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2"/>
    <a:srgbClr val="5E7B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2530" y="1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635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33820" y="-690075"/>
            <a:ext cx="1995845" cy="428998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7376160" y="287383"/>
            <a:ext cx="4866642" cy="65860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3"/>
          <p:cNvSpPr>
            <a:spLocks noGrp="1"/>
          </p:cNvSpPr>
          <p:nvPr/>
        </p:nvSpPr>
        <p:spPr>
          <a:xfrm>
            <a:off x="3208939" y="259112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1514769" y="2964907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618628" y="4488336"/>
            <a:ext cx="2227581" cy="425450"/>
            <a:chOff x="4654427" y="4718860"/>
            <a:chExt cx="1663809" cy="317821"/>
          </a:xfrm>
        </p:grpSpPr>
        <p:grpSp>
          <p:nvGrpSpPr>
            <p:cNvPr id="79" name="组合 7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88800" y="4494219"/>
            <a:ext cx="2699384" cy="388620"/>
            <a:chOff x="6395842" y="4718860"/>
            <a:chExt cx="2016134" cy="290158"/>
          </a:xfrm>
        </p:grpSpPr>
        <p:grpSp>
          <p:nvGrpSpPr>
            <p:cNvPr id="84" name="组合 8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8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1969901" y="3876701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D50A2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1D50A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93732" y="1101589"/>
            <a:ext cx="5776863" cy="1626820"/>
            <a:chOff x="1860585" y="622636"/>
            <a:chExt cx="5538016" cy="1559558"/>
          </a:xfrm>
        </p:grpSpPr>
        <p:pic>
          <p:nvPicPr>
            <p:cNvPr id="8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513071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839314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186829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860585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" name="8      _6"/>
            <p:cNvSpPr txBox="1"/>
            <p:nvPr/>
          </p:nvSpPr>
          <p:spPr>
            <a:xfrm>
              <a:off x="2226936" y="911031"/>
              <a:ext cx="810333" cy="1269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4" name="6        _9"/>
            <p:cNvSpPr txBox="1"/>
            <p:nvPr/>
          </p:nvSpPr>
          <p:spPr>
            <a:xfrm>
              <a:off x="4942247" y="930329"/>
              <a:ext cx="678004" cy="1062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 smtClean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5" name="4       _11"/>
            <p:cNvSpPr txBox="1"/>
            <p:nvPr/>
          </p:nvSpPr>
          <p:spPr>
            <a:xfrm>
              <a:off x="6273578" y="902185"/>
              <a:ext cx="678004" cy="1062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 smtClean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0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96" name="3         _12"/>
            <p:cNvGrpSpPr/>
            <p:nvPr/>
          </p:nvGrpSpPr>
          <p:grpSpPr bwMode="auto">
            <a:xfrm>
              <a:off x="3532375" y="948049"/>
              <a:ext cx="885398" cy="887441"/>
              <a:chOff x="183" y="1395"/>
              <a:chExt cx="867" cy="86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183" y="1395"/>
                <a:ext cx="867" cy="869"/>
              </a:xfrm>
              <a:custGeom>
                <a:avLst/>
                <a:gdLst>
                  <a:gd name="T0" fmla="*/ 0 w 478"/>
                  <a:gd name="T1" fmla="*/ 239 h 478"/>
                  <a:gd name="T2" fmla="*/ 239 w 478"/>
                  <a:gd name="T3" fmla="*/ 478 h 478"/>
                  <a:gd name="T4" fmla="*/ 478 w 478"/>
                  <a:gd name="T5" fmla="*/ 239 h 478"/>
                  <a:gd name="T6" fmla="*/ 239 w 478"/>
                  <a:gd name="T7" fmla="*/ 0 h 478"/>
                  <a:gd name="T8" fmla="*/ 0 w 478"/>
                  <a:gd name="T9" fmla="*/ 239 h 478"/>
                  <a:gd name="T10" fmla="*/ 17 w 478"/>
                  <a:gd name="T11" fmla="*/ 239 h 478"/>
                  <a:gd name="T12" fmla="*/ 239 w 478"/>
                  <a:gd name="T13" fmla="*/ 17 h 478"/>
                  <a:gd name="T14" fmla="*/ 461 w 478"/>
                  <a:gd name="T15" fmla="*/ 239 h 478"/>
                  <a:gd name="T16" fmla="*/ 239 w 478"/>
                  <a:gd name="T17" fmla="*/ 461 h 478"/>
                  <a:gd name="T18" fmla="*/ 17 w 478"/>
                  <a:gd name="T19" fmla="*/ 239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8" h="478">
                    <a:moveTo>
                      <a:pt x="0" y="239"/>
                    </a:moveTo>
                    <a:cubicBezTo>
                      <a:pt x="0" y="371"/>
                      <a:pt x="107" y="478"/>
                      <a:pt x="239" y="478"/>
                    </a:cubicBezTo>
                    <a:cubicBezTo>
                      <a:pt x="371" y="478"/>
                      <a:pt x="478" y="371"/>
                      <a:pt x="478" y="239"/>
                    </a:cubicBezTo>
                    <a:cubicBezTo>
                      <a:pt x="478" y="107"/>
                      <a:pt x="371" y="0"/>
                      <a:pt x="239" y="0"/>
                    </a:cubicBezTo>
                    <a:cubicBezTo>
                      <a:pt x="107" y="0"/>
                      <a:pt x="0" y="107"/>
                      <a:pt x="0" y="239"/>
                    </a:cubicBezTo>
                    <a:close/>
                    <a:moveTo>
                      <a:pt x="17" y="239"/>
                    </a:moveTo>
                    <a:cubicBezTo>
                      <a:pt x="17" y="116"/>
                      <a:pt x="117" y="17"/>
                      <a:pt x="239" y="17"/>
                    </a:cubicBezTo>
                    <a:cubicBezTo>
                      <a:pt x="362" y="17"/>
                      <a:pt x="461" y="116"/>
                      <a:pt x="461" y="239"/>
                    </a:cubicBezTo>
                    <a:cubicBezTo>
                      <a:pt x="461" y="361"/>
                      <a:pt x="362" y="461"/>
                      <a:pt x="239" y="461"/>
                    </a:cubicBezTo>
                    <a:cubicBezTo>
                      <a:pt x="117" y="461"/>
                      <a:pt x="17" y="361"/>
                      <a:pt x="17" y="2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6"/>
              <p:cNvSpPr/>
              <p:nvPr/>
            </p:nvSpPr>
            <p:spPr bwMode="auto">
              <a:xfrm>
                <a:off x="593" y="1475"/>
                <a:ext cx="47" cy="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435" y="1519"/>
                <a:ext cx="36" cy="51"/>
              </a:xfrm>
              <a:custGeom>
                <a:avLst/>
                <a:gdLst>
                  <a:gd name="T0" fmla="*/ 0 w 36"/>
                  <a:gd name="T1" fmla="*/ 5 h 51"/>
                  <a:gd name="T2" fmla="*/ 26 w 36"/>
                  <a:gd name="T3" fmla="*/ 51 h 51"/>
                  <a:gd name="T4" fmla="*/ 36 w 36"/>
                  <a:gd name="T5" fmla="*/ 45 h 51"/>
                  <a:gd name="T6" fmla="*/ 9 w 36"/>
                  <a:gd name="T7" fmla="*/ 0 h 51"/>
                  <a:gd name="T8" fmla="*/ 0 w 36"/>
                  <a:gd name="T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5"/>
                    </a:moveTo>
                    <a:lnTo>
                      <a:pt x="26" y="51"/>
                    </a:lnTo>
                    <a:lnTo>
                      <a:pt x="36" y="45"/>
                    </a:lnTo>
                    <a:lnTo>
                      <a:pt x="9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306" y="1646"/>
                <a:ext cx="51" cy="36"/>
              </a:xfrm>
              <a:custGeom>
                <a:avLst/>
                <a:gdLst>
                  <a:gd name="T0" fmla="*/ 0 w 51"/>
                  <a:gd name="T1" fmla="*/ 11 h 36"/>
                  <a:gd name="T2" fmla="*/ 46 w 51"/>
                  <a:gd name="T3" fmla="*/ 36 h 36"/>
                  <a:gd name="T4" fmla="*/ 51 w 51"/>
                  <a:gd name="T5" fmla="*/ 27 h 36"/>
                  <a:gd name="T6" fmla="*/ 8 w 51"/>
                  <a:gd name="T7" fmla="*/ 0 h 36"/>
                  <a:gd name="T8" fmla="*/ 0 w 51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6">
                    <a:moveTo>
                      <a:pt x="0" y="11"/>
                    </a:moveTo>
                    <a:lnTo>
                      <a:pt x="46" y="36"/>
                    </a:lnTo>
                    <a:lnTo>
                      <a:pt x="51" y="27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Rectangle 9"/>
              <p:cNvSpPr/>
              <p:nvPr/>
            </p:nvSpPr>
            <p:spPr bwMode="auto">
              <a:xfrm>
                <a:off x="263" y="1806"/>
                <a:ext cx="51" cy="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306" y="1975"/>
                <a:ext cx="51" cy="38"/>
              </a:xfrm>
              <a:custGeom>
                <a:avLst/>
                <a:gdLst>
                  <a:gd name="T0" fmla="*/ 0 w 51"/>
                  <a:gd name="T1" fmla="*/ 27 h 38"/>
                  <a:gd name="T2" fmla="*/ 8 w 51"/>
                  <a:gd name="T3" fmla="*/ 38 h 38"/>
                  <a:gd name="T4" fmla="*/ 51 w 51"/>
                  <a:gd name="T5" fmla="*/ 11 h 38"/>
                  <a:gd name="T6" fmla="*/ 46 w 51"/>
                  <a:gd name="T7" fmla="*/ 0 h 38"/>
                  <a:gd name="T8" fmla="*/ 0 w 51"/>
                  <a:gd name="T9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8">
                    <a:moveTo>
                      <a:pt x="0" y="27"/>
                    </a:moveTo>
                    <a:lnTo>
                      <a:pt x="8" y="38"/>
                    </a:lnTo>
                    <a:lnTo>
                      <a:pt x="51" y="11"/>
                    </a:lnTo>
                    <a:lnTo>
                      <a:pt x="46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1"/>
              <p:cNvSpPr/>
              <p:nvPr/>
            </p:nvSpPr>
            <p:spPr bwMode="auto">
              <a:xfrm>
                <a:off x="435" y="2090"/>
                <a:ext cx="36" cy="50"/>
              </a:xfrm>
              <a:custGeom>
                <a:avLst/>
                <a:gdLst>
                  <a:gd name="T0" fmla="*/ 0 w 36"/>
                  <a:gd name="T1" fmla="*/ 43 h 50"/>
                  <a:gd name="T2" fmla="*/ 9 w 36"/>
                  <a:gd name="T3" fmla="*/ 50 h 50"/>
                  <a:gd name="T4" fmla="*/ 36 w 36"/>
                  <a:gd name="T5" fmla="*/ 5 h 50"/>
                  <a:gd name="T6" fmla="*/ 26 w 36"/>
                  <a:gd name="T7" fmla="*/ 0 h 50"/>
                  <a:gd name="T8" fmla="*/ 0 w 36"/>
                  <a:gd name="T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43"/>
                    </a:moveTo>
                    <a:lnTo>
                      <a:pt x="9" y="50"/>
                    </a:lnTo>
                    <a:lnTo>
                      <a:pt x="36" y="5"/>
                    </a:lnTo>
                    <a:lnTo>
                      <a:pt x="26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Rectangle 12"/>
              <p:cNvSpPr/>
              <p:nvPr/>
            </p:nvSpPr>
            <p:spPr bwMode="auto">
              <a:xfrm>
                <a:off x="593" y="2133"/>
                <a:ext cx="47" cy="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13"/>
              <p:cNvSpPr/>
              <p:nvPr/>
            </p:nvSpPr>
            <p:spPr bwMode="auto">
              <a:xfrm>
                <a:off x="764" y="2090"/>
                <a:ext cx="36" cy="50"/>
              </a:xfrm>
              <a:custGeom>
                <a:avLst/>
                <a:gdLst>
                  <a:gd name="T0" fmla="*/ 0 w 36"/>
                  <a:gd name="T1" fmla="*/ 5 h 50"/>
                  <a:gd name="T2" fmla="*/ 25 w 36"/>
                  <a:gd name="T3" fmla="*/ 50 h 50"/>
                  <a:gd name="T4" fmla="*/ 36 w 36"/>
                  <a:gd name="T5" fmla="*/ 43 h 50"/>
                  <a:gd name="T6" fmla="*/ 10 w 36"/>
                  <a:gd name="T7" fmla="*/ 0 h 50"/>
                  <a:gd name="T8" fmla="*/ 0 w 36"/>
                  <a:gd name="T9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5"/>
                    </a:moveTo>
                    <a:lnTo>
                      <a:pt x="25" y="50"/>
                    </a:lnTo>
                    <a:lnTo>
                      <a:pt x="36" y="43"/>
                    </a:lnTo>
                    <a:lnTo>
                      <a:pt x="1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14"/>
              <p:cNvSpPr/>
              <p:nvPr/>
            </p:nvSpPr>
            <p:spPr bwMode="auto">
              <a:xfrm>
                <a:off x="876" y="1975"/>
                <a:ext cx="51" cy="38"/>
              </a:xfrm>
              <a:custGeom>
                <a:avLst/>
                <a:gdLst>
                  <a:gd name="T0" fmla="*/ 0 w 51"/>
                  <a:gd name="T1" fmla="*/ 11 h 38"/>
                  <a:gd name="T2" fmla="*/ 45 w 51"/>
                  <a:gd name="T3" fmla="*/ 38 h 38"/>
                  <a:gd name="T4" fmla="*/ 51 w 51"/>
                  <a:gd name="T5" fmla="*/ 27 h 38"/>
                  <a:gd name="T6" fmla="*/ 5 w 51"/>
                  <a:gd name="T7" fmla="*/ 0 h 38"/>
                  <a:gd name="T8" fmla="*/ 0 w 5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8">
                    <a:moveTo>
                      <a:pt x="0" y="11"/>
                    </a:moveTo>
                    <a:lnTo>
                      <a:pt x="45" y="38"/>
                    </a:lnTo>
                    <a:lnTo>
                      <a:pt x="51" y="27"/>
                    </a:lnTo>
                    <a:lnTo>
                      <a:pt x="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Rectangle 15"/>
              <p:cNvSpPr/>
              <p:nvPr/>
            </p:nvSpPr>
            <p:spPr bwMode="auto">
              <a:xfrm>
                <a:off x="920" y="1806"/>
                <a:ext cx="52" cy="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16"/>
              <p:cNvSpPr/>
              <p:nvPr/>
            </p:nvSpPr>
            <p:spPr bwMode="auto">
              <a:xfrm>
                <a:off x="876" y="1646"/>
                <a:ext cx="51" cy="36"/>
              </a:xfrm>
              <a:custGeom>
                <a:avLst/>
                <a:gdLst>
                  <a:gd name="T0" fmla="*/ 0 w 51"/>
                  <a:gd name="T1" fmla="*/ 27 h 36"/>
                  <a:gd name="T2" fmla="*/ 5 w 51"/>
                  <a:gd name="T3" fmla="*/ 36 h 36"/>
                  <a:gd name="T4" fmla="*/ 51 w 51"/>
                  <a:gd name="T5" fmla="*/ 11 h 36"/>
                  <a:gd name="T6" fmla="*/ 45 w 51"/>
                  <a:gd name="T7" fmla="*/ 0 h 36"/>
                  <a:gd name="T8" fmla="*/ 0 w 51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6">
                    <a:moveTo>
                      <a:pt x="0" y="27"/>
                    </a:moveTo>
                    <a:lnTo>
                      <a:pt x="5" y="36"/>
                    </a:lnTo>
                    <a:lnTo>
                      <a:pt x="51" y="11"/>
                    </a:lnTo>
                    <a:lnTo>
                      <a:pt x="45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7"/>
              <p:cNvSpPr/>
              <p:nvPr/>
            </p:nvSpPr>
            <p:spPr bwMode="auto">
              <a:xfrm>
                <a:off x="764" y="1519"/>
                <a:ext cx="36" cy="51"/>
              </a:xfrm>
              <a:custGeom>
                <a:avLst/>
                <a:gdLst>
                  <a:gd name="T0" fmla="*/ 0 w 36"/>
                  <a:gd name="T1" fmla="*/ 45 h 51"/>
                  <a:gd name="T2" fmla="*/ 10 w 36"/>
                  <a:gd name="T3" fmla="*/ 51 h 51"/>
                  <a:gd name="T4" fmla="*/ 36 w 36"/>
                  <a:gd name="T5" fmla="*/ 5 h 51"/>
                  <a:gd name="T6" fmla="*/ 25 w 36"/>
                  <a:gd name="T7" fmla="*/ 0 h 51"/>
                  <a:gd name="T8" fmla="*/ 0 w 36"/>
                  <a:gd name="T9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45"/>
                    </a:moveTo>
                    <a:lnTo>
                      <a:pt x="10" y="51"/>
                    </a:lnTo>
                    <a:lnTo>
                      <a:pt x="36" y="5"/>
                    </a:lnTo>
                    <a:lnTo>
                      <a:pt x="2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2         _13"/>
            <p:cNvGrpSpPr/>
            <p:nvPr/>
          </p:nvGrpSpPr>
          <p:grpSpPr>
            <a:xfrm>
              <a:off x="3957717" y="1097292"/>
              <a:ext cx="34282" cy="588566"/>
              <a:chOff x="5275684" y="1747635"/>
              <a:chExt cx="46296" cy="794824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5276261" y="1747635"/>
                <a:ext cx="45719" cy="5429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5275684" y="1999534"/>
                <a:ext cx="45719" cy="5429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1          _14"/>
            <p:cNvGrpSpPr/>
            <p:nvPr/>
          </p:nvGrpSpPr>
          <p:grpSpPr>
            <a:xfrm>
              <a:off x="3803558" y="1362559"/>
              <a:ext cx="350875" cy="57791"/>
              <a:chOff x="5031626" y="2106315"/>
              <a:chExt cx="545439" cy="89837"/>
            </a:xfrm>
          </p:grpSpPr>
          <p:sp>
            <p:nvSpPr>
              <p:cNvPr id="114" name="矩形 113"/>
              <p:cNvSpPr/>
              <p:nvPr/>
            </p:nvSpPr>
            <p:spPr>
              <a:xfrm rot="5400000">
                <a:off x="5321532" y="1940617"/>
                <a:ext cx="89836" cy="42123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 rot="5400000">
                <a:off x="5197324" y="1940618"/>
                <a:ext cx="89836" cy="4212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724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01687" y="3501008"/>
            <a:ext cx="8384540" cy="2108835"/>
            <a:chOff x="2891" y="4440"/>
            <a:chExt cx="13204" cy="3321"/>
          </a:xfrm>
        </p:grpSpPr>
        <p:grpSp>
          <p:nvGrpSpPr>
            <p:cNvPr id="18" name="Group 5"/>
            <p:cNvGrpSpPr/>
            <p:nvPr/>
          </p:nvGrpSpPr>
          <p:grpSpPr>
            <a:xfrm>
              <a:off x="6302" y="4897"/>
              <a:ext cx="6875" cy="2864"/>
              <a:chOff x="3960309" y="3165179"/>
              <a:chExt cx="4579147" cy="1908000"/>
            </a:xfrm>
          </p:grpSpPr>
          <p:sp>
            <p:nvSpPr>
              <p:cNvPr id="30" name="Freeform 17"/>
              <p:cNvSpPr>
                <a:spLocks noChangeAspect="1"/>
              </p:cNvSpPr>
              <p:nvPr/>
            </p:nvSpPr>
            <p:spPr bwMode="auto">
              <a:xfrm>
                <a:off x="6601270" y="3165179"/>
                <a:ext cx="1938186" cy="1908000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7"/>
              <p:cNvSpPr/>
              <p:nvPr/>
            </p:nvSpPr>
            <p:spPr bwMode="auto">
              <a:xfrm>
                <a:off x="5601916" y="3404365"/>
                <a:ext cx="1481733" cy="1458656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18"/>
              <p:cNvSpPr/>
              <p:nvPr/>
            </p:nvSpPr>
            <p:spPr bwMode="auto">
              <a:xfrm>
                <a:off x="4682222" y="3523355"/>
                <a:ext cx="1295485" cy="1265818"/>
              </a:xfrm>
              <a:custGeom>
                <a:avLst/>
                <a:gdLst>
                  <a:gd name="T0" fmla="*/ 127 w 127"/>
                  <a:gd name="T1" fmla="*/ 64 h 124"/>
                  <a:gd name="T2" fmla="*/ 117 w 127"/>
                  <a:gd name="T3" fmla="*/ 76 h 124"/>
                  <a:gd name="T4" fmla="*/ 8 w 127"/>
                  <a:gd name="T5" fmla="*/ 124 h 124"/>
                  <a:gd name="T6" fmla="*/ 2 w 127"/>
                  <a:gd name="T7" fmla="*/ 123 h 124"/>
                  <a:gd name="T8" fmla="*/ 1 w 127"/>
                  <a:gd name="T9" fmla="*/ 118 h 124"/>
                  <a:gd name="T10" fmla="*/ 6 w 127"/>
                  <a:gd name="T11" fmla="*/ 94 h 124"/>
                  <a:gd name="T12" fmla="*/ 39 w 127"/>
                  <a:gd name="T13" fmla="*/ 62 h 124"/>
                  <a:gd name="T14" fmla="*/ 19 w 127"/>
                  <a:gd name="T15" fmla="*/ 38 h 124"/>
                  <a:gd name="T16" fmla="*/ 26 w 127"/>
                  <a:gd name="T17" fmla="*/ 6 h 124"/>
                  <a:gd name="T18" fmla="*/ 32 w 127"/>
                  <a:gd name="T19" fmla="*/ 1 h 124"/>
                  <a:gd name="T20" fmla="*/ 39 w 127"/>
                  <a:gd name="T21" fmla="*/ 2 h 124"/>
                  <a:gd name="T22" fmla="*/ 121 w 127"/>
                  <a:gd name="T23" fmla="*/ 52 h 124"/>
                  <a:gd name="T24" fmla="*/ 127 w 127"/>
                  <a:gd name="T25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9"/>
              <p:cNvSpPr/>
              <p:nvPr/>
            </p:nvSpPr>
            <p:spPr bwMode="auto">
              <a:xfrm>
                <a:off x="3960309" y="3649946"/>
                <a:ext cx="1028477" cy="1041662"/>
              </a:xfrm>
              <a:custGeom>
                <a:avLst/>
                <a:gdLst>
                  <a:gd name="T0" fmla="*/ 15 w 101"/>
                  <a:gd name="T1" fmla="*/ 31 h 102"/>
                  <a:gd name="T2" fmla="*/ 21 w 101"/>
                  <a:gd name="T3" fmla="*/ 5 h 102"/>
                  <a:gd name="T4" fmla="*/ 26 w 101"/>
                  <a:gd name="T5" fmla="*/ 1 h 102"/>
                  <a:gd name="T6" fmla="*/ 32 w 101"/>
                  <a:gd name="T7" fmla="*/ 2 h 102"/>
                  <a:gd name="T8" fmla="*/ 95 w 101"/>
                  <a:gd name="T9" fmla="*/ 41 h 102"/>
                  <a:gd name="T10" fmla="*/ 101 w 101"/>
                  <a:gd name="T11" fmla="*/ 51 h 102"/>
                  <a:gd name="T12" fmla="*/ 94 w 101"/>
                  <a:gd name="T13" fmla="*/ 63 h 102"/>
                  <a:gd name="T14" fmla="*/ 6 w 101"/>
                  <a:gd name="T15" fmla="*/ 102 h 102"/>
                  <a:gd name="T16" fmla="*/ 2 w 101"/>
                  <a:gd name="T17" fmla="*/ 101 h 102"/>
                  <a:gd name="T18" fmla="*/ 0 w 101"/>
                  <a:gd name="T19" fmla="*/ 97 h 102"/>
                  <a:gd name="T20" fmla="*/ 5 w 101"/>
                  <a:gd name="T21" fmla="*/ 77 h 102"/>
                  <a:gd name="T22" fmla="*/ 15 w 101"/>
                  <a:gd name="T23" fmla="*/ 3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 bwMode="auto">
            <a:xfrm>
              <a:off x="12268" y="5501"/>
              <a:ext cx="3827" cy="430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 flipH="1">
              <a:off x="2891" y="5964"/>
              <a:ext cx="3830" cy="430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878" y="4450"/>
              <a:ext cx="1009" cy="1504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7308" y="4440"/>
              <a:ext cx="1009" cy="1504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6"/>
            <p:cNvSpPr>
              <a:spLocks noChangeAspect="1" noEditPoints="1"/>
            </p:cNvSpPr>
            <p:nvPr/>
          </p:nvSpPr>
          <p:spPr bwMode="auto">
            <a:xfrm>
              <a:off x="6967" y="6203"/>
              <a:ext cx="341" cy="363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1"/>
            <p:cNvSpPr>
              <a:spLocks noChangeAspect="1" noEditPoints="1"/>
            </p:cNvSpPr>
            <p:nvPr/>
          </p:nvSpPr>
          <p:spPr bwMode="auto">
            <a:xfrm>
              <a:off x="8208" y="6170"/>
              <a:ext cx="439" cy="43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1"/>
            <p:cNvSpPr>
              <a:spLocks noChangeAspect="1" noEditPoints="1"/>
            </p:cNvSpPr>
            <p:nvPr/>
          </p:nvSpPr>
          <p:spPr bwMode="auto">
            <a:xfrm>
              <a:off x="9865" y="6189"/>
              <a:ext cx="382" cy="384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6"/>
            <p:cNvSpPr>
              <a:spLocks noChangeAspect="1"/>
            </p:cNvSpPr>
            <p:nvPr/>
          </p:nvSpPr>
          <p:spPr bwMode="auto">
            <a:xfrm>
              <a:off x="11761" y="6205"/>
              <a:ext cx="365" cy="37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25536" y="375472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4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25535" y="341122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46541" y="335297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100497" y="269295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100496" y="234945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21502" y="229120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5876419" y="2683955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5876418" y="2340459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97424" y="2282213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65081" y="3461335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665080" y="3117839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786086" y="3059593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95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51451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488876" y="2564904"/>
            <a:ext cx="2267197" cy="2941447"/>
            <a:chOff x="4962401" y="1958276"/>
            <a:chExt cx="2267197" cy="2941447"/>
          </a:xfrm>
        </p:grpSpPr>
        <p:sp>
          <p:nvSpPr>
            <p:cNvPr id="18" name="Oval 162"/>
            <p:cNvSpPr/>
            <p:nvPr/>
          </p:nvSpPr>
          <p:spPr>
            <a:xfrm>
              <a:off x="5067254" y="4411407"/>
              <a:ext cx="2026663" cy="488316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  <a:alpha val="57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9" name="Group 163"/>
            <p:cNvGrpSpPr/>
            <p:nvPr/>
          </p:nvGrpSpPr>
          <p:grpSpPr>
            <a:xfrm>
              <a:off x="4962401" y="3821802"/>
              <a:ext cx="2267197" cy="1066369"/>
              <a:chOff x="6724539" y="1872152"/>
              <a:chExt cx="2057954" cy="967954"/>
            </a:xfrm>
          </p:grpSpPr>
          <p:sp>
            <p:nvSpPr>
              <p:cNvPr id="63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Group 167"/>
            <p:cNvGrpSpPr/>
            <p:nvPr/>
          </p:nvGrpSpPr>
          <p:grpSpPr>
            <a:xfrm>
              <a:off x="4962401" y="3209974"/>
              <a:ext cx="2267197" cy="1066369"/>
              <a:chOff x="6724539" y="1872152"/>
              <a:chExt cx="2057954" cy="967954"/>
            </a:xfrm>
          </p:grpSpPr>
          <p:sp>
            <p:nvSpPr>
              <p:cNvPr id="60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Group 171"/>
            <p:cNvGrpSpPr/>
            <p:nvPr/>
          </p:nvGrpSpPr>
          <p:grpSpPr>
            <a:xfrm>
              <a:off x="4962401" y="2588067"/>
              <a:ext cx="2267197" cy="1066369"/>
              <a:chOff x="6724539" y="1872152"/>
              <a:chExt cx="2057954" cy="967954"/>
            </a:xfrm>
          </p:grpSpPr>
          <p:sp>
            <p:nvSpPr>
              <p:cNvPr id="57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" name="Group 175"/>
            <p:cNvGrpSpPr/>
            <p:nvPr/>
          </p:nvGrpSpPr>
          <p:grpSpPr>
            <a:xfrm>
              <a:off x="4962401" y="1958276"/>
              <a:ext cx="2267197" cy="1066369"/>
              <a:chOff x="7064781" y="1349909"/>
              <a:chExt cx="2057954" cy="967954"/>
            </a:xfrm>
          </p:grpSpPr>
          <p:sp>
            <p:nvSpPr>
              <p:cNvPr id="54" name="Freeform 5"/>
              <p:cNvSpPr/>
              <p:nvPr/>
            </p:nvSpPr>
            <p:spPr bwMode="auto">
              <a:xfrm>
                <a:off x="7064781" y="1639093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Oval 9"/>
              <p:cNvSpPr>
                <a:spLocks noChangeArrowheads="1"/>
              </p:cNvSpPr>
              <p:nvPr/>
            </p:nvSpPr>
            <p:spPr bwMode="auto">
              <a:xfrm>
                <a:off x="7064781" y="1349909"/>
                <a:ext cx="2057954" cy="578367"/>
              </a:xfrm>
              <a:prstGeom prst="ellipse">
                <a:avLst/>
              </a:prstGeom>
              <a:solidFill>
                <a:srgbClr val="F39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Oval 17"/>
              <p:cNvSpPr>
                <a:spLocks noChangeArrowheads="1"/>
              </p:cNvSpPr>
              <p:nvPr/>
            </p:nvSpPr>
            <p:spPr bwMode="auto">
              <a:xfrm>
                <a:off x="7547255" y="1595352"/>
                <a:ext cx="1093006" cy="220044"/>
              </a:xfrm>
              <a:prstGeom prst="ellipse">
                <a:avLst/>
              </a:prstGeom>
              <a:solidFill>
                <a:srgbClr val="003668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" name="Group 179"/>
            <p:cNvGrpSpPr/>
            <p:nvPr/>
          </p:nvGrpSpPr>
          <p:grpSpPr>
            <a:xfrm>
              <a:off x="5994846" y="2698823"/>
              <a:ext cx="247304" cy="243364"/>
              <a:chOff x="6297613" y="1392238"/>
              <a:chExt cx="498475" cy="490537"/>
            </a:xfrm>
            <a:solidFill>
              <a:sysClr val="window" lastClr="FFFFFF"/>
            </a:solidFill>
          </p:grpSpPr>
          <p:sp>
            <p:nvSpPr>
              <p:cNvPr id="51" name="Freeform 180"/>
              <p:cNvSpPr/>
              <p:nvPr/>
            </p:nvSpPr>
            <p:spPr bwMode="auto">
              <a:xfrm>
                <a:off x="6570663" y="1454150"/>
                <a:ext cx="160338" cy="160337"/>
              </a:xfrm>
              <a:custGeom>
                <a:avLst/>
                <a:gdLst>
                  <a:gd name="T0" fmla="*/ 38 w 42"/>
                  <a:gd name="T1" fmla="*/ 40 h 42"/>
                  <a:gd name="T2" fmla="*/ 38 w 42"/>
                  <a:gd name="T3" fmla="*/ 40 h 42"/>
                  <a:gd name="T4" fmla="*/ 40 w 42"/>
                  <a:gd name="T5" fmla="*/ 42 h 42"/>
                  <a:gd name="T6" fmla="*/ 42 w 42"/>
                  <a:gd name="T7" fmla="*/ 40 h 42"/>
                  <a:gd name="T8" fmla="*/ 42 w 42"/>
                  <a:gd name="T9" fmla="*/ 40 h 42"/>
                  <a:gd name="T10" fmla="*/ 2 w 42"/>
                  <a:gd name="T11" fmla="*/ 0 h 42"/>
                  <a:gd name="T12" fmla="*/ 2 w 42"/>
                  <a:gd name="T13" fmla="*/ 0 h 42"/>
                  <a:gd name="T14" fmla="*/ 0 w 42"/>
                  <a:gd name="T15" fmla="*/ 2 h 42"/>
                  <a:gd name="T16" fmla="*/ 2 w 42"/>
                  <a:gd name="T17" fmla="*/ 4 h 42"/>
                  <a:gd name="T18" fmla="*/ 2 w 42"/>
                  <a:gd name="T19" fmla="*/ 4 h 42"/>
                  <a:gd name="T20" fmla="*/ 38 w 42"/>
                  <a:gd name="T2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8" y="40"/>
                    </a:move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9" y="42"/>
                      <a:pt x="40" y="42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18"/>
                      <a:pt x="2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2" y="4"/>
                      <a:pt x="38" y="20"/>
                      <a:pt x="3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181"/>
              <p:cNvSpPr>
                <a:spLocks noEditPoints="1"/>
              </p:cNvSpPr>
              <p:nvPr/>
            </p:nvSpPr>
            <p:spPr bwMode="auto">
              <a:xfrm>
                <a:off x="6297613" y="1392238"/>
                <a:ext cx="498475" cy="490537"/>
              </a:xfrm>
              <a:custGeom>
                <a:avLst/>
                <a:gdLst>
                  <a:gd name="T0" fmla="*/ 37 w 130"/>
                  <a:gd name="T1" fmla="*/ 4 h 128"/>
                  <a:gd name="T2" fmla="*/ 29 w 130"/>
                  <a:gd name="T3" fmla="*/ 0 h 128"/>
                  <a:gd name="T4" fmla="*/ 24 w 130"/>
                  <a:gd name="T5" fmla="*/ 1 h 128"/>
                  <a:gd name="T6" fmla="*/ 17 w 130"/>
                  <a:gd name="T7" fmla="*/ 12 h 128"/>
                  <a:gd name="T8" fmla="*/ 17 w 130"/>
                  <a:gd name="T9" fmla="*/ 67 h 128"/>
                  <a:gd name="T10" fmla="*/ 5 w 130"/>
                  <a:gd name="T11" fmla="*/ 80 h 128"/>
                  <a:gd name="T12" fmla="*/ 5 w 130"/>
                  <a:gd name="T13" fmla="*/ 96 h 128"/>
                  <a:gd name="T14" fmla="*/ 33 w 130"/>
                  <a:gd name="T15" fmla="*/ 124 h 128"/>
                  <a:gd name="T16" fmla="*/ 41 w 130"/>
                  <a:gd name="T17" fmla="*/ 128 h 128"/>
                  <a:gd name="T18" fmla="*/ 49 w 130"/>
                  <a:gd name="T19" fmla="*/ 124 h 128"/>
                  <a:gd name="T20" fmla="*/ 62 w 130"/>
                  <a:gd name="T21" fmla="*/ 112 h 128"/>
                  <a:gd name="T22" fmla="*/ 117 w 130"/>
                  <a:gd name="T23" fmla="*/ 112 h 128"/>
                  <a:gd name="T24" fmla="*/ 128 w 130"/>
                  <a:gd name="T25" fmla="*/ 105 h 128"/>
                  <a:gd name="T26" fmla="*/ 125 w 130"/>
                  <a:gd name="T27" fmla="*/ 92 h 128"/>
                  <a:gd name="T28" fmla="*/ 37 w 130"/>
                  <a:gd name="T29" fmla="*/ 4 h 128"/>
                  <a:gd name="T30" fmla="*/ 56 w 130"/>
                  <a:gd name="T31" fmla="*/ 106 h 128"/>
                  <a:gd name="T32" fmla="*/ 44 w 130"/>
                  <a:gd name="T33" fmla="*/ 119 h 128"/>
                  <a:gd name="T34" fmla="*/ 41 w 130"/>
                  <a:gd name="T35" fmla="*/ 120 h 128"/>
                  <a:gd name="T36" fmla="*/ 38 w 130"/>
                  <a:gd name="T37" fmla="*/ 119 h 128"/>
                  <a:gd name="T38" fmla="*/ 10 w 130"/>
                  <a:gd name="T39" fmla="*/ 91 h 128"/>
                  <a:gd name="T40" fmla="*/ 9 w 130"/>
                  <a:gd name="T41" fmla="*/ 88 h 128"/>
                  <a:gd name="T42" fmla="*/ 10 w 130"/>
                  <a:gd name="T43" fmla="*/ 85 h 128"/>
                  <a:gd name="T44" fmla="*/ 23 w 130"/>
                  <a:gd name="T45" fmla="*/ 73 h 128"/>
                  <a:gd name="T46" fmla="*/ 23 w 130"/>
                  <a:gd name="T47" fmla="*/ 73 h 128"/>
                  <a:gd name="T48" fmla="*/ 56 w 130"/>
                  <a:gd name="T49" fmla="*/ 106 h 128"/>
                  <a:gd name="T50" fmla="*/ 56 w 130"/>
                  <a:gd name="T51" fmla="*/ 106 h 128"/>
                  <a:gd name="T52" fmla="*/ 62 w 130"/>
                  <a:gd name="T53" fmla="*/ 104 h 128"/>
                  <a:gd name="T54" fmla="*/ 60 w 130"/>
                  <a:gd name="T55" fmla="*/ 104 h 128"/>
                  <a:gd name="T56" fmla="*/ 25 w 130"/>
                  <a:gd name="T57" fmla="*/ 69 h 128"/>
                  <a:gd name="T58" fmla="*/ 25 w 130"/>
                  <a:gd name="T59" fmla="*/ 67 h 128"/>
                  <a:gd name="T60" fmla="*/ 25 w 130"/>
                  <a:gd name="T61" fmla="*/ 19 h 128"/>
                  <a:gd name="T62" fmla="*/ 110 w 130"/>
                  <a:gd name="T63" fmla="*/ 104 h 128"/>
                  <a:gd name="T64" fmla="*/ 62 w 130"/>
                  <a:gd name="T65" fmla="*/ 104 h 128"/>
                  <a:gd name="T66" fmla="*/ 121 w 130"/>
                  <a:gd name="T67" fmla="*/ 102 h 128"/>
                  <a:gd name="T68" fmla="*/ 117 w 130"/>
                  <a:gd name="T69" fmla="*/ 104 h 128"/>
                  <a:gd name="T70" fmla="*/ 116 w 130"/>
                  <a:gd name="T71" fmla="*/ 104 h 128"/>
                  <a:gd name="T72" fmla="*/ 25 w 130"/>
                  <a:gd name="T73" fmla="*/ 13 h 128"/>
                  <a:gd name="T74" fmla="*/ 25 w 130"/>
                  <a:gd name="T75" fmla="*/ 12 h 128"/>
                  <a:gd name="T76" fmla="*/ 27 w 130"/>
                  <a:gd name="T77" fmla="*/ 8 h 128"/>
                  <a:gd name="T78" fmla="*/ 29 w 130"/>
                  <a:gd name="T79" fmla="*/ 8 h 128"/>
                  <a:gd name="T80" fmla="*/ 32 w 130"/>
                  <a:gd name="T81" fmla="*/ 9 h 128"/>
                  <a:gd name="T82" fmla="*/ 120 w 130"/>
                  <a:gd name="T83" fmla="*/ 97 h 128"/>
                  <a:gd name="T84" fmla="*/ 121 w 130"/>
                  <a:gd name="T85" fmla="*/ 10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0" h="128">
                    <a:moveTo>
                      <a:pt x="37" y="4"/>
                    </a:moveTo>
                    <a:cubicBezTo>
                      <a:pt x="35" y="1"/>
                      <a:pt x="32" y="0"/>
                      <a:pt x="29" y="0"/>
                    </a:cubicBezTo>
                    <a:cubicBezTo>
                      <a:pt x="27" y="0"/>
                      <a:pt x="26" y="0"/>
                      <a:pt x="24" y="1"/>
                    </a:cubicBezTo>
                    <a:cubicBezTo>
                      <a:pt x="20" y="3"/>
                      <a:pt x="17" y="7"/>
                      <a:pt x="17" y="12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0" y="84"/>
                      <a:pt x="0" y="92"/>
                      <a:pt x="5" y="96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5" y="127"/>
                      <a:pt x="38" y="128"/>
                      <a:pt x="41" y="128"/>
                    </a:cubicBezTo>
                    <a:cubicBezTo>
                      <a:pt x="44" y="128"/>
                      <a:pt x="47" y="127"/>
                      <a:pt x="49" y="124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22" y="112"/>
                      <a:pt x="126" y="109"/>
                      <a:pt x="128" y="105"/>
                    </a:cubicBezTo>
                    <a:cubicBezTo>
                      <a:pt x="130" y="100"/>
                      <a:pt x="129" y="95"/>
                      <a:pt x="125" y="92"/>
                    </a:cubicBezTo>
                    <a:lnTo>
                      <a:pt x="37" y="4"/>
                    </a:lnTo>
                    <a:close/>
                    <a:moveTo>
                      <a:pt x="56" y="106"/>
                    </a:moveTo>
                    <a:cubicBezTo>
                      <a:pt x="44" y="119"/>
                      <a:pt x="44" y="119"/>
                      <a:pt x="44" y="119"/>
                    </a:cubicBezTo>
                    <a:cubicBezTo>
                      <a:pt x="43" y="120"/>
                      <a:pt x="42" y="120"/>
                      <a:pt x="41" y="120"/>
                    </a:cubicBezTo>
                    <a:cubicBezTo>
                      <a:pt x="40" y="120"/>
                      <a:pt x="39" y="120"/>
                      <a:pt x="38" y="119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0"/>
                      <a:pt x="9" y="89"/>
                      <a:pt x="9" y="88"/>
                    </a:cubicBezTo>
                    <a:cubicBezTo>
                      <a:pt x="9" y="87"/>
                      <a:pt x="9" y="86"/>
                      <a:pt x="10" y="85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62" y="104"/>
                    </a:moveTo>
                    <a:cubicBezTo>
                      <a:pt x="61" y="104"/>
                      <a:pt x="61" y="104"/>
                      <a:pt x="60" y="104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8"/>
                      <a:pt x="25" y="68"/>
                      <a:pt x="25" y="67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10" y="104"/>
                      <a:pt x="110" y="104"/>
                      <a:pt x="110" y="104"/>
                    </a:cubicBezTo>
                    <a:lnTo>
                      <a:pt x="62" y="104"/>
                    </a:lnTo>
                    <a:close/>
                    <a:moveTo>
                      <a:pt x="121" y="102"/>
                    </a:moveTo>
                    <a:cubicBezTo>
                      <a:pt x="120" y="103"/>
                      <a:pt x="119" y="104"/>
                      <a:pt x="117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0"/>
                      <a:pt x="26" y="9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1" y="8"/>
                      <a:pt x="32" y="9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1" y="98"/>
                      <a:pt x="121" y="100"/>
                      <a:pt x="121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182"/>
              <p:cNvSpPr/>
              <p:nvPr/>
            </p:nvSpPr>
            <p:spPr bwMode="auto">
              <a:xfrm>
                <a:off x="6562726" y="1392238"/>
                <a:ext cx="230188" cy="230187"/>
              </a:xfrm>
              <a:custGeom>
                <a:avLst/>
                <a:gdLst>
                  <a:gd name="T0" fmla="*/ 4 w 60"/>
                  <a:gd name="T1" fmla="*/ 8 h 60"/>
                  <a:gd name="T2" fmla="*/ 4 w 60"/>
                  <a:gd name="T3" fmla="*/ 8 h 60"/>
                  <a:gd name="T4" fmla="*/ 52 w 60"/>
                  <a:gd name="T5" fmla="*/ 56 h 60"/>
                  <a:gd name="T6" fmla="*/ 52 w 60"/>
                  <a:gd name="T7" fmla="*/ 56 h 60"/>
                  <a:gd name="T8" fmla="*/ 56 w 60"/>
                  <a:gd name="T9" fmla="*/ 60 h 60"/>
                  <a:gd name="T10" fmla="*/ 60 w 60"/>
                  <a:gd name="T11" fmla="*/ 56 h 60"/>
                  <a:gd name="T12" fmla="*/ 60 w 60"/>
                  <a:gd name="T13" fmla="*/ 56 h 60"/>
                  <a:gd name="T14" fmla="*/ 4 w 60"/>
                  <a:gd name="T15" fmla="*/ 0 h 60"/>
                  <a:gd name="T16" fmla="*/ 4 w 60"/>
                  <a:gd name="T17" fmla="*/ 0 h 60"/>
                  <a:gd name="T18" fmla="*/ 0 w 60"/>
                  <a:gd name="T19" fmla="*/ 4 h 60"/>
                  <a:gd name="T20" fmla="*/ 4 w 60"/>
                  <a:gd name="T21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0" y="8"/>
                      <a:pt x="52" y="30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8"/>
                      <a:pt x="54" y="60"/>
                      <a:pt x="56" y="60"/>
                    </a:cubicBezTo>
                    <a:cubicBezTo>
                      <a:pt x="58" y="60"/>
                      <a:pt x="60" y="58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5"/>
                      <a:pt x="3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Group 183"/>
            <p:cNvGrpSpPr/>
            <p:nvPr/>
          </p:nvGrpSpPr>
          <p:grpSpPr>
            <a:xfrm>
              <a:off x="6003892" y="3328939"/>
              <a:ext cx="229188" cy="243366"/>
              <a:chOff x="6881813" y="2154238"/>
              <a:chExt cx="461963" cy="490538"/>
            </a:xfrm>
            <a:solidFill>
              <a:sysClr val="window" lastClr="FFFFFF"/>
            </a:solidFill>
          </p:grpSpPr>
          <p:sp>
            <p:nvSpPr>
              <p:cNvPr id="40" name="Freeform 22"/>
              <p:cNvSpPr>
                <a:spLocks noEditPoints="1"/>
              </p:cNvSpPr>
              <p:nvPr/>
            </p:nvSpPr>
            <p:spPr bwMode="auto">
              <a:xfrm>
                <a:off x="6881813" y="2154238"/>
                <a:ext cx="461963" cy="490538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23"/>
              <p:cNvSpPr>
                <a:spLocks noEditPoints="1"/>
              </p:cNvSpPr>
              <p:nvPr/>
            </p:nvSpPr>
            <p:spPr bwMode="auto">
              <a:xfrm>
                <a:off x="6942138" y="2214563"/>
                <a:ext cx="339725" cy="30797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24"/>
              <p:cNvSpPr>
                <a:spLocks noEditPoints="1"/>
              </p:cNvSpPr>
              <p:nvPr/>
            </p:nvSpPr>
            <p:spPr bwMode="auto">
              <a:xfrm>
                <a:off x="7127875" y="2260600"/>
                <a:ext cx="92075" cy="92075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5996407" y="3950080"/>
              <a:ext cx="244153" cy="244153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Group 188"/>
            <p:cNvGrpSpPr/>
            <p:nvPr/>
          </p:nvGrpSpPr>
          <p:grpSpPr>
            <a:xfrm>
              <a:off x="5956538" y="4527871"/>
              <a:ext cx="323865" cy="320752"/>
              <a:chOff x="7219950" y="3429000"/>
              <a:chExt cx="495300" cy="490538"/>
            </a:xfrm>
            <a:solidFill>
              <a:sysClr val="window" lastClr="FFFFFF"/>
            </a:solidFill>
          </p:grpSpPr>
          <p:sp>
            <p:nvSpPr>
              <p:cNvPr id="30" name="Freeform 32"/>
              <p:cNvSpPr>
                <a:spLocks noEditPoints="1"/>
              </p:cNvSpPr>
              <p:nvPr/>
            </p:nvSpPr>
            <p:spPr bwMode="auto">
              <a:xfrm>
                <a:off x="7219950" y="3475038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33"/>
              <p:cNvSpPr>
                <a:spLocks noEditPoints="1"/>
              </p:cNvSpPr>
              <p:nvPr/>
            </p:nvSpPr>
            <p:spPr bwMode="auto">
              <a:xfrm>
                <a:off x="7439025" y="3675063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34"/>
              <p:cNvSpPr>
                <a:spLocks noEditPoints="1"/>
              </p:cNvSpPr>
              <p:nvPr/>
            </p:nvSpPr>
            <p:spPr bwMode="auto">
              <a:xfrm>
                <a:off x="7639050" y="3429000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35"/>
              <p:cNvSpPr>
                <a:spLocks noEditPoints="1"/>
              </p:cNvSpPr>
              <p:nvPr/>
            </p:nvSpPr>
            <p:spPr bwMode="auto">
              <a:xfrm>
                <a:off x="7346950" y="3659188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Oval 36"/>
              <p:cNvSpPr>
                <a:spLocks noChangeArrowheads="1"/>
              </p:cNvSpPr>
              <p:nvPr/>
            </p:nvSpPr>
            <p:spPr bwMode="auto">
              <a:xfrm>
                <a:off x="7408863" y="3767138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Oval 37"/>
              <p:cNvSpPr>
                <a:spLocks noChangeArrowheads="1"/>
              </p:cNvSpPr>
              <p:nvPr/>
            </p:nvSpPr>
            <p:spPr bwMode="auto">
              <a:xfrm>
                <a:off x="7653338" y="3536950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66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534680" y="3101643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534679" y="2758147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55685" y="2699901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534680" y="458306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534679" y="423956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655685" y="418131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824193" y="3101643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24192" y="2758147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945198" y="2699901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824193" y="458306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24192" y="423956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945198" y="418131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15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44965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87964" y="2348880"/>
            <a:ext cx="4189095" cy="2697480"/>
            <a:chOff x="6369" y="4454"/>
            <a:chExt cx="6597" cy="4248"/>
          </a:xfrm>
        </p:grpSpPr>
        <p:sp>
          <p:nvSpPr>
            <p:cNvPr id="18" name="Freeform 69"/>
            <p:cNvSpPr/>
            <p:nvPr/>
          </p:nvSpPr>
          <p:spPr bwMode="auto">
            <a:xfrm rot="5400000">
              <a:off x="6736" y="6211"/>
              <a:ext cx="1927" cy="735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70"/>
            <p:cNvSpPr/>
            <p:nvPr/>
          </p:nvSpPr>
          <p:spPr bwMode="auto">
            <a:xfrm rot="5400000">
              <a:off x="6555" y="5430"/>
              <a:ext cx="961" cy="1330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71"/>
            <p:cNvSpPr/>
            <p:nvPr/>
          </p:nvSpPr>
          <p:spPr bwMode="auto">
            <a:xfrm rot="5400000">
              <a:off x="6552" y="6394"/>
              <a:ext cx="967" cy="1330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72"/>
            <p:cNvSpPr/>
            <p:nvPr/>
          </p:nvSpPr>
          <p:spPr bwMode="auto">
            <a:xfrm rot="5400000">
              <a:off x="7394" y="6347"/>
              <a:ext cx="3086" cy="463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73"/>
            <p:cNvSpPr/>
            <p:nvPr/>
          </p:nvSpPr>
          <p:spPr bwMode="auto">
            <a:xfrm rot="5400000">
              <a:off x="7529" y="5167"/>
              <a:ext cx="1541" cy="1277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rgbClr val="F39839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4"/>
            <p:cNvSpPr/>
            <p:nvPr/>
          </p:nvSpPr>
          <p:spPr bwMode="auto">
            <a:xfrm rot="5400000">
              <a:off x="7527" y="6710"/>
              <a:ext cx="1545" cy="1277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39839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75"/>
            <p:cNvSpPr/>
            <p:nvPr/>
          </p:nvSpPr>
          <p:spPr bwMode="auto">
            <a:xfrm rot="5400000">
              <a:off x="10671" y="6212"/>
              <a:ext cx="1927" cy="733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6"/>
            <p:cNvSpPr/>
            <p:nvPr/>
          </p:nvSpPr>
          <p:spPr bwMode="auto">
            <a:xfrm rot="5400000">
              <a:off x="11820" y="5430"/>
              <a:ext cx="961" cy="1330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77"/>
            <p:cNvSpPr/>
            <p:nvPr/>
          </p:nvSpPr>
          <p:spPr bwMode="auto">
            <a:xfrm rot="5400000">
              <a:off x="11817" y="6394"/>
              <a:ext cx="967" cy="1330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78"/>
            <p:cNvSpPr/>
            <p:nvPr/>
          </p:nvSpPr>
          <p:spPr bwMode="auto">
            <a:xfrm rot="5400000">
              <a:off x="8853" y="6347"/>
              <a:ext cx="3086" cy="463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79"/>
            <p:cNvSpPr/>
            <p:nvPr/>
          </p:nvSpPr>
          <p:spPr bwMode="auto">
            <a:xfrm rot="5400000">
              <a:off x="10265" y="5168"/>
              <a:ext cx="1541" cy="1275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rgbClr val="F39839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80"/>
            <p:cNvSpPr/>
            <p:nvPr/>
          </p:nvSpPr>
          <p:spPr bwMode="auto">
            <a:xfrm rot="5400000">
              <a:off x="10263" y="6711"/>
              <a:ext cx="1545" cy="1275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F39839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81"/>
            <p:cNvSpPr/>
            <p:nvPr/>
          </p:nvSpPr>
          <p:spPr bwMode="auto">
            <a:xfrm rot="5400000">
              <a:off x="8599" y="4853"/>
              <a:ext cx="2122" cy="132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82"/>
            <p:cNvSpPr/>
            <p:nvPr/>
          </p:nvSpPr>
          <p:spPr bwMode="auto">
            <a:xfrm rot="5400000">
              <a:off x="8597" y="6977"/>
              <a:ext cx="2126" cy="132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83"/>
            <p:cNvSpPr/>
            <p:nvPr/>
          </p:nvSpPr>
          <p:spPr bwMode="auto">
            <a:xfrm rot="5400000">
              <a:off x="12474" y="6095"/>
              <a:ext cx="17" cy="967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84"/>
            <p:cNvSpPr/>
            <p:nvPr/>
          </p:nvSpPr>
          <p:spPr bwMode="auto">
            <a:xfrm rot="5400000">
              <a:off x="11142" y="6055"/>
              <a:ext cx="17" cy="1045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5"/>
            <p:cNvSpPr/>
            <p:nvPr/>
          </p:nvSpPr>
          <p:spPr bwMode="auto">
            <a:xfrm rot="5400000">
              <a:off x="6845" y="6095"/>
              <a:ext cx="17" cy="967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86"/>
            <p:cNvSpPr/>
            <p:nvPr/>
          </p:nvSpPr>
          <p:spPr bwMode="auto">
            <a:xfrm rot="5400000">
              <a:off x="8175" y="6055"/>
              <a:ext cx="17" cy="1045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87"/>
            <p:cNvSpPr/>
            <p:nvPr/>
          </p:nvSpPr>
          <p:spPr bwMode="auto">
            <a:xfrm rot="5400000">
              <a:off x="9651" y="5916"/>
              <a:ext cx="17" cy="132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88"/>
            <p:cNvSpPr/>
            <p:nvPr/>
          </p:nvSpPr>
          <p:spPr bwMode="auto">
            <a:xfrm rot="5400000">
              <a:off x="11708" y="6285"/>
              <a:ext cx="1927" cy="589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89"/>
            <p:cNvSpPr/>
            <p:nvPr/>
          </p:nvSpPr>
          <p:spPr bwMode="auto">
            <a:xfrm rot="5400000">
              <a:off x="10861" y="6390"/>
              <a:ext cx="1927" cy="378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90"/>
            <p:cNvSpPr/>
            <p:nvPr/>
          </p:nvSpPr>
          <p:spPr bwMode="auto">
            <a:xfrm rot="5400000">
              <a:off x="9890" y="6338"/>
              <a:ext cx="3086" cy="479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91"/>
            <p:cNvSpPr/>
            <p:nvPr/>
          </p:nvSpPr>
          <p:spPr bwMode="auto">
            <a:xfrm rot="5400000">
              <a:off x="8981" y="6452"/>
              <a:ext cx="3086" cy="252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92"/>
            <p:cNvSpPr/>
            <p:nvPr/>
          </p:nvSpPr>
          <p:spPr bwMode="auto">
            <a:xfrm rot="5400000">
              <a:off x="5700" y="6285"/>
              <a:ext cx="1927" cy="589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93"/>
            <p:cNvSpPr/>
            <p:nvPr/>
          </p:nvSpPr>
          <p:spPr bwMode="auto">
            <a:xfrm rot="5400000">
              <a:off x="6547" y="6390"/>
              <a:ext cx="1927" cy="378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94"/>
            <p:cNvSpPr/>
            <p:nvPr/>
          </p:nvSpPr>
          <p:spPr bwMode="auto">
            <a:xfrm rot="5400000">
              <a:off x="6358" y="6337"/>
              <a:ext cx="3086" cy="481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95"/>
            <p:cNvSpPr/>
            <p:nvPr/>
          </p:nvSpPr>
          <p:spPr bwMode="auto">
            <a:xfrm rot="5400000">
              <a:off x="7268" y="6452"/>
              <a:ext cx="3086" cy="252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96"/>
            <p:cNvSpPr/>
            <p:nvPr/>
          </p:nvSpPr>
          <p:spPr bwMode="auto">
            <a:xfrm rot="5400000">
              <a:off x="8071" y="6451"/>
              <a:ext cx="4247" cy="254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97"/>
            <p:cNvSpPr/>
            <p:nvPr/>
          </p:nvSpPr>
          <p:spPr bwMode="auto">
            <a:xfrm rot="5400000">
              <a:off x="6997" y="6455"/>
              <a:ext cx="4247" cy="246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ysClr val="window" lastClr="FFFFFF">
                <a:alpha val="25000"/>
              </a:sys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2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550006" y="2749022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550005" y="240552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671011" y="234728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550006" y="4230439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550005" y="3886943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671011" y="3828697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86250" y="2749022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6249" y="240552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07255" y="234728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86250" y="4230439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6249" y="3886943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07255" y="3828697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1"/>
          <p:cNvSpPr txBox="1"/>
          <p:nvPr/>
        </p:nvSpPr>
        <p:spPr>
          <a:xfrm>
            <a:off x="651090" y="5499400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6" name="矩形 7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12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84255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2581" y="2204864"/>
            <a:ext cx="6213540" cy="2700150"/>
            <a:chOff x="1825936" y="1824081"/>
            <a:chExt cx="8438529" cy="3667039"/>
          </a:xfrm>
        </p:grpSpPr>
        <p:grpSp>
          <p:nvGrpSpPr>
            <p:cNvPr id="17" name="组合 16"/>
            <p:cNvGrpSpPr/>
            <p:nvPr/>
          </p:nvGrpSpPr>
          <p:grpSpPr>
            <a:xfrm>
              <a:off x="7493667" y="1877168"/>
              <a:ext cx="2770798" cy="3613952"/>
              <a:chOff x="5963927" y="1367912"/>
              <a:chExt cx="2369080" cy="308999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963927" y="1367912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0" name="圆角矩形 29"/>
                <p:cNvSpPr/>
                <p:nvPr/>
              </p:nvSpPr>
              <p:spPr>
                <a:xfrm rot="18900000">
                  <a:off x="1485500" y="1841816"/>
                  <a:ext cx="2742312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1C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9" name="文本框 39"/>
              <p:cNvSpPr txBox="1"/>
              <p:nvPr/>
            </p:nvSpPr>
            <p:spPr>
              <a:xfrm rot="18900000">
                <a:off x="7224923" y="1389767"/>
                <a:ext cx="387113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E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 rot="18900000">
                <a:off x="6557249" y="2892088"/>
                <a:ext cx="282198" cy="272633"/>
                <a:chOff x="549275" y="533400"/>
                <a:chExt cx="561975" cy="542926"/>
              </a:xfrm>
              <a:solidFill>
                <a:sysClr val="window" lastClr="FFFFFF"/>
              </a:solidFill>
            </p:grpSpPr>
            <p:sp>
              <p:nvSpPr>
                <p:cNvPr id="22" name="Freeform 16"/>
                <p:cNvSpPr>
                  <a:spLocks noEditPoints="1"/>
                </p:cNvSpPr>
                <p:nvPr/>
              </p:nvSpPr>
              <p:spPr bwMode="auto">
                <a:xfrm>
                  <a:off x="549275" y="649288"/>
                  <a:ext cx="463550" cy="427038"/>
                </a:xfrm>
                <a:custGeom>
                  <a:avLst/>
                  <a:gdLst>
                    <a:gd name="T0" fmla="*/ 149 w 165"/>
                    <a:gd name="T1" fmla="*/ 38 h 152"/>
                    <a:gd name="T2" fmla="*/ 147 w 165"/>
                    <a:gd name="T3" fmla="*/ 34 h 152"/>
                    <a:gd name="T4" fmla="*/ 137 w 165"/>
                    <a:gd name="T5" fmla="*/ 22 h 152"/>
                    <a:gd name="T6" fmla="*/ 125 w 165"/>
                    <a:gd name="T7" fmla="*/ 12 h 152"/>
                    <a:gd name="T8" fmla="*/ 121 w 165"/>
                    <a:gd name="T9" fmla="*/ 10 h 152"/>
                    <a:gd name="T10" fmla="*/ 118 w 165"/>
                    <a:gd name="T11" fmla="*/ 8 h 152"/>
                    <a:gd name="T12" fmla="*/ 83 w 165"/>
                    <a:gd name="T13" fmla="*/ 0 h 152"/>
                    <a:gd name="T14" fmla="*/ 29 w 165"/>
                    <a:gd name="T15" fmla="*/ 22 h 152"/>
                    <a:gd name="T16" fmla="*/ 29 w 165"/>
                    <a:gd name="T17" fmla="*/ 130 h 152"/>
                    <a:gd name="T18" fmla="*/ 83 w 165"/>
                    <a:gd name="T19" fmla="*/ 152 h 152"/>
                    <a:gd name="T20" fmla="*/ 137 w 165"/>
                    <a:gd name="T21" fmla="*/ 130 h 152"/>
                    <a:gd name="T22" fmla="*/ 151 w 165"/>
                    <a:gd name="T23" fmla="*/ 41 h 152"/>
                    <a:gd name="T24" fmla="*/ 149 w 165"/>
                    <a:gd name="T25" fmla="*/ 38 h 152"/>
                    <a:gd name="T26" fmla="*/ 83 w 165"/>
                    <a:gd name="T27" fmla="*/ 32 h 152"/>
                    <a:gd name="T28" fmla="*/ 52 w 165"/>
                    <a:gd name="T29" fmla="*/ 45 h 152"/>
                    <a:gd name="T30" fmla="*/ 39 w 165"/>
                    <a:gd name="T31" fmla="*/ 76 h 152"/>
                    <a:gd name="T32" fmla="*/ 52 w 165"/>
                    <a:gd name="T33" fmla="*/ 107 h 152"/>
                    <a:gd name="T34" fmla="*/ 52 w 165"/>
                    <a:gd name="T35" fmla="*/ 113 h 152"/>
                    <a:gd name="T36" fmla="*/ 49 w 165"/>
                    <a:gd name="T37" fmla="*/ 114 h 152"/>
                    <a:gd name="T38" fmla="*/ 46 w 165"/>
                    <a:gd name="T39" fmla="*/ 113 h 152"/>
                    <a:gd name="T40" fmla="*/ 31 w 165"/>
                    <a:gd name="T41" fmla="*/ 76 h 152"/>
                    <a:gd name="T42" fmla="*/ 46 w 165"/>
                    <a:gd name="T43" fmla="*/ 39 h 152"/>
                    <a:gd name="T44" fmla="*/ 83 w 165"/>
                    <a:gd name="T45" fmla="*/ 24 h 152"/>
                    <a:gd name="T46" fmla="*/ 87 w 165"/>
                    <a:gd name="T47" fmla="*/ 28 h 152"/>
                    <a:gd name="T48" fmla="*/ 83 w 165"/>
                    <a:gd name="T49" fmla="*/ 3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" h="152">
                      <a:moveTo>
                        <a:pt x="149" y="38"/>
                      </a:moveTo>
                      <a:cubicBezTo>
                        <a:pt x="148" y="37"/>
                        <a:pt x="147" y="35"/>
                        <a:pt x="147" y="34"/>
                      </a:cubicBezTo>
                      <a:cubicBezTo>
                        <a:pt x="144" y="30"/>
                        <a:pt x="141" y="26"/>
                        <a:pt x="137" y="22"/>
                      </a:cubicBezTo>
                      <a:cubicBezTo>
                        <a:pt x="133" y="18"/>
                        <a:pt x="129" y="15"/>
                        <a:pt x="125" y="12"/>
                      </a:cubicBezTo>
                      <a:cubicBezTo>
                        <a:pt x="124" y="12"/>
                        <a:pt x="122" y="11"/>
                        <a:pt x="121" y="10"/>
                      </a:cubicBezTo>
                      <a:cubicBezTo>
                        <a:pt x="120" y="9"/>
                        <a:pt x="119" y="9"/>
                        <a:pt x="118" y="8"/>
                      </a:cubicBezTo>
                      <a:cubicBezTo>
                        <a:pt x="107" y="3"/>
                        <a:pt x="95" y="0"/>
                        <a:pt x="83" y="0"/>
                      </a:cubicBezTo>
                      <a:cubicBezTo>
                        <a:pt x="63" y="0"/>
                        <a:pt x="44" y="8"/>
                        <a:pt x="29" y="22"/>
                      </a:cubicBezTo>
                      <a:cubicBezTo>
                        <a:pt x="0" y="52"/>
                        <a:pt x="0" y="100"/>
                        <a:pt x="29" y="130"/>
                      </a:cubicBezTo>
                      <a:cubicBezTo>
                        <a:pt x="44" y="144"/>
                        <a:pt x="63" y="152"/>
                        <a:pt x="83" y="152"/>
                      </a:cubicBezTo>
                      <a:cubicBezTo>
                        <a:pt x="103" y="152"/>
                        <a:pt x="123" y="144"/>
                        <a:pt x="137" y="130"/>
                      </a:cubicBezTo>
                      <a:cubicBezTo>
                        <a:pt x="161" y="106"/>
                        <a:pt x="165" y="70"/>
                        <a:pt x="151" y="41"/>
                      </a:cubicBezTo>
                      <a:cubicBezTo>
                        <a:pt x="150" y="40"/>
                        <a:pt x="150" y="39"/>
                        <a:pt x="149" y="38"/>
                      </a:cubicBezTo>
                      <a:close/>
                      <a:moveTo>
                        <a:pt x="83" y="32"/>
                      </a:moveTo>
                      <a:cubicBezTo>
                        <a:pt x="71" y="32"/>
                        <a:pt x="60" y="36"/>
                        <a:pt x="52" y="45"/>
                      </a:cubicBezTo>
                      <a:cubicBezTo>
                        <a:pt x="44" y="53"/>
                        <a:pt x="39" y="64"/>
                        <a:pt x="39" y="76"/>
                      </a:cubicBezTo>
                      <a:cubicBezTo>
                        <a:pt x="39" y="88"/>
                        <a:pt x="44" y="99"/>
                        <a:pt x="52" y="107"/>
                      </a:cubicBezTo>
                      <a:cubicBezTo>
                        <a:pt x="54" y="109"/>
                        <a:pt x="54" y="111"/>
                        <a:pt x="52" y="113"/>
                      </a:cubicBezTo>
                      <a:cubicBezTo>
                        <a:pt x="51" y="113"/>
                        <a:pt x="50" y="114"/>
                        <a:pt x="49" y="114"/>
                      </a:cubicBezTo>
                      <a:cubicBezTo>
                        <a:pt x="48" y="114"/>
                        <a:pt x="47" y="113"/>
                        <a:pt x="46" y="113"/>
                      </a:cubicBezTo>
                      <a:cubicBezTo>
                        <a:pt x="37" y="103"/>
                        <a:pt x="31" y="90"/>
                        <a:pt x="31" y="76"/>
                      </a:cubicBezTo>
                      <a:cubicBezTo>
                        <a:pt x="31" y="62"/>
                        <a:pt x="37" y="49"/>
                        <a:pt x="46" y="39"/>
                      </a:cubicBezTo>
                      <a:cubicBezTo>
                        <a:pt x="56" y="29"/>
                        <a:pt x="69" y="24"/>
                        <a:pt x="83" y="24"/>
                      </a:cubicBezTo>
                      <a:cubicBezTo>
                        <a:pt x="85" y="24"/>
                        <a:pt x="87" y="26"/>
                        <a:pt x="87" y="28"/>
                      </a:cubicBezTo>
                      <a:cubicBezTo>
                        <a:pt x="87" y="30"/>
                        <a:pt x="85" y="32"/>
                        <a:pt x="83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Freeform 17"/>
                <p:cNvSpPr/>
                <p:nvPr/>
              </p:nvSpPr>
              <p:spPr bwMode="auto">
                <a:xfrm>
                  <a:off x="896938" y="623888"/>
                  <a:ext cx="123825" cy="123825"/>
                </a:xfrm>
                <a:custGeom>
                  <a:avLst/>
                  <a:gdLst>
                    <a:gd name="T0" fmla="*/ 31 w 44"/>
                    <a:gd name="T1" fmla="*/ 19 h 44"/>
                    <a:gd name="T2" fmla="*/ 31 w 44"/>
                    <a:gd name="T3" fmla="*/ 19 h 44"/>
                    <a:gd name="T4" fmla="*/ 42 w 44"/>
                    <a:gd name="T5" fmla="*/ 8 h 44"/>
                    <a:gd name="T6" fmla="*/ 42 w 44"/>
                    <a:gd name="T7" fmla="*/ 2 h 44"/>
                    <a:gd name="T8" fmla="*/ 36 w 44"/>
                    <a:gd name="T9" fmla="*/ 2 h 44"/>
                    <a:gd name="T10" fmla="*/ 25 w 44"/>
                    <a:gd name="T11" fmla="*/ 13 h 44"/>
                    <a:gd name="T12" fmla="*/ 25 w 44"/>
                    <a:gd name="T13" fmla="*/ 13 h 44"/>
                    <a:gd name="T14" fmla="*/ 15 w 44"/>
                    <a:gd name="T15" fmla="*/ 2 h 44"/>
                    <a:gd name="T16" fmla="*/ 9 w 44"/>
                    <a:gd name="T17" fmla="*/ 2 h 44"/>
                    <a:gd name="T18" fmla="*/ 0 w 44"/>
                    <a:gd name="T19" fmla="*/ 11 h 44"/>
                    <a:gd name="T20" fmla="*/ 1 w 44"/>
                    <a:gd name="T21" fmla="*/ 12 h 44"/>
                    <a:gd name="T22" fmla="*/ 7 w 44"/>
                    <a:gd name="T23" fmla="*/ 16 h 44"/>
                    <a:gd name="T24" fmla="*/ 19 w 44"/>
                    <a:gd name="T25" fmla="*/ 26 h 44"/>
                    <a:gd name="T26" fmla="*/ 28 w 44"/>
                    <a:gd name="T27" fmla="*/ 37 h 44"/>
                    <a:gd name="T28" fmla="*/ 31 w 44"/>
                    <a:gd name="T29" fmla="*/ 41 h 44"/>
                    <a:gd name="T30" fmla="*/ 33 w 44"/>
                    <a:gd name="T31" fmla="*/ 44 h 44"/>
                    <a:gd name="T32" fmla="*/ 42 w 44"/>
                    <a:gd name="T33" fmla="*/ 35 h 44"/>
                    <a:gd name="T34" fmla="*/ 42 w 44"/>
                    <a:gd name="T35" fmla="*/ 29 h 44"/>
                    <a:gd name="T36" fmla="*/ 31 w 44"/>
                    <a:gd name="T3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" h="44">
                      <a:moveTo>
                        <a:pt x="31" y="19"/>
                      </a:move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4" y="6"/>
                        <a:pt x="44" y="4"/>
                        <a:pt x="42" y="2"/>
                      </a:cubicBezTo>
                      <a:cubicBezTo>
                        <a:pt x="40" y="0"/>
                        <a:pt x="38" y="0"/>
                        <a:pt x="36" y="2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3" y="0"/>
                        <a:pt x="10" y="0"/>
                        <a:pt x="9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3" y="13"/>
                        <a:pt x="5" y="14"/>
                        <a:pt x="7" y="16"/>
                      </a:cubicBezTo>
                      <a:cubicBezTo>
                        <a:pt x="11" y="19"/>
                        <a:pt x="15" y="22"/>
                        <a:pt x="19" y="26"/>
                      </a:cubicBezTo>
                      <a:cubicBezTo>
                        <a:pt x="22" y="29"/>
                        <a:pt x="26" y="33"/>
                        <a:pt x="28" y="37"/>
                      </a:cubicBezTo>
                      <a:cubicBezTo>
                        <a:pt x="29" y="39"/>
                        <a:pt x="30" y="40"/>
                        <a:pt x="31" y="41"/>
                      </a:cubicBezTo>
                      <a:cubicBezTo>
                        <a:pt x="31" y="42"/>
                        <a:pt x="32" y="43"/>
                        <a:pt x="33" y="44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4" y="34"/>
                        <a:pt x="44" y="31"/>
                        <a:pt x="42" y="29"/>
                      </a:cubicBezTo>
                      <a:lnTo>
                        <a:pt x="3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Freeform 18"/>
                <p:cNvSpPr/>
                <p:nvPr/>
              </p:nvSpPr>
              <p:spPr bwMode="auto">
                <a:xfrm>
                  <a:off x="1041400" y="533400"/>
                  <a:ext cx="69850" cy="69850"/>
                </a:xfrm>
                <a:custGeom>
                  <a:avLst/>
                  <a:gdLst>
                    <a:gd name="T0" fmla="*/ 4 w 25"/>
                    <a:gd name="T1" fmla="*/ 25 h 25"/>
                    <a:gd name="T2" fmla="*/ 7 w 25"/>
                    <a:gd name="T3" fmla="*/ 24 h 25"/>
                    <a:gd name="T4" fmla="*/ 23 w 25"/>
                    <a:gd name="T5" fmla="*/ 8 h 25"/>
                    <a:gd name="T6" fmla="*/ 23 w 25"/>
                    <a:gd name="T7" fmla="*/ 2 h 25"/>
                    <a:gd name="T8" fmla="*/ 17 w 25"/>
                    <a:gd name="T9" fmla="*/ 2 h 25"/>
                    <a:gd name="T10" fmla="*/ 1 w 25"/>
                    <a:gd name="T11" fmla="*/ 18 h 25"/>
                    <a:gd name="T12" fmla="*/ 1 w 25"/>
                    <a:gd name="T13" fmla="*/ 24 h 25"/>
                    <a:gd name="T14" fmla="*/ 4 w 25"/>
                    <a:gd name="T15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4" y="25"/>
                      </a:moveTo>
                      <a:cubicBezTo>
                        <a:pt x="5" y="25"/>
                        <a:pt x="6" y="24"/>
                        <a:pt x="7" y="24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5" y="6"/>
                        <a:pt x="25" y="4"/>
                        <a:pt x="23" y="2"/>
                      </a:cubicBezTo>
                      <a:cubicBezTo>
                        <a:pt x="21" y="0"/>
                        <a:pt x="19" y="0"/>
                        <a:pt x="17" y="2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20"/>
                        <a:pt x="0" y="22"/>
                        <a:pt x="1" y="24"/>
                      </a:cubicBezTo>
                      <a:cubicBezTo>
                        <a:pt x="2" y="24"/>
                        <a:pt x="3" y="25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Freeform 19"/>
                <p:cNvSpPr/>
                <p:nvPr/>
              </p:nvSpPr>
              <p:spPr bwMode="auto">
                <a:xfrm>
                  <a:off x="1041400" y="625475"/>
                  <a:ext cx="66675" cy="23813"/>
                </a:xfrm>
                <a:custGeom>
                  <a:avLst/>
                  <a:gdLst>
                    <a:gd name="T0" fmla="*/ 20 w 24"/>
                    <a:gd name="T1" fmla="*/ 0 h 8"/>
                    <a:gd name="T2" fmla="*/ 4 w 24"/>
                    <a:gd name="T3" fmla="*/ 0 h 8"/>
                    <a:gd name="T4" fmla="*/ 0 w 24"/>
                    <a:gd name="T5" fmla="*/ 4 h 8"/>
                    <a:gd name="T6" fmla="*/ 4 w 24"/>
                    <a:gd name="T7" fmla="*/ 8 h 8"/>
                    <a:gd name="T8" fmla="*/ 20 w 24"/>
                    <a:gd name="T9" fmla="*/ 8 h 8"/>
                    <a:gd name="T10" fmla="*/ 24 w 24"/>
                    <a:gd name="T11" fmla="*/ 4 h 8"/>
                    <a:gd name="T12" fmla="*/ 20 w 2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8">
                      <a:moveTo>
                        <a:pt x="20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2" y="8"/>
                        <a:pt x="24" y="6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 20"/>
                <p:cNvSpPr/>
                <p:nvPr/>
              </p:nvSpPr>
              <p:spPr bwMode="auto">
                <a:xfrm>
                  <a:off x="1041400" y="668338"/>
                  <a:ext cx="69850" cy="58738"/>
                </a:xfrm>
                <a:custGeom>
                  <a:avLst/>
                  <a:gdLst>
                    <a:gd name="T0" fmla="*/ 7 w 25"/>
                    <a:gd name="T1" fmla="*/ 2 h 21"/>
                    <a:gd name="T2" fmla="*/ 1 w 25"/>
                    <a:gd name="T3" fmla="*/ 2 h 21"/>
                    <a:gd name="T4" fmla="*/ 2 w 25"/>
                    <a:gd name="T5" fmla="*/ 8 h 21"/>
                    <a:gd name="T6" fmla="*/ 18 w 25"/>
                    <a:gd name="T7" fmla="*/ 20 h 21"/>
                    <a:gd name="T8" fmla="*/ 20 w 25"/>
                    <a:gd name="T9" fmla="*/ 21 h 21"/>
                    <a:gd name="T10" fmla="*/ 23 w 25"/>
                    <a:gd name="T11" fmla="*/ 19 h 21"/>
                    <a:gd name="T12" fmla="*/ 23 w 25"/>
                    <a:gd name="T13" fmla="*/ 14 h 21"/>
                    <a:gd name="T14" fmla="*/ 7 w 25"/>
                    <a:gd name="T15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1">
                      <a:moveTo>
                        <a:pt x="7" y="2"/>
                      </a:move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0" y="4"/>
                        <a:pt x="0" y="7"/>
                        <a:pt x="2" y="8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1"/>
                        <a:pt x="19" y="21"/>
                        <a:pt x="20" y="21"/>
                      </a:cubicBezTo>
                      <a:cubicBezTo>
                        <a:pt x="21" y="21"/>
                        <a:pt x="23" y="20"/>
                        <a:pt x="23" y="19"/>
                      </a:cubicBezTo>
                      <a:cubicBezTo>
                        <a:pt x="25" y="17"/>
                        <a:pt x="24" y="15"/>
                        <a:pt x="23" y="14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 21"/>
                <p:cNvSpPr/>
                <p:nvPr/>
              </p:nvSpPr>
              <p:spPr bwMode="auto">
                <a:xfrm>
                  <a:off x="995363" y="536575"/>
                  <a:ext cx="23813" cy="66675"/>
                </a:xfrm>
                <a:custGeom>
                  <a:avLst/>
                  <a:gdLst>
                    <a:gd name="T0" fmla="*/ 4 w 8"/>
                    <a:gd name="T1" fmla="*/ 24 h 24"/>
                    <a:gd name="T2" fmla="*/ 8 w 8"/>
                    <a:gd name="T3" fmla="*/ 20 h 24"/>
                    <a:gd name="T4" fmla="*/ 8 w 8"/>
                    <a:gd name="T5" fmla="*/ 4 h 24"/>
                    <a:gd name="T6" fmla="*/ 4 w 8"/>
                    <a:gd name="T7" fmla="*/ 0 h 24"/>
                    <a:gd name="T8" fmla="*/ 0 w 8"/>
                    <a:gd name="T9" fmla="*/ 4 h 24"/>
                    <a:gd name="T10" fmla="*/ 0 w 8"/>
                    <a:gd name="T11" fmla="*/ 20 h 24"/>
                    <a:gd name="T12" fmla="*/ 4 w 8"/>
                    <a:gd name="T1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4">
                      <a:moveTo>
                        <a:pt x="4" y="24"/>
                      </a:moveTo>
                      <a:cubicBezTo>
                        <a:pt x="6" y="24"/>
                        <a:pt x="8" y="22"/>
                        <a:pt x="8" y="2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917575" y="533400"/>
                  <a:ext cx="58738" cy="69850"/>
                </a:xfrm>
                <a:custGeom>
                  <a:avLst/>
                  <a:gdLst>
                    <a:gd name="T0" fmla="*/ 13 w 21"/>
                    <a:gd name="T1" fmla="*/ 23 h 25"/>
                    <a:gd name="T2" fmla="*/ 16 w 21"/>
                    <a:gd name="T3" fmla="*/ 25 h 25"/>
                    <a:gd name="T4" fmla="*/ 19 w 21"/>
                    <a:gd name="T5" fmla="*/ 24 h 25"/>
                    <a:gd name="T6" fmla="*/ 19 w 21"/>
                    <a:gd name="T7" fmla="*/ 18 h 25"/>
                    <a:gd name="T8" fmla="*/ 7 w 21"/>
                    <a:gd name="T9" fmla="*/ 2 h 25"/>
                    <a:gd name="T10" fmla="*/ 2 w 21"/>
                    <a:gd name="T11" fmla="*/ 2 h 25"/>
                    <a:gd name="T12" fmla="*/ 1 w 21"/>
                    <a:gd name="T13" fmla="*/ 7 h 25"/>
                    <a:gd name="T14" fmla="*/ 13 w 21"/>
                    <a:gd name="T15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3" y="23"/>
                      </a:moveTo>
                      <a:cubicBezTo>
                        <a:pt x="14" y="24"/>
                        <a:pt x="15" y="25"/>
                        <a:pt x="16" y="25"/>
                      </a:cubicBezTo>
                      <a:cubicBezTo>
                        <a:pt x="17" y="25"/>
                        <a:pt x="18" y="25"/>
                        <a:pt x="19" y="24"/>
                      </a:cubicBezTo>
                      <a:cubicBezTo>
                        <a:pt x="20" y="23"/>
                        <a:pt x="21" y="20"/>
                        <a:pt x="19" y="1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1"/>
                        <a:pt x="3" y="0"/>
                        <a:pt x="2" y="2"/>
                      </a:cubicBezTo>
                      <a:cubicBezTo>
                        <a:pt x="0" y="3"/>
                        <a:pt x="0" y="5"/>
                        <a:pt x="1" y="7"/>
                      </a:cubicBezTo>
                      <a:lnTo>
                        <a:pt x="13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1" name="文本框 67"/>
              <p:cNvSpPr txBox="1"/>
              <p:nvPr/>
            </p:nvSpPr>
            <p:spPr>
              <a:xfrm rot="18900000">
                <a:off x="6618617" y="2412115"/>
                <a:ext cx="1074743" cy="283589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4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078871" y="1824082"/>
              <a:ext cx="2770798" cy="3613952"/>
              <a:chOff x="4754252" y="1322521"/>
              <a:chExt cx="2369080" cy="3089991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754252" y="1322521"/>
                <a:ext cx="2369080" cy="3089991"/>
                <a:chOff x="4754252" y="1322521"/>
                <a:chExt cx="2369080" cy="308999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4754252" y="1322521"/>
                  <a:ext cx="2369080" cy="3089991"/>
                  <a:chOff x="1313863" y="1205784"/>
                  <a:chExt cx="3158773" cy="4119987"/>
                </a:xfrm>
              </p:grpSpPr>
              <p:sp>
                <p:nvSpPr>
                  <p:cNvPr id="55" name="任意多边形 54"/>
                  <p:cNvSpPr/>
                  <p:nvPr/>
                </p:nvSpPr>
                <p:spPr>
                  <a:xfrm>
                    <a:off x="1313863" y="1781540"/>
                    <a:ext cx="3158773" cy="3544231"/>
                  </a:xfrm>
                  <a:custGeom>
                    <a:avLst/>
                    <a:gdLst>
                      <a:gd name="connsiteX0" fmla="*/ 1465943 w 2075543"/>
                      <a:gd name="connsiteY0" fmla="*/ 0 h 2162628"/>
                      <a:gd name="connsiteX1" fmla="*/ 2075543 w 2075543"/>
                      <a:gd name="connsiteY1" fmla="*/ 653143 h 2162628"/>
                      <a:gd name="connsiteX2" fmla="*/ 0 w 2075543"/>
                      <a:gd name="connsiteY2" fmla="*/ 2162628 h 2162628"/>
                      <a:gd name="connsiteX3" fmla="*/ 1465943 w 2075543"/>
                      <a:gd name="connsiteY3" fmla="*/ 0 h 2162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75543" h="2162628">
                        <a:moveTo>
                          <a:pt x="1465943" y="0"/>
                        </a:moveTo>
                        <a:lnTo>
                          <a:pt x="2075543" y="653143"/>
                        </a:lnTo>
                        <a:lnTo>
                          <a:pt x="0" y="2162628"/>
                        </a:lnTo>
                        <a:lnTo>
                          <a:pt x="1465943" y="0"/>
                        </a:lnTo>
                        <a:close/>
                      </a:path>
                    </a:pathLst>
                  </a:custGeom>
                  <a:solidFill>
                    <a:sysClr val="windowText" lastClr="000000">
                      <a:lumMod val="85000"/>
                      <a:lumOff val="15000"/>
                      <a:alpha val="3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softEdge rad="2667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56" name="圆角矩形 55"/>
                  <p:cNvSpPr/>
                  <p:nvPr/>
                </p:nvSpPr>
                <p:spPr>
                  <a:xfrm rot="18900000">
                    <a:off x="1412062" y="1872236"/>
                    <a:ext cx="2828349" cy="1582057"/>
                  </a:xfrm>
                  <a:prstGeom prst="roundRect">
                    <a:avLst>
                      <a:gd name="adj" fmla="val 10245"/>
                    </a:avLst>
                  </a:prstGeom>
                  <a:solidFill>
                    <a:srgbClr val="1C50A2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57" name="任意多边形 56"/>
                  <p:cNvSpPr/>
                  <p:nvPr/>
                </p:nvSpPr>
                <p:spPr>
                  <a:xfrm rot="18900000">
                    <a:off x="3303181" y="1205784"/>
                    <a:ext cx="551494" cy="1413715"/>
                  </a:xfrm>
                  <a:custGeom>
                    <a:avLst/>
                    <a:gdLst>
                      <a:gd name="connsiteX0" fmla="*/ 569692 w 617165"/>
                      <a:gd name="connsiteY0" fmla="*/ 47473 h 1582057"/>
                      <a:gd name="connsiteX1" fmla="*/ 617165 w 617165"/>
                      <a:gd name="connsiteY1" fmla="*/ 162082 h 1582057"/>
                      <a:gd name="connsiteX2" fmla="*/ 617165 w 617165"/>
                      <a:gd name="connsiteY2" fmla="*/ 1419975 h 1582057"/>
                      <a:gd name="connsiteX3" fmla="*/ 455083 w 617165"/>
                      <a:gd name="connsiteY3" fmla="*/ 1582057 h 1582057"/>
                      <a:gd name="connsiteX4" fmla="*/ 0 w 617165"/>
                      <a:gd name="connsiteY4" fmla="*/ 1582057 h 1582057"/>
                      <a:gd name="connsiteX5" fmla="*/ 0 w 617165"/>
                      <a:gd name="connsiteY5" fmla="*/ 0 h 1582057"/>
                      <a:gd name="connsiteX6" fmla="*/ 455083 w 617165"/>
                      <a:gd name="connsiteY6" fmla="*/ 0 h 1582057"/>
                      <a:gd name="connsiteX7" fmla="*/ 569692 w 617165"/>
                      <a:gd name="connsiteY7" fmla="*/ 47473 h 1582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7165" h="1582057">
                        <a:moveTo>
                          <a:pt x="569692" y="47473"/>
                        </a:moveTo>
                        <a:cubicBezTo>
                          <a:pt x="599024" y="76804"/>
                          <a:pt x="617165" y="117325"/>
                          <a:pt x="617165" y="162082"/>
                        </a:cubicBezTo>
                        <a:lnTo>
                          <a:pt x="617165" y="1419975"/>
                        </a:lnTo>
                        <a:cubicBezTo>
                          <a:pt x="617165" y="1509490"/>
                          <a:pt x="544598" y="1582057"/>
                          <a:pt x="455083" y="1582057"/>
                        </a:cubicBezTo>
                        <a:lnTo>
                          <a:pt x="0" y="1582057"/>
                        </a:lnTo>
                        <a:lnTo>
                          <a:pt x="0" y="0"/>
                        </a:lnTo>
                        <a:lnTo>
                          <a:pt x="455083" y="0"/>
                        </a:lnTo>
                        <a:cubicBezTo>
                          <a:pt x="499841" y="0"/>
                          <a:pt x="540361" y="18141"/>
                          <a:pt x="569692" y="47473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53" name="文本框 38"/>
                <p:cNvSpPr txBox="1"/>
                <p:nvPr/>
              </p:nvSpPr>
              <p:spPr>
                <a:xfrm rot="18900000">
                  <a:off x="5986540" y="1351667"/>
                  <a:ext cx="406116" cy="497872"/>
                </a:xfrm>
                <a:prstGeom prst="rect">
                  <a:avLst/>
                </a:prstGeom>
                <a:noFill/>
              </p:spPr>
              <p:txBody>
                <a:bodyPr wrap="none" lIns="91428" tIns="45714" rIns="91428" bIns="45714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effectLst/>
                      <a:uLnTx/>
                      <a:uFillTx/>
                    </a:rPr>
                    <a:t>D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文本框 66"/>
                <p:cNvSpPr txBox="1"/>
                <p:nvPr/>
              </p:nvSpPr>
              <p:spPr>
                <a:xfrm rot="18900000">
                  <a:off x="5370624" y="2423048"/>
                  <a:ext cx="1074743" cy="283589"/>
                </a:xfrm>
                <a:prstGeom prst="rect">
                  <a:avLst/>
                </a:prstGeom>
                <a:noFill/>
              </p:spPr>
              <p:txBody>
                <a:bodyPr wrap="square" lIns="91428" tIns="45714" rIns="91428" bIns="45714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400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Copy paste fonts. Choose the only option to retain text.</a:t>
                  </a: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 rot="18900000">
                <a:off x="5383836" y="2880384"/>
                <a:ext cx="190662" cy="242402"/>
                <a:chOff x="3290888" y="533400"/>
                <a:chExt cx="427038" cy="542925"/>
              </a:xfrm>
              <a:solidFill>
                <a:sysClr val="window" lastClr="FFFFFF"/>
              </a:solidFill>
            </p:grpSpPr>
            <p:sp>
              <p:nvSpPr>
                <p:cNvPr id="35" name="Freeform 25"/>
                <p:cNvSpPr/>
                <p:nvPr/>
              </p:nvSpPr>
              <p:spPr bwMode="auto">
                <a:xfrm>
                  <a:off x="3290888" y="533400"/>
                  <a:ext cx="427038" cy="542925"/>
                </a:xfrm>
                <a:custGeom>
                  <a:avLst/>
                  <a:gdLst>
                    <a:gd name="T0" fmla="*/ 108 w 152"/>
                    <a:gd name="T1" fmla="*/ 161 h 193"/>
                    <a:gd name="T2" fmla="*/ 68 w 152"/>
                    <a:gd name="T3" fmla="*/ 161 h 193"/>
                    <a:gd name="T4" fmla="*/ 68 w 152"/>
                    <a:gd name="T5" fmla="*/ 145 h 193"/>
                    <a:gd name="T6" fmla="*/ 121 w 152"/>
                    <a:gd name="T7" fmla="*/ 122 h 193"/>
                    <a:gd name="T8" fmla="*/ 130 w 152"/>
                    <a:gd name="T9" fmla="*/ 19 h 193"/>
                    <a:gd name="T10" fmla="*/ 130 w 152"/>
                    <a:gd name="T11" fmla="*/ 18 h 193"/>
                    <a:gd name="T12" fmla="*/ 130 w 152"/>
                    <a:gd name="T13" fmla="*/ 18 h 193"/>
                    <a:gd name="T14" fmla="*/ 128 w 152"/>
                    <a:gd name="T15" fmla="*/ 14 h 193"/>
                    <a:gd name="T16" fmla="*/ 130 w 152"/>
                    <a:gd name="T17" fmla="*/ 10 h 193"/>
                    <a:gd name="T18" fmla="*/ 137 w 152"/>
                    <a:gd name="T19" fmla="*/ 10 h 193"/>
                    <a:gd name="T20" fmla="*/ 143 w 152"/>
                    <a:gd name="T21" fmla="*/ 10 h 193"/>
                    <a:gd name="T22" fmla="*/ 143 w 152"/>
                    <a:gd name="T23" fmla="*/ 5 h 193"/>
                    <a:gd name="T24" fmla="*/ 124 w 152"/>
                    <a:gd name="T25" fmla="*/ 5 h 193"/>
                    <a:gd name="T26" fmla="*/ 120 w 152"/>
                    <a:gd name="T27" fmla="*/ 14 h 193"/>
                    <a:gd name="T28" fmla="*/ 124 w 152"/>
                    <a:gd name="T29" fmla="*/ 23 h 193"/>
                    <a:gd name="T30" fmla="*/ 124 w 152"/>
                    <a:gd name="T31" fmla="*/ 23 h 193"/>
                    <a:gd name="T32" fmla="*/ 115 w 152"/>
                    <a:gd name="T33" fmla="*/ 116 h 193"/>
                    <a:gd name="T34" fmla="*/ 23 w 152"/>
                    <a:gd name="T35" fmla="*/ 124 h 193"/>
                    <a:gd name="T36" fmla="*/ 23 w 152"/>
                    <a:gd name="T37" fmla="*/ 124 h 193"/>
                    <a:gd name="T38" fmla="*/ 4 w 152"/>
                    <a:gd name="T39" fmla="*/ 125 h 193"/>
                    <a:gd name="T40" fmla="*/ 0 w 152"/>
                    <a:gd name="T41" fmla="*/ 134 h 193"/>
                    <a:gd name="T42" fmla="*/ 4 w 152"/>
                    <a:gd name="T43" fmla="*/ 144 h 193"/>
                    <a:gd name="T44" fmla="*/ 7 w 152"/>
                    <a:gd name="T45" fmla="*/ 145 h 193"/>
                    <a:gd name="T46" fmla="*/ 10 w 152"/>
                    <a:gd name="T47" fmla="*/ 144 h 193"/>
                    <a:gd name="T48" fmla="*/ 10 w 152"/>
                    <a:gd name="T49" fmla="*/ 138 h 193"/>
                    <a:gd name="T50" fmla="*/ 8 w 152"/>
                    <a:gd name="T51" fmla="*/ 134 h 193"/>
                    <a:gd name="T52" fmla="*/ 10 w 152"/>
                    <a:gd name="T53" fmla="*/ 130 h 193"/>
                    <a:gd name="T54" fmla="*/ 18 w 152"/>
                    <a:gd name="T55" fmla="*/ 130 h 193"/>
                    <a:gd name="T56" fmla="*/ 18 w 152"/>
                    <a:gd name="T57" fmla="*/ 131 h 193"/>
                    <a:gd name="T58" fmla="*/ 18 w 152"/>
                    <a:gd name="T59" fmla="*/ 131 h 193"/>
                    <a:gd name="T60" fmla="*/ 60 w 152"/>
                    <a:gd name="T61" fmla="*/ 145 h 193"/>
                    <a:gd name="T62" fmla="*/ 60 w 152"/>
                    <a:gd name="T63" fmla="*/ 161 h 193"/>
                    <a:gd name="T64" fmla="*/ 20 w 152"/>
                    <a:gd name="T65" fmla="*/ 161 h 193"/>
                    <a:gd name="T66" fmla="*/ 0 w 152"/>
                    <a:gd name="T67" fmla="*/ 181 h 193"/>
                    <a:gd name="T68" fmla="*/ 0 w 152"/>
                    <a:gd name="T69" fmla="*/ 189 h 193"/>
                    <a:gd name="T70" fmla="*/ 4 w 152"/>
                    <a:gd name="T71" fmla="*/ 193 h 193"/>
                    <a:gd name="T72" fmla="*/ 124 w 152"/>
                    <a:gd name="T73" fmla="*/ 193 h 193"/>
                    <a:gd name="T74" fmla="*/ 128 w 152"/>
                    <a:gd name="T75" fmla="*/ 189 h 193"/>
                    <a:gd name="T76" fmla="*/ 128 w 152"/>
                    <a:gd name="T77" fmla="*/ 181 h 193"/>
                    <a:gd name="T78" fmla="*/ 108 w 152"/>
                    <a:gd name="T79" fmla="*/ 161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2" h="193">
                      <a:moveTo>
                        <a:pt x="108" y="161"/>
                      </a:moveTo>
                      <a:cubicBezTo>
                        <a:pt x="68" y="161"/>
                        <a:pt x="68" y="161"/>
                        <a:pt x="68" y="161"/>
                      </a:cubicBezTo>
                      <a:cubicBezTo>
                        <a:pt x="68" y="145"/>
                        <a:pt x="68" y="145"/>
                        <a:pt x="68" y="145"/>
                      </a:cubicBezTo>
                      <a:cubicBezTo>
                        <a:pt x="88" y="144"/>
                        <a:pt x="107" y="136"/>
                        <a:pt x="121" y="122"/>
                      </a:cubicBezTo>
                      <a:cubicBezTo>
                        <a:pt x="148" y="94"/>
                        <a:pt x="152" y="50"/>
                        <a:pt x="130" y="19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17"/>
                        <a:pt x="128" y="16"/>
                        <a:pt x="128" y="14"/>
                      </a:cubicBezTo>
                      <a:cubicBezTo>
                        <a:pt x="128" y="13"/>
                        <a:pt x="129" y="11"/>
                        <a:pt x="130" y="10"/>
                      </a:cubicBezTo>
                      <a:cubicBezTo>
                        <a:pt x="132" y="8"/>
                        <a:pt x="135" y="8"/>
                        <a:pt x="137" y="10"/>
                      </a:cubicBezTo>
                      <a:cubicBezTo>
                        <a:pt x="139" y="12"/>
                        <a:pt x="141" y="12"/>
                        <a:pt x="143" y="10"/>
                      </a:cubicBezTo>
                      <a:cubicBezTo>
                        <a:pt x="144" y="9"/>
                        <a:pt x="144" y="6"/>
                        <a:pt x="143" y="5"/>
                      </a:cubicBezTo>
                      <a:cubicBezTo>
                        <a:pt x="138" y="0"/>
                        <a:pt x="129" y="0"/>
                        <a:pt x="124" y="5"/>
                      </a:cubicBezTo>
                      <a:cubicBezTo>
                        <a:pt x="121" y="7"/>
                        <a:pt x="120" y="11"/>
                        <a:pt x="120" y="14"/>
                      </a:cubicBezTo>
                      <a:cubicBezTo>
                        <a:pt x="120" y="18"/>
                        <a:pt x="121" y="21"/>
                        <a:pt x="124" y="23"/>
                      </a:cubicBezTo>
                      <a:cubicBezTo>
                        <a:pt x="124" y="23"/>
                        <a:pt x="124" y="23"/>
                        <a:pt x="124" y="23"/>
                      </a:cubicBezTo>
                      <a:cubicBezTo>
                        <a:pt x="143" y="52"/>
                        <a:pt x="140" y="92"/>
                        <a:pt x="115" y="116"/>
                      </a:cubicBezTo>
                      <a:cubicBezTo>
                        <a:pt x="91" y="140"/>
                        <a:pt x="51" y="144"/>
                        <a:pt x="23" y="124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17" y="120"/>
                        <a:pt x="9" y="120"/>
                        <a:pt x="4" y="125"/>
                      </a:cubicBezTo>
                      <a:cubicBezTo>
                        <a:pt x="2" y="127"/>
                        <a:pt x="0" y="131"/>
                        <a:pt x="0" y="134"/>
                      </a:cubicBezTo>
                      <a:cubicBezTo>
                        <a:pt x="0" y="138"/>
                        <a:pt x="2" y="141"/>
                        <a:pt x="4" y="144"/>
                      </a:cubicBezTo>
                      <a:cubicBezTo>
                        <a:pt x="5" y="144"/>
                        <a:pt x="6" y="145"/>
                        <a:pt x="7" y="145"/>
                      </a:cubicBezTo>
                      <a:cubicBezTo>
                        <a:pt x="8" y="145"/>
                        <a:pt x="9" y="144"/>
                        <a:pt x="10" y="144"/>
                      </a:cubicBezTo>
                      <a:cubicBezTo>
                        <a:pt x="11" y="142"/>
                        <a:pt x="11" y="140"/>
                        <a:pt x="10" y="138"/>
                      </a:cubicBezTo>
                      <a:cubicBezTo>
                        <a:pt x="9" y="137"/>
                        <a:pt x="8" y="136"/>
                        <a:pt x="8" y="134"/>
                      </a:cubicBezTo>
                      <a:cubicBezTo>
                        <a:pt x="8" y="133"/>
                        <a:pt x="9" y="131"/>
                        <a:pt x="10" y="130"/>
                      </a:cubicBezTo>
                      <a:cubicBezTo>
                        <a:pt x="12" y="128"/>
                        <a:pt x="15" y="128"/>
                        <a:pt x="18" y="130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31" y="140"/>
                        <a:pt x="45" y="144"/>
                        <a:pt x="60" y="145"/>
                      </a:cubicBezTo>
                      <a:cubicBezTo>
                        <a:pt x="60" y="161"/>
                        <a:pt x="60" y="161"/>
                        <a:pt x="60" y="161"/>
                      </a:cubicBezTo>
                      <a:cubicBezTo>
                        <a:pt x="20" y="161"/>
                        <a:pt x="20" y="161"/>
                        <a:pt x="20" y="161"/>
                      </a:cubicBezTo>
                      <a:cubicBezTo>
                        <a:pt x="9" y="161"/>
                        <a:pt x="0" y="170"/>
                        <a:pt x="0" y="181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1"/>
                        <a:pt x="2" y="193"/>
                        <a:pt x="4" y="193"/>
                      </a:cubicBezTo>
                      <a:cubicBezTo>
                        <a:pt x="124" y="193"/>
                        <a:pt x="124" y="193"/>
                        <a:pt x="124" y="193"/>
                      </a:cubicBezTo>
                      <a:cubicBezTo>
                        <a:pt x="127" y="193"/>
                        <a:pt x="128" y="191"/>
                        <a:pt x="128" y="189"/>
                      </a:cubicBezTo>
                      <a:cubicBezTo>
                        <a:pt x="128" y="181"/>
                        <a:pt x="128" y="181"/>
                        <a:pt x="128" y="181"/>
                      </a:cubicBezTo>
                      <a:cubicBezTo>
                        <a:pt x="128" y="170"/>
                        <a:pt x="119" y="161"/>
                        <a:pt x="108" y="1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Freeform 26"/>
                <p:cNvSpPr>
                  <a:spLocks noEditPoints="1"/>
                </p:cNvSpPr>
                <p:nvPr/>
              </p:nvSpPr>
              <p:spPr bwMode="auto">
                <a:xfrm>
                  <a:off x="3290888" y="536575"/>
                  <a:ext cx="358775" cy="357188"/>
                </a:xfrm>
                <a:custGeom>
                  <a:avLst/>
                  <a:gdLst>
                    <a:gd name="T0" fmla="*/ 64 w 128"/>
                    <a:gd name="T1" fmla="*/ 127 h 127"/>
                    <a:gd name="T2" fmla="*/ 128 w 128"/>
                    <a:gd name="T3" fmla="*/ 64 h 127"/>
                    <a:gd name="T4" fmla="*/ 64 w 128"/>
                    <a:gd name="T5" fmla="*/ 0 h 127"/>
                    <a:gd name="T6" fmla="*/ 0 w 128"/>
                    <a:gd name="T7" fmla="*/ 64 h 127"/>
                    <a:gd name="T8" fmla="*/ 64 w 128"/>
                    <a:gd name="T9" fmla="*/ 127 h 127"/>
                    <a:gd name="T10" fmla="*/ 64 w 128"/>
                    <a:gd name="T11" fmla="*/ 24 h 127"/>
                    <a:gd name="T12" fmla="*/ 68 w 128"/>
                    <a:gd name="T13" fmla="*/ 28 h 127"/>
                    <a:gd name="T14" fmla="*/ 64 w 128"/>
                    <a:gd name="T15" fmla="*/ 32 h 127"/>
                    <a:gd name="T16" fmla="*/ 28 w 128"/>
                    <a:gd name="T17" fmla="*/ 68 h 127"/>
                    <a:gd name="T18" fmla="*/ 24 w 128"/>
                    <a:gd name="T19" fmla="*/ 72 h 127"/>
                    <a:gd name="T20" fmla="*/ 20 w 128"/>
                    <a:gd name="T21" fmla="*/ 68 h 127"/>
                    <a:gd name="T22" fmla="*/ 64 w 128"/>
                    <a:gd name="T23" fmla="*/ 2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8" h="127">
                      <a:moveTo>
                        <a:pt x="64" y="127"/>
                      </a:moveTo>
                      <a:cubicBezTo>
                        <a:pt x="99" y="127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ubicBezTo>
                        <a:pt x="0" y="99"/>
                        <a:pt x="29" y="127"/>
                        <a:pt x="64" y="127"/>
                      </a:cubicBezTo>
                      <a:close/>
                      <a:moveTo>
                        <a:pt x="64" y="24"/>
                      </a:moveTo>
                      <a:cubicBezTo>
                        <a:pt x="66" y="24"/>
                        <a:pt x="68" y="26"/>
                        <a:pt x="68" y="28"/>
                      </a:cubicBezTo>
                      <a:cubicBezTo>
                        <a:pt x="68" y="30"/>
                        <a:pt x="66" y="32"/>
                        <a:pt x="64" y="32"/>
                      </a:cubicBezTo>
                      <a:cubicBezTo>
                        <a:pt x="44" y="32"/>
                        <a:pt x="28" y="48"/>
                        <a:pt x="28" y="68"/>
                      </a:cubicBezTo>
                      <a:cubicBezTo>
                        <a:pt x="28" y="70"/>
                        <a:pt x="27" y="72"/>
                        <a:pt x="24" y="72"/>
                      </a:cubicBezTo>
                      <a:cubicBezTo>
                        <a:pt x="22" y="72"/>
                        <a:pt x="20" y="70"/>
                        <a:pt x="20" y="68"/>
                      </a:cubicBezTo>
                      <a:cubicBezTo>
                        <a:pt x="20" y="44"/>
                        <a:pt x="40" y="24"/>
                        <a:pt x="6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661226" y="1824082"/>
              <a:ext cx="2770798" cy="3613951"/>
              <a:chOff x="3542141" y="1322521"/>
              <a:chExt cx="2369080" cy="3089991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3542141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66" name="任意多边形 65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 rot="18900000">
                  <a:off x="1447011" y="1857759"/>
                  <a:ext cx="2787404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1C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60" name="文本框 37"/>
              <p:cNvSpPr txBox="1"/>
              <p:nvPr/>
            </p:nvSpPr>
            <p:spPr>
              <a:xfrm rot="18900000">
                <a:off x="4776799" y="1351668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C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 rot="18900000">
                <a:off x="4099391" y="2853127"/>
                <a:ext cx="265444" cy="265443"/>
                <a:chOff x="5821363" y="5846763"/>
                <a:chExt cx="541338" cy="541337"/>
              </a:xfrm>
              <a:solidFill>
                <a:sysClr val="window" lastClr="FFFFFF"/>
              </a:solidFill>
            </p:grpSpPr>
            <p:sp>
              <p:nvSpPr>
                <p:cNvPr id="63" name="Freeform 61"/>
                <p:cNvSpPr>
                  <a:spLocks noEditPoints="1"/>
                </p:cNvSpPr>
                <p:nvPr/>
              </p:nvSpPr>
              <p:spPr bwMode="auto">
                <a:xfrm>
                  <a:off x="5867401" y="5846763"/>
                  <a:ext cx="449263" cy="358775"/>
                </a:xfrm>
                <a:custGeom>
                  <a:avLst/>
                  <a:gdLst>
                    <a:gd name="T0" fmla="*/ 66 w 160"/>
                    <a:gd name="T1" fmla="*/ 101 h 127"/>
                    <a:gd name="T2" fmla="*/ 80 w 160"/>
                    <a:gd name="T3" fmla="*/ 96 h 127"/>
                    <a:gd name="T4" fmla="*/ 94 w 160"/>
                    <a:gd name="T5" fmla="*/ 102 h 127"/>
                    <a:gd name="T6" fmla="*/ 123 w 160"/>
                    <a:gd name="T7" fmla="*/ 127 h 127"/>
                    <a:gd name="T8" fmla="*/ 160 w 160"/>
                    <a:gd name="T9" fmla="*/ 79 h 127"/>
                    <a:gd name="T10" fmla="*/ 160 w 160"/>
                    <a:gd name="T11" fmla="*/ 4 h 127"/>
                    <a:gd name="T12" fmla="*/ 156 w 160"/>
                    <a:gd name="T13" fmla="*/ 0 h 127"/>
                    <a:gd name="T14" fmla="*/ 4 w 160"/>
                    <a:gd name="T15" fmla="*/ 0 h 127"/>
                    <a:gd name="T16" fmla="*/ 0 w 160"/>
                    <a:gd name="T17" fmla="*/ 4 h 127"/>
                    <a:gd name="T18" fmla="*/ 0 w 160"/>
                    <a:gd name="T19" fmla="*/ 79 h 127"/>
                    <a:gd name="T20" fmla="*/ 38 w 160"/>
                    <a:gd name="T21" fmla="*/ 127 h 127"/>
                    <a:gd name="T22" fmla="*/ 66 w 160"/>
                    <a:gd name="T23" fmla="*/ 101 h 127"/>
                    <a:gd name="T24" fmla="*/ 32 w 160"/>
                    <a:gd name="T25" fmla="*/ 20 h 127"/>
                    <a:gd name="T26" fmla="*/ 36 w 160"/>
                    <a:gd name="T27" fmla="*/ 16 h 127"/>
                    <a:gd name="T28" fmla="*/ 60 w 160"/>
                    <a:gd name="T29" fmla="*/ 16 h 127"/>
                    <a:gd name="T30" fmla="*/ 64 w 160"/>
                    <a:gd name="T31" fmla="*/ 20 h 127"/>
                    <a:gd name="T32" fmla="*/ 64 w 160"/>
                    <a:gd name="T33" fmla="*/ 44 h 127"/>
                    <a:gd name="T34" fmla="*/ 60 w 160"/>
                    <a:gd name="T35" fmla="*/ 48 h 127"/>
                    <a:gd name="T36" fmla="*/ 36 w 160"/>
                    <a:gd name="T37" fmla="*/ 48 h 127"/>
                    <a:gd name="T38" fmla="*/ 32 w 160"/>
                    <a:gd name="T39" fmla="*/ 44 h 127"/>
                    <a:gd name="T40" fmla="*/ 32 w 160"/>
                    <a:gd name="T41" fmla="*/ 20 h 127"/>
                    <a:gd name="T42" fmla="*/ 36 w 160"/>
                    <a:gd name="T43" fmla="*/ 56 h 127"/>
                    <a:gd name="T44" fmla="*/ 124 w 160"/>
                    <a:gd name="T45" fmla="*/ 56 h 127"/>
                    <a:gd name="T46" fmla="*/ 128 w 160"/>
                    <a:gd name="T47" fmla="*/ 60 h 127"/>
                    <a:gd name="T48" fmla="*/ 124 w 160"/>
                    <a:gd name="T49" fmla="*/ 64 h 127"/>
                    <a:gd name="T50" fmla="*/ 36 w 160"/>
                    <a:gd name="T51" fmla="*/ 64 h 127"/>
                    <a:gd name="T52" fmla="*/ 32 w 160"/>
                    <a:gd name="T53" fmla="*/ 60 h 127"/>
                    <a:gd name="T54" fmla="*/ 36 w 160"/>
                    <a:gd name="T55" fmla="*/ 56 h 127"/>
                    <a:gd name="T56" fmla="*/ 32 w 160"/>
                    <a:gd name="T57" fmla="*/ 76 h 127"/>
                    <a:gd name="T58" fmla="*/ 36 w 160"/>
                    <a:gd name="T59" fmla="*/ 72 h 127"/>
                    <a:gd name="T60" fmla="*/ 124 w 160"/>
                    <a:gd name="T61" fmla="*/ 72 h 127"/>
                    <a:gd name="T62" fmla="*/ 128 w 160"/>
                    <a:gd name="T63" fmla="*/ 76 h 127"/>
                    <a:gd name="T64" fmla="*/ 124 w 160"/>
                    <a:gd name="T65" fmla="*/ 80 h 127"/>
                    <a:gd name="T66" fmla="*/ 36 w 160"/>
                    <a:gd name="T67" fmla="*/ 80 h 127"/>
                    <a:gd name="T68" fmla="*/ 32 w 160"/>
                    <a:gd name="T69" fmla="*/ 7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0" h="127">
                      <a:moveTo>
                        <a:pt x="66" y="101"/>
                      </a:moveTo>
                      <a:cubicBezTo>
                        <a:pt x="70" y="98"/>
                        <a:pt x="75" y="96"/>
                        <a:pt x="80" y="96"/>
                      </a:cubicBezTo>
                      <a:cubicBezTo>
                        <a:pt x="86" y="96"/>
                        <a:pt x="91" y="98"/>
                        <a:pt x="94" y="102"/>
                      </a:cubicBezTo>
                      <a:cubicBezTo>
                        <a:pt x="123" y="127"/>
                        <a:pt x="123" y="127"/>
                        <a:pt x="123" y="127"/>
                      </a:cubicBezTo>
                      <a:cubicBezTo>
                        <a:pt x="160" y="79"/>
                        <a:pt x="160" y="79"/>
                        <a:pt x="160" y="79"/>
                      </a:cubicBezTo>
                      <a:cubicBezTo>
                        <a:pt x="160" y="4"/>
                        <a:pt x="160" y="4"/>
                        <a:pt x="160" y="4"/>
                      </a:cubicBezTo>
                      <a:cubicBezTo>
                        <a:pt x="160" y="2"/>
                        <a:pt x="158" y="0"/>
                        <a:pt x="15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38" y="127"/>
                        <a:pt x="38" y="127"/>
                        <a:pt x="38" y="127"/>
                      </a:cubicBezTo>
                      <a:lnTo>
                        <a:pt x="66" y="101"/>
                      </a:lnTo>
                      <a:close/>
                      <a:moveTo>
                        <a:pt x="32" y="20"/>
                      </a:moveTo>
                      <a:cubicBezTo>
                        <a:pt x="32" y="18"/>
                        <a:pt x="34" y="16"/>
                        <a:pt x="36" y="16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2" y="16"/>
                        <a:pt x="64" y="18"/>
                        <a:pt x="64" y="20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4" y="46"/>
                        <a:pt x="62" y="48"/>
                        <a:pt x="60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4" y="48"/>
                        <a:pt x="32" y="46"/>
                        <a:pt x="32" y="44"/>
                      </a:cubicBezTo>
                      <a:lnTo>
                        <a:pt x="32" y="20"/>
                      </a:lnTo>
                      <a:close/>
                      <a:moveTo>
                        <a:pt x="36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6" y="56"/>
                        <a:pt x="128" y="58"/>
                        <a:pt x="128" y="60"/>
                      </a:cubicBezTo>
                      <a:cubicBezTo>
                        <a:pt x="128" y="62"/>
                        <a:pt x="126" y="64"/>
                        <a:pt x="124" y="64"/>
                      </a:cubicBezTo>
                      <a:cubicBezTo>
                        <a:pt x="36" y="64"/>
                        <a:pt x="36" y="64"/>
                        <a:pt x="36" y="64"/>
                      </a:cubicBezTo>
                      <a:cubicBezTo>
                        <a:pt x="34" y="64"/>
                        <a:pt x="32" y="62"/>
                        <a:pt x="32" y="60"/>
                      </a:cubicBezTo>
                      <a:cubicBezTo>
                        <a:pt x="32" y="58"/>
                        <a:pt x="34" y="56"/>
                        <a:pt x="36" y="56"/>
                      </a:cubicBezTo>
                      <a:close/>
                      <a:moveTo>
                        <a:pt x="32" y="76"/>
                      </a:moveTo>
                      <a:cubicBezTo>
                        <a:pt x="32" y="74"/>
                        <a:pt x="34" y="72"/>
                        <a:pt x="36" y="72"/>
                      </a:cubicBezTo>
                      <a:cubicBezTo>
                        <a:pt x="124" y="72"/>
                        <a:pt x="124" y="72"/>
                        <a:pt x="124" y="72"/>
                      </a:cubicBezTo>
                      <a:cubicBezTo>
                        <a:pt x="126" y="72"/>
                        <a:pt x="128" y="74"/>
                        <a:pt x="128" y="76"/>
                      </a:cubicBezTo>
                      <a:cubicBezTo>
                        <a:pt x="128" y="78"/>
                        <a:pt x="126" y="80"/>
                        <a:pt x="124" y="80"/>
                      </a:cubicBezTo>
                      <a:cubicBezTo>
                        <a:pt x="36" y="80"/>
                        <a:pt x="36" y="80"/>
                        <a:pt x="36" y="80"/>
                      </a:cubicBezTo>
                      <a:cubicBezTo>
                        <a:pt x="34" y="80"/>
                        <a:pt x="32" y="78"/>
                        <a:pt x="32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Rectangle 62"/>
                <p:cNvSpPr>
                  <a:spLocks noChangeArrowheads="1"/>
                </p:cNvSpPr>
                <p:nvPr/>
              </p:nvSpPr>
              <p:spPr bwMode="auto">
                <a:xfrm>
                  <a:off x="5978526" y="5915025"/>
                  <a:ext cx="46038" cy="4445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Freeform 63"/>
                <p:cNvSpPr/>
                <p:nvPr/>
              </p:nvSpPr>
              <p:spPr bwMode="auto">
                <a:xfrm>
                  <a:off x="5821363" y="5981700"/>
                  <a:ext cx="541338" cy="406400"/>
                </a:xfrm>
                <a:custGeom>
                  <a:avLst/>
                  <a:gdLst>
                    <a:gd name="T0" fmla="*/ 188 w 192"/>
                    <a:gd name="T1" fmla="*/ 0 h 144"/>
                    <a:gd name="T2" fmla="*/ 184 w 192"/>
                    <a:gd name="T3" fmla="*/ 0 h 144"/>
                    <a:gd name="T4" fmla="*/ 184 w 192"/>
                    <a:gd name="T5" fmla="*/ 34 h 144"/>
                    <a:gd name="T6" fmla="*/ 145 w 192"/>
                    <a:gd name="T7" fmla="*/ 85 h 144"/>
                    <a:gd name="T8" fmla="*/ 167 w 192"/>
                    <a:gd name="T9" fmla="*/ 105 h 144"/>
                    <a:gd name="T10" fmla="*/ 167 w 192"/>
                    <a:gd name="T11" fmla="*/ 111 h 144"/>
                    <a:gd name="T12" fmla="*/ 161 w 192"/>
                    <a:gd name="T13" fmla="*/ 111 h 144"/>
                    <a:gd name="T14" fmla="*/ 105 w 192"/>
                    <a:gd name="T15" fmla="*/ 60 h 144"/>
                    <a:gd name="T16" fmla="*/ 88 w 192"/>
                    <a:gd name="T17" fmla="*/ 59 h 144"/>
                    <a:gd name="T18" fmla="*/ 31 w 192"/>
                    <a:gd name="T19" fmla="*/ 111 h 144"/>
                    <a:gd name="T20" fmla="*/ 28 w 192"/>
                    <a:gd name="T21" fmla="*/ 112 h 144"/>
                    <a:gd name="T22" fmla="*/ 25 w 192"/>
                    <a:gd name="T23" fmla="*/ 111 h 144"/>
                    <a:gd name="T24" fmla="*/ 25 w 192"/>
                    <a:gd name="T25" fmla="*/ 105 h 144"/>
                    <a:gd name="T26" fmla="*/ 48 w 192"/>
                    <a:gd name="T27" fmla="*/ 85 h 144"/>
                    <a:gd name="T28" fmla="*/ 8 w 192"/>
                    <a:gd name="T29" fmla="*/ 34 h 144"/>
                    <a:gd name="T30" fmla="*/ 8 w 192"/>
                    <a:gd name="T31" fmla="*/ 0 h 144"/>
                    <a:gd name="T32" fmla="*/ 4 w 192"/>
                    <a:gd name="T33" fmla="*/ 0 h 144"/>
                    <a:gd name="T34" fmla="*/ 0 w 192"/>
                    <a:gd name="T35" fmla="*/ 4 h 144"/>
                    <a:gd name="T36" fmla="*/ 0 w 192"/>
                    <a:gd name="T37" fmla="*/ 24 h 144"/>
                    <a:gd name="T38" fmla="*/ 0 w 192"/>
                    <a:gd name="T39" fmla="*/ 124 h 144"/>
                    <a:gd name="T40" fmla="*/ 20 w 192"/>
                    <a:gd name="T41" fmla="*/ 144 h 144"/>
                    <a:gd name="T42" fmla="*/ 172 w 192"/>
                    <a:gd name="T43" fmla="*/ 144 h 144"/>
                    <a:gd name="T44" fmla="*/ 192 w 192"/>
                    <a:gd name="T45" fmla="*/ 124 h 144"/>
                    <a:gd name="T46" fmla="*/ 192 w 192"/>
                    <a:gd name="T47" fmla="*/ 24 h 144"/>
                    <a:gd name="T48" fmla="*/ 192 w 192"/>
                    <a:gd name="T49" fmla="*/ 4 h 144"/>
                    <a:gd name="T50" fmla="*/ 188 w 192"/>
                    <a:gd name="T5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2" h="144">
                      <a:moveTo>
                        <a:pt x="188" y="0"/>
                      </a:move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184" y="34"/>
                        <a:pt x="184" y="34"/>
                        <a:pt x="184" y="34"/>
                      </a:cubicBezTo>
                      <a:cubicBezTo>
                        <a:pt x="145" y="85"/>
                        <a:pt x="145" y="85"/>
                        <a:pt x="145" y="85"/>
                      </a:cubicBezTo>
                      <a:cubicBezTo>
                        <a:pt x="167" y="105"/>
                        <a:pt x="167" y="105"/>
                        <a:pt x="167" y="105"/>
                      </a:cubicBezTo>
                      <a:cubicBezTo>
                        <a:pt x="168" y="106"/>
                        <a:pt x="169" y="109"/>
                        <a:pt x="167" y="111"/>
                      </a:cubicBezTo>
                      <a:cubicBezTo>
                        <a:pt x="166" y="112"/>
                        <a:pt x="163" y="112"/>
                        <a:pt x="161" y="11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0" y="55"/>
                        <a:pt x="92" y="55"/>
                        <a:pt x="88" y="59"/>
                      </a:cubicBezTo>
                      <a:cubicBezTo>
                        <a:pt x="31" y="111"/>
                        <a:pt x="31" y="111"/>
                        <a:pt x="31" y="111"/>
                      </a:cubicBezTo>
                      <a:cubicBezTo>
                        <a:pt x="30" y="112"/>
                        <a:pt x="29" y="112"/>
                        <a:pt x="28" y="112"/>
                      </a:cubicBezTo>
                      <a:cubicBezTo>
                        <a:pt x="27" y="112"/>
                        <a:pt x="26" y="111"/>
                        <a:pt x="25" y="111"/>
                      </a:cubicBezTo>
                      <a:cubicBezTo>
                        <a:pt x="24" y="109"/>
                        <a:pt x="24" y="106"/>
                        <a:pt x="25" y="10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5"/>
                        <a:pt x="9" y="144"/>
                        <a:pt x="20" y="144"/>
                      </a:cubicBezTo>
                      <a:cubicBezTo>
                        <a:pt x="172" y="144"/>
                        <a:pt x="172" y="144"/>
                        <a:pt x="172" y="144"/>
                      </a:cubicBezTo>
                      <a:cubicBezTo>
                        <a:pt x="183" y="144"/>
                        <a:pt x="192" y="135"/>
                        <a:pt x="192" y="124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2" name="文本框 65"/>
              <p:cNvSpPr txBox="1"/>
              <p:nvPr/>
            </p:nvSpPr>
            <p:spPr>
              <a:xfrm rot="18900000">
                <a:off x="4170282" y="2401454"/>
                <a:ext cx="1074743" cy="283589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4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243581" y="1824082"/>
              <a:ext cx="2770798" cy="3613951"/>
              <a:chOff x="2330030" y="1322521"/>
              <a:chExt cx="2369080" cy="3089991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330030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77" name="任意多边形 76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78" name="圆角矩形 77"/>
                <p:cNvSpPr/>
                <p:nvPr/>
              </p:nvSpPr>
              <p:spPr>
                <a:xfrm rot="18900000">
                  <a:off x="1403031" y="1875976"/>
                  <a:ext cx="2838930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1C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71" name="文本框 36"/>
              <p:cNvSpPr txBox="1"/>
              <p:nvPr/>
            </p:nvSpPr>
            <p:spPr>
              <a:xfrm rot="18900000">
                <a:off x="3567060" y="1351669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B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 rot="18900000">
                <a:off x="2872599" y="2814967"/>
                <a:ext cx="316809" cy="290719"/>
                <a:chOff x="3222625" y="3211513"/>
                <a:chExt cx="539750" cy="495300"/>
              </a:xfrm>
              <a:solidFill>
                <a:sysClr val="window" lastClr="FFFFFF"/>
              </a:solidFill>
            </p:grpSpPr>
            <p:sp>
              <p:nvSpPr>
                <p:cNvPr id="74" name="Freeform 42"/>
                <p:cNvSpPr>
                  <a:spLocks noEditPoints="1"/>
                </p:cNvSpPr>
                <p:nvPr/>
              </p:nvSpPr>
              <p:spPr bwMode="auto">
                <a:xfrm>
                  <a:off x="3222625" y="3211513"/>
                  <a:ext cx="539750" cy="495300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Oval 43"/>
                <p:cNvSpPr>
                  <a:spLocks noChangeArrowheads="1"/>
                </p:cNvSpPr>
                <p:nvPr/>
              </p:nvSpPr>
              <p:spPr bwMode="auto">
                <a:xfrm>
                  <a:off x="3379788" y="3302000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Freeform 44"/>
                <p:cNvSpPr>
                  <a:spLocks noEditPoints="1"/>
                </p:cNvSpPr>
                <p:nvPr/>
              </p:nvSpPr>
              <p:spPr bwMode="auto">
                <a:xfrm>
                  <a:off x="3290888" y="3363913"/>
                  <a:ext cx="404813" cy="2079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3" name="文本框 64"/>
              <p:cNvSpPr txBox="1"/>
              <p:nvPr/>
            </p:nvSpPr>
            <p:spPr>
              <a:xfrm rot="18900000">
                <a:off x="3008672" y="2325309"/>
                <a:ext cx="1074743" cy="283589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4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825936" y="1824081"/>
              <a:ext cx="2770798" cy="3613952"/>
              <a:chOff x="1117919" y="1322521"/>
              <a:chExt cx="2369080" cy="3089991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1117919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88" name="任意多边形 87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18900000">
                  <a:off x="1404860" y="1875219"/>
                  <a:ext cx="2836786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1C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0" name="任意多边形 89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82" name="文本框 35"/>
              <p:cNvSpPr txBox="1"/>
              <p:nvPr/>
            </p:nvSpPr>
            <p:spPr>
              <a:xfrm rot="18900000">
                <a:off x="2357319" y="1351669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A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1552211" y="2722190"/>
                <a:ext cx="311275" cy="311275"/>
                <a:chOff x="4549775" y="536575"/>
                <a:chExt cx="539751" cy="539750"/>
              </a:xfrm>
            </p:grpSpPr>
            <p:sp>
              <p:nvSpPr>
                <p:cNvPr id="85" name="Freeform 53"/>
                <p:cNvSpPr/>
                <p:nvPr/>
              </p:nvSpPr>
              <p:spPr bwMode="auto">
                <a:xfrm>
                  <a:off x="4732338" y="536575"/>
                  <a:ext cx="134938" cy="131763"/>
                </a:xfrm>
                <a:custGeom>
                  <a:avLst/>
                  <a:gdLst>
                    <a:gd name="T0" fmla="*/ 46 w 48"/>
                    <a:gd name="T1" fmla="*/ 29 h 47"/>
                    <a:gd name="T2" fmla="*/ 46 w 48"/>
                    <a:gd name="T3" fmla="*/ 24 h 47"/>
                    <a:gd name="T4" fmla="*/ 24 w 48"/>
                    <a:gd name="T5" fmla="*/ 1 h 47"/>
                    <a:gd name="T6" fmla="*/ 21 w 48"/>
                    <a:gd name="T7" fmla="*/ 0 h 47"/>
                    <a:gd name="T8" fmla="*/ 18 w 48"/>
                    <a:gd name="T9" fmla="*/ 1 h 47"/>
                    <a:gd name="T10" fmla="*/ 0 w 48"/>
                    <a:gd name="T11" fmla="*/ 19 h 47"/>
                    <a:gd name="T12" fmla="*/ 28 w 48"/>
                    <a:gd name="T13" fmla="*/ 47 h 47"/>
                    <a:gd name="T14" fmla="*/ 46 w 48"/>
                    <a:gd name="T15" fmla="*/ 2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7">
                      <a:moveTo>
                        <a:pt x="46" y="29"/>
                      </a:moveTo>
                      <a:cubicBezTo>
                        <a:pt x="48" y="28"/>
                        <a:pt x="48" y="25"/>
                        <a:pt x="46" y="24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20" y="0"/>
                        <a:pt x="19" y="0"/>
                        <a:pt x="18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Freeform 54"/>
                <p:cNvSpPr/>
                <p:nvPr/>
              </p:nvSpPr>
              <p:spPr bwMode="auto">
                <a:xfrm>
                  <a:off x="4549775" y="606425"/>
                  <a:ext cx="469900" cy="469900"/>
                </a:xfrm>
                <a:custGeom>
                  <a:avLst/>
                  <a:gdLst>
                    <a:gd name="T0" fmla="*/ 100 w 167"/>
                    <a:gd name="T1" fmla="*/ 118 h 167"/>
                    <a:gd name="T2" fmla="*/ 76 w 167"/>
                    <a:gd name="T3" fmla="*/ 127 h 167"/>
                    <a:gd name="T4" fmla="*/ 51 w 167"/>
                    <a:gd name="T5" fmla="*/ 116 h 167"/>
                    <a:gd name="T6" fmla="*/ 40 w 167"/>
                    <a:gd name="T7" fmla="*/ 91 h 167"/>
                    <a:gd name="T8" fmla="*/ 51 w 167"/>
                    <a:gd name="T9" fmla="*/ 65 h 167"/>
                    <a:gd name="T10" fmla="*/ 88 w 167"/>
                    <a:gd name="T11" fmla="*/ 28 h 167"/>
                    <a:gd name="T12" fmla="*/ 60 w 167"/>
                    <a:gd name="T13" fmla="*/ 0 h 167"/>
                    <a:gd name="T14" fmla="*/ 22 w 167"/>
                    <a:gd name="T15" fmla="*/ 37 h 167"/>
                    <a:gd name="T16" fmla="*/ 22 w 167"/>
                    <a:gd name="T17" fmla="*/ 37 h 167"/>
                    <a:gd name="T18" fmla="*/ 0 w 167"/>
                    <a:gd name="T19" fmla="*/ 91 h 167"/>
                    <a:gd name="T20" fmla="*/ 22 w 167"/>
                    <a:gd name="T21" fmla="*/ 145 h 167"/>
                    <a:gd name="T22" fmla="*/ 76 w 167"/>
                    <a:gd name="T23" fmla="*/ 167 h 167"/>
                    <a:gd name="T24" fmla="*/ 130 w 167"/>
                    <a:gd name="T25" fmla="*/ 145 h 167"/>
                    <a:gd name="T26" fmla="*/ 130 w 167"/>
                    <a:gd name="T27" fmla="*/ 144 h 167"/>
                    <a:gd name="T28" fmla="*/ 167 w 167"/>
                    <a:gd name="T29" fmla="*/ 107 h 167"/>
                    <a:gd name="T30" fmla="*/ 139 w 167"/>
                    <a:gd name="T31" fmla="*/ 79 h 167"/>
                    <a:gd name="T32" fmla="*/ 100 w 167"/>
                    <a:gd name="T33" fmla="*/ 118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7" h="167">
                      <a:moveTo>
                        <a:pt x="100" y="118"/>
                      </a:moveTo>
                      <a:cubicBezTo>
                        <a:pt x="94" y="124"/>
                        <a:pt x="85" y="127"/>
                        <a:pt x="76" y="127"/>
                      </a:cubicBezTo>
                      <a:cubicBezTo>
                        <a:pt x="67" y="127"/>
                        <a:pt x="57" y="123"/>
                        <a:pt x="51" y="116"/>
                      </a:cubicBezTo>
                      <a:cubicBezTo>
                        <a:pt x="44" y="110"/>
                        <a:pt x="40" y="100"/>
                        <a:pt x="40" y="91"/>
                      </a:cubicBezTo>
                      <a:cubicBezTo>
                        <a:pt x="40" y="81"/>
                        <a:pt x="44" y="72"/>
                        <a:pt x="51" y="65"/>
                      </a:cubicBezTo>
                      <a:cubicBezTo>
                        <a:pt x="88" y="28"/>
                        <a:pt x="88" y="28"/>
                        <a:pt x="88" y="28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8" y="52"/>
                        <a:pt x="0" y="71"/>
                        <a:pt x="0" y="91"/>
                      </a:cubicBezTo>
                      <a:cubicBezTo>
                        <a:pt x="0" y="111"/>
                        <a:pt x="8" y="130"/>
                        <a:pt x="22" y="145"/>
                      </a:cubicBezTo>
                      <a:cubicBezTo>
                        <a:pt x="37" y="159"/>
                        <a:pt x="56" y="167"/>
                        <a:pt x="76" y="167"/>
                      </a:cubicBezTo>
                      <a:cubicBezTo>
                        <a:pt x="96" y="167"/>
                        <a:pt x="116" y="159"/>
                        <a:pt x="130" y="145"/>
                      </a:cubicBezTo>
                      <a:cubicBezTo>
                        <a:pt x="130" y="144"/>
                        <a:pt x="130" y="144"/>
                        <a:pt x="130" y="144"/>
                      </a:cubicBezTo>
                      <a:cubicBezTo>
                        <a:pt x="167" y="107"/>
                        <a:pt x="167" y="107"/>
                        <a:pt x="167" y="107"/>
                      </a:cubicBezTo>
                      <a:cubicBezTo>
                        <a:pt x="139" y="79"/>
                        <a:pt x="139" y="79"/>
                        <a:pt x="139" y="79"/>
                      </a:cubicBezTo>
                      <a:lnTo>
                        <a:pt x="10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Freeform 55"/>
                <p:cNvSpPr/>
                <p:nvPr/>
              </p:nvSpPr>
              <p:spPr bwMode="auto">
                <a:xfrm>
                  <a:off x="4957763" y="758825"/>
                  <a:ext cx="131763" cy="134938"/>
                </a:xfrm>
                <a:custGeom>
                  <a:avLst/>
                  <a:gdLst>
                    <a:gd name="T0" fmla="*/ 46 w 47"/>
                    <a:gd name="T1" fmla="*/ 24 h 48"/>
                    <a:gd name="T2" fmla="*/ 23 w 47"/>
                    <a:gd name="T3" fmla="*/ 2 h 48"/>
                    <a:gd name="T4" fmla="*/ 18 w 47"/>
                    <a:gd name="T5" fmla="*/ 2 h 48"/>
                    <a:gd name="T6" fmla="*/ 0 w 47"/>
                    <a:gd name="T7" fmla="*/ 20 h 48"/>
                    <a:gd name="T8" fmla="*/ 28 w 47"/>
                    <a:gd name="T9" fmla="*/ 48 h 48"/>
                    <a:gd name="T10" fmla="*/ 46 w 47"/>
                    <a:gd name="T11" fmla="*/ 29 h 48"/>
                    <a:gd name="T12" fmla="*/ 47 w 47"/>
                    <a:gd name="T13" fmla="*/ 27 h 48"/>
                    <a:gd name="T14" fmla="*/ 46 w 47"/>
                    <a:gd name="T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48">
                      <a:moveTo>
                        <a:pt x="46" y="24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19" y="1"/>
                        <a:pt x="18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7" y="29"/>
                        <a:pt x="47" y="28"/>
                        <a:pt x="47" y="27"/>
                      </a:cubicBezTo>
                      <a:cubicBezTo>
                        <a:pt x="47" y="25"/>
                        <a:pt x="47" y="24"/>
                        <a:pt x="46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4" name="文本框 63"/>
              <p:cNvSpPr txBox="1"/>
              <p:nvPr/>
            </p:nvSpPr>
            <p:spPr>
              <a:xfrm rot="18900000">
                <a:off x="1655579" y="2276344"/>
                <a:ext cx="1074743" cy="283589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4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</p:grpSp>
      <p:sp>
        <p:nvSpPr>
          <p:cNvPr id="91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9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69926" y="4874666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9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50121" y="452304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7875" y="4401646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"/>
          <p:cNvSpPr txBox="1"/>
          <p:nvPr/>
        </p:nvSpPr>
        <p:spPr>
          <a:xfrm>
            <a:off x="7437820" y="2178179"/>
            <a:ext cx="4082668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1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803024" y="4874666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783219" y="452304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890973" y="4401646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936122" y="4874666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916317" y="452304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024071" y="4401646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069220" y="4874666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049415" y="452304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157169" y="4401646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202318" y="4874666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2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182513" y="452304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9290267" y="4401646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44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矩形 144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87905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40000" y="2348880"/>
            <a:ext cx="3446755" cy="3407882"/>
            <a:chOff x="4372622" y="1725059"/>
            <a:chExt cx="3446755" cy="3407882"/>
          </a:xfrm>
        </p:grpSpPr>
        <p:sp>
          <p:nvSpPr>
            <p:cNvPr id="18" name="Freeform 5"/>
            <p:cNvSpPr/>
            <p:nvPr/>
          </p:nvSpPr>
          <p:spPr bwMode="auto">
            <a:xfrm>
              <a:off x="4630876" y="1725059"/>
              <a:ext cx="2950619" cy="3407882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711971" y="3178388"/>
              <a:ext cx="706755" cy="436880"/>
              <a:chOff x="8513763" y="2622551"/>
              <a:chExt cx="765175" cy="473075"/>
            </a:xfrm>
            <a:solidFill>
              <a:srgbClr val="1C50A2"/>
            </a:solidFill>
          </p:grpSpPr>
          <p:sp>
            <p:nvSpPr>
              <p:cNvPr id="113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986261" y="1776085"/>
              <a:ext cx="1031704" cy="1191173"/>
              <a:chOff x="3441572" y="1077935"/>
              <a:chExt cx="1031704" cy="1191173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3441572" y="1077935"/>
                <a:ext cx="1031704" cy="1191173"/>
                <a:chOff x="3441572" y="1077935"/>
                <a:chExt cx="1031704" cy="1191173"/>
              </a:xfrm>
            </p:grpSpPr>
            <p:sp>
              <p:nvSpPr>
                <p:cNvPr id="97" name="Freeform 14"/>
                <p:cNvSpPr/>
                <p:nvPr/>
              </p:nvSpPr>
              <p:spPr bwMode="auto">
                <a:xfrm>
                  <a:off x="3503246" y="1113176"/>
                  <a:ext cx="454620" cy="203522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Freeform 15"/>
                <p:cNvSpPr/>
                <p:nvPr/>
              </p:nvSpPr>
              <p:spPr bwMode="auto">
                <a:xfrm>
                  <a:off x="3441572" y="1077935"/>
                  <a:ext cx="1031704" cy="1191173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16"/>
                <p:cNvSpPr/>
                <p:nvPr/>
              </p:nvSpPr>
              <p:spPr bwMode="auto">
                <a:xfrm>
                  <a:off x="3503246" y="1113176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00" name="组合 99"/>
                <p:cNvGrpSpPr/>
                <p:nvPr/>
              </p:nvGrpSpPr>
              <p:grpSpPr>
                <a:xfrm>
                  <a:off x="3752818" y="1602587"/>
                  <a:ext cx="409365" cy="344407"/>
                  <a:chOff x="5146675" y="766763"/>
                  <a:chExt cx="1590676" cy="1338263"/>
                </a:xfrm>
                <a:solidFill>
                  <a:sysClr val="window" lastClr="FFFFFF"/>
                </a:solidFill>
              </p:grpSpPr>
              <p:sp>
                <p:nvSpPr>
                  <p:cNvPr id="101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5675313" y="766763"/>
                    <a:ext cx="533400" cy="53498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2" name="Freeform 19"/>
                  <p:cNvSpPr/>
                  <p:nvPr/>
                </p:nvSpPr>
                <p:spPr bwMode="auto">
                  <a:xfrm>
                    <a:off x="5511800" y="1344613"/>
                    <a:ext cx="860425" cy="760413"/>
                  </a:xfrm>
                  <a:custGeom>
                    <a:avLst/>
                    <a:gdLst>
                      <a:gd name="T0" fmla="*/ 201 w 301"/>
                      <a:gd name="T1" fmla="*/ 0 h 266"/>
                      <a:gd name="T2" fmla="*/ 151 w 301"/>
                      <a:gd name="T3" fmla="*/ 67 h 266"/>
                      <a:gd name="T4" fmla="*/ 101 w 301"/>
                      <a:gd name="T5" fmla="*/ 0 h 266"/>
                      <a:gd name="T6" fmla="*/ 0 w 301"/>
                      <a:gd name="T7" fmla="*/ 144 h 266"/>
                      <a:gd name="T8" fmla="*/ 0 w 301"/>
                      <a:gd name="T9" fmla="*/ 235 h 266"/>
                      <a:gd name="T10" fmla="*/ 0 w 301"/>
                      <a:gd name="T11" fmla="*/ 235 h 266"/>
                      <a:gd name="T12" fmla="*/ 151 w 301"/>
                      <a:gd name="T13" fmla="*/ 266 h 266"/>
                      <a:gd name="T14" fmla="*/ 301 w 301"/>
                      <a:gd name="T15" fmla="*/ 235 h 266"/>
                      <a:gd name="T16" fmla="*/ 301 w 301"/>
                      <a:gd name="T17" fmla="*/ 235 h 266"/>
                      <a:gd name="T18" fmla="*/ 301 w 301"/>
                      <a:gd name="T19" fmla="*/ 144 h 266"/>
                      <a:gd name="T20" fmla="*/ 201 w 301"/>
                      <a:gd name="T21" fmla="*/ 0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1" h="266">
                        <a:moveTo>
                          <a:pt x="201" y="0"/>
                        </a:move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01" y="0"/>
                          <a:pt x="101" y="0"/>
                          <a:pt x="101" y="0"/>
                        </a:cubicBezTo>
                        <a:cubicBezTo>
                          <a:pt x="42" y="21"/>
                          <a:pt x="0" y="78"/>
                          <a:pt x="0" y="144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3" y="252"/>
                          <a:pt x="69" y="266"/>
                          <a:pt x="151" y="266"/>
                        </a:cubicBezTo>
                        <a:cubicBezTo>
                          <a:pt x="232" y="266"/>
                          <a:pt x="298" y="252"/>
                          <a:pt x="301" y="235"/>
                        </a:cubicBezTo>
                        <a:cubicBezTo>
                          <a:pt x="301" y="235"/>
                          <a:pt x="301" y="235"/>
                          <a:pt x="301" y="235"/>
                        </a:cubicBezTo>
                        <a:cubicBezTo>
                          <a:pt x="301" y="144"/>
                          <a:pt x="301" y="144"/>
                          <a:pt x="301" y="144"/>
                        </a:cubicBezTo>
                        <a:cubicBezTo>
                          <a:pt x="301" y="78"/>
                          <a:pt x="259" y="21"/>
                          <a:pt x="20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Freeform 20"/>
                  <p:cNvSpPr/>
                  <p:nvPr/>
                </p:nvSpPr>
                <p:spPr bwMode="auto">
                  <a:xfrm>
                    <a:off x="5900738" y="1319213"/>
                    <a:ext cx="85725" cy="50800"/>
                  </a:xfrm>
                  <a:custGeom>
                    <a:avLst/>
                    <a:gdLst>
                      <a:gd name="T0" fmla="*/ 30 w 30"/>
                      <a:gd name="T1" fmla="*/ 1 h 18"/>
                      <a:gd name="T2" fmla="*/ 15 w 30"/>
                      <a:gd name="T3" fmla="*/ 0 h 18"/>
                      <a:gd name="T4" fmla="*/ 1 w 30"/>
                      <a:gd name="T5" fmla="*/ 1 h 18"/>
                      <a:gd name="T6" fmla="*/ 7 w 30"/>
                      <a:gd name="T7" fmla="*/ 18 h 18"/>
                      <a:gd name="T8" fmla="*/ 24 w 30"/>
                      <a:gd name="T9" fmla="*/ 18 h 18"/>
                      <a:gd name="T10" fmla="*/ 30 w 30"/>
                      <a:gd name="T11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18">
                        <a:moveTo>
                          <a:pt x="30" y="1"/>
                        </a:move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0" y="0"/>
                          <a:pt x="6" y="0"/>
                          <a:pt x="1" y="1"/>
                        </a:cubicBezTo>
                        <a:cubicBezTo>
                          <a:pt x="1" y="1"/>
                          <a:pt x="0" y="11"/>
                          <a:pt x="7" y="18"/>
                        </a:cubicBezTo>
                        <a:cubicBezTo>
                          <a:pt x="7" y="18"/>
                          <a:pt x="18" y="18"/>
                          <a:pt x="24" y="18"/>
                        </a:cubicBezTo>
                        <a:cubicBezTo>
                          <a:pt x="24" y="18"/>
                          <a:pt x="30" y="12"/>
                          <a:pt x="3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4" name="Freeform 21"/>
                  <p:cNvSpPr/>
                  <p:nvPr/>
                </p:nvSpPr>
                <p:spPr bwMode="auto">
                  <a:xfrm>
                    <a:off x="5894388" y="1377951"/>
                    <a:ext cx="95250" cy="130175"/>
                  </a:xfrm>
                  <a:custGeom>
                    <a:avLst/>
                    <a:gdLst>
                      <a:gd name="T0" fmla="*/ 15 w 60"/>
                      <a:gd name="T1" fmla="*/ 0 h 82"/>
                      <a:gd name="T2" fmla="*/ 47 w 60"/>
                      <a:gd name="T3" fmla="*/ 0 h 82"/>
                      <a:gd name="T4" fmla="*/ 60 w 60"/>
                      <a:gd name="T5" fmla="*/ 47 h 82"/>
                      <a:gd name="T6" fmla="*/ 31 w 60"/>
                      <a:gd name="T7" fmla="*/ 82 h 82"/>
                      <a:gd name="T8" fmla="*/ 0 w 60"/>
                      <a:gd name="T9" fmla="*/ 47 h 82"/>
                      <a:gd name="T10" fmla="*/ 15 w 60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82">
                        <a:moveTo>
                          <a:pt x="15" y="0"/>
                        </a:moveTo>
                        <a:lnTo>
                          <a:pt x="47" y="0"/>
                        </a:lnTo>
                        <a:lnTo>
                          <a:pt x="60" y="47"/>
                        </a:lnTo>
                        <a:lnTo>
                          <a:pt x="31" y="82"/>
                        </a:lnTo>
                        <a:lnTo>
                          <a:pt x="0" y="47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5" name="Freeform 22"/>
                  <p:cNvSpPr/>
                  <p:nvPr/>
                </p:nvSpPr>
                <p:spPr bwMode="auto">
                  <a:xfrm>
                    <a:off x="5432425" y="1427163"/>
                    <a:ext cx="71438" cy="96838"/>
                  </a:xfrm>
                  <a:custGeom>
                    <a:avLst/>
                    <a:gdLst>
                      <a:gd name="T0" fmla="*/ 23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3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3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3" y="6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6" name="Freeform 23"/>
                  <p:cNvSpPr/>
                  <p:nvPr/>
                </p:nvSpPr>
                <p:spPr bwMode="auto">
                  <a:xfrm>
                    <a:off x="5146675" y="1401763"/>
                    <a:ext cx="465138" cy="568325"/>
                  </a:xfrm>
                  <a:custGeom>
                    <a:avLst/>
                    <a:gdLst>
                      <a:gd name="T0" fmla="*/ 150 w 163"/>
                      <a:gd name="T1" fmla="*/ 0 h 199"/>
                      <a:gd name="T2" fmla="*/ 113 w 163"/>
                      <a:gd name="T3" fmla="*/ 50 h 199"/>
                      <a:gd name="T4" fmla="*/ 75 w 163"/>
                      <a:gd name="T5" fmla="*/ 0 h 199"/>
                      <a:gd name="T6" fmla="*/ 0 w 163"/>
                      <a:gd name="T7" fmla="*/ 108 h 199"/>
                      <a:gd name="T8" fmla="*/ 0 w 163"/>
                      <a:gd name="T9" fmla="*/ 176 h 199"/>
                      <a:gd name="T10" fmla="*/ 0 w 163"/>
                      <a:gd name="T11" fmla="*/ 176 h 199"/>
                      <a:gd name="T12" fmla="*/ 113 w 163"/>
                      <a:gd name="T13" fmla="*/ 199 h 199"/>
                      <a:gd name="T14" fmla="*/ 114 w 163"/>
                      <a:gd name="T15" fmla="*/ 199 h 199"/>
                      <a:gd name="T16" fmla="*/ 114 w 163"/>
                      <a:gd name="T17" fmla="*/ 124 h 199"/>
                      <a:gd name="T18" fmla="*/ 163 w 163"/>
                      <a:gd name="T19" fmla="*/ 6 h 199"/>
                      <a:gd name="T20" fmla="*/ 150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150" y="0"/>
                        </a:moveTo>
                        <a:cubicBezTo>
                          <a:pt x="113" y="50"/>
                          <a:pt x="113" y="50"/>
                          <a:pt x="113" y="5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31" y="16"/>
                          <a:pt x="0" y="58"/>
                          <a:pt x="0" y="108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2" y="189"/>
                          <a:pt x="52" y="199"/>
                          <a:pt x="113" y="199"/>
                        </a:cubicBezTo>
                        <a:cubicBezTo>
                          <a:pt x="113" y="199"/>
                          <a:pt x="114" y="199"/>
                          <a:pt x="114" y="199"/>
                        </a:cubicBezTo>
                        <a:cubicBezTo>
                          <a:pt x="114" y="124"/>
                          <a:pt x="114" y="124"/>
                          <a:pt x="114" y="124"/>
                        </a:cubicBezTo>
                        <a:cubicBezTo>
                          <a:pt x="114" y="78"/>
                          <a:pt x="133" y="36"/>
                          <a:pt x="163" y="6"/>
                        </a:cubicBezTo>
                        <a:cubicBezTo>
                          <a:pt x="159" y="3"/>
                          <a:pt x="155" y="2"/>
                          <a:pt x="1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7" name="Freeform 24"/>
                  <p:cNvSpPr/>
                  <p:nvPr/>
                </p:nvSpPr>
                <p:spPr bwMode="auto">
                  <a:xfrm>
                    <a:off x="5438775" y="1381126"/>
                    <a:ext cx="61913" cy="41275"/>
                  </a:xfrm>
                  <a:custGeom>
                    <a:avLst/>
                    <a:gdLst>
                      <a:gd name="T0" fmla="*/ 18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8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8" y="14"/>
                        </a:moveTo>
                        <a:cubicBezTo>
                          <a:pt x="18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267325" y="966788"/>
                    <a:ext cx="401638" cy="40322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9" name="Freeform 26"/>
                  <p:cNvSpPr/>
                  <p:nvPr/>
                </p:nvSpPr>
                <p:spPr bwMode="auto">
                  <a:xfrm>
                    <a:off x="6386513" y="1381126"/>
                    <a:ext cx="61913" cy="41275"/>
                  </a:xfrm>
                  <a:custGeom>
                    <a:avLst/>
                    <a:gdLst>
                      <a:gd name="T0" fmla="*/ 17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7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7" y="14"/>
                        </a:moveTo>
                        <a:cubicBezTo>
                          <a:pt x="17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7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0" name="Freeform 27"/>
                  <p:cNvSpPr/>
                  <p:nvPr/>
                </p:nvSpPr>
                <p:spPr bwMode="auto">
                  <a:xfrm>
                    <a:off x="6380163" y="1427163"/>
                    <a:ext cx="71438" cy="96838"/>
                  </a:xfrm>
                  <a:custGeom>
                    <a:avLst/>
                    <a:gdLst>
                      <a:gd name="T0" fmla="*/ 24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4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4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4" y="6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1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6215063" y="966788"/>
                    <a:ext cx="403225" cy="40322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2" name="Freeform 29"/>
                  <p:cNvSpPr/>
                  <p:nvPr/>
                </p:nvSpPr>
                <p:spPr bwMode="auto">
                  <a:xfrm>
                    <a:off x="6272213" y="1401763"/>
                    <a:ext cx="465138" cy="568325"/>
                  </a:xfrm>
                  <a:custGeom>
                    <a:avLst/>
                    <a:gdLst>
                      <a:gd name="T0" fmla="*/ 88 w 163"/>
                      <a:gd name="T1" fmla="*/ 0 h 199"/>
                      <a:gd name="T2" fmla="*/ 51 w 163"/>
                      <a:gd name="T3" fmla="*/ 50 h 199"/>
                      <a:gd name="T4" fmla="*/ 13 w 163"/>
                      <a:gd name="T5" fmla="*/ 0 h 199"/>
                      <a:gd name="T6" fmla="*/ 0 w 163"/>
                      <a:gd name="T7" fmla="*/ 6 h 199"/>
                      <a:gd name="T8" fmla="*/ 49 w 163"/>
                      <a:gd name="T9" fmla="*/ 124 h 199"/>
                      <a:gd name="T10" fmla="*/ 49 w 163"/>
                      <a:gd name="T11" fmla="*/ 199 h 199"/>
                      <a:gd name="T12" fmla="*/ 51 w 163"/>
                      <a:gd name="T13" fmla="*/ 199 h 199"/>
                      <a:gd name="T14" fmla="*/ 163 w 163"/>
                      <a:gd name="T15" fmla="*/ 176 h 199"/>
                      <a:gd name="T16" fmla="*/ 163 w 163"/>
                      <a:gd name="T17" fmla="*/ 176 h 199"/>
                      <a:gd name="T18" fmla="*/ 163 w 163"/>
                      <a:gd name="T19" fmla="*/ 108 h 199"/>
                      <a:gd name="T20" fmla="*/ 88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88" y="0"/>
                        </a:moveTo>
                        <a:cubicBezTo>
                          <a:pt x="51" y="50"/>
                          <a:pt x="51" y="50"/>
                          <a:pt x="51" y="5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" y="2"/>
                          <a:pt x="4" y="3"/>
                          <a:pt x="0" y="6"/>
                        </a:cubicBezTo>
                        <a:cubicBezTo>
                          <a:pt x="30" y="36"/>
                          <a:pt x="49" y="78"/>
                          <a:pt x="49" y="124"/>
                        </a:cubicBezTo>
                        <a:cubicBezTo>
                          <a:pt x="49" y="199"/>
                          <a:pt x="49" y="199"/>
                          <a:pt x="49" y="199"/>
                        </a:cubicBezTo>
                        <a:cubicBezTo>
                          <a:pt x="50" y="199"/>
                          <a:pt x="50" y="199"/>
                          <a:pt x="51" y="199"/>
                        </a:cubicBezTo>
                        <a:cubicBezTo>
                          <a:pt x="112" y="199"/>
                          <a:pt x="161" y="189"/>
                          <a:pt x="163" y="176"/>
                        </a:cubicBezTo>
                        <a:cubicBezTo>
                          <a:pt x="163" y="176"/>
                          <a:pt x="163" y="176"/>
                          <a:pt x="163" y="176"/>
                        </a:cubicBezTo>
                        <a:cubicBezTo>
                          <a:pt x="163" y="108"/>
                          <a:pt x="163" y="108"/>
                          <a:pt x="163" y="108"/>
                        </a:cubicBezTo>
                        <a:cubicBezTo>
                          <a:pt x="163" y="58"/>
                          <a:pt x="132" y="16"/>
                          <a:pt x="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96" name="TextBox 113"/>
              <p:cNvSpPr txBox="1"/>
              <p:nvPr/>
            </p:nvSpPr>
            <p:spPr>
              <a:xfrm>
                <a:off x="3490972" y="1203598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189443" y="1795543"/>
              <a:ext cx="1031704" cy="1191173"/>
              <a:chOff x="4639793" y="1077935"/>
              <a:chExt cx="1031704" cy="1191173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4639793" y="1077935"/>
                <a:ext cx="1031704" cy="1191173"/>
                <a:chOff x="4639793" y="1077935"/>
                <a:chExt cx="1031704" cy="1191173"/>
              </a:xfrm>
            </p:grpSpPr>
            <p:sp>
              <p:nvSpPr>
                <p:cNvPr id="90" name="Freeform 18"/>
                <p:cNvSpPr/>
                <p:nvPr/>
              </p:nvSpPr>
              <p:spPr bwMode="auto">
                <a:xfrm>
                  <a:off x="4639793" y="1077935"/>
                  <a:ext cx="1031704" cy="1191173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91" name="组合 90"/>
                <p:cNvGrpSpPr/>
                <p:nvPr/>
              </p:nvGrpSpPr>
              <p:grpSpPr>
                <a:xfrm>
                  <a:off x="4968707" y="1549191"/>
                  <a:ext cx="439805" cy="451197"/>
                  <a:chOff x="7673976" y="2593975"/>
                  <a:chExt cx="1716088" cy="1760538"/>
                </a:xfrm>
                <a:solidFill>
                  <a:sysClr val="windowText" lastClr="000000">
                    <a:lumMod val="65000"/>
                    <a:lumOff val="35000"/>
                  </a:sysClr>
                </a:solidFill>
              </p:grpSpPr>
              <p:sp>
                <p:nvSpPr>
                  <p:cNvPr id="93" name="Freeform 60"/>
                  <p:cNvSpPr/>
                  <p:nvPr/>
                </p:nvSpPr>
                <p:spPr bwMode="auto">
                  <a:xfrm>
                    <a:off x="7673976" y="2974975"/>
                    <a:ext cx="1284288" cy="1379538"/>
                  </a:xfrm>
                  <a:custGeom>
                    <a:avLst/>
                    <a:gdLst>
                      <a:gd name="T0" fmla="*/ 415 w 437"/>
                      <a:gd name="T1" fmla="*/ 364 h 470"/>
                      <a:gd name="T2" fmla="*/ 388 w 437"/>
                      <a:gd name="T3" fmla="*/ 335 h 470"/>
                      <a:gd name="T4" fmla="*/ 307 w 437"/>
                      <a:gd name="T5" fmla="*/ 291 h 470"/>
                      <a:gd name="T6" fmla="*/ 273 w 437"/>
                      <a:gd name="T7" fmla="*/ 257 h 470"/>
                      <a:gd name="T8" fmla="*/ 262 w 437"/>
                      <a:gd name="T9" fmla="*/ 240 h 470"/>
                      <a:gd name="T10" fmla="*/ 288 w 437"/>
                      <a:gd name="T11" fmla="*/ 199 h 470"/>
                      <a:gd name="T12" fmla="*/ 294 w 437"/>
                      <a:gd name="T13" fmla="*/ 185 h 470"/>
                      <a:gd name="T14" fmla="*/ 298 w 437"/>
                      <a:gd name="T15" fmla="*/ 147 h 470"/>
                      <a:gd name="T16" fmla="*/ 285 w 437"/>
                      <a:gd name="T17" fmla="*/ 57 h 470"/>
                      <a:gd name="T18" fmla="*/ 280 w 437"/>
                      <a:gd name="T19" fmla="*/ 52 h 470"/>
                      <a:gd name="T20" fmla="*/ 262 w 437"/>
                      <a:gd name="T21" fmla="*/ 37 h 470"/>
                      <a:gd name="T22" fmla="*/ 155 w 437"/>
                      <a:gd name="T23" fmla="*/ 50 h 470"/>
                      <a:gd name="T24" fmla="*/ 140 w 437"/>
                      <a:gd name="T25" fmla="*/ 140 h 470"/>
                      <a:gd name="T26" fmla="*/ 142 w 437"/>
                      <a:gd name="T27" fmla="*/ 179 h 470"/>
                      <a:gd name="T28" fmla="*/ 150 w 437"/>
                      <a:gd name="T29" fmla="*/ 195 h 470"/>
                      <a:gd name="T30" fmla="*/ 153 w 437"/>
                      <a:gd name="T31" fmla="*/ 202 h 470"/>
                      <a:gd name="T32" fmla="*/ 155 w 437"/>
                      <a:gd name="T33" fmla="*/ 201 h 470"/>
                      <a:gd name="T34" fmla="*/ 178 w 437"/>
                      <a:gd name="T35" fmla="*/ 239 h 470"/>
                      <a:gd name="T36" fmla="*/ 159 w 437"/>
                      <a:gd name="T37" fmla="*/ 256 h 470"/>
                      <a:gd name="T38" fmla="*/ 129 w 437"/>
                      <a:gd name="T39" fmla="*/ 291 h 470"/>
                      <a:gd name="T40" fmla="*/ 48 w 437"/>
                      <a:gd name="T41" fmla="*/ 335 h 470"/>
                      <a:gd name="T42" fmla="*/ 21 w 437"/>
                      <a:gd name="T43" fmla="*/ 364 h 470"/>
                      <a:gd name="T44" fmla="*/ 0 w 437"/>
                      <a:gd name="T45" fmla="*/ 451 h 470"/>
                      <a:gd name="T46" fmla="*/ 0 w 437"/>
                      <a:gd name="T47" fmla="*/ 470 h 470"/>
                      <a:gd name="T48" fmla="*/ 437 w 437"/>
                      <a:gd name="T49" fmla="*/ 470 h 470"/>
                      <a:gd name="T50" fmla="*/ 437 w 437"/>
                      <a:gd name="T51" fmla="*/ 451 h 470"/>
                      <a:gd name="T52" fmla="*/ 415 w 437"/>
                      <a:gd name="T53" fmla="*/ 364 h 4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437" h="470">
                        <a:moveTo>
                          <a:pt x="415" y="364"/>
                        </a:moveTo>
                        <a:cubicBezTo>
                          <a:pt x="415" y="364"/>
                          <a:pt x="422" y="351"/>
                          <a:pt x="388" y="335"/>
                        </a:cubicBezTo>
                        <a:cubicBezTo>
                          <a:pt x="307" y="291"/>
                          <a:pt x="307" y="291"/>
                          <a:pt x="307" y="291"/>
                        </a:cubicBezTo>
                        <a:cubicBezTo>
                          <a:pt x="273" y="257"/>
                          <a:pt x="273" y="257"/>
                          <a:pt x="273" y="257"/>
                        </a:cubicBezTo>
                        <a:cubicBezTo>
                          <a:pt x="256" y="248"/>
                          <a:pt x="246" y="251"/>
                          <a:pt x="262" y="240"/>
                        </a:cubicBezTo>
                        <a:cubicBezTo>
                          <a:pt x="274" y="230"/>
                          <a:pt x="282" y="216"/>
                          <a:pt x="288" y="199"/>
                        </a:cubicBezTo>
                        <a:cubicBezTo>
                          <a:pt x="289" y="198"/>
                          <a:pt x="292" y="194"/>
                          <a:pt x="294" y="185"/>
                        </a:cubicBezTo>
                        <a:cubicBezTo>
                          <a:pt x="294" y="185"/>
                          <a:pt x="325" y="148"/>
                          <a:pt x="298" y="147"/>
                        </a:cubicBezTo>
                        <a:cubicBezTo>
                          <a:pt x="298" y="147"/>
                          <a:pt x="326" y="96"/>
                          <a:pt x="285" y="57"/>
                        </a:cubicBezTo>
                        <a:cubicBezTo>
                          <a:pt x="285" y="57"/>
                          <a:pt x="283" y="55"/>
                          <a:pt x="280" y="52"/>
                        </a:cubicBezTo>
                        <a:cubicBezTo>
                          <a:pt x="271" y="42"/>
                          <a:pt x="262" y="37"/>
                          <a:pt x="262" y="37"/>
                        </a:cubicBezTo>
                        <a:cubicBezTo>
                          <a:pt x="203" y="0"/>
                          <a:pt x="155" y="50"/>
                          <a:pt x="155" y="50"/>
                        </a:cubicBezTo>
                        <a:cubicBezTo>
                          <a:pt x="113" y="88"/>
                          <a:pt x="140" y="140"/>
                          <a:pt x="140" y="140"/>
                        </a:cubicBezTo>
                        <a:cubicBezTo>
                          <a:pt x="112" y="140"/>
                          <a:pt x="142" y="179"/>
                          <a:pt x="142" y="179"/>
                        </a:cubicBezTo>
                        <a:cubicBezTo>
                          <a:pt x="146" y="197"/>
                          <a:pt x="150" y="195"/>
                          <a:pt x="150" y="195"/>
                        </a:cubicBezTo>
                        <a:cubicBezTo>
                          <a:pt x="152" y="195"/>
                          <a:pt x="152" y="198"/>
                          <a:pt x="153" y="202"/>
                        </a:cubicBezTo>
                        <a:cubicBezTo>
                          <a:pt x="154" y="201"/>
                          <a:pt x="154" y="201"/>
                          <a:pt x="155" y="201"/>
                        </a:cubicBezTo>
                        <a:cubicBezTo>
                          <a:pt x="160" y="216"/>
                          <a:pt x="168" y="229"/>
                          <a:pt x="178" y="239"/>
                        </a:cubicBezTo>
                        <a:cubicBezTo>
                          <a:pt x="187" y="251"/>
                          <a:pt x="163" y="251"/>
                          <a:pt x="159" y="256"/>
                        </a:cubicBezTo>
                        <a:cubicBezTo>
                          <a:pt x="157" y="259"/>
                          <a:pt x="129" y="291"/>
                          <a:pt x="129" y="291"/>
                        </a:cubicBezTo>
                        <a:cubicBezTo>
                          <a:pt x="48" y="335"/>
                          <a:pt x="48" y="335"/>
                          <a:pt x="48" y="335"/>
                        </a:cubicBezTo>
                        <a:cubicBezTo>
                          <a:pt x="15" y="351"/>
                          <a:pt x="21" y="364"/>
                          <a:pt x="21" y="364"/>
                        </a:cubicBezTo>
                        <a:cubicBezTo>
                          <a:pt x="0" y="451"/>
                          <a:pt x="0" y="451"/>
                          <a:pt x="0" y="451"/>
                        </a:cubicBezTo>
                        <a:cubicBezTo>
                          <a:pt x="0" y="470"/>
                          <a:pt x="0" y="470"/>
                          <a:pt x="0" y="470"/>
                        </a:cubicBezTo>
                        <a:cubicBezTo>
                          <a:pt x="437" y="470"/>
                          <a:pt x="437" y="470"/>
                          <a:pt x="437" y="470"/>
                        </a:cubicBezTo>
                        <a:cubicBezTo>
                          <a:pt x="437" y="451"/>
                          <a:pt x="437" y="451"/>
                          <a:pt x="437" y="451"/>
                        </a:cubicBezTo>
                        <a:lnTo>
                          <a:pt x="415" y="364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4" name="Freeform 61"/>
                  <p:cNvSpPr>
                    <a:spLocks noEditPoints="1"/>
                  </p:cNvSpPr>
                  <p:nvPr/>
                </p:nvSpPr>
                <p:spPr bwMode="auto">
                  <a:xfrm>
                    <a:off x="8540751" y="2593975"/>
                    <a:ext cx="849313" cy="739775"/>
                  </a:xfrm>
                  <a:custGeom>
                    <a:avLst/>
                    <a:gdLst>
                      <a:gd name="T0" fmla="*/ 143 w 289"/>
                      <a:gd name="T1" fmla="*/ 1 h 252"/>
                      <a:gd name="T2" fmla="*/ 0 w 289"/>
                      <a:gd name="T3" fmla="*/ 111 h 252"/>
                      <a:gd name="T4" fmla="*/ 73 w 289"/>
                      <a:gd name="T5" fmla="*/ 203 h 252"/>
                      <a:gd name="T6" fmla="*/ 47 w 289"/>
                      <a:gd name="T7" fmla="*/ 252 h 252"/>
                      <a:gd name="T8" fmla="*/ 121 w 289"/>
                      <a:gd name="T9" fmla="*/ 216 h 252"/>
                      <a:gd name="T10" fmla="*/ 146 w 289"/>
                      <a:gd name="T11" fmla="*/ 217 h 252"/>
                      <a:gd name="T12" fmla="*/ 288 w 289"/>
                      <a:gd name="T13" fmla="*/ 107 h 252"/>
                      <a:gd name="T14" fmla="*/ 143 w 289"/>
                      <a:gd name="T15" fmla="*/ 1 h 252"/>
                      <a:gd name="T16" fmla="*/ 73 w 289"/>
                      <a:gd name="T17" fmla="*/ 131 h 252"/>
                      <a:gd name="T18" fmla="*/ 55 w 289"/>
                      <a:gd name="T19" fmla="*/ 113 h 252"/>
                      <a:gd name="T20" fmla="*/ 73 w 289"/>
                      <a:gd name="T21" fmla="*/ 95 h 252"/>
                      <a:gd name="T22" fmla="*/ 91 w 289"/>
                      <a:gd name="T23" fmla="*/ 113 h 252"/>
                      <a:gd name="T24" fmla="*/ 73 w 289"/>
                      <a:gd name="T25" fmla="*/ 131 h 252"/>
                      <a:gd name="T26" fmla="*/ 144 w 289"/>
                      <a:gd name="T27" fmla="*/ 131 h 252"/>
                      <a:gd name="T28" fmla="*/ 126 w 289"/>
                      <a:gd name="T29" fmla="*/ 113 h 252"/>
                      <a:gd name="T30" fmla="*/ 144 w 289"/>
                      <a:gd name="T31" fmla="*/ 95 h 252"/>
                      <a:gd name="T32" fmla="*/ 162 w 289"/>
                      <a:gd name="T33" fmla="*/ 113 h 252"/>
                      <a:gd name="T34" fmla="*/ 144 w 289"/>
                      <a:gd name="T35" fmla="*/ 131 h 252"/>
                      <a:gd name="T36" fmla="*/ 216 w 289"/>
                      <a:gd name="T37" fmla="*/ 131 h 252"/>
                      <a:gd name="T38" fmla="*/ 198 w 289"/>
                      <a:gd name="T39" fmla="*/ 113 h 252"/>
                      <a:gd name="T40" fmla="*/ 216 w 289"/>
                      <a:gd name="T41" fmla="*/ 95 h 252"/>
                      <a:gd name="T42" fmla="*/ 233 w 289"/>
                      <a:gd name="T43" fmla="*/ 113 h 252"/>
                      <a:gd name="T44" fmla="*/ 216 w 289"/>
                      <a:gd name="T45" fmla="*/ 131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89" h="252">
                        <a:moveTo>
                          <a:pt x="143" y="1"/>
                        </a:moveTo>
                        <a:cubicBezTo>
                          <a:pt x="63" y="2"/>
                          <a:pt x="0" y="51"/>
                          <a:pt x="0" y="111"/>
                        </a:cubicBezTo>
                        <a:cubicBezTo>
                          <a:pt x="1" y="151"/>
                          <a:pt x="30" y="185"/>
                          <a:pt x="73" y="203"/>
                        </a:cubicBezTo>
                        <a:cubicBezTo>
                          <a:pt x="47" y="252"/>
                          <a:pt x="47" y="252"/>
                          <a:pt x="47" y="252"/>
                        </a:cubicBezTo>
                        <a:cubicBezTo>
                          <a:pt x="121" y="216"/>
                          <a:pt x="121" y="216"/>
                          <a:pt x="121" y="216"/>
                        </a:cubicBezTo>
                        <a:cubicBezTo>
                          <a:pt x="129" y="217"/>
                          <a:pt x="137" y="218"/>
                          <a:pt x="146" y="217"/>
                        </a:cubicBezTo>
                        <a:cubicBezTo>
                          <a:pt x="225" y="216"/>
                          <a:pt x="289" y="167"/>
                          <a:pt x="288" y="107"/>
                        </a:cubicBezTo>
                        <a:cubicBezTo>
                          <a:pt x="287" y="47"/>
                          <a:pt x="222" y="0"/>
                          <a:pt x="143" y="1"/>
                        </a:cubicBezTo>
                        <a:close/>
                        <a:moveTo>
                          <a:pt x="73" y="131"/>
                        </a:moveTo>
                        <a:cubicBezTo>
                          <a:pt x="63" y="131"/>
                          <a:pt x="55" y="123"/>
                          <a:pt x="55" y="113"/>
                        </a:cubicBezTo>
                        <a:cubicBezTo>
                          <a:pt x="55" y="103"/>
                          <a:pt x="63" y="95"/>
                          <a:pt x="73" y="95"/>
                        </a:cubicBezTo>
                        <a:cubicBezTo>
                          <a:pt x="83" y="95"/>
                          <a:pt x="91" y="103"/>
                          <a:pt x="91" y="113"/>
                        </a:cubicBezTo>
                        <a:cubicBezTo>
                          <a:pt x="91" y="123"/>
                          <a:pt x="83" y="131"/>
                          <a:pt x="73" y="131"/>
                        </a:cubicBezTo>
                        <a:close/>
                        <a:moveTo>
                          <a:pt x="144" y="131"/>
                        </a:moveTo>
                        <a:cubicBezTo>
                          <a:pt x="134" y="131"/>
                          <a:pt x="126" y="123"/>
                          <a:pt x="126" y="113"/>
                        </a:cubicBezTo>
                        <a:cubicBezTo>
                          <a:pt x="126" y="103"/>
                          <a:pt x="134" y="95"/>
                          <a:pt x="144" y="95"/>
                        </a:cubicBezTo>
                        <a:cubicBezTo>
                          <a:pt x="154" y="95"/>
                          <a:pt x="162" y="103"/>
                          <a:pt x="162" y="113"/>
                        </a:cubicBezTo>
                        <a:cubicBezTo>
                          <a:pt x="162" y="123"/>
                          <a:pt x="154" y="131"/>
                          <a:pt x="144" y="131"/>
                        </a:cubicBezTo>
                        <a:close/>
                        <a:moveTo>
                          <a:pt x="216" y="131"/>
                        </a:moveTo>
                        <a:cubicBezTo>
                          <a:pt x="206" y="131"/>
                          <a:pt x="198" y="123"/>
                          <a:pt x="198" y="113"/>
                        </a:cubicBezTo>
                        <a:cubicBezTo>
                          <a:pt x="198" y="103"/>
                          <a:pt x="206" y="95"/>
                          <a:pt x="216" y="95"/>
                        </a:cubicBezTo>
                        <a:cubicBezTo>
                          <a:pt x="225" y="95"/>
                          <a:pt x="233" y="103"/>
                          <a:pt x="233" y="113"/>
                        </a:cubicBezTo>
                        <a:cubicBezTo>
                          <a:pt x="233" y="123"/>
                          <a:pt x="225" y="131"/>
                          <a:pt x="216" y="131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2" name="Freeform 20"/>
                <p:cNvSpPr/>
                <p:nvPr/>
              </p:nvSpPr>
              <p:spPr bwMode="auto">
                <a:xfrm flipH="1">
                  <a:off x="5223976" y="1128206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9" name="TextBox 132"/>
              <p:cNvSpPr txBox="1"/>
              <p:nvPr/>
            </p:nvSpPr>
            <p:spPr>
              <a:xfrm>
                <a:off x="5213755" y="1225084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789436" y="2833413"/>
              <a:ext cx="1029941" cy="1191173"/>
              <a:chOff x="5239786" y="2115805"/>
              <a:chExt cx="1029941" cy="1191173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5239786" y="2115805"/>
                <a:ext cx="1029941" cy="1191173"/>
                <a:chOff x="5239786" y="2115805"/>
                <a:chExt cx="1029941" cy="1191173"/>
              </a:xfrm>
            </p:grpSpPr>
            <p:sp>
              <p:nvSpPr>
                <p:cNvPr id="77" name="Freeform 9"/>
                <p:cNvSpPr/>
                <p:nvPr/>
              </p:nvSpPr>
              <p:spPr bwMode="auto">
                <a:xfrm>
                  <a:off x="5239786" y="2115805"/>
                  <a:ext cx="1029941" cy="1191173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5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5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23"/>
                <p:cNvSpPr/>
                <p:nvPr/>
              </p:nvSpPr>
              <p:spPr bwMode="auto">
                <a:xfrm flipH="1">
                  <a:off x="5820563" y="2151853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79" name="组合 78"/>
                <p:cNvGrpSpPr/>
                <p:nvPr/>
              </p:nvGrpSpPr>
              <p:grpSpPr>
                <a:xfrm>
                  <a:off x="5566676" y="2688318"/>
                  <a:ext cx="377557" cy="424345"/>
                  <a:chOff x="279401" y="2698750"/>
                  <a:chExt cx="1473200" cy="1655763"/>
                </a:xfrm>
                <a:solidFill>
                  <a:sysClr val="window" lastClr="FFFFFF"/>
                </a:solidFill>
              </p:grpSpPr>
              <p:sp>
                <p:nvSpPr>
                  <p:cNvPr id="80" name="Freeform 45"/>
                  <p:cNvSpPr>
                    <a:spLocks noEditPoints="1"/>
                  </p:cNvSpPr>
                  <p:nvPr/>
                </p:nvSpPr>
                <p:spPr bwMode="auto">
                  <a:xfrm>
                    <a:off x="279401" y="2884488"/>
                    <a:ext cx="1473200" cy="1470025"/>
                  </a:xfrm>
                  <a:custGeom>
                    <a:avLst/>
                    <a:gdLst>
                      <a:gd name="T0" fmla="*/ 250 w 501"/>
                      <a:gd name="T1" fmla="*/ 0 h 501"/>
                      <a:gd name="T2" fmla="*/ 0 w 501"/>
                      <a:gd name="T3" fmla="*/ 251 h 501"/>
                      <a:gd name="T4" fmla="*/ 250 w 501"/>
                      <a:gd name="T5" fmla="*/ 501 h 501"/>
                      <a:gd name="T6" fmla="*/ 501 w 501"/>
                      <a:gd name="T7" fmla="*/ 251 h 501"/>
                      <a:gd name="T8" fmla="*/ 250 w 501"/>
                      <a:gd name="T9" fmla="*/ 0 h 501"/>
                      <a:gd name="T10" fmla="*/ 455 w 501"/>
                      <a:gd name="T11" fmla="*/ 267 h 501"/>
                      <a:gd name="T12" fmla="*/ 446 w 501"/>
                      <a:gd name="T13" fmla="*/ 267 h 501"/>
                      <a:gd name="T14" fmla="*/ 389 w 501"/>
                      <a:gd name="T15" fmla="*/ 390 h 501"/>
                      <a:gd name="T16" fmla="*/ 267 w 501"/>
                      <a:gd name="T17" fmla="*/ 447 h 501"/>
                      <a:gd name="T18" fmla="*/ 267 w 501"/>
                      <a:gd name="T19" fmla="*/ 455 h 501"/>
                      <a:gd name="T20" fmla="*/ 250 w 501"/>
                      <a:gd name="T21" fmla="*/ 471 h 501"/>
                      <a:gd name="T22" fmla="*/ 234 w 501"/>
                      <a:gd name="T23" fmla="*/ 455 h 501"/>
                      <a:gd name="T24" fmla="*/ 234 w 501"/>
                      <a:gd name="T25" fmla="*/ 447 h 501"/>
                      <a:gd name="T26" fmla="*/ 111 w 501"/>
                      <a:gd name="T27" fmla="*/ 390 h 501"/>
                      <a:gd name="T28" fmla="*/ 54 w 501"/>
                      <a:gd name="T29" fmla="*/ 267 h 501"/>
                      <a:gd name="T30" fmla="*/ 46 w 501"/>
                      <a:gd name="T31" fmla="*/ 267 h 501"/>
                      <a:gd name="T32" fmla="*/ 30 w 501"/>
                      <a:gd name="T33" fmla="*/ 251 h 501"/>
                      <a:gd name="T34" fmla="*/ 46 w 501"/>
                      <a:gd name="T35" fmla="*/ 234 h 501"/>
                      <a:gd name="T36" fmla="*/ 54 w 501"/>
                      <a:gd name="T37" fmla="*/ 234 h 501"/>
                      <a:gd name="T38" fmla="*/ 111 w 501"/>
                      <a:gd name="T39" fmla="*/ 111 h 501"/>
                      <a:gd name="T40" fmla="*/ 234 w 501"/>
                      <a:gd name="T41" fmla="*/ 54 h 501"/>
                      <a:gd name="T42" fmla="*/ 234 w 501"/>
                      <a:gd name="T43" fmla="*/ 46 h 501"/>
                      <a:gd name="T44" fmla="*/ 250 w 501"/>
                      <a:gd name="T45" fmla="*/ 30 h 501"/>
                      <a:gd name="T46" fmla="*/ 267 w 501"/>
                      <a:gd name="T47" fmla="*/ 46 h 501"/>
                      <a:gd name="T48" fmla="*/ 267 w 501"/>
                      <a:gd name="T49" fmla="*/ 54 h 501"/>
                      <a:gd name="T50" fmla="*/ 389 w 501"/>
                      <a:gd name="T51" fmla="*/ 111 h 501"/>
                      <a:gd name="T52" fmla="*/ 446 w 501"/>
                      <a:gd name="T53" fmla="*/ 234 h 501"/>
                      <a:gd name="T54" fmla="*/ 455 w 501"/>
                      <a:gd name="T55" fmla="*/ 234 h 501"/>
                      <a:gd name="T56" fmla="*/ 471 w 501"/>
                      <a:gd name="T57" fmla="*/ 251 h 501"/>
                      <a:gd name="T58" fmla="*/ 455 w 501"/>
                      <a:gd name="T59" fmla="*/ 267 h 5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01" h="501">
                        <a:moveTo>
                          <a:pt x="250" y="0"/>
                        </a:moveTo>
                        <a:cubicBezTo>
                          <a:pt x="112" y="0"/>
                          <a:pt x="0" y="112"/>
                          <a:pt x="0" y="251"/>
                        </a:cubicBezTo>
                        <a:cubicBezTo>
                          <a:pt x="0" y="389"/>
                          <a:pt x="112" y="501"/>
                          <a:pt x="250" y="501"/>
                        </a:cubicBezTo>
                        <a:cubicBezTo>
                          <a:pt x="389" y="501"/>
                          <a:pt x="501" y="389"/>
                          <a:pt x="501" y="251"/>
                        </a:cubicBezTo>
                        <a:cubicBezTo>
                          <a:pt x="501" y="112"/>
                          <a:pt x="389" y="0"/>
                          <a:pt x="250" y="0"/>
                        </a:cubicBezTo>
                        <a:close/>
                        <a:moveTo>
                          <a:pt x="455" y="267"/>
                        </a:moveTo>
                        <a:cubicBezTo>
                          <a:pt x="446" y="267"/>
                          <a:pt x="446" y="267"/>
                          <a:pt x="446" y="267"/>
                        </a:cubicBezTo>
                        <a:cubicBezTo>
                          <a:pt x="442" y="315"/>
                          <a:pt x="421" y="358"/>
                          <a:pt x="389" y="390"/>
                        </a:cubicBezTo>
                        <a:cubicBezTo>
                          <a:pt x="357" y="422"/>
                          <a:pt x="315" y="443"/>
                          <a:pt x="267" y="447"/>
                        </a:cubicBezTo>
                        <a:cubicBezTo>
                          <a:pt x="267" y="455"/>
                          <a:pt x="267" y="455"/>
                          <a:pt x="267" y="455"/>
                        </a:cubicBezTo>
                        <a:cubicBezTo>
                          <a:pt x="267" y="464"/>
                          <a:pt x="259" y="471"/>
                          <a:pt x="250" y="471"/>
                        </a:cubicBezTo>
                        <a:cubicBezTo>
                          <a:pt x="241" y="471"/>
                          <a:pt x="234" y="464"/>
                          <a:pt x="234" y="455"/>
                        </a:cubicBezTo>
                        <a:cubicBezTo>
                          <a:pt x="234" y="447"/>
                          <a:pt x="234" y="447"/>
                          <a:pt x="234" y="447"/>
                        </a:cubicBezTo>
                        <a:cubicBezTo>
                          <a:pt x="186" y="443"/>
                          <a:pt x="143" y="422"/>
                          <a:pt x="111" y="390"/>
                        </a:cubicBezTo>
                        <a:cubicBezTo>
                          <a:pt x="79" y="358"/>
                          <a:pt x="58" y="315"/>
                          <a:pt x="54" y="267"/>
                        </a:cubicBezTo>
                        <a:cubicBezTo>
                          <a:pt x="46" y="267"/>
                          <a:pt x="46" y="267"/>
                          <a:pt x="46" y="267"/>
                        </a:cubicBezTo>
                        <a:cubicBezTo>
                          <a:pt x="37" y="267"/>
                          <a:pt x="30" y="260"/>
                          <a:pt x="30" y="251"/>
                        </a:cubicBezTo>
                        <a:cubicBezTo>
                          <a:pt x="30" y="241"/>
                          <a:pt x="37" y="234"/>
                          <a:pt x="46" y="234"/>
                        </a:cubicBezTo>
                        <a:cubicBezTo>
                          <a:pt x="54" y="234"/>
                          <a:pt x="54" y="234"/>
                          <a:pt x="54" y="234"/>
                        </a:cubicBezTo>
                        <a:cubicBezTo>
                          <a:pt x="58" y="186"/>
                          <a:pt x="79" y="143"/>
                          <a:pt x="111" y="111"/>
                        </a:cubicBezTo>
                        <a:cubicBezTo>
                          <a:pt x="143" y="79"/>
                          <a:pt x="186" y="58"/>
                          <a:pt x="234" y="54"/>
                        </a:cubicBezTo>
                        <a:cubicBezTo>
                          <a:pt x="234" y="46"/>
                          <a:pt x="234" y="46"/>
                          <a:pt x="234" y="46"/>
                        </a:cubicBezTo>
                        <a:cubicBezTo>
                          <a:pt x="234" y="37"/>
                          <a:pt x="241" y="30"/>
                          <a:pt x="250" y="30"/>
                        </a:cubicBezTo>
                        <a:cubicBezTo>
                          <a:pt x="259" y="30"/>
                          <a:pt x="267" y="37"/>
                          <a:pt x="267" y="46"/>
                        </a:cubicBezTo>
                        <a:cubicBezTo>
                          <a:pt x="267" y="54"/>
                          <a:pt x="267" y="54"/>
                          <a:pt x="267" y="54"/>
                        </a:cubicBezTo>
                        <a:cubicBezTo>
                          <a:pt x="315" y="58"/>
                          <a:pt x="357" y="79"/>
                          <a:pt x="389" y="111"/>
                        </a:cubicBezTo>
                        <a:cubicBezTo>
                          <a:pt x="421" y="143"/>
                          <a:pt x="442" y="186"/>
                          <a:pt x="446" y="234"/>
                        </a:cubicBezTo>
                        <a:cubicBezTo>
                          <a:pt x="455" y="234"/>
                          <a:pt x="455" y="234"/>
                          <a:pt x="455" y="234"/>
                        </a:cubicBezTo>
                        <a:cubicBezTo>
                          <a:pt x="464" y="234"/>
                          <a:pt x="471" y="241"/>
                          <a:pt x="471" y="251"/>
                        </a:cubicBezTo>
                        <a:cubicBezTo>
                          <a:pt x="471" y="260"/>
                          <a:pt x="464" y="267"/>
                          <a:pt x="455" y="2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1" name="Freeform 46"/>
                  <p:cNvSpPr/>
                  <p:nvPr/>
                </p:nvSpPr>
                <p:spPr bwMode="auto">
                  <a:xfrm>
                    <a:off x="966788" y="3043238"/>
                    <a:ext cx="96838" cy="117475"/>
                  </a:xfrm>
                  <a:custGeom>
                    <a:avLst/>
                    <a:gdLst>
                      <a:gd name="T0" fmla="*/ 16 w 33"/>
                      <a:gd name="T1" fmla="*/ 40 h 40"/>
                      <a:gd name="T2" fmla="*/ 33 w 33"/>
                      <a:gd name="T3" fmla="*/ 24 h 40"/>
                      <a:gd name="T4" fmla="*/ 33 w 33"/>
                      <a:gd name="T5" fmla="*/ 0 h 40"/>
                      <a:gd name="T6" fmla="*/ 16 w 33"/>
                      <a:gd name="T7" fmla="*/ 0 h 40"/>
                      <a:gd name="T8" fmla="*/ 0 w 33"/>
                      <a:gd name="T9" fmla="*/ 0 h 40"/>
                      <a:gd name="T10" fmla="*/ 0 w 33"/>
                      <a:gd name="T11" fmla="*/ 24 h 40"/>
                      <a:gd name="T12" fmla="*/ 16 w 33"/>
                      <a:gd name="T13" fmla="*/ 4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" h="40">
                        <a:moveTo>
                          <a:pt x="16" y="40"/>
                        </a:moveTo>
                        <a:cubicBezTo>
                          <a:pt x="25" y="40"/>
                          <a:pt x="33" y="33"/>
                          <a:pt x="33" y="24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27" y="0"/>
                          <a:pt x="22" y="0"/>
                          <a:pt x="16" y="0"/>
                        </a:cubicBezTo>
                        <a:cubicBezTo>
                          <a:pt x="11" y="0"/>
                          <a:pt x="5" y="0"/>
                          <a:pt x="0" y="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33"/>
                          <a:pt x="7" y="40"/>
                          <a:pt x="1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2" name="Freeform 47"/>
                  <p:cNvSpPr/>
                  <p:nvPr/>
                </p:nvSpPr>
                <p:spPr bwMode="auto">
                  <a:xfrm>
                    <a:off x="966788" y="4079875"/>
                    <a:ext cx="96838" cy="115888"/>
                  </a:xfrm>
                  <a:custGeom>
                    <a:avLst/>
                    <a:gdLst>
                      <a:gd name="T0" fmla="*/ 16 w 33"/>
                      <a:gd name="T1" fmla="*/ 0 h 40"/>
                      <a:gd name="T2" fmla="*/ 0 w 33"/>
                      <a:gd name="T3" fmla="*/ 17 h 40"/>
                      <a:gd name="T4" fmla="*/ 0 w 33"/>
                      <a:gd name="T5" fmla="*/ 40 h 40"/>
                      <a:gd name="T6" fmla="*/ 16 w 33"/>
                      <a:gd name="T7" fmla="*/ 40 h 40"/>
                      <a:gd name="T8" fmla="*/ 33 w 33"/>
                      <a:gd name="T9" fmla="*/ 40 h 40"/>
                      <a:gd name="T10" fmla="*/ 33 w 33"/>
                      <a:gd name="T11" fmla="*/ 17 h 40"/>
                      <a:gd name="T12" fmla="*/ 16 w 33"/>
                      <a:gd name="T13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" h="40">
                        <a:moveTo>
                          <a:pt x="16" y="0"/>
                        </a:moveTo>
                        <a:cubicBezTo>
                          <a:pt x="7" y="0"/>
                          <a:pt x="0" y="7"/>
                          <a:pt x="0" y="17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5" y="40"/>
                          <a:pt x="11" y="40"/>
                          <a:pt x="16" y="40"/>
                        </a:cubicBezTo>
                        <a:cubicBezTo>
                          <a:pt x="22" y="40"/>
                          <a:pt x="27" y="40"/>
                          <a:pt x="33" y="40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3" y="7"/>
                          <a:pt x="25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3" name="Freeform 48"/>
                  <p:cNvSpPr/>
                  <p:nvPr/>
                </p:nvSpPr>
                <p:spPr bwMode="auto">
                  <a:xfrm>
                    <a:off x="434976" y="3571875"/>
                    <a:ext cx="120650" cy="96838"/>
                  </a:xfrm>
                  <a:custGeom>
                    <a:avLst/>
                    <a:gdLst>
                      <a:gd name="T0" fmla="*/ 41 w 41"/>
                      <a:gd name="T1" fmla="*/ 17 h 33"/>
                      <a:gd name="T2" fmla="*/ 24 w 41"/>
                      <a:gd name="T3" fmla="*/ 0 h 33"/>
                      <a:gd name="T4" fmla="*/ 1 w 41"/>
                      <a:gd name="T5" fmla="*/ 0 h 33"/>
                      <a:gd name="T6" fmla="*/ 0 w 41"/>
                      <a:gd name="T7" fmla="*/ 17 h 33"/>
                      <a:gd name="T8" fmla="*/ 1 w 41"/>
                      <a:gd name="T9" fmla="*/ 33 h 33"/>
                      <a:gd name="T10" fmla="*/ 24 w 41"/>
                      <a:gd name="T11" fmla="*/ 33 h 33"/>
                      <a:gd name="T12" fmla="*/ 41 w 41"/>
                      <a:gd name="T13" fmla="*/ 17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33">
                        <a:moveTo>
                          <a:pt x="41" y="17"/>
                        </a:moveTo>
                        <a:cubicBezTo>
                          <a:pt x="41" y="7"/>
                          <a:pt x="33" y="0"/>
                          <a:pt x="24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6"/>
                          <a:pt x="0" y="11"/>
                          <a:pt x="0" y="17"/>
                        </a:cubicBezTo>
                        <a:cubicBezTo>
                          <a:pt x="0" y="22"/>
                          <a:pt x="1" y="28"/>
                          <a:pt x="1" y="33"/>
                        </a:cubicBezTo>
                        <a:cubicBezTo>
                          <a:pt x="24" y="33"/>
                          <a:pt x="24" y="33"/>
                          <a:pt x="24" y="33"/>
                        </a:cubicBezTo>
                        <a:cubicBezTo>
                          <a:pt x="33" y="33"/>
                          <a:pt x="41" y="26"/>
                          <a:pt x="41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4" name="Freeform 49"/>
                  <p:cNvSpPr/>
                  <p:nvPr/>
                </p:nvSpPr>
                <p:spPr bwMode="auto">
                  <a:xfrm>
                    <a:off x="1474788" y="3571875"/>
                    <a:ext cx="119063" cy="96838"/>
                  </a:xfrm>
                  <a:custGeom>
                    <a:avLst/>
                    <a:gdLst>
                      <a:gd name="T0" fmla="*/ 39 w 40"/>
                      <a:gd name="T1" fmla="*/ 0 h 33"/>
                      <a:gd name="T2" fmla="*/ 16 w 40"/>
                      <a:gd name="T3" fmla="*/ 0 h 33"/>
                      <a:gd name="T4" fmla="*/ 0 w 40"/>
                      <a:gd name="T5" fmla="*/ 17 h 33"/>
                      <a:gd name="T6" fmla="*/ 16 w 40"/>
                      <a:gd name="T7" fmla="*/ 33 h 33"/>
                      <a:gd name="T8" fmla="*/ 39 w 40"/>
                      <a:gd name="T9" fmla="*/ 33 h 33"/>
                      <a:gd name="T10" fmla="*/ 40 w 40"/>
                      <a:gd name="T11" fmla="*/ 17 h 33"/>
                      <a:gd name="T12" fmla="*/ 39 w 40"/>
                      <a:gd name="T13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0" h="33">
                        <a:moveTo>
                          <a:pt x="39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7"/>
                        </a:cubicBezTo>
                        <a:cubicBezTo>
                          <a:pt x="0" y="26"/>
                          <a:pt x="7" y="33"/>
                          <a:pt x="16" y="33"/>
                        </a:cubicBezTo>
                        <a:cubicBezTo>
                          <a:pt x="39" y="33"/>
                          <a:pt x="39" y="33"/>
                          <a:pt x="39" y="33"/>
                        </a:cubicBezTo>
                        <a:cubicBezTo>
                          <a:pt x="40" y="28"/>
                          <a:pt x="40" y="22"/>
                          <a:pt x="40" y="17"/>
                        </a:cubicBezTo>
                        <a:cubicBezTo>
                          <a:pt x="40" y="11"/>
                          <a:pt x="40" y="6"/>
                          <a:pt x="3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5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925513" y="3532188"/>
                    <a:ext cx="176213" cy="17462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6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652463" y="3254375"/>
                    <a:ext cx="723900" cy="730250"/>
                  </a:xfrm>
                  <a:custGeom>
                    <a:avLst/>
                    <a:gdLst>
                      <a:gd name="T0" fmla="*/ 106 w 246"/>
                      <a:gd name="T1" fmla="*/ 86 h 249"/>
                      <a:gd name="T2" fmla="*/ 109 w 246"/>
                      <a:gd name="T3" fmla="*/ 89 h 249"/>
                      <a:gd name="T4" fmla="*/ 123 w 246"/>
                      <a:gd name="T5" fmla="*/ 86 h 249"/>
                      <a:gd name="T6" fmla="*/ 162 w 246"/>
                      <a:gd name="T7" fmla="*/ 125 h 249"/>
                      <a:gd name="T8" fmla="*/ 159 w 246"/>
                      <a:gd name="T9" fmla="*/ 139 h 249"/>
                      <a:gd name="T10" fmla="*/ 162 w 246"/>
                      <a:gd name="T11" fmla="*/ 142 h 249"/>
                      <a:gd name="T12" fmla="*/ 246 w 246"/>
                      <a:gd name="T13" fmla="*/ 0 h 249"/>
                      <a:gd name="T14" fmla="*/ 106 w 246"/>
                      <a:gd name="T15" fmla="*/ 86 h 249"/>
                      <a:gd name="T16" fmla="*/ 123 w 246"/>
                      <a:gd name="T17" fmla="*/ 163 h 249"/>
                      <a:gd name="T18" fmla="*/ 84 w 246"/>
                      <a:gd name="T19" fmla="*/ 125 h 249"/>
                      <a:gd name="T20" fmla="*/ 87 w 246"/>
                      <a:gd name="T21" fmla="*/ 110 h 249"/>
                      <a:gd name="T22" fmla="*/ 85 w 246"/>
                      <a:gd name="T23" fmla="*/ 107 h 249"/>
                      <a:gd name="T24" fmla="*/ 0 w 246"/>
                      <a:gd name="T25" fmla="*/ 249 h 249"/>
                      <a:gd name="T26" fmla="*/ 140 w 246"/>
                      <a:gd name="T27" fmla="*/ 163 h 249"/>
                      <a:gd name="T28" fmla="*/ 138 w 246"/>
                      <a:gd name="T29" fmla="*/ 160 h 249"/>
                      <a:gd name="T30" fmla="*/ 123 w 246"/>
                      <a:gd name="T31" fmla="*/ 163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46" h="249">
                        <a:moveTo>
                          <a:pt x="106" y="86"/>
                        </a:moveTo>
                        <a:cubicBezTo>
                          <a:pt x="109" y="89"/>
                          <a:pt x="109" y="89"/>
                          <a:pt x="109" y="89"/>
                        </a:cubicBezTo>
                        <a:cubicBezTo>
                          <a:pt x="113" y="87"/>
                          <a:pt x="118" y="86"/>
                          <a:pt x="123" y="86"/>
                        </a:cubicBezTo>
                        <a:cubicBezTo>
                          <a:pt x="145" y="86"/>
                          <a:pt x="162" y="103"/>
                          <a:pt x="162" y="125"/>
                        </a:cubicBezTo>
                        <a:cubicBezTo>
                          <a:pt x="162" y="130"/>
                          <a:pt x="161" y="135"/>
                          <a:pt x="159" y="139"/>
                        </a:cubicBezTo>
                        <a:cubicBezTo>
                          <a:pt x="162" y="142"/>
                          <a:pt x="162" y="142"/>
                          <a:pt x="162" y="142"/>
                        </a:cubicBezTo>
                        <a:cubicBezTo>
                          <a:pt x="246" y="0"/>
                          <a:pt x="246" y="0"/>
                          <a:pt x="246" y="0"/>
                        </a:cubicBezTo>
                        <a:lnTo>
                          <a:pt x="106" y="86"/>
                        </a:lnTo>
                        <a:close/>
                        <a:moveTo>
                          <a:pt x="123" y="163"/>
                        </a:moveTo>
                        <a:cubicBezTo>
                          <a:pt x="102" y="163"/>
                          <a:pt x="84" y="146"/>
                          <a:pt x="84" y="125"/>
                        </a:cubicBezTo>
                        <a:cubicBezTo>
                          <a:pt x="84" y="119"/>
                          <a:pt x="86" y="114"/>
                          <a:pt x="87" y="110"/>
                        </a:cubicBezTo>
                        <a:cubicBezTo>
                          <a:pt x="85" y="107"/>
                          <a:pt x="85" y="107"/>
                          <a:pt x="85" y="107"/>
                        </a:cubicBezTo>
                        <a:cubicBezTo>
                          <a:pt x="0" y="249"/>
                          <a:pt x="0" y="249"/>
                          <a:pt x="0" y="249"/>
                        </a:cubicBezTo>
                        <a:cubicBezTo>
                          <a:pt x="140" y="163"/>
                          <a:pt x="140" y="163"/>
                          <a:pt x="140" y="163"/>
                        </a:cubicBezTo>
                        <a:cubicBezTo>
                          <a:pt x="138" y="160"/>
                          <a:pt x="138" y="160"/>
                          <a:pt x="138" y="160"/>
                        </a:cubicBezTo>
                        <a:cubicBezTo>
                          <a:pt x="133" y="162"/>
                          <a:pt x="128" y="163"/>
                          <a:pt x="12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7" name="Freeform 52"/>
                  <p:cNvSpPr/>
                  <p:nvPr/>
                </p:nvSpPr>
                <p:spPr bwMode="auto">
                  <a:xfrm>
                    <a:off x="935038" y="2698750"/>
                    <a:ext cx="158750" cy="158750"/>
                  </a:xfrm>
                  <a:custGeom>
                    <a:avLst/>
                    <a:gdLst>
                      <a:gd name="T0" fmla="*/ 27 w 54"/>
                      <a:gd name="T1" fmla="*/ 0 h 54"/>
                      <a:gd name="T2" fmla="*/ 0 w 54"/>
                      <a:gd name="T3" fmla="*/ 27 h 54"/>
                      <a:gd name="T4" fmla="*/ 0 w 54"/>
                      <a:gd name="T5" fmla="*/ 54 h 54"/>
                      <a:gd name="T6" fmla="*/ 29 w 54"/>
                      <a:gd name="T7" fmla="*/ 52 h 54"/>
                      <a:gd name="T8" fmla="*/ 29 w 54"/>
                      <a:gd name="T9" fmla="*/ 52 h 54"/>
                      <a:gd name="T10" fmla="*/ 54 w 54"/>
                      <a:gd name="T11" fmla="*/ 53 h 54"/>
                      <a:gd name="T12" fmla="*/ 54 w 54"/>
                      <a:gd name="T13" fmla="*/ 27 h 54"/>
                      <a:gd name="T14" fmla="*/ 27 w 54"/>
                      <a:gd name="T15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4" h="54">
                        <a:moveTo>
                          <a:pt x="27" y="0"/>
                        </a:moveTo>
                        <a:cubicBezTo>
                          <a:pt x="12" y="0"/>
                          <a:pt x="0" y="12"/>
                          <a:pt x="0" y="27"/>
                        </a:cubicBezTo>
                        <a:cubicBezTo>
                          <a:pt x="0" y="54"/>
                          <a:pt x="0" y="54"/>
                          <a:pt x="0" y="54"/>
                        </a:cubicBezTo>
                        <a:cubicBezTo>
                          <a:pt x="10" y="53"/>
                          <a:pt x="19" y="52"/>
                          <a:pt x="29" y="52"/>
                        </a:cubicBezTo>
                        <a:cubicBezTo>
                          <a:pt x="29" y="52"/>
                          <a:pt x="29" y="52"/>
                          <a:pt x="29" y="52"/>
                        </a:cubicBezTo>
                        <a:cubicBezTo>
                          <a:pt x="38" y="52"/>
                          <a:pt x="46" y="52"/>
                          <a:pt x="54" y="53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12"/>
                          <a:pt x="42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76" name="TextBox 140"/>
              <p:cNvSpPr txBox="1"/>
              <p:nvPr/>
            </p:nvSpPr>
            <p:spPr>
              <a:xfrm>
                <a:off x="5783599" y="2252127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189443" y="3871285"/>
              <a:ext cx="1031704" cy="1191173"/>
              <a:chOff x="4639793" y="3153677"/>
              <a:chExt cx="1031704" cy="1191173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639793" y="3153677"/>
                <a:ext cx="1031704" cy="1191173"/>
                <a:chOff x="4639793" y="3153677"/>
                <a:chExt cx="1031704" cy="1191173"/>
              </a:xfrm>
            </p:grpSpPr>
            <p:sp>
              <p:nvSpPr>
                <p:cNvPr id="68" name="Freeform 13"/>
                <p:cNvSpPr/>
                <p:nvPr/>
              </p:nvSpPr>
              <p:spPr bwMode="auto">
                <a:xfrm>
                  <a:off x="4639793" y="3153677"/>
                  <a:ext cx="1031704" cy="1191173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 20"/>
                <p:cNvSpPr/>
                <p:nvPr/>
              </p:nvSpPr>
              <p:spPr bwMode="auto">
                <a:xfrm flipH="1">
                  <a:off x="5197472" y="3180452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70" name="组合 69"/>
                <p:cNvGrpSpPr/>
                <p:nvPr/>
              </p:nvGrpSpPr>
              <p:grpSpPr>
                <a:xfrm>
                  <a:off x="4935424" y="3728932"/>
                  <a:ext cx="450630" cy="348492"/>
                  <a:chOff x="3175" y="747713"/>
                  <a:chExt cx="1751013" cy="1354138"/>
                </a:xfrm>
                <a:solidFill>
                  <a:sysClr val="window" lastClr="FFFFFF"/>
                </a:solidFill>
              </p:grpSpPr>
              <p:sp>
                <p:nvSpPr>
                  <p:cNvPr id="71" name="Freeform 6"/>
                  <p:cNvSpPr/>
                  <p:nvPr/>
                </p:nvSpPr>
                <p:spPr bwMode="auto">
                  <a:xfrm>
                    <a:off x="3175" y="747713"/>
                    <a:ext cx="1308100" cy="854075"/>
                  </a:xfrm>
                  <a:custGeom>
                    <a:avLst/>
                    <a:gdLst>
                      <a:gd name="T0" fmla="*/ 357 w 458"/>
                      <a:gd name="T1" fmla="*/ 8 h 299"/>
                      <a:gd name="T2" fmla="*/ 184 w 458"/>
                      <a:gd name="T3" fmla="*/ 54 h 299"/>
                      <a:gd name="T4" fmla="*/ 40 w 458"/>
                      <a:gd name="T5" fmla="*/ 161 h 299"/>
                      <a:gd name="T6" fmla="*/ 35 w 458"/>
                      <a:gd name="T7" fmla="*/ 277 h 299"/>
                      <a:gd name="T8" fmla="*/ 36 w 458"/>
                      <a:gd name="T9" fmla="*/ 279 h 299"/>
                      <a:gd name="T10" fmla="*/ 85 w 458"/>
                      <a:gd name="T11" fmla="*/ 288 h 299"/>
                      <a:gd name="T12" fmla="*/ 133 w 458"/>
                      <a:gd name="T13" fmla="*/ 256 h 299"/>
                      <a:gd name="T14" fmla="*/ 142 w 458"/>
                      <a:gd name="T15" fmla="*/ 207 h 299"/>
                      <a:gd name="T16" fmla="*/ 128 w 458"/>
                      <a:gd name="T17" fmla="*/ 195 h 299"/>
                      <a:gd name="T18" fmla="*/ 211 w 458"/>
                      <a:gd name="T19" fmla="*/ 112 h 299"/>
                      <a:gd name="T20" fmla="*/ 211 w 458"/>
                      <a:gd name="T21" fmla="*/ 112 h 299"/>
                      <a:gd name="T22" fmla="*/ 212 w 458"/>
                      <a:gd name="T23" fmla="*/ 112 h 299"/>
                      <a:gd name="T24" fmla="*/ 212 w 458"/>
                      <a:gd name="T25" fmla="*/ 112 h 299"/>
                      <a:gd name="T26" fmla="*/ 212 w 458"/>
                      <a:gd name="T27" fmla="*/ 112 h 299"/>
                      <a:gd name="T28" fmla="*/ 329 w 458"/>
                      <a:gd name="T29" fmla="*/ 97 h 299"/>
                      <a:gd name="T30" fmla="*/ 330 w 458"/>
                      <a:gd name="T31" fmla="*/ 116 h 299"/>
                      <a:gd name="T32" fmla="*/ 374 w 458"/>
                      <a:gd name="T33" fmla="*/ 139 h 299"/>
                      <a:gd name="T34" fmla="*/ 429 w 458"/>
                      <a:gd name="T35" fmla="*/ 121 h 299"/>
                      <a:gd name="T36" fmla="*/ 452 w 458"/>
                      <a:gd name="T37" fmla="*/ 77 h 299"/>
                      <a:gd name="T38" fmla="*/ 451 w 458"/>
                      <a:gd name="T39" fmla="*/ 75 h 299"/>
                      <a:gd name="T40" fmla="*/ 357 w 458"/>
                      <a:gd name="T41" fmla="*/ 8 h 2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58" h="299">
                        <a:moveTo>
                          <a:pt x="357" y="8"/>
                        </a:moveTo>
                        <a:cubicBezTo>
                          <a:pt x="288" y="0"/>
                          <a:pt x="191" y="50"/>
                          <a:pt x="184" y="54"/>
                        </a:cubicBezTo>
                        <a:cubicBezTo>
                          <a:pt x="176" y="58"/>
                          <a:pt x="77" y="103"/>
                          <a:pt x="40" y="161"/>
                        </a:cubicBezTo>
                        <a:cubicBezTo>
                          <a:pt x="0" y="225"/>
                          <a:pt x="34" y="276"/>
                          <a:pt x="35" y="277"/>
                        </a:cubicBezTo>
                        <a:cubicBezTo>
                          <a:pt x="35" y="278"/>
                          <a:pt x="36" y="278"/>
                          <a:pt x="36" y="279"/>
                        </a:cubicBezTo>
                        <a:cubicBezTo>
                          <a:pt x="47" y="295"/>
                          <a:pt x="69" y="299"/>
                          <a:pt x="85" y="288"/>
                        </a:cubicBezTo>
                        <a:cubicBezTo>
                          <a:pt x="133" y="256"/>
                          <a:pt x="133" y="256"/>
                          <a:pt x="133" y="256"/>
                        </a:cubicBezTo>
                        <a:cubicBezTo>
                          <a:pt x="149" y="245"/>
                          <a:pt x="153" y="223"/>
                          <a:pt x="142" y="207"/>
                        </a:cubicBezTo>
                        <a:cubicBezTo>
                          <a:pt x="138" y="201"/>
                          <a:pt x="133" y="197"/>
                          <a:pt x="128" y="195"/>
                        </a:cubicBezTo>
                        <a:cubicBezTo>
                          <a:pt x="111" y="157"/>
                          <a:pt x="200" y="117"/>
                          <a:pt x="211" y="112"/>
                        </a:cubicBezTo>
                        <a:cubicBezTo>
                          <a:pt x="211" y="112"/>
                          <a:pt x="211" y="112"/>
                          <a:pt x="211" y="112"/>
                        </a:cubicBezTo>
                        <a:cubicBezTo>
                          <a:pt x="211" y="112"/>
                          <a:pt x="211" y="112"/>
                          <a:pt x="212" y="112"/>
                        </a:cubicBezTo>
                        <a:cubicBezTo>
                          <a:pt x="212" y="112"/>
                          <a:pt x="212" y="112"/>
                          <a:pt x="212" y="112"/>
                        </a:cubicBezTo>
                        <a:cubicBezTo>
                          <a:pt x="212" y="112"/>
                          <a:pt x="212" y="112"/>
                          <a:pt x="212" y="112"/>
                        </a:cubicBezTo>
                        <a:cubicBezTo>
                          <a:pt x="223" y="106"/>
                          <a:pt x="310" y="61"/>
                          <a:pt x="329" y="97"/>
                        </a:cubicBezTo>
                        <a:cubicBezTo>
                          <a:pt x="328" y="103"/>
                          <a:pt x="328" y="109"/>
                          <a:pt x="330" y="116"/>
                        </a:cubicBezTo>
                        <a:cubicBezTo>
                          <a:pt x="335" y="134"/>
                          <a:pt x="355" y="145"/>
                          <a:pt x="374" y="139"/>
                        </a:cubicBezTo>
                        <a:cubicBezTo>
                          <a:pt x="429" y="121"/>
                          <a:pt x="429" y="121"/>
                          <a:pt x="429" y="121"/>
                        </a:cubicBezTo>
                        <a:cubicBezTo>
                          <a:pt x="447" y="116"/>
                          <a:pt x="458" y="96"/>
                          <a:pt x="452" y="77"/>
                        </a:cubicBezTo>
                        <a:cubicBezTo>
                          <a:pt x="452" y="76"/>
                          <a:pt x="451" y="76"/>
                          <a:pt x="451" y="75"/>
                        </a:cubicBezTo>
                        <a:cubicBezTo>
                          <a:pt x="451" y="74"/>
                          <a:pt x="432" y="15"/>
                          <a:pt x="35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2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180975" y="1273176"/>
                    <a:ext cx="1270000" cy="828675"/>
                  </a:xfrm>
                  <a:custGeom>
                    <a:avLst/>
                    <a:gdLst>
                      <a:gd name="T0" fmla="*/ 442 w 445"/>
                      <a:gd name="T1" fmla="*/ 213 h 290"/>
                      <a:gd name="T2" fmla="*/ 313 w 445"/>
                      <a:gd name="T3" fmla="*/ 55 h 290"/>
                      <a:gd name="T4" fmla="*/ 313 w 445"/>
                      <a:gd name="T5" fmla="*/ 26 h 290"/>
                      <a:gd name="T6" fmla="*/ 262 w 445"/>
                      <a:gd name="T7" fmla="*/ 26 h 290"/>
                      <a:gd name="T8" fmla="*/ 183 w 445"/>
                      <a:gd name="T9" fmla="*/ 30 h 290"/>
                      <a:gd name="T10" fmla="*/ 157 w 445"/>
                      <a:gd name="T11" fmla="*/ 0 h 290"/>
                      <a:gd name="T12" fmla="*/ 132 w 445"/>
                      <a:gd name="T13" fmla="*/ 46 h 290"/>
                      <a:gd name="T14" fmla="*/ 132 w 445"/>
                      <a:gd name="T15" fmla="*/ 48 h 290"/>
                      <a:gd name="T16" fmla="*/ 132 w 445"/>
                      <a:gd name="T17" fmla="*/ 53 h 290"/>
                      <a:gd name="T18" fmla="*/ 3 w 445"/>
                      <a:gd name="T19" fmla="*/ 213 h 290"/>
                      <a:gd name="T20" fmla="*/ 0 w 445"/>
                      <a:gd name="T21" fmla="*/ 234 h 290"/>
                      <a:gd name="T22" fmla="*/ 0 w 445"/>
                      <a:gd name="T23" fmla="*/ 278 h 290"/>
                      <a:gd name="T24" fmla="*/ 433 w 445"/>
                      <a:gd name="T25" fmla="*/ 290 h 290"/>
                      <a:gd name="T26" fmla="*/ 445 w 445"/>
                      <a:gd name="T27" fmla="*/ 234 h 290"/>
                      <a:gd name="T28" fmla="*/ 445 w 445"/>
                      <a:gd name="T29" fmla="*/ 230 h 290"/>
                      <a:gd name="T30" fmla="*/ 175 w 445"/>
                      <a:gd name="T31" fmla="*/ 246 h 290"/>
                      <a:gd name="T32" fmla="*/ 146 w 445"/>
                      <a:gd name="T33" fmla="*/ 240 h 290"/>
                      <a:gd name="T34" fmla="*/ 153 w 445"/>
                      <a:gd name="T35" fmla="*/ 211 h 290"/>
                      <a:gd name="T36" fmla="*/ 181 w 445"/>
                      <a:gd name="T37" fmla="*/ 218 h 290"/>
                      <a:gd name="T38" fmla="*/ 181 w 445"/>
                      <a:gd name="T39" fmla="*/ 187 h 290"/>
                      <a:gd name="T40" fmla="*/ 153 w 445"/>
                      <a:gd name="T41" fmla="*/ 193 h 290"/>
                      <a:gd name="T42" fmla="*/ 146 w 445"/>
                      <a:gd name="T43" fmla="*/ 164 h 290"/>
                      <a:gd name="T44" fmla="*/ 175 w 445"/>
                      <a:gd name="T45" fmla="*/ 158 h 290"/>
                      <a:gd name="T46" fmla="*/ 181 w 445"/>
                      <a:gd name="T47" fmla="*/ 187 h 290"/>
                      <a:gd name="T48" fmla="*/ 175 w 445"/>
                      <a:gd name="T49" fmla="*/ 140 h 290"/>
                      <a:gd name="T50" fmla="*/ 146 w 445"/>
                      <a:gd name="T51" fmla="*/ 134 h 290"/>
                      <a:gd name="T52" fmla="*/ 153 w 445"/>
                      <a:gd name="T53" fmla="*/ 105 h 290"/>
                      <a:gd name="T54" fmla="*/ 181 w 445"/>
                      <a:gd name="T55" fmla="*/ 111 h 290"/>
                      <a:gd name="T56" fmla="*/ 240 w 445"/>
                      <a:gd name="T57" fmla="*/ 240 h 290"/>
                      <a:gd name="T58" fmla="*/ 211 w 445"/>
                      <a:gd name="T59" fmla="*/ 246 h 290"/>
                      <a:gd name="T60" fmla="*/ 205 w 445"/>
                      <a:gd name="T61" fmla="*/ 218 h 290"/>
                      <a:gd name="T62" fmla="*/ 234 w 445"/>
                      <a:gd name="T63" fmla="*/ 211 h 290"/>
                      <a:gd name="T64" fmla="*/ 240 w 445"/>
                      <a:gd name="T65" fmla="*/ 240 h 290"/>
                      <a:gd name="T66" fmla="*/ 234 w 445"/>
                      <a:gd name="T67" fmla="*/ 193 h 290"/>
                      <a:gd name="T68" fmla="*/ 205 w 445"/>
                      <a:gd name="T69" fmla="*/ 187 h 290"/>
                      <a:gd name="T70" fmla="*/ 211 w 445"/>
                      <a:gd name="T71" fmla="*/ 158 h 290"/>
                      <a:gd name="T72" fmla="*/ 240 w 445"/>
                      <a:gd name="T73" fmla="*/ 164 h 290"/>
                      <a:gd name="T74" fmla="*/ 240 w 445"/>
                      <a:gd name="T75" fmla="*/ 134 h 290"/>
                      <a:gd name="T76" fmla="*/ 211 w 445"/>
                      <a:gd name="T77" fmla="*/ 140 h 290"/>
                      <a:gd name="T78" fmla="*/ 205 w 445"/>
                      <a:gd name="T79" fmla="*/ 111 h 290"/>
                      <a:gd name="T80" fmla="*/ 234 w 445"/>
                      <a:gd name="T81" fmla="*/ 105 h 290"/>
                      <a:gd name="T82" fmla="*/ 240 w 445"/>
                      <a:gd name="T83" fmla="*/ 134 h 290"/>
                      <a:gd name="T84" fmla="*/ 292 w 445"/>
                      <a:gd name="T85" fmla="*/ 246 h 290"/>
                      <a:gd name="T86" fmla="*/ 263 w 445"/>
                      <a:gd name="T87" fmla="*/ 240 h 290"/>
                      <a:gd name="T88" fmla="*/ 269 w 445"/>
                      <a:gd name="T89" fmla="*/ 211 h 290"/>
                      <a:gd name="T90" fmla="*/ 298 w 445"/>
                      <a:gd name="T91" fmla="*/ 218 h 290"/>
                      <a:gd name="T92" fmla="*/ 298 w 445"/>
                      <a:gd name="T93" fmla="*/ 187 h 290"/>
                      <a:gd name="T94" fmla="*/ 269 w 445"/>
                      <a:gd name="T95" fmla="*/ 193 h 290"/>
                      <a:gd name="T96" fmla="*/ 263 w 445"/>
                      <a:gd name="T97" fmla="*/ 164 h 290"/>
                      <a:gd name="T98" fmla="*/ 292 w 445"/>
                      <a:gd name="T99" fmla="*/ 158 h 290"/>
                      <a:gd name="T100" fmla="*/ 298 w 445"/>
                      <a:gd name="T101" fmla="*/ 187 h 290"/>
                      <a:gd name="T102" fmla="*/ 292 w 445"/>
                      <a:gd name="T103" fmla="*/ 140 h 290"/>
                      <a:gd name="T104" fmla="*/ 263 w 445"/>
                      <a:gd name="T105" fmla="*/ 134 h 290"/>
                      <a:gd name="T106" fmla="*/ 269 w 445"/>
                      <a:gd name="T107" fmla="*/ 105 h 290"/>
                      <a:gd name="T108" fmla="*/ 298 w 445"/>
                      <a:gd name="T109" fmla="*/ 111 h 2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445" h="290">
                        <a:moveTo>
                          <a:pt x="445" y="230"/>
                        </a:moveTo>
                        <a:cubicBezTo>
                          <a:pt x="445" y="224"/>
                          <a:pt x="444" y="218"/>
                          <a:pt x="442" y="213"/>
                        </a:cubicBezTo>
                        <a:cubicBezTo>
                          <a:pt x="433" y="184"/>
                          <a:pt x="397" y="165"/>
                          <a:pt x="397" y="165"/>
                        </a:cubicBezTo>
                        <a:cubicBezTo>
                          <a:pt x="325" y="114"/>
                          <a:pt x="314" y="77"/>
                          <a:pt x="313" y="55"/>
                        </a:cubicBezTo>
                        <a:cubicBezTo>
                          <a:pt x="313" y="54"/>
                          <a:pt x="313" y="54"/>
                          <a:pt x="313" y="53"/>
                        </a:cubicBezTo>
                        <a:cubicBezTo>
                          <a:pt x="313" y="26"/>
                          <a:pt x="313" y="26"/>
                          <a:pt x="313" y="26"/>
                        </a:cubicBezTo>
                        <a:cubicBezTo>
                          <a:pt x="313" y="12"/>
                          <a:pt x="302" y="0"/>
                          <a:pt x="288" y="0"/>
                        </a:cubicBezTo>
                        <a:cubicBezTo>
                          <a:pt x="274" y="0"/>
                          <a:pt x="262" y="12"/>
                          <a:pt x="262" y="26"/>
                        </a:cubicBezTo>
                        <a:cubicBezTo>
                          <a:pt x="262" y="29"/>
                          <a:pt x="262" y="29"/>
                          <a:pt x="262" y="29"/>
                        </a:cubicBezTo>
                        <a:cubicBezTo>
                          <a:pt x="220" y="42"/>
                          <a:pt x="193" y="34"/>
                          <a:pt x="183" y="30"/>
                        </a:cubicBezTo>
                        <a:cubicBezTo>
                          <a:pt x="183" y="26"/>
                          <a:pt x="183" y="26"/>
                          <a:pt x="183" y="26"/>
                        </a:cubicBezTo>
                        <a:cubicBezTo>
                          <a:pt x="183" y="12"/>
                          <a:pt x="172" y="0"/>
                          <a:pt x="157" y="0"/>
                        </a:cubicBezTo>
                        <a:cubicBezTo>
                          <a:pt x="143" y="0"/>
                          <a:pt x="132" y="12"/>
                          <a:pt x="132" y="26"/>
                        </a:cubicBezTo>
                        <a:cubicBezTo>
                          <a:pt x="132" y="46"/>
                          <a:pt x="132" y="46"/>
                          <a:pt x="132" y="46"/>
                        </a:cubicBezTo>
                        <a:cubicBezTo>
                          <a:pt x="131" y="46"/>
                          <a:pt x="131" y="46"/>
                          <a:pt x="131" y="46"/>
                        </a:cubicBezTo>
                        <a:cubicBezTo>
                          <a:pt x="131" y="46"/>
                          <a:pt x="132" y="47"/>
                          <a:pt x="132" y="48"/>
                        </a:cubicBezTo>
                        <a:cubicBezTo>
                          <a:pt x="132" y="53"/>
                          <a:pt x="132" y="53"/>
                          <a:pt x="132" y="53"/>
                        </a:cubicBezTo>
                        <a:cubicBezTo>
                          <a:pt x="132" y="53"/>
                          <a:pt x="132" y="53"/>
                          <a:pt x="132" y="53"/>
                        </a:cubicBezTo>
                        <a:cubicBezTo>
                          <a:pt x="131" y="73"/>
                          <a:pt x="122" y="113"/>
                          <a:pt x="48" y="165"/>
                        </a:cubicBezTo>
                        <a:cubicBezTo>
                          <a:pt x="48" y="165"/>
                          <a:pt x="11" y="184"/>
                          <a:pt x="3" y="213"/>
                        </a:cubicBezTo>
                        <a:cubicBezTo>
                          <a:pt x="1" y="218"/>
                          <a:pt x="0" y="224"/>
                          <a:pt x="0" y="230"/>
                        </a:cubicBezTo>
                        <a:cubicBezTo>
                          <a:pt x="0" y="231"/>
                          <a:pt x="0" y="232"/>
                          <a:pt x="0" y="234"/>
                        </a:cubicBezTo>
                        <a:cubicBezTo>
                          <a:pt x="0" y="234"/>
                          <a:pt x="0" y="234"/>
                          <a:pt x="0" y="234"/>
                        </a:cubicBezTo>
                        <a:cubicBezTo>
                          <a:pt x="0" y="278"/>
                          <a:pt x="0" y="278"/>
                          <a:pt x="0" y="278"/>
                        </a:cubicBezTo>
                        <a:cubicBezTo>
                          <a:pt x="0" y="285"/>
                          <a:pt x="6" y="290"/>
                          <a:pt x="12" y="290"/>
                        </a:cubicBezTo>
                        <a:cubicBezTo>
                          <a:pt x="433" y="290"/>
                          <a:pt x="433" y="290"/>
                          <a:pt x="433" y="290"/>
                        </a:cubicBezTo>
                        <a:cubicBezTo>
                          <a:pt x="439" y="290"/>
                          <a:pt x="445" y="285"/>
                          <a:pt x="445" y="278"/>
                        </a:cubicBezTo>
                        <a:cubicBezTo>
                          <a:pt x="445" y="234"/>
                          <a:pt x="445" y="234"/>
                          <a:pt x="445" y="234"/>
                        </a:cubicBezTo>
                        <a:cubicBezTo>
                          <a:pt x="445" y="234"/>
                          <a:pt x="445" y="234"/>
                          <a:pt x="445" y="234"/>
                        </a:cubicBezTo>
                        <a:cubicBezTo>
                          <a:pt x="445" y="232"/>
                          <a:pt x="445" y="231"/>
                          <a:pt x="445" y="230"/>
                        </a:cubicBezTo>
                        <a:close/>
                        <a:moveTo>
                          <a:pt x="181" y="240"/>
                        </a:moveTo>
                        <a:cubicBezTo>
                          <a:pt x="181" y="244"/>
                          <a:pt x="179" y="246"/>
                          <a:pt x="175" y="246"/>
                        </a:cubicBezTo>
                        <a:cubicBezTo>
                          <a:pt x="153" y="246"/>
                          <a:pt x="153" y="246"/>
                          <a:pt x="153" y="246"/>
                        </a:cubicBezTo>
                        <a:cubicBezTo>
                          <a:pt x="149" y="246"/>
                          <a:pt x="146" y="244"/>
                          <a:pt x="146" y="240"/>
                        </a:cubicBezTo>
                        <a:cubicBezTo>
                          <a:pt x="146" y="218"/>
                          <a:pt x="146" y="218"/>
                          <a:pt x="146" y="218"/>
                        </a:cubicBezTo>
                        <a:cubicBezTo>
                          <a:pt x="146" y="214"/>
                          <a:pt x="149" y="211"/>
                          <a:pt x="153" y="211"/>
                        </a:cubicBezTo>
                        <a:cubicBezTo>
                          <a:pt x="175" y="211"/>
                          <a:pt x="175" y="211"/>
                          <a:pt x="175" y="211"/>
                        </a:cubicBezTo>
                        <a:cubicBezTo>
                          <a:pt x="179" y="211"/>
                          <a:pt x="181" y="214"/>
                          <a:pt x="181" y="218"/>
                        </a:cubicBezTo>
                        <a:lnTo>
                          <a:pt x="181" y="240"/>
                        </a:lnTo>
                        <a:close/>
                        <a:moveTo>
                          <a:pt x="181" y="187"/>
                        </a:moveTo>
                        <a:cubicBezTo>
                          <a:pt x="181" y="190"/>
                          <a:pt x="179" y="193"/>
                          <a:pt x="175" y="193"/>
                        </a:cubicBezTo>
                        <a:cubicBezTo>
                          <a:pt x="153" y="193"/>
                          <a:pt x="153" y="193"/>
                          <a:pt x="153" y="193"/>
                        </a:cubicBezTo>
                        <a:cubicBezTo>
                          <a:pt x="149" y="193"/>
                          <a:pt x="146" y="190"/>
                          <a:pt x="146" y="187"/>
                        </a:cubicBezTo>
                        <a:cubicBezTo>
                          <a:pt x="146" y="164"/>
                          <a:pt x="146" y="164"/>
                          <a:pt x="146" y="164"/>
                        </a:cubicBezTo>
                        <a:cubicBezTo>
                          <a:pt x="146" y="161"/>
                          <a:pt x="149" y="158"/>
                          <a:pt x="153" y="158"/>
                        </a:cubicBezTo>
                        <a:cubicBezTo>
                          <a:pt x="175" y="158"/>
                          <a:pt x="175" y="158"/>
                          <a:pt x="175" y="158"/>
                        </a:cubicBezTo>
                        <a:cubicBezTo>
                          <a:pt x="179" y="158"/>
                          <a:pt x="181" y="161"/>
                          <a:pt x="181" y="164"/>
                        </a:cubicBezTo>
                        <a:lnTo>
                          <a:pt x="181" y="187"/>
                        </a:lnTo>
                        <a:close/>
                        <a:moveTo>
                          <a:pt x="181" y="134"/>
                        </a:moveTo>
                        <a:cubicBezTo>
                          <a:pt x="181" y="137"/>
                          <a:pt x="179" y="140"/>
                          <a:pt x="175" y="140"/>
                        </a:cubicBezTo>
                        <a:cubicBezTo>
                          <a:pt x="153" y="140"/>
                          <a:pt x="153" y="140"/>
                          <a:pt x="153" y="140"/>
                        </a:cubicBezTo>
                        <a:cubicBezTo>
                          <a:pt x="149" y="140"/>
                          <a:pt x="146" y="137"/>
                          <a:pt x="146" y="134"/>
                        </a:cubicBezTo>
                        <a:cubicBezTo>
                          <a:pt x="146" y="111"/>
                          <a:pt x="146" y="111"/>
                          <a:pt x="146" y="111"/>
                        </a:cubicBezTo>
                        <a:cubicBezTo>
                          <a:pt x="146" y="108"/>
                          <a:pt x="149" y="105"/>
                          <a:pt x="153" y="105"/>
                        </a:cubicBezTo>
                        <a:cubicBezTo>
                          <a:pt x="175" y="105"/>
                          <a:pt x="175" y="105"/>
                          <a:pt x="175" y="105"/>
                        </a:cubicBezTo>
                        <a:cubicBezTo>
                          <a:pt x="179" y="105"/>
                          <a:pt x="181" y="108"/>
                          <a:pt x="181" y="111"/>
                        </a:cubicBezTo>
                        <a:lnTo>
                          <a:pt x="181" y="134"/>
                        </a:lnTo>
                        <a:close/>
                        <a:moveTo>
                          <a:pt x="240" y="240"/>
                        </a:moveTo>
                        <a:cubicBezTo>
                          <a:pt x="240" y="244"/>
                          <a:pt x="237" y="246"/>
                          <a:pt x="234" y="246"/>
                        </a:cubicBezTo>
                        <a:cubicBezTo>
                          <a:pt x="211" y="246"/>
                          <a:pt x="211" y="246"/>
                          <a:pt x="211" y="246"/>
                        </a:cubicBezTo>
                        <a:cubicBezTo>
                          <a:pt x="208" y="246"/>
                          <a:pt x="205" y="244"/>
                          <a:pt x="205" y="240"/>
                        </a:cubicBezTo>
                        <a:cubicBezTo>
                          <a:pt x="205" y="218"/>
                          <a:pt x="205" y="218"/>
                          <a:pt x="205" y="218"/>
                        </a:cubicBezTo>
                        <a:cubicBezTo>
                          <a:pt x="205" y="214"/>
                          <a:pt x="208" y="211"/>
                          <a:pt x="211" y="211"/>
                        </a:cubicBezTo>
                        <a:cubicBezTo>
                          <a:pt x="234" y="211"/>
                          <a:pt x="234" y="211"/>
                          <a:pt x="234" y="211"/>
                        </a:cubicBezTo>
                        <a:cubicBezTo>
                          <a:pt x="237" y="211"/>
                          <a:pt x="240" y="214"/>
                          <a:pt x="240" y="218"/>
                        </a:cubicBezTo>
                        <a:lnTo>
                          <a:pt x="240" y="240"/>
                        </a:lnTo>
                        <a:close/>
                        <a:moveTo>
                          <a:pt x="240" y="187"/>
                        </a:moveTo>
                        <a:cubicBezTo>
                          <a:pt x="240" y="190"/>
                          <a:pt x="237" y="193"/>
                          <a:pt x="234" y="193"/>
                        </a:cubicBezTo>
                        <a:cubicBezTo>
                          <a:pt x="211" y="193"/>
                          <a:pt x="211" y="193"/>
                          <a:pt x="211" y="193"/>
                        </a:cubicBezTo>
                        <a:cubicBezTo>
                          <a:pt x="208" y="193"/>
                          <a:pt x="205" y="190"/>
                          <a:pt x="205" y="187"/>
                        </a:cubicBezTo>
                        <a:cubicBezTo>
                          <a:pt x="205" y="164"/>
                          <a:pt x="205" y="164"/>
                          <a:pt x="205" y="164"/>
                        </a:cubicBezTo>
                        <a:cubicBezTo>
                          <a:pt x="205" y="161"/>
                          <a:pt x="208" y="158"/>
                          <a:pt x="211" y="158"/>
                        </a:cubicBezTo>
                        <a:cubicBezTo>
                          <a:pt x="234" y="158"/>
                          <a:pt x="234" y="158"/>
                          <a:pt x="234" y="158"/>
                        </a:cubicBezTo>
                        <a:cubicBezTo>
                          <a:pt x="237" y="158"/>
                          <a:pt x="240" y="161"/>
                          <a:pt x="240" y="164"/>
                        </a:cubicBezTo>
                        <a:lnTo>
                          <a:pt x="240" y="187"/>
                        </a:lnTo>
                        <a:close/>
                        <a:moveTo>
                          <a:pt x="240" y="134"/>
                        </a:moveTo>
                        <a:cubicBezTo>
                          <a:pt x="240" y="137"/>
                          <a:pt x="237" y="140"/>
                          <a:pt x="234" y="140"/>
                        </a:cubicBezTo>
                        <a:cubicBezTo>
                          <a:pt x="211" y="140"/>
                          <a:pt x="211" y="140"/>
                          <a:pt x="211" y="140"/>
                        </a:cubicBezTo>
                        <a:cubicBezTo>
                          <a:pt x="208" y="140"/>
                          <a:pt x="205" y="137"/>
                          <a:pt x="205" y="134"/>
                        </a:cubicBez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5" y="108"/>
                          <a:pt x="208" y="105"/>
                          <a:pt x="211" y="105"/>
                        </a:cubicBezTo>
                        <a:cubicBezTo>
                          <a:pt x="234" y="105"/>
                          <a:pt x="234" y="105"/>
                          <a:pt x="234" y="105"/>
                        </a:cubicBezTo>
                        <a:cubicBezTo>
                          <a:pt x="237" y="105"/>
                          <a:pt x="240" y="108"/>
                          <a:pt x="240" y="111"/>
                        </a:cubicBezTo>
                        <a:lnTo>
                          <a:pt x="240" y="134"/>
                        </a:lnTo>
                        <a:close/>
                        <a:moveTo>
                          <a:pt x="298" y="240"/>
                        </a:moveTo>
                        <a:cubicBezTo>
                          <a:pt x="298" y="244"/>
                          <a:pt x="296" y="246"/>
                          <a:pt x="292" y="246"/>
                        </a:cubicBezTo>
                        <a:cubicBezTo>
                          <a:pt x="269" y="246"/>
                          <a:pt x="269" y="246"/>
                          <a:pt x="269" y="246"/>
                        </a:cubicBezTo>
                        <a:cubicBezTo>
                          <a:pt x="266" y="246"/>
                          <a:pt x="263" y="244"/>
                          <a:pt x="263" y="240"/>
                        </a:cubicBezTo>
                        <a:cubicBezTo>
                          <a:pt x="263" y="218"/>
                          <a:pt x="263" y="218"/>
                          <a:pt x="263" y="218"/>
                        </a:cubicBezTo>
                        <a:cubicBezTo>
                          <a:pt x="263" y="214"/>
                          <a:pt x="266" y="211"/>
                          <a:pt x="269" y="211"/>
                        </a:cubicBezTo>
                        <a:cubicBezTo>
                          <a:pt x="292" y="211"/>
                          <a:pt x="292" y="211"/>
                          <a:pt x="292" y="211"/>
                        </a:cubicBezTo>
                        <a:cubicBezTo>
                          <a:pt x="296" y="211"/>
                          <a:pt x="298" y="214"/>
                          <a:pt x="298" y="218"/>
                        </a:cubicBezTo>
                        <a:lnTo>
                          <a:pt x="298" y="240"/>
                        </a:lnTo>
                        <a:close/>
                        <a:moveTo>
                          <a:pt x="298" y="187"/>
                        </a:moveTo>
                        <a:cubicBezTo>
                          <a:pt x="298" y="190"/>
                          <a:pt x="296" y="193"/>
                          <a:pt x="292" y="193"/>
                        </a:cubicBezTo>
                        <a:cubicBezTo>
                          <a:pt x="269" y="193"/>
                          <a:pt x="269" y="193"/>
                          <a:pt x="269" y="193"/>
                        </a:cubicBezTo>
                        <a:cubicBezTo>
                          <a:pt x="266" y="193"/>
                          <a:pt x="263" y="190"/>
                          <a:pt x="263" y="187"/>
                        </a:cubicBezTo>
                        <a:cubicBezTo>
                          <a:pt x="263" y="164"/>
                          <a:pt x="263" y="164"/>
                          <a:pt x="263" y="164"/>
                        </a:cubicBezTo>
                        <a:cubicBezTo>
                          <a:pt x="263" y="161"/>
                          <a:pt x="266" y="158"/>
                          <a:pt x="269" y="158"/>
                        </a:cubicBezTo>
                        <a:cubicBezTo>
                          <a:pt x="292" y="158"/>
                          <a:pt x="292" y="158"/>
                          <a:pt x="292" y="158"/>
                        </a:cubicBezTo>
                        <a:cubicBezTo>
                          <a:pt x="296" y="158"/>
                          <a:pt x="298" y="161"/>
                          <a:pt x="298" y="164"/>
                        </a:cubicBezTo>
                        <a:lnTo>
                          <a:pt x="298" y="187"/>
                        </a:lnTo>
                        <a:close/>
                        <a:moveTo>
                          <a:pt x="298" y="134"/>
                        </a:moveTo>
                        <a:cubicBezTo>
                          <a:pt x="298" y="137"/>
                          <a:pt x="296" y="140"/>
                          <a:pt x="292" y="140"/>
                        </a:cubicBezTo>
                        <a:cubicBezTo>
                          <a:pt x="269" y="140"/>
                          <a:pt x="269" y="140"/>
                          <a:pt x="269" y="140"/>
                        </a:cubicBezTo>
                        <a:cubicBezTo>
                          <a:pt x="266" y="140"/>
                          <a:pt x="263" y="137"/>
                          <a:pt x="263" y="134"/>
                        </a:cubicBezTo>
                        <a:cubicBezTo>
                          <a:pt x="263" y="111"/>
                          <a:pt x="263" y="111"/>
                          <a:pt x="263" y="111"/>
                        </a:cubicBezTo>
                        <a:cubicBezTo>
                          <a:pt x="263" y="108"/>
                          <a:pt x="266" y="105"/>
                          <a:pt x="269" y="105"/>
                        </a:cubicBezTo>
                        <a:cubicBezTo>
                          <a:pt x="292" y="105"/>
                          <a:pt x="292" y="105"/>
                          <a:pt x="292" y="105"/>
                        </a:cubicBezTo>
                        <a:cubicBezTo>
                          <a:pt x="296" y="105"/>
                          <a:pt x="298" y="108"/>
                          <a:pt x="298" y="111"/>
                        </a:cubicBezTo>
                        <a:lnTo>
                          <a:pt x="298" y="1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3" name="Freeform 8"/>
                  <p:cNvSpPr/>
                  <p:nvPr/>
                </p:nvSpPr>
                <p:spPr bwMode="auto">
                  <a:xfrm>
                    <a:off x="1165225" y="1162051"/>
                    <a:ext cx="157163" cy="150813"/>
                  </a:xfrm>
                  <a:custGeom>
                    <a:avLst/>
                    <a:gdLst>
                      <a:gd name="T0" fmla="*/ 31 w 99"/>
                      <a:gd name="T1" fmla="*/ 95 h 95"/>
                      <a:gd name="T2" fmla="*/ 0 w 99"/>
                      <a:gd name="T3" fmla="*/ 0 h 95"/>
                      <a:gd name="T4" fmla="*/ 99 w 99"/>
                      <a:gd name="T5" fmla="*/ 39 h 95"/>
                      <a:gd name="T6" fmla="*/ 31 w 99"/>
                      <a:gd name="T7" fmla="*/ 9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9" h="95">
                        <a:moveTo>
                          <a:pt x="31" y="95"/>
                        </a:moveTo>
                        <a:lnTo>
                          <a:pt x="0" y="0"/>
                        </a:lnTo>
                        <a:lnTo>
                          <a:pt x="99" y="39"/>
                        </a:lnTo>
                        <a:lnTo>
                          <a:pt x="31" y="9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162050" y="1155701"/>
                    <a:ext cx="592138" cy="409575"/>
                  </a:xfrm>
                  <a:custGeom>
                    <a:avLst/>
                    <a:gdLst>
                      <a:gd name="T0" fmla="*/ 104 w 207"/>
                      <a:gd name="T1" fmla="*/ 0 h 143"/>
                      <a:gd name="T2" fmla="*/ 0 w 207"/>
                      <a:gd name="T3" fmla="*/ 71 h 143"/>
                      <a:gd name="T4" fmla="*/ 104 w 207"/>
                      <a:gd name="T5" fmla="*/ 143 h 143"/>
                      <a:gd name="T6" fmla="*/ 207 w 207"/>
                      <a:gd name="T7" fmla="*/ 71 h 143"/>
                      <a:gd name="T8" fmla="*/ 104 w 207"/>
                      <a:gd name="T9" fmla="*/ 0 h 143"/>
                      <a:gd name="T10" fmla="*/ 54 w 207"/>
                      <a:gd name="T11" fmla="*/ 85 h 143"/>
                      <a:gd name="T12" fmla="*/ 40 w 207"/>
                      <a:gd name="T13" fmla="*/ 71 h 143"/>
                      <a:gd name="T14" fmla="*/ 54 w 207"/>
                      <a:gd name="T15" fmla="*/ 57 h 143"/>
                      <a:gd name="T16" fmla="*/ 68 w 207"/>
                      <a:gd name="T17" fmla="*/ 71 h 143"/>
                      <a:gd name="T18" fmla="*/ 54 w 207"/>
                      <a:gd name="T19" fmla="*/ 85 h 143"/>
                      <a:gd name="T20" fmla="*/ 104 w 207"/>
                      <a:gd name="T21" fmla="*/ 85 h 143"/>
                      <a:gd name="T22" fmla="*/ 90 w 207"/>
                      <a:gd name="T23" fmla="*/ 71 h 143"/>
                      <a:gd name="T24" fmla="*/ 104 w 207"/>
                      <a:gd name="T25" fmla="*/ 57 h 143"/>
                      <a:gd name="T26" fmla="*/ 118 w 207"/>
                      <a:gd name="T27" fmla="*/ 71 h 143"/>
                      <a:gd name="T28" fmla="*/ 104 w 207"/>
                      <a:gd name="T29" fmla="*/ 85 h 143"/>
                      <a:gd name="T30" fmla="*/ 154 w 207"/>
                      <a:gd name="T31" fmla="*/ 85 h 143"/>
                      <a:gd name="T32" fmla="*/ 140 w 207"/>
                      <a:gd name="T33" fmla="*/ 71 h 143"/>
                      <a:gd name="T34" fmla="*/ 154 w 207"/>
                      <a:gd name="T35" fmla="*/ 57 h 143"/>
                      <a:gd name="T36" fmla="*/ 168 w 207"/>
                      <a:gd name="T37" fmla="*/ 71 h 143"/>
                      <a:gd name="T38" fmla="*/ 154 w 207"/>
                      <a:gd name="T39" fmla="*/ 85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07" h="143">
                        <a:moveTo>
                          <a:pt x="104" y="0"/>
                        </a:moveTo>
                        <a:cubicBezTo>
                          <a:pt x="47" y="0"/>
                          <a:pt x="0" y="32"/>
                          <a:pt x="0" y="71"/>
                        </a:cubicBezTo>
                        <a:cubicBezTo>
                          <a:pt x="0" y="111"/>
                          <a:pt x="47" y="143"/>
                          <a:pt x="104" y="143"/>
                        </a:cubicBezTo>
                        <a:cubicBezTo>
                          <a:pt x="161" y="143"/>
                          <a:pt x="207" y="111"/>
                          <a:pt x="207" y="71"/>
                        </a:cubicBezTo>
                        <a:cubicBezTo>
                          <a:pt x="207" y="32"/>
                          <a:pt x="161" y="0"/>
                          <a:pt x="104" y="0"/>
                        </a:cubicBezTo>
                        <a:close/>
                        <a:moveTo>
                          <a:pt x="54" y="85"/>
                        </a:moveTo>
                        <a:cubicBezTo>
                          <a:pt x="46" y="85"/>
                          <a:pt x="40" y="79"/>
                          <a:pt x="40" y="71"/>
                        </a:cubicBezTo>
                        <a:cubicBezTo>
                          <a:pt x="40" y="64"/>
                          <a:pt x="46" y="57"/>
                          <a:pt x="54" y="57"/>
                        </a:cubicBezTo>
                        <a:cubicBezTo>
                          <a:pt x="62" y="57"/>
                          <a:pt x="68" y="64"/>
                          <a:pt x="68" y="71"/>
                        </a:cubicBezTo>
                        <a:cubicBezTo>
                          <a:pt x="68" y="79"/>
                          <a:pt x="62" y="85"/>
                          <a:pt x="54" y="85"/>
                        </a:cubicBezTo>
                        <a:close/>
                        <a:moveTo>
                          <a:pt x="104" y="85"/>
                        </a:moveTo>
                        <a:cubicBezTo>
                          <a:pt x="96" y="85"/>
                          <a:pt x="90" y="79"/>
                          <a:pt x="90" y="71"/>
                        </a:cubicBezTo>
                        <a:cubicBezTo>
                          <a:pt x="90" y="64"/>
                          <a:pt x="96" y="57"/>
                          <a:pt x="104" y="57"/>
                        </a:cubicBezTo>
                        <a:cubicBezTo>
                          <a:pt x="112" y="57"/>
                          <a:pt x="118" y="64"/>
                          <a:pt x="118" y="71"/>
                        </a:cubicBezTo>
                        <a:cubicBezTo>
                          <a:pt x="118" y="79"/>
                          <a:pt x="112" y="85"/>
                          <a:pt x="104" y="85"/>
                        </a:cubicBezTo>
                        <a:close/>
                        <a:moveTo>
                          <a:pt x="154" y="85"/>
                        </a:moveTo>
                        <a:cubicBezTo>
                          <a:pt x="146" y="85"/>
                          <a:pt x="140" y="79"/>
                          <a:pt x="140" y="71"/>
                        </a:cubicBezTo>
                        <a:cubicBezTo>
                          <a:pt x="140" y="64"/>
                          <a:pt x="146" y="57"/>
                          <a:pt x="154" y="57"/>
                        </a:cubicBezTo>
                        <a:cubicBezTo>
                          <a:pt x="162" y="57"/>
                          <a:pt x="168" y="64"/>
                          <a:pt x="168" y="71"/>
                        </a:cubicBezTo>
                        <a:cubicBezTo>
                          <a:pt x="168" y="79"/>
                          <a:pt x="162" y="85"/>
                          <a:pt x="154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67" name="TextBox 154"/>
              <p:cNvSpPr txBox="1"/>
              <p:nvPr/>
            </p:nvSpPr>
            <p:spPr>
              <a:xfrm>
                <a:off x="5148064" y="3299049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991222" y="3871285"/>
              <a:ext cx="1031704" cy="1191173"/>
              <a:chOff x="3441572" y="3153677"/>
              <a:chExt cx="1031704" cy="1191173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3441572" y="3153677"/>
                <a:ext cx="1031704" cy="1191173"/>
                <a:chOff x="3441572" y="3153677"/>
                <a:chExt cx="1031704" cy="1191173"/>
              </a:xfrm>
            </p:grpSpPr>
            <p:sp>
              <p:nvSpPr>
                <p:cNvPr id="53" name="Freeform 10"/>
                <p:cNvSpPr/>
                <p:nvPr/>
              </p:nvSpPr>
              <p:spPr bwMode="auto">
                <a:xfrm>
                  <a:off x="3503246" y="3188919"/>
                  <a:ext cx="454620" cy="203522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A4C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Freeform 11"/>
                <p:cNvSpPr/>
                <p:nvPr/>
              </p:nvSpPr>
              <p:spPr bwMode="auto">
                <a:xfrm>
                  <a:off x="3441572" y="3153677"/>
                  <a:ext cx="1031704" cy="1191173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Freeform 21"/>
                <p:cNvSpPr/>
                <p:nvPr/>
              </p:nvSpPr>
              <p:spPr bwMode="auto">
                <a:xfrm>
                  <a:off x="3503246" y="3188919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3813387" y="3706259"/>
                  <a:ext cx="303963" cy="397832"/>
                  <a:chOff x="2951163" y="2495550"/>
                  <a:chExt cx="1208088" cy="1581150"/>
                </a:xfrm>
                <a:solidFill>
                  <a:srgbClr val="867188"/>
                </a:solidFill>
              </p:grpSpPr>
              <p:sp>
                <p:nvSpPr>
                  <p:cNvPr id="57" name="Freeform 29"/>
                  <p:cNvSpPr/>
                  <p:nvPr/>
                </p:nvSpPr>
                <p:spPr bwMode="auto">
                  <a:xfrm>
                    <a:off x="2978150" y="2911475"/>
                    <a:ext cx="230188" cy="306388"/>
                  </a:xfrm>
                  <a:custGeom>
                    <a:avLst/>
                    <a:gdLst>
                      <a:gd name="T0" fmla="*/ 69 w 79"/>
                      <a:gd name="T1" fmla="*/ 40 h 105"/>
                      <a:gd name="T2" fmla="*/ 70 w 79"/>
                      <a:gd name="T3" fmla="*/ 3 h 105"/>
                      <a:gd name="T4" fmla="*/ 52 w 79"/>
                      <a:gd name="T5" fmla="*/ 0 h 105"/>
                      <a:gd name="T6" fmla="*/ 0 w 79"/>
                      <a:gd name="T7" fmla="*/ 52 h 105"/>
                      <a:gd name="T8" fmla="*/ 52 w 79"/>
                      <a:gd name="T9" fmla="*/ 105 h 105"/>
                      <a:gd name="T10" fmla="*/ 79 w 79"/>
                      <a:gd name="T11" fmla="*/ 97 h 105"/>
                      <a:gd name="T12" fmla="*/ 69 w 79"/>
                      <a:gd name="T13" fmla="*/ 40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05">
                        <a:moveTo>
                          <a:pt x="69" y="40"/>
                        </a:moveTo>
                        <a:cubicBezTo>
                          <a:pt x="69" y="25"/>
                          <a:pt x="62" y="15"/>
                          <a:pt x="70" y="3"/>
                        </a:cubicBezTo>
                        <a:cubicBezTo>
                          <a:pt x="65" y="1"/>
                          <a:pt x="59" y="0"/>
                          <a:pt x="52" y="0"/>
                        </a:cubicBezTo>
                        <a:cubicBezTo>
                          <a:pt x="23" y="0"/>
                          <a:pt x="0" y="24"/>
                          <a:pt x="0" y="52"/>
                        </a:cubicBezTo>
                        <a:cubicBezTo>
                          <a:pt x="0" y="81"/>
                          <a:pt x="23" y="105"/>
                          <a:pt x="52" y="105"/>
                        </a:cubicBezTo>
                        <a:cubicBezTo>
                          <a:pt x="62" y="105"/>
                          <a:pt x="71" y="102"/>
                          <a:pt x="79" y="97"/>
                        </a:cubicBezTo>
                        <a:cubicBezTo>
                          <a:pt x="75" y="84"/>
                          <a:pt x="69" y="60"/>
                          <a:pt x="69" y="4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8" name="Freeform 30"/>
                  <p:cNvSpPr/>
                  <p:nvPr/>
                </p:nvSpPr>
                <p:spPr bwMode="auto">
                  <a:xfrm>
                    <a:off x="3900488" y="2911475"/>
                    <a:ext cx="228600" cy="306388"/>
                  </a:xfrm>
                  <a:custGeom>
                    <a:avLst/>
                    <a:gdLst>
                      <a:gd name="T0" fmla="*/ 10 w 79"/>
                      <a:gd name="T1" fmla="*/ 40 h 105"/>
                      <a:gd name="T2" fmla="*/ 9 w 79"/>
                      <a:gd name="T3" fmla="*/ 3 h 105"/>
                      <a:gd name="T4" fmla="*/ 27 w 79"/>
                      <a:gd name="T5" fmla="*/ 0 h 105"/>
                      <a:gd name="T6" fmla="*/ 79 w 79"/>
                      <a:gd name="T7" fmla="*/ 52 h 105"/>
                      <a:gd name="T8" fmla="*/ 27 w 79"/>
                      <a:gd name="T9" fmla="*/ 105 h 105"/>
                      <a:gd name="T10" fmla="*/ 0 w 79"/>
                      <a:gd name="T11" fmla="*/ 97 h 105"/>
                      <a:gd name="T12" fmla="*/ 10 w 79"/>
                      <a:gd name="T13" fmla="*/ 40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05">
                        <a:moveTo>
                          <a:pt x="10" y="40"/>
                        </a:moveTo>
                        <a:cubicBezTo>
                          <a:pt x="10" y="25"/>
                          <a:pt x="17" y="15"/>
                          <a:pt x="9" y="3"/>
                        </a:cubicBezTo>
                        <a:cubicBezTo>
                          <a:pt x="15" y="1"/>
                          <a:pt x="21" y="0"/>
                          <a:pt x="27" y="0"/>
                        </a:cubicBezTo>
                        <a:cubicBezTo>
                          <a:pt x="56" y="0"/>
                          <a:pt x="79" y="24"/>
                          <a:pt x="79" y="52"/>
                        </a:cubicBezTo>
                        <a:cubicBezTo>
                          <a:pt x="79" y="81"/>
                          <a:pt x="56" y="105"/>
                          <a:pt x="27" y="105"/>
                        </a:cubicBezTo>
                        <a:cubicBezTo>
                          <a:pt x="17" y="105"/>
                          <a:pt x="8" y="102"/>
                          <a:pt x="0" y="97"/>
                        </a:cubicBezTo>
                        <a:cubicBezTo>
                          <a:pt x="4" y="84"/>
                          <a:pt x="10" y="60"/>
                          <a:pt x="10" y="4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9" name="Freeform 31"/>
                  <p:cNvSpPr/>
                  <p:nvPr/>
                </p:nvSpPr>
                <p:spPr bwMode="auto">
                  <a:xfrm>
                    <a:off x="3481388" y="3570288"/>
                    <a:ext cx="147638" cy="328613"/>
                  </a:xfrm>
                  <a:custGeom>
                    <a:avLst/>
                    <a:gdLst>
                      <a:gd name="T0" fmla="*/ 25 w 93"/>
                      <a:gd name="T1" fmla="*/ 0 h 207"/>
                      <a:gd name="T2" fmla="*/ 0 w 93"/>
                      <a:gd name="T3" fmla="*/ 145 h 207"/>
                      <a:gd name="T4" fmla="*/ 47 w 93"/>
                      <a:gd name="T5" fmla="*/ 207 h 207"/>
                      <a:gd name="T6" fmla="*/ 93 w 93"/>
                      <a:gd name="T7" fmla="*/ 143 h 207"/>
                      <a:gd name="T8" fmla="*/ 68 w 93"/>
                      <a:gd name="T9" fmla="*/ 0 h 207"/>
                      <a:gd name="T10" fmla="*/ 25 w 93"/>
                      <a:gd name="T11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" h="207">
                        <a:moveTo>
                          <a:pt x="25" y="0"/>
                        </a:moveTo>
                        <a:lnTo>
                          <a:pt x="0" y="145"/>
                        </a:lnTo>
                        <a:lnTo>
                          <a:pt x="47" y="207"/>
                        </a:lnTo>
                        <a:lnTo>
                          <a:pt x="93" y="143"/>
                        </a:lnTo>
                        <a:lnTo>
                          <a:pt x="68" y="0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0" name="Freeform 32"/>
                  <p:cNvSpPr/>
                  <p:nvPr/>
                </p:nvSpPr>
                <p:spPr bwMode="auto">
                  <a:xfrm>
                    <a:off x="3471863" y="3433763"/>
                    <a:ext cx="166688" cy="115888"/>
                  </a:xfrm>
                  <a:custGeom>
                    <a:avLst/>
                    <a:gdLst>
                      <a:gd name="T0" fmla="*/ 21 w 57"/>
                      <a:gd name="T1" fmla="*/ 7 h 40"/>
                      <a:gd name="T2" fmla="*/ 0 w 57"/>
                      <a:gd name="T3" fmla="*/ 5 h 40"/>
                      <a:gd name="T4" fmla="*/ 0 w 57"/>
                      <a:gd name="T5" fmla="*/ 14 h 40"/>
                      <a:gd name="T6" fmla="*/ 1 w 57"/>
                      <a:gd name="T7" fmla="*/ 13 h 40"/>
                      <a:gd name="T8" fmla="*/ 18 w 57"/>
                      <a:gd name="T9" fmla="*/ 40 h 40"/>
                      <a:gd name="T10" fmla="*/ 40 w 57"/>
                      <a:gd name="T11" fmla="*/ 40 h 40"/>
                      <a:gd name="T12" fmla="*/ 56 w 57"/>
                      <a:gd name="T13" fmla="*/ 15 h 40"/>
                      <a:gd name="T14" fmla="*/ 57 w 57"/>
                      <a:gd name="T15" fmla="*/ 0 h 40"/>
                      <a:gd name="T16" fmla="*/ 21 w 57"/>
                      <a:gd name="T17" fmla="*/ 7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7" h="40">
                        <a:moveTo>
                          <a:pt x="21" y="7"/>
                        </a:moveTo>
                        <a:cubicBezTo>
                          <a:pt x="14" y="7"/>
                          <a:pt x="7" y="7"/>
                          <a:pt x="0" y="5"/>
                        </a:cubicBezTo>
                        <a:cubicBezTo>
                          <a:pt x="0" y="8"/>
                          <a:pt x="0" y="11"/>
                          <a:pt x="0" y="14"/>
                        </a:cubicBezTo>
                        <a:cubicBezTo>
                          <a:pt x="0" y="13"/>
                          <a:pt x="1" y="13"/>
                          <a:pt x="1" y="13"/>
                        </a:cubicBezTo>
                        <a:cubicBezTo>
                          <a:pt x="18" y="40"/>
                          <a:pt x="18" y="40"/>
                          <a:pt x="18" y="40"/>
                        </a:cubicBezTo>
                        <a:cubicBezTo>
                          <a:pt x="40" y="40"/>
                          <a:pt x="40" y="40"/>
                          <a:pt x="40" y="40"/>
                        </a:cubicBezTo>
                        <a:cubicBezTo>
                          <a:pt x="56" y="15"/>
                          <a:pt x="56" y="15"/>
                          <a:pt x="56" y="15"/>
                        </a:cubicBezTo>
                        <a:cubicBezTo>
                          <a:pt x="56" y="10"/>
                          <a:pt x="56" y="5"/>
                          <a:pt x="57" y="0"/>
                        </a:cubicBezTo>
                        <a:cubicBezTo>
                          <a:pt x="46" y="5"/>
                          <a:pt x="34" y="7"/>
                          <a:pt x="2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1" name="Freeform 33"/>
                  <p:cNvSpPr>
                    <a:spLocks noEditPoints="1"/>
                  </p:cNvSpPr>
                  <p:nvPr/>
                </p:nvSpPr>
                <p:spPr bwMode="auto">
                  <a:xfrm>
                    <a:off x="3140075" y="2582863"/>
                    <a:ext cx="827088" cy="827088"/>
                  </a:xfrm>
                  <a:custGeom>
                    <a:avLst/>
                    <a:gdLst>
                      <a:gd name="T0" fmla="*/ 0 w 284"/>
                      <a:gd name="T1" fmla="*/ 142 h 284"/>
                      <a:gd name="T2" fmla="*/ 142 w 284"/>
                      <a:gd name="T3" fmla="*/ 0 h 284"/>
                      <a:gd name="T4" fmla="*/ 142 w 284"/>
                      <a:gd name="T5" fmla="*/ 0 h 284"/>
                      <a:gd name="T6" fmla="*/ 284 w 284"/>
                      <a:gd name="T7" fmla="*/ 142 h 284"/>
                      <a:gd name="T8" fmla="*/ 284 w 284"/>
                      <a:gd name="T9" fmla="*/ 142 h 284"/>
                      <a:gd name="T10" fmla="*/ 142 w 284"/>
                      <a:gd name="T11" fmla="*/ 284 h 284"/>
                      <a:gd name="T12" fmla="*/ 142 w 284"/>
                      <a:gd name="T13" fmla="*/ 284 h 284"/>
                      <a:gd name="T14" fmla="*/ 0 w 284"/>
                      <a:gd name="T15" fmla="*/ 142 h 284"/>
                      <a:gd name="T16" fmla="*/ 25 w 284"/>
                      <a:gd name="T17" fmla="*/ 142 h 284"/>
                      <a:gd name="T18" fmla="*/ 142 w 284"/>
                      <a:gd name="T19" fmla="*/ 260 h 284"/>
                      <a:gd name="T20" fmla="*/ 142 w 284"/>
                      <a:gd name="T21" fmla="*/ 260 h 284"/>
                      <a:gd name="T22" fmla="*/ 260 w 284"/>
                      <a:gd name="T23" fmla="*/ 142 h 284"/>
                      <a:gd name="T24" fmla="*/ 260 w 284"/>
                      <a:gd name="T25" fmla="*/ 142 h 284"/>
                      <a:gd name="T26" fmla="*/ 142 w 284"/>
                      <a:gd name="T27" fmla="*/ 24 h 284"/>
                      <a:gd name="T28" fmla="*/ 142 w 284"/>
                      <a:gd name="T29" fmla="*/ 24 h 284"/>
                      <a:gd name="T30" fmla="*/ 25 w 284"/>
                      <a:gd name="T31" fmla="*/ 142 h 284"/>
                      <a:gd name="T32" fmla="*/ 25 w 284"/>
                      <a:gd name="T33" fmla="*/ 142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84" h="284">
                        <a:moveTo>
                          <a:pt x="0" y="142"/>
                        </a:moveTo>
                        <a:cubicBezTo>
                          <a:pt x="0" y="63"/>
                          <a:pt x="64" y="0"/>
                          <a:pt x="142" y="0"/>
                        </a:cubicBezTo>
                        <a:cubicBezTo>
                          <a:pt x="142" y="0"/>
                          <a:pt x="142" y="0"/>
                          <a:pt x="142" y="0"/>
                        </a:cubicBezTo>
                        <a:cubicBezTo>
                          <a:pt x="221" y="0"/>
                          <a:pt x="284" y="63"/>
                          <a:pt x="284" y="142"/>
                        </a:cubicBezTo>
                        <a:cubicBezTo>
                          <a:pt x="284" y="142"/>
                          <a:pt x="284" y="142"/>
                          <a:pt x="284" y="142"/>
                        </a:cubicBezTo>
                        <a:cubicBezTo>
                          <a:pt x="284" y="220"/>
                          <a:pt x="221" y="284"/>
                          <a:pt x="142" y="284"/>
                        </a:cubicBezTo>
                        <a:cubicBezTo>
                          <a:pt x="142" y="284"/>
                          <a:pt x="142" y="284"/>
                          <a:pt x="142" y="284"/>
                        </a:cubicBezTo>
                        <a:cubicBezTo>
                          <a:pt x="64" y="284"/>
                          <a:pt x="0" y="220"/>
                          <a:pt x="0" y="142"/>
                        </a:cubicBezTo>
                        <a:close/>
                        <a:moveTo>
                          <a:pt x="25" y="142"/>
                        </a:moveTo>
                        <a:cubicBezTo>
                          <a:pt x="25" y="207"/>
                          <a:pt x="77" y="259"/>
                          <a:pt x="142" y="260"/>
                        </a:cubicBezTo>
                        <a:cubicBezTo>
                          <a:pt x="142" y="260"/>
                          <a:pt x="142" y="260"/>
                          <a:pt x="142" y="260"/>
                        </a:cubicBezTo>
                        <a:cubicBezTo>
                          <a:pt x="207" y="259"/>
                          <a:pt x="260" y="207"/>
                          <a:pt x="260" y="142"/>
                        </a:cubicBezTo>
                        <a:cubicBezTo>
                          <a:pt x="260" y="142"/>
                          <a:pt x="260" y="142"/>
                          <a:pt x="260" y="142"/>
                        </a:cubicBezTo>
                        <a:cubicBezTo>
                          <a:pt x="260" y="77"/>
                          <a:pt x="207" y="24"/>
                          <a:pt x="142" y="24"/>
                        </a:cubicBezTo>
                        <a:cubicBezTo>
                          <a:pt x="142" y="24"/>
                          <a:pt x="142" y="24"/>
                          <a:pt x="142" y="24"/>
                        </a:cubicBezTo>
                        <a:cubicBezTo>
                          <a:pt x="77" y="24"/>
                          <a:pt x="25" y="77"/>
                          <a:pt x="25" y="142"/>
                        </a:cubicBezTo>
                        <a:cubicBezTo>
                          <a:pt x="25" y="142"/>
                          <a:pt x="25" y="142"/>
                          <a:pt x="25" y="14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2" name="Freeform 34"/>
                  <p:cNvSpPr/>
                  <p:nvPr/>
                </p:nvSpPr>
                <p:spPr bwMode="auto">
                  <a:xfrm>
                    <a:off x="3068638" y="2495550"/>
                    <a:ext cx="971550" cy="454025"/>
                  </a:xfrm>
                  <a:custGeom>
                    <a:avLst/>
                    <a:gdLst>
                      <a:gd name="T0" fmla="*/ 0 w 334"/>
                      <a:gd name="T1" fmla="*/ 155 h 156"/>
                      <a:gd name="T2" fmla="*/ 167 w 334"/>
                      <a:gd name="T3" fmla="*/ 0 h 156"/>
                      <a:gd name="T4" fmla="*/ 167 w 334"/>
                      <a:gd name="T5" fmla="*/ 0 h 156"/>
                      <a:gd name="T6" fmla="*/ 334 w 334"/>
                      <a:gd name="T7" fmla="*/ 155 h 156"/>
                      <a:gd name="T8" fmla="*/ 334 w 334"/>
                      <a:gd name="T9" fmla="*/ 155 h 156"/>
                      <a:gd name="T10" fmla="*/ 322 w 334"/>
                      <a:gd name="T11" fmla="*/ 155 h 156"/>
                      <a:gd name="T12" fmla="*/ 167 w 334"/>
                      <a:gd name="T13" fmla="*/ 12 h 156"/>
                      <a:gd name="T14" fmla="*/ 167 w 334"/>
                      <a:gd name="T15" fmla="*/ 12 h 156"/>
                      <a:gd name="T16" fmla="*/ 12 w 334"/>
                      <a:gd name="T17" fmla="*/ 156 h 156"/>
                      <a:gd name="T18" fmla="*/ 12 w 334"/>
                      <a:gd name="T19" fmla="*/ 156 h 156"/>
                      <a:gd name="T20" fmla="*/ 0 w 334"/>
                      <a:gd name="T21" fmla="*/ 155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34" h="156">
                        <a:moveTo>
                          <a:pt x="0" y="155"/>
                        </a:moveTo>
                        <a:cubicBezTo>
                          <a:pt x="7" y="68"/>
                          <a:pt x="79" y="0"/>
                          <a:pt x="167" y="0"/>
                        </a:cubicBezTo>
                        <a:cubicBezTo>
                          <a:pt x="167" y="0"/>
                          <a:pt x="167" y="0"/>
                          <a:pt x="167" y="0"/>
                        </a:cubicBezTo>
                        <a:cubicBezTo>
                          <a:pt x="255" y="0"/>
                          <a:pt x="328" y="68"/>
                          <a:pt x="334" y="155"/>
                        </a:cubicBezTo>
                        <a:cubicBezTo>
                          <a:pt x="334" y="155"/>
                          <a:pt x="334" y="155"/>
                          <a:pt x="334" y="155"/>
                        </a:cubicBezTo>
                        <a:cubicBezTo>
                          <a:pt x="322" y="155"/>
                          <a:pt x="322" y="155"/>
                          <a:pt x="322" y="155"/>
                        </a:cubicBezTo>
                        <a:cubicBezTo>
                          <a:pt x="316" y="75"/>
                          <a:pt x="249" y="12"/>
                          <a:pt x="167" y="12"/>
                        </a:cubicBezTo>
                        <a:cubicBezTo>
                          <a:pt x="167" y="12"/>
                          <a:pt x="167" y="12"/>
                          <a:pt x="167" y="12"/>
                        </a:cubicBezTo>
                        <a:cubicBezTo>
                          <a:pt x="85" y="12"/>
                          <a:pt x="18" y="75"/>
                          <a:pt x="12" y="156"/>
                        </a:cubicBezTo>
                        <a:cubicBezTo>
                          <a:pt x="12" y="156"/>
                          <a:pt x="12" y="156"/>
                          <a:pt x="12" y="156"/>
                        </a:cubicBezTo>
                        <a:cubicBezTo>
                          <a:pt x="0" y="155"/>
                          <a:pt x="0" y="155"/>
                          <a:pt x="0" y="155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3" name="Freeform 35"/>
                  <p:cNvSpPr/>
                  <p:nvPr/>
                </p:nvSpPr>
                <p:spPr bwMode="auto">
                  <a:xfrm>
                    <a:off x="2951163" y="3378200"/>
                    <a:ext cx="1208088" cy="698500"/>
                  </a:xfrm>
                  <a:custGeom>
                    <a:avLst/>
                    <a:gdLst>
                      <a:gd name="T0" fmla="*/ 382 w 415"/>
                      <a:gd name="T1" fmla="*/ 223 h 240"/>
                      <a:gd name="T2" fmla="*/ 326 w 415"/>
                      <a:gd name="T3" fmla="*/ 80 h 240"/>
                      <a:gd name="T4" fmla="*/ 326 w 415"/>
                      <a:gd name="T5" fmla="*/ 80 h 240"/>
                      <a:gd name="T6" fmla="*/ 207 w 415"/>
                      <a:gd name="T7" fmla="*/ 33 h 240"/>
                      <a:gd name="T8" fmla="*/ 207 w 415"/>
                      <a:gd name="T9" fmla="*/ 33 h 240"/>
                      <a:gd name="T10" fmla="*/ 161 w 415"/>
                      <a:gd name="T11" fmla="*/ 39 h 240"/>
                      <a:gd name="T12" fmla="*/ 161 w 415"/>
                      <a:gd name="T13" fmla="*/ 39 h 240"/>
                      <a:gd name="T14" fmla="*/ 60 w 415"/>
                      <a:gd name="T15" fmla="*/ 114 h 240"/>
                      <a:gd name="T16" fmla="*/ 60 w 415"/>
                      <a:gd name="T17" fmla="*/ 114 h 240"/>
                      <a:gd name="T18" fmla="*/ 33 w 415"/>
                      <a:gd name="T19" fmla="*/ 223 h 240"/>
                      <a:gd name="T20" fmla="*/ 33 w 415"/>
                      <a:gd name="T21" fmla="*/ 223 h 240"/>
                      <a:gd name="T22" fmla="*/ 16 w 415"/>
                      <a:gd name="T23" fmla="*/ 240 h 240"/>
                      <a:gd name="T24" fmla="*/ 16 w 415"/>
                      <a:gd name="T25" fmla="*/ 240 h 240"/>
                      <a:gd name="T26" fmla="*/ 0 w 415"/>
                      <a:gd name="T27" fmla="*/ 223 h 240"/>
                      <a:gd name="T28" fmla="*/ 0 w 415"/>
                      <a:gd name="T29" fmla="*/ 223 h 240"/>
                      <a:gd name="T30" fmla="*/ 32 w 415"/>
                      <a:gd name="T31" fmla="*/ 97 h 240"/>
                      <a:gd name="T32" fmla="*/ 32 w 415"/>
                      <a:gd name="T33" fmla="*/ 97 h 240"/>
                      <a:gd name="T34" fmla="*/ 152 w 415"/>
                      <a:gd name="T35" fmla="*/ 8 h 240"/>
                      <a:gd name="T36" fmla="*/ 152 w 415"/>
                      <a:gd name="T37" fmla="*/ 8 h 240"/>
                      <a:gd name="T38" fmla="*/ 207 w 415"/>
                      <a:gd name="T39" fmla="*/ 0 h 240"/>
                      <a:gd name="T40" fmla="*/ 207 w 415"/>
                      <a:gd name="T41" fmla="*/ 0 h 240"/>
                      <a:gd name="T42" fmla="*/ 349 w 415"/>
                      <a:gd name="T43" fmla="*/ 56 h 240"/>
                      <a:gd name="T44" fmla="*/ 349 w 415"/>
                      <a:gd name="T45" fmla="*/ 56 h 240"/>
                      <a:gd name="T46" fmla="*/ 414 w 415"/>
                      <a:gd name="T47" fmla="*/ 223 h 240"/>
                      <a:gd name="T48" fmla="*/ 414 w 415"/>
                      <a:gd name="T49" fmla="*/ 223 h 240"/>
                      <a:gd name="T50" fmla="*/ 398 w 415"/>
                      <a:gd name="T51" fmla="*/ 240 h 240"/>
                      <a:gd name="T52" fmla="*/ 398 w 415"/>
                      <a:gd name="T53" fmla="*/ 240 h 240"/>
                      <a:gd name="T54" fmla="*/ 382 w 415"/>
                      <a:gd name="T55" fmla="*/ 223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415" h="240">
                        <a:moveTo>
                          <a:pt x="382" y="223"/>
                        </a:moveTo>
                        <a:cubicBezTo>
                          <a:pt x="382" y="167"/>
                          <a:pt x="367" y="118"/>
                          <a:pt x="326" y="80"/>
                        </a:cubicBezTo>
                        <a:cubicBezTo>
                          <a:pt x="326" y="80"/>
                          <a:pt x="326" y="80"/>
                          <a:pt x="326" y="80"/>
                        </a:cubicBezTo>
                        <a:cubicBezTo>
                          <a:pt x="294" y="49"/>
                          <a:pt x="250" y="33"/>
                          <a:pt x="207" y="33"/>
                        </a:cubicBezTo>
                        <a:cubicBezTo>
                          <a:pt x="207" y="33"/>
                          <a:pt x="207" y="33"/>
                          <a:pt x="207" y="33"/>
                        </a:cubicBezTo>
                        <a:cubicBezTo>
                          <a:pt x="191" y="33"/>
                          <a:pt x="176" y="35"/>
                          <a:pt x="161" y="39"/>
                        </a:cubicBezTo>
                        <a:cubicBezTo>
                          <a:pt x="161" y="39"/>
                          <a:pt x="161" y="39"/>
                          <a:pt x="161" y="39"/>
                        </a:cubicBezTo>
                        <a:cubicBezTo>
                          <a:pt x="119" y="51"/>
                          <a:pt x="83" y="78"/>
                          <a:pt x="60" y="114"/>
                        </a:cubicBezTo>
                        <a:cubicBezTo>
                          <a:pt x="60" y="114"/>
                          <a:pt x="60" y="114"/>
                          <a:pt x="60" y="114"/>
                        </a:cubicBezTo>
                        <a:cubicBezTo>
                          <a:pt x="39" y="147"/>
                          <a:pt x="33" y="183"/>
                          <a:pt x="33" y="223"/>
                        </a:cubicBezTo>
                        <a:cubicBezTo>
                          <a:pt x="33" y="223"/>
                          <a:pt x="33" y="223"/>
                          <a:pt x="33" y="223"/>
                        </a:cubicBezTo>
                        <a:cubicBezTo>
                          <a:pt x="33" y="232"/>
                          <a:pt x="25" y="240"/>
                          <a:pt x="16" y="240"/>
                        </a:cubicBezTo>
                        <a:cubicBezTo>
                          <a:pt x="16" y="240"/>
                          <a:pt x="16" y="240"/>
                          <a:pt x="16" y="240"/>
                        </a:cubicBezTo>
                        <a:cubicBezTo>
                          <a:pt x="7" y="240"/>
                          <a:pt x="0" y="232"/>
                          <a:pt x="0" y="223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0" y="180"/>
                          <a:pt x="7" y="136"/>
                          <a:pt x="32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59" y="53"/>
                          <a:pt x="102" y="21"/>
                          <a:pt x="152" y="8"/>
                        </a:cubicBezTo>
                        <a:cubicBezTo>
                          <a:pt x="152" y="8"/>
                          <a:pt x="152" y="8"/>
                          <a:pt x="152" y="8"/>
                        </a:cubicBezTo>
                        <a:cubicBezTo>
                          <a:pt x="170" y="3"/>
                          <a:pt x="188" y="0"/>
                          <a:pt x="207" y="0"/>
                        </a:cubicBezTo>
                        <a:cubicBezTo>
                          <a:pt x="207" y="0"/>
                          <a:pt x="207" y="0"/>
                          <a:pt x="207" y="0"/>
                        </a:cubicBezTo>
                        <a:cubicBezTo>
                          <a:pt x="259" y="0"/>
                          <a:pt x="310" y="20"/>
                          <a:pt x="349" y="56"/>
                        </a:cubicBezTo>
                        <a:cubicBezTo>
                          <a:pt x="349" y="56"/>
                          <a:pt x="349" y="56"/>
                          <a:pt x="349" y="56"/>
                        </a:cubicBezTo>
                        <a:cubicBezTo>
                          <a:pt x="397" y="101"/>
                          <a:pt x="415" y="161"/>
                          <a:pt x="414" y="223"/>
                        </a:cubicBezTo>
                        <a:cubicBezTo>
                          <a:pt x="414" y="223"/>
                          <a:pt x="414" y="223"/>
                          <a:pt x="414" y="223"/>
                        </a:cubicBezTo>
                        <a:cubicBezTo>
                          <a:pt x="414" y="232"/>
                          <a:pt x="407" y="240"/>
                          <a:pt x="398" y="240"/>
                        </a:cubicBezTo>
                        <a:cubicBezTo>
                          <a:pt x="398" y="240"/>
                          <a:pt x="398" y="240"/>
                          <a:pt x="398" y="240"/>
                        </a:cubicBezTo>
                        <a:cubicBezTo>
                          <a:pt x="389" y="240"/>
                          <a:pt x="382" y="232"/>
                          <a:pt x="382" y="223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4" name="Freeform 36"/>
                  <p:cNvSpPr/>
                  <p:nvPr/>
                </p:nvSpPr>
                <p:spPr bwMode="auto">
                  <a:xfrm>
                    <a:off x="3446463" y="3189288"/>
                    <a:ext cx="165100" cy="88900"/>
                  </a:xfrm>
                  <a:custGeom>
                    <a:avLst/>
                    <a:gdLst>
                      <a:gd name="T0" fmla="*/ 57 w 57"/>
                      <a:gd name="T1" fmla="*/ 15 h 31"/>
                      <a:gd name="T2" fmla="*/ 41 w 57"/>
                      <a:gd name="T3" fmla="*/ 31 h 31"/>
                      <a:gd name="T4" fmla="*/ 16 w 57"/>
                      <a:gd name="T5" fmla="*/ 31 h 31"/>
                      <a:gd name="T6" fmla="*/ 0 w 57"/>
                      <a:gd name="T7" fmla="*/ 15 h 31"/>
                      <a:gd name="T8" fmla="*/ 0 w 57"/>
                      <a:gd name="T9" fmla="*/ 15 h 31"/>
                      <a:gd name="T10" fmla="*/ 16 w 57"/>
                      <a:gd name="T11" fmla="*/ 0 h 31"/>
                      <a:gd name="T12" fmla="*/ 41 w 57"/>
                      <a:gd name="T13" fmla="*/ 0 h 31"/>
                      <a:gd name="T14" fmla="*/ 57 w 57"/>
                      <a:gd name="T15" fmla="*/ 15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7" h="31">
                        <a:moveTo>
                          <a:pt x="57" y="15"/>
                        </a:moveTo>
                        <a:cubicBezTo>
                          <a:pt x="57" y="24"/>
                          <a:pt x="50" y="31"/>
                          <a:pt x="41" y="31"/>
                        </a:cubicBezTo>
                        <a:cubicBezTo>
                          <a:pt x="16" y="31"/>
                          <a:pt x="16" y="31"/>
                          <a:pt x="16" y="31"/>
                        </a:cubicBezTo>
                        <a:cubicBezTo>
                          <a:pt x="7" y="31"/>
                          <a:pt x="0" y="24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7"/>
                          <a:pt x="7" y="0"/>
                          <a:pt x="16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50" y="0"/>
                          <a:pt x="57" y="7"/>
                          <a:pt x="5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5" name="Freeform 37"/>
                  <p:cNvSpPr/>
                  <p:nvPr/>
                </p:nvSpPr>
                <p:spPr bwMode="auto">
                  <a:xfrm>
                    <a:off x="3117850" y="3168650"/>
                    <a:ext cx="349250" cy="92075"/>
                  </a:xfrm>
                  <a:custGeom>
                    <a:avLst/>
                    <a:gdLst>
                      <a:gd name="T0" fmla="*/ 34 w 120"/>
                      <a:gd name="T1" fmla="*/ 32 h 32"/>
                      <a:gd name="T2" fmla="*/ 0 w 120"/>
                      <a:gd name="T3" fmla="*/ 2 h 32"/>
                      <a:gd name="T4" fmla="*/ 0 w 120"/>
                      <a:gd name="T5" fmla="*/ 2 h 32"/>
                      <a:gd name="T6" fmla="*/ 12 w 120"/>
                      <a:gd name="T7" fmla="*/ 0 h 32"/>
                      <a:gd name="T8" fmla="*/ 34 w 120"/>
                      <a:gd name="T9" fmla="*/ 20 h 32"/>
                      <a:gd name="T10" fmla="*/ 34 w 120"/>
                      <a:gd name="T11" fmla="*/ 20 h 32"/>
                      <a:gd name="T12" fmla="*/ 120 w 120"/>
                      <a:gd name="T13" fmla="*/ 20 h 32"/>
                      <a:gd name="T14" fmla="*/ 120 w 120"/>
                      <a:gd name="T15" fmla="*/ 20 h 32"/>
                      <a:gd name="T16" fmla="*/ 120 w 120"/>
                      <a:gd name="T17" fmla="*/ 32 h 32"/>
                      <a:gd name="T18" fmla="*/ 34 w 120"/>
                      <a:gd name="T19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" h="32">
                        <a:moveTo>
                          <a:pt x="34" y="32"/>
                        </a:moveTo>
                        <a:cubicBezTo>
                          <a:pt x="16" y="32"/>
                          <a:pt x="2" y="19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3" y="11"/>
                          <a:pt x="22" y="20"/>
                          <a:pt x="34" y="20"/>
                        </a:cubicBezTo>
                        <a:cubicBezTo>
                          <a:pt x="34" y="20"/>
                          <a:pt x="34" y="20"/>
                          <a:pt x="34" y="20"/>
                        </a:cubicBezTo>
                        <a:cubicBezTo>
                          <a:pt x="120" y="20"/>
                          <a:pt x="120" y="20"/>
                          <a:pt x="120" y="20"/>
                        </a:cubicBezTo>
                        <a:cubicBezTo>
                          <a:pt x="120" y="20"/>
                          <a:pt x="120" y="20"/>
                          <a:pt x="120" y="20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34" y="32"/>
                          <a:pt x="34" y="32"/>
                          <a:pt x="34" y="3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37" name="TextBox 164"/>
              <p:cNvSpPr txBox="1"/>
              <p:nvPr/>
            </p:nvSpPr>
            <p:spPr>
              <a:xfrm>
                <a:off x="3471664" y="3272544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72622" y="2851024"/>
              <a:ext cx="1029941" cy="1191173"/>
              <a:chOff x="2843344" y="2115805"/>
              <a:chExt cx="1029941" cy="1191173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843344" y="2115805"/>
                <a:ext cx="1029941" cy="1191173"/>
                <a:chOff x="2843344" y="2115805"/>
                <a:chExt cx="1029941" cy="1191173"/>
              </a:xfrm>
            </p:grpSpPr>
            <p:sp>
              <p:nvSpPr>
                <p:cNvPr id="28" name="Freeform 6"/>
                <p:cNvSpPr/>
                <p:nvPr/>
              </p:nvSpPr>
              <p:spPr bwMode="auto">
                <a:xfrm>
                  <a:off x="2904135" y="2151048"/>
                  <a:ext cx="453738" cy="203522"/>
                </a:xfrm>
                <a:custGeom>
                  <a:avLst/>
                  <a:gdLst>
                    <a:gd name="T0" fmla="*/ 0 w 515"/>
                    <a:gd name="T1" fmla="*/ 231 h 231"/>
                    <a:gd name="T2" fmla="*/ 398 w 515"/>
                    <a:gd name="T3" fmla="*/ 0 h 231"/>
                    <a:gd name="T4" fmla="*/ 515 w 515"/>
                    <a:gd name="T5" fmla="*/ 0 h 231"/>
                    <a:gd name="T6" fmla="*/ 515 w 515"/>
                    <a:gd name="T7" fmla="*/ 231 h 231"/>
                    <a:gd name="T8" fmla="*/ 0 w 515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5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5" y="0"/>
                      </a:lnTo>
                      <a:lnTo>
                        <a:pt x="515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3C53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7"/>
                <p:cNvSpPr/>
                <p:nvPr/>
              </p:nvSpPr>
              <p:spPr bwMode="auto">
                <a:xfrm>
                  <a:off x="2843344" y="2115805"/>
                  <a:ext cx="1029941" cy="1191173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4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4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4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4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2904135" y="2151048"/>
                  <a:ext cx="350656" cy="378849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3180244" y="2670214"/>
                  <a:ext cx="346040" cy="321120"/>
                  <a:chOff x="5278438" y="2973388"/>
                  <a:chExt cx="1344613" cy="1247775"/>
                </a:xfrm>
                <a:solidFill>
                  <a:sysClr val="window" lastClr="FFFFFF"/>
                </a:solidFill>
              </p:grpSpPr>
              <p:sp>
                <p:nvSpPr>
                  <p:cNvPr id="32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5821363" y="2973388"/>
                    <a:ext cx="801688" cy="806450"/>
                  </a:xfrm>
                  <a:custGeom>
                    <a:avLst/>
                    <a:gdLst>
                      <a:gd name="T0" fmla="*/ 256 w 281"/>
                      <a:gd name="T1" fmla="*/ 26 h 282"/>
                      <a:gd name="T2" fmla="*/ 163 w 281"/>
                      <a:gd name="T3" fmla="*/ 26 h 282"/>
                      <a:gd name="T4" fmla="*/ 0 w 281"/>
                      <a:gd name="T5" fmla="*/ 190 h 282"/>
                      <a:gd name="T6" fmla="*/ 92 w 281"/>
                      <a:gd name="T7" fmla="*/ 282 h 282"/>
                      <a:gd name="T8" fmla="*/ 256 w 281"/>
                      <a:gd name="T9" fmla="*/ 119 h 282"/>
                      <a:gd name="T10" fmla="*/ 256 w 281"/>
                      <a:gd name="T11" fmla="*/ 26 h 282"/>
                      <a:gd name="T12" fmla="*/ 55 w 281"/>
                      <a:gd name="T13" fmla="*/ 192 h 282"/>
                      <a:gd name="T14" fmla="*/ 44 w 281"/>
                      <a:gd name="T15" fmla="*/ 181 h 282"/>
                      <a:gd name="T16" fmla="*/ 183 w 281"/>
                      <a:gd name="T17" fmla="*/ 42 h 282"/>
                      <a:gd name="T18" fmla="*/ 194 w 281"/>
                      <a:gd name="T19" fmla="*/ 42 h 282"/>
                      <a:gd name="T20" fmla="*/ 194 w 281"/>
                      <a:gd name="T21" fmla="*/ 53 h 282"/>
                      <a:gd name="T22" fmla="*/ 55 w 281"/>
                      <a:gd name="T23" fmla="*/ 192 h 282"/>
                      <a:gd name="T24" fmla="*/ 78 w 281"/>
                      <a:gd name="T25" fmla="*/ 215 h 282"/>
                      <a:gd name="T26" fmla="*/ 67 w 281"/>
                      <a:gd name="T27" fmla="*/ 204 h 282"/>
                      <a:gd name="T28" fmla="*/ 217 w 281"/>
                      <a:gd name="T29" fmla="*/ 54 h 282"/>
                      <a:gd name="T30" fmla="*/ 228 w 281"/>
                      <a:gd name="T31" fmla="*/ 54 h 282"/>
                      <a:gd name="T32" fmla="*/ 228 w 281"/>
                      <a:gd name="T33" fmla="*/ 65 h 282"/>
                      <a:gd name="T34" fmla="*/ 78 w 281"/>
                      <a:gd name="T35" fmla="*/ 215 h 282"/>
                      <a:gd name="T36" fmla="*/ 101 w 281"/>
                      <a:gd name="T37" fmla="*/ 238 h 282"/>
                      <a:gd name="T38" fmla="*/ 90 w 281"/>
                      <a:gd name="T39" fmla="*/ 227 h 282"/>
                      <a:gd name="T40" fmla="*/ 229 w 281"/>
                      <a:gd name="T41" fmla="*/ 88 h 282"/>
                      <a:gd name="T42" fmla="*/ 240 w 281"/>
                      <a:gd name="T43" fmla="*/ 88 h 282"/>
                      <a:gd name="T44" fmla="*/ 240 w 281"/>
                      <a:gd name="T45" fmla="*/ 99 h 282"/>
                      <a:gd name="T46" fmla="*/ 101 w 281"/>
                      <a:gd name="T47" fmla="*/ 238 h 2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81" h="282">
                        <a:moveTo>
                          <a:pt x="256" y="26"/>
                        </a:moveTo>
                        <a:cubicBezTo>
                          <a:pt x="230" y="0"/>
                          <a:pt x="189" y="0"/>
                          <a:pt x="163" y="26"/>
                        </a:cubicBezTo>
                        <a:cubicBezTo>
                          <a:pt x="0" y="190"/>
                          <a:pt x="0" y="190"/>
                          <a:pt x="0" y="190"/>
                        </a:cubicBezTo>
                        <a:cubicBezTo>
                          <a:pt x="92" y="282"/>
                          <a:pt x="92" y="282"/>
                          <a:pt x="92" y="282"/>
                        </a:cubicBezTo>
                        <a:cubicBezTo>
                          <a:pt x="256" y="119"/>
                          <a:pt x="256" y="119"/>
                          <a:pt x="256" y="119"/>
                        </a:cubicBezTo>
                        <a:cubicBezTo>
                          <a:pt x="281" y="93"/>
                          <a:pt x="281" y="52"/>
                          <a:pt x="256" y="26"/>
                        </a:cubicBezTo>
                        <a:close/>
                        <a:moveTo>
                          <a:pt x="55" y="192"/>
                        </a:moveTo>
                        <a:cubicBezTo>
                          <a:pt x="44" y="181"/>
                          <a:pt x="44" y="181"/>
                          <a:pt x="44" y="181"/>
                        </a:cubicBezTo>
                        <a:cubicBezTo>
                          <a:pt x="183" y="42"/>
                          <a:pt x="183" y="42"/>
                          <a:pt x="183" y="42"/>
                        </a:cubicBezTo>
                        <a:cubicBezTo>
                          <a:pt x="186" y="39"/>
                          <a:pt x="191" y="39"/>
                          <a:pt x="194" y="42"/>
                        </a:cubicBezTo>
                        <a:cubicBezTo>
                          <a:pt x="197" y="45"/>
                          <a:pt x="197" y="50"/>
                          <a:pt x="194" y="53"/>
                        </a:cubicBezTo>
                        <a:lnTo>
                          <a:pt x="55" y="192"/>
                        </a:lnTo>
                        <a:close/>
                        <a:moveTo>
                          <a:pt x="78" y="215"/>
                        </a:moveTo>
                        <a:cubicBezTo>
                          <a:pt x="67" y="204"/>
                          <a:pt x="67" y="204"/>
                          <a:pt x="67" y="204"/>
                        </a:cubicBezTo>
                        <a:cubicBezTo>
                          <a:pt x="217" y="54"/>
                          <a:pt x="217" y="54"/>
                          <a:pt x="217" y="54"/>
                        </a:cubicBezTo>
                        <a:cubicBezTo>
                          <a:pt x="220" y="51"/>
                          <a:pt x="225" y="51"/>
                          <a:pt x="228" y="54"/>
                        </a:cubicBezTo>
                        <a:cubicBezTo>
                          <a:pt x="231" y="57"/>
                          <a:pt x="231" y="62"/>
                          <a:pt x="228" y="65"/>
                        </a:cubicBezTo>
                        <a:lnTo>
                          <a:pt x="78" y="215"/>
                        </a:lnTo>
                        <a:close/>
                        <a:moveTo>
                          <a:pt x="101" y="238"/>
                        </a:moveTo>
                        <a:cubicBezTo>
                          <a:pt x="90" y="227"/>
                          <a:pt x="90" y="227"/>
                          <a:pt x="90" y="227"/>
                        </a:cubicBezTo>
                        <a:cubicBezTo>
                          <a:pt x="229" y="88"/>
                          <a:pt x="229" y="88"/>
                          <a:pt x="229" y="88"/>
                        </a:cubicBezTo>
                        <a:cubicBezTo>
                          <a:pt x="232" y="85"/>
                          <a:pt x="237" y="85"/>
                          <a:pt x="240" y="88"/>
                        </a:cubicBezTo>
                        <a:cubicBezTo>
                          <a:pt x="243" y="91"/>
                          <a:pt x="243" y="96"/>
                          <a:pt x="240" y="99"/>
                        </a:cubicBezTo>
                        <a:lnTo>
                          <a:pt x="101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" name="Freeform 68"/>
                  <p:cNvSpPr/>
                  <p:nvPr/>
                </p:nvSpPr>
                <p:spPr bwMode="auto">
                  <a:xfrm>
                    <a:off x="5375275" y="3662363"/>
                    <a:ext cx="554038" cy="558800"/>
                  </a:xfrm>
                  <a:custGeom>
                    <a:avLst/>
                    <a:gdLst>
                      <a:gd name="T0" fmla="*/ 227 w 349"/>
                      <a:gd name="T1" fmla="*/ 209 h 352"/>
                      <a:gd name="T2" fmla="*/ 210 w 349"/>
                      <a:gd name="T3" fmla="*/ 193 h 352"/>
                      <a:gd name="T4" fmla="*/ 349 w 349"/>
                      <a:gd name="T5" fmla="*/ 54 h 352"/>
                      <a:gd name="T6" fmla="*/ 295 w 349"/>
                      <a:gd name="T7" fmla="*/ 0 h 352"/>
                      <a:gd name="T8" fmla="*/ 156 w 349"/>
                      <a:gd name="T9" fmla="*/ 139 h 352"/>
                      <a:gd name="T10" fmla="*/ 142 w 349"/>
                      <a:gd name="T11" fmla="*/ 125 h 352"/>
                      <a:gd name="T12" fmla="*/ 110 w 349"/>
                      <a:gd name="T13" fmla="*/ 141 h 352"/>
                      <a:gd name="T14" fmla="*/ 0 w 349"/>
                      <a:gd name="T15" fmla="*/ 317 h 352"/>
                      <a:gd name="T16" fmla="*/ 32 w 349"/>
                      <a:gd name="T17" fmla="*/ 352 h 352"/>
                      <a:gd name="T18" fmla="*/ 207 w 349"/>
                      <a:gd name="T19" fmla="*/ 242 h 352"/>
                      <a:gd name="T20" fmla="*/ 227 w 349"/>
                      <a:gd name="T21" fmla="*/ 209 h 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9" h="352">
                        <a:moveTo>
                          <a:pt x="227" y="209"/>
                        </a:moveTo>
                        <a:lnTo>
                          <a:pt x="210" y="193"/>
                        </a:lnTo>
                        <a:lnTo>
                          <a:pt x="349" y="54"/>
                        </a:lnTo>
                        <a:lnTo>
                          <a:pt x="295" y="0"/>
                        </a:lnTo>
                        <a:lnTo>
                          <a:pt x="156" y="139"/>
                        </a:lnTo>
                        <a:lnTo>
                          <a:pt x="142" y="125"/>
                        </a:lnTo>
                        <a:lnTo>
                          <a:pt x="110" y="141"/>
                        </a:lnTo>
                        <a:lnTo>
                          <a:pt x="0" y="317"/>
                        </a:lnTo>
                        <a:lnTo>
                          <a:pt x="32" y="352"/>
                        </a:lnTo>
                        <a:lnTo>
                          <a:pt x="207" y="242"/>
                        </a:lnTo>
                        <a:lnTo>
                          <a:pt x="227" y="2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4" name="Freeform 69"/>
                  <p:cNvSpPr/>
                  <p:nvPr/>
                </p:nvSpPr>
                <p:spPr bwMode="auto">
                  <a:xfrm>
                    <a:off x="5278438" y="2986088"/>
                    <a:ext cx="590550" cy="590550"/>
                  </a:xfrm>
                  <a:custGeom>
                    <a:avLst/>
                    <a:gdLst>
                      <a:gd name="T0" fmla="*/ 104 w 207"/>
                      <a:gd name="T1" fmla="*/ 0 h 207"/>
                      <a:gd name="T2" fmla="*/ 78 w 207"/>
                      <a:gd name="T3" fmla="*/ 3 h 207"/>
                      <a:gd name="T4" fmla="*/ 81 w 207"/>
                      <a:gd name="T5" fmla="*/ 5 h 207"/>
                      <a:gd name="T6" fmla="*/ 118 w 207"/>
                      <a:gd name="T7" fmla="*/ 43 h 207"/>
                      <a:gd name="T8" fmla="*/ 118 w 207"/>
                      <a:gd name="T9" fmla="*/ 112 h 207"/>
                      <a:gd name="T10" fmla="*/ 49 w 207"/>
                      <a:gd name="T11" fmla="*/ 112 h 207"/>
                      <a:gd name="T12" fmla="*/ 12 w 207"/>
                      <a:gd name="T13" fmla="*/ 74 h 207"/>
                      <a:gd name="T14" fmla="*/ 7 w 207"/>
                      <a:gd name="T15" fmla="*/ 68 h 207"/>
                      <a:gd name="T16" fmla="*/ 0 w 207"/>
                      <a:gd name="T17" fmla="*/ 103 h 207"/>
                      <a:gd name="T18" fmla="*/ 104 w 207"/>
                      <a:gd name="T19" fmla="*/ 207 h 207"/>
                      <a:gd name="T20" fmla="*/ 207 w 207"/>
                      <a:gd name="T21" fmla="*/ 103 h 207"/>
                      <a:gd name="T22" fmla="*/ 104 w 207"/>
                      <a:gd name="T23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7" h="207">
                        <a:moveTo>
                          <a:pt x="104" y="0"/>
                        </a:moveTo>
                        <a:cubicBezTo>
                          <a:pt x="95" y="0"/>
                          <a:pt x="86" y="1"/>
                          <a:pt x="78" y="3"/>
                        </a:cubicBezTo>
                        <a:cubicBezTo>
                          <a:pt x="79" y="4"/>
                          <a:pt x="80" y="5"/>
                          <a:pt x="81" y="5"/>
                        </a:cubicBezTo>
                        <a:cubicBezTo>
                          <a:pt x="118" y="43"/>
                          <a:pt x="118" y="43"/>
                          <a:pt x="118" y="43"/>
                        </a:cubicBezTo>
                        <a:cubicBezTo>
                          <a:pt x="137" y="62"/>
                          <a:pt x="137" y="93"/>
                          <a:pt x="118" y="112"/>
                        </a:cubicBezTo>
                        <a:cubicBezTo>
                          <a:pt x="99" y="131"/>
                          <a:pt x="68" y="131"/>
                          <a:pt x="49" y="112"/>
                        </a:cubicBezTo>
                        <a:cubicBezTo>
                          <a:pt x="12" y="74"/>
                          <a:pt x="12" y="74"/>
                          <a:pt x="12" y="74"/>
                        </a:cubicBezTo>
                        <a:cubicBezTo>
                          <a:pt x="10" y="72"/>
                          <a:pt x="8" y="70"/>
                          <a:pt x="7" y="68"/>
                        </a:cubicBezTo>
                        <a:cubicBezTo>
                          <a:pt x="3" y="79"/>
                          <a:pt x="0" y="91"/>
                          <a:pt x="0" y="103"/>
                        </a:cubicBezTo>
                        <a:cubicBezTo>
                          <a:pt x="0" y="161"/>
                          <a:pt x="47" y="207"/>
                          <a:pt x="104" y="207"/>
                        </a:cubicBezTo>
                        <a:cubicBezTo>
                          <a:pt x="161" y="207"/>
                          <a:pt x="207" y="161"/>
                          <a:pt x="207" y="103"/>
                        </a:cubicBezTo>
                        <a:cubicBezTo>
                          <a:pt x="207" y="46"/>
                          <a:pt x="161" y="0"/>
                          <a:pt x="10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6008688" y="3686176"/>
                    <a:ext cx="531813" cy="531813"/>
                  </a:xfrm>
                  <a:custGeom>
                    <a:avLst/>
                    <a:gdLst>
                      <a:gd name="T0" fmla="*/ 164 w 186"/>
                      <a:gd name="T1" fmla="*/ 164 h 186"/>
                      <a:gd name="T2" fmla="*/ 164 w 186"/>
                      <a:gd name="T3" fmla="*/ 83 h 186"/>
                      <a:gd name="T4" fmla="*/ 81 w 186"/>
                      <a:gd name="T5" fmla="*/ 0 h 186"/>
                      <a:gd name="T6" fmla="*/ 0 w 186"/>
                      <a:gd name="T7" fmla="*/ 81 h 186"/>
                      <a:gd name="T8" fmla="*/ 82 w 186"/>
                      <a:gd name="T9" fmla="*/ 164 h 186"/>
                      <a:gd name="T10" fmla="*/ 164 w 186"/>
                      <a:gd name="T11" fmla="*/ 164 h 186"/>
                      <a:gd name="T12" fmla="*/ 109 w 186"/>
                      <a:gd name="T13" fmla="*/ 109 h 186"/>
                      <a:gd name="T14" fmla="*/ 142 w 186"/>
                      <a:gd name="T15" fmla="*/ 109 h 186"/>
                      <a:gd name="T16" fmla="*/ 142 w 186"/>
                      <a:gd name="T17" fmla="*/ 143 h 186"/>
                      <a:gd name="T18" fmla="*/ 109 w 186"/>
                      <a:gd name="T19" fmla="*/ 143 h 186"/>
                      <a:gd name="T20" fmla="*/ 109 w 186"/>
                      <a:gd name="T21" fmla="*/ 10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6" h="186">
                        <a:moveTo>
                          <a:pt x="164" y="164"/>
                        </a:moveTo>
                        <a:cubicBezTo>
                          <a:pt x="186" y="142"/>
                          <a:pt x="186" y="105"/>
                          <a:pt x="164" y="83"/>
                        </a:cubicBezTo>
                        <a:cubicBezTo>
                          <a:pt x="81" y="0"/>
                          <a:pt x="81" y="0"/>
                          <a:pt x="81" y="0"/>
                        </a:cubicBezTo>
                        <a:cubicBezTo>
                          <a:pt x="0" y="81"/>
                          <a:pt x="0" y="81"/>
                          <a:pt x="0" y="81"/>
                        </a:cubicBezTo>
                        <a:cubicBezTo>
                          <a:pt x="82" y="164"/>
                          <a:pt x="82" y="164"/>
                          <a:pt x="82" y="164"/>
                        </a:cubicBezTo>
                        <a:cubicBezTo>
                          <a:pt x="105" y="186"/>
                          <a:pt x="141" y="186"/>
                          <a:pt x="164" y="164"/>
                        </a:cubicBezTo>
                        <a:close/>
                        <a:moveTo>
                          <a:pt x="109" y="109"/>
                        </a:moveTo>
                        <a:cubicBezTo>
                          <a:pt x="118" y="100"/>
                          <a:pt x="133" y="100"/>
                          <a:pt x="142" y="109"/>
                        </a:cubicBezTo>
                        <a:cubicBezTo>
                          <a:pt x="152" y="118"/>
                          <a:pt x="152" y="133"/>
                          <a:pt x="142" y="143"/>
                        </a:cubicBezTo>
                        <a:cubicBezTo>
                          <a:pt x="133" y="152"/>
                          <a:pt x="118" y="152"/>
                          <a:pt x="109" y="143"/>
                        </a:cubicBezTo>
                        <a:cubicBezTo>
                          <a:pt x="99" y="133"/>
                          <a:pt x="99" y="118"/>
                          <a:pt x="109" y="10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27" name="TextBox 180"/>
              <p:cNvSpPr txBox="1"/>
              <p:nvPr/>
            </p:nvSpPr>
            <p:spPr>
              <a:xfrm>
                <a:off x="2888568" y="2258753"/>
                <a:ext cx="42672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mpact" pitchFamily="34" charset="0"/>
                  </a:rPr>
                  <a:t>06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endParaRPr>
              </a:p>
            </p:txBody>
          </p:sp>
        </p:grpSp>
      </p:grpSp>
      <p:sp>
        <p:nvSpPr>
          <p:cNvPr id="119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2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647432" y="284668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2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627627" y="249506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735381" y="237366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80530" y="284668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2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760725" y="249506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868479" y="237366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13628" y="284668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2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93823" y="249506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9001577" y="237366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647432" y="449721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3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627627" y="414559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735381" y="402419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80530" y="449721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3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760725" y="414559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6868479" y="402419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13628" y="4497214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3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93823" y="4145596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9001577" y="4024194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74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矩形 174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6067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32961" y="2564904"/>
            <a:ext cx="9561053" cy="1856529"/>
            <a:chOff x="3023" y="4489"/>
            <a:chExt cx="13359" cy="2594"/>
          </a:xfrm>
        </p:grpSpPr>
        <p:grpSp>
          <p:nvGrpSpPr>
            <p:cNvPr id="19" name="组合 18"/>
            <p:cNvGrpSpPr/>
            <p:nvPr/>
          </p:nvGrpSpPr>
          <p:grpSpPr>
            <a:xfrm>
              <a:off x="3023" y="4489"/>
              <a:ext cx="13359" cy="2594"/>
              <a:chOff x="806609" y="3509755"/>
              <a:chExt cx="10343041" cy="2008187"/>
            </a:xfrm>
          </p:grpSpPr>
          <p:grpSp>
            <p:nvGrpSpPr>
              <p:cNvPr id="83" name="组合 82"/>
              <p:cNvGrpSpPr/>
              <p:nvPr/>
            </p:nvGrpSpPr>
            <p:grpSpPr bwMode="auto">
              <a:xfrm>
                <a:off x="806609" y="3532106"/>
                <a:ext cx="10343041" cy="1959292"/>
                <a:chOff x="1278168" y="2752056"/>
                <a:chExt cx="9402532" cy="1781844"/>
              </a:xfrm>
            </p:grpSpPr>
            <p:sp>
              <p:nvSpPr>
                <p:cNvPr id="97" name="椭圆 28"/>
                <p:cNvSpPr/>
                <p:nvPr/>
              </p:nvSpPr>
              <p:spPr>
                <a:xfrm>
                  <a:off x="2406852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8" name="椭圆 28"/>
                <p:cNvSpPr/>
                <p:nvPr/>
              </p:nvSpPr>
              <p:spPr>
                <a:xfrm flipV="1">
                  <a:off x="4191159" y="2752056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9" name="椭圆 28"/>
                <p:cNvSpPr/>
                <p:nvPr/>
              </p:nvSpPr>
              <p:spPr>
                <a:xfrm>
                  <a:off x="5978640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00" name="椭圆 28"/>
                <p:cNvSpPr/>
                <p:nvPr/>
              </p:nvSpPr>
              <p:spPr>
                <a:xfrm flipV="1">
                  <a:off x="7764534" y="2752056"/>
                  <a:ext cx="1785893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9552016" y="3641390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none"/>
                  <a:tailEnd type="oval"/>
                </a:ln>
                <a:effectLst/>
              </p:spPr>
            </p:cxnSp>
            <p:cxnSp>
              <p:nvCxnSpPr>
                <p:cNvPr id="102" name="直接连接符 101"/>
                <p:cNvCxnSpPr/>
                <p:nvPr/>
              </p:nvCxnSpPr>
              <p:spPr>
                <a:xfrm>
                  <a:off x="1278168" y="3642979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oval"/>
                </a:ln>
                <a:effectLst/>
              </p:spPr>
            </p:cxnSp>
          </p:grpSp>
          <p:grpSp>
            <p:nvGrpSpPr>
              <p:cNvPr id="84" name="组合 83"/>
              <p:cNvGrpSpPr/>
              <p:nvPr/>
            </p:nvGrpSpPr>
            <p:grpSpPr>
              <a:xfrm>
                <a:off x="1999647" y="3520931"/>
                <a:ext cx="1997013" cy="1997011"/>
                <a:chOff x="2389188" y="2700655"/>
                <a:chExt cx="1815465" cy="1815465"/>
              </a:xfrm>
            </p:grpSpPr>
            <p:sp>
              <p:nvSpPr>
                <p:cNvPr id="95" name="矩形 94"/>
                <p:cNvSpPr/>
                <p:nvPr/>
              </p:nvSpPr>
              <p:spPr>
                <a:xfrm rot="16200000">
                  <a:off x="2389188" y="27006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6" name="空心弧 95"/>
                <p:cNvSpPr/>
                <p:nvPr/>
              </p:nvSpPr>
              <p:spPr>
                <a:xfrm rot="19800000">
                  <a:off x="2398394" y="2704383"/>
                  <a:ext cx="1797050" cy="1797050"/>
                </a:xfrm>
                <a:prstGeom prst="blockArc">
                  <a:avLst>
                    <a:gd name="adj1" fmla="val 10782304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3984039" y="3509755"/>
                <a:ext cx="1997013" cy="1997012"/>
                <a:chOff x="4166508" y="2732405"/>
                <a:chExt cx="1815465" cy="1815465"/>
              </a:xfrm>
            </p:grpSpPr>
            <p:sp>
              <p:nvSpPr>
                <p:cNvPr id="93" name="矩形 92"/>
                <p:cNvSpPr/>
                <p:nvPr/>
              </p:nvSpPr>
              <p:spPr>
                <a:xfrm rot="16200000">
                  <a:off x="4166508" y="273240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4" name="空心弧 93"/>
                <p:cNvSpPr/>
                <p:nvPr/>
              </p:nvSpPr>
              <p:spPr>
                <a:xfrm>
                  <a:off x="41783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5973764" y="3518136"/>
                <a:ext cx="1997013" cy="1997012"/>
                <a:chOff x="5975350" y="2740024"/>
                <a:chExt cx="1815465" cy="1815465"/>
              </a:xfrm>
            </p:grpSpPr>
            <p:sp>
              <p:nvSpPr>
                <p:cNvPr id="91" name="矩形 90"/>
                <p:cNvSpPr/>
                <p:nvPr/>
              </p:nvSpPr>
              <p:spPr>
                <a:xfrm rot="14400000">
                  <a:off x="5975350" y="2740024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2" name="空心弧 91"/>
                <p:cNvSpPr/>
                <p:nvPr/>
              </p:nvSpPr>
              <p:spPr>
                <a:xfrm rot="19800000">
                  <a:off x="5983288" y="2751138"/>
                  <a:ext cx="1797050" cy="1797050"/>
                </a:xfrm>
                <a:prstGeom prst="blockArc">
                  <a:avLst>
                    <a:gd name="adj1" fmla="val 10800000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7930612" y="3516740"/>
                <a:ext cx="1997013" cy="1997012"/>
                <a:chOff x="7754303" y="2738755"/>
                <a:chExt cx="1815465" cy="1815465"/>
              </a:xfrm>
            </p:grpSpPr>
            <p:sp>
              <p:nvSpPr>
                <p:cNvPr id="88" name="矩形 87"/>
                <p:cNvSpPr/>
                <p:nvPr/>
              </p:nvSpPr>
              <p:spPr>
                <a:xfrm rot="10800000">
                  <a:off x="7754303" y="27387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90" name="空心弧 89"/>
                <p:cNvSpPr/>
                <p:nvPr/>
              </p:nvSpPr>
              <p:spPr>
                <a:xfrm>
                  <a:off x="77597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7469" y="4797"/>
              <a:ext cx="1938" cy="1938"/>
              <a:chOff x="4248468" y="3748642"/>
              <a:chExt cx="1500029" cy="1500029"/>
            </a:xfrm>
            <a:solidFill>
              <a:sysClr val="window" lastClr="FFFFFF"/>
            </a:solidFill>
          </p:grpSpPr>
          <p:sp>
            <p:nvSpPr>
              <p:cNvPr id="55" name="椭圆 54"/>
              <p:cNvSpPr/>
              <p:nvPr/>
            </p:nvSpPr>
            <p:spPr>
              <a:xfrm>
                <a:off x="4248468" y="3748642"/>
                <a:ext cx="1500029" cy="1500029"/>
              </a:xfrm>
              <a:prstGeom prst="ellipse">
                <a:avLst/>
              </a:prstGeom>
              <a:solidFill>
                <a:srgbClr val="1C50A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4692952" y="4211422"/>
                <a:ext cx="663470" cy="603155"/>
                <a:chOff x="1725613" y="5659438"/>
                <a:chExt cx="498475" cy="498475"/>
              </a:xfrm>
              <a:grpFill/>
            </p:grpSpPr>
            <p:sp>
              <p:nvSpPr>
                <p:cNvPr id="57" name="Freeform 564"/>
                <p:cNvSpPr/>
                <p:nvPr/>
              </p:nvSpPr>
              <p:spPr bwMode="auto">
                <a:xfrm>
                  <a:off x="21320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2147483646 w 40"/>
                    <a:gd name="T19" fmla="*/ 2147483646 h 45"/>
                    <a:gd name="T20" fmla="*/ 0 w 40"/>
                    <a:gd name="T21" fmla="*/ 2147483646 h 45"/>
                    <a:gd name="T22" fmla="*/ 2147483646 w 40"/>
                    <a:gd name="T23" fmla="*/ 0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2147483646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40" y="40"/>
                      </a:move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2" y="45"/>
                        <a:pt x="30" y="43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14"/>
                        <a:pt x="25" y="10"/>
                        <a:pt x="20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2" y="10"/>
                        <a:pt x="0" y="7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3" y="0"/>
                        <a:pt x="40" y="6"/>
                        <a:pt x="40" y="15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Rectangle 565"/>
                <p:cNvSpPr>
                  <a:spLocks noChangeArrowheads="1"/>
                </p:cNvSpPr>
                <p:nvPr/>
              </p:nvSpPr>
              <p:spPr bwMode="auto">
                <a:xfrm>
                  <a:off x="2132013" y="5764213"/>
                  <a:ext cx="22225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Rectangle 566"/>
                <p:cNvSpPr>
                  <a:spLocks noChangeArrowheads="1"/>
                </p:cNvSpPr>
                <p:nvPr/>
              </p:nvSpPr>
              <p:spPr bwMode="auto">
                <a:xfrm>
                  <a:off x="2097088" y="5764213"/>
                  <a:ext cx="11112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Rectangle 567"/>
                <p:cNvSpPr>
                  <a:spLocks noChangeArrowheads="1"/>
                </p:cNvSpPr>
                <p:nvPr/>
              </p:nvSpPr>
              <p:spPr bwMode="auto">
                <a:xfrm>
                  <a:off x="2051050" y="5764213"/>
                  <a:ext cx="111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Rectangle 568"/>
                <p:cNvSpPr>
                  <a:spLocks noChangeArrowheads="1"/>
                </p:cNvSpPr>
                <p:nvPr/>
              </p:nvSpPr>
              <p:spPr bwMode="auto">
                <a:xfrm>
                  <a:off x="2001838" y="5764213"/>
                  <a:ext cx="254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Rectangle 569"/>
                <p:cNvSpPr>
                  <a:spLocks noChangeArrowheads="1"/>
                </p:cNvSpPr>
                <p:nvPr/>
              </p:nvSpPr>
              <p:spPr bwMode="auto">
                <a:xfrm>
                  <a:off x="1920875" y="5764213"/>
                  <a:ext cx="381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Rectangle 570"/>
                <p:cNvSpPr>
                  <a:spLocks noChangeArrowheads="1"/>
                </p:cNvSpPr>
                <p:nvPr/>
              </p:nvSpPr>
              <p:spPr bwMode="auto">
                <a:xfrm>
                  <a:off x="1885950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Rectangle 571"/>
                <p:cNvSpPr>
                  <a:spLocks noChangeArrowheads="1"/>
                </p:cNvSpPr>
                <p:nvPr/>
              </p:nvSpPr>
              <p:spPr bwMode="auto">
                <a:xfrm>
                  <a:off x="1839913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Freeform 572"/>
                <p:cNvSpPr/>
                <p:nvPr/>
              </p:nvSpPr>
              <p:spPr bwMode="auto">
                <a:xfrm>
                  <a:off x="17256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0 w 40"/>
                    <a:gd name="T19" fmla="*/ 2147483646 h 45"/>
                    <a:gd name="T20" fmla="*/ 0 w 40"/>
                    <a:gd name="T21" fmla="*/ 2147483646 h 45"/>
                    <a:gd name="T22" fmla="*/ 0 w 40"/>
                    <a:gd name="T23" fmla="*/ 2147483646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0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35" y="10"/>
                      </a:move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5" y="10"/>
                        <a:pt x="10" y="14"/>
                        <a:pt x="10" y="2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3"/>
                        <a:pt x="8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8" y="0"/>
                        <a:pt x="40" y="2"/>
                        <a:pt x="40" y="5"/>
                      </a:cubicBezTo>
                      <a:cubicBezTo>
                        <a:pt x="40" y="7"/>
                        <a:pt x="38" y="10"/>
                        <a:pt x="35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Rectangle 573"/>
                <p:cNvSpPr>
                  <a:spLocks noChangeArrowheads="1"/>
                </p:cNvSpPr>
                <p:nvPr/>
              </p:nvSpPr>
              <p:spPr bwMode="auto">
                <a:xfrm>
                  <a:off x="1793875" y="5764213"/>
                  <a:ext cx="238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Rectangle 574"/>
                <p:cNvSpPr>
                  <a:spLocks noChangeArrowheads="1"/>
                </p:cNvSpPr>
                <p:nvPr/>
              </p:nvSpPr>
              <p:spPr bwMode="auto">
                <a:xfrm>
                  <a:off x="1793875" y="5937250"/>
                  <a:ext cx="23813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Freeform 575"/>
                <p:cNvSpPr/>
                <p:nvPr/>
              </p:nvSpPr>
              <p:spPr bwMode="auto">
                <a:xfrm>
                  <a:off x="1725613" y="6051550"/>
                  <a:ext cx="92075" cy="106363"/>
                </a:xfrm>
                <a:custGeom>
                  <a:avLst/>
                  <a:gdLst>
                    <a:gd name="T0" fmla="*/ 0 w 40"/>
                    <a:gd name="T1" fmla="*/ 2147483646 h 46"/>
                    <a:gd name="T2" fmla="*/ 2147483646 w 40"/>
                    <a:gd name="T3" fmla="*/ 0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2147483646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0 w 40"/>
                    <a:gd name="T33" fmla="*/ 2147483646 h 46"/>
                    <a:gd name="T34" fmla="*/ 0 w 40"/>
                    <a:gd name="T35" fmla="*/ 2147483646 h 46"/>
                    <a:gd name="T36" fmla="*/ 0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0" y="5"/>
                      </a:move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31"/>
                        <a:pt x="14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8" y="35"/>
                        <a:pt x="40" y="38"/>
                        <a:pt x="40" y="40"/>
                      </a:cubicBez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7" y="46"/>
                        <a:pt x="0" y="39"/>
                        <a:pt x="0" y="3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Rectangle 576"/>
                <p:cNvSpPr>
                  <a:spLocks noChangeArrowheads="1"/>
                </p:cNvSpPr>
                <p:nvPr/>
              </p:nvSpPr>
              <p:spPr bwMode="auto">
                <a:xfrm>
                  <a:off x="1839913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Rectangle 577"/>
                <p:cNvSpPr>
                  <a:spLocks noChangeArrowheads="1"/>
                </p:cNvSpPr>
                <p:nvPr/>
              </p:nvSpPr>
              <p:spPr bwMode="auto">
                <a:xfrm>
                  <a:off x="1839913" y="6029325"/>
                  <a:ext cx="23812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Rectangle 578"/>
                <p:cNvSpPr>
                  <a:spLocks noChangeArrowheads="1"/>
                </p:cNvSpPr>
                <p:nvPr/>
              </p:nvSpPr>
              <p:spPr bwMode="auto">
                <a:xfrm>
                  <a:off x="1885950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Rectangle 579"/>
                <p:cNvSpPr>
                  <a:spLocks noChangeArrowheads="1"/>
                </p:cNvSpPr>
                <p:nvPr/>
              </p:nvSpPr>
              <p:spPr bwMode="auto">
                <a:xfrm>
                  <a:off x="18859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Rectangle 580"/>
                <p:cNvSpPr>
                  <a:spLocks noChangeArrowheads="1"/>
                </p:cNvSpPr>
                <p:nvPr/>
              </p:nvSpPr>
              <p:spPr bwMode="auto">
                <a:xfrm>
                  <a:off x="1920875" y="5937250"/>
                  <a:ext cx="381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Rectangle 581"/>
                <p:cNvSpPr>
                  <a:spLocks noChangeArrowheads="1"/>
                </p:cNvSpPr>
                <p:nvPr/>
              </p:nvSpPr>
              <p:spPr bwMode="auto">
                <a:xfrm>
                  <a:off x="19335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Rectangle 582"/>
                <p:cNvSpPr>
                  <a:spLocks noChangeArrowheads="1"/>
                </p:cNvSpPr>
                <p:nvPr/>
              </p:nvSpPr>
              <p:spPr bwMode="auto">
                <a:xfrm>
                  <a:off x="2001838" y="5937250"/>
                  <a:ext cx="254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Rectangle 583"/>
                <p:cNvSpPr>
                  <a:spLocks noChangeArrowheads="1"/>
                </p:cNvSpPr>
                <p:nvPr/>
              </p:nvSpPr>
              <p:spPr bwMode="auto">
                <a:xfrm>
                  <a:off x="1979613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Rectangle 584"/>
                <p:cNvSpPr>
                  <a:spLocks noChangeArrowheads="1"/>
                </p:cNvSpPr>
                <p:nvPr/>
              </p:nvSpPr>
              <p:spPr bwMode="auto">
                <a:xfrm>
                  <a:off x="2051050" y="5937250"/>
                  <a:ext cx="11113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Rectangle 585"/>
                <p:cNvSpPr>
                  <a:spLocks noChangeArrowheads="1"/>
                </p:cNvSpPr>
                <p:nvPr/>
              </p:nvSpPr>
              <p:spPr bwMode="auto">
                <a:xfrm>
                  <a:off x="20383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Rectangle 586"/>
                <p:cNvSpPr>
                  <a:spLocks noChangeArrowheads="1"/>
                </p:cNvSpPr>
                <p:nvPr/>
              </p:nvSpPr>
              <p:spPr bwMode="auto">
                <a:xfrm>
                  <a:off x="2097088" y="5937250"/>
                  <a:ext cx="11112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Rectangle 587"/>
                <p:cNvSpPr>
                  <a:spLocks noChangeArrowheads="1"/>
                </p:cNvSpPr>
                <p:nvPr/>
              </p:nvSpPr>
              <p:spPr bwMode="auto">
                <a:xfrm>
                  <a:off x="20859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Rectangle 588"/>
                <p:cNvSpPr>
                  <a:spLocks noChangeArrowheads="1"/>
                </p:cNvSpPr>
                <p:nvPr/>
              </p:nvSpPr>
              <p:spPr bwMode="auto">
                <a:xfrm>
                  <a:off x="2132013" y="5937250"/>
                  <a:ext cx="22225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Freeform 589"/>
                <p:cNvSpPr/>
                <p:nvPr/>
              </p:nvSpPr>
              <p:spPr bwMode="auto">
                <a:xfrm>
                  <a:off x="2132013" y="6051550"/>
                  <a:ext cx="92075" cy="106363"/>
                </a:xfrm>
                <a:custGeom>
                  <a:avLst/>
                  <a:gdLst>
                    <a:gd name="T0" fmla="*/ 2147483646 w 40"/>
                    <a:gd name="T1" fmla="*/ 2147483646 h 46"/>
                    <a:gd name="T2" fmla="*/ 2147483646 w 40"/>
                    <a:gd name="T3" fmla="*/ 2147483646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0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2147483646 w 40"/>
                    <a:gd name="T33" fmla="*/ 2147483646 h 46"/>
                    <a:gd name="T34" fmla="*/ 0 w 40"/>
                    <a:gd name="T35" fmla="*/ 2147483646 h 46"/>
                    <a:gd name="T36" fmla="*/ 2147483646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5" y="35"/>
                      </a:move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6" y="35"/>
                        <a:pt x="30" y="30"/>
                        <a:pt x="30" y="2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3"/>
                        <a:pt x="32" y="0"/>
                        <a:pt x="35" y="0"/>
                      </a:cubicBezTo>
                      <a:cubicBezTo>
                        <a:pt x="38" y="0"/>
                        <a:pt x="40" y="3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9"/>
                        <a:pt x="33" y="46"/>
                        <a:pt x="25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38"/>
                        <a:pt x="2" y="35"/>
                        <a:pt x="5" y="3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4924" y="4788"/>
              <a:ext cx="1938" cy="1938"/>
              <a:chOff x="2278698" y="3741657"/>
              <a:chExt cx="1500029" cy="1500029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2278698" y="3741657"/>
                <a:ext cx="1500029" cy="1500029"/>
              </a:xfrm>
              <a:prstGeom prst="ellipse">
                <a:avLst/>
              </a:prstGeom>
              <a:solidFill>
                <a:srgbClr val="1C50A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2662538" y="4134603"/>
                <a:ext cx="693436" cy="691515"/>
                <a:chOff x="2722713" y="3648225"/>
                <a:chExt cx="573087" cy="571500"/>
              </a:xfrm>
            </p:grpSpPr>
            <p:sp>
              <p:nvSpPr>
                <p:cNvPr id="53" name="Freeform 178"/>
                <p:cNvSpPr/>
                <p:nvPr/>
              </p:nvSpPr>
              <p:spPr bwMode="auto">
                <a:xfrm>
                  <a:off x="2722713" y="3648225"/>
                  <a:ext cx="573087" cy="571500"/>
                </a:xfrm>
                <a:custGeom>
                  <a:avLst/>
                  <a:gdLst>
                    <a:gd name="T0" fmla="*/ 2147483646 w 248"/>
                    <a:gd name="T1" fmla="*/ 0 h 248"/>
                    <a:gd name="T2" fmla="*/ 2147483646 w 248"/>
                    <a:gd name="T3" fmla="*/ 2147483646 h 248"/>
                    <a:gd name="T4" fmla="*/ 2147483646 w 248"/>
                    <a:gd name="T5" fmla="*/ 2147483646 h 248"/>
                    <a:gd name="T6" fmla="*/ 2147483646 w 248"/>
                    <a:gd name="T7" fmla="*/ 2147483646 h 248"/>
                    <a:gd name="T8" fmla="*/ 2147483646 w 248"/>
                    <a:gd name="T9" fmla="*/ 2147483646 h 248"/>
                    <a:gd name="T10" fmla="*/ 2147483646 w 248"/>
                    <a:gd name="T11" fmla="*/ 2147483646 h 248"/>
                    <a:gd name="T12" fmla="*/ 2147483646 w 248"/>
                    <a:gd name="T13" fmla="*/ 2147483646 h 248"/>
                    <a:gd name="T14" fmla="*/ 2147483646 w 248"/>
                    <a:gd name="T15" fmla="*/ 2147483646 h 248"/>
                    <a:gd name="T16" fmla="*/ 0 w 248"/>
                    <a:gd name="T17" fmla="*/ 2147483646 h 248"/>
                    <a:gd name="T18" fmla="*/ 2147483646 w 248"/>
                    <a:gd name="T19" fmla="*/ 2147483646 h 248"/>
                    <a:gd name="T20" fmla="*/ 2147483646 w 248"/>
                    <a:gd name="T21" fmla="*/ 2147483646 h 248"/>
                    <a:gd name="T22" fmla="*/ 2147483646 w 248"/>
                    <a:gd name="T23" fmla="*/ 2147483646 h 248"/>
                    <a:gd name="T24" fmla="*/ 2147483646 w 248"/>
                    <a:gd name="T25" fmla="*/ 2147483646 h 248"/>
                    <a:gd name="T26" fmla="*/ 2147483646 w 248"/>
                    <a:gd name="T27" fmla="*/ 2147483646 h 248"/>
                    <a:gd name="T28" fmla="*/ 2147483646 w 248"/>
                    <a:gd name="T29" fmla="*/ 2147483646 h 248"/>
                    <a:gd name="T30" fmla="*/ 2147483646 w 248"/>
                    <a:gd name="T31" fmla="*/ 2147483646 h 248"/>
                    <a:gd name="T32" fmla="*/ 2147483646 w 248"/>
                    <a:gd name="T33" fmla="*/ 2147483646 h 248"/>
                    <a:gd name="T34" fmla="*/ 2147483646 w 248"/>
                    <a:gd name="T35" fmla="*/ 2147483646 h 248"/>
                    <a:gd name="T36" fmla="*/ 2147483646 w 248"/>
                    <a:gd name="T37" fmla="*/ 2147483646 h 248"/>
                    <a:gd name="T38" fmla="*/ 2147483646 w 248"/>
                    <a:gd name="T39" fmla="*/ 2147483646 h 248"/>
                    <a:gd name="T40" fmla="*/ 2147483646 w 248"/>
                    <a:gd name="T41" fmla="*/ 2147483646 h 248"/>
                    <a:gd name="T42" fmla="*/ 2147483646 w 248"/>
                    <a:gd name="T43" fmla="*/ 2147483646 h 248"/>
                    <a:gd name="T44" fmla="*/ 2147483646 w 248"/>
                    <a:gd name="T45" fmla="*/ 2147483646 h 248"/>
                    <a:gd name="T46" fmla="*/ 2147483646 w 248"/>
                    <a:gd name="T47" fmla="*/ 2147483646 h 248"/>
                    <a:gd name="T48" fmla="*/ 2147483646 w 248"/>
                    <a:gd name="T49" fmla="*/ 2147483646 h 248"/>
                    <a:gd name="T50" fmla="*/ 2147483646 w 248"/>
                    <a:gd name="T51" fmla="*/ 2147483646 h 248"/>
                    <a:gd name="T52" fmla="*/ 2147483646 w 248"/>
                    <a:gd name="T53" fmla="*/ 2147483646 h 248"/>
                    <a:gd name="T54" fmla="*/ 2147483646 w 248"/>
                    <a:gd name="T55" fmla="*/ 2147483646 h 248"/>
                    <a:gd name="T56" fmla="*/ 2147483646 w 248"/>
                    <a:gd name="T57" fmla="*/ 2147483646 h 248"/>
                    <a:gd name="T58" fmla="*/ 2147483646 w 248"/>
                    <a:gd name="T59" fmla="*/ 2147483646 h 248"/>
                    <a:gd name="T60" fmla="*/ 2147483646 w 248"/>
                    <a:gd name="T61" fmla="*/ 2147483646 h 248"/>
                    <a:gd name="T62" fmla="*/ 2147483646 w 248"/>
                    <a:gd name="T63" fmla="*/ 2147483646 h 248"/>
                    <a:gd name="T64" fmla="*/ 2147483646 w 248"/>
                    <a:gd name="T65" fmla="*/ 0 h 24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5" y="0"/>
                        <a:pt x="100" y="5"/>
                        <a:pt x="100" y="12"/>
                      </a:cubicBezTo>
                      <a:cubicBezTo>
                        <a:pt x="100" y="27"/>
                        <a:pt x="100" y="27"/>
                        <a:pt x="100" y="27"/>
                      </a:cubicBezTo>
                      <a:cubicBezTo>
                        <a:pt x="100" y="33"/>
                        <a:pt x="97" y="37"/>
                        <a:pt x="92" y="39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79" y="43"/>
                        <a:pt x="74" y="42"/>
                        <a:pt x="71" y="39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56" y="24"/>
                        <a:pt x="48" y="24"/>
                        <a:pt x="44" y="28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4" y="48"/>
                        <a:pt x="24" y="56"/>
                        <a:pt x="28" y="60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2" y="74"/>
                        <a:pt x="43" y="79"/>
                        <a:pt x="42" y="83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cubicBezTo>
                        <a:pt x="37" y="97"/>
                        <a:pt x="33" y="100"/>
                        <a:pt x="27" y="100"/>
                      </a:cubicBez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5" y="100"/>
                        <a:pt x="0" y="105"/>
                        <a:pt x="0" y="112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143"/>
                        <a:pt x="5" y="148"/>
                        <a:pt x="12" y="148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33" y="148"/>
                        <a:pt x="37" y="151"/>
                        <a:pt x="39" y="156"/>
                      </a:cubicBezTo>
                      <a:cubicBezTo>
                        <a:pt x="42" y="165"/>
                        <a:pt x="42" y="165"/>
                        <a:pt x="42" y="165"/>
                      </a:cubicBezTo>
                      <a:cubicBezTo>
                        <a:pt x="43" y="169"/>
                        <a:pt x="42" y="174"/>
                        <a:pt x="39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24" y="192"/>
                        <a:pt x="24" y="200"/>
                        <a:pt x="28" y="204"/>
                      </a:cubicBezTo>
                      <a:cubicBezTo>
                        <a:pt x="44" y="220"/>
                        <a:pt x="44" y="220"/>
                        <a:pt x="44" y="220"/>
                      </a:cubicBezTo>
                      <a:cubicBezTo>
                        <a:pt x="48" y="224"/>
                        <a:pt x="56" y="224"/>
                        <a:pt x="60" y="220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4" y="206"/>
                        <a:pt x="79" y="205"/>
                        <a:pt x="83" y="206"/>
                      </a:cubicBezTo>
                      <a:cubicBezTo>
                        <a:pt x="92" y="209"/>
                        <a:pt x="92" y="209"/>
                        <a:pt x="92" y="209"/>
                      </a:cubicBezTo>
                      <a:cubicBezTo>
                        <a:pt x="97" y="211"/>
                        <a:pt x="100" y="215"/>
                        <a:pt x="100" y="221"/>
                      </a:cubicBezTo>
                      <a:cubicBezTo>
                        <a:pt x="100" y="236"/>
                        <a:pt x="100" y="236"/>
                        <a:pt x="100" y="236"/>
                      </a:cubicBezTo>
                      <a:cubicBezTo>
                        <a:pt x="100" y="243"/>
                        <a:pt x="105" y="248"/>
                        <a:pt x="112" y="248"/>
                      </a:cubicBez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143" y="248"/>
                        <a:pt x="148" y="243"/>
                        <a:pt x="148" y="236"/>
                      </a:cubicBezTo>
                      <a:cubicBezTo>
                        <a:pt x="148" y="221"/>
                        <a:pt x="148" y="221"/>
                        <a:pt x="148" y="221"/>
                      </a:cubicBezTo>
                      <a:cubicBezTo>
                        <a:pt x="148" y="215"/>
                        <a:pt x="151" y="211"/>
                        <a:pt x="156" y="209"/>
                      </a:cubicBezTo>
                      <a:cubicBezTo>
                        <a:pt x="165" y="206"/>
                        <a:pt x="165" y="206"/>
                        <a:pt x="165" y="206"/>
                      </a:cubicBezTo>
                      <a:cubicBezTo>
                        <a:pt x="169" y="205"/>
                        <a:pt x="174" y="206"/>
                        <a:pt x="177" y="209"/>
                      </a:cubicBezTo>
                      <a:cubicBezTo>
                        <a:pt x="188" y="220"/>
                        <a:pt x="188" y="220"/>
                        <a:pt x="188" y="220"/>
                      </a:cubicBezTo>
                      <a:cubicBezTo>
                        <a:pt x="192" y="224"/>
                        <a:pt x="200" y="224"/>
                        <a:pt x="204" y="220"/>
                      </a:cubicBezTo>
                      <a:cubicBezTo>
                        <a:pt x="220" y="204"/>
                        <a:pt x="220" y="204"/>
                        <a:pt x="220" y="204"/>
                      </a:cubicBezTo>
                      <a:cubicBezTo>
                        <a:pt x="224" y="200"/>
                        <a:pt x="224" y="192"/>
                        <a:pt x="220" y="188"/>
                      </a:cubicBezTo>
                      <a:cubicBezTo>
                        <a:pt x="209" y="177"/>
                        <a:pt x="209" y="177"/>
                        <a:pt x="209" y="177"/>
                      </a:cubicBezTo>
                      <a:cubicBezTo>
                        <a:pt x="206" y="174"/>
                        <a:pt x="205" y="169"/>
                        <a:pt x="206" y="165"/>
                      </a:cubicBezTo>
                      <a:cubicBezTo>
                        <a:pt x="209" y="156"/>
                        <a:pt x="209" y="156"/>
                        <a:pt x="209" y="156"/>
                      </a:cubicBezTo>
                      <a:cubicBezTo>
                        <a:pt x="211" y="151"/>
                        <a:pt x="215" y="148"/>
                        <a:pt x="221" y="148"/>
                      </a:cubicBezTo>
                      <a:cubicBezTo>
                        <a:pt x="236" y="148"/>
                        <a:pt x="236" y="148"/>
                        <a:pt x="236" y="148"/>
                      </a:cubicBezTo>
                      <a:cubicBezTo>
                        <a:pt x="243" y="148"/>
                        <a:pt x="248" y="143"/>
                        <a:pt x="248" y="136"/>
                      </a:cubicBezTo>
                      <a:cubicBezTo>
                        <a:pt x="248" y="112"/>
                        <a:pt x="248" y="112"/>
                        <a:pt x="248" y="112"/>
                      </a:cubicBezTo>
                      <a:cubicBezTo>
                        <a:pt x="248" y="105"/>
                        <a:pt x="243" y="100"/>
                        <a:pt x="236" y="100"/>
                      </a:cubicBezTo>
                      <a:cubicBezTo>
                        <a:pt x="221" y="100"/>
                        <a:pt x="221" y="100"/>
                        <a:pt x="221" y="100"/>
                      </a:cubicBezTo>
                      <a:cubicBezTo>
                        <a:pt x="215" y="100"/>
                        <a:pt x="211" y="97"/>
                        <a:pt x="209" y="92"/>
                      </a:cubicBezTo>
                      <a:cubicBezTo>
                        <a:pt x="206" y="83"/>
                        <a:pt x="206" y="83"/>
                        <a:pt x="206" y="83"/>
                      </a:cubicBezTo>
                      <a:cubicBezTo>
                        <a:pt x="205" y="79"/>
                        <a:pt x="206" y="74"/>
                        <a:pt x="209" y="71"/>
                      </a:cubicBezTo>
                      <a:cubicBezTo>
                        <a:pt x="220" y="60"/>
                        <a:pt x="220" y="60"/>
                        <a:pt x="220" y="60"/>
                      </a:cubicBezTo>
                      <a:cubicBezTo>
                        <a:pt x="224" y="56"/>
                        <a:pt x="224" y="48"/>
                        <a:pt x="220" y="44"/>
                      </a:cubicBezTo>
                      <a:cubicBezTo>
                        <a:pt x="204" y="28"/>
                        <a:pt x="204" y="28"/>
                        <a:pt x="204" y="28"/>
                      </a:cubicBezTo>
                      <a:cubicBezTo>
                        <a:pt x="200" y="24"/>
                        <a:pt x="192" y="24"/>
                        <a:pt x="188" y="28"/>
                      </a:cubicBezTo>
                      <a:cubicBezTo>
                        <a:pt x="177" y="39"/>
                        <a:pt x="177" y="39"/>
                        <a:pt x="177" y="39"/>
                      </a:cubicBezTo>
                      <a:cubicBezTo>
                        <a:pt x="174" y="42"/>
                        <a:pt x="169" y="43"/>
                        <a:pt x="165" y="42"/>
                      </a:cubicBezTo>
                      <a:cubicBezTo>
                        <a:pt x="156" y="39"/>
                        <a:pt x="156" y="39"/>
                        <a:pt x="156" y="39"/>
                      </a:cubicBezTo>
                      <a:cubicBezTo>
                        <a:pt x="151" y="37"/>
                        <a:pt x="148" y="33"/>
                        <a:pt x="148" y="27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5"/>
                        <a:pt x="143" y="0"/>
                        <a:pt x="136" y="0"/>
                      </a:cubicBezTo>
                      <a:lnTo>
                        <a:pt x="124" y="0"/>
                      </a:ln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Freeform 179"/>
                <p:cNvSpPr/>
                <p:nvPr/>
              </p:nvSpPr>
              <p:spPr bwMode="auto">
                <a:xfrm>
                  <a:off x="2946550" y="3872063"/>
                  <a:ext cx="125413" cy="125412"/>
                </a:xfrm>
                <a:custGeom>
                  <a:avLst/>
                  <a:gdLst>
                    <a:gd name="T0" fmla="*/ 2147483646 w 54"/>
                    <a:gd name="T1" fmla="*/ 2147483646 h 54"/>
                    <a:gd name="T2" fmla="*/ 2147483646 w 54"/>
                    <a:gd name="T3" fmla="*/ 2147483646 h 54"/>
                    <a:gd name="T4" fmla="*/ 2147483646 w 54"/>
                    <a:gd name="T5" fmla="*/ 2147483646 h 54"/>
                    <a:gd name="T6" fmla="*/ 2147483646 w 54"/>
                    <a:gd name="T7" fmla="*/ 2147483646 h 54"/>
                    <a:gd name="T8" fmla="*/ 2147483646 w 54"/>
                    <a:gd name="T9" fmla="*/ 2147483646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4" h="54">
                      <a:moveTo>
                        <a:pt x="50" y="32"/>
                      </a:moveTo>
                      <a:cubicBezTo>
                        <a:pt x="54" y="15"/>
                        <a:pt x="39" y="0"/>
                        <a:pt x="22" y="4"/>
                      </a:cubicBezTo>
                      <a:cubicBezTo>
                        <a:pt x="13" y="6"/>
                        <a:pt x="6" y="13"/>
                        <a:pt x="4" y="22"/>
                      </a:cubicBezTo>
                      <a:cubicBezTo>
                        <a:pt x="0" y="39"/>
                        <a:pt x="15" y="54"/>
                        <a:pt x="32" y="50"/>
                      </a:cubicBezTo>
                      <a:cubicBezTo>
                        <a:pt x="41" y="48"/>
                        <a:pt x="48" y="41"/>
                        <a:pt x="50" y="32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10000" y="4788"/>
              <a:ext cx="1938" cy="1938"/>
              <a:chOff x="6207761" y="3741657"/>
              <a:chExt cx="1500029" cy="150002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207761" y="3741657"/>
                <a:ext cx="1500029" cy="1500029"/>
              </a:xfrm>
              <a:prstGeom prst="ellipse">
                <a:avLst/>
              </a:prstGeom>
              <a:solidFill>
                <a:srgbClr val="1C50A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652054" y="4156692"/>
                <a:ext cx="647335" cy="647336"/>
                <a:chOff x="1830388" y="2073275"/>
                <a:chExt cx="534987" cy="534988"/>
              </a:xfrm>
            </p:grpSpPr>
            <p:sp>
              <p:nvSpPr>
                <p:cNvPr id="30" name="Freeform 24"/>
                <p:cNvSpPr/>
                <p:nvPr/>
              </p:nvSpPr>
              <p:spPr bwMode="auto">
                <a:xfrm>
                  <a:off x="2000250" y="2119313"/>
                  <a:ext cx="365125" cy="109537"/>
                </a:xfrm>
                <a:custGeom>
                  <a:avLst/>
                  <a:gdLst>
                    <a:gd name="T0" fmla="*/ 2147483646 w 158"/>
                    <a:gd name="T1" fmla="*/ 2147483646 h 48"/>
                    <a:gd name="T2" fmla="*/ 2147483646 w 158"/>
                    <a:gd name="T3" fmla="*/ 2147483646 h 48"/>
                    <a:gd name="T4" fmla="*/ 0 w 158"/>
                    <a:gd name="T5" fmla="*/ 2147483646 h 48"/>
                    <a:gd name="T6" fmla="*/ 0 w 158"/>
                    <a:gd name="T7" fmla="*/ 2147483646 h 48"/>
                    <a:gd name="T8" fmla="*/ 2147483646 w 158"/>
                    <a:gd name="T9" fmla="*/ 0 h 48"/>
                    <a:gd name="T10" fmla="*/ 2147483646 w 158"/>
                    <a:gd name="T11" fmla="*/ 0 h 48"/>
                    <a:gd name="T12" fmla="*/ 2147483646 w 158"/>
                    <a:gd name="T13" fmla="*/ 2147483646 h 48"/>
                    <a:gd name="T14" fmla="*/ 2147483646 w 158"/>
                    <a:gd name="T15" fmla="*/ 2147483646 h 48"/>
                    <a:gd name="T16" fmla="*/ 2147483646 w 158"/>
                    <a:gd name="T17" fmla="*/ 2147483646 h 48"/>
                    <a:gd name="T18" fmla="*/ 2147483646 w 158"/>
                    <a:gd name="T19" fmla="*/ 2147483646 h 48"/>
                    <a:gd name="T20" fmla="*/ 2147483646 w 158"/>
                    <a:gd name="T21" fmla="*/ 2147483646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8" h="48">
                      <a:moveTo>
                        <a:pt x="130" y="48"/>
                      </a:move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4" y="48"/>
                        <a:pt x="0" y="44"/>
                        <a:pt x="0" y="4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2" y="0"/>
                        <a:pt x="134" y="1"/>
                        <a:pt x="135" y="2"/>
                      </a:cubicBezTo>
                      <a:cubicBezTo>
                        <a:pt x="154" y="18"/>
                        <a:pt x="154" y="18"/>
                        <a:pt x="154" y="18"/>
                      </a:cubicBezTo>
                      <a:cubicBezTo>
                        <a:pt x="158" y="21"/>
                        <a:pt x="158" y="27"/>
                        <a:pt x="154" y="30"/>
                      </a:cubicBezTo>
                      <a:cubicBezTo>
                        <a:pt x="135" y="46"/>
                        <a:pt x="135" y="46"/>
                        <a:pt x="135" y="46"/>
                      </a:cubicBezTo>
                      <a:cubicBezTo>
                        <a:pt x="134" y="47"/>
                        <a:pt x="132" y="48"/>
                        <a:pt x="130" y="4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25"/>
                <p:cNvSpPr/>
                <p:nvPr/>
              </p:nvSpPr>
              <p:spPr bwMode="auto">
                <a:xfrm>
                  <a:off x="1830388" y="2266950"/>
                  <a:ext cx="355600" cy="109538"/>
                </a:xfrm>
                <a:custGeom>
                  <a:avLst/>
                  <a:gdLst>
                    <a:gd name="T0" fmla="*/ 2147483646 w 154"/>
                    <a:gd name="T1" fmla="*/ 0 h 48"/>
                    <a:gd name="T2" fmla="*/ 2147483646 w 154"/>
                    <a:gd name="T3" fmla="*/ 0 h 48"/>
                    <a:gd name="T4" fmla="*/ 2147483646 w 154"/>
                    <a:gd name="T5" fmla="*/ 2147483646 h 48"/>
                    <a:gd name="T6" fmla="*/ 2147483646 w 154"/>
                    <a:gd name="T7" fmla="*/ 2147483646 h 48"/>
                    <a:gd name="T8" fmla="*/ 2147483646 w 154"/>
                    <a:gd name="T9" fmla="*/ 2147483646 h 48"/>
                    <a:gd name="T10" fmla="*/ 2147483646 w 154"/>
                    <a:gd name="T11" fmla="*/ 2147483646 h 48"/>
                    <a:gd name="T12" fmla="*/ 2147483646 w 154"/>
                    <a:gd name="T13" fmla="*/ 2147483646 h 48"/>
                    <a:gd name="T14" fmla="*/ 2147483646 w 154"/>
                    <a:gd name="T15" fmla="*/ 2147483646 h 48"/>
                    <a:gd name="T16" fmla="*/ 2147483646 w 154"/>
                    <a:gd name="T17" fmla="*/ 2147483646 h 48"/>
                    <a:gd name="T18" fmla="*/ 2147483646 w 154"/>
                    <a:gd name="T19" fmla="*/ 2147483646 h 48"/>
                    <a:gd name="T20" fmla="*/ 2147483646 w 154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4" h="48">
                      <a:moveTo>
                        <a:pt x="27" y="0"/>
                      </a:move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50" y="0"/>
                        <a:pt x="154" y="6"/>
                        <a:pt x="154" y="12"/>
                      </a:cubicBezTo>
                      <a:cubicBezTo>
                        <a:pt x="154" y="36"/>
                        <a:pt x="154" y="36"/>
                        <a:pt x="154" y="36"/>
                      </a:cubicBezTo>
                      <a:cubicBezTo>
                        <a:pt x="154" y="42"/>
                        <a:pt x="150" y="48"/>
                        <a:pt x="144" y="48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5" y="48"/>
                        <a:pt x="22" y="47"/>
                        <a:pt x="20" y="45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28"/>
                        <a:pt x="0" y="20"/>
                        <a:pt x="5" y="16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1"/>
                        <a:pt x="25" y="0"/>
                        <a:pt x="27" y="0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Line 26"/>
                <p:cNvSpPr>
                  <a:spLocks noChangeShapeType="1"/>
                </p:cNvSpPr>
                <p:nvPr/>
              </p:nvSpPr>
              <p:spPr bwMode="auto">
                <a:xfrm>
                  <a:off x="2093913" y="2376488"/>
                  <a:ext cx="0" cy="22225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093913" y="2228850"/>
                  <a:ext cx="0" cy="3810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2093913" y="2073275"/>
                  <a:ext cx="0" cy="46038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Line 29"/>
                <p:cNvSpPr>
                  <a:spLocks noChangeShapeType="1"/>
                </p:cNvSpPr>
                <p:nvPr/>
              </p:nvSpPr>
              <p:spPr bwMode="auto">
                <a:xfrm>
                  <a:off x="2020888" y="2608263"/>
                  <a:ext cx="149225" cy="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12546" y="4797"/>
              <a:ext cx="1938" cy="1938"/>
              <a:chOff x="8179277" y="3748642"/>
              <a:chExt cx="1500028" cy="1500029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8179277" y="3748642"/>
                <a:ext cx="1500028" cy="1500029"/>
              </a:xfrm>
              <a:prstGeom prst="ellipse">
                <a:avLst/>
              </a:prstGeom>
              <a:solidFill>
                <a:srgbClr val="1C50A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8605283" y="4234099"/>
                <a:ext cx="630396" cy="548323"/>
                <a:chOff x="11250613" y="919163"/>
                <a:chExt cx="573087" cy="498475"/>
              </a:xfrm>
            </p:grpSpPr>
            <p:sp>
              <p:nvSpPr>
                <p:cNvPr id="26" name="Freeform 193"/>
                <p:cNvSpPr/>
                <p:nvPr/>
              </p:nvSpPr>
              <p:spPr bwMode="auto">
                <a:xfrm>
                  <a:off x="11250613" y="919163"/>
                  <a:ext cx="573087" cy="498475"/>
                </a:xfrm>
                <a:custGeom>
                  <a:avLst/>
                  <a:gdLst>
                    <a:gd name="T0" fmla="*/ 0 w 248"/>
                    <a:gd name="T1" fmla="*/ 2147483646 h 216"/>
                    <a:gd name="T2" fmla="*/ 2147483646 w 248"/>
                    <a:gd name="T3" fmla="*/ 2147483646 h 216"/>
                    <a:gd name="T4" fmla="*/ 2147483646 w 248"/>
                    <a:gd name="T5" fmla="*/ 2147483646 h 216"/>
                    <a:gd name="T6" fmla="*/ 2147483646 w 248"/>
                    <a:gd name="T7" fmla="*/ 0 h 216"/>
                    <a:gd name="T8" fmla="*/ 2147483646 w 248"/>
                    <a:gd name="T9" fmla="*/ 2147483646 h 216"/>
                    <a:gd name="T10" fmla="*/ 2147483646 w 248"/>
                    <a:gd name="T11" fmla="*/ 0 h 216"/>
                    <a:gd name="T12" fmla="*/ 0 w 248"/>
                    <a:gd name="T13" fmla="*/ 2147483646 h 2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8" h="216">
                      <a:moveTo>
                        <a:pt x="0" y="64"/>
                      </a:moveTo>
                      <a:cubicBezTo>
                        <a:pt x="0" y="144"/>
                        <a:pt x="124" y="216"/>
                        <a:pt x="124" y="216"/>
                      </a:cubicBezTo>
                      <a:cubicBezTo>
                        <a:pt x="124" y="216"/>
                        <a:pt x="248" y="144"/>
                        <a:pt x="248" y="64"/>
                      </a:cubicBezTo>
                      <a:cubicBezTo>
                        <a:pt x="248" y="31"/>
                        <a:pt x="224" y="0"/>
                        <a:pt x="188" y="0"/>
                      </a:cubicBezTo>
                      <a:cubicBezTo>
                        <a:pt x="155" y="0"/>
                        <a:pt x="124" y="23"/>
                        <a:pt x="124" y="56"/>
                      </a:cubicBezTo>
                      <a:cubicBezTo>
                        <a:pt x="124" y="23"/>
                        <a:pt x="93" y="0"/>
                        <a:pt x="60" y="0"/>
                      </a:cubicBezTo>
                      <a:cubicBezTo>
                        <a:pt x="24" y="0"/>
                        <a:pt x="0" y="31"/>
                        <a:pt x="0" y="64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Freeform 194"/>
                <p:cNvSpPr/>
                <p:nvPr/>
              </p:nvSpPr>
              <p:spPr bwMode="auto">
                <a:xfrm>
                  <a:off x="11676063" y="984250"/>
                  <a:ext cx="87312" cy="92075"/>
                </a:xfrm>
                <a:custGeom>
                  <a:avLst/>
                  <a:gdLst>
                    <a:gd name="T0" fmla="*/ 2147483646 w 38"/>
                    <a:gd name="T1" fmla="*/ 2147483646 h 40"/>
                    <a:gd name="T2" fmla="*/ 0 w 38"/>
                    <a:gd name="T3" fmla="*/ 0 h 4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8" h="40">
                      <a:moveTo>
                        <a:pt x="38" y="40"/>
                      </a:moveTo>
                      <a:cubicBezTo>
                        <a:pt x="38" y="19"/>
                        <a:pt x="23" y="0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03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0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767155" y="5124770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0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747350" y="477315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855104" y="465175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052684" y="5124770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0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032879" y="477315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140633" y="465175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338213" y="5124770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318408" y="477315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26162" y="465175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23742" y="5124770"/>
            <a:ext cx="2053096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603937" y="477315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8711691" y="465175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52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矩形 152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657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28"/>
          <p:cNvSpPr>
            <a:spLocks/>
          </p:cNvSpPr>
          <p:nvPr/>
        </p:nvSpPr>
        <p:spPr bwMode="auto">
          <a:xfrm>
            <a:off x="5486802" y="2186881"/>
            <a:ext cx="1311275" cy="865188"/>
          </a:xfrm>
          <a:custGeom>
            <a:avLst/>
            <a:gdLst>
              <a:gd name="T0" fmla="*/ 236 w 826"/>
              <a:gd name="T1" fmla="*/ 135 h 545"/>
              <a:gd name="T2" fmla="*/ 236 w 826"/>
              <a:gd name="T3" fmla="*/ 408 h 545"/>
              <a:gd name="T4" fmla="*/ 0 w 826"/>
              <a:gd name="T5" fmla="*/ 545 h 545"/>
              <a:gd name="T6" fmla="*/ 826 w 826"/>
              <a:gd name="T7" fmla="*/ 545 h 545"/>
              <a:gd name="T8" fmla="*/ 826 w 826"/>
              <a:gd name="T9" fmla="*/ 0 h 545"/>
              <a:gd name="T10" fmla="*/ 0 w 826"/>
              <a:gd name="T11" fmla="*/ 0 h 545"/>
              <a:gd name="T12" fmla="*/ 0 w 826"/>
              <a:gd name="T13" fmla="*/ 0 h 545"/>
              <a:gd name="T14" fmla="*/ 236 w 826"/>
              <a:gd name="T15" fmla="*/ 135 h 545"/>
              <a:gd name="T16" fmla="*/ 236 w 826"/>
              <a:gd name="T17" fmla="*/ 13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545">
                <a:moveTo>
                  <a:pt x="236" y="135"/>
                </a:moveTo>
                <a:lnTo>
                  <a:pt x="236" y="408"/>
                </a:lnTo>
                <a:lnTo>
                  <a:pt x="0" y="545"/>
                </a:lnTo>
                <a:lnTo>
                  <a:pt x="826" y="545"/>
                </a:lnTo>
                <a:lnTo>
                  <a:pt x="826" y="0"/>
                </a:lnTo>
                <a:lnTo>
                  <a:pt x="0" y="0"/>
                </a:lnTo>
                <a:lnTo>
                  <a:pt x="0" y="0"/>
                </a:lnTo>
                <a:lnTo>
                  <a:pt x="236" y="135"/>
                </a:lnTo>
                <a:lnTo>
                  <a:pt x="236" y="135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9"/>
          <p:cNvSpPr>
            <a:spLocks/>
          </p:cNvSpPr>
          <p:nvPr/>
        </p:nvSpPr>
        <p:spPr bwMode="auto">
          <a:xfrm>
            <a:off x="7174314" y="2401193"/>
            <a:ext cx="1447800" cy="866775"/>
          </a:xfrm>
          <a:custGeom>
            <a:avLst/>
            <a:gdLst>
              <a:gd name="T0" fmla="*/ 0 w 912"/>
              <a:gd name="T1" fmla="*/ 0 h 546"/>
              <a:gd name="T2" fmla="*/ 788 w 912"/>
              <a:gd name="T3" fmla="*/ 0 h 546"/>
              <a:gd name="T4" fmla="*/ 912 w 912"/>
              <a:gd name="T5" fmla="*/ 271 h 546"/>
              <a:gd name="T6" fmla="*/ 788 w 912"/>
              <a:gd name="T7" fmla="*/ 546 h 546"/>
              <a:gd name="T8" fmla="*/ 0 w 912"/>
              <a:gd name="T9" fmla="*/ 546 h 546"/>
              <a:gd name="T10" fmla="*/ 0 w 912"/>
              <a:gd name="T11" fmla="*/ 0 h 546"/>
              <a:gd name="T12" fmla="*/ 0 w 912"/>
              <a:gd name="T13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546">
                <a:moveTo>
                  <a:pt x="0" y="0"/>
                </a:moveTo>
                <a:lnTo>
                  <a:pt x="788" y="0"/>
                </a:lnTo>
                <a:lnTo>
                  <a:pt x="912" y="271"/>
                </a:lnTo>
                <a:lnTo>
                  <a:pt x="788" y="546"/>
                </a:lnTo>
                <a:lnTo>
                  <a:pt x="0" y="54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0"/>
          <p:cNvSpPr>
            <a:spLocks/>
          </p:cNvSpPr>
          <p:nvPr/>
        </p:nvSpPr>
        <p:spPr bwMode="auto">
          <a:xfrm>
            <a:off x="6801252" y="2186881"/>
            <a:ext cx="373063" cy="1081088"/>
          </a:xfrm>
          <a:custGeom>
            <a:avLst/>
            <a:gdLst>
              <a:gd name="T0" fmla="*/ 0 w 235"/>
              <a:gd name="T1" fmla="*/ 545 h 681"/>
              <a:gd name="T2" fmla="*/ 0 w 235"/>
              <a:gd name="T3" fmla="*/ 0 h 681"/>
              <a:gd name="T4" fmla="*/ 235 w 235"/>
              <a:gd name="T5" fmla="*/ 135 h 681"/>
              <a:gd name="T6" fmla="*/ 235 w 235"/>
              <a:gd name="T7" fmla="*/ 681 h 681"/>
              <a:gd name="T8" fmla="*/ 0 w 235"/>
              <a:gd name="T9" fmla="*/ 545 h 681"/>
              <a:gd name="T10" fmla="*/ 0 w 235"/>
              <a:gd name="T11" fmla="*/ 545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681">
                <a:moveTo>
                  <a:pt x="0" y="545"/>
                </a:moveTo>
                <a:lnTo>
                  <a:pt x="0" y="0"/>
                </a:lnTo>
                <a:lnTo>
                  <a:pt x="235" y="135"/>
                </a:lnTo>
                <a:lnTo>
                  <a:pt x="235" y="681"/>
                </a:lnTo>
                <a:lnTo>
                  <a:pt x="0" y="545"/>
                </a:lnTo>
                <a:lnTo>
                  <a:pt x="0" y="545"/>
                </a:lnTo>
                <a:close/>
              </a:path>
            </a:pathLst>
          </a:custGeom>
          <a:solidFill>
            <a:srgbClr val="8EC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1"/>
          <p:cNvSpPr>
            <a:spLocks/>
          </p:cNvSpPr>
          <p:nvPr/>
        </p:nvSpPr>
        <p:spPr bwMode="auto">
          <a:xfrm>
            <a:off x="5110564" y="2834581"/>
            <a:ext cx="373063" cy="433388"/>
          </a:xfrm>
          <a:custGeom>
            <a:avLst/>
            <a:gdLst>
              <a:gd name="T0" fmla="*/ 235 w 235"/>
              <a:gd name="T1" fmla="*/ 137 h 273"/>
              <a:gd name="T2" fmla="*/ 0 w 235"/>
              <a:gd name="T3" fmla="*/ 0 h 273"/>
              <a:gd name="T4" fmla="*/ 0 w 235"/>
              <a:gd name="T5" fmla="*/ 273 h 273"/>
              <a:gd name="T6" fmla="*/ 235 w 235"/>
              <a:gd name="T7" fmla="*/ 137 h 273"/>
              <a:gd name="T8" fmla="*/ 235 w 235"/>
              <a:gd name="T9" fmla="*/ 137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73">
                <a:moveTo>
                  <a:pt x="235" y="137"/>
                </a:moveTo>
                <a:lnTo>
                  <a:pt x="0" y="0"/>
                </a:lnTo>
                <a:lnTo>
                  <a:pt x="0" y="273"/>
                </a:lnTo>
                <a:lnTo>
                  <a:pt x="235" y="137"/>
                </a:lnTo>
                <a:lnTo>
                  <a:pt x="235" y="137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5110564" y="2186881"/>
            <a:ext cx="750888" cy="865188"/>
          </a:xfrm>
          <a:custGeom>
            <a:avLst/>
            <a:gdLst>
              <a:gd name="T0" fmla="*/ 237 w 473"/>
              <a:gd name="T1" fmla="*/ 0 h 545"/>
              <a:gd name="T2" fmla="*/ 473 w 473"/>
              <a:gd name="T3" fmla="*/ 135 h 545"/>
              <a:gd name="T4" fmla="*/ 473 w 473"/>
              <a:gd name="T5" fmla="*/ 408 h 545"/>
              <a:gd name="T6" fmla="*/ 237 w 473"/>
              <a:gd name="T7" fmla="*/ 545 h 545"/>
              <a:gd name="T8" fmla="*/ 0 w 473"/>
              <a:gd name="T9" fmla="*/ 408 h 545"/>
              <a:gd name="T10" fmla="*/ 0 w 473"/>
              <a:gd name="T11" fmla="*/ 135 h 545"/>
              <a:gd name="T12" fmla="*/ 237 w 473"/>
              <a:gd name="T13" fmla="*/ 0 h 545"/>
              <a:gd name="T14" fmla="*/ 237 w 473"/>
              <a:gd name="T15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" h="545">
                <a:moveTo>
                  <a:pt x="237" y="0"/>
                </a:moveTo>
                <a:lnTo>
                  <a:pt x="473" y="135"/>
                </a:lnTo>
                <a:lnTo>
                  <a:pt x="473" y="408"/>
                </a:lnTo>
                <a:lnTo>
                  <a:pt x="237" y="545"/>
                </a:lnTo>
                <a:lnTo>
                  <a:pt x="0" y="408"/>
                </a:lnTo>
                <a:lnTo>
                  <a:pt x="0" y="135"/>
                </a:lnTo>
                <a:lnTo>
                  <a:pt x="237" y="0"/>
                </a:lnTo>
                <a:lnTo>
                  <a:pt x="237" y="0"/>
                </a:lnTo>
                <a:close/>
              </a:path>
            </a:pathLst>
          </a:custGeom>
          <a:solidFill>
            <a:srgbClr val="C7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"/>
          <p:cNvSpPr>
            <a:spLocks/>
          </p:cNvSpPr>
          <p:nvPr/>
        </p:nvSpPr>
        <p:spPr bwMode="auto">
          <a:xfrm>
            <a:off x="5188352" y="2275781"/>
            <a:ext cx="595313" cy="684213"/>
          </a:xfrm>
          <a:custGeom>
            <a:avLst/>
            <a:gdLst>
              <a:gd name="T0" fmla="*/ 188 w 375"/>
              <a:gd name="T1" fmla="*/ 0 h 431"/>
              <a:gd name="T2" fmla="*/ 375 w 375"/>
              <a:gd name="T3" fmla="*/ 107 h 431"/>
              <a:gd name="T4" fmla="*/ 375 w 375"/>
              <a:gd name="T5" fmla="*/ 324 h 431"/>
              <a:gd name="T6" fmla="*/ 188 w 375"/>
              <a:gd name="T7" fmla="*/ 431 h 431"/>
              <a:gd name="T8" fmla="*/ 0 w 375"/>
              <a:gd name="T9" fmla="*/ 324 h 431"/>
              <a:gd name="T10" fmla="*/ 0 w 375"/>
              <a:gd name="T11" fmla="*/ 107 h 431"/>
              <a:gd name="T12" fmla="*/ 188 w 375"/>
              <a:gd name="T13" fmla="*/ 0 h 431"/>
              <a:gd name="T14" fmla="*/ 188 w 375"/>
              <a:gd name="T15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431">
                <a:moveTo>
                  <a:pt x="188" y="0"/>
                </a:moveTo>
                <a:lnTo>
                  <a:pt x="375" y="107"/>
                </a:lnTo>
                <a:lnTo>
                  <a:pt x="375" y="324"/>
                </a:lnTo>
                <a:lnTo>
                  <a:pt x="188" y="431"/>
                </a:lnTo>
                <a:lnTo>
                  <a:pt x="0" y="324"/>
                </a:lnTo>
                <a:lnTo>
                  <a:pt x="0" y="107"/>
                </a:lnTo>
                <a:lnTo>
                  <a:pt x="188" y="0"/>
                </a:lnTo>
                <a:lnTo>
                  <a:pt x="188" y="0"/>
                </a:lnTo>
                <a:close/>
              </a:path>
            </a:pathLst>
          </a:custGeom>
          <a:solidFill>
            <a:srgbClr val="8EC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4"/>
          <p:cNvSpPr>
            <a:spLocks/>
          </p:cNvSpPr>
          <p:nvPr/>
        </p:nvSpPr>
        <p:spPr bwMode="auto">
          <a:xfrm>
            <a:off x="5486802" y="4784031"/>
            <a:ext cx="1311275" cy="866775"/>
          </a:xfrm>
          <a:custGeom>
            <a:avLst/>
            <a:gdLst>
              <a:gd name="T0" fmla="*/ 590 w 826"/>
              <a:gd name="T1" fmla="*/ 138 h 546"/>
              <a:gd name="T2" fmla="*/ 590 w 826"/>
              <a:gd name="T3" fmla="*/ 411 h 546"/>
              <a:gd name="T4" fmla="*/ 826 w 826"/>
              <a:gd name="T5" fmla="*/ 546 h 546"/>
              <a:gd name="T6" fmla="*/ 0 w 826"/>
              <a:gd name="T7" fmla="*/ 546 h 546"/>
              <a:gd name="T8" fmla="*/ 0 w 826"/>
              <a:gd name="T9" fmla="*/ 0 h 546"/>
              <a:gd name="T10" fmla="*/ 826 w 826"/>
              <a:gd name="T11" fmla="*/ 0 h 546"/>
              <a:gd name="T12" fmla="*/ 826 w 826"/>
              <a:gd name="T13" fmla="*/ 0 h 546"/>
              <a:gd name="T14" fmla="*/ 590 w 826"/>
              <a:gd name="T15" fmla="*/ 138 h 546"/>
              <a:gd name="T16" fmla="*/ 590 w 826"/>
              <a:gd name="T17" fmla="*/ 13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546">
                <a:moveTo>
                  <a:pt x="590" y="138"/>
                </a:moveTo>
                <a:lnTo>
                  <a:pt x="590" y="411"/>
                </a:lnTo>
                <a:lnTo>
                  <a:pt x="826" y="546"/>
                </a:lnTo>
                <a:lnTo>
                  <a:pt x="0" y="546"/>
                </a:lnTo>
                <a:lnTo>
                  <a:pt x="0" y="0"/>
                </a:lnTo>
                <a:lnTo>
                  <a:pt x="826" y="0"/>
                </a:lnTo>
                <a:lnTo>
                  <a:pt x="826" y="0"/>
                </a:lnTo>
                <a:lnTo>
                  <a:pt x="590" y="138"/>
                </a:lnTo>
                <a:lnTo>
                  <a:pt x="590" y="138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5"/>
          <p:cNvSpPr>
            <a:spLocks/>
          </p:cNvSpPr>
          <p:nvPr/>
        </p:nvSpPr>
        <p:spPr bwMode="auto">
          <a:xfrm>
            <a:off x="3662764" y="4569718"/>
            <a:ext cx="1447800" cy="866775"/>
          </a:xfrm>
          <a:custGeom>
            <a:avLst/>
            <a:gdLst>
              <a:gd name="T0" fmla="*/ 912 w 912"/>
              <a:gd name="T1" fmla="*/ 546 h 546"/>
              <a:gd name="T2" fmla="*/ 124 w 912"/>
              <a:gd name="T3" fmla="*/ 546 h 546"/>
              <a:gd name="T4" fmla="*/ 0 w 912"/>
              <a:gd name="T5" fmla="*/ 275 h 546"/>
              <a:gd name="T6" fmla="*/ 124 w 912"/>
              <a:gd name="T7" fmla="*/ 0 h 546"/>
              <a:gd name="T8" fmla="*/ 912 w 912"/>
              <a:gd name="T9" fmla="*/ 0 h 546"/>
              <a:gd name="T10" fmla="*/ 912 w 912"/>
              <a:gd name="T11" fmla="*/ 546 h 546"/>
              <a:gd name="T12" fmla="*/ 912 w 912"/>
              <a:gd name="T13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546">
                <a:moveTo>
                  <a:pt x="912" y="546"/>
                </a:moveTo>
                <a:lnTo>
                  <a:pt x="124" y="546"/>
                </a:lnTo>
                <a:lnTo>
                  <a:pt x="0" y="275"/>
                </a:lnTo>
                <a:lnTo>
                  <a:pt x="124" y="0"/>
                </a:lnTo>
                <a:lnTo>
                  <a:pt x="912" y="0"/>
                </a:lnTo>
                <a:lnTo>
                  <a:pt x="912" y="546"/>
                </a:lnTo>
                <a:lnTo>
                  <a:pt x="912" y="546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6"/>
          <p:cNvSpPr>
            <a:spLocks/>
          </p:cNvSpPr>
          <p:nvPr/>
        </p:nvSpPr>
        <p:spPr bwMode="auto">
          <a:xfrm>
            <a:off x="5110564" y="4569718"/>
            <a:ext cx="373063" cy="1081088"/>
          </a:xfrm>
          <a:custGeom>
            <a:avLst/>
            <a:gdLst>
              <a:gd name="T0" fmla="*/ 235 w 235"/>
              <a:gd name="T1" fmla="*/ 138 h 681"/>
              <a:gd name="T2" fmla="*/ 235 w 235"/>
              <a:gd name="T3" fmla="*/ 681 h 681"/>
              <a:gd name="T4" fmla="*/ 0 w 235"/>
              <a:gd name="T5" fmla="*/ 546 h 681"/>
              <a:gd name="T6" fmla="*/ 0 w 235"/>
              <a:gd name="T7" fmla="*/ 0 h 681"/>
              <a:gd name="T8" fmla="*/ 235 w 235"/>
              <a:gd name="T9" fmla="*/ 138 h 681"/>
              <a:gd name="T10" fmla="*/ 235 w 235"/>
              <a:gd name="T11" fmla="*/ 138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681">
                <a:moveTo>
                  <a:pt x="235" y="138"/>
                </a:moveTo>
                <a:lnTo>
                  <a:pt x="235" y="681"/>
                </a:lnTo>
                <a:lnTo>
                  <a:pt x="0" y="546"/>
                </a:lnTo>
                <a:lnTo>
                  <a:pt x="0" y="0"/>
                </a:lnTo>
                <a:lnTo>
                  <a:pt x="235" y="138"/>
                </a:lnTo>
                <a:lnTo>
                  <a:pt x="235" y="138"/>
                </a:lnTo>
                <a:close/>
              </a:path>
            </a:pathLst>
          </a:custGeom>
          <a:solidFill>
            <a:srgbClr val="474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7"/>
          <p:cNvSpPr>
            <a:spLocks/>
          </p:cNvSpPr>
          <p:nvPr/>
        </p:nvSpPr>
        <p:spPr bwMode="auto">
          <a:xfrm>
            <a:off x="6801252" y="4569718"/>
            <a:ext cx="373063" cy="433388"/>
          </a:xfrm>
          <a:custGeom>
            <a:avLst/>
            <a:gdLst>
              <a:gd name="T0" fmla="*/ 0 w 235"/>
              <a:gd name="T1" fmla="*/ 138 h 273"/>
              <a:gd name="T2" fmla="*/ 235 w 235"/>
              <a:gd name="T3" fmla="*/ 273 h 273"/>
              <a:gd name="T4" fmla="*/ 235 w 235"/>
              <a:gd name="T5" fmla="*/ 0 h 273"/>
              <a:gd name="T6" fmla="*/ 0 w 235"/>
              <a:gd name="T7" fmla="*/ 138 h 273"/>
              <a:gd name="T8" fmla="*/ 0 w 235"/>
              <a:gd name="T9" fmla="*/ 138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73">
                <a:moveTo>
                  <a:pt x="0" y="138"/>
                </a:moveTo>
                <a:lnTo>
                  <a:pt x="235" y="273"/>
                </a:lnTo>
                <a:lnTo>
                  <a:pt x="235" y="0"/>
                </a:lnTo>
                <a:lnTo>
                  <a:pt x="0" y="138"/>
                </a:lnTo>
                <a:lnTo>
                  <a:pt x="0" y="138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8"/>
          <p:cNvSpPr>
            <a:spLocks/>
          </p:cNvSpPr>
          <p:nvPr/>
        </p:nvSpPr>
        <p:spPr bwMode="auto">
          <a:xfrm>
            <a:off x="6423427" y="4784031"/>
            <a:ext cx="750888" cy="866775"/>
          </a:xfrm>
          <a:custGeom>
            <a:avLst/>
            <a:gdLst>
              <a:gd name="T0" fmla="*/ 236 w 473"/>
              <a:gd name="T1" fmla="*/ 0 h 546"/>
              <a:gd name="T2" fmla="*/ 0 w 473"/>
              <a:gd name="T3" fmla="*/ 138 h 546"/>
              <a:gd name="T4" fmla="*/ 0 w 473"/>
              <a:gd name="T5" fmla="*/ 411 h 546"/>
              <a:gd name="T6" fmla="*/ 236 w 473"/>
              <a:gd name="T7" fmla="*/ 546 h 546"/>
              <a:gd name="T8" fmla="*/ 473 w 473"/>
              <a:gd name="T9" fmla="*/ 411 h 546"/>
              <a:gd name="T10" fmla="*/ 473 w 473"/>
              <a:gd name="T11" fmla="*/ 138 h 546"/>
              <a:gd name="T12" fmla="*/ 236 w 473"/>
              <a:gd name="T13" fmla="*/ 0 h 546"/>
              <a:gd name="T14" fmla="*/ 236 w 473"/>
              <a:gd name="T15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" h="546">
                <a:moveTo>
                  <a:pt x="236" y="0"/>
                </a:moveTo>
                <a:lnTo>
                  <a:pt x="0" y="138"/>
                </a:lnTo>
                <a:lnTo>
                  <a:pt x="0" y="411"/>
                </a:lnTo>
                <a:lnTo>
                  <a:pt x="236" y="546"/>
                </a:lnTo>
                <a:lnTo>
                  <a:pt x="473" y="411"/>
                </a:lnTo>
                <a:lnTo>
                  <a:pt x="473" y="138"/>
                </a:lnTo>
                <a:lnTo>
                  <a:pt x="236" y="0"/>
                </a:lnTo>
                <a:lnTo>
                  <a:pt x="236" y="0"/>
                </a:lnTo>
                <a:close/>
              </a:path>
            </a:pathLst>
          </a:custGeom>
          <a:solidFill>
            <a:srgbClr val="C7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9"/>
          <p:cNvSpPr>
            <a:spLocks/>
          </p:cNvSpPr>
          <p:nvPr/>
        </p:nvSpPr>
        <p:spPr bwMode="auto">
          <a:xfrm>
            <a:off x="6501214" y="4877693"/>
            <a:ext cx="595313" cy="684213"/>
          </a:xfrm>
          <a:custGeom>
            <a:avLst/>
            <a:gdLst>
              <a:gd name="T0" fmla="*/ 187 w 375"/>
              <a:gd name="T1" fmla="*/ 0 h 431"/>
              <a:gd name="T2" fmla="*/ 0 w 375"/>
              <a:gd name="T3" fmla="*/ 107 h 431"/>
              <a:gd name="T4" fmla="*/ 0 w 375"/>
              <a:gd name="T5" fmla="*/ 324 h 431"/>
              <a:gd name="T6" fmla="*/ 187 w 375"/>
              <a:gd name="T7" fmla="*/ 431 h 431"/>
              <a:gd name="T8" fmla="*/ 375 w 375"/>
              <a:gd name="T9" fmla="*/ 324 h 431"/>
              <a:gd name="T10" fmla="*/ 375 w 375"/>
              <a:gd name="T11" fmla="*/ 107 h 431"/>
              <a:gd name="T12" fmla="*/ 187 w 375"/>
              <a:gd name="T13" fmla="*/ 0 h 431"/>
              <a:gd name="T14" fmla="*/ 187 w 375"/>
              <a:gd name="T15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431">
                <a:moveTo>
                  <a:pt x="187" y="0"/>
                </a:moveTo>
                <a:lnTo>
                  <a:pt x="0" y="107"/>
                </a:lnTo>
                <a:lnTo>
                  <a:pt x="0" y="324"/>
                </a:lnTo>
                <a:lnTo>
                  <a:pt x="187" y="431"/>
                </a:lnTo>
                <a:lnTo>
                  <a:pt x="375" y="324"/>
                </a:lnTo>
                <a:lnTo>
                  <a:pt x="375" y="107"/>
                </a:lnTo>
                <a:lnTo>
                  <a:pt x="187" y="0"/>
                </a:lnTo>
                <a:lnTo>
                  <a:pt x="187" y="0"/>
                </a:lnTo>
                <a:close/>
              </a:path>
            </a:pathLst>
          </a:custGeom>
          <a:solidFill>
            <a:srgbClr val="474D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/>
          </p:cNvSpPr>
          <p:nvPr/>
        </p:nvSpPr>
        <p:spPr bwMode="auto">
          <a:xfrm>
            <a:off x="5486802" y="3052068"/>
            <a:ext cx="1311275" cy="866775"/>
          </a:xfrm>
          <a:custGeom>
            <a:avLst/>
            <a:gdLst>
              <a:gd name="T0" fmla="*/ 590 w 826"/>
              <a:gd name="T1" fmla="*/ 136 h 546"/>
              <a:gd name="T2" fmla="*/ 590 w 826"/>
              <a:gd name="T3" fmla="*/ 408 h 546"/>
              <a:gd name="T4" fmla="*/ 826 w 826"/>
              <a:gd name="T5" fmla="*/ 546 h 546"/>
              <a:gd name="T6" fmla="*/ 0 w 826"/>
              <a:gd name="T7" fmla="*/ 546 h 546"/>
              <a:gd name="T8" fmla="*/ 0 w 826"/>
              <a:gd name="T9" fmla="*/ 0 h 546"/>
              <a:gd name="T10" fmla="*/ 826 w 826"/>
              <a:gd name="T11" fmla="*/ 0 h 546"/>
              <a:gd name="T12" fmla="*/ 826 w 826"/>
              <a:gd name="T13" fmla="*/ 0 h 546"/>
              <a:gd name="T14" fmla="*/ 590 w 826"/>
              <a:gd name="T15" fmla="*/ 136 h 546"/>
              <a:gd name="T16" fmla="*/ 590 w 826"/>
              <a:gd name="T17" fmla="*/ 13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546">
                <a:moveTo>
                  <a:pt x="590" y="136"/>
                </a:moveTo>
                <a:lnTo>
                  <a:pt x="590" y="408"/>
                </a:lnTo>
                <a:lnTo>
                  <a:pt x="826" y="546"/>
                </a:lnTo>
                <a:lnTo>
                  <a:pt x="0" y="546"/>
                </a:lnTo>
                <a:lnTo>
                  <a:pt x="0" y="0"/>
                </a:lnTo>
                <a:lnTo>
                  <a:pt x="826" y="0"/>
                </a:lnTo>
                <a:lnTo>
                  <a:pt x="826" y="0"/>
                </a:lnTo>
                <a:lnTo>
                  <a:pt x="590" y="136"/>
                </a:lnTo>
                <a:lnTo>
                  <a:pt x="590" y="13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1"/>
          <p:cNvSpPr>
            <a:spLocks/>
          </p:cNvSpPr>
          <p:nvPr/>
        </p:nvSpPr>
        <p:spPr bwMode="auto">
          <a:xfrm>
            <a:off x="6423427" y="3052068"/>
            <a:ext cx="750888" cy="866775"/>
          </a:xfrm>
          <a:custGeom>
            <a:avLst/>
            <a:gdLst>
              <a:gd name="T0" fmla="*/ 236 w 473"/>
              <a:gd name="T1" fmla="*/ 0 h 546"/>
              <a:gd name="T2" fmla="*/ 0 w 473"/>
              <a:gd name="T3" fmla="*/ 136 h 546"/>
              <a:gd name="T4" fmla="*/ 0 w 473"/>
              <a:gd name="T5" fmla="*/ 408 h 546"/>
              <a:gd name="T6" fmla="*/ 236 w 473"/>
              <a:gd name="T7" fmla="*/ 546 h 546"/>
              <a:gd name="T8" fmla="*/ 473 w 473"/>
              <a:gd name="T9" fmla="*/ 408 h 546"/>
              <a:gd name="T10" fmla="*/ 473 w 473"/>
              <a:gd name="T11" fmla="*/ 136 h 546"/>
              <a:gd name="T12" fmla="*/ 236 w 473"/>
              <a:gd name="T13" fmla="*/ 0 h 546"/>
              <a:gd name="T14" fmla="*/ 236 w 473"/>
              <a:gd name="T15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" h="546">
                <a:moveTo>
                  <a:pt x="236" y="0"/>
                </a:moveTo>
                <a:lnTo>
                  <a:pt x="0" y="136"/>
                </a:lnTo>
                <a:lnTo>
                  <a:pt x="0" y="408"/>
                </a:lnTo>
                <a:lnTo>
                  <a:pt x="236" y="546"/>
                </a:lnTo>
                <a:lnTo>
                  <a:pt x="473" y="408"/>
                </a:lnTo>
                <a:lnTo>
                  <a:pt x="473" y="136"/>
                </a:lnTo>
                <a:lnTo>
                  <a:pt x="236" y="0"/>
                </a:lnTo>
                <a:lnTo>
                  <a:pt x="236" y="0"/>
                </a:lnTo>
                <a:close/>
              </a:path>
            </a:pathLst>
          </a:custGeom>
          <a:solidFill>
            <a:srgbClr val="C7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2"/>
          <p:cNvSpPr>
            <a:spLocks/>
          </p:cNvSpPr>
          <p:nvPr/>
        </p:nvSpPr>
        <p:spPr bwMode="auto">
          <a:xfrm>
            <a:off x="3662764" y="3267968"/>
            <a:ext cx="1447800" cy="865188"/>
          </a:xfrm>
          <a:custGeom>
            <a:avLst/>
            <a:gdLst>
              <a:gd name="T0" fmla="*/ 912 w 912"/>
              <a:gd name="T1" fmla="*/ 0 h 545"/>
              <a:gd name="T2" fmla="*/ 124 w 912"/>
              <a:gd name="T3" fmla="*/ 0 h 545"/>
              <a:gd name="T4" fmla="*/ 0 w 912"/>
              <a:gd name="T5" fmla="*/ 270 h 545"/>
              <a:gd name="T6" fmla="*/ 124 w 912"/>
              <a:gd name="T7" fmla="*/ 545 h 545"/>
              <a:gd name="T8" fmla="*/ 912 w 912"/>
              <a:gd name="T9" fmla="*/ 545 h 545"/>
              <a:gd name="T10" fmla="*/ 912 w 912"/>
              <a:gd name="T11" fmla="*/ 0 h 545"/>
              <a:gd name="T12" fmla="*/ 912 w 912"/>
              <a:gd name="T13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545">
                <a:moveTo>
                  <a:pt x="912" y="0"/>
                </a:moveTo>
                <a:lnTo>
                  <a:pt x="124" y="0"/>
                </a:lnTo>
                <a:lnTo>
                  <a:pt x="0" y="270"/>
                </a:lnTo>
                <a:lnTo>
                  <a:pt x="124" y="545"/>
                </a:lnTo>
                <a:lnTo>
                  <a:pt x="912" y="545"/>
                </a:lnTo>
                <a:lnTo>
                  <a:pt x="912" y="0"/>
                </a:lnTo>
                <a:lnTo>
                  <a:pt x="912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"/>
          <p:cNvSpPr>
            <a:spLocks/>
          </p:cNvSpPr>
          <p:nvPr/>
        </p:nvSpPr>
        <p:spPr bwMode="auto">
          <a:xfrm>
            <a:off x="5110564" y="3052068"/>
            <a:ext cx="373063" cy="1081088"/>
          </a:xfrm>
          <a:custGeom>
            <a:avLst/>
            <a:gdLst>
              <a:gd name="T0" fmla="*/ 235 w 235"/>
              <a:gd name="T1" fmla="*/ 546 h 681"/>
              <a:gd name="T2" fmla="*/ 235 w 235"/>
              <a:gd name="T3" fmla="*/ 0 h 681"/>
              <a:gd name="T4" fmla="*/ 0 w 235"/>
              <a:gd name="T5" fmla="*/ 136 h 681"/>
              <a:gd name="T6" fmla="*/ 0 w 235"/>
              <a:gd name="T7" fmla="*/ 681 h 681"/>
              <a:gd name="T8" fmla="*/ 235 w 235"/>
              <a:gd name="T9" fmla="*/ 546 h 681"/>
              <a:gd name="T10" fmla="*/ 235 w 235"/>
              <a:gd name="T11" fmla="*/ 546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681">
                <a:moveTo>
                  <a:pt x="235" y="546"/>
                </a:moveTo>
                <a:lnTo>
                  <a:pt x="235" y="0"/>
                </a:lnTo>
                <a:lnTo>
                  <a:pt x="0" y="136"/>
                </a:lnTo>
                <a:lnTo>
                  <a:pt x="0" y="681"/>
                </a:lnTo>
                <a:lnTo>
                  <a:pt x="235" y="546"/>
                </a:lnTo>
                <a:lnTo>
                  <a:pt x="235" y="54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4"/>
          <p:cNvSpPr>
            <a:spLocks/>
          </p:cNvSpPr>
          <p:nvPr/>
        </p:nvSpPr>
        <p:spPr bwMode="auto">
          <a:xfrm>
            <a:off x="6501214" y="3140968"/>
            <a:ext cx="595313" cy="688975"/>
          </a:xfrm>
          <a:custGeom>
            <a:avLst/>
            <a:gdLst>
              <a:gd name="T0" fmla="*/ 187 w 375"/>
              <a:gd name="T1" fmla="*/ 0 h 434"/>
              <a:gd name="T2" fmla="*/ 0 w 375"/>
              <a:gd name="T3" fmla="*/ 110 h 434"/>
              <a:gd name="T4" fmla="*/ 0 w 375"/>
              <a:gd name="T5" fmla="*/ 324 h 434"/>
              <a:gd name="T6" fmla="*/ 187 w 375"/>
              <a:gd name="T7" fmla="*/ 434 h 434"/>
              <a:gd name="T8" fmla="*/ 375 w 375"/>
              <a:gd name="T9" fmla="*/ 324 h 434"/>
              <a:gd name="T10" fmla="*/ 375 w 375"/>
              <a:gd name="T11" fmla="*/ 110 h 434"/>
              <a:gd name="T12" fmla="*/ 187 w 375"/>
              <a:gd name="T13" fmla="*/ 0 h 434"/>
              <a:gd name="T14" fmla="*/ 187 w 375"/>
              <a:gd name="T15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434">
                <a:moveTo>
                  <a:pt x="187" y="0"/>
                </a:moveTo>
                <a:lnTo>
                  <a:pt x="0" y="110"/>
                </a:lnTo>
                <a:lnTo>
                  <a:pt x="0" y="324"/>
                </a:lnTo>
                <a:lnTo>
                  <a:pt x="187" y="434"/>
                </a:lnTo>
                <a:lnTo>
                  <a:pt x="375" y="324"/>
                </a:lnTo>
                <a:lnTo>
                  <a:pt x="375" y="110"/>
                </a:lnTo>
                <a:lnTo>
                  <a:pt x="187" y="0"/>
                </a:lnTo>
                <a:lnTo>
                  <a:pt x="187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5"/>
          <p:cNvSpPr>
            <a:spLocks/>
          </p:cNvSpPr>
          <p:nvPr/>
        </p:nvSpPr>
        <p:spPr bwMode="auto">
          <a:xfrm>
            <a:off x="5486802" y="3918843"/>
            <a:ext cx="1311275" cy="865188"/>
          </a:xfrm>
          <a:custGeom>
            <a:avLst/>
            <a:gdLst>
              <a:gd name="T0" fmla="*/ 236 w 826"/>
              <a:gd name="T1" fmla="*/ 137 h 545"/>
              <a:gd name="T2" fmla="*/ 236 w 826"/>
              <a:gd name="T3" fmla="*/ 410 h 545"/>
              <a:gd name="T4" fmla="*/ 0 w 826"/>
              <a:gd name="T5" fmla="*/ 545 h 545"/>
              <a:gd name="T6" fmla="*/ 826 w 826"/>
              <a:gd name="T7" fmla="*/ 545 h 545"/>
              <a:gd name="T8" fmla="*/ 826 w 826"/>
              <a:gd name="T9" fmla="*/ 0 h 545"/>
              <a:gd name="T10" fmla="*/ 0 w 826"/>
              <a:gd name="T11" fmla="*/ 0 h 545"/>
              <a:gd name="T12" fmla="*/ 0 w 826"/>
              <a:gd name="T13" fmla="*/ 0 h 545"/>
              <a:gd name="T14" fmla="*/ 236 w 826"/>
              <a:gd name="T15" fmla="*/ 137 h 545"/>
              <a:gd name="T16" fmla="*/ 236 w 826"/>
              <a:gd name="T17" fmla="*/ 13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545">
                <a:moveTo>
                  <a:pt x="236" y="137"/>
                </a:moveTo>
                <a:lnTo>
                  <a:pt x="236" y="410"/>
                </a:lnTo>
                <a:lnTo>
                  <a:pt x="0" y="545"/>
                </a:lnTo>
                <a:lnTo>
                  <a:pt x="826" y="545"/>
                </a:lnTo>
                <a:lnTo>
                  <a:pt x="826" y="0"/>
                </a:lnTo>
                <a:lnTo>
                  <a:pt x="0" y="0"/>
                </a:lnTo>
                <a:lnTo>
                  <a:pt x="0" y="0"/>
                </a:lnTo>
                <a:lnTo>
                  <a:pt x="236" y="137"/>
                </a:lnTo>
                <a:lnTo>
                  <a:pt x="236" y="137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5110564" y="3918843"/>
            <a:ext cx="750888" cy="865188"/>
          </a:xfrm>
          <a:custGeom>
            <a:avLst/>
            <a:gdLst>
              <a:gd name="T0" fmla="*/ 237 w 473"/>
              <a:gd name="T1" fmla="*/ 0 h 545"/>
              <a:gd name="T2" fmla="*/ 473 w 473"/>
              <a:gd name="T3" fmla="*/ 137 h 545"/>
              <a:gd name="T4" fmla="*/ 473 w 473"/>
              <a:gd name="T5" fmla="*/ 410 h 545"/>
              <a:gd name="T6" fmla="*/ 237 w 473"/>
              <a:gd name="T7" fmla="*/ 545 h 545"/>
              <a:gd name="T8" fmla="*/ 0 w 473"/>
              <a:gd name="T9" fmla="*/ 410 h 545"/>
              <a:gd name="T10" fmla="*/ 0 w 473"/>
              <a:gd name="T11" fmla="*/ 137 h 545"/>
              <a:gd name="T12" fmla="*/ 237 w 473"/>
              <a:gd name="T13" fmla="*/ 0 h 545"/>
              <a:gd name="T14" fmla="*/ 237 w 473"/>
              <a:gd name="T15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" h="545">
                <a:moveTo>
                  <a:pt x="237" y="0"/>
                </a:moveTo>
                <a:lnTo>
                  <a:pt x="473" y="137"/>
                </a:lnTo>
                <a:lnTo>
                  <a:pt x="473" y="410"/>
                </a:lnTo>
                <a:lnTo>
                  <a:pt x="237" y="545"/>
                </a:lnTo>
                <a:lnTo>
                  <a:pt x="0" y="410"/>
                </a:lnTo>
                <a:lnTo>
                  <a:pt x="0" y="137"/>
                </a:lnTo>
                <a:lnTo>
                  <a:pt x="237" y="0"/>
                </a:lnTo>
                <a:lnTo>
                  <a:pt x="237" y="0"/>
                </a:lnTo>
                <a:close/>
              </a:path>
            </a:pathLst>
          </a:custGeom>
          <a:solidFill>
            <a:srgbClr val="C7C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7"/>
          <p:cNvSpPr>
            <a:spLocks/>
          </p:cNvSpPr>
          <p:nvPr/>
        </p:nvSpPr>
        <p:spPr bwMode="auto">
          <a:xfrm>
            <a:off x="7174314" y="3699768"/>
            <a:ext cx="1447800" cy="866775"/>
          </a:xfrm>
          <a:custGeom>
            <a:avLst/>
            <a:gdLst>
              <a:gd name="T0" fmla="*/ 0 w 912"/>
              <a:gd name="T1" fmla="*/ 546 h 546"/>
              <a:gd name="T2" fmla="*/ 788 w 912"/>
              <a:gd name="T3" fmla="*/ 546 h 546"/>
              <a:gd name="T4" fmla="*/ 912 w 912"/>
              <a:gd name="T5" fmla="*/ 278 h 546"/>
              <a:gd name="T6" fmla="*/ 788 w 912"/>
              <a:gd name="T7" fmla="*/ 0 h 546"/>
              <a:gd name="T8" fmla="*/ 0 w 912"/>
              <a:gd name="T9" fmla="*/ 0 h 546"/>
              <a:gd name="T10" fmla="*/ 0 w 912"/>
              <a:gd name="T11" fmla="*/ 546 h 546"/>
              <a:gd name="T12" fmla="*/ 0 w 912"/>
              <a:gd name="T13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546">
                <a:moveTo>
                  <a:pt x="0" y="546"/>
                </a:moveTo>
                <a:lnTo>
                  <a:pt x="788" y="546"/>
                </a:lnTo>
                <a:lnTo>
                  <a:pt x="912" y="278"/>
                </a:lnTo>
                <a:lnTo>
                  <a:pt x="788" y="0"/>
                </a:lnTo>
                <a:lnTo>
                  <a:pt x="0" y="0"/>
                </a:lnTo>
                <a:lnTo>
                  <a:pt x="0" y="546"/>
                </a:lnTo>
                <a:lnTo>
                  <a:pt x="0" y="546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8"/>
          <p:cNvSpPr>
            <a:spLocks/>
          </p:cNvSpPr>
          <p:nvPr/>
        </p:nvSpPr>
        <p:spPr bwMode="auto">
          <a:xfrm>
            <a:off x="6801252" y="3699768"/>
            <a:ext cx="373063" cy="1084263"/>
          </a:xfrm>
          <a:custGeom>
            <a:avLst/>
            <a:gdLst>
              <a:gd name="T0" fmla="*/ 0 w 235"/>
              <a:gd name="T1" fmla="*/ 138 h 683"/>
              <a:gd name="T2" fmla="*/ 0 w 235"/>
              <a:gd name="T3" fmla="*/ 683 h 683"/>
              <a:gd name="T4" fmla="*/ 235 w 235"/>
              <a:gd name="T5" fmla="*/ 546 h 683"/>
              <a:gd name="T6" fmla="*/ 235 w 235"/>
              <a:gd name="T7" fmla="*/ 0 h 683"/>
              <a:gd name="T8" fmla="*/ 0 w 235"/>
              <a:gd name="T9" fmla="*/ 138 h 683"/>
              <a:gd name="T10" fmla="*/ 0 w 235"/>
              <a:gd name="T11" fmla="*/ 138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683">
                <a:moveTo>
                  <a:pt x="0" y="138"/>
                </a:moveTo>
                <a:lnTo>
                  <a:pt x="0" y="683"/>
                </a:lnTo>
                <a:lnTo>
                  <a:pt x="235" y="546"/>
                </a:lnTo>
                <a:lnTo>
                  <a:pt x="235" y="0"/>
                </a:lnTo>
                <a:lnTo>
                  <a:pt x="0" y="138"/>
                </a:lnTo>
                <a:lnTo>
                  <a:pt x="0" y="138"/>
                </a:lnTo>
                <a:close/>
              </a:path>
            </a:pathLst>
          </a:custGeom>
          <a:solidFill>
            <a:srgbClr val="4E88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/>
          </p:cNvSpPr>
          <p:nvPr/>
        </p:nvSpPr>
        <p:spPr bwMode="auto">
          <a:xfrm>
            <a:off x="5188352" y="4007743"/>
            <a:ext cx="595313" cy="687388"/>
          </a:xfrm>
          <a:custGeom>
            <a:avLst/>
            <a:gdLst>
              <a:gd name="T0" fmla="*/ 188 w 375"/>
              <a:gd name="T1" fmla="*/ 0 h 433"/>
              <a:gd name="T2" fmla="*/ 375 w 375"/>
              <a:gd name="T3" fmla="*/ 109 h 433"/>
              <a:gd name="T4" fmla="*/ 375 w 375"/>
              <a:gd name="T5" fmla="*/ 326 h 433"/>
              <a:gd name="T6" fmla="*/ 188 w 375"/>
              <a:gd name="T7" fmla="*/ 433 h 433"/>
              <a:gd name="T8" fmla="*/ 0 w 375"/>
              <a:gd name="T9" fmla="*/ 326 h 433"/>
              <a:gd name="T10" fmla="*/ 0 w 375"/>
              <a:gd name="T11" fmla="*/ 109 h 433"/>
              <a:gd name="T12" fmla="*/ 188 w 375"/>
              <a:gd name="T13" fmla="*/ 0 h 433"/>
              <a:gd name="T14" fmla="*/ 188 w 375"/>
              <a:gd name="T15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5" h="433">
                <a:moveTo>
                  <a:pt x="188" y="0"/>
                </a:moveTo>
                <a:lnTo>
                  <a:pt x="375" y="109"/>
                </a:lnTo>
                <a:lnTo>
                  <a:pt x="375" y="326"/>
                </a:lnTo>
                <a:lnTo>
                  <a:pt x="188" y="433"/>
                </a:lnTo>
                <a:lnTo>
                  <a:pt x="0" y="326"/>
                </a:lnTo>
                <a:lnTo>
                  <a:pt x="0" y="109"/>
                </a:lnTo>
                <a:lnTo>
                  <a:pt x="188" y="0"/>
                </a:lnTo>
                <a:lnTo>
                  <a:pt x="188" y="0"/>
                </a:lnTo>
                <a:close/>
              </a:path>
            </a:pathLst>
          </a:custGeom>
          <a:solidFill>
            <a:srgbClr val="4E88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0"/>
          <p:cNvSpPr>
            <a:spLocks noEditPoints="1"/>
          </p:cNvSpPr>
          <p:nvPr/>
        </p:nvSpPr>
        <p:spPr bwMode="auto">
          <a:xfrm>
            <a:off x="3992964" y="4817368"/>
            <a:ext cx="47625" cy="63500"/>
          </a:xfrm>
          <a:custGeom>
            <a:avLst/>
            <a:gdLst>
              <a:gd name="T0" fmla="*/ 0 w 30"/>
              <a:gd name="T1" fmla="*/ 40 h 40"/>
              <a:gd name="T2" fmla="*/ 0 w 30"/>
              <a:gd name="T3" fmla="*/ 0 h 40"/>
              <a:gd name="T4" fmla="*/ 16 w 30"/>
              <a:gd name="T5" fmla="*/ 0 h 40"/>
              <a:gd name="T6" fmla="*/ 16 w 30"/>
              <a:gd name="T7" fmla="*/ 0 h 40"/>
              <a:gd name="T8" fmla="*/ 21 w 30"/>
              <a:gd name="T9" fmla="*/ 0 h 40"/>
              <a:gd name="T10" fmla="*/ 21 w 30"/>
              <a:gd name="T11" fmla="*/ 0 h 40"/>
              <a:gd name="T12" fmla="*/ 25 w 30"/>
              <a:gd name="T13" fmla="*/ 3 h 40"/>
              <a:gd name="T14" fmla="*/ 25 w 30"/>
              <a:gd name="T15" fmla="*/ 3 h 40"/>
              <a:gd name="T16" fmla="*/ 28 w 30"/>
              <a:gd name="T17" fmla="*/ 7 h 40"/>
              <a:gd name="T18" fmla="*/ 28 w 30"/>
              <a:gd name="T19" fmla="*/ 7 h 40"/>
              <a:gd name="T20" fmla="*/ 30 w 30"/>
              <a:gd name="T21" fmla="*/ 12 h 40"/>
              <a:gd name="T22" fmla="*/ 30 w 30"/>
              <a:gd name="T23" fmla="*/ 12 h 40"/>
              <a:gd name="T24" fmla="*/ 28 w 30"/>
              <a:gd name="T25" fmla="*/ 17 h 40"/>
              <a:gd name="T26" fmla="*/ 28 w 30"/>
              <a:gd name="T27" fmla="*/ 17 h 40"/>
              <a:gd name="T28" fmla="*/ 25 w 30"/>
              <a:gd name="T29" fmla="*/ 21 h 40"/>
              <a:gd name="T30" fmla="*/ 25 w 30"/>
              <a:gd name="T31" fmla="*/ 21 h 40"/>
              <a:gd name="T32" fmla="*/ 21 w 30"/>
              <a:gd name="T33" fmla="*/ 24 h 40"/>
              <a:gd name="T34" fmla="*/ 21 w 30"/>
              <a:gd name="T35" fmla="*/ 24 h 40"/>
              <a:gd name="T36" fmla="*/ 16 w 30"/>
              <a:gd name="T37" fmla="*/ 26 h 40"/>
              <a:gd name="T38" fmla="*/ 4 w 30"/>
              <a:gd name="T39" fmla="*/ 26 h 40"/>
              <a:gd name="T40" fmla="*/ 4 w 30"/>
              <a:gd name="T41" fmla="*/ 40 h 40"/>
              <a:gd name="T42" fmla="*/ 0 w 30"/>
              <a:gd name="T43" fmla="*/ 40 h 40"/>
              <a:gd name="T44" fmla="*/ 0 w 30"/>
              <a:gd name="T45" fmla="*/ 40 h 40"/>
              <a:gd name="T46" fmla="*/ 4 w 30"/>
              <a:gd name="T47" fmla="*/ 21 h 40"/>
              <a:gd name="T48" fmla="*/ 16 w 30"/>
              <a:gd name="T49" fmla="*/ 21 h 40"/>
              <a:gd name="T50" fmla="*/ 16 w 30"/>
              <a:gd name="T51" fmla="*/ 21 h 40"/>
              <a:gd name="T52" fmla="*/ 21 w 30"/>
              <a:gd name="T53" fmla="*/ 21 h 40"/>
              <a:gd name="T54" fmla="*/ 21 w 30"/>
              <a:gd name="T55" fmla="*/ 21 h 40"/>
              <a:gd name="T56" fmla="*/ 23 w 30"/>
              <a:gd name="T57" fmla="*/ 19 h 40"/>
              <a:gd name="T58" fmla="*/ 23 w 30"/>
              <a:gd name="T59" fmla="*/ 19 h 40"/>
              <a:gd name="T60" fmla="*/ 25 w 30"/>
              <a:gd name="T61" fmla="*/ 17 h 40"/>
              <a:gd name="T62" fmla="*/ 25 w 30"/>
              <a:gd name="T63" fmla="*/ 17 h 40"/>
              <a:gd name="T64" fmla="*/ 25 w 30"/>
              <a:gd name="T65" fmla="*/ 12 h 40"/>
              <a:gd name="T66" fmla="*/ 25 w 30"/>
              <a:gd name="T67" fmla="*/ 12 h 40"/>
              <a:gd name="T68" fmla="*/ 23 w 30"/>
              <a:gd name="T69" fmla="*/ 10 h 40"/>
              <a:gd name="T70" fmla="*/ 23 w 30"/>
              <a:gd name="T71" fmla="*/ 10 h 40"/>
              <a:gd name="T72" fmla="*/ 23 w 30"/>
              <a:gd name="T73" fmla="*/ 5 h 40"/>
              <a:gd name="T74" fmla="*/ 23 w 30"/>
              <a:gd name="T75" fmla="*/ 5 h 40"/>
              <a:gd name="T76" fmla="*/ 21 w 30"/>
              <a:gd name="T77" fmla="*/ 3 h 40"/>
              <a:gd name="T78" fmla="*/ 21 w 30"/>
              <a:gd name="T79" fmla="*/ 3 h 40"/>
              <a:gd name="T80" fmla="*/ 16 w 30"/>
              <a:gd name="T81" fmla="*/ 3 h 40"/>
              <a:gd name="T82" fmla="*/ 4 w 30"/>
              <a:gd name="T83" fmla="*/ 3 h 40"/>
              <a:gd name="T84" fmla="*/ 4 w 30"/>
              <a:gd name="T85" fmla="*/ 21 h 40"/>
              <a:gd name="T86" fmla="*/ 4 w 30"/>
              <a:gd name="T87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" h="40">
                <a:moveTo>
                  <a:pt x="0" y="40"/>
                </a:move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5" y="3"/>
                </a:lnTo>
                <a:lnTo>
                  <a:pt x="25" y="3"/>
                </a:lnTo>
                <a:lnTo>
                  <a:pt x="28" y="7"/>
                </a:lnTo>
                <a:lnTo>
                  <a:pt x="28" y="7"/>
                </a:lnTo>
                <a:lnTo>
                  <a:pt x="30" y="12"/>
                </a:lnTo>
                <a:lnTo>
                  <a:pt x="30" y="12"/>
                </a:lnTo>
                <a:lnTo>
                  <a:pt x="28" y="17"/>
                </a:lnTo>
                <a:lnTo>
                  <a:pt x="28" y="17"/>
                </a:lnTo>
                <a:lnTo>
                  <a:pt x="25" y="21"/>
                </a:lnTo>
                <a:lnTo>
                  <a:pt x="25" y="21"/>
                </a:lnTo>
                <a:lnTo>
                  <a:pt x="21" y="24"/>
                </a:lnTo>
                <a:lnTo>
                  <a:pt x="21" y="24"/>
                </a:lnTo>
                <a:lnTo>
                  <a:pt x="16" y="26"/>
                </a:lnTo>
                <a:lnTo>
                  <a:pt x="4" y="26"/>
                </a:lnTo>
                <a:lnTo>
                  <a:pt x="4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4" y="21"/>
                </a:moveTo>
                <a:lnTo>
                  <a:pt x="16" y="21"/>
                </a:lnTo>
                <a:lnTo>
                  <a:pt x="16" y="21"/>
                </a:lnTo>
                <a:lnTo>
                  <a:pt x="21" y="21"/>
                </a:lnTo>
                <a:lnTo>
                  <a:pt x="21" y="21"/>
                </a:lnTo>
                <a:lnTo>
                  <a:pt x="23" y="19"/>
                </a:lnTo>
                <a:lnTo>
                  <a:pt x="23" y="19"/>
                </a:lnTo>
                <a:lnTo>
                  <a:pt x="25" y="17"/>
                </a:lnTo>
                <a:lnTo>
                  <a:pt x="25" y="17"/>
                </a:lnTo>
                <a:lnTo>
                  <a:pt x="25" y="12"/>
                </a:lnTo>
                <a:lnTo>
                  <a:pt x="25" y="12"/>
                </a:lnTo>
                <a:lnTo>
                  <a:pt x="23" y="10"/>
                </a:lnTo>
                <a:lnTo>
                  <a:pt x="23" y="10"/>
                </a:lnTo>
                <a:lnTo>
                  <a:pt x="23" y="5"/>
                </a:lnTo>
                <a:lnTo>
                  <a:pt x="23" y="5"/>
                </a:lnTo>
                <a:lnTo>
                  <a:pt x="21" y="3"/>
                </a:lnTo>
                <a:lnTo>
                  <a:pt x="21" y="3"/>
                </a:lnTo>
                <a:lnTo>
                  <a:pt x="16" y="3"/>
                </a:lnTo>
                <a:lnTo>
                  <a:pt x="4" y="3"/>
                </a:lnTo>
                <a:lnTo>
                  <a:pt x="4" y="21"/>
                </a:lnTo>
                <a:lnTo>
                  <a:pt x="4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1"/>
          <p:cNvSpPr>
            <a:spLocks noEditPoints="1"/>
          </p:cNvSpPr>
          <p:nvPr/>
        </p:nvSpPr>
        <p:spPr bwMode="auto">
          <a:xfrm>
            <a:off x="4043764" y="4833243"/>
            <a:ext cx="49213" cy="47625"/>
          </a:xfrm>
          <a:custGeom>
            <a:avLst/>
            <a:gdLst>
              <a:gd name="T0" fmla="*/ 14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0 w 31"/>
              <a:gd name="T7" fmla="*/ 21 h 30"/>
              <a:gd name="T8" fmla="*/ 0 w 31"/>
              <a:gd name="T9" fmla="*/ 16 h 30"/>
              <a:gd name="T10" fmla="*/ 0 w 31"/>
              <a:gd name="T11" fmla="*/ 9 h 30"/>
              <a:gd name="T12" fmla="*/ 5 w 31"/>
              <a:gd name="T13" fmla="*/ 4 h 30"/>
              <a:gd name="T14" fmla="*/ 10 w 31"/>
              <a:gd name="T15" fmla="*/ 2 h 30"/>
              <a:gd name="T16" fmla="*/ 14 w 31"/>
              <a:gd name="T17" fmla="*/ 0 h 30"/>
              <a:gd name="T18" fmla="*/ 21 w 31"/>
              <a:gd name="T19" fmla="*/ 2 h 30"/>
              <a:gd name="T20" fmla="*/ 26 w 31"/>
              <a:gd name="T21" fmla="*/ 4 h 30"/>
              <a:gd name="T22" fmla="*/ 28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5 w 31"/>
              <a:gd name="T31" fmla="*/ 21 h 30"/>
              <a:gd name="T32" fmla="*/ 7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5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8 h 30"/>
              <a:gd name="T50" fmla="*/ 24 w 31"/>
              <a:gd name="T51" fmla="*/ 30 h 30"/>
              <a:gd name="T52" fmla="*/ 19 w 31"/>
              <a:gd name="T53" fmla="*/ 30 h 30"/>
              <a:gd name="T54" fmla="*/ 14 w 31"/>
              <a:gd name="T55" fmla="*/ 30 h 30"/>
              <a:gd name="T56" fmla="*/ 26 w 31"/>
              <a:gd name="T57" fmla="*/ 14 h 30"/>
              <a:gd name="T58" fmla="*/ 26 w 31"/>
              <a:gd name="T59" fmla="*/ 9 h 30"/>
              <a:gd name="T60" fmla="*/ 24 w 31"/>
              <a:gd name="T61" fmla="*/ 7 h 30"/>
              <a:gd name="T62" fmla="*/ 19 w 31"/>
              <a:gd name="T63" fmla="*/ 4 h 30"/>
              <a:gd name="T64" fmla="*/ 14 w 31"/>
              <a:gd name="T65" fmla="*/ 2 h 30"/>
              <a:gd name="T66" fmla="*/ 12 w 31"/>
              <a:gd name="T67" fmla="*/ 4 h 30"/>
              <a:gd name="T68" fmla="*/ 7 w 31"/>
              <a:gd name="T69" fmla="*/ 7 h 30"/>
              <a:gd name="T70" fmla="*/ 5 w 31"/>
              <a:gd name="T71" fmla="*/ 9 h 30"/>
              <a:gd name="T72" fmla="*/ 26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4" y="30"/>
                </a:moveTo>
                <a:lnTo>
                  <a:pt x="14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5" y="4"/>
                </a:lnTo>
                <a:lnTo>
                  <a:pt x="5" y="4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8" y="9"/>
                </a:lnTo>
                <a:lnTo>
                  <a:pt x="28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4" y="30"/>
                </a:lnTo>
                <a:lnTo>
                  <a:pt x="24" y="30"/>
                </a:lnTo>
                <a:lnTo>
                  <a:pt x="19" y="30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2"/>
          <p:cNvSpPr>
            <a:spLocks/>
          </p:cNvSpPr>
          <p:nvPr/>
        </p:nvSpPr>
        <p:spPr bwMode="auto">
          <a:xfrm>
            <a:off x="4104089" y="4814193"/>
            <a:ext cx="14288" cy="66675"/>
          </a:xfrm>
          <a:custGeom>
            <a:avLst/>
            <a:gdLst>
              <a:gd name="T0" fmla="*/ 0 w 9"/>
              <a:gd name="T1" fmla="*/ 0 h 42"/>
              <a:gd name="T2" fmla="*/ 2 w 9"/>
              <a:gd name="T3" fmla="*/ 0 h 42"/>
              <a:gd name="T4" fmla="*/ 2 w 9"/>
              <a:gd name="T5" fmla="*/ 35 h 42"/>
              <a:gd name="T6" fmla="*/ 2 w 9"/>
              <a:gd name="T7" fmla="*/ 35 h 42"/>
              <a:gd name="T8" fmla="*/ 4 w 9"/>
              <a:gd name="T9" fmla="*/ 37 h 42"/>
              <a:gd name="T10" fmla="*/ 4 w 9"/>
              <a:gd name="T11" fmla="*/ 37 h 42"/>
              <a:gd name="T12" fmla="*/ 7 w 9"/>
              <a:gd name="T13" fmla="*/ 40 h 42"/>
              <a:gd name="T14" fmla="*/ 7 w 9"/>
              <a:gd name="T15" fmla="*/ 40 h 42"/>
              <a:gd name="T16" fmla="*/ 7 w 9"/>
              <a:gd name="T17" fmla="*/ 40 h 42"/>
              <a:gd name="T18" fmla="*/ 7 w 9"/>
              <a:gd name="T19" fmla="*/ 40 h 42"/>
              <a:gd name="T20" fmla="*/ 9 w 9"/>
              <a:gd name="T21" fmla="*/ 40 h 42"/>
              <a:gd name="T22" fmla="*/ 9 w 9"/>
              <a:gd name="T23" fmla="*/ 42 h 42"/>
              <a:gd name="T24" fmla="*/ 9 w 9"/>
              <a:gd name="T25" fmla="*/ 42 h 42"/>
              <a:gd name="T26" fmla="*/ 7 w 9"/>
              <a:gd name="T27" fmla="*/ 42 h 42"/>
              <a:gd name="T28" fmla="*/ 7 w 9"/>
              <a:gd name="T29" fmla="*/ 42 h 42"/>
              <a:gd name="T30" fmla="*/ 4 w 9"/>
              <a:gd name="T31" fmla="*/ 42 h 42"/>
              <a:gd name="T32" fmla="*/ 4 w 9"/>
              <a:gd name="T33" fmla="*/ 42 h 42"/>
              <a:gd name="T34" fmla="*/ 0 w 9"/>
              <a:gd name="T35" fmla="*/ 42 h 42"/>
              <a:gd name="T36" fmla="*/ 0 w 9"/>
              <a:gd name="T37" fmla="*/ 42 h 42"/>
              <a:gd name="T38" fmla="*/ 0 w 9"/>
              <a:gd name="T39" fmla="*/ 37 h 42"/>
              <a:gd name="T40" fmla="*/ 0 w 9"/>
              <a:gd name="T41" fmla="*/ 0 h 42"/>
              <a:gd name="T42" fmla="*/ 0 w 9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42">
                <a:moveTo>
                  <a:pt x="0" y="0"/>
                </a:moveTo>
                <a:lnTo>
                  <a:pt x="2" y="0"/>
                </a:lnTo>
                <a:lnTo>
                  <a:pt x="2" y="35"/>
                </a:lnTo>
                <a:lnTo>
                  <a:pt x="2" y="35"/>
                </a:lnTo>
                <a:lnTo>
                  <a:pt x="4" y="37"/>
                </a:lnTo>
                <a:lnTo>
                  <a:pt x="4" y="37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4" y="42"/>
                </a:lnTo>
                <a:lnTo>
                  <a:pt x="4" y="42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3"/>
          <p:cNvSpPr>
            <a:spLocks/>
          </p:cNvSpPr>
          <p:nvPr/>
        </p:nvSpPr>
        <p:spPr bwMode="auto">
          <a:xfrm>
            <a:off x="4126314" y="4814193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37 h 42"/>
              <a:gd name="T10" fmla="*/ 4 w 11"/>
              <a:gd name="T11" fmla="*/ 37 h 42"/>
              <a:gd name="T12" fmla="*/ 9 w 11"/>
              <a:gd name="T13" fmla="*/ 40 h 42"/>
              <a:gd name="T14" fmla="*/ 9 w 11"/>
              <a:gd name="T15" fmla="*/ 40 h 42"/>
              <a:gd name="T16" fmla="*/ 9 w 11"/>
              <a:gd name="T17" fmla="*/ 40 h 42"/>
              <a:gd name="T18" fmla="*/ 9 w 11"/>
              <a:gd name="T19" fmla="*/ 40 h 42"/>
              <a:gd name="T20" fmla="*/ 11 w 11"/>
              <a:gd name="T21" fmla="*/ 40 h 42"/>
              <a:gd name="T22" fmla="*/ 11 w 11"/>
              <a:gd name="T23" fmla="*/ 42 h 42"/>
              <a:gd name="T24" fmla="*/ 11 w 11"/>
              <a:gd name="T25" fmla="*/ 42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42 h 42"/>
              <a:gd name="T36" fmla="*/ 2 w 11"/>
              <a:gd name="T37" fmla="*/ 42 h 42"/>
              <a:gd name="T38" fmla="*/ 0 w 11"/>
              <a:gd name="T39" fmla="*/ 37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37"/>
                </a:lnTo>
                <a:lnTo>
                  <a:pt x="4" y="37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4"/>
          <p:cNvSpPr>
            <a:spLocks noEditPoints="1"/>
          </p:cNvSpPr>
          <p:nvPr/>
        </p:nvSpPr>
        <p:spPr bwMode="auto">
          <a:xfrm>
            <a:off x="4148539" y="483324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4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5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5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5 w 30"/>
              <a:gd name="T45" fmla="*/ 23 h 30"/>
              <a:gd name="T46" fmla="*/ 28 w 30"/>
              <a:gd name="T47" fmla="*/ 23 h 30"/>
              <a:gd name="T48" fmla="*/ 25 w 30"/>
              <a:gd name="T49" fmla="*/ 28 h 30"/>
              <a:gd name="T50" fmla="*/ 23 w 30"/>
              <a:gd name="T51" fmla="*/ 30 h 30"/>
              <a:gd name="T52" fmla="*/ 18 w 30"/>
              <a:gd name="T53" fmla="*/ 30 h 30"/>
              <a:gd name="T54" fmla="*/ 16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3 w 30"/>
              <a:gd name="T61" fmla="*/ 7 h 30"/>
              <a:gd name="T62" fmla="*/ 18 w 30"/>
              <a:gd name="T63" fmla="*/ 4 h 30"/>
              <a:gd name="T64" fmla="*/ 16 w 30"/>
              <a:gd name="T65" fmla="*/ 2 h 30"/>
              <a:gd name="T66" fmla="*/ 11 w 30"/>
              <a:gd name="T67" fmla="*/ 4 h 30"/>
              <a:gd name="T68" fmla="*/ 7 w 30"/>
              <a:gd name="T69" fmla="*/ 7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0"/>
                </a:lnTo>
                <a:lnTo>
                  <a:pt x="18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5"/>
          <p:cNvSpPr>
            <a:spLocks/>
          </p:cNvSpPr>
          <p:nvPr/>
        </p:nvSpPr>
        <p:spPr bwMode="auto">
          <a:xfrm>
            <a:off x="4207277" y="4833243"/>
            <a:ext cx="41275" cy="47625"/>
          </a:xfrm>
          <a:custGeom>
            <a:avLst/>
            <a:gdLst>
              <a:gd name="T0" fmla="*/ 26 w 26"/>
              <a:gd name="T1" fmla="*/ 30 h 30"/>
              <a:gd name="T2" fmla="*/ 21 w 26"/>
              <a:gd name="T3" fmla="*/ 30 h 30"/>
              <a:gd name="T4" fmla="*/ 21 w 26"/>
              <a:gd name="T5" fmla="*/ 14 h 30"/>
              <a:gd name="T6" fmla="*/ 21 w 26"/>
              <a:gd name="T7" fmla="*/ 14 h 30"/>
              <a:gd name="T8" fmla="*/ 19 w 26"/>
              <a:gd name="T9" fmla="*/ 7 h 30"/>
              <a:gd name="T10" fmla="*/ 19 w 26"/>
              <a:gd name="T11" fmla="*/ 7 h 30"/>
              <a:gd name="T12" fmla="*/ 16 w 26"/>
              <a:gd name="T13" fmla="*/ 4 h 30"/>
              <a:gd name="T14" fmla="*/ 14 w 26"/>
              <a:gd name="T15" fmla="*/ 4 h 30"/>
              <a:gd name="T16" fmla="*/ 14 w 26"/>
              <a:gd name="T17" fmla="*/ 4 h 30"/>
              <a:gd name="T18" fmla="*/ 12 w 26"/>
              <a:gd name="T19" fmla="*/ 4 h 30"/>
              <a:gd name="T20" fmla="*/ 12 w 26"/>
              <a:gd name="T21" fmla="*/ 4 h 30"/>
              <a:gd name="T22" fmla="*/ 7 w 26"/>
              <a:gd name="T23" fmla="*/ 7 h 30"/>
              <a:gd name="T24" fmla="*/ 7 w 26"/>
              <a:gd name="T25" fmla="*/ 7 h 30"/>
              <a:gd name="T26" fmla="*/ 5 w 26"/>
              <a:gd name="T27" fmla="*/ 9 h 30"/>
              <a:gd name="T28" fmla="*/ 5 w 26"/>
              <a:gd name="T29" fmla="*/ 9 h 30"/>
              <a:gd name="T30" fmla="*/ 2 w 26"/>
              <a:gd name="T31" fmla="*/ 11 h 30"/>
              <a:gd name="T32" fmla="*/ 2 w 26"/>
              <a:gd name="T33" fmla="*/ 30 h 30"/>
              <a:gd name="T34" fmla="*/ 0 w 26"/>
              <a:gd name="T35" fmla="*/ 30 h 30"/>
              <a:gd name="T36" fmla="*/ 0 w 26"/>
              <a:gd name="T37" fmla="*/ 0 h 30"/>
              <a:gd name="T38" fmla="*/ 2 w 26"/>
              <a:gd name="T39" fmla="*/ 0 h 30"/>
              <a:gd name="T40" fmla="*/ 2 w 26"/>
              <a:gd name="T41" fmla="*/ 7 h 30"/>
              <a:gd name="T42" fmla="*/ 2 w 26"/>
              <a:gd name="T43" fmla="*/ 7 h 30"/>
              <a:gd name="T44" fmla="*/ 7 w 26"/>
              <a:gd name="T45" fmla="*/ 2 h 30"/>
              <a:gd name="T46" fmla="*/ 7 w 26"/>
              <a:gd name="T47" fmla="*/ 2 h 30"/>
              <a:gd name="T48" fmla="*/ 16 w 26"/>
              <a:gd name="T49" fmla="*/ 0 h 30"/>
              <a:gd name="T50" fmla="*/ 16 w 26"/>
              <a:gd name="T51" fmla="*/ 0 h 30"/>
              <a:gd name="T52" fmla="*/ 21 w 26"/>
              <a:gd name="T53" fmla="*/ 0 h 30"/>
              <a:gd name="T54" fmla="*/ 21 w 26"/>
              <a:gd name="T55" fmla="*/ 0 h 30"/>
              <a:gd name="T56" fmla="*/ 23 w 26"/>
              <a:gd name="T57" fmla="*/ 4 h 30"/>
              <a:gd name="T58" fmla="*/ 23 w 26"/>
              <a:gd name="T59" fmla="*/ 4 h 30"/>
              <a:gd name="T60" fmla="*/ 23 w 26"/>
              <a:gd name="T61" fmla="*/ 7 h 30"/>
              <a:gd name="T62" fmla="*/ 23 w 26"/>
              <a:gd name="T63" fmla="*/ 7 h 30"/>
              <a:gd name="T64" fmla="*/ 26 w 26"/>
              <a:gd name="T65" fmla="*/ 14 h 30"/>
              <a:gd name="T66" fmla="*/ 26 w 26"/>
              <a:gd name="T67" fmla="*/ 30 h 30"/>
              <a:gd name="T68" fmla="*/ 26 w 26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0">
                <a:moveTo>
                  <a:pt x="26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2" y="11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2"/>
                </a:lnTo>
                <a:lnTo>
                  <a:pt x="7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4"/>
                </a:lnTo>
                <a:lnTo>
                  <a:pt x="23" y="4"/>
                </a:lnTo>
                <a:lnTo>
                  <a:pt x="23" y="7"/>
                </a:lnTo>
                <a:lnTo>
                  <a:pt x="23" y="7"/>
                </a:lnTo>
                <a:lnTo>
                  <a:pt x="26" y="14"/>
                </a:lnTo>
                <a:lnTo>
                  <a:pt x="26" y="30"/>
                </a:lnTo>
                <a:lnTo>
                  <a:pt x="2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6"/>
          <p:cNvSpPr>
            <a:spLocks/>
          </p:cNvSpPr>
          <p:nvPr/>
        </p:nvSpPr>
        <p:spPr bwMode="auto">
          <a:xfrm>
            <a:off x="4254902" y="4817368"/>
            <a:ext cx="26988" cy="63500"/>
          </a:xfrm>
          <a:custGeom>
            <a:avLst/>
            <a:gdLst>
              <a:gd name="T0" fmla="*/ 17 w 17"/>
              <a:gd name="T1" fmla="*/ 40 h 40"/>
              <a:gd name="T2" fmla="*/ 17 w 17"/>
              <a:gd name="T3" fmla="*/ 40 h 40"/>
              <a:gd name="T4" fmla="*/ 17 w 17"/>
              <a:gd name="T5" fmla="*/ 40 h 40"/>
              <a:gd name="T6" fmla="*/ 17 w 17"/>
              <a:gd name="T7" fmla="*/ 40 h 40"/>
              <a:gd name="T8" fmla="*/ 14 w 17"/>
              <a:gd name="T9" fmla="*/ 40 h 40"/>
              <a:gd name="T10" fmla="*/ 14 w 17"/>
              <a:gd name="T11" fmla="*/ 40 h 40"/>
              <a:gd name="T12" fmla="*/ 12 w 17"/>
              <a:gd name="T13" fmla="*/ 40 h 40"/>
              <a:gd name="T14" fmla="*/ 12 w 17"/>
              <a:gd name="T15" fmla="*/ 40 h 40"/>
              <a:gd name="T16" fmla="*/ 10 w 17"/>
              <a:gd name="T17" fmla="*/ 40 h 40"/>
              <a:gd name="T18" fmla="*/ 10 w 17"/>
              <a:gd name="T19" fmla="*/ 40 h 40"/>
              <a:gd name="T20" fmla="*/ 7 w 17"/>
              <a:gd name="T21" fmla="*/ 40 h 40"/>
              <a:gd name="T22" fmla="*/ 7 w 17"/>
              <a:gd name="T23" fmla="*/ 40 h 40"/>
              <a:gd name="T24" fmla="*/ 5 w 17"/>
              <a:gd name="T25" fmla="*/ 40 h 40"/>
              <a:gd name="T26" fmla="*/ 5 w 17"/>
              <a:gd name="T27" fmla="*/ 40 h 40"/>
              <a:gd name="T28" fmla="*/ 5 w 17"/>
              <a:gd name="T29" fmla="*/ 38 h 40"/>
              <a:gd name="T30" fmla="*/ 5 w 17"/>
              <a:gd name="T31" fmla="*/ 38 h 40"/>
              <a:gd name="T32" fmla="*/ 5 w 17"/>
              <a:gd name="T33" fmla="*/ 35 h 40"/>
              <a:gd name="T34" fmla="*/ 5 w 17"/>
              <a:gd name="T35" fmla="*/ 14 h 40"/>
              <a:gd name="T36" fmla="*/ 0 w 17"/>
              <a:gd name="T37" fmla="*/ 14 h 40"/>
              <a:gd name="T38" fmla="*/ 0 w 17"/>
              <a:gd name="T39" fmla="*/ 10 h 40"/>
              <a:gd name="T40" fmla="*/ 5 w 17"/>
              <a:gd name="T41" fmla="*/ 10 h 40"/>
              <a:gd name="T42" fmla="*/ 5 w 17"/>
              <a:gd name="T43" fmla="*/ 0 h 40"/>
              <a:gd name="T44" fmla="*/ 7 w 17"/>
              <a:gd name="T45" fmla="*/ 0 h 40"/>
              <a:gd name="T46" fmla="*/ 7 w 17"/>
              <a:gd name="T47" fmla="*/ 10 h 40"/>
              <a:gd name="T48" fmla="*/ 14 w 17"/>
              <a:gd name="T49" fmla="*/ 10 h 40"/>
              <a:gd name="T50" fmla="*/ 14 w 17"/>
              <a:gd name="T51" fmla="*/ 14 h 40"/>
              <a:gd name="T52" fmla="*/ 7 w 17"/>
              <a:gd name="T53" fmla="*/ 14 h 40"/>
              <a:gd name="T54" fmla="*/ 7 w 17"/>
              <a:gd name="T55" fmla="*/ 33 h 40"/>
              <a:gd name="T56" fmla="*/ 7 w 17"/>
              <a:gd name="T57" fmla="*/ 33 h 40"/>
              <a:gd name="T58" fmla="*/ 10 w 17"/>
              <a:gd name="T59" fmla="*/ 35 h 40"/>
              <a:gd name="T60" fmla="*/ 10 w 17"/>
              <a:gd name="T61" fmla="*/ 35 h 40"/>
              <a:gd name="T62" fmla="*/ 12 w 17"/>
              <a:gd name="T63" fmla="*/ 38 h 40"/>
              <a:gd name="T64" fmla="*/ 12 w 17"/>
              <a:gd name="T65" fmla="*/ 38 h 40"/>
              <a:gd name="T66" fmla="*/ 14 w 17"/>
              <a:gd name="T67" fmla="*/ 38 h 40"/>
              <a:gd name="T68" fmla="*/ 14 w 17"/>
              <a:gd name="T69" fmla="*/ 38 h 40"/>
              <a:gd name="T70" fmla="*/ 17 w 17"/>
              <a:gd name="T71" fmla="*/ 35 h 40"/>
              <a:gd name="T72" fmla="*/ 17 w 17"/>
              <a:gd name="T73" fmla="*/ 40 h 40"/>
              <a:gd name="T74" fmla="*/ 17 w 17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40">
                <a:moveTo>
                  <a:pt x="17" y="40"/>
                </a:move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10" y="40"/>
                </a:lnTo>
                <a:lnTo>
                  <a:pt x="10" y="40"/>
                </a:lnTo>
                <a:lnTo>
                  <a:pt x="7" y="40"/>
                </a:lnTo>
                <a:lnTo>
                  <a:pt x="7" y="40"/>
                </a:lnTo>
                <a:lnTo>
                  <a:pt x="5" y="40"/>
                </a:lnTo>
                <a:lnTo>
                  <a:pt x="5" y="40"/>
                </a:lnTo>
                <a:lnTo>
                  <a:pt x="5" y="38"/>
                </a:lnTo>
                <a:lnTo>
                  <a:pt x="5" y="38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4"/>
                </a:lnTo>
                <a:lnTo>
                  <a:pt x="7" y="14"/>
                </a:lnTo>
                <a:lnTo>
                  <a:pt x="7" y="33"/>
                </a:lnTo>
                <a:lnTo>
                  <a:pt x="7" y="33"/>
                </a:lnTo>
                <a:lnTo>
                  <a:pt x="10" y="35"/>
                </a:lnTo>
                <a:lnTo>
                  <a:pt x="10" y="35"/>
                </a:lnTo>
                <a:lnTo>
                  <a:pt x="12" y="38"/>
                </a:lnTo>
                <a:lnTo>
                  <a:pt x="12" y="38"/>
                </a:lnTo>
                <a:lnTo>
                  <a:pt x="14" y="38"/>
                </a:lnTo>
                <a:lnTo>
                  <a:pt x="14" y="38"/>
                </a:lnTo>
                <a:lnTo>
                  <a:pt x="17" y="35"/>
                </a:lnTo>
                <a:lnTo>
                  <a:pt x="17" y="40"/>
                </a:lnTo>
                <a:lnTo>
                  <a:pt x="17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7"/>
          <p:cNvSpPr>
            <a:spLocks noEditPoints="1"/>
          </p:cNvSpPr>
          <p:nvPr/>
        </p:nvSpPr>
        <p:spPr bwMode="auto">
          <a:xfrm>
            <a:off x="4285064" y="483324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5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6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5 w 30"/>
              <a:gd name="T29" fmla="*/ 16 h 30"/>
              <a:gd name="T30" fmla="*/ 5 w 30"/>
              <a:gd name="T31" fmla="*/ 21 h 30"/>
              <a:gd name="T32" fmla="*/ 7 w 30"/>
              <a:gd name="T33" fmla="*/ 25 h 30"/>
              <a:gd name="T34" fmla="*/ 12 w 30"/>
              <a:gd name="T35" fmla="*/ 28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6 w 30"/>
              <a:gd name="T45" fmla="*/ 23 h 30"/>
              <a:gd name="T46" fmla="*/ 28 w 30"/>
              <a:gd name="T47" fmla="*/ 23 h 30"/>
              <a:gd name="T48" fmla="*/ 26 w 30"/>
              <a:gd name="T49" fmla="*/ 28 h 30"/>
              <a:gd name="T50" fmla="*/ 23 w 30"/>
              <a:gd name="T51" fmla="*/ 30 h 30"/>
              <a:gd name="T52" fmla="*/ 19 w 30"/>
              <a:gd name="T53" fmla="*/ 30 h 30"/>
              <a:gd name="T54" fmla="*/ 16 w 30"/>
              <a:gd name="T55" fmla="*/ 30 h 30"/>
              <a:gd name="T56" fmla="*/ 26 w 30"/>
              <a:gd name="T57" fmla="*/ 14 h 30"/>
              <a:gd name="T58" fmla="*/ 26 w 30"/>
              <a:gd name="T59" fmla="*/ 9 h 30"/>
              <a:gd name="T60" fmla="*/ 23 w 30"/>
              <a:gd name="T61" fmla="*/ 7 h 30"/>
              <a:gd name="T62" fmla="*/ 19 w 30"/>
              <a:gd name="T63" fmla="*/ 4 h 30"/>
              <a:gd name="T64" fmla="*/ 16 w 30"/>
              <a:gd name="T65" fmla="*/ 2 h 30"/>
              <a:gd name="T66" fmla="*/ 12 w 30"/>
              <a:gd name="T67" fmla="*/ 4 h 30"/>
              <a:gd name="T68" fmla="*/ 7 w 30"/>
              <a:gd name="T69" fmla="*/ 7 h 30"/>
              <a:gd name="T70" fmla="*/ 5 w 30"/>
              <a:gd name="T71" fmla="*/ 9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5"/>
                </a:lnTo>
                <a:lnTo>
                  <a:pt x="5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3" y="30"/>
                </a:lnTo>
                <a:lnTo>
                  <a:pt x="23" y="30"/>
                </a:lnTo>
                <a:lnTo>
                  <a:pt x="19" y="30"/>
                </a:lnTo>
                <a:lnTo>
                  <a:pt x="19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7"/>
                </a:lnTo>
                <a:lnTo>
                  <a:pt x="23" y="7"/>
                </a:lnTo>
                <a:lnTo>
                  <a:pt x="19" y="4"/>
                </a:lnTo>
                <a:lnTo>
                  <a:pt x="19" y="4"/>
                </a:lnTo>
                <a:lnTo>
                  <a:pt x="16" y="2"/>
                </a:lnTo>
                <a:lnTo>
                  <a:pt x="16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8"/>
          <p:cNvSpPr>
            <a:spLocks/>
          </p:cNvSpPr>
          <p:nvPr/>
        </p:nvSpPr>
        <p:spPr bwMode="auto">
          <a:xfrm>
            <a:off x="4340627" y="4833243"/>
            <a:ext cx="36513" cy="47625"/>
          </a:xfrm>
          <a:custGeom>
            <a:avLst/>
            <a:gdLst>
              <a:gd name="T0" fmla="*/ 12 w 23"/>
              <a:gd name="T1" fmla="*/ 30 h 30"/>
              <a:gd name="T2" fmla="*/ 5 w 23"/>
              <a:gd name="T3" fmla="*/ 30 h 30"/>
              <a:gd name="T4" fmla="*/ 0 w 23"/>
              <a:gd name="T5" fmla="*/ 23 h 30"/>
              <a:gd name="T6" fmla="*/ 7 w 23"/>
              <a:gd name="T7" fmla="*/ 28 h 30"/>
              <a:gd name="T8" fmla="*/ 12 w 23"/>
              <a:gd name="T9" fmla="*/ 28 h 30"/>
              <a:gd name="T10" fmla="*/ 16 w 23"/>
              <a:gd name="T11" fmla="*/ 28 h 30"/>
              <a:gd name="T12" fmla="*/ 19 w 23"/>
              <a:gd name="T13" fmla="*/ 23 h 30"/>
              <a:gd name="T14" fmla="*/ 19 w 23"/>
              <a:gd name="T15" fmla="*/ 21 h 30"/>
              <a:gd name="T16" fmla="*/ 16 w 23"/>
              <a:gd name="T17" fmla="*/ 18 h 30"/>
              <a:gd name="T18" fmla="*/ 14 w 23"/>
              <a:gd name="T19" fmla="*/ 18 h 30"/>
              <a:gd name="T20" fmla="*/ 12 w 23"/>
              <a:gd name="T21" fmla="*/ 16 h 30"/>
              <a:gd name="T22" fmla="*/ 7 w 23"/>
              <a:gd name="T23" fmla="*/ 16 h 30"/>
              <a:gd name="T24" fmla="*/ 2 w 23"/>
              <a:gd name="T25" fmla="*/ 14 h 30"/>
              <a:gd name="T26" fmla="*/ 0 w 23"/>
              <a:gd name="T27" fmla="*/ 11 h 30"/>
              <a:gd name="T28" fmla="*/ 0 w 23"/>
              <a:gd name="T29" fmla="*/ 9 h 30"/>
              <a:gd name="T30" fmla="*/ 2 w 23"/>
              <a:gd name="T31" fmla="*/ 4 h 30"/>
              <a:gd name="T32" fmla="*/ 5 w 23"/>
              <a:gd name="T33" fmla="*/ 2 h 30"/>
              <a:gd name="T34" fmla="*/ 7 w 23"/>
              <a:gd name="T35" fmla="*/ 0 h 30"/>
              <a:gd name="T36" fmla="*/ 12 w 23"/>
              <a:gd name="T37" fmla="*/ 0 h 30"/>
              <a:gd name="T38" fmla="*/ 19 w 23"/>
              <a:gd name="T39" fmla="*/ 0 h 30"/>
              <a:gd name="T40" fmla="*/ 23 w 23"/>
              <a:gd name="T41" fmla="*/ 4 h 30"/>
              <a:gd name="T42" fmla="*/ 21 w 23"/>
              <a:gd name="T43" fmla="*/ 7 h 30"/>
              <a:gd name="T44" fmla="*/ 16 w 23"/>
              <a:gd name="T45" fmla="*/ 4 h 30"/>
              <a:gd name="T46" fmla="*/ 12 w 23"/>
              <a:gd name="T47" fmla="*/ 2 h 30"/>
              <a:gd name="T48" fmla="*/ 9 w 23"/>
              <a:gd name="T49" fmla="*/ 2 h 30"/>
              <a:gd name="T50" fmla="*/ 7 w 23"/>
              <a:gd name="T51" fmla="*/ 4 h 30"/>
              <a:gd name="T52" fmla="*/ 5 w 23"/>
              <a:gd name="T53" fmla="*/ 7 h 30"/>
              <a:gd name="T54" fmla="*/ 5 w 23"/>
              <a:gd name="T55" fmla="*/ 9 h 30"/>
              <a:gd name="T56" fmla="*/ 5 w 23"/>
              <a:gd name="T57" fmla="*/ 11 h 30"/>
              <a:gd name="T58" fmla="*/ 7 w 23"/>
              <a:gd name="T59" fmla="*/ 11 h 30"/>
              <a:gd name="T60" fmla="*/ 9 w 23"/>
              <a:gd name="T61" fmla="*/ 14 h 30"/>
              <a:gd name="T62" fmla="*/ 12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8 h 30"/>
              <a:gd name="T70" fmla="*/ 23 w 23"/>
              <a:gd name="T71" fmla="*/ 23 h 30"/>
              <a:gd name="T72" fmla="*/ 21 w 23"/>
              <a:gd name="T73" fmla="*/ 28 h 30"/>
              <a:gd name="T74" fmla="*/ 16 w 23"/>
              <a:gd name="T75" fmla="*/ 30 h 30"/>
              <a:gd name="T76" fmla="*/ 12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2" y="30"/>
                </a:moveTo>
                <a:lnTo>
                  <a:pt x="12" y="30"/>
                </a:lnTo>
                <a:lnTo>
                  <a:pt x="5" y="30"/>
                </a:lnTo>
                <a:lnTo>
                  <a:pt x="5" y="30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3"/>
                </a:lnTo>
                <a:lnTo>
                  <a:pt x="19" y="23"/>
                </a:lnTo>
                <a:lnTo>
                  <a:pt x="19" y="21"/>
                </a:lnTo>
                <a:lnTo>
                  <a:pt x="19" y="21"/>
                </a:lnTo>
                <a:lnTo>
                  <a:pt x="16" y="18"/>
                </a:lnTo>
                <a:lnTo>
                  <a:pt x="16" y="18"/>
                </a:lnTo>
                <a:lnTo>
                  <a:pt x="14" y="18"/>
                </a:lnTo>
                <a:lnTo>
                  <a:pt x="14" y="18"/>
                </a:lnTo>
                <a:lnTo>
                  <a:pt x="12" y="16"/>
                </a:lnTo>
                <a:lnTo>
                  <a:pt x="12" y="16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9" y="2"/>
                </a:lnTo>
                <a:lnTo>
                  <a:pt x="9" y="2"/>
                </a:lnTo>
                <a:lnTo>
                  <a:pt x="7" y="4"/>
                </a:lnTo>
                <a:lnTo>
                  <a:pt x="7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7" y="11"/>
                </a:lnTo>
                <a:lnTo>
                  <a:pt x="7" y="11"/>
                </a:lnTo>
                <a:lnTo>
                  <a:pt x="9" y="14"/>
                </a:lnTo>
                <a:lnTo>
                  <a:pt x="9" y="14"/>
                </a:lnTo>
                <a:lnTo>
                  <a:pt x="12" y="14"/>
                </a:lnTo>
                <a:lnTo>
                  <a:pt x="12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3"/>
                </a:lnTo>
                <a:lnTo>
                  <a:pt x="23" y="23"/>
                </a:lnTo>
                <a:lnTo>
                  <a:pt x="23" y="25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9"/>
          <p:cNvSpPr>
            <a:spLocks noEditPoints="1"/>
          </p:cNvSpPr>
          <p:nvPr/>
        </p:nvSpPr>
        <p:spPr bwMode="auto">
          <a:xfrm>
            <a:off x="4385077" y="4833243"/>
            <a:ext cx="47625" cy="66675"/>
          </a:xfrm>
          <a:custGeom>
            <a:avLst/>
            <a:gdLst>
              <a:gd name="T0" fmla="*/ 14 w 30"/>
              <a:gd name="T1" fmla="*/ 30 h 42"/>
              <a:gd name="T2" fmla="*/ 7 w 30"/>
              <a:gd name="T3" fmla="*/ 30 h 42"/>
              <a:gd name="T4" fmla="*/ 5 w 30"/>
              <a:gd name="T5" fmla="*/ 25 h 42"/>
              <a:gd name="T6" fmla="*/ 0 w 30"/>
              <a:gd name="T7" fmla="*/ 21 h 42"/>
              <a:gd name="T8" fmla="*/ 0 w 30"/>
              <a:gd name="T9" fmla="*/ 16 h 42"/>
              <a:gd name="T10" fmla="*/ 0 w 30"/>
              <a:gd name="T11" fmla="*/ 9 h 42"/>
              <a:gd name="T12" fmla="*/ 5 w 30"/>
              <a:gd name="T13" fmla="*/ 4 h 42"/>
              <a:gd name="T14" fmla="*/ 9 w 30"/>
              <a:gd name="T15" fmla="*/ 2 h 42"/>
              <a:gd name="T16" fmla="*/ 14 w 30"/>
              <a:gd name="T17" fmla="*/ 0 h 42"/>
              <a:gd name="T18" fmla="*/ 19 w 30"/>
              <a:gd name="T19" fmla="*/ 0 h 42"/>
              <a:gd name="T20" fmla="*/ 21 w 30"/>
              <a:gd name="T21" fmla="*/ 2 h 42"/>
              <a:gd name="T22" fmla="*/ 23 w 30"/>
              <a:gd name="T23" fmla="*/ 4 h 42"/>
              <a:gd name="T24" fmla="*/ 25 w 30"/>
              <a:gd name="T25" fmla="*/ 0 h 42"/>
              <a:gd name="T26" fmla="*/ 28 w 30"/>
              <a:gd name="T27" fmla="*/ 37 h 42"/>
              <a:gd name="T28" fmla="*/ 30 w 30"/>
              <a:gd name="T29" fmla="*/ 39 h 42"/>
              <a:gd name="T30" fmla="*/ 30 w 30"/>
              <a:gd name="T31" fmla="*/ 42 h 42"/>
              <a:gd name="T32" fmla="*/ 30 w 30"/>
              <a:gd name="T33" fmla="*/ 42 h 42"/>
              <a:gd name="T34" fmla="*/ 28 w 30"/>
              <a:gd name="T35" fmla="*/ 42 h 42"/>
              <a:gd name="T36" fmla="*/ 25 w 30"/>
              <a:gd name="T37" fmla="*/ 42 h 42"/>
              <a:gd name="T38" fmla="*/ 25 w 30"/>
              <a:gd name="T39" fmla="*/ 25 h 42"/>
              <a:gd name="T40" fmla="*/ 21 w 30"/>
              <a:gd name="T41" fmla="*/ 30 h 42"/>
              <a:gd name="T42" fmla="*/ 14 w 30"/>
              <a:gd name="T43" fmla="*/ 30 h 42"/>
              <a:gd name="T44" fmla="*/ 14 w 30"/>
              <a:gd name="T45" fmla="*/ 28 h 42"/>
              <a:gd name="T46" fmla="*/ 19 w 30"/>
              <a:gd name="T47" fmla="*/ 28 h 42"/>
              <a:gd name="T48" fmla="*/ 21 w 30"/>
              <a:gd name="T49" fmla="*/ 25 h 42"/>
              <a:gd name="T50" fmla="*/ 23 w 30"/>
              <a:gd name="T51" fmla="*/ 23 h 42"/>
              <a:gd name="T52" fmla="*/ 25 w 30"/>
              <a:gd name="T53" fmla="*/ 21 h 42"/>
              <a:gd name="T54" fmla="*/ 25 w 30"/>
              <a:gd name="T55" fmla="*/ 11 h 42"/>
              <a:gd name="T56" fmla="*/ 23 w 30"/>
              <a:gd name="T57" fmla="*/ 9 h 42"/>
              <a:gd name="T58" fmla="*/ 21 w 30"/>
              <a:gd name="T59" fmla="*/ 7 h 42"/>
              <a:gd name="T60" fmla="*/ 19 w 30"/>
              <a:gd name="T61" fmla="*/ 4 h 42"/>
              <a:gd name="T62" fmla="*/ 14 w 30"/>
              <a:gd name="T63" fmla="*/ 2 h 42"/>
              <a:gd name="T64" fmla="*/ 12 w 30"/>
              <a:gd name="T65" fmla="*/ 4 h 42"/>
              <a:gd name="T66" fmla="*/ 7 w 30"/>
              <a:gd name="T67" fmla="*/ 7 h 42"/>
              <a:gd name="T68" fmla="*/ 5 w 30"/>
              <a:gd name="T69" fmla="*/ 11 h 42"/>
              <a:gd name="T70" fmla="*/ 5 w 30"/>
              <a:gd name="T71" fmla="*/ 16 h 42"/>
              <a:gd name="T72" fmla="*/ 5 w 30"/>
              <a:gd name="T73" fmla="*/ 21 h 42"/>
              <a:gd name="T74" fmla="*/ 7 w 30"/>
              <a:gd name="T75" fmla="*/ 23 h 42"/>
              <a:gd name="T76" fmla="*/ 9 w 30"/>
              <a:gd name="T77" fmla="*/ 28 h 42"/>
              <a:gd name="T78" fmla="*/ 14 w 30"/>
              <a:gd name="T7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2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5" y="25"/>
                </a:lnTo>
                <a:lnTo>
                  <a:pt x="5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2"/>
                </a:lnTo>
                <a:lnTo>
                  <a:pt x="23" y="4"/>
                </a:lnTo>
                <a:lnTo>
                  <a:pt x="23" y="4"/>
                </a:lnTo>
                <a:lnTo>
                  <a:pt x="25" y="7"/>
                </a:lnTo>
                <a:lnTo>
                  <a:pt x="25" y="0"/>
                </a:lnTo>
                <a:lnTo>
                  <a:pt x="28" y="0"/>
                </a:lnTo>
                <a:lnTo>
                  <a:pt x="28" y="37"/>
                </a:lnTo>
                <a:lnTo>
                  <a:pt x="28" y="37"/>
                </a:lnTo>
                <a:lnTo>
                  <a:pt x="30" y="39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2"/>
                </a:lnTo>
                <a:lnTo>
                  <a:pt x="25" y="42"/>
                </a:lnTo>
                <a:lnTo>
                  <a:pt x="25" y="39"/>
                </a:lnTo>
                <a:lnTo>
                  <a:pt x="25" y="25"/>
                </a:lnTo>
                <a:lnTo>
                  <a:pt x="25" y="25"/>
                </a:lnTo>
                <a:lnTo>
                  <a:pt x="21" y="30"/>
                </a:lnTo>
                <a:lnTo>
                  <a:pt x="21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9"/>
                </a:lnTo>
                <a:lnTo>
                  <a:pt x="23" y="9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0"/>
          <p:cNvSpPr>
            <a:spLocks/>
          </p:cNvSpPr>
          <p:nvPr/>
        </p:nvSpPr>
        <p:spPr bwMode="auto">
          <a:xfrm>
            <a:off x="4443814" y="4833243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5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8 h 30"/>
              <a:gd name="T14" fmla="*/ 0 w 28"/>
              <a:gd name="T15" fmla="*/ 0 h 30"/>
              <a:gd name="T16" fmla="*/ 5 w 28"/>
              <a:gd name="T17" fmla="*/ 0 h 30"/>
              <a:gd name="T18" fmla="*/ 5 w 28"/>
              <a:gd name="T19" fmla="*/ 18 h 30"/>
              <a:gd name="T20" fmla="*/ 5 w 28"/>
              <a:gd name="T21" fmla="*/ 18 h 30"/>
              <a:gd name="T22" fmla="*/ 7 w 28"/>
              <a:gd name="T23" fmla="*/ 25 h 30"/>
              <a:gd name="T24" fmla="*/ 7 w 28"/>
              <a:gd name="T25" fmla="*/ 28 h 30"/>
              <a:gd name="T26" fmla="*/ 12 w 28"/>
              <a:gd name="T27" fmla="*/ 28 h 30"/>
              <a:gd name="T28" fmla="*/ 12 w 28"/>
              <a:gd name="T29" fmla="*/ 28 h 30"/>
              <a:gd name="T30" fmla="*/ 14 w 28"/>
              <a:gd name="T31" fmla="*/ 28 h 30"/>
              <a:gd name="T32" fmla="*/ 14 w 28"/>
              <a:gd name="T33" fmla="*/ 28 h 30"/>
              <a:gd name="T34" fmla="*/ 19 w 28"/>
              <a:gd name="T35" fmla="*/ 25 h 30"/>
              <a:gd name="T36" fmla="*/ 19 w 28"/>
              <a:gd name="T37" fmla="*/ 25 h 30"/>
              <a:gd name="T38" fmla="*/ 21 w 28"/>
              <a:gd name="T39" fmla="*/ 23 h 30"/>
              <a:gd name="T40" fmla="*/ 21 w 28"/>
              <a:gd name="T41" fmla="*/ 23 h 30"/>
              <a:gd name="T42" fmla="*/ 21 w 28"/>
              <a:gd name="T43" fmla="*/ 18 h 30"/>
              <a:gd name="T44" fmla="*/ 21 w 28"/>
              <a:gd name="T45" fmla="*/ 0 h 30"/>
              <a:gd name="T46" fmla="*/ 26 w 28"/>
              <a:gd name="T47" fmla="*/ 0 h 30"/>
              <a:gd name="T48" fmla="*/ 26 w 28"/>
              <a:gd name="T49" fmla="*/ 25 h 30"/>
              <a:gd name="T50" fmla="*/ 26 w 28"/>
              <a:gd name="T51" fmla="*/ 25 h 30"/>
              <a:gd name="T52" fmla="*/ 28 w 28"/>
              <a:gd name="T53" fmla="*/ 28 h 30"/>
              <a:gd name="T54" fmla="*/ 28 w 28"/>
              <a:gd name="T55" fmla="*/ 30 h 30"/>
              <a:gd name="T56" fmla="*/ 28 w 28"/>
              <a:gd name="T57" fmla="*/ 30 h 30"/>
              <a:gd name="T58" fmla="*/ 26 w 28"/>
              <a:gd name="T59" fmla="*/ 30 h 30"/>
              <a:gd name="T60" fmla="*/ 26 w 28"/>
              <a:gd name="T61" fmla="*/ 30 h 30"/>
              <a:gd name="T62" fmla="*/ 26 w 28"/>
              <a:gd name="T63" fmla="*/ 30 h 30"/>
              <a:gd name="T64" fmla="*/ 26 w 28"/>
              <a:gd name="T65" fmla="*/ 30 h 30"/>
              <a:gd name="T66" fmla="*/ 23 w 28"/>
              <a:gd name="T67" fmla="*/ 30 h 30"/>
              <a:gd name="T68" fmla="*/ 23 w 28"/>
              <a:gd name="T69" fmla="*/ 30 h 30"/>
              <a:gd name="T70" fmla="*/ 23 w 28"/>
              <a:gd name="T71" fmla="*/ 28 h 30"/>
              <a:gd name="T72" fmla="*/ 23 w 28"/>
              <a:gd name="T73" fmla="*/ 23 h 30"/>
              <a:gd name="T74" fmla="*/ 23 w 28"/>
              <a:gd name="T75" fmla="*/ 23 h 30"/>
              <a:gd name="T76" fmla="*/ 16 w 28"/>
              <a:gd name="T77" fmla="*/ 30 h 30"/>
              <a:gd name="T78" fmla="*/ 16 w 28"/>
              <a:gd name="T79" fmla="*/ 30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8"/>
                </a:lnTo>
                <a:lnTo>
                  <a:pt x="0" y="0"/>
                </a:lnTo>
                <a:lnTo>
                  <a:pt x="5" y="0"/>
                </a:lnTo>
                <a:lnTo>
                  <a:pt x="5" y="18"/>
                </a:lnTo>
                <a:lnTo>
                  <a:pt x="5" y="18"/>
                </a:lnTo>
                <a:lnTo>
                  <a:pt x="7" y="25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4" y="28"/>
                </a:lnTo>
                <a:lnTo>
                  <a:pt x="14" y="28"/>
                </a:lnTo>
                <a:lnTo>
                  <a:pt x="19" y="25"/>
                </a:lnTo>
                <a:lnTo>
                  <a:pt x="19" y="25"/>
                </a:lnTo>
                <a:lnTo>
                  <a:pt x="21" y="23"/>
                </a:lnTo>
                <a:lnTo>
                  <a:pt x="21" y="23"/>
                </a:lnTo>
                <a:lnTo>
                  <a:pt x="21" y="18"/>
                </a:lnTo>
                <a:lnTo>
                  <a:pt x="21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3"/>
                </a:lnTo>
                <a:lnTo>
                  <a:pt x="23" y="23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1"/>
          <p:cNvSpPr>
            <a:spLocks noEditPoints="1"/>
          </p:cNvSpPr>
          <p:nvPr/>
        </p:nvSpPr>
        <p:spPr bwMode="auto">
          <a:xfrm>
            <a:off x="4496202" y="483324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4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5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5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5 w 30"/>
              <a:gd name="T45" fmla="*/ 23 h 30"/>
              <a:gd name="T46" fmla="*/ 28 w 30"/>
              <a:gd name="T47" fmla="*/ 23 h 30"/>
              <a:gd name="T48" fmla="*/ 25 w 30"/>
              <a:gd name="T49" fmla="*/ 28 h 30"/>
              <a:gd name="T50" fmla="*/ 23 w 30"/>
              <a:gd name="T51" fmla="*/ 30 h 30"/>
              <a:gd name="T52" fmla="*/ 18 w 30"/>
              <a:gd name="T53" fmla="*/ 30 h 30"/>
              <a:gd name="T54" fmla="*/ 16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3 w 30"/>
              <a:gd name="T61" fmla="*/ 7 h 30"/>
              <a:gd name="T62" fmla="*/ 18 w 30"/>
              <a:gd name="T63" fmla="*/ 4 h 30"/>
              <a:gd name="T64" fmla="*/ 16 w 30"/>
              <a:gd name="T65" fmla="*/ 2 h 30"/>
              <a:gd name="T66" fmla="*/ 11 w 30"/>
              <a:gd name="T67" fmla="*/ 4 h 30"/>
              <a:gd name="T68" fmla="*/ 7 w 30"/>
              <a:gd name="T69" fmla="*/ 7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0"/>
                </a:lnTo>
                <a:lnTo>
                  <a:pt x="18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2"/>
          <p:cNvSpPr>
            <a:spLocks noEditPoints="1"/>
          </p:cNvSpPr>
          <p:nvPr/>
        </p:nvSpPr>
        <p:spPr bwMode="auto">
          <a:xfrm>
            <a:off x="4573989" y="483324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4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5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5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5 w 30"/>
              <a:gd name="T45" fmla="*/ 23 h 30"/>
              <a:gd name="T46" fmla="*/ 28 w 30"/>
              <a:gd name="T47" fmla="*/ 23 h 30"/>
              <a:gd name="T48" fmla="*/ 25 w 30"/>
              <a:gd name="T49" fmla="*/ 28 h 30"/>
              <a:gd name="T50" fmla="*/ 23 w 30"/>
              <a:gd name="T51" fmla="*/ 30 h 30"/>
              <a:gd name="T52" fmla="*/ 18 w 30"/>
              <a:gd name="T53" fmla="*/ 30 h 30"/>
              <a:gd name="T54" fmla="*/ 16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3 w 30"/>
              <a:gd name="T61" fmla="*/ 7 h 30"/>
              <a:gd name="T62" fmla="*/ 18 w 30"/>
              <a:gd name="T63" fmla="*/ 4 h 30"/>
              <a:gd name="T64" fmla="*/ 16 w 30"/>
              <a:gd name="T65" fmla="*/ 2 h 30"/>
              <a:gd name="T66" fmla="*/ 11 w 30"/>
              <a:gd name="T67" fmla="*/ 4 h 30"/>
              <a:gd name="T68" fmla="*/ 7 w 30"/>
              <a:gd name="T69" fmla="*/ 7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0"/>
                </a:lnTo>
                <a:lnTo>
                  <a:pt x="18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3"/>
          <p:cNvSpPr>
            <a:spLocks noEditPoints="1"/>
          </p:cNvSpPr>
          <p:nvPr/>
        </p:nvSpPr>
        <p:spPr bwMode="auto">
          <a:xfrm>
            <a:off x="4629552" y="4833243"/>
            <a:ext cx="44450" cy="69850"/>
          </a:xfrm>
          <a:custGeom>
            <a:avLst/>
            <a:gdLst>
              <a:gd name="T0" fmla="*/ 14 w 28"/>
              <a:gd name="T1" fmla="*/ 30 h 44"/>
              <a:gd name="T2" fmla="*/ 7 w 28"/>
              <a:gd name="T3" fmla="*/ 30 h 44"/>
              <a:gd name="T4" fmla="*/ 2 w 28"/>
              <a:gd name="T5" fmla="*/ 25 h 44"/>
              <a:gd name="T6" fmla="*/ 0 w 28"/>
              <a:gd name="T7" fmla="*/ 21 h 44"/>
              <a:gd name="T8" fmla="*/ 0 w 28"/>
              <a:gd name="T9" fmla="*/ 16 h 44"/>
              <a:gd name="T10" fmla="*/ 0 w 28"/>
              <a:gd name="T11" fmla="*/ 9 h 44"/>
              <a:gd name="T12" fmla="*/ 2 w 28"/>
              <a:gd name="T13" fmla="*/ 4 h 44"/>
              <a:gd name="T14" fmla="*/ 7 w 28"/>
              <a:gd name="T15" fmla="*/ 2 h 44"/>
              <a:gd name="T16" fmla="*/ 14 w 28"/>
              <a:gd name="T17" fmla="*/ 0 h 44"/>
              <a:gd name="T18" fmla="*/ 21 w 28"/>
              <a:gd name="T19" fmla="*/ 2 h 44"/>
              <a:gd name="T20" fmla="*/ 25 w 28"/>
              <a:gd name="T21" fmla="*/ 0 h 44"/>
              <a:gd name="T22" fmla="*/ 28 w 28"/>
              <a:gd name="T23" fmla="*/ 30 h 44"/>
              <a:gd name="T24" fmla="*/ 28 w 28"/>
              <a:gd name="T25" fmla="*/ 37 h 44"/>
              <a:gd name="T26" fmla="*/ 23 w 28"/>
              <a:gd name="T27" fmla="*/ 39 h 44"/>
              <a:gd name="T28" fmla="*/ 18 w 28"/>
              <a:gd name="T29" fmla="*/ 42 h 44"/>
              <a:gd name="T30" fmla="*/ 14 w 28"/>
              <a:gd name="T31" fmla="*/ 44 h 44"/>
              <a:gd name="T32" fmla="*/ 4 w 28"/>
              <a:gd name="T33" fmla="*/ 42 h 44"/>
              <a:gd name="T34" fmla="*/ 0 w 28"/>
              <a:gd name="T35" fmla="*/ 37 h 44"/>
              <a:gd name="T36" fmla="*/ 2 w 28"/>
              <a:gd name="T37" fmla="*/ 35 h 44"/>
              <a:gd name="T38" fmla="*/ 7 w 28"/>
              <a:gd name="T39" fmla="*/ 39 h 44"/>
              <a:gd name="T40" fmla="*/ 14 w 28"/>
              <a:gd name="T41" fmla="*/ 39 h 44"/>
              <a:gd name="T42" fmla="*/ 18 w 28"/>
              <a:gd name="T43" fmla="*/ 39 h 44"/>
              <a:gd name="T44" fmla="*/ 21 w 28"/>
              <a:gd name="T45" fmla="*/ 37 h 44"/>
              <a:gd name="T46" fmla="*/ 23 w 28"/>
              <a:gd name="T47" fmla="*/ 35 h 44"/>
              <a:gd name="T48" fmla="*/ 25 w 28"/>
              <a:gd name="T49" fmla="*/ 25 h 44"/>
              <a:gd name="T50" fmla="*/ 21 w 28"/>
              <a:gd name="T51" fmla="*/ 30 h 44"/>
              <a:gd name="T52" fmla="*/ 14 w 28"/>
              <a:gd name="T53" fmla="*/ 30 h 44"/>
              <a:gd name="T54" fmla="*/ 14 w 28"/>
              <a:gd name="T55" fmla="*/ 28 h 44"/>
              <a:gd name="T56" fmla="*/ 18 w 28"/>
              <a:gd name="T57" fmla="*/ 28 h 44"/>
              <a:gd name="T58" fmla="*/ 21 w 28"/>
              <a:gd name="T59" fmla="*/ 25 h 44"/>
              <a:gd name="T60" fmla="*/ 23 w 28"/>
              <a:gd name="T61" fmla="*/ 23 h 44"/>
              <a:gd name="T62" fmla="*/ 25 w 28"/>
              <a:gd name="T63" fmla="*/ 21 h 44"/>
              <a:gd name="T64" fmla="*/ 25 w 28"/>
              <a:gd name="T65" fmla="*/ 11 h 44"/>
              <a:gd name="T66" fmla="*/ 23 w 28"/>
              <a:gd name="T67" fmla="*/ 7 h 44"/>
              <a:gd name="T68" fmla="*/ 21 w 28"/>
              <a:gd name="T69" fmla="*/ 4 h 44"/>
              <a:gd name="T70" fmla="*/ 16 w 28"/>
              <a:gd name="T71" fmla="*/ 4 h 44"/>
              <a:gd name="T72" fmla="*/ 14 w 28"/>
              <a:gd name="T73" fmla="*/ 2 h 44"/>
              <a:gd name="T74" fmla="*/ 9 w 28"/>
              <a:gd name="T75" fmla="*/ 4 h 44"/>
              <a:gd name="T76" fmla="*/ 7 w 28"/>
              <a:gd name="T77" fmla="*/ 7 h 44"/>
              <a:gd name="T78" fmla="*/ 4 w 28"/>
              <a:gd name="T79" fmla="*/ 11 h 44"/>
              <a:gd name="T80" fmla="*/ 2 w 28"/>
              <a:gd name="T81" fmla="*/ 16 h 44"/>
              <a:gd name="T82" fmla="*/ 4 w 28"/>
              <a:gd name="T83" fmla="*/ 21 h 44"/>
              <a:gd name="T84" fmla="*/ 7 w 28"/>
              <a:gd name="T85" fmla="*/ 23 h 44"/>
              <a:gd name="T86" fmla="*/ 9 w 28"/>
              <a:gd name="T87" fmla="*/ 28 h 44"/>
              <a:gd name="T88" fmla="*/ 14 w 28"/>
              <a:gd name="T8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4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2" y="25"/>
                </a:lnTo>
                <a:lnTo>
                  <a:pt x="2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7"/>
                </a:lnTo>
                <a:lnTo>
                  <a:pt x="25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7"/>
                </a:lnTo>
                <a:lnTo>
                  <a:pt x="28" y="37"/>
                </a:lnTo>
                <a:lnTo>
                  <a:pt x="23" y="39"/>
                </a:lnTo>
                <a:lnTo>
                  <a:pt x="23" y="39"/>
                </a:lnTo>
                <a:lnTo>
                  <a:pt x="18" y="42"/>
                </a:lnTo>
                <a:lnTo>
                  <a:pt x="18" y="42"/>
                </a:lnTo>
                <a:lnTo>
                  <a:pt x="14" y="44"/>
                </a:lnTo>
                <a:lnTo>
                  <a:pt x="14" y="44"/>
                </a:lnTo>
                <a:lnTo>
                  <a:pt x="4" y="42"/>
                </a:lnTo>
                <a:lnTo>
                  <a:pt x="4" y="42"/>
                </a:lnTo>
                <a:lnTo>
                  <a:pt x="0" y="37"/>
                </a:lnTo>
                <a:lnTo>
                  <a:pt x="2" y="35"/>
                </a:lnTo>
                <a:lnTo>
                  <a:pt x="2" y="35"/>
                </a:lnTo>
                <a:lnTo>
                  <a:pt x="7" y="39"/>
                </a:lnTo>
                <a:lnTo>
                  <a:pt x="7" y="39"/>
                </a:lnTo>
                <a:lnTo>
                  <a:pt x="14" y="39"/>
                </a:lnTo>
                <a:lnTo>
                  <a:pt x="14" y="39"/>
                </a:lnTo>
                <a:lnTo>
                  <a:pt x="18" y="39"/>
                </a:lnTo>
                <a:lnTo>
                  <a:pt x="18" y="39"/>
                </a:lnTo>
                <a:lnTo>
                  <a:pt x="21" y="37"/>
                </a:lnTo>
                <a:lnTo>
                  <a:pt x="21" y="37"/>
                </a:lnTo>
                <a:lnTo>
                  <a:pt x="23" y="35"/>
                </a:lnTo>
                <a:lnTo>
                  <a:pt x="23" y="35"/>
                </a:lnTo>
                <a:lnTo>
                  <a:pt x="25" y="30"/>
                </a:lnTo>
                <a:lnTo>
                  <a:pt x="25" y="25"/>
                </a:lnTo>
                <a:lnTo>
                  <a:pt x="25" y="25"/>
                </a:lnTo>
                <a:lnTo>
                  <a:pt x="21" y="30"/>
                </a:lnTo>
                <a:lnTo>
                  <a:pt x="21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7"/>
                </a:lnTo>
                <a:lnTo>
                  <a:pt x="23" y="7"/>
                </a:lnTo>
                <a:lnTo>
                  <a:pt x="21" y="4"/>
                </a:lnTo>
                <a:lnTo>
                  <a:pt x="21" y="4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2" y="16"/>
                </a:lnTo>
                <a:lnTo>
                  <a:pt x="2" y="16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3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4"/>
          <p:cNvSpPr>
            <a:spLocks noEditPoints="1"/>
          </p:cNvSpPr>
          <p:nvPr/>
        </p:nvSpPr>
        <p:spPr bwMode="auto">
          <a:xfrm>
            <a:off x="4685114" y="483324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4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5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5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5 w 30"/>
              <a:gd name="T45" fmla="*/ 23 h 30"/>
              <a:gd name="T46" fmla="*/ 28 w 30"/>
              <a:gd name="T47" fmla="*/ 23 h 30"/>
              <a:gd name="T48" fmla="*/ 25 w 30"/>
              <a:gd name="T49" fmla="*/ 28 h 30"/>
              <a:gd name="T50" fmla="*/ 23 w 30"/>
              <a:gd name="T51" fmla="*/ 30 h 30"/>
              <a:gd name="T52" fmla="*/ 18 w 30"/>
              <a:gd name="T53" fmla="*/ 30 h 30"/>
              <a:gd name="T54" fmla="*/ 16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3 w 30"/>
              <a:gd name="T61" fmla="*/ 7 h 30"/>
              <a:gd name="T62" fmla="*/ 18 w 30"/>
              <a:gd name="T63" fmla="*/ 4 h 30"/>
              <a:gd name="T64" fmla="*/ 16 w 30"/>
              <a:gd name="T65" fmla="*/ 2 h 30"/>
              <a:gd name="T66" fmla="*/ 11 w 30"/>
              <a:gd name="T67" fmla="*/ 4 h 30"/>
              <a:gd name="T68" fmla="*/ 7 w 30"/>
              <a:gd name="T69" fmla="*/ 7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0"/>
                </a:lnTo>
                <a:lnTo>
                  <a:pt x="18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5"/>
          <p:cNvSpPr>
            <a:spLocks/>
          </p:cNvSpPr>
          <p:nvPr/>
        </p:nvSpPr>
        <p:spPr bwMode="auto">
          <a:xfrm>
            <a:off x="4735914" y="4833243"/>
            <a:ext cx="41275" cy="47625"/>
          </a:xfrm>
          <a:custGeom>
            <a:avLst/>
            <a:gdLst>
              <a:gd name="T0" fmla="*/ 14 w 26"/>
              <a:gd name="T1" fmla="*/ 30 h 30"/>
              <a:gd name="T2" fmla="*/ 7 w 26"/>
              <a:gd name="T3" fmla="*/ 30 h 30"/>
              <a:gd name="T4" fmla="*/ 3 w 26"/>
              <a:gd name="T5" fmla="*/ 23 h 30"/>
              <a:gd name="T6" fmla="*/ 7 w 26"/>
              <a:gd name="T7" fmla="*/ 28 h 30"/>
              <a:gd name="T8" fmla="*/ 14 w 26"/>
              <a:gd name="T9" fmla="*/ 28 h 30"/>
              <a:gd name="T10" fmla="*/ 19 w 26"/>
              <a:gd name="T11" fmla="*/ 28 h 30"/>
              <a:gd name="T12" fmla="*/ 21 w 26"/>
              <a:gd name="T13" fmla="*/ 23 h 30"/>
              <a:gd name="T14" fmla="*/ 21 w 26"/>
              <a:gd name="T15" fmla="*/ 21 h 30"/>
              <a:gd name="T16" fmla="*/ 19 w 26"/>
              <a:gd name="T17" fmla="*/ 18 h 30"/>
              <a:gd name="T18" fmla="*/ 17 w 26"/>
              <a:gd name="T19" fmla="*/ 18 h 30"/>
              <a:gd name="T20" fmla="*/ 12 w 26"/>
              <a:gd name="T21" fmla="*/ 16 h 30"/>
              <a:gd name="T22" fmla="*/ 7 w 26"/>
              <a:gd name="T23" fmla="*/ 16 h 30"/>
              <a:gd name="T24" fmla="*/ 5 w 26"/>
              <a:gd name="T25" fmla="*/ 14 h 30"/>
              <a:gd name="T26" fmla="*/ 3 w 26"/>
              <a:gd name="T27" fmla="*/ 11 h 30"/>
              <a:gd name="T28" fmla="*/ 3 w 26"/>
              <a:gd name="T29" fmla="*/ 9 h 30"/>
              <a:gd name="T30" fmla="*/ 3 w 26"/>
              <a:gd name="T31" fmla="*/ 4 h 30"/>
              <a:gd name="T32" fmla="*/ 7 w 26"/>
              <a:gd name="T33" fmla="*/ 2 h 30"/>
              <a:gd name="T34" fmla="*/ 10 w 26"/>
              <a:gd name="T35" fmla="*/ 0 h 30"/>
              <a:gd name="T36" fmla="*/ 14 w 26"/>
              <a:gd name="T37" fmla="*/ 0 h 30"/>
              <a:gd name="T38" fmla="*/ 21 w 26"/>
              <a:gd name="T39" fmla="*/ 0 h 30"/>
              <a:gd name="T40" fmla="*/ 26 w 26"/>
              <a:gd name="T41" fmla="*/ 4 h 30"/>
              <a:gd name="T42" fmla="*/ 24 w 26"/>
              <a:gd name="T43" fmla="*/ 7 h 30"/>
              <a:gd name="T44" fmla="*/ 19 w 26"/>
              <a:gd name="T45" fmla="*/ 4 h 30"/>
              <a:gd name="T46" fmla="*/ 14 w 26"/>
              <a:gd name="T47" fmla="*/ 2 h 30"/>
              <a:gd name="T48" fmla="*/ 12 w 26"/>
              <a:gd name="T49" fmla="*/ 2 h 30"/>
              <a:gd name="T50" fmla="*/ 10 w 26"/>
              <a:gd name="T51" fmla="*/ 4 h 30"/>
              <a:gd name="T52" fmla="*/ 7 w 26"/>
              <a:gd name="T53" fmla="*/ 7 h 30"/>
              <a:gd name="T54" fmla="*/ 7 w 26"/>
              <a:gd name="T55" fmla="*/ 9 h 30"/>
              <a:gd name="T56" fmla="*/ 7 w 26"/>
              <a:gd name="T57" fmla="*/ 11 h 30"/>
              <a:gd name="T58" fmla="*/ 7 w 26"/>
              <a:gd name="T59" fmla="*/ 11 h 30"/>
              <a:gd name="T60" fmla="*/ 10 w 26"/>
              <a:gd name="T61" fmla="*/ 14 h 30"/>
              <a:gd name="T62" fmla="*/ 14 w 26"/>
              <a:gd name="T63" fmla="*/ 14 h 30"/>
              <a:gd name="T64" fmla="*/ 19 w 26"/>
              <a:gd name="T65" fmla="*/ 14 h 30"/>
              <a:gd name="T66" fmla="*/ 24 w 26"/>
              <a:gd name="T67" fmla="*/ 16 h 30"/>
              <a:gd name="T68" fmla="*/ 26 w 26"/>
              <a:gd name="T69" fmla="*/ 18 h 30"/>
              <a:gd name="T70" fmla="*/ 26 w 26"/>
              <a:gd name="T71" fmla="*/ 23 h 30"/>
              <a:gd name="T72" fmla="*/ 24 w 26"/>
              <a:gd name="T73" fmla="*/ 28 h 30"/>
              <a:gd name="T74" fmla="*/ 19 w 26"/>
              <a:gd name="T75" fmla="*/ 30 h 30"/>
              <a:gd name="T76" fmla="*/ 14 w 26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" h="30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0" y="25"/>
                </a:lnTo>
                <a:lnTo>
                  <a:pt x="3" y="23"/>
                </a:lnTo>
                <a:lnTo>
                  <a:pt x="3" y="23"/>
                </a:lnTo>
                <a:lnTo>
                  <a:pt x="7" y="28"/>
                </a:lnTo>
                <a:lnTo>
                  <a:pt x="7" y="28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9" y="18"/>
                </a:lnTo>
                <a:lnTo>
                  <a:pt x="19" y="18"/>
                </a:lnTo>
                <a:lnTo>
                  <a:pt x="17" y="18"/>
                </a:lnTo>
                <a:lnTo>
                  <a:pt x="17" y="18"/>
                </a:lnTo>
                <a:lnTo>
                  <a:pt x="12" y="16"/>
                </a:lnTo>
                <a:lnTo>
                  <a:pt x="12" y="16"/>
                </a:lnTo>
                <a:lnTo>
                  <a:pt x="7" y="16"/>
                </a:lnTo>
                <a:lnTo>
                  <a:pt x="7" y="16"/>
                </a:lnTo>
                <a:lnTo>
                  <a:pt x="5" y="14"/>
                </a:lnTo>
                <a:lnTo>
                  <a:pt x="5" y="14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7" y="2"/>
                </a:lnTo>
                <a:lnTo>
                  <a:pt x="10" y="0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12" y="2"/>
                </a:lnTo>
                <a:lnTo>
                  <a:pt x="12" y="2"/>
                </a:lnTo>
                <a:lnTo>
                  <a:pt x="10" y="4"/>
                </a:lnTo>
                <a:lnTo>
                  <a:pt x="10" y="4"/>
                </a:ln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7" y="9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10" y="14"/>
                </a:lnTo>
                <a:lnTo>
                  <a:pt x="10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4" y="16"/>
                </a:lnTo>
                <a:lnTo>
                  <a:pt x="24" y="16"/>
                </a:lnTo>
                <a:lnTo>
                  <a:pt x="26" y="18"/>
                </a:lnTo>
                <a:lnTo>
                  <a:pt x="26" y="18"/>
                </a:lnTo>
                <a:lnTo>
                  <a:pt x="26" y="23"/>
                </a:lnTo>
                <a:lnTo>
                  <a:pt x="26" y="23"/>
                </a:lnTo>
                <a:lnTo>
                  <a:pt x="26" y="25"/>
                </a:lnTo>
                <a:lnTo>
                  <a:pt x="24" y="28"/>
                </a:lnTo>
                <a:lnTo>
                  <a:pt x="24" y="28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6"/>
          <p:cNvSpPr>
            <a:spLocks/>
          </p:cNvSpPr>
          <p:nvPr/>
        </p:nvSpPr>
        <p:spPr bwMode="auto">
          <a:xfrm>
            <a:off x="4785127" y="4817368"/>
            <a:ext cx="25400" cy="63500"/>
          </a:xfrm>
          <a:custGeom>
            <a:avLst/>
            <a:gdLst>
              <a:gd name="T0" fmla="*/ 16 w 16"/>
              <a:gd name="T1" fmla="*/ 40 h 40"/>
              <a:gd name="T2" fmla="*/ 16 w 16"/>
              <a:gd name="T3" fmla="*/ 40 h 40"/>
              <a:gd name="T4" fmla="*/ 16 w 16"/>
              <a:gd name="T5" fmla="*/ 40 h 40"/>
              <a:gd name="T6" fmla="*/ 16 w 16"/>
              <a:gd name="T7" fmla="*/ 40 h 40"/>
              <a:gd name="T8" fmla="*/ 14 w 16"/>
              <a:gd name="T9" fmla="*/ 40 h 40"/>
              <a:gd name="T10" fmla="*/ 14 w 16"/>
              <a:gd name="T11" fmla="*/ 40 h 40"/>
              <a:gd name="T12" fmla="*/ 11 w 16"/>
              <a:gd name="T13" fmla="*/ 40 h 40"/>
              <a:gd name="T14" fmla="*/ 11 w 16"/>
              <a:gd name="T15" fmla="*/ 40 h 40"/>
              <a:gd name="T16" fmla="*/ 9 w 16"/>
              <a:gd name="T17" fmla="*/ 40 h 40"/>
              <a:gd name="T18" fmla="*/ 9 w 16"/>
              <a:gd name="T19" fmla="*/ 40 h 40"/>
              <a:gd name="T20" fmla="*/ 7 w 16"/>
              <a:gd name="T21" fmla="*/ 40 h 40"/>
              <a:gd name="T22" fmla="*/ 7 w 16"/>
              <a:gd name="T23" fmla="*/ 40 h 40"/>
              <a:gd name="T24" fmla="*/ 4 w 16"/>
              <a:gd name="T25" fmla="*/ 40 h 40"/>
              <a:gd name="T26" fmla="*/ 4 w 16"/>
              <a:gd name="T27" fmla="*/ 40 h 40"/>
              <a:gd name="T28" fmla="*/ 4 w 16"/>
              <a:gd name="T29" fmla="*/ 38 h 40"/>
              <a:gd name="T30" fmla="*/ 4 w 16"/>
              <a:gd name="T31" fmla="*/ 38 h 40"/>
              <a:gd name="T32" fmla="*/ 2 w 16"/>
              <a:gd name="T33" fmla="*/ 35 h 40"/>
              <a:gd name="T34" fmla="*/ 2 w 16"/>
              <a:gd name="T35" fmla="*/ 14 h 40"/>
              <a:gd name="T36" fmla="*/ 0 w 16"/>
              <a:gd name="T37" fmla="*/ 14 h 40"/>
              <a:gd name="T38" fmla="*/ 0 w 16"/>
              <a:gd name="T39" fmla="*/ 10 h 40"/>
              <a:gd name="T40" fmla="*/ 2 w 16"/>
              <a:gd name="T41" fmla="*/ 10 h 40"/>
              <a:gd name="T42" fmla="*/ 2 w 16"/>
              <a:gd name="T43" fmla="*/ 0 h 40"/>
              <a:gd name="T44" fmla="*/ 7 w 16"/>
              <a:gd name="T45" fmla="*/ 0 h 40"/>
              <a:gd name="T46" fmla="*/ 7 w 16"/>
              <a:gd name="T47" fmla="*/ 10 h 40"/>
              <a:gd name="T48" fmla="*/ 14 w 16"/>
              <a:gd name="T49" fmla="*/ 10 h 40"/>
              <a:gd name="T50" fmla="*/ 14 w 16"/>
              <a:gd name="T51" fmla="*/ 14 h 40"/>
              <a:gd name="T52" fmla="*/ 7 w 16"/>
              <a:gd name="T53" fmla="*/ 14 h 40"/>
              <a:gd name="T54" fmla="*/ 7 w 16"/>
              <a:gd name="T55" fmla="*/ 33 h 40"/>
              <a:gd name="T56" fmla="*/ 7 w 16"/>
              <a:gd name="T57" fmla="*/ 33 h 40"/>
              <a:gd name="T58" fmla="*/ 9 w 16"/>
              <a:gd name="T59" fmla="*/ 35 h 40"/>
              <a:gd name="T60" fmla="*/ 9 w 16"/>
              <a:gd name="T61" fmla="*/ 35 h 40"/>
              <a:gd name="T62" fmla="*/ 11 w 16"/>
              <a:gd name="T63" fmla="*/ 38 h 40"/>
              <a:gd name="T64" fmla="*/ 11 w 16"/>
              <a:gd name="T65" fmla="*/ 38 h 40"/>
              <a:gd name="T66" fmla="*/ 14 w 16"/>
              <a:gd name="T67" fmla="*/ 38 h 40"/>
              <a:gd name="T68" fmla="*/ 14 w 16"/>
              <a:gd name="T69" fmla="*/ 38 h 40"/>
              <a:gd name="T70" fmla="*/ 16 w 16"/>
              <a:gd name="T71" fmla="*/ 35 h 40"/>
              <a:gd name="T72" fmla="*/ 16 w 16"/>
              <a:gd name="T73" fmla="*/ 40 h 40"/>
              <a:gd name="T74" fmla="*/ 16 w 16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0"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1" y="40"/>
                </a:lnTo>
                <a:lnTo>
                  <a:pt x="11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4" y="38"/>
                </a:lnTo>
                <a:lnTo>
                  <a:pt x="4" y="38"/>
                </a:lnTo>
                <a:lnTo>
                  <a:pt x="2" y="35"/>
                </a:lnTo>
                <a:lnTo>
                  <a:pt x="2" y="14"/>
                </a:lnTo>
                <a:lnTo>
                  <a:pt x="0" y="14"/>
                </a:lnTo>
                <a:lnTo>
                  <a:pt x="0" y="10"/>
                </a:lnTo>
                <a:lnTo>
                  <a:pt x="2" y="10"/>
                </a:lnTo>
                <a:lnTo>
                  <a:pt x="2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4"/>
                </a:lnTo>
                <a:lnTo>
                  <a:pt x="7" y="14"/>
                </a:lnTo>
                <a:lnTo>
                  <a:pt x="7" y="33"/>
                </a:lnTo>
                <a:lnTo>
                  <a:pt x="7" y="33"/>
                </a:lnTo>
                <a:lnTo>
                  <a:pt x="9" y="35"/>
                </a:lnTo>
                <a:lnTo>
                  <a:pt x="9" y="35"/>
                </a:lnTo>
                <a:lnTo>
                  <a:pt x="11" y="38"/>
                </a:lnTo>
                <a:lnTo>
                  <a:pt x="11" y="38"/>
                </a:lnTo>
                <a:lnTo>
                  <a:pt x="14" y="38"/>
                </a:lnTo>
                <a:lnTo>
                  <a:pt x="14" y="38"/>
                </a:lnTo>
                <a:lnTo>
                  <a:pt x="16" y="35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7"/>
          <p:cNvSpPr>
            <a:spLocks noEditPoints="1"/>
          </p:cNvSpPr>
          <p:nvPr/>
        </p:nvSpPr>
        <p:spPr bwMode="auto">
          <a:xfrm>
            <a:off x="4813702" y="4833243"/>
            <a:ext cx="44450" cy="47625"/>
          </a:xfrm>
          <a:custGeom>
            <a:avLst/>
            <a:gdLst>
              <a:gd name="T0" fmla="*/ 10 w 28"/>
              <a:gd name="T1" fmla="*/ 30 h 30"/>
              <a:gd name="T2" fmla="*/ 7 w 28"/>
              <a:gd name="T3" fmla="*/ 30 h 30"/>
              <a:gd name="T4" fmla="*/ 3 w 28"/>
              <a:gd name="T5" fmla="*/ 28 h 30"/>
              <a:gd name="T6" fmla="*/ 0 w 28"/>
              <a:gd name="T7" fmla="*/ 25 h 30"/>
              <a:gd name="T8" fmla="*/ 0 w 28"/>
              <a:gd name="T9" fmla="*/ 21 h 30"/>
              <a:gd name="T10" fmla="*/ 0 w 28"/>
              <a:gd name="T11" fmla="*/ 18 h 30"/>
              <a:gd name="T12" fmla="*/ 5 w 28"/>
              <a:gd name="T13" fmla="*/ 16 h 30"/>
              <a:gd name="T14" fmla="*/ 7 w 28"/>
              <a:gd name="T15" fmla="*/ 14 h 30"/>
              <a:gd name="T16" fmla="*/ 12 w 28"/>
              <a:gd name="T17" fmla="*/ 11 h 30"/>
              <a:gd name="T18" fmla="*/ 19 w 28"/>
              <a:gd name="T19" fmla="*/ 14 h 30"/>
              <a:gd name="T20" fmla="*/ 21 w 28"/>
              <a:gd name="T21" fmla="*/ 11 h 30"/>
              <a:gd name="T22" fmla="*/ 19 w 28"/>
              <a:gd name="T23" fmla="*/ 4 h 30"/>
              <a:gd name="T24" fmla="*/ 17 w 28"/>
              <a:gd name="T25" fmla="*/ 4 h 30"/>
              <a:gd name="T26" fmla="*/ 14 w 28"/>
              <a:gd name="T27" fmla="*/ 2 h 30"/>
              <a:gd name="T28" fmla="*/ 10 w 28"/>
              <a:gd name="T29" fmla="*/ 4 h 30"/>
              <a:gd name="T30" fmla="*/ 3 w 28"/>
              <a:gd name="T31" fmla="*/ 4 h 30"/>
              <a:gd name="T32" fmla="*/ 7 w 28"/>
              <a:gd name="T33" fmla="*/ 0 h 30"/>
              <a:gd name="T34" fmla="*/ 14 w 28"/>
              <a:gd name="T35" fmla="*/ 0 h 30"/>
              <a:gd name="T36" fmla="*/ 24 w 28"/>
              <a:gd name="T37" fmla="*/ 2 h 30"/>
              <a:gd name="T38" fmla="*/ 26 w 28"/>
              <a:gd name="T39" fmla="*/ 7 h 30"/>
              <a:gd name="T40" fmla="*/ 26 w 28"/>
              <a:gd name="T41" fmla="*/ 25 h 30"/>
              <a:gd name="T42" fmla="*/ 28 w 28"/>
              <a:gd name="T43" fmla="*/ 28 h 30"/>
              <a:gd name="T44" fmla="*/ 28 w 28"/>
              <a:gd name="T45" fmla="*/ 30 h 30"/>
              <a:gd name="T46" fmla="*/ 26 w 28"/>
              <a:gd name="T47" fmla="*/ 30 h 30"/>
              <a:gd name="T48" fmla="*/ 24 w 28"/>
              <a:gd name="T49" fmla="*/ 30 h 30"/>
              <a:gd name="T50" fmla="*/ 24 w 28"/>
              <a:gd name="T51" fmla="*/ 25 h 30"/>
              <a:gd name="T52" fmla="*/ 17 w 28"/>
              <a:gd name="T53" fmla="*/ 30 h 30"/>
              <a:gd name="T54" fmla="*/ 10 w 28"/>
              <a:gd name="T55" fmla="*/ 30 h 30"/>
              <a:gd name="T56" fmla="*/ 12 w 28"/>
              <a:gd name="T57" fmla="*/ 28 h 30"/>
              <a:gd name="T58" fmla="*/ 17 w 28"/>
              <a:gd name="T59" fmla="*/ 28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9 w 28"/>
              <a:gd name="T69" fmla="*/ 16 h 30"/>
              <a:gd name="T70" fmla="*/ 14 w 28"/>
              <a:gd name="T71" fmla="*/ 16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5 h 30"/>
              <a:gd name="T80" fmla="*/ 10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10" y="30"/>
                </a:moveTo>
                <a:lnTo>
                  <a:pt x="10" y="30"/>
                </a:lnTo>
                <a:lnTo>
                  <a:pt x="7" y="30"/>
                </a:lnTo>
                <a:lnTo>
                  <a:pt x="7" y="30"/>
                </a:lnTo>
                <a:lnTo>
                  <a:pt x="3" y="28"/>
                </a:lnTo>
                <a:lnTo>
                  <a:pt x="3" y="28"/>
                </a:lnTo>
                <a:lnTo>
                  <a:pt x="0" y="25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8"/>
                </a:lnTo>
                <a:lnTo>
                  <a:pt x="0" y="18"/>
                </a:lnTo>
                <a:lnTo>
                  <a:pt x="5" y="16"/>
                </a:lnTo>
                <a:lnTo>
                  <a:pt x="5" y="16"/>
                </a:lnTo>
                <a:lnTo>
                  <a:pt x="7" y="14"/>
                </a:lnTo>
                <a:lnTo>
                  <a:pt x="7" y="14"/>
                </a:lnTo>
                <a:lnTo>
                  <a:pt x="12" y="11"/>
                </a:lnTo>
                <a:lnTo>
                  <a:pt x="12" y="11"/>
                </a:lnTo>
                <a:lnTo>
                  <a:pt x="19" y="14"/>
                </a:lnTo>
                <a:lnTo>
                  <a:pt x="19" y="14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19" y="4"/>
                </a:lnTo>
                <a:lnTo>
                  <a:pt x="19" y="4"/>
                </a:lnTo>
                <a:lnTo>
                  <a:pt x="17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3" y="7"/>
                </a:lnTo>
                <a:lnTo>
                  <a:pt x="3" y="4"/>
                </a:lnTo>
                <a:lnTo>
                  <a:pt x="3" y="4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4" y="2"/>
                </a:lnTo>
                <a:lnTo>
                  <a:pt x="24" y="2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4" y="30"/>
                </a:lnTo>
                <a:lnTo>
                  <a:pt x="24" y="30"/>
                </a:lnTo>
                <a:lnTo>
                  <a:pt x="24" y="28"/>
                </a:lnTo>
                <a:lnTo>
                  <a:pt x="24" y="25"/>
                </a:lnTo>
                <a:lnTo>
                  <a:pt x="24" y="25"/>
                </a:lnTo>
                <a:lnTo>
                  <a:pt x="17" y="30"/>
                </a:ln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6"/>
                </a:lnTo>
                <a:lnTo>
                  <a:pt x="7" y="16"/>
                </a:lnTo>
                <a:lnTo>
                  <a:pt x="5" y="18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10" y="28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8"/>
          <p:cNvSpPr>
            <a:spLocks/>
          </p:cNvSpPr>
          <p:nvPr/>
        </p:nvSpPr>
        <p:spPr bwMode="auto">
          <a:xfrm>
            <a:off x="4866089" y="4833243"/>
            <a:ext cx="36513" cy="47625"/>
          </a:xfrm>
          <a:custGeom>
            <a:avLst/>
            <a:gdLst>
              <a:gd name="T0" fmla="*/ 12 w 23"/>
              <a:gd name="T1" fmla="*/ 30 h 30"/>
              <a:gd name="T2" fmla="*/ 5 w 23"/>
              <a:gd name="T3" fmla="*/ 30 h 30"/>
              <a:gd name="T4" fmla="*/ 0 w 23"/>
              <a:gd name="T5" fmla="*/ 23 h 30"/>
              <a:gd name="T6" fmla="*/ 7 w 23"/>
              <a:gd name="T7" fmla="*/ 28 h 30"/>
              <a:gd name="T8" fmla="*/ 12 w 23"/>
              <a:gd name="T9" fmla="*/ 28 h 30"/>
              <a:gd name="T10" fmla="*/ 16 w 23"/>
              <a:gd name="T11" fmla="*/ 28 h 30"/>
              <a:gd name="T12" fmla="*/ 19 w 23"/>
              <a:gd name="T13" fmla="*/ 23 h 30"/>
              <a:gd name="T14" fmla="*/ 19 w 23"/>
              <a:gd name="T15" fmla="*/ 21 h 30"/>
              <a:gd name="T16" fmla="*/ 16 w 23"/>
              <a:gd name="T17" fmla="*/ 18 h 30"/>
              <a:gd name="T18" fmla="*/ 14 w 23"/>
              <a:gd name="T19" fmla="*/ 18 h 30"/>
              <a:gd name="T20" fmla="*/ 9 w 23"/>
              <a:gd name="T21" fmla="*/ 16 h 30"/>
              <a:gd name="T22" fmla="*/ 7 w 23"/>
              <a:gd name="T23" fmla="*/ 16 h 30"/>
              <a:gd name="T24" fmla="*/ 2 w 23"/>
              <a:gd name="T25" fmla="*/ 14 h 30"/>
              <a:gd name="T26" fmla="*/ 0 w 23"/>
              <a:gd name="T27" fmla="*/ 11 h 30"/>
              <a:gd name="T28" fmla="*/ 0 w 23"/>
              <a:gd name="T29" fmla="*/ 9 h 30"/>
              <a:gd name="T30" fmla="*/ 2 w 23"/>
              <a:gd name="T31" fmla="*/ 4 h 30"/>
              <a:gd name="T32" fmla="*/ 5 w 23"/>
              <a:gd name="T33" fmla="*/ 2 h 30"/>
              <a:gd name="T34" fmla="*/ 7 w 23"/>
              <a:gd name="T35" fmla="*/ 0 h 30"/>
              <a:gd name="T36" fmla="*/ 12 w 23"/>
              <a:gd name="T37" fmla="*/ 0 h 30"/>
              <a:gd name="T38" fmla="*/ 19 w 23"/>
              <a:gd name="T39" fmla="*/ 0 h 30"/>
              <a:gd name="T40" fmla="*/ 23 w 23"/>
              <a:gd name="T41" fmla="*/ 4 h 30"/>
              <a:gd name="T42" fmla="*/ 21 w 23"/>
              <a:gd name="T43" fmla="*/ 7 h 30"/>
              <a:gd name="T44" fmla="*/ 16 w 23"/>
              <a:gd name="T45" fmla="*/ 4 h 30"/>
              <a:gd name="T46" fmla="*/ 12 w 23"/>
              <a:gd name="T47" fmla="*/ 2 h 30"/>
              <a:gd name="T48" fmla="*/ 9 w 23"/>
              <a:gd name="T49" fmla="*/ 2 h 30"/>
              <a:gd name="T50" fmla="*/ 7 w 23"/>
              <a:gd name="T51" fmla="*/ 4 h 30"/>
              <a:gd name="T52" fmla="*/ 5 w 23"/>
              <a:gd name="T53" fmla="*/ 7 h 30"/>
              <a:gd name="T54" fmla="*/ 5 w 23"/>
              <a:gd name="T55" fmla="*/ 9 h 30"/>
              <a:gd name="T56" fmla="*/ 5 w 23"/>
              <a:gd name="T57" fmla="*/ 11 h 30"/>
              <a:gd name="T58" fmla="*/ 5 w 23"/>
              <a:gd name="T59" fmla="*/ 11 h 30"/>
              <a:gd name="T60" fmla="*/ 9 w 23"/>
              <a:gd name="T61" fmla="*/ 14 h 30"/>
              <a:gd name="T62" fmla="*/ 12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8 h 30"/>
              <a:gd name="T70" fmla="*/ 23 w 23"/>
              <a:gd name="T71" fmla="*/ 23 h 30"/>
              <a:gd name="T72" fmla="*/ 21 w 23"/>
              <a:gd name="T73" fmla="*/ 28 h 30"/>
              <a:gd name="T74" fmla="*/ 16 w 23"/>
              <a:gd name="T75" fmla="*/ 30 h 30"/>
              <a:gd name="T76" fmla="*/ 12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2" y="30"/>
                </a:moveTo>
                <a:lnTo>
                  <a:pt x="12" y="30"/>
                </a:lnTo>
                <a:lnTo>
                  <a:pt x="5" y="30"/>
                </a:lnTo>
                <a:lnTo>
                  <a:pt x="5" y="30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3"/>
                </a:lnTo>
                <a:lnTo>
                  <a:pt x="19" y="23"/>
                </a:lnTo>
                <a:lnTo>
                  <a:pt x="19" y="21"/>
                </a:lnTo>
                <a:lnTo>
                  <a:pt x="19" y="21"/>
                </a:lnTo>
                <a:lnTo>
                  <a:pt x="16" y="18"/>
                </a:lnTo>
                <a:lnTo>
                  <a:pt x="16" y="18"/>
                </a:lnTo>
                <a:lnTo>
                  <a:pt x="14" y="18"/>
                </a:lnTo>
                <a:lnTo>
                  <a:pt x="14" y="18"/>
                </a:lnTo>
                <a:lnTo>
                  <a:pt x="9" y="16"/>
                </a:lnTo>
                <a:lnTo>
                  <a:pt x="9" y="16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9" y="2"/>
                </a:lnTo>
                <a:lnTo>
                  <a:pt x="9" y="2"/>
                </a:lnTo>
                <a:lnTo>
                  <a:pt x="7" y="4"/>
                </a:lnTo>
                <a:lnTo>
                  <a:pt x="7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9" y="14"/>
                </a:lnTo>
                <a:lnTo>
                  <a:pt x="9" y="14"/>
                </a:lnTo>
                <a:lnTo>
                  <a:pt x="12" y="14"/>
                </a:lnTo>
                <a:lnTo>
                  <a:pt x="12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3"/>
                </a:lnTo>
                <a:lnTo>
                  <a:pt x="23" y="23"/>
                </a:lnTo>
                <a:lnTo>
                  <a:pt x="23" y="25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9"/>
          <p:cNvSpPr>
            <a:spLocks/>
          </p:cNvSpPr>
          <p:nvPr/>
        </p:nvSpPr>
        <p:spPr bwMode="auto">
          <a:xfrm>
            <a:off x="4913714" y="4872931"/>
            <a:ext cx="7938" cy="15875"/>
          </a:xfrm>
          <a:custGeom>
            <a:avLst/>
            <a:gdLst>
              <a:gd name="T0" fmla="*/ 0 w 5"/>
              <a:gd name="T1" fmla="*/ 10 h 10"/>
              <a:gd name="T2" fmla="*/ 2 w 5"/>
              <a:gd name="T3" fmla="*/ 5 h 10"/>
              <a:gd name="T4" fmla="*/ 0 w 5"/>
              <a:gd name="T5" fmla="*/ 5 h 10"/>
              <a:gd name="T6" fmla="*/ 0 w 5"/>
              <a:gd name="T7" fmla="*/ 0 h 10"/>
              <a:gd name="T8" fmla="*/ 5 w 5"/>
              <a:gd name="T9" fmla="*/ 0 h 10"/>
              <a:gd name="T10" fmla="*/ 5 w 5"/>
              <a:gd name="T11" fmla="*/ 5 h 10"/>
              <a:gd name="T12" fmla="*/ 2 w 5"/>
              <a:gd name="T13" fmla="*/ 10 h 10"/>
              <a:gd name="T14" fmla="*/ 0 w 5"/>
              <a:gd name="T15" fmla="*/ 10 h 10"/>
              <a:gd name="T16" fmla="*/ 0 w 5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0" y="10"/>
                </a:moveTo>
                <a:lnTo>
                  <a:pt x="2" y="5"/>
                </a:lnTo>
                <a:lnTo>
                  <a:pt x="0" y="5"/>
                </a:lnTo>
                <a:lnTo>
                  <a:pt x="0" y="0"/>
                </a:lnTo>
                <a:lnTo>
                  <a:pt x="5" y="0"/>
                </a:lnTo>
                <a:lnTo>
                  <a:pt x="5" y="5"/>
                </a:lnTo>
                <a:lnTo>
                  <a:pt x="2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0"/>
          <p:cNvSpPr>
            <a:spLocks/>
          </p:cNvSpPr>
          <p:nvPr/>
        </p:nvSpPr>
        <p:spPr bwMode="auto">
          <a:xfrm>
            <a:off x="3948514" y="4939606"/>
            <a:ext cx="39688" cy="49213"/>
          </a:xfrm>
          <a:custGeom>
            <a:avLst/>
            <a:gdLst>
              <a:gd name="T0" fmla="*/ 25 w 25"/>
              <a:gd name="T1" fmla="*/ 31 h 31"/>
              <a:gd name="T2" fmla="*/ 21 w 25"/>
              <a:gd name="T3" fmla="*/ 31 h 31"/>
              <a:gd name="T4" fmla="*/ 21 w 25"/>
              <a:gd name="T5" fmla="*/ 14 h 31"/>
              <a:gd name="T6" fmla="*/ 21 w 25"/>
              <a:gd name="T7" fmla="*/ 14 h 31"/>
              <a:gd name="T8" fmla="*/ 18 w 25"/>
              <a:gd name="T9" fmla="*/ 7 h 31"/>
              <a:gd name="T10" fmla="*/ 18 w 25"/>
              <a:gd name="T11" fmla="*/ 7 h 31"/>
              <a:gd name="T12" fmla="*/ 16 w 25"/>
              <a:gd name="T13" fmla="*/ 5 h 31"/>
              <a:gd name="T14" fmla="*/ 14 w 25"/>
              <a:gd name="T15" fmla="*/ 5 h 31"/>
              <a:gd name="T16" fmla="*/ 14 w 25"/>
              <a:gd name="T17" fmla="*/ 5 h 31"/>
              <a:gd name="T18" fmla="*/ 11 w 25"/>
              <a:gd name="T19" fmla="*/ 5 h 31"/>
              <a:gd name="T20" fmla="*/ 11 w 25"/>
              <a:gd name="T21" fmla="*/ 5 h 31"/>
              <a:gd name="T22" fmla="*/ 7 w 25"/>
              <a:gd name="T23" fmla="*/ 7 h 31"/>
              <a:gd name="T24" fmla="*/ 7 w 25"/>
              <a:gd name="T25" fmla="*/ 7 h 31"/>
              <a:gd name="T26" fmla="*/ 4 w 25"/>
              <a:gd name="T27" fmla="*/ 10 h 31"/>
              <a:gd name="T28" fmla="*/ 4 w 25"/>
              <a:gd name="T29" fmla="*/ 10 h 31"/>
              <a:gd name="T30" fmla="*/ 2 w 25"/>
              <a:gd name="T31" fmla="*/ 12 h 31"/>
              <a:gd name="T32" fmla="*/ 2 w 25"/>
              <a:gd name="T33" fmla="*/ 31 h 31"/>
              <a:gd name="T34" fmla="*/ 0 w 25"/>
              <a:gd name="T35" fmla="*/ 31 h 31"/>
              <a:gd name="T36" fmla="*/ 0 w 25"/>
              <a:gd name="T37" fmla="*/ 0 h 31"/>
              <a:gd name="T38" fmla="*/ 2 w 25"/>
              <a:gd name="T39" fmla="*/ 0 h 31"/>
              <a:gd name="T40" fmla="*/ 2 w 25"/>
              <a:gd name="T41" fmla="*/ 7 h 31"/>
              <a:gd name="T42" fmla="*/ 2 w 25"/>
              <a:gd name="T43" fmla="*/ 7 h 31"/>
              <a:gd name="T44" fmla="*/ 9 w 25"/>
              <a:gd name="T45" fmla="*/ 3 h 31"/>
              <a:gd name="T46" fmla="*/ 9 w 25"/>
              <a:gd name="T47" fmla="*/ 3 h 31"/>
              <a:gd name="T48" fmla="*/ 16 w 25"/>
              <a:gd name="T49" fmla="*/ 0 h 31"/>
              <a:gd name="T50" fmla="*/ 16 w 25"/>
              <a:gd name="T51" fmla="*/ 0 h 31"/>
              <a:gd name="T52" fmla="*/ 21 w 25"/>
              <a:gd name="T53" fmla="*/ 3 h 31"/>
              <a:gd name="T54" fmla="*/ 21 w 25"/>
              <a:gd name="T55" fmla="*/ 3 h 31"/>
              <a:gd name="T56" fmla="*/ 23 w 25"/>
              <a:gd name="T57" fmla="*/ 5 h 31"/>
              <a:gd name="T58" fmla="*/ 23 w 25"/>
              <a:gd name="T59" fmla="*/ 5 h 31"/>
              <a:gd name="T60" fmla="*/ 23 w 25"/>
              <a:gd name="T61" fmla="*/ 10 h 31"/>
              <a:gd name="T62" fmla="*/ 23 w 25"/>
              <a:gd name="T63" fmla="*/ 10 h 31"/>
              <a:gd name="T64" fmla="*/ 25 w 25"/>
              <a:gd name="T65" fmla="*/ 14 h 31"/>
              <a:gd name="T66" fmla="*/ 25 w 25"/>
              <a:gd name="T67" fmla="*/ 31 h 31"/>
              <a:gd name="T68" fmla="*/ 25 w 25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1">
                <a:moveTo>
                  <a:pt x="25" y="31"/>
                </a:moveTo>
                <a:lnTo>
                  <a:pt x="21" y="31"/>
                </a:lnTo>
                <a:lnTo>
                  <a:pt x="21" y="14"/>
                </a:lnTo>
                <a:lnTo>
                  <a:pt x="21" y="14"/>
                </a:lnTo>
                <a:lnTo>
                  <a:pt x="18" y="7"/>
                </a:lnTo>
                <a:lnTo>
                  <a:pt x="18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4" y="10"/>
                </a:lnTo>
                <a:lnTo>
                  <a:pt x="4" y="10"/>
                </a:lnTo>
                <a:lnTo>
                  <a:pt x="2" y="12"/>
                </a:lnTo>
                <a:lnTo>
                  <a:pt x="2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3" y="5"/>
                </a:lnTo>
                <a:lnTo>
                  <a:pt x="23" y="5"/>
                </a:lnTo>
                <a:lnTo>
                  <a:pt x="23" y="10"/>
                </a:lnTo>
                <a:lnTo>
                  <a:pt x="23" y="10"/>
                </a:lnTo>
                <a:lnTo>
                  <a:pt x="25" y="14"/>
                </a:lnTo>
                <a:lnTo>
                  <a:pt x="25" y="31"/>
                </a:lnTo>
                <a:lnTo>
                  <a:pt x="2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1"/>
          <p:cNvSpPr>
            <a:spLocks noEditPoints="1"/>
          </p:cNvSpPr>
          <p:nvPr/>
        </p:nvSpPr>
        <p:spPr bwMode="auto">
          <a:xfrm>
            <a:off x="3996139" y="4939606"/>
            <a:ext cx="47625" cy="52388"/>
          </a:xfrm>
          <a:custGeom>
            <a:avLst/>
            <a:gdLst>
              <a:gd name="T0" fmla="*/ 16 w 30"/>
              <a:gd name="T1" fmla="*/ 33 h 33"/>
              <a:gd name="T2" fmla="*/ 9 w 30"/>
              <a:gd name="T3" fmla="*/ 31 h 33"/>
              <a:gd name="T4" fmla="*/ 5 w 30"/>
              <a:gd name="T5" fmla="*/ 28 h 33"/>
              <a:gd name="T6" fmla="*/ 2 w 30"/>
              <a:gd name="T7" fmla="*/ 24 h 33"/>
              <a:gd name="T8" fmla="*/ 0 w 30"/>
              <a:gd name="T9" fmla="*/ 17 h 33"/>
              <a:gd name="T10" fmla="*/ 2 w 30"/>
              <a:gd name="T11" fmla="*/ 10 h 33"/>
              <a:gd name="T12" fmla="*/ 5 w 30"/>
              <a:gd name="T13" fmla="*/ 5 h 33"/>
              <a:gd name="T14" fmla="*/ 9 w 30"/>
              <a:gd name="T15" fmla="*/ 3 h 33"/>
              <a:gd name="T16" fmla="*/ 16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30 w 30"/>
              <a:gd name="T23" fmla="*/ 10 h 33"/>
              <a:gd name="T24" fmla="*/ 30 w 30"/>
              <a:gd name="T25" fmla="*/ 17 h 33"/>
              <a:gd name="T26" fmla="*/ 30 w 30"/>
              <a:gd name="T27" fmla="*/ 17 h 33"/>
              <a:gd name="T28" fmla="*/ 5 w 30"/>
              <a:gd name="T29" fmla="*/ 19 h 33"/>
              <a:gd name="T30" fmla="*/ 7 w 30"/>
              <a:gd name="T31" fmla="*/ 21 h 33"/>
              <a:gd name="T32" fmla="*/ 9 w 30"/>
              <a:gd name="T33" fmla="*/ 26 h 33"/>
              <a:gd name="T34" fmla="*/ 12 w 30"/>
              <a:gd name="T35" fmla="*/ 28 h 33"/>
              <a:gd name="T36" fmla="*/ 16 w 30"/>
              <a:gd name="T37" fmla="*/ 28 h 33"/>
              <a:gd name="T38" fmla="*/ 19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6 w 30"/>
              <a:gd name="T45" fmla="*/ 24 h 33"/>
              <a:gd name="T46" fmla="*/ 28 w 30"/>
              <a:gd name="T47" fmla="*/ 24 h 33"/>
              <a:gd name="T48" fmla="*/ 28 w 30"/>
              <a:gd name="T49" fmla="*/ 28 h 33"/>
              <a:gd name="T50" fmla="*/ 23 w 30"/>
              <a:gd name="T51" fmla="*/ 31 h 33"/>
              <a:gd name="T52" fmla="*/ 21 w 30"/>
              <a:gd name="T53" fmla="*/ 31 h 33"/>
              <a:gd name="T54" fmla="*/ 16 w 30"/>
              <a:gd name="T55" fmla="*/ 33 h 33"/>
              <a:gd name="T56" fmla="*/ 28 w 30"/>
              <a:gd name="T57" fmla="*/ 14 h 33"/>
              <a:gd name="T58" fmla="*/ 26 w 30"/>
              <a:gd name="T59" fmla="*/ 10 h 33"/>
              <a:gd name="T60" fmla="*/ 23 w 30"/>
              <a:gd name="T61" fmla="*/ 7 h 33"/>
              <a:gd name="T62" fmla="*/ 21 w 30"/>
              <a:gd name="T63" fmla="*/ 5 h 33"/>
              <a:gd name="T64" fmla="*/ 16 w 30"/>
              <a:gd name="T65" fmla="*/ 5 h 33"/>
              <a:gd name="T66" fmla="*/ 12 w 30"/>
              <a:gd name="T67" fmla="*/ 5 h 33"/>
              <a:gd name="T68" fmla="*/ 9 w 30"/>
              <a:gd name="T69" fmla="*/ 7 h 33"/>
              <a:gd name="T70" fmla="*/ 7 w 30"/>
              <a:gd name="T71" fmla="*/ 10 h 33"/>
              <a:gd name="T72" fmla="*/ 28 w 30"/>
              <a:gd name="T7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6" y="33"/>
                </a:moveTo>
                <a:lnTo>
                  <a:pt x="16" y="33"/>
                </a:lnTo>
                <a:lnTo>
                  <a:pt x="9" y="31"/>
                </a:lnTo>
                <a:lnTo>
                  <a:pt x="9" y="31"/>
                </a:lnTo>
                <a:lnTo>
                  <a:pt x="5" y="28"/>
                </a:lnTo>
                <a:lnTo>
                  <a:pt x="5" y="28"/>
                </a:lnTo>
                <a:lnTo>
                  <a:pt x="2" y="24"/>
                </a:lnTo>
                <a:lnTo>
                  <a:pt x="2" y="24"/>
                </a:lnTo>
                <a:lnTo>
                  <a:pt x="0" y="17"/>
                </a:lnTo>
                <a:lnTo>
                  <a:pt x="0" y="17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30" y="10"/>
                </a:lnTo>
                <a:lnTo>
                  <a:pt x="30" y="10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5" y="19"/>
                </a:lnTo>
                <a:lnTo>
                  <a:pt x="5" y="19"/>
                </a:lnTo>
                <a:lnTo>
                  <a:pt x="7" y="21"/>
                </a:lnTo>
                <a:lnTo>
                  <a:pt x="7" y="21"/>
                </a:lnTo>
                <a:lnTo>
                  <a:pt x="9" y="26"/>
                </a:lnTo>
                <a:lnTo>
                  <a:pt x="9" y="26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6" y="24"/>
                </a:lnTo>
                <a:lnTo>
                  <a:pt x="28" y="24"/>
                </a:lnTo>
                <a:lnTo>
                  <a:pt x="28" y="24"/>
                </a:lnTo>
                <a:lnTo>
                  <a:pt x="28" y="28"/>
                </a:lnTo>
                <a:lnTo>
                  <a:pt x="28" y="28"/>
                </a:lnTo>
                <a:lnTo>
                  <a:pt x="23" y="31"/>
                </a:lnTo>
                <a:lnTo>
                  <a:pt x="23" y="31"/>
                </a:lnTo>
                <a:lnTo>
                  <a:pt x="21" y="31"/>
                </a:lnTo>
                <a:lnTo>
                  <a:pt x="21" y="31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10"/>
                </a:lnTo>
                <a:lnTo>
                  <a:pt x="26" y="10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9" y="7"/>
                </a:lnTo>
                <a:lnTo>
                  <a:pt x="9" y="7"/>
                </a:lnTo>
                <a:lnTo>
                  <a:pt x="7" y="10"/>
                </a:lnTo>
                <a:lnTo>
                  <a:pt x="7" y="10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2"/>
          <p:cNvSpPr>
            <a:spLocks noEditPoints="1"/>
          </p:cNvSpPr>
          <p:nvPr/>
        </p:nvSpPr>
        <p:spPr bwMode="auto">
          <a:xfrm>
            <a:off x="4051702" y="4939606"/>
            <a:ext cx="47625" cy="71438"/>
          </a:xfrm>
          <a:custGeom>
            <a:avLst/>
            <a:gdLst>
              <a:gd name="T0" fmla="*/ 14 w 30"/>
              <a:gd name="T1" fmla="*/ 33 h 45"/>
              <a:gd name="T2" fmla="*/ 7 w 30"/>
              <a:gd name="T3" fmla="*/ 31 h 45"/>
              <a:gd name="T4" fmla="*/ 5 w 30"/>
              <a:gd name="T5" fmla="*/ 28 h 45"/>
              <a:gd name="T6" fmla="*/ 0 w 30"/>
              <a:gd name="T7" fmla="*/ 21 h 45"/>
              <a:gd name="T8" fmla="*/ 0 w 30"/>
              <a:gd name="T9" fmla="*/ 17 h 45"/>
              <a:gd name="T10" fmla="*/ 0 w 30"/>
              <a:gd name="T11" fmla="*/ 10 h 45"/>
              <a:gd name="T12" fmla="*/ 5 w 30"/>
              <a:gd name="T13" fmla="*/ 5 h 45"/>
              <a:gd name="T14" fmla="*/ 9 w 30"/>
              <a:gd name="T15" fmla="*/ 3 h 45"/>
              <a:gd name="T16" fmla="*/ 14 w 30"/>
              <a:gd name="T17" fmla="*/ 0 h 45"/>
              <a:gd name="T18" fmla="*/ 19 w 30"/>
              <a:gd name="T19" fmla="*/ 0 h 45"/>
              <a:gd name="T20" fmla="*/ 21 w 30"/>
              <a:gd name="T21" fmla="*/ 3 h 45"/>
              <a:gd name="T22" fmla="*/ 23 w 30"/>
              <a:gd name="T23" fmla="*/ 5 h 45"/>
              <a:gd name="T24" fmla="*/ 26 w 30"/>
              <a:gd name="T25" fmla="*/ 0 h 45"/>
              <a:gd name="T26" fmla="*/ 30 w 30"/>
              <a:gd name="T27" fmla="*/ 38 h 45"/>
              <a:gd name="T28" fmla="*/ 30 w 30"/>
              <a:gd name="T29" fmla="*/ 40 h 45"/>
              <a:gd name="T30" fmla="*/ 30 w 30"/>
              <a:gd name="T31" fmla="*/ 45 h 45"/>
              <a:gd name="T32" fmla="*/ 30 w 30"/>
              <a:gd name="T33" fmla="*/ 45 h 45"/>
              <a:gd name="T34" fmla="*/ 28 w 30"/>
              <a:gd name="T35" fmla="*/ 45 h 45"/>
              <a:gd name="T36" fmla="*/ 26 w 30"/>
              <a:gd name="T37" fmla="*/ 42 h 45"/>
              <a:gd name="T38" fmla="*/ 26 w 30"/>
              <a:gd name="T39" fmla="*/ 26 h 45"/>
              <a:gd name="T40" fmla="*/ 21 w 30"/>
              <a:gd name="T41" fmla="*/ 31 h 45"/>
              <a:gd name="T42" fmla="*/ 14 w 30"/>
              <a:gd name="T43" fmla="*/ 33 h 45"/>
              <a:gd name="T44" fmla="*/ 14 w 30"/>
              <a:gd name="T45" fmla="*/ 28 h 45"/>
              <a:gd name="T46" fmla="*/ 19 w 30"/>
              <a:gd name="T47" fmla="*/ 28 h 45"/>
              <a:gd name="T48" fmla="*/ 21 w 30"/>
              <a:gd name="T49" fmla="*/ 26 h 45"/>
              <a:gd name="T50" fmla="*/ 23 w 30"/>
              <a:gd name="T51" fmla="*/ 24 h 45"/>
              <a:gd name="T52" fmla="*/ 26 w 30"/>
              <a:gd name="T53" fmla="*/ 21 h 45"/>
              <a:gd name="T54" fmla="*/ 26 w 30"/>
              <a:gd name="T55" fmla="*/ 12 h 45"/>
              <a:gd name="T56" fmla="*/ 23 w 30"/>
              <a:gd name="T57" fmla="*/ 10 h 45"/>
              <a:gd name="T58" fmla="*/ 21 w 30"/>
              <a:gd name="T59" fmla="*/ 7 h 45"/>
              <a:gd name="T60" fmla="*/ 19 w 30"/>
              <a:gd name="T61" fmla="*/ 5 h 45"/>
              <a:gd name="T62" fmla="*/ 16 w 30"/>
              <a:gd name="T63" fmla="*/ 5 h 45"/>
              <a:gd name="T64" fmla="*/ 12 w 30"/>
              <a:gd name="T65" fmla="*/ 5 h 45"/>
              <a:gd name="T66" fmla="*/ 7 w 30"/>
              <a:gd name="T67" fmla="*/ 7 h 45"/>
              <a:gd name="T68" fmla="*/ 5 w 30"/>
              <a:gd name="T69" fmla="*/ 12 h 45"/>
              <a:gd name="T70" fmla="*/ 5 w 30"/>
              <a:gd name="T71" fmla="*/ 17 h 45"/>
              <a:gd name="T72" fmla="*/ 5 w 30"/>
              <a:gd name="T73" fmla="*/ 21 h 45"/>
              <a:gd name="T74" fmla="*/ 7 w 30"/>
              <a:gd name="T75" fmla="*/ 26 h 45"/>
              <a:gd name="T76" fmla="*/ 12 w 30"/>
              <a:gd name="T77" fmla="*/ 28 h 45"/>
              <a:gd name="T78" fmla="*/ 14 w 30"/>
              <a:gd name="T7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5">
                <a:moveTo>
                  <a:pt x="14" y="33"/>
                </a:moveTo>
                <a:lnTo>
                  <a:pt x="14" y="33"/>
                </a:lnTo>
                <a:lnTo>
                  <a:pt x="7" y="31"/>
                </a:lnTo>
                <a:lnTo>
                  <a:pt x="7" y="31"/>
                </a:lnTo>
                <a:lnTo>
                  <a:pt x="5" y="28"/>
                </a:lnTo>
                <a:lnTo>
                  <a:pt x="5" y="28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0" y="17"/>
                </a:lnTo>
                <a:lnTo>
                  <a:pt x="0" y="10"/>
                </a:lnTo>
                <a:lnTo>
                  <a:pt x="0" y="10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1" y="3"/>
                </a:lnTo>
                <a:lnTo>
                  <a:pt x="21" y="3"/>
                </a:lnTo>
                <a:lnTo>
                  <a:pt x="23" y="5"/>
                </a:lnTo>
                <a:lnTo>
                  <a:pt x="23" y="5"/>
                </a:lnTo>
                <a:lnTo>
                  <a:pt x="26" y="7"/>
                </a:lnTo>
                <a:lnTo>
                  <a:pt x="26" y="0"/>
                </a:lnTo>
                <a:lnTo>
                  <a:pt x="30" y="0"/>
                </a:lnTo>
                <a:lnTo>
                  <a:pt x="30" y="38"/>
                </a:lnTo>
                <a:lnTo>
                  <a:pt x="30" y="38"/>
                </a:lnTo>
                <a:lnTo>
                  <a:pt x="30" y="40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28" y="45"/>
                </a:lnTo>
                <a:lnTo>
                  <a:pt x="28" y="45"/>
                </a:lnTo>
                <a:lnTo>
                  <a:pt x="26" y="42"/>
                </a:lnTo>
                <a:lnTo>
                  <a:pt x="26" y="42"/>
                </a:lnTo>
                <a:lnTo>
                  <a:pt x="26" y="40"/>
                </a:lnTo>
                <a:lnTo>
                  <a:pt x="26" y="26"/>
                </a:lnTo>
                <a:lnTo>
                  <a:pt x="26" y="26"/>
                </a:lnTo>
                <a:lnTo>
                  <a:pt x="21" y="31"/>
                </a:lnTo>
                <a:lnTo>
                  <a:pt x="21" y="31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6" y="21"/>
                </a:lnTo>
                <a:lnTo>
                  <a:pt x="26" y="12"/>
                </a:lnTo>
                <a:lnTo>
                  <a:pt x="26" y="12"/>
                </a:lnTo>
                <a:lnTo>
                  <a:pt x="23" y="10"/>
                </a:lnTo>
                <a:lnTo>
                  <a:pt x="23" y="10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3"/>
          <p:cNvSpPr>
            <a:spLocks/>
          </p:cNvSpPr>
          <p:nvPr/>
        </p:nvSpPr>
        <p:spPr bwMode="auto">
          <a:xfrm>
            <a:off x="4110439" y="4939606"/>
            <a:ext cx="44450" cy="52388"/>
          </a:xfrm>
          <a:custGeom>
            <a:avLst/>
            <a:gdLst>
              <a:gd name="T0" fmla="*/ 10 w 28"/>
              <a:gd name="T1" fmla="*/ 33 h 33"/>
              <a:gd name="T2" fmla="*/ 10 w 28"/>
              <a:gd name="T3" fmla="*/ 33 h 33"/>
              <a:gd name="T4" fmla="*/ 5 w 28"/>
              <a:gd name="T5" fmla="*/ 31 h 33"/>
              <a:gd name="T6" fmla="*/ 3 w 28"/>
              <a:gd name="T7" fmla="*/ 28 h 33"/>
              <a:gd name="T8" fmla="*/ 3 w 28"/>
              <a:gd name="T9" fmla="*/ 28 h 33"/>
              <a:gd name="T10" fmla="*/ 0 w 28"/>
              <a:gd name="T11" fmla="*/ 26 h 33"/>
              <a:gd name="T12" fmla="*/ 0 w 28"/>
              <a:gd name="T13" fmla="*/ 19 h 33"/>
              <a:gd name="T14" fmla="*/ 0 w 28"/>
              <a:gd name="T15" fmla="*/ 0 h 33"/>
              <a:gd name="T16" fmla="*/ 5 w 28"/>
              <a:gd name="T17" fmla="*/ 0 h 33"/>
              <a:gd name="T18" fmla="*/ 5 w 28"/>
              <a:gd name="T19" fmla="*/ 19 h 33"/>
              <a:gd name="T20" fmla="*/ 5 w 28"/>
              <a:gd name="T21" fmla="*/ 19 h 33"/>
              <a:gd name="T22" fmla="*/ 7 w 28"/>
              <a:gd name="T23" fmla="*/ 26 h 33"/>
              <a:gd name="T24" fmla="*/ 10 w 28"/>
              <a:gd name="T25" fmla="*/ 28 h 33"/>
              <a:gd name="T26" fmla="*/ 12 w 28"/>
              <a:gd name="T27" fmla="*/ 28 h 33"/>
              <a:gd name="T28" fmla="*/ 12 w 28"/>
              <a:gd name="T29" fmla="*/ 28 h 33"/>
              <a:gd name="T30" fmla="*/ 14 w 28"/>
              <a:gd name="T31" fmla="*/ 28 h 33"/>
              <a:gd name="T32" fmla="*/ 14 w 28"/>
              <a:gd name="T33" fmla="*/ 28 h 33"/>
              <a:gd name="T34" fmla="*/ 19 w 28"/>
              <a:gd name="T35" fmla="*/ 26 h 33"/>
              <a:gd name="T36" fmla="*/ 19 w 28"/>
              <a:gd name="T37" fmla="*/ 26 h 33"/>
              <a:gd name="T38" fmla="*/ 21 w 28"/>
              <a:gd name="T39" fmla="*/ 24 h 33"/>
              <a:gd name="T40" fmla="*/ 21 w 28"/>
              <a:gd name="T41" fmla="*/ 24 h 33"/>
              <a:gd name="T42" fmla="*/ 24 w 28"/>
              <a:gd name="T43" fmla="*/ 21 h 33"/>
              <a:gd name="T44" fmla="*/ 24 w 28"/>
              <a:gd name="T45" fmla="*/ 0 h 33"/>
              <a:gd name="T46" fmla="*/ 26 w 28"/>
              <a:gd name="T47" fmla="*/ 0 h 33"/>
              <a:gd name="T48" fmla="*/ 26 w 28"/>
              <a:gd name="T49" fmla="*/ 26 h 33"/>
              <a:gd name="T50" fmla="*/ 26 w 28"/>
              <a:gd name="T51" fmla="*/ 26 h 33"/>
              <a:gd name="T52" fmla="*/ 28 w 28"/>
              <a:gd name="T53" fmla="*/ 28 h 33"/>
              <a:gd name="T54" fmla="*/ 28 w 28"/>
              <a:gd name="T55" fmla="*/ 31 h 33"/>
              <a:gd name="T56" fmla="*/ 28 w 28"/>
              <a:gd name="T57" fmla="*/ 31 h 33"/>
              <a:gd name="T58" fmla="*/ 26 w 28"/>
              <a:gd name="T59" fmla="*/ 31 h 33"/>
              <a:gd name="T60" fmla="*/ 26 w 28"/>
              <a:gd name="T61" fmla="*/ 31 h 33"/>
              <a:gd name="T62" fmla="*/ 26 w 28"/>
              <a:gd name="T63" fmla="*/ 31 h 33"/>
              <a:gd name="T64" fmla="*/ 26 w 28"/>
              <a:gd name="T65" fmla="*/ 31 h 33"/>
              <a:gd name="T66" fmla="*/ 24 w 28"/>
              <a:gd name="T67" fmla="*/ 31 h 33"/>
              <a:gd name="T68" fmla="*/ 24 w 28"/>
              <a:gd name="T69" fmla="*/ 31 h 33"/>
              <a:gd name="T70" fmla="*/ 24 w 28"/>
              <a:gd name="T71" fmla="*/ 28 h 33"/>
              <a:gd name="T72" fmla="*/ 24 w 28"/>
              <a:gd name="T73" fmla="*/ 26 h 33"/>
              <a:gd name="T74" fmla="*/ 24 w 28"/>
              <a:gd name="T75" fmla="*/ 26 h 33"/>
              <a:gd name="T76" fmla="*/ 17 w 28"/>
              <a:gd name="T77" fmla="*/ 31 h 33"/>
              <a:gd name="T78" fmla="*/ 17 w 28"/>
              <a:gd name="T79" fmla="*/ 31 h 33"/>
              <a:gd name="T80" fmla="*/ 10 w 28"/>
              <a:gd name="T81" fmla="*/ 33 h 33"/>
              <a:gd name="T82" fmla="*/ 10 w 28"/>
              <a:gd name="T8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10" y="33"/>
                </a:moveTo>
                <a:lnTo>
                  <a:pt x="10" y="33"/>
                </a:lnTo>
                <a:lnTo>
                  <a:pt x="5" y="31"/>
                </a:lnTo>
                <a:lnTo>
                  <a:pt x="3" y="28"/>
                </a:lnTo>
                <a:lnTo>
                  <a:pt x="3" y="28"/>
                </a:lnTo>
                <a:lnTo>
                  <a:pt x="0" y="26"/>
                </a:lnTo>
                <a:lnTo>
                  <a:pt x="0" y="19"/>
                </a:lnTo>
                <a:lnTo>
                  <a:pt x="0" y="0"/>
                </a:lnTo>
                <a:lnTo>
                  <a:pt x="5" y="0"/>
                </a:lnTo>
                <a:lnTo>
                  <a:pt x="5" y="19"/>
                </a:lnTo>
                <a:lnTo>
                  <a:pt x="5" y="19"/>
                </a:lnTo>
                <a:lnTo>
                  <a:pt x="7" y="26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lnTo>
                  <a:pt x="14" y="28"/>
                </a:lnTo>
                <a:lnTo>
                  <a:pt x="14" y="28"/>
                </a:lnTo>
                <a:lnTo>
                  <a:pt x="19" y="26"/>
                </a:lnTo>
                <a:lnTo>
                  <a:pt x="19" y="26"/>
                </a:lnTo>
                <a:lnTo>
                  <a:pt x="21" y="24"/>
                </a:lnTo>
                <a:lnTo>
                  <a:pt x="21" y="24"/>
                </a:lnTo>
                <a:lnTo>
                  <a:pt x="24" y="21"/>
                </a:lnTo>
                <a:lnTo>
                  <a:pt x="24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8" y="28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4" y="31"/>
                </a:lnTo>
                <a:lnTo>
                  <a:pt x="24" y="31"/>
                </a:lnTo>
                <a:lnTo>
                  <a:pt x="24" y="28"/>
                </a:lnTo>
                <a:lnTo>
                  <a:pt x="24" y="26"/>
                </a:lnTo>
                <a:lnTo>
                  <a:pt x="24" y="26"/>
                </a:lnTo>
                <a:lnTo>
                  <a:pt x="17" y="31"/>
                </a:lnTo>
                <a:lnTo>
                  <a:pt x="17" y="31"/>
                </a:lnTo>
                <a:lnTo>
                  <a:pt x="10" y="33"/>
                </a:lnTo>
                <a:lnTo>
                  <a:pt x="10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4"/>
          <p:cNvSpPr>
            <a:spLocks noEditPoints="1"/>
          </p:cNvSpPr>
          <p:nvPr/>
        </p:nvSpPr>
        <p:spPr bwMode="auto">
          <a:xfrm>
            <a:off x="4162827" y="4939606"/>
            <a:ext cx="47625" cy="52388"/>
          </a:xfrm>
          <a:custGeom>
            <a:avLst/>
            <a:gdLst>
              <a:gd name="T0" fmla="*/ 16 w 30"/>
              <a:gd name="T1" fmla="*/ 33 h 33"/>
              <a:gd name="T2" fmla="*/ 9 w 30"/>
              <a:gd name="T3" fmla="*/ 31 h 33"/>
              <a:gd name="T4" fmla="*/ 5 w 30"/>
              <a:gd name="T5" fmla="*/ 28 h 33"/>
              <a:gd name="T6" fmla="*/ 2 w 30"/>
              <a:gd name="T7" fmla="*/ 24 h 33"/>
              <a:gd name="T8" fmla="*/ 0 w 30"/>
              <a:gd name="T9" fmla="*/ 17 h 33"/>
              <a:gd name="T10" fmla="*/ 2 w 30"/>
              <a:gd name="T11" fmla="*/ 10 h 33"/>
              <a:gd name="T12" fmla="*/ 5 w 30"/>
              <a:gd name="T13" fmla="*/ 5 h 33"/>
              <a:gd name="T14" fmla="*/ 9 w 30"/>
              <a:gd name="T15" fmla="*/ 3 h 33"/>
              <a:gd name="T16" fmla="*/ 16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30 w 30"/>
              <a:gd name="T23" fmla="*/ 10 h 33"/>
              <a:gd name="T24" fmla="*/ 30 w 30"/>
              <a:gd name="T25" fmla="*/ 17 h 33"/>
              <a:gd name="T26" fmla="*/ 30 w 30"/>
              <a:gd name="T27" fmla="*/ 17 h 33"/>
              <a:gd name="T28" fmla="*/ 5 w 30"/>
              <a:gd name="T29" fmla="*/ 19 h 33"/>
              <a:gd name="T30" fmla="*/ 5 w 30"/>
              <a:gd name="T31" fmla="*/ 21 h 33"/>
              <a:gd name="T32" fmla="*/ 7 w 30"/>
              <a:gd name="T33" fmla="*/ 26 h 33"/>
              <a:gd name="T34" fmla="*/ 12 w 30"/>
              <a:gd name="T35" fmla="*/ 28 h 33"/>
              <a:gd name="T36" fmla="*/ 16 w 30"/>
              <a:gd name="T37" fmla="*/ 28 h 33"/>
              <a:gd name="T38" fmla="*/ 19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6 w 30"/>
              <a:gd name="T45" fmla="*/ 24 h 33"/>
              <a:gd name="T46" fmla="*/ 28 w 30"/>
              <a:gd name="T47" fmla="*/ 24 h 33"/>
              <a:gd name="T48" fmla="*/ 26 w 30"/>
              <a:gd name="T49" fmla="*/ 28 h 33"/>
              <a:gd name="T50" fmla="*/ 23 w 30"/>
              <a:gd name="T51" fmla="*/ 31 h 33"/>
              <a:gd name="T52" fmla="*/ 19 w 30"/>
              <a:gd name="T53" fmla="*/ 31 h 33"/>
              <a:gd name="T54" fmla="*/ 16 w 30"/>
              <a:gd name="T55" fmla="*/ 33 h 33"/>
              <a:gd name="T56" fmla="*/ 26 w 30"/>
              <a:gd name="T57" fmla="*/ 14 h 33"/>
              <a:gd name="T58" fmla="*/ 26 w 30"/>
              <a:gd name="T59" fmla="*/ 10 h 33"/>
              <a:gd name="T60" fmla="*/ 23 w 30"/>
              <a:gd name="T61" fmla="*/ 7 h 33"/>
              <a:gd name="T62" fmla="*/ 19 w 30"/>
              <a:gd name="T63" fmla="*/ 5 h 33"/>
              <a:gd name="T64" fmla="*/ 16 w 30"/>
              <a:gd name="T65" fmla="*/ 5 h 33"/>
              <a:gd name="T66" fmla="*/ 12 w 30"/>
              <a:gd name="T67" fmla="*/ 5 h 33"/>
              <a:gd name="T68" fmla="*/ 7 w 30"/>
              <a:gd name="T69" fmla="*/ 7 h 33"/>
              <a:gd name="T70" fmla="*/ 5 w 30"/>
              <a:gd name="T71" fmla="*/ 10 h 33"/>
              <a:gd name="T72" fmla="*/ 26 w 30"/>
              <a:gd name="T7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6" y="33"/>
                </a:moveTo>
                <a:lnTo>
                  <a:pt x="16" y="33"/>
                </a:lnTo>
                <a:lnTo>
                  <a:pt x="9" y="31"/>
                </a:lnTo>
                <a:lnTo>
                  <a:pt x="9" y="31"/>
                </a:lnTo>
                <a:lnTo>
                  <a:pt x="5" y="28"/>
                </a:lnTo>
                <a:lnTo>
                  <a:pt x="5" y="28"/>
                </a:lnTo>
                <a:lnTo>
                  <a:pt x="2" y="24"/>
                </a:lnTo>
                <a:lnTo>
                  <a:pt x="2" y="24"/>
                </a:lnTo>
                <a:lnTo>
                  <a:pt x="0" y="17"/>
                </a:lnTo>
                <a:lnTo>
                  <a:pt x="0" y="17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30" y="10"/>
                </a:lnTo>
                <a:lnTo>
                  <a:pt x="30" y="10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5" y="19"/>
                </a:lnTo>
                <a:lnTo>
                  <a:pt x="5" y="19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6" y="24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3" y="31"/>
                </a:lnTo>
                <a:lnTo>
                  <a:pt x="23" y="31"/>
                </a:lnTo>
                <a:lnTo>
                  <a:pt x="19" y="31"/>
                </a:lnTo>
                <a:lnTo>
                  <a:pt x="19" y="31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3" y="7"/>
                </a:lnTo>
                <a:lnTo>
                  <a:pt x="23" y="7"/>
                </a:lnTo>
                <a:lnTo>
                  <a:pt x="19" y="5"/>
                </a:lnTo>
                <a:lnTo>
                  <a:pt x="19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5"/>
          <p:cNvSpPr>
            <a:spLocks/>
          </p:cNvSpPr>
          <p:nvPr/>
        </p:nvSpPr>
        <p:spPr bwMode="auto">
          <a:xfrm>
            <a:off x="4240614" y="4939606"/>
            <a:ext cx="36513" cy="52388"/>
          </a:xfrm>
          <a:custGeom>
            <a:avLst/>
            <a:gdLst>
              <a:gd name="T0" fmla="*/ 12 w 23"/>
              <a:gd name="T1" fmla="*/ 33 h 33"/>
              <a:gd name="T2" fmla="*/ 5 w 23"/>
              <a:gd name="T3" fmla="*/ 31 h 33"/>
              <a:gd name="T4" fmla="*/ 2 w 23"/>
              <a:gd name="T5" fmla="*/ 26 h 33"/>
              <a:gd name="T6" fmla="*/ 7 w 23"/>
              <a:gd name="T7" fmla="*/ 28 h 33"/>
              <a:gd name="T8" fmla="*/ 12 w 23"/>
              <a:gd name="T9" fmla="*/ 28 h 33"/>
              <a:gd name="T10" fmla="*/ 19 w 23"/>
              <a:gd name="T11" fmla="*/ 28 h 33"/>
              <a:gd name="T12" fmla="*/ 21 w 23"/>
              <a:gd name="T13" fmla="*/ 24 h 33"/>
              <a:gd name="T14" fmla="*/ 21 w 23"/>
              <a:gd name="T15" fmla="*/ 21 h 33"/>
              <a:gd name="T16" fmla="*/ 19 w 23"/>
              <a:gd name="T17" fmla="*/ 19 h 33"/>
              <a:gd name="T18" fmla="*/ 16 w 23"/>
              <a:gd name="T19" fmla="*/ 19 h 33"/>
              <a:gd name="T20" fmla="*/ 12 w 23"/>
              <a:gd name="T21" fmla="*/ 17 h 33"/>
              <a:gd name="T22" fmla="*/ 7 w 23"/>
              <a:gd name="T23" fmla="*/ 17 h 33"/>
              <a:gd name="T24" fmla="*/ 5 w 23"/>
              <a:gd name="T25" fmla="*/ 14 h 33"/>
              <a:gd name="T26" fmla="*/ 2 w 23"/>
              <a:gd name="T27" fmla="*/ 12 h 33"/>
              <a:gd name="T28" fmla="*/ 0 w 23"/>
              <a:gd name="T29" fmla="*/ 10 h 33"/>
              <a:gd name="T30" fmla="*/ 2 w 23"/>
              <a:gd name="T31" fmla="*/ 5 h 33"/>
              <a:gd name="T32" fmla="*/ 5 w 23"/>
              <a:gd name="T33" fmla="*/ 3 h 33"/>
              <a:gd name="T34" fmla="*/ 7 w 23"/>
              <a:gd name="T35" fmla="*/ 0 h 33"/>
              <a:gd name="T36" fmla="*/ 12 w 23"/>
              <a:gd name="T37" fmla="*/ 0 h 33"/>
              <a:gd name="T38" fmla="*/ 19 w 23"/>
              <a:gd name="T39" fmla="*/ 3 h 33"/>
              <a:gd name="T40" fmla="*/ 23 w 23"/>
              <a:gd name="T41" fmla="*/ 5 h 33"/>
              <a:gd name="T42" fmla="*/ 21 w 23"/>
              <a:gd name="T43" fmla="*/ 7 h 33"/>
              <a:gd name="T44" fmla="*/ 16 w 23"/>
              <a:gd name="T45" fmla="*/ 5 h 33"/>
              <a:gd name="T46" fmla="*/ 12 w 23"/>
              <a:gd name="T47" fmla="*/ 5 h 33"/>
              <a:gd name="T48" fmla="*/ 9 w 23"/>
              <a:gd name="T49" fmla="*/ 5 h 33"/>
              <a:gd name="T50" fmla="*/ 7 w 23"/>
              <a:gd name="T51" fmla="*/ 5 h 33"/>
              <a:gd name="T52" fmla="*/ 5 w 23"/>
              <a:gd name="T53" fmla="*/ 7 h 33"/>
              <a:gd name="T54" fmla="*/ 5 w 23"/>
              <a:gd name="T55" fmla="*/ 10 h 33"/>
              <a:gd name="T56" fmla="*/ 5 w 23"/>
              <a:gd name="T57" fmla="*/ 12 h 33"/>
              <a:gd name="T58" fmla="*/ 7 w 23"/>
              <a:gd name="T59" fmla="*/ 12 h 33"/>
              <a:gd name="T60" fmla="*/ 9 w 23"/>
              <a:gd name="T61" fmla="*/ 14 h 33"/>
              <a:gd name="T62" fmla="*/ 12 w 23"/>
              <a:gd name="T63" fmla="*/ 14 h 33"/>
              <a:gd name="T64" fmla="*/ 19 w 23"/>
              <a:gd name="T65" fmla="*/ 17 h 33"/>
              <a:gd name="T66" fmla="*/ 21 w 23"/>
              <a:gd name="T67" fmla="*/ 17 h 33"/>
              <a:gd name="T68" fmla="*/ 23 w 23"/>
              <a:gd name="T69" fmla="*/ 19 h 33"/>
              <a:gd name="T70" fmla="*/ 23 w 23"/>
              <a:gd name="T71" fmla="*/ 24 h 33"/>
              <a:gd name="T72" fmla="*/ 21 w 23"/>
              <a:gd name="T73" fmla="*/ 31 h 33"/>
              <a:gd name="T74" fmla="*/ 16 w 23"/>
              <a:gd name="T75" fmla="*/ 31 h 33"/>
              <a:gd name="T76" fmla="*/ 12 w 23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3">
                <a:moveTo>
                  <a:pt x="12" y="33"/>
                </a:moveTo>
                <a:lnTo>
                  <a:pt x="12" y="33"/>
                </a:lnTo>
                <a:lnTo>
                  <a:pt x="5" y="31"/>
                </a:lnTo>
                <a:lnTo>
                  <a:pt x="5" y="31"/>
                </a:lnTo>
                <a:lnTo>
                  <a:pt x="0" y="28"/>
                </a:lnTo>
                <a:lnTo>
                  <a:pt x="2" y="26"/>
                </a:lnTo>
                <a:lnTo>
                  <a:pt x="2" y="26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9" y="28"/>
                </a:lnTo>
                <a:lnTo>
                  <a:pt x="19" y="28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21"/>
                </a:lnTo>
                <a:lnTo>
                  <a:pt x="19" y="19"/>
                </a:lnTo>
                <a:lnTo>
                  <a:pt x="19" y="19"/>
                </a:lnTo>
                <a:lnTo>
                  <a:pt x="16" y="19"/>
                </a:lnTo>
                <a:lnTo>
                  <a:pt x="16" y="19"/>
                </a:lnTo>
                <a:lnTo>
                  <a:pt x="12" y="17"/>
                </a:lnTo>
                <a:lnTo>
                  <a:pt x="12" y="17"/>
                </a:lnTo>
                <a:lnTo>
                  <a:pt x="7" y="17"/>
                </a:lnTo>
                <a:lnTo>
                  <a:pt x="7" y="17"/>
                </a:lnTo>
                <a:lnTo>
                  <a:pt x="5" y="14"/>
                </a:lnTo>
                <a:lnTo>
                  <a:pt x="5" y="14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10"/>
                </a:lnTo>
                <a:lnTo>
                  <a:pt x="2" y="5"/>
                </a:lnTo>
                <a:lnTo>
                  <a:pt x="2" y="5"/>
                </a:lnTo>
                <a:lnTo>
                  <a:pt x="5" y="3"/>
                </a:lnTo>
                <a:lnTo>
                  <a:pt x="5" y="3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3"/>
                </a:lnTo>
                <a:lnTo>
                  <a:pt x="19" y="3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9" y="5"/>
                </a:lnTo>
                <a:lnTo>
                  <a:pt x="9" y="5"/>
                </a:lnTo>
                <a:lnTo>
                  <a:pt x="7" y="5"/>
                </a:lnTo>
                <a:lnTo>
                  <a:pt x="7" y="5"/>
                </a:lnTo>
                <a:lnTo>
                  <a:pt x="5" y="7"/>
                </a:lnTo>
                <a:lnTo>
                  <a:pt x="5" y="7"/>
                </a:lnTo>
                <a:lnTo>
                  <a:pt x="5" y="10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2"/>
                </a:lnTo>
                <a:lnTo>
                  <a:pt x="7" y="12"/>
                </a:lnTo>
                <a:lnTo>
                  <a:pt x="9" y="14"/>
                </a:lnTo>
                <a:lnTo>
                  <a:pt x="9" y="14"/>
                </a:lnTo>
                <a:lnTo>
                  <a:pt x="12" y="14"/>
                </a:lnTo>
                <a:lnTo>
                  <a:pt x="12" y="14"/>
                </a:lnTo>
                <a:lnTo>
                  <a:pt x="19" y="17"/>
                </a:lnTo>
                <a:lnTo>
                  <a:pt x="19" y="17"/>
                </a:lnTo>
                <a:lnTo>
                  <a:pt x="21" y="17"/>
                </a:lnTo>
                <a:lnTo>
                  <a:pt x="21" y="17"/>
                </a:lnTo>
                <a:lnTo>
                  <a:pt x="23" y="19"/>
                </a:lnTo>
                <a:lnTo>
                  <a:pt x="23" y="19"/>
                </a:lnTo>
                <a:lnTo>
                  <a:pt x="23" y="24"/>
                </a:lnTo>
                <a:lnTo>
                  <a:pt x="23" y="24"/>
                </a:lnTo>
                <a:lnTo>
                  <a:pt x="23" y="26"/>
                </a:lnTo>
                <a:lnTo>
                  <a:pt x="21" y="31"/>
                </a:lnTo>
                <a:lnTo>
                  <a:pt x="21" y="31"/>
                </a:lnTo>
                <a:lnTo>
                  <a:pt x="16" y="31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6"/>
          <p:cNvSpPr>
            <a:spLocks noEditPoints="1"/>
          </p:cNvSpPr>
          <p:nvPr/>
        </p:nvSpPr>
        <p:spPr bwMode="auto">
          <a:xfrm>
            <a:off x="4288239" y="4922143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1 h 42"/>
              <a:gd name="T4" fmla="*/ 5 w 5"/>
              <a:gd name="T5" fmla="*/ 11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7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7 h 42"/>
              <a:gd name="T20" fmla="*/ 0 w 5"/>
              <a:gd name="T21" fmla="*/ 7 h 42"/>
              <a:gd name="T22" fmla="*/ 0 w 5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1"/>
                </a:lnTo>
                <a:lnTo>
                  <a:pt x="5" y="11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7"/>
          <p:cNvSpPr>
            <a:spLocks/>
          </p:cNvSpPr>
          <p:nvPr/>
        </p:nvSpPr>
        <p:spPr bwMode="auto">
          <a:xfrm>
            <a:off x="4304114" y="4925318"/>
            <a:ext cx="28575" cy="66675"/>
          </a:xfrm>
          <a:custGeom>
            <a:avLst/>
            <a:gdLst>
              <a:gd name="T0" fmla="*/ 18 w 18"/>
              <a:gd name="T1" fmla="*/ 40 h 42"/>
              <a:gd name="T2" fmla="*/ 18 w 18"/>
              <a:gd name="T3" fmla="*/ 40 h 42"/>
              <a:gd name="T4" fmla="*/ 16 w 18"/>
              <a:gd name="T5" fmla="*/ 40 h 42"/>
              <a:gd name="T6" fmla="*/ 16 w 18"/>
              <a:gd name="T7" fmla="*/ 40 h 42"/>
              <a:gd name="T8" fmla="*/ 16 w 18"/>
              <a:gd name="T9" fmla="*/ 40 h 42"/>
              <a:gd name="T10" fmla="*/ 16 w 18"/>
              <a:gd name="T11" fmla="*/ 40 h 42"/>
              <a:gd name="T12" fmla="*/ 14 w 18"/>
              <a:gd name="T13" fmla="*/ 40 h 42"/>
              <a:gd name="T14" fmla="*/ 14 w 18"/>
              <a:gd name="T15" fmla="*/ 40 h 42"/>
              <a:gd name="T16" fmla="*/ 11 w 18"/>
              <a:gd name="T17" fmla="*/ 42 h 42"/>
              <a:gd name="T18" fmla="*/ 11 w 18"/>
              <a:gd name="T19" fmla="*/ 42 h 42"/>
              <a:gd name="T20" fmla="*/ 9 w 18"/>
              <a:gd name="T21" fmla="*/ 40 h 42"/>
              <a:gd name="T22" fmla="*/ 9 w 18"/>
              <a:gd name="T23" fmla="*/ 40 h 42"/>
              <a:gd name="T24" fmla="*/ 7 w 18"/>
              <a:gd name="T25" fmla="*/ 40 h 42"/>
              <a:gd name="T26" fmla="*/ 7 w 18"/>
              <a:gd name="T27" fmla="*/ 40 h 42"/>
              <a:gd name="T28" fmla="*/ 4 w 18"/>
              <a:gd name="T29" fmla="*/ 37 h 42"/>
              <a:gd name="T30" fmla="*/ 4 w 18"/>
              <a:gd name="T31" fmla="*/ 37 h 42"/>
              <a:gd name="T32" fmla="*/ 4 w 18"/>
              <a:gd name="T33" fmla="*/ 35 h 42"/>
              <a:gd name="T34" fmla="*/ 4 w 18"/>
              <a:gd name="T35" fmla="*/ 14 h 42"/>
              <a:gd name="T36" fmla="*/ 0 w 18"/>
              <a:gd name="T37" fmla="*/ 14 h 42"/>
              <a:gd name="T38" fmla="*/ 0 w 18"/>
              <a:gd name="T39" fmla="*/ 9 h 42"/>
              <a:gd name="T40" fmla="*/ 4 w 18"/>
              <a:gd name="T41" fmla="*/ 9 h 42"/>
              <a:gd name="T42" fmla="*/ 4 w 18"/>
              <a:gd name="T43" fmla="*/ 0 h 42"/>
              <a:gd name="T44" fmla="*/ 9 w 18"/>
              <a:gd name="T45" fmla="*/ 0 h 42"/>
              <a:gd name="T46" fmla="*/ 9 w 18"/>
              <a:gd name="T47" fmla="*/ 9 h 42"/>
              <a:gd name="T48" fmla="*/ 16 w 18"/>
              <a:gd name="T49" fmla="*/ 9 h 42"/>
              <a:gd name="T50" fmla="*/ 16 w 18"/>
              <a:gd name="T51" fmla="*/ 14 h 42"/>
              <a:gd name="T52" fmla="*/ 9 w 18"/>
              <a:gd name="T53" fmla="*/ 14 h 42"/>
              <a:gd name="T54" fmla="*/ 9 w 18"/>
              <a:gd name="T55" fmla="*/ 35 h 42"/>
              <a:gd name="T56" fmla="*/ 9 w 18"/>
              <a:gd name="T57" fmla="*/ 35 h 42"/>
              <a:gd name="T58" fmla="*/ 9 w 18"/>
              <a:gd name="T59" fmla="*/ 37 h 42"/>
              <a:gd name="T60" fmla="*/ 9 w 18"/>
              <a:gd name="T61" fmla="*/ 37 h 42"/>
              <a:gd name="T62" fmla="*/ 11 w 18"/>
              <a:gd name="T63" fmla="*/ 37 h 42"/>
              <a:gd name="T64" fmla="*/ 11 w 18"/>
              <a:gd name="T65" fmla="*/ 37 h 42"/>
              <a:gd name="T66" fmla="*/ 16 w 18"/>
              <a:gd name="T67" fmla="*/ 37 h 42"/>
              <a:gd name="T68" fmla="*/ 16 w 18"/>
              <a:gd name="T69" fmla="*/ 37 h 42"/>
              <a:gd name="T70" fmla="*/ 16 w 18"/>
              <a:gd name="T71" fmla="*/ 35 h 42"/>
              <a:gd name="T72" fmla="*/ 18 w 18"/>
              <a:gd name="T73" fmla="*/ 40 h 42"/>
              <a:gd name="T74" fmla="*/ 18 w 18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" h="42">
                <a:moveTo>
                  <a:pt x="18" y="40"/>
                </a:moveTo>
                <a:lnTo>
                  <a:pt x="18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1" y="42"/>
                </a:lnTo>
                <a:lnTo>
                  <a:pt x="11" y="42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4" y="37"/>
                </a:lnTo>
                <a:lnTo>
                  <a:pt x="4" y="37"/>
                </a:lnTo>
                <a:lnTo>
                  <a:pt x="4" y="35"/>
                </a:lnTo>
                <a:lnTo>
                  <a:pt x="4" y="14"/>
                </a:lnTo>
                <a:lnTo>
                  <a:pt x="0" y="14"/>
                </a:lnTo>
                <a:lnTo>
                  <a:pt x="0" y="9"/>
                </a:lnTo>
                <a:lnTo>
                  <a:pt x="4" y="9"/>
                </a:lnTo>
                <a:lnTo>
                  <a:pt x="4" y="0"/>
                </a:lnTo>
                <a:lnTo>
                  <a:pt x="9" y="0"/>
                </a:lnTo>
                <a:lnTo>
                  <a:pt x="9" y="9"/>
                </a:lnTo>
                <a:lnTo>
                  <a:pt x="16" y="9"/>
                </a:lnTo>
                <a:lnTo>
                  <a:pt x="16" y="14"/>
                </a:lnTo>
                <a:lnTo>
                  <a:pt x="9" y="14"/>
                </a:lnTo>
                <a:lnTo>
                  <a:pt x="9" y="35"/>
                </a:lnTo>
                <a:lnTo>
                  <a:pt x="9" y="35"/>
                </a:lnTo>
                <a:lnTo>
                  <a:pt x="9" y="37"/>
                </a:lnTo>
                <a:lnTo>
                  <a:pt x="9" y="37"/>
                </a:lnTo>
                <a:lnTo>
                  <a:pt x="11" y="37"/>
                </a:lnTo>
                <a:lnTo>
                  <a:pt x="11" y="37"/>
                </a:lnTo>
                <a:lnTo>
                  <a:pt x="16" y="37"/>
                </a:lnTo>
                <a:lnTo>
                  <a:pt x="16" y="37"/>
                </a:lnTo>
                <a:lnTo>
                  <a:pt x="16" y="35"/>
                </a:lnTo>
                <a:lnTo>
                  <a:pt x="18" y="40"/>
                </a:lnTo>
                <a:lnTo>
                  <a:pt x="1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78"/>
          <p:cNvSpPr>
            <a:spLocks noEditPoints="1"/>
          </p:cNvSpPr>
          <p:nvPr/>
        </p:nvSpPr>
        <p:spPr bwMode="auto">
          <a:xfrm>
            <a:off x="4359677" y="4939606"/>
            <a:ext cx="44450" cy="52388"/>
          </a:xfrm>
          <a:custGeom>
            <a:avLst/>
            <a:gdLst>
              <a:gd name="T0" fmla="*/ 11 w 28"/>
              <a:gd name="T1" fmla="*/ 33 h 33"/>
              <a:gd name="T2" fmla="*/ 7 w 28"/>
              <a:gd name="T3" fmla="*/ 31 h 33"/>
              <a:gd name="T4" fmla="*/ 2 w 28"/>
              <a:gd name="T5" fmla="*/ 31 h 33"/>
              <a:gd name="T6" fmla="*/ 2 w 28"/>
              <a:gd name="T7" fmla="*/ 26 h 33"/>
              <a:gd name="T8" fmla="*/ 0 w 28"/>
              <a:gd name="T9" fmla="*/ 24 h 33"/>
              <a:gd name="T10" fmla="*/ 2 w 28"/>
              <a:gd name="T11" fmla="*/ 19 h 33"/>
              <a:gd name="T12" fmla="*/ 4 w 28"/>
              <a:gd name="T13" fmla="*/ 17 h 33"/>
              <a:gd name="T14" fmla="*/ 7 w 28"/>
              <a:gd name="T15" fmla="*/ 14 h 33"/>
              <a:gd name="T16" fmla="*/ 14 w 28"/>
              <a:gd name="T17" fmla="*/ 14 h 33"/>
              <a:gd name="T18" fmla="*/ 18 w 28"/>
              <a:gd name="T19" fmla="*/ 14 h 33"/>
              <a:gd name="T20" fmla="*/ 23 w 28"/>
              <a:gd name="T21" fmla="*/ 12 h 33"/>
              <a:gd name="T22" fmla="*/ 21 w 28"/>
              <a:gd name="T23" fmla="*/ 7 h 33"/>
              <a:gd name="T24" fmla="*/ 16 w 28"/>
              <a:gd name="T25" fmla="*/ 5 h 33"/>
              <a:gd name="T26" fmla="*/ 14 w 28"/>
              <a:gd name="T27" fmla="*/ 5 h 33"/>
              <a:gd name="T28" fmla="*/ 9 w 28"/>
              <a:gd name="T29" fmla="*/ 5 h 33"/>
              <a:gd name="T30" fmla="*/ 2 w 28"/>
              <a:gd name="T31" fmla="*/ 5 h 33"/>
              <a:gd name="T32" fmla="*/ 9 w 28"/>
              <a:gd name="T33" fmla="*/ 3 h 33"/>
              <a:gd name="T34" fmla="*/ 14 w 28"/>
              <a:gd name="T35" fmla="*/ 0 h 33"/>
              <a:gd name="T36" fmla="*/ 23 w 28"/>
              <a:gd name="T37" fmla="*/ 5 h 33"/>
              <a:gd name="T38" fmla="*/ 25 w 28"/>
              <a:gd name="T39" fmla="*/ 7 h 33"/>
              <a:gd name="T40" fmla="*/ 25 w 28"/>
              <a:gd name="T41" fmla="*/ 26 h 33"/>
              <a:gd name="T42" fmla="*/ 28 w 28"/>
              <a:gd name="T43" fmla="*/ 28 h 33"/>
              <a:gd name="T44" fmla="*/ 28 w 28"/>
              <a:gd name="T45" fmla="*/ 31 h 33"/>
              <a:gd name="T46" fmla="*/ 25 w 28"/>
              <a:gd name="T47" fmla="*/ 33 h 33"/>
              <a:gd name="T48" fmla="*/ 23 w 28"/>
              <a:gd name="T49" fmla="*/ 31 h 33"/>
              <a:gd name="T50" fmla="*/ 23 w 28"/>
              <a:gd name="T51" fmla="*/ 26 h 33"/>
              <a:gd name="T52" fmla="*/ 16 w 28"/>
              <a:gd name="T53" fmla="*/ 31 h 33"/>
              <a:gd name="T54" fmla="*/ 11 w 28"/>
              <a:gd name="T55" fmla="*/ 33 h 33"/>
              <a:gd name="T56" fmla="*/ 11 w 28"/>
              <a:gd name="T57" fmla="*/ 28 h 33"/>
              <a:gd name="T58" fmla="*/ 16 w 28"/>
              <a:gd name="T59" fmla="*/ 28 h 33"/>
              <a:gd name="T60" fmla="*/ 21 w 28"/>
              <a:gd name="T61" fmla="*/ 26 h 33"/>
              <a:gd name="T62" fmla="*/ 21 w 28"/>
              <a:gd name="T63" fmla="*/ 24 h 33"/>
              <a:gd name="T64" fmla="*/ 23 w 28"/>
              <a:gd name="T65" fmla="*/ 24 h 33"/>
              <a:gd name="T66" fmla="*/ 23 w 28"/>
              <a:gd name="T67" fmla="*/ 17 h 33"/>
              <a:gd name="T68" fmla="*/ 18 w 28"/>
              <a:gd name="T69" fmla="*/ 17 h 33"/>
              <a:gd name="T70" fmla="*/ 14 w 28"/>
              <a:gd name="T71" fmla="*/ 17 h 33"/>
              <a:gd name="T72" fmla="*/ 7 w 28"/>
              <a:gd name="T73" fmla="*/ 19 h 33"/>
              <a:gd name="T74" fmla="*/ 4 w 28"/>
              <a:gd name="T75" fmla="*/ 24 h 33"/>
              <a:gd name="T76" fmla="*/ 4 w 28"/>
              <a:gd name="T77" fmla="*/ 26 h 33"/>
              <a:gd name="T78" fmla="*/ 7 w 28"/>
              <a:gd name="T79" fmla="*/ 28 h 33"/>
              <a:gd name="T80" fmla="*/ 9 w 28"/>
              <a:gd name="T81" fmla="*/ 28 h 33"/>
              <a:gd name="T82" fmla="*/ 11 w 28"/>
              <a:gd name="T83" fmla="*/ 2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11" y="33"/>
                </a:moveTo>
                <a:lnTo>
                  <a:pt x="11" y="33"/>
                </a:lnTo>
                <a:lnTo>
                  <a:pt x="7" y="31"/>
                </a:lnTo>
                <a:lnTo>
                  <a:pt x="7" y="31"/>
                </a:lnTo>
                <a:lnTo>
                  <a:pt x="2" y="31"/>
                </a:lnTo>
                <a:lnTo>
                  <a:pt x="2" y="31"/>
                </a:lnTo>
                <a:lnTo>
                  <a:pt x="2" y="26"/>
                </a:lnTo>
                <a:lnTo>
                  <a:pt x="2" y="26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2" y="19"/>
                </a:lnTo>
                <a:lnTo>
                  <a:pt x="4" y="17"/>
                </a:lnTo>
                <a:lnTo>
                  <a:pt x="4" y="17"/>
                </a:lnTo>
                <a:lnTo>
                  <a:pt x="7" y="14"/>
                </a:lnTo>
                <a:lnTo>
                  <a:pt x="7" y="14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3" y="14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4" y="7"/>
                </a:lnTo>
                <a:lnTo>
                  <a:pt x="2" y="5"/>
                </a:lnTo>
                <a:lnTo>
                  <a:pt x="2" y="5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18" y="3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12"/>
                </a:lnTo>
                <a:lnTo>
                  <a:pt x="25" y="26"/>
                </a:lnTo>
                <a:lnTo>
                  <a:pt x="25" y="26"/>
                </a:lnTo>
                <a:lnTo>
                  <a:pt x="28" y="28"/>
                </a:lnTo>
                <a:lnTo>
                  <a:pt x="28" y="31"/>
                </a:lnTo>
                <a:lnTo>
                  <a:pt x="28" y="31"/>
                </a:lnTo>
                <a:lnTo>
                  <a:pt x="25" y="33"/>
                </a:lnTo>
                <a:lnTo>
                  <a:pt x="25" y="33"/>
                </a:lnTo>
                <a:lnTo>
                  <a:pt x="23" y="31"/>
                </a:lnTo>
                <a:lnTo>
                  <a:pt x="23" y="31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31"/>
                </a:lnTo>
                <a:lnTo>
                  <a:pt x="16" y="31"/>
                </a:lnTo>
                <a:lnTo>
                  <a:pt x="11" y="33"/>
                </a:lnTo>
                <a:lnTo>
                  <a:pt x="11" y="33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21" y="26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23" y="24"/>
                </a:lnTo>
                <a:lnTo>
                  <a:pt x="23" y="17"/>
                </a:lnTo>
                <a:lnTo>
                  <a:pt x="23" y="17"/>
                </a:lnTo>
                <a:lnTo>
                  <a:pt x="18" y="17"/>
                </a:lnTo>
                <a:lnTo>
                  <a:pt x="18" y="17"/>
                </a:lnTo>
                <a:lnTo>
                  <a:pt x="14" y="17"/>
                </a:lnTo>
                <a:lnTo>
                  <a:pt x="14" y="17"/>
                </a:lnTo>
                <a:lnTo>
                  <a:pt x="7" y="19"/>
                </a:lnTo>
                <a:lnTo>
                  <a:pt x="7" y="19"/>
                </a:lnTo>
                <a:lnTo>
                  <a:pt x="4" y="19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79"/>
          <p:cNvSpPr>
            <a:spLocks/>
          </p:cNvSpPr>
          <p:nvPr/>
        </p:nvSpPr>
        <p:spPr bwMode="auto">
          <a:xfrm>
            <a:off x="4415239" y="4939606"/>
            <a:ext cx="69850" cy="49213"/>
          </a:xfrm>
          <a:custGeom>
            <a:avLst/>
            <a:gdLst>
              <a:gd name="T0" fmla="*/ 44 w 44"/>
              <a:gd name="T1" fmla="*/ 31 h 31"/>
              <a:gd name="T2" fmla="*/ 39 w 44"/>
              <a:gd name="T3" fmla="*/ 31 h 31"/>
              <a:gd name="T4" fmla="*/ 39 w 44"/>
              <a:gd name="T5" fmla="*/ 14 h 31"/>
              <a:gd name="T6" fmla="*/ 39 w 44"/>
              <a:gd name="T7" fmla="*/ 14 h 31"/>
              <a:gd name="T8" fmla="*/ 39 w 44"/>
              <a:gd name="T9" fmla="*/ 7 h 31"/>
              <a:gd name="T10" fmla="*/ 39 w 44"/>
              <a:gd name="T11" fmla="*/ 7 h 31"/>
              <a:gd name="T12" fmla="*/ 37 w 44"/>
              <a:gd name="T13" fmla="*/ 5 h 31"/>
              <a:gd name="T14" fmla="*/ 34 w 44"/>
              <a:gd name="T15" fmla="*/ 5 h 31"/>
              <a:gd name="T16" fmla="*/ 34 w 44"/>
              <a:gd name="T17" fmla="*/ 5 h 31"/>
              <a:gd name="T18" fmla="*/ 30 w 44"/>
              <a:gd name="T19" fmla="*/ 5 h 31"/>
              <a:gd name="T20" fmla="*/ 30 w 44"/>
              <a:gd name="T21" fmla="*/ 5 h 31"/>
              <a:gd name="T22" fmla="*/ 27 w 44"/>
              <a:gd name="T23" fmla="*/ 7 h 31"/>
              <a:gd name="T24" fmla="*/ 27 w 44"/>
              <a:gd name="T25" fmla="*/ 7 h 31"/>
              <a:gd name="T26" fmla="*/ 25 w 44"/>
              <a:gd name="T27" fmla="*/ 10 h 31"/>
              <a:gd name="T28" fmla="*/ 25 w 44"/>
              <a:gd name="T29" fmla="*/ 10 h 31"/>
              <a:gd name="T30" fmla="*/ 23 w 44"/>
              <a:gd name="T31" fmla="*/ 14 h 31"/>
              <a:gd name="T32" fmla="*/ 23 w 44"/>
              <a:gd name="T33" fmla="*/ 31 h 31"/>
              <a:gd name="T34" fmla="*/ 20 w 44"/>
              <a:gd name="T35" fmla="*/ 31 h 31"/>
              <a:gd name="T36" fmla="*/ 20 w 44"/>
              <a:gd name="T37" fmla="*/ 14 h 31"/>
              <a:gd name="T38" fmla="*/ 20 w 44"/>
              <a:gd name="T39" fmla="*/ 14 h 31"/>
              <a:gd name="T40" fmla="*/ 18 w 44"/>
              <a:gd name="T41" fmla="*/ 7 h 31"/>
              <a:gd name="T42" fmla="*/ 18 w 44"/>
              <a:gd name="T43" fmla="*/ 7 h 31"/>
              <a:gd name="T44" fmla="*/ 16 w 44"/>
              <a:gd name="T45" fmla="*/ 5 h 31"/>
              <a:gd name="T46" fmla="*/ 13 w 44"/>
              <a:gd name="T47" fmla="*/ 5 h 31"/>
              <a:gd name="T48" fmla="*/ 13 w 44"/>
              <a:gd name="T49" fmla="*/ 5 h 31"/>
              <a:gd name="T50" fmla="*/ 6 w 44"/>
              <a:gd name="T51" fmla="*/ 7 h 31"/>
              <a:gd name="T52" fmla="*/ 6 w 44"/>
              <a:gd name="T53" fmla="*/ 7 h 31"/>
              <a:gd name="T54" fmla="*/ 4 w 44"/>
              <a:gd name="T55" fmla="*/ 12 h 31"/>
              <a:gd name="T56" fmla="*/ 4 w 44"/>
              <a:gd name="T57" fmla="*/ 31 h 31"/>
              <a:gd name="T58" fmla="*/ 0 w 44"/>
              <a:gd name="T59" fmla="*/ 31 h 31"/>
              <a:gd name="T60" fmla="*/ 0 w 44"/>
              <a:gd name="T61" fmla="*/ 0 h 31"/>
              <a:gd name="T62" fmla="*/ 2 w 44"/>
              <a:gd name="T63" fmla="*/ 0 h 31"/>
              <a:gd name="T64" fmla="*/ 2 w 44"/>
              <a:gd name="T65" fmla="*/ 7 h 31"/>
              <a:gd name="T66" fmla="*/ 2 w 44"/>
              <a:gd name="T67" fmla="*/ 7 h 31"/>
              <a:gd name="T68" fmla="*/ 9 w 44"/>
              <a:gd name="T69" fmla="*/ 3 h 31"/>
              <a:gd name="T70" fmla="*/ 9 w 44"/>
              <a:gd name="T71" fmla="*/ 3 h 31"/>
              <a:gd name="T72" fmla="*/ 13 w 44"/>
              <a:gd name="T73" fmla="*/ 0 h 31"/>
              <a:gd name="T74" fmla="*/ 13 w 44"/>
              <a:gd name="T75" fmla="*/ 0 h 31"/>
              <a:gd name="T76" fmla="*/ 20 w 44"/>
              <a:gd name="T77" fmla="*/ 3 h 31"/>
              <a:gd name="T78" fmla="*/ 20 w 44"/>
              <a:gd name="T79" fmla="*/ 3 h 31"/>
              <a:gd name="T80" fmla="*/ 23 w 44"/>
              <a:gd name="T81" fmla="*/ 10 h 31"/>
              <a:gd name="T82" fmla="*/ 23 w 44"/>
              <a:gd name="T83" fmla="*/ 10 h 31"/>
              <a:gd name="T84" fmla="*/ 27 w 44"/>
              <a:gd name="T85" fmla="*/ 3 h 31"/>
              <a:gd name="T86" fmla="*/ 34 w 44"/>
              <a:gd name="T87" fmla="*/ 0 h 31"/>
              <a:gd name="T88" fmla="*/ 34 w 44"/>
              <a:gd name="T89" fmla="*/ 0 h 31"/>
              <a:gd name="T90" fmla="*/ 39 w 44"/>
              <a:gd name="T91" fmla="*/ 3 h 31"/>
              <a:gd name="T92" fmla="*/ 39 w 44"/>
              <a:gd name="T93" fmla="*/ 3 h 31"/>
              <a:gd name="T94" fmla="*/ 41 w 44"/>
              <a:gd name="T95" fmla="*/ 5 h 31"/>
              <a:gd name="T96" fmla="*/ 41 w 44"/>
              <a:gd name="T97" fmla="*/ 5 h 31"/>
              <a:gd name="T98" fmla="*/ 44 w 44"/>
              <a:gd name="T99" fmla="*/ 10 h 31"/>
              <a:gd name="T100" fmla="*/ 44 w 44"/>
              <a:gd name="T101" fmla="*/ 10 h 31"/>
              <a:gd name="T102" fmla="*/ 44 w 44"/>
              <a:gd name="T103" fmla="*/ 14 h 31"/>
              <a:gd name="T104" fmla="*/ 44 w 44"/>
              <a:gd name="T105" fmla="*/ 31 h 31"/>
              <a:gd name="T106" fmla="*/ 44 w 44"/>
              <a:gd name="T10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" h="31">
                <a:moveTo>
                  <a:pt x="44" y="31"/>
                </a:moveTo>
                <a:lnTo>
                  <a:pt x="39" y="31"/>
                </a:lnTo>
                <a:lnTo>
                  <a:pt x="39" y="14"/>
                </a:lnTo>
                <a:lnTo>
                  <a:pt x="39" y="14"/>
                </a:lnTo>
                <a:lnTo>
                  <a:pt x="39" y="7"/>
                </a:lnTo>
                <a:lnTo>
                  <a:pt x="39" y="7"/>
                </a:lnTo>
                <a:lnTo>
                  <a:pt x="37" y="5"/>
                </a:lnTo>
                <a:lnTo>
                  <a:pt x="34" y="5"/>
                </a:lnTo>
                <a:lnTo>
                  <a:pt x="34" y="5"/>
                </a:lnTo>
                <a:lnTo>
                  <a:pt x="30" y="5"/>
                </a:lnTo>
                <a:lnTo>
                  <a:pt x="30" y="5"/>
                </a:lnTo>
                <a:lnTo>
                  <a:pt x="27" y="7"/>
                </a:lnTo>
                <a:lnTo>
                  <a:pt x="27" y="7"/>
                </a:lnTo>
                <a:lnTo>
                  <a:pt x="25" y="10"/>
                </a:lnTo>
                <a:lnTo>
                  <a:pt x="25" y="10"/>
                </a:lnTo>
                <a:lnTo>
                  <a:pt x="23" y="14"/>
                </a:lnTo>
                <a:lnTo>
                  <a:pt x="23" y="31"/>
                </a:lnTo>
                <a:lnTo>
                  <a:pt x="20" y="31"/>
                </a:lnTo>
                <a:lnTo>
                  <a:pt x="20" y="14"/>
                </a:lnTo>
                <a:lnTo>
                  <a:pt x="20" y="14"/>
                </a:lnTo>
                <a:lnTo>
                  <a:pt x="18" y="7"/>
                </a:lnTo>
                <a:lnTo>
                  <a:pt x="18" y="7"/>
                </a:lnTo>
                <a:lnTo>
                  <a:pt x="16" y="5"/>
                </a:lnTo>
                <a:lnTo>
                  <a:pt x="13" y="5"/>
                </a:lnTo>
                <a:lnTo>
                  <a:pt x="13" y="5"/>
                </a:lnTo>
                <a:lnTo>
                  <a:pt x="6" y="7"/>
                </a:lnTo>
                <a:lnTo>
                  <a:pt x="6" y="7"/>
                </a:lnTo>
                <a:lnTo>
                  <a:pt x="4" y="12"/>
                </a:lnTo>
                <a:lnTo>
                  <a:pt x="4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3"/>
                </a:lnTo>
                <a:lnTo>
                  <a:pt x="9" y="3"/>
                </a:lnTo>
                <a:lnTo>
                  <a:pt x="13" y="0"/>
                </a:lnTo>
                <a:lnTo>
                  <a:pt x="13" y="0"/>
                </a:lnTo>
                <a:lnTo>
                  <a:pt x="20" y="3"/>
                </a:lnTo>
                <a:lnTo>
                  <a:pt x="20" y="3"/>
                </a:lnTo>
                <a:lnTo>
                  <a:pt x="23" y="10"/>
                </a:lnTo>
                <a:lnTo>
                  <a:pt x="23" y="10"/>
                </a:lnTo>
                <a:lnTo>
                  <a:pt x="27" y="3"/>
                </a:lnTo>
                <a:lnTo>
                  <a:pt x="34" y="0"/>
                </a:lnTo>
                <a:lnTo>
                  <a:pt x="34" y="0"/>
                </a:lnTo>
                <a:lnTo>
                  <a:pt x="39" y="3"/>
                </a:lnTo>
                <a:lnTo>
                  <a:pt x="39" y="3"/>
                </a:lnTo>
                <a:lnTo>
                  <a:pt x="41" y="5"/>
                </a:lnTo>
                <a:lnTo>
                  <a:pt x="41" y="5"/>
                </a:lnTo>
                <a:lnTo>
                  <a:pt x="44" y="10"/>
                </a:lnTo>
                <a:lnTo>
                  <a:pt x="44" y="10"/>
                </a:lnTo>
                <a:lnTo>
                  <a:pt x="44" y="14"/>
                </a:lnTo>
                <a:lnTo>
                  <a:pt x="44" y="31"/>
                </a:lnTo>
                <a:lnTo>
                  <a:pt x="4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0"/>
          <p:cNvSpPr>
            <a:spLocks noEditPoints="1"/>
          </p:cNvSpPr>
          <p:nvPr/>
        </p:nvSpPr>
        <p:spPr bwMode="auto">
          <a:xfrm>
            <a:off x="4496202" y="4939606"/>
            <a:ext cx="47625" cy="52388"/>
          </a:xfrm>
          <a:custGeom>
            <a:avLst/>
            <a:gdLst>
              <a:gd name="T0" fmla="*/ 14 w 30"/>
              <a:gd name="T1" fmla="*/ 33 h 33"/>
              <a:gd name="T2" fmla="*/ 9 w 30"/>
              <a:gd name="T3" fmla="*/ 31 h 33"/>
              <a:gd name="T4" fmla="*/ 4 w 30"/>
              <a:gd name="T5" fmla="*/ 28 h 33"/>
              <a:gd name="T6" fmla="*/ 0 w 30"/>
              <a:gd name="T7" fmla="*/ 24 h 33"/>
              <a:gd name="T8" fmla="*/ 0 w 30"/>
              <a:gd name="T9" fmla="*/ 17 h 33"/>
              <a:gd name="T10" fmla="*/ 0 w 30"/>
              <a:gd name="T11" fmla="*/ 10 h 33"/>
              <a:gd name="T12" fmla="*/ 4 w 30"/>
              <a:gd name="T13" fmla="*/ 5 h 33"/>
              <a:gd name="T14" fmla="*/ 9 w 30"/>
              <a:gd name="T15" fmla="*/ 3 h 33"/>
              <a:gd name="T16" fmla="*/ 14 w 30"/>
              <a:gd name="T17" fmla="*/ 0 h 33"/>
              <a:gd name="T18" fmla="*/ 21 w 30"/>
              <a:gd name="T19" fmla="*/ 3 h 33"/>
              <a:gd name="T20" fmla="*/ 25 w 30"/>
              <a:gd name="T21" fmla="*/ 5 h 33"/>
              <a:gd name="T22" fmla="*/ 28 w 30"/>
              <a:gd name="T23" fmla="*/ 10 h 33"/>
              <a:gd name="T24" fmla="*/ 30 w 30"/>
              <a:gd name="T25" fmla="*/ 17 h 33"/>
              <a:gd name="T26" fmla="*/ 30 w 30"/>
              <a:gd name="T27" fmla="*/ 17 h 33"/>
              <a:gd name="T28" fmla="*/ 4 w 30"/>
              <a:gd name="T29" fmla="*/ 19 h 33"/>
              <a:gd name="T30" fmla="*/ 4 w 30"/>
              <a:gd name="T31" fmla="*/ 21 h 33"/>
              <a:gd name="T32" fmla="*/ 7 w 30"/>
              <a:gd name="T33" fmla="*/ 26 h 33"/>
              <a:gd name="T34" fmla="*/ 11 w 30"/>
              <a:gd name="T35" fmla="*/ 28 h 33"/>
              <a:gd name="T36" fmla="*/ 14 w 30"/>
              <a:gd name="T37" fmla="*/ 28 h 33"/>
              <a:gd name="T38" fmla="*/ 18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3 w 30"/>
              <a:gd name="T45" fmla="*/ 24 h 33"/>
              <a:gd name="T46" fmla="*/ 28 w 30"/>
              <a:gd name="T47" fmla="*/ 24 h 33"/>
              <a:gd name="T48" fmla="*/ 25 w 30"/>
              <a:gd name="T49" fmla="*/ 28 h 33"/>
              <a:gd name="T50" fmla="*/ 23 w 30"/>
              <a:gd name="T51" fmla="*/ 31 h 33"/>
              <a:gd name="T52" fmla="*/ 18 w 30"/>
              <a:gd name="T53" fmla="*/ 31 h 33"/>
              <a:gd name="T54" fmla="*/ 14 w 30"/>
              <a:gd name="T55" fmla="*/ 33 h 33"/>
              <a:gd name="T56" fmla="*/ 25 w 30"/>
              <a:gd name="T57" fmla="*/ 14 h 33"/>
              <a:gd name="T58" fmla="*/ 25 w 30"/>
              <a:gd name="T59" fmla="*/ 10 h 33"/>
              <a:gd name="T60" fmla="*/ 23 w 30"/>
              <a:gd name="T61" fmla="*/ 7 h 33"/>
              <a:gd name="T62" fmla="*/ 18 w 30"/>
              <a:gd name="T63" fmla="*/ 5 h 33"/>
              <a:gd name="T64" fmla="*/ 14 w 30"/>
              <a:gd name="T65" fmla="*/ 5 h 33"/>
              <a:gd name="T66" fmla="*/ 11 w 30"/>
              <a:gd name="T67" fmla="*/ 5 h 33"/>
              <a:gd name="T68" fmla="*/ 7 w 30"/>
              <a:gd name="T69" fmla="*/ 7 h 33"/>
              <a:gd name="T70" fmla="*/ 4 w 30"/>
              <a:gd name="T71" fmla="*/ 10 h 33"/>
              <a:gd name="T72" fmla="*/ 25 w 30"/>
              <a:gd name="T7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4" y="33"/>
                </a:moveTo>
                <a:lnTo>
                  <a:pt x="14" y="33"/>
                </a:lnTo>
                <a:lnTo>
                  <a:pt x="9" y="31"/>
                </a:lnTo>
                <a:lnTo>
                  <a:pt x="9" y="31"/>
                </a:lnTo>
                <a:lnTo>
                  <a:pt x="4" y="28"/>
                </a:lnTo>
                <a:lnTo>
                  <a:pt x="4" y="28"/>
                </a:lnTo>
                <a:lnTo>
                  <a:pt x="0" y="24"/>
                </a:lnTo>
                <a:lnTo>
                  <a:pt x="0" y="24"/>
                </a:lnTo>
                <a:lnTo>
                  <a:pt x="0" y="17"/>
                </a:lnTo>
                <a:lnTo>
                  <a:pt x="0" y="17"/>
                </a:lnTo>
                <a:lnTo>
                  <a:pt x="0" y="10"/>
                </a:lnTo>
                <a:lnTo>
                  <a:pt x="0" y="10"/>
                </a:lnTo>
                <a:lnTo>
                  <a:pt x="4" y="5"/>
                </a:lnTo>
                <a:lnTo>
                  <a:pt x="4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5" y="5"/>
                </a:lnTo>
                <a:lnTo>
                  <a:pt x="25" y="5"/>
                </a:lnTo>
                <a:lnTo>
                  <a:pt x="28" y="10"/>
                </a:lnTo>
                <a:lnTo>
                  <a:pt x="28" y="10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4" y="19"/>
                </a:lnTo>
                <a:lnTo>
                  <a:pt x="4" y="19"/>
                </a:lnTo>
                <a:lnTo>
                  <a:pt x="4" y="21"/>
                </a:lnTo>
                <a:lnTo>
                  <a:pt x="4" y="21"/>
                </a:lnTo>
                <a:lnTo>
                  <a:pt x="7" y="26"/>
                </a:lnTo>
                <a:lnTo>
                  <a:pt x="7" y="26"/>
                </a:lnTo>
                <a:lnTo>
                  <a:pt x="11" y="28"/>
                </a:lnTo>
                <a:lnTo>
                  <a:pt x="11" y="28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3" y="24"/>
                </a:lnTo>
                <a:lnTo>
                  <a:pt x="28" y="24"/>
                </a:lnTo>
                <a:lnTo>
                  <a:pt x="28" y="24"/>
                </a:lnTo>
                <a:lnTo>
                  <a:pt x="25" y="28"/>
                </a:lnTo>
                <a:lnTo>
                  <a:pt x="25" y="28"/>
                </a:lnTo>
                <a:lnTo>
                  <a:pt x="23" y="31"/>
                </a:lnTo>
                <a:lnTo>
                  <a:pt x="23" y="31"/>
                </a:lnTo>
                <a:lnTo>
                  <a:pt x="18" y="31"/>
                </a:lnTo>
                <a:lnTo>
                  <a:pt x="18" y="31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10"/>
                </a:lnTo>
                <a:lnTo>
                  <a:pt x="25" y="10"/>
                </a:lnTo>
                <a:lnTo>
                  <a:pt x="23" y="7"/>
                </a:lnTo>
                <a:lnTo>
                  <a:pt x="23" y="7"/>
                </a:lnTo>
                <a:lnTo>
                  <a:pt x="18" y="5"/>
                </a:lnTo>
                <a:lnTo>
                  <a:pt x="18" y="5"/>
                </a:lnTo>
                <a:lnTo>
                  <a:pt x="14" y="5"/>
                </a:lnTo>
                <a:lnTo>
                  <a:pt x="14" y="5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1"/>
          <p:cNvSpPr>
            <a:spLocks/>
          </p:cNvSpPr>
          <p:nvPr/>
        </p:nvSpPr>
        <p:spPr bwMode="auto">
          <a:xfrm>
            <a:off x="4547002" y="4925318"/>
            <a:ext cx="30163" cy="66675"/>
          </a:xfrm>
          <a:custGeom>
            <a:avLst/>
            <a:gdLst>
              <a:gd name="T0" fmla="*/ 19 w 19"/>
              <a:gd name="T1" fmla="*/ 40 h 42"/>
              <a:gd name="T2" fmla="*/ 19 w 19"/>
              <a:gd name="T3" fmla="*/ 40 h 42"/>
              <a:gd name="T4" fmla="*/ 17 w 19"/>
              <a:gd name="T5" fmla="*/ 40 h 42"/>
              <a:gd name="T6" fmla="*/ 17 w 19"/>
              <a:gd name="T7" fmla="*/ 40 h 42"/>
              <a:gd name="T8" fmla="*/ 14 w 19"/>
              <a:gd name="T9" fmla="*/ 40 h 42"/>
              <a:gd name="T10" fmla="*/ 14 w 19"/>
              <a:gd name="T11" fmla="*/ 40 h 42"/>
              <a:gd name="T12" fmla="*/ 14 w 19"/>
              <a:gd name="T13" fmla="*/ 40 h 42"/>
              <a:gd name="T14" fmla="*/ 14 w 19"/>
              <a:gd name="T15" fmla="*/ 40 h 42"/>
              <a:gd name="T16" fmla="*/ 12 w 19"/>
              <a:gd name="T17" fmla="*/ 42 h 42"/>
              <a:gd name="T18" fmla="*/ 12 w 19"/>
              <a:gd name="T19" fmla="*/ 42 h 42"/>
              <a:gd name="T20" fmla="*/ 10 w 19"/>
              <a:gd name="T21" fmla="*/ 40 h 42"/>
              <a:gd name="T22" fmla="*/ 10 w 19"/>
              <a:gd name="T23" fmla="*/ 40 h 42"/>
              <a:gd name="T24" fmla="*/ 7 w 19"/>
              <a:gd name="T25" fmla="*/ 40 h 42"/>
              <a:gd name="T26" fmla="*/ 7 w 19"/>
              <a:gd name="T27" fmla="*/ 40 h 42"/>
              <a:gd name="T28" fmla="*/ 5 w 19"/>
              <a:gd name="T29" fmla="*/ 37 h 42"/>
              <a:gd name="T30" fmla="*/ 5 w 19"/>
              <a:gd name="T31" fmla="*/ 37 h 42"/>
              <a:gd name="T32" fmla="*/ 5 w 19"/>
              <a:gd name="T33" fmla="*/ 35 h 42"/>
              <a:gd name="T34" fmla="*/ 5 w 19"/>
              <a:gd name="T35" fmla="*/ 14 h 42"/>
              <a:gd name="T36" fmla="*/ 0 w 19"/>
              <a:gd name="T37" fmla="*/ 14 h 42"/>
              <a:gd name="T38" fmla="*/ 0 w 19"/>
              <a:gd name="T39" fmla="*/ 9 h 42"/>
              <a:gd name="T40" fmla="*/ 5 w 19"/>
              <a:gd name="T41" fmla="*/ 9 h 42"/>
              <a:gd name="T42" fmla="*/ 5 w 19"/>
              <a:gd name="T43" fmla="*/ 0 h 42"/>
              <a:gd name="T44" fmla="*/ 10 w 19"/>
              <a:gd name="T45" fmla="*/ 0 h 42"/>
              <a:gd name="T46" fmla="*/ 10 w 19"/>
              <a:gd name="T47" fmla="*/ 9 h 42"/>
              <a:gd name="T48" fmla="*/ 17 w 19"/>
              <a:gd name="T49" fmla="*/ 9 h 42"/>
              <a:gd name="T50" fmla="*/ 17 w 19"/>
              <a:gd name="T51" fmla="*/ 14 h 42"/>
              <a:gd name="T52" fmla="*/ 10 w 19"/>
              <a:gd name="T53" fmla="*/ 14 h 42"/>
              <a:gd name="T54" fmla="*/ 10 w 19"/>
              <a:gd name="T55" fmla="*/ 35 h 42"/>
              <a:gd name="T56" fmla="*/ 10 w 19"/>
              <a:gd name="T57" fmla="*/ 35 h 42"/>
              <a:gd name="T58" fmla="*/ 10 w 19"/>
              <a:gd name="T59" fmla="*/ 37 h 42"/>
              <a:gd name="T60" fmla="*/ 10 w 19"/>
              <a:gd name="T61" fmla="*/ 37 h 42"/>
              <a:gd name="T62" fmla="*/ 12 w 19"/>
              <a:gd name="T63" fmla="*/ 37 h 42"/>
              <a:gd name="T64" fmla="*/ 12 w 19"/>
              <a:gd name="T65" fmla="*/ 37 h 42"/>
              <a:gd name="T66" fmla="*/ 14 w 19"/>
              <a:gd name="T67" fmla="*/ 37 h 42"/>
              <a:gd name="T68" fmla="*/ 14 w 19"/>
              <a:gd name="T69" fmla="*/ 37 h 42"/>
              <a:gd name="T70" fmla="*/ 17 w 19"/>
              <a:gd name="T71" fmla="*/ 35 h 42"/>
              <a:gd name="T72" fmla="*/ 19 w 19"/>
              <a:gd name="T73" fmla="*/ 40 h 42"/>
              <a:gd name="T74" fmla="*/ 19 w 19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2">
                <a:moveTo>
                  <a:pt x="19" y="40"/>
                </a:moveTo>
                <a:lnTo>
                  <a:pt x="19" y="40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2" y="42"/>
                </a:lnTo>
                <a:lnTo>
                  <a:pt x="12" y="42"/>
                </a:lnTo>
                <a:lnTo>
                  <a:pt x="10" y="40"/>
                </a:lnTo>
                <a:lnTo>
                  <a:pt x="10" y="40"/>
                </a:lnTo>
                <a:lnTo>
                  <a:pt x="7" y="40"/>
                </a:lnTo>
                <a:lnTo>
                  <a:pt x="7" y="40"/>
                </a:lnTo>
                <a:lnTo>
                  <a:pt x="5" y="37"/>
                </a:lnTo>
                <a:lnTo>
                  <a:pt x="5" y="37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9"/>
                </a:lnTo>
                <a:lnTo>
                  <a:pt x="5" y="9"/>
                </a:lnTo>
                <a:lnTo>
                  <a:pt x="5" y="0"/>
                </a:lnTo>
                <a:lnTo>
                  <a:pt x="10" y="0"/>
                </a:lnTo>
                <a:lnTo>
                  <a:pt x="10" y="9"/>
                </a:lnTo>
                <a:lnTo>
                  <a:pt x="17" y="9"/>
                </a:lnTo>
                <a:lnTo>
                  <a:pt x="17" y="14"/>
                </a:lnTo>
                <a:lnTo>
                  <a:pt x="10" y="14"/>
                </a:lnTo>
                <a:lnTo>
                  <a:pt x="10" y="35"/>
                </a:lnTo>
                <a:lnTo>
                  <a:pt x="10" y="35"/>
                </a:lnTo>
                <a:lnTo>
                  <a:pt x="10" y="37"/>
                </a:lnTo>
                <a:lnTo>
                  <a:pt x="10" y="37"/>
                </a:lnTo>
                <a:lnTo>
                  <a:pt x="12" y="37"/>
                </a:lnTo>
                <a:lnTo>
                  <a:pt x="12" y="37"/>
                </a:lnTo>
                <a:lnTo>
                  <a:pt x="14" y="37"/>
                </a:lnTo>
                <a:lnTo>
                  <a:pt x="14" y="37"/>
                </a:lnTo>
                <a:lnTo>
                  <a:pt x="17" y="35"/>
                </a:lnTo>
                <a:lnTo>
                  <a:pt x="19" y="40"/>
                </a:lnTo>
                <a:lnTo>
                  <a:pt x="19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2"/>
          <p:cNvSpPr>
            <a:spLocks/>
          </p:cNvSpPr>
          <p:nvPr/>
        </p:nvSpPr>
        <p:spPr bwMode="auto">
          <a:xfrm>
            <a:off x="4602564" y="4939606"/>
            <a:ext cx="44450" cy="52388"/>
          </a:xfrm>
          <a:custGeom>
            <a:avLst/>
            <a:gdLst>
              <a:gd name="T0" fmla="*/ 0 w 28"/>
              <a:gd name="T1" fmla="*/ 17 h 33"/>
              <a:gd name="T2" fmla="*/ 0 w 28"/>
              <a:gd name="T3" fmla="*/ 17 h 33"/>
              <a:gd name="T4" fmla="*/ 3 w 28"/>
              <a:gd name="T5" fmla="*/ 10 h 33"/>
              <a:gd name="T6" fmla="*/ 3 w 28"/>
              <a:gd name="T7" fmla="*/ 10 h 33"/>
              <a:gd name="T8" fmla="*/ 5 w 28"/>
              <a:gd name="T9" fmla="*/ 5 h 33"/>
              <a:gd name="T10" fmla="*/ 5 w 28"/>
              <a:gd name="T11" fmla="*/ 5 h 33"/>
              <a:gd name="T12" fmla="*/ 10 w 28"/>
              <a:gd name="T13" fmla="*/ 3 h 33"/>
              <a:gd name="T14" fmla="*/ 10 w 28"/>
              <a:gd name="T15" fmla="*/ 3 h 33"/>
              <a:gd name="T16" fmla="*/ 17 w 28"/>
              <a:gd name="T17" fmla="*/ 0 h 33"/>
              <a:gd name="T18" fmla="*/ 17 w 28"/>
              <a:gd name="T19" fmla="*/ 0 h 33"/>
              <a:gd name="T20" fmla="*/ 24 w 28"/>
              <a:gd name="T21" fmla="*/ 3 h 33"/>
              <a:gd name="T22" fmla="*/ 24 w 28"/>
              <a:gd name="T23" fmla="*/ 3 h 33"/>
              <a:gd name="T24" fmla="*/ 28 w 28"/>
              <a:gd name="T25" fmla="*/ 7 h 33"/>
              <a:gd name="T26" fmla="*/ 24 w 28"/>
              <a:gd name="T27" fmla="*/ 10 h 33"/>
              <a:gd name="T28" fmla="*/ 24 w 28"/>
              <a:gd name="T29" fmla="*/ 10 h 33"/>
              <a:gd name="T30" fmla="*/ 21 w 28"/>
              <a:gd name="T31" fmla="*/ 5 h 33"/>
              <a:gd name="T32" fmla="*/ 21 w 28"/>
              <a:gd name="T33" fmla="*/ 5 h 33"/>
              <a:gd name="T34" fmla="*/ 17 w 28"/>
              <a:gd name="T35" fmla="*/ 5 h 33"/>
              <a:gd name="T36" fmla="*/ 17 w 28"/>
              <a:gd name="T37" fmla="*/ 5 h 33"/>
              <a:gd name="T38" fmla="*/ 12 w 28"/>
              <a:gd name="T39" fmla="*/ 5 h 33"/>
              <a:gd name="T40" fmla="*/ 12 w 28"/>
              <a:gd name="T41" fmla="*/ 5 h 33"/>
              <a:gd name="T42" fmla="*/ 7 w 28"/>
              <a:gd name="T43" fmla="*/ 7 h 33"/>
              <a:gd name="T44" fmla="*/ 7 w 28"/>
              <a:gd name="T45" fmla="*/ 7 h 33"/>
              <a:gd name="T46" fmla="*/ 5 w 28"/>
              <a:gd name="T47" fmla="*/ 12 h 33"/>
              <a:gd name="T48" fmla="*/ 5 w 28"/>
              <a:gd name="T49" fmla="*/ 12 h 33"/>
              <a:gd name="T50" fmla="*/ 5 w 28"/>
              <a:gd name="T51" fmla="*/ 17 h 33"/>
              <a:gd name="T52" fmla="*/ 5 w 28"/>
              <a:gd name="T53" fmla="*/ 17 h 33"/>
              <a:gd name="T54" fmla="*/ 5 w 28"/>
              <a:gd name="T55" fmla="*/ 21 h 33"/>
              <a:gd name="T56" fmla="*/ 5 w 28"/>
              <a:gd name="T57" fmla="*/ 21 h 33"/>
              <a:gd name="T58" fmla="*/ 7 w 28"/>
              <a:gd name="T59" fmla="*/ 26 h 33"/>
              <a:gd name="T60" fmla="*/ 7 w 28"/>
              <a:gd name="T61" fmla="*/ 26 h 33"/>
              <a:gd name="T62" fmla="*/ 12 w 28"/>
              <a:gd name="T63" fmla="*/ 28 h 33"/>
              <a:gd name="T64" fmla="*/ 12 w 28"/>
              <a:gd name="T65" fmla="*/ 28 h 33"/>
              <a:gd name="T66" fmla="*/ 17 w 28"/>
              <a:gd name="T67" fmla="*/ 28 h 33"/>
              <a:gd name="T68" fmla="*/ 17 w 28"/>
              <a:gd name="T69" fmla="*/ 28 h 33"/>
              <a:gd name="T70" fmla="*/ 19 w 28"/>
              <a:gd name="T71" fmla="*/ 28 h 33"/>
              <a:gd name="T72" fmla="*/ 19 w 28"/>
              <a:gd name="T73" fmla="*/ 28 h 33"/>
              <a:gd name="T74" fmla="*/ 21 w 28"/>
              <a:gd name="T75" fmla="*/ 28 h 33"/>
              <a:gd name="T76" fmla="*/ 21 w 28"/>
              <a:gd name="T77" fmla="*/ 28 h 33"/>
              <a:gd name="T78" fmla="*/ 24 w 28"/>
              <a:gd name="T79" fmla="*/ 26 h 33"/>
              <a:gd name="T80" fmla="*/ 24 w 28"/>
              <a:gd name="T81" fmla="*/ 26 h 33"/>
              <a:gd name="T82" fmla="*/ 24 w 28"/>
              <a:gd name="T83" fmla="*/ 24 h 33"/>
              <a:gd name="T84" fmla="*/ 28 w 28"/>
              <a:gd name="T85" fmla="*/ 24 h 33"/>
              <a:gd name="T86" fmla="*/ 28 w 28"/>
              <a:gd name="T87" fmla="*/ 24 h 33"/>
              <a:gd name="T88" fmla="*/ 26 w 28"/>
              <a:gd name="T89" fmla="*/ 28 h 33"/>
              <a:gd name="T90" fmla="*/ 26 w 28"/>
              <a:gd name="T91" fmla="*/ 28 h 33"/>
              <a:gd name="T92" fmla="*/ 24 w 28"/>
              <a:gd name="T93" fmla="*/ 31 h 33"/>
              <a:gd name="T94" fmla="*/ 24 w 28"/>
              <a:gd name="T95" fmla="*/ 31 h 33"/>
              <a:gd name="T96" fmla="*/ 19 w 28"/>
              <a:gd name="T97" fmla="*/ 31 h 33"/>
              <a:gd name="T98" fmla="*/ 19 w 28"/>
              <a:gd name="T99" fmla="*/ 31 h 33"/>
              <a:gd name="T100" fmla="*/ 17 w 28"/>
              <a:gd name="T101" fmla="*/ 33 h 33"/>
              <a:gd name="T102" fmla="*/ 17 w 28"/>
              <a:gd name="T103" fmla="*/ 33 h 33"/>
              <a:gd name="T104" fmla="*/ 10 w 28"/>
              <a:gd name="T105" fmla="*/ 31 h 33"/>
              <a:gd name="T106" fmla="*/ 10 w 28"/>
              <a:gd name="T107" fmla="*/ 31 h 33"/>
              <a:gd name="T108" fmla="*/ 5 w 28"/>
              <a:gd name="T109" fmla="*/ 28 h 33"/>
              <a:gd name="T110" fmla="*/ 5 w 28"/>
              <a:gd name="T111" fmla="*/ 28 h 33"/>
              <a:gd name="T112" fmla="*/ 3 w 28"/>
              <a:gd name="T113" fmla="*/ 24 h 33"/>
              <a:gd name="T114" fmla="*/ 3 w 28"/>
              <a:gd name="T115" fmla="*/ 24 h 33"/>
              <a:gd name="T116" fmla="*/ 0 w 28"/>
              <a:gd name="T117" fmla="*/ 17 h 33"/>
              <a:gd name="T118" fmla="*/ 0 w 28"/>
              <a:gd name="T119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33">
                <a:moveTo>
                  <a:pt x="0" y="17"/>
                </a:moveTo>
                <a:lnTo>
                  <a:pt x="0" y="17"/>
                </a:lnTo>
                <a:lnTo>
                  <a:pt x="3" y="10"/>
                </a:lnTo>
                <a:lnTo>
                  <a:pt x="3" y="10"/>
                </a:lnTo>
                <a:lnTo>
                  <a:pt x="5" y="5"/>
                </a:lnTo>
                <a:lnTo>
                  <a:pt x="5" y="5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4" y="3"/>
                </a:lnTo>
                <a:lnTo>
                  <a:pt x="24" y="3"/>
                </a:lnTo>
                <a:lnTo>
                  <a:pt x="28" y="7"/>
                </a:lnTo>
                <a:lnTo>
                  <a:pt x="24" y="10"/>
                </a:lnTo>
                <a:lnTo>
                  <a:pt x="24" y="10"/>
                </a:lnTo>
                <a:lnTo>
                  <a:pt x="21" y="5"/>
                </a:lnTo>
                <a:lnTo>
                  <a:pt x="21" y="5"/>
                </a:lnTo>
                <a:lnTo>
                  <a:pt x="17" y="5"/>
                </a:lnTo>
                <a:lnTo>
                  <a:pt x="17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4" y="26"/>
                </a:lnTo>
                <a:lnTo>
                  <a:pt x="24" y="26"/>
                </a:lnTo>
                <a:lnTo>
                  <a:pt x="24" y="24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4" y="31"/>
                </a:lnTo>
                <a:lnTo>
                  <a:pt x="24" y="31"/>
                </a:lnTo>
                <a:lnTo>
                  <a:pt x="19" y="31"/>
                </a:lnTo>
                <a:lnTo>
                  <a:pt x="19" y="31"/>
                </a:lnTo>
                <a:lnTo>
                  <a:pt x="17" y="33"/>
                </a:lnTo>
                <a:lnTo>
                  <a:pt x="17" y="33"/>
                </a:lnTo>
                <a:lnTo>
                  <a:pt x="10" y="31"/>
                </a:lnTo>
                <a:lnTo>
                  <a:pt x="10" y="31"/>
                </a:lnTo>
                <a:lnTo>
                  <a:pt x="5" y="28"/>
                </a:lnTo>
                <a:lnTo>
                  <a:pt x="5" y="28"/>
                </a:lnTo>
                <a:lnTo>
                  <a:pt x="3" y="24"/>
                </a:lnTo>
                <a:lnTo>
                  <a:pt x="3" y="24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3"/>
          <p:cNvSpPr>
            <a:spLocks noEditPoints="1"/>
          </p:cNvSpPr>
          <p:nvPr/>
        </p:nvSpPr>
        <p:spPr bwMode="auto">
          <a:xfrm>
            <a:off x="4654952" y="4939606"/>
            <a:ext cx="47625" cy="52388"/>
          </a:xfrm>
          <a:custGeom>
            <a:avLst/>
            <a:gdLst>
              <a:gd name="T0" fmla="*/ 14 w 30"/>
              <a:gd name="T1" fmla="*/ 33 h 33"/>
              <a:gd name="T2" fmla="*/ 7 w 30"/>
              <a:gd name="T3" fmla="*/ 31 h 33"/>
              <a:gd name="T4" fmla="*/ 2 w 30"/>
              <a:gd name="T5" fmla="*/ 28 h 33"/>
              <a:gd name="T6" fmla="*/ 0 w 30"/>
              <a:gd name="T7" fmla="*/ 24 h 33"/>
              <a:gd name="T8" fmla="*/ 0 w 30"/>
              <a:gd name="T9" fmla="*/ 17 h 33"/>
              <a:gd name="T10" fmla="*/ 0 w 30"/>
              <a:gd name="T11" fmla="*/ 10 h 33"/>
              <a:gd name="T12" fmla="*/ 2 w 30"/>
              <a:gd name="T13" fmla="*/ 5 h 33"/>
              <a:gd name="T14" fmla="*/ 9 w 30"/>
              <a:gd name="T15" fmla="*/ 3 h 33"/>
              <a:gd name="T16" fmla="*/ 14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28 w 30"/>
              <a:gd name="T23" fmla="*/ 10 h 33"/>
              <a:gd name="T24" fmla="*/ 30 w 30"/>
              <a:gd name="T25" fmla="*/ 17 h 33"/>
              <a:gd name="T26" fmla="*/ 28 w 30"/>
              <a:gd name="T27" fmla="*/ 24 h 33"/>
              <a:gd name="T28" fmla="*/ 26 w 30"/>
              <a:gd name="T29" fmla="*/ 28 h 33"/>
              <a:gd name="T30" fmla="*/ 21 w 30"/>
              <a:gd name="T31" fmla="*/ 31 h 33"/>
              <a:gd name="T32" fmla="*/ 14 w 30"/>
              <a:gd name="T33" fmla="*/ 33 h 33"/>
              <a:gd name="T34" fmla="*/ 2 w 30"/>
              <a:gd name="T35" fmla="*/ 17 h 33"/>
              <a:gd name="T36" fmla="*/ 5 w 30"/>
              <a:gd name="T37" fmla="*/ 21 h 33"/>
              <a:gd name="T38" fmla="*/ 7 w 30"/>
              <a:gd name="T39" fmla="*/ 26 h 33"/>
              <a:gd name="T40" fmla="*/ 9 w 30"/>
              <a:gd name="T41" fmla="*/ 28 h 33"/>
              <a:gd name="T42" fmla="*/ 14 w 30"/>
              <a:gd name="T43" fmla="*/ 28 h 33"/>
              <a:gd name="T44" fmla="*/ 19 w 30"/>
              <a:gd name="T45" fmla="*/ 28 h 33"/>
              <a:gd name="T46" fmla="*/ 21 w 30"/>
              <a:gd name="T47" fmla="*/ 26 h 33"/>
              <a:gd name="T48" fmla="*/ 23 w 30"/>
              <a:gd name="T49" fmla="*/ 21 h 33"/>
              <a:gd name="T50" fmla="*/ 26 w 30"/>
              <a:gd name="T51" fmla="*/ 17 h 33"/>
              <a:gd name="T52" fmla="*/ 23 w 30"/>
              <a:gd name="T53" fmla="*/ 12 h 33"/>
              <a:gd name="T54" fmla="*/ 21 w 30"/>
              <a:gd name="T55" fmla="*/ 7 h 33"/>
              <a:gd name="T56" fmla="*/ 19 w 30"/>
              <a:gd name="T57" fmla="*/ 5 h 33"/>
              <a:gd name="T58" fmla="*/ 14 w 30"/>
              <a:gd name="T59" fmla="*/ 5 h 33"/>
              <a:gd name="T60" fmla="*/ 9 w 30"/>
              <a:gd name="T61" fmla="*/ 5 h 33"/>
              <a:gd name="T62" fmla="*/ 7 w 30"/>
              <a:gd name="T63" fmla="*/ 7 h 33"/>
              <a:gd name="T64" fmla="*/ 5 w 30"/>
              <a:gd name="T65" fmla="*/ 12 h 33"/>
              <a:gd name="T66" fmla="*/ 2 w 30"/>
              <a:gd name="T6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3">
                <a:moveTo>
                  <a:pt x="14" y="33"/>
                </a:moveTo>
                <a:lnTo>
                  <a:pt x="14" y="33"/>
                </a:lnTo>
                <a:lnTo>
                  <a:pt x="7" y="31"/>
                </a:lnTo>
                <a:lnTo>
                  <a:pt x="7" y="31"/>
                </a:lnTo>
                <a:lnTo>
                  <a:pt x="2" y="28"/>
                </a:lnTo>
                <a:lnTo>
                  <a:pt x="2" y="28"/>
                </a:lnTo>
                <a:lnTo>
                  <a:pt x="0" y="24"/>
                </a:lnTo>
                <a:lnTo>
                  <a:pt x="0" y="24"/>
                </a:lnTo>
                <a:lnTo>
                  <a:pt x="0" y="17"/>
                </a:lnTo>
                <a:lnTo>
                  <a:pt x="0" y="17"/>
                </a:lnTo>
                <a:lnTo>
                  <a:pt x="0" y="10"/>
                </a:lnTo>
                <a:lnTo>
                  <a:pt x="0" y="10"/>
                </a:lnTo>
                <a:lnTo>
                  <a:pt x="2" y="5"/>
                </a:lnTo>
                <a:lnTo>
                  <a:pt x="2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0" y="17"/>
                </a:lnTo>
                <a:lnTo>
                  <a:pt x="30" y="17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1" y="31"/>
                </a:lnTo>
                <a:lnTo>
                  <a:pt x="21" y="31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2" y="17"/>
                </a:moveTo>
                <a:lnTo>
                  <a:pt x="2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1"/>
                </a:lnTo>
                <a:lnTo>
                  <a:pt x="23" y="21"/>
                </a:lnTo>
                <a:lnTo>
                  <a:pt x="26" y="17"/>
                </a:lnTo>
                <a:lnTo>
                  <a:pt x="26" y="17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2" y="17"/>
                </a:lnTo>
                <a:lnTo>
                  <a:pt x="2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4"/>
          <p:cNvSpPr>
            <a:spLocks/>
          </p:cNvSpPr>
          <p:nvPr/>
        </p:nvSpPr>
        <p:spPr bwMode="auto">
          <a:xfrm>
            <a:off x="4710514" y="4939606"/>
            <a:ext cx="41275" cy="49213"/>
          </a:xfrm>
          <a:custGeom>
            <a:avLst/>
            <a:gdLst>
              <a:gd name="T0" fmla="*/ 26 w 26"/>
              <a:gd name="T1" fmla="*/ 31 h 31"/>
              <a:gd name="T2" fmla="*/ 23 w 26"/>
              <a:gd name="T3" fmla="*/ 31 h 31"/>
              <a:gd name="T4" fmla="*/ 23 w 26"/>
              <a:gd name="T5" fmla="*/ 14 h 31"/>
              <a:gd name="T6" fmla="*/ 23 w 26"/>
              <a:gd name="T7" fmla="*/ 14 h 31"/>
              <a:gd name="T8" fmla="*/ 21 w 26"/>
              <a:gd name="T9" fmla="*/ 7 h 31"/>
              <a:gd name="T10" fmla="*/ 21 w 26"/>
              <a:gd name="T11" fmla="*/ 7 h 31"/>
              <a:gd name="T12" fmla="*/ 19 w 26"/>
              <a:gd name="T13" fmla="*/ 5 h 31"/>
              <a:gd name="T14" fmla="*/ 16 w 26"/>
              <a:gd name="T15" fmla="*/ 5 h 31"/>
              <a:gd name="T16" fmla="*/ 16 w 26"/>
              <a:gd name="T17" fmla="*/ 5 h 31"/>
              <a:gd name="T18" fmla="*/ 12 w 26"/>
              <a:gd name="T19" fmla="*/ 5 h 31"/>
              <a:gd name="T20" fmla="*/ 12 w 26"/>
              <a:gd name="T21" fmla="*/ 5 h 31"/>
              <a:gd name="T22" fmla="*/ 9 w 26"/>
              <a:gd name="T23" fmla="*/ 7 h 31"/>
              <a:gd name="T24" fmla="*/ 9 w 26"/>
              <a:gd name="T25" fmla="*/ 7 h 31"/>
              <a:gd name="T26" fmla="*/ 7 w 26"/>
              <a:gd name="T27" fmla="*/ 10 h 31"/>
              <a:gd name="T28" fmla="*/ 7 w 26"/>
              <a:gd name="T29" fmla="*/ 10 h 31"/>
              <a:gd name="T30" fmla="*/ 5 w 26"/>
              <a:gd name="T31" fmla="*/ 12 h 31"/>
              <a:gd name="T32" fmla="*/ 5 w 26"/>
              <a:gd name="T33" fmla="*/ 31 h 31"/>
              <a:gd name="T34" fmla="*/ 0 w 26"/>
              <a:gd name="T35" fmla="*/ 31 h 31"/>
              <a:gd name="T36" fmla="*/ 0 w 26"/>
              <a:gd name="T37" fmla="*/ 0 h 31"/>
              <a:gd name="T38" fmla="*/ 5 w 26"/>
              <a:gd name="T39" fmla="*/ 0 h 31"/>
              <a:gd name="T40" fmla="*/ 5 w 26"/>
              <a:gd name="T41" fmla="*/ 7 h 31"/>
              <a:gd name="T42" fmla="*/ 5 w 26"/>
              <a:gd name="T43" fmla="*/ 7 h 31"/>
              <a:gd name="T44" fmla="*/ 9 w 26"/>
              <a:gd name="T45" fmla="*/ 3 h 31"/>
              <a:gd name="T46" fmla="*/ 9 w 26"/>
              <a:gd name="T47" fmla="*/ 3 h 31"/>
              <a:gd name="T48" fmla="*/ 16 w 26"/>
              <a:gd name="T49" fmla="*/ 0 h 31"/>
              <a:gd name="T50" fmla="*/ 16 w 26"/>
              <a:gd name="T51" fmla="*/ 0 h 31"/>
              <a:gd name="T52" fmla="*/ 21 w 26"/>
              <a:gd name="T53" fmla="*/ 3 h 31"/>
              <a:gd name="T54" fmla="*/ 21 w 26"/>
              <a:gd name="T55" fmla="*/ 3 h 31"/>
              <a:gd name="T56" fmla="*/ 23 w 26"/>
              <a:gd name="T57" fmla="*/ 5 h 31"/>
              <a:gd name="T58" fmla="*/ 23 w 26"/>
              <a:gd name="T59" fmla="*/ 5 h 31"/>
              <a:gd name="T60" fmla="*/ 26 w 26"/>
              <a:gd name="T61" fmla="*/ 10 h 31"/>
              <a:gd name="T62" fmla="*/ 26 w 26"/>
              <a:gd name="T63" fmla="*/ 10 h 31"/>
              <a:gd name="T64" fmla="*/ 26 w 26"/>
              <a:gd name="T65" fmla="*/ 14 h 31"/>
              <a:gd name="T66" fmla="*/ 26 w 26"/>
              <a:gd name="T67" fmla="*/ 31 h 31"/>
              <a:gd name="T68" fmla="*/ 26 w 26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1">
                <a:moveTo>
                  <a:pt x="26" y="31"/>
                </a:moveTo>
                <a:lnTo>
                  <a:pt x="23" y="31"/>
                </a:lnTo>
                <a:lnTo>
                  <a:pt x="23" y="14"/>
                </a:lnTo>
                <a:lnTo>
                  <a:pt x="23" y="14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9" y="7"/>
                </a:lnTo>
                <a:lnTo>
                  <a:pt x="9" y="7"/>
                </a:lnTo>
                <a:lnTo>
                  <a:pt x="7" y="10"/>
                </a:lnTo>
                <a:lnTo>
                  <a:pt x="7" y="10"/>
                </a:lnTo>
                <a:lnTo>
                  <a:pt x="5" y="12"/>
                </a:lnTo>
                <a:lnTo>
                  <a:pt x="5" y="31"/>
                </a:lnTo>
                <a:lnTo>
                  <a:pt x="0" y="31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3" y="5"/>
                </a:lnTo>
                <a:lnTo>
                  <a:pt x="23" y="5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31"/>
                </a:lnTo>
                <a:lnTo>
                  <a:pt x="26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5"/>
          <p:cNvSpPr>
            <a:spLocks/>
          </p:cNvSpPr>
          <p:nvPr/>
        </p:nvSpPr>
        <p:spPr bwMode="auto">
          <a:xfrm>
            <a:off x="4758139" y="4939606"/>
            <a:ext cx="49213" cy="49213"/>
          </a:xfrm>
          <a:custGeom>
            <a:avLst/>
            <a:gdLst>
              <a:gd name="T0" fmla="*/ 12 w 31"/>
              <a:gd name="T1" fmla="*/ 31 h 31"/>
              <a:gd name="T2" fmla="*/ 0 w 31"/>
              <a:gd name="T3" fmla="*/ 0 h 31"/>
              <a:gd name="T4" fmla="*/ 5 w 31"/>
              <a:gd name="T5" fmla="*/ 0 h 31"/>
              <a:gd name="T6" fmla="*/ 14 w 31"/>
              <a:gd name="T7" fmla="*/ 28 h 31"/>
              <a:gd name="T8" fmla="*/ 26 w 31"/>
              <a:gd name="T9" fmla="*/ 0 h 31"/>
              <a:gd name="T10" fmla="*/ 31 w 31"/>
              <a:gd name="T11" fmla="*/ 0 h 31"/>
              <a:gd name="T12" fmla="*/ 17 w 31"/>
              <a:gd name="T13" fmla="*/ 31 h 31"/>
              <a:gd name="T14" fmla="*/ 12 w 31"/>
              <a:gd name="T15" fmla="*/ 31 h 31"/>
              <a:gd name="T16" fmla="*/ 12 w 31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1">
                <a:moveTo>
                  <a:pt x="12" y="31"/>
                </a:moveTo>
                <a:lnTo>
                  <a:pt x="0" y="0"/>
                </a:lnTo>
                <a:lnTo>
                  <a:pt x="5" y="0"/>
                </a:lnTo>
                <a:lnTo>
                  <a:pt x="14" y="28"/>
                </a:lnTo>
                <a:lnTo>
                  <a:pt x="26" y="0"/>
                </a:lnTo>
                <a:lnTo>
                  <a:pt x="31" y="0"/>
                </a:lnTo>
                <a:lnTo>
                  <a:pt x="17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6"/>
          <p:cNvSpPr>
            <a:spLocks noEditPoints="1"/>
          </p:cNvSpPr>
          <p:nvPr/>
        </p:nvSpPr>
        <p:spPr bwMode="auto">
          <a:xfrm>
            <a:off x="4810527" y="4939606"/>
            <a:ext cx="41275" cy="52388"/>
          </a:xfrm>
          <a:custGeom>
            <a:avLst/>
            <a:gdLst>
              <a:gd name="T0" fmla="*/ 9 w 26"/>
              <a:gd name="T1" fmla="*/ 33 h 33"/>
              <a:gd name="T2" fmla="*/ 5 w 26"/>
              <a:gd name="T3" fmla="*/ 31 h 33"/>
              <a:gd name="T4" fmla="*/ 2 w 26"/>
              <a:gd name="T5" fmla="*/ 31 h 33"/>
              <a:gd name="T6" fmla="*/ 0 w 26"/>
              <a:gd name="T7" fmla="*/ 26 h 33"/>
              <a:gd name="T8" fmla="*/ 0 w 26"/>
              <a:gd name="T9" fmla="*/ 24 h 33"/>
              <a:gd name="T10" fmla="*/ 0 w 26"/>
              <a:gd name="T11" fmla="*/ 19 h 33"/>
              <a:gd name="T12" fmla="*/ 2 w 26"/>
              <a:gd name="T13" fmla="*/ 17 h 33"/>
              <a:gd name="T14" fmla="*/ 7 w 26"/>
              <a:gd name="T15" fmla="*/ 14 h 33"/>
              <a:gd name="T16" fmla="*/ 12 w 26"/>
              <a:gd name="T17" fmla="*/ 14 h 33"/>
              <a:gd name="T18" fmla="*/ 16 w 26"/>
              <a:gd name="T19" fmla="*/ 14 h 33"/>
              <a:gd name="T20" fmla="*/ 21 w 26"/>
              <a:gd name="T21" fmla="*/ 12 h 33"/>
              <a:gd name="T22" fmla="*/ 19 w 26"/>
              <a:gd name="T23" fmla="*/ 7 h 33"/>
              <a:gd name="T24" fmla="*/ 16 w 26"/>
              <a:gd name="T25" fmla="*/ 5 h 33"/>
              <a:gd name="T26" fmla="*/ 12 w 26"/>
              <a:gd name="T27" fmla="*/ 5 h 33"/>
              <a:gd name="T28" fmla="*/ 7 w 26"/>
              <a:gd name="T29" fmla="*/ 5 h 33"/>
              <a:gd name="T30" fmla="*/ 0 w 26"/>
              <a:gd name="T31" fmla="*/ 5 h 33"/>
              <a:gd name="T32" fmla="*/ 7 w 26"/>
              <a:gd name="T33" fmla="*/ 3 h 33"/>
              <a:gd name="T34" fmla="*/ 12 w 26"/>
              <a:gd name="T35" fmla="*/ 0 h 33"/>
              <a:gd name="T36" fmla="*/ 21 w 26"/>
              <a:gd name="T37" fmla="*/ 5 h 33"/>
              <a:gd name="T38" fmla="*/ 23 w 26"/>
              <a:gd name="T39" fmla="*/ 7 h 33"/>
              <a:gd name="T40" fmla="*/ 23 w 26"/>
              <a:gd name="T41" fmla="*/ 26 h 33"/>
              <a:gd name="T42" fmla="*/ 26 w 26"/>
              <a:gd name="T43" fmla="*/ 28 h 33"/>
              <a:gd name="T44" fmla="*/ 26 w 26"/>
              <a:gd name="T45" fmla="*/ 31 h 33"/>
              <a:gd name="T46" fmla="*/ 23 w 26"/>
              <a:gd name="T47" fmla="*/ 33 h 33"/>
              <a:gd name="T48" fmla="*/ 21 w 26"/>
              <a:gd name="T49" fmla="*/ 31 h 33"/>
              <a:gd name="T50" fmla="*/ 21 w 26"/>
              <a:gd name="T51" fmla="*/ 26 h 33"/>
              <a:gd name="T52" fmla="*/ 16 w 26"/>
              <a:gd name="T53" fmla="*/ 31 h 33"/>
              <a:gd name="T54" fmla="*/ 9 w 26"/>
              <a:gd name="T55" fmla="*/ 33 h 33"/>
              <a:gd name="T56" fmla="*/ 9 w 26"/>
              <a:gd name="T57" fmla="*/ 28 h 33"/>
              <a:gd name="T58" fmla="*/ 16 w 26"/>
              <a:gd name="T59" fmla="*/ 28 h 33"/>
              <a:gd name="T60" fmla="*/ 19 w 26"/>
              <a:gd name="T61" fmla="*/ 26 h 33"/>
              <a:gd name="T62" fmla="*/ 21 w 26"/>
              <a:gd name="T63" fmla="*/ 24 h 33"/>
              <a:gd name="T64" fmla="*/ 21 w 26"/>
              <a:gd name="T65" fmla="*/ 24 h 33"/>
              <a:gd name="T66" fmla="*/ 21 w 26"/>
              <a:gd name="T67" fmla="*/ 17 h 33"/>
              <a:gd name="T68" fmla="*/ 16 w 26"/>
              <a:gd name="T69" fmla="*/ 17 h 33"/>
              <a:gd name="T70" fmla="*/ 12 w 26"/>
              <a:gd name="T71" fmla="*/ 17 h 33"/>
              <a:gd name="T72" fmla="*/ 5 w 26"/>
              <a:gd name="T73" fmla="*/ 19 h 33"/>
              <a:gd name="T74" fmla="*/ 2 w 26"/>
              <a:gd name="T75" fmla="*/ 24 h 33"/>
              <a:gd name="T76" fmla="*/ 2 w 26"/>
              <a:gd name="T77" fmla="*/ 26 h 33"/>
              <a:gd name="T78" fmla="*/ 5 w 26"/>
              <a:gd name="T79" fmla="*/ 28 h 33"/>
              <a:gd name="T80" fmla="*/ 7 w 26"/>
              <a:gd name="T81" fmla="*/ 28 h 33"/>
              <a:gd name="T82" fmla="*/ 9 w 26"/>
              <a:gd name="T83" fmla="*/ 2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3">
                <a:moveTo>
                  <a:pt x="9" y="33"/>
                </a:moveTo>
                <a:lnTo>
                  <a:pt x="9" y="33"/>
                </a:lnTo>
                <a:lnTo>
                  <a:pt x="5" y="31"/>
                </a:lnTo>
                <a:lnTo>
                  <a:pt x="5" y="31"/>
                </a:lnTo>
                <a:lnTo>
                  <a:pt x="2" y="31"/>
                </a:lnTo>
                <a:lnTo>
                  <a:pt x="2" y="31"/>
                </a:lnTo>
                <a:lnTo>
                  <a:pt x="0" y="26"/>
                </a:lnTo>
                <a:lnTo>
                  <a:pt x="0" y="26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0" y="19"/>
                </a:lnTo>
                <a:lnTo>
                  <a:pt x="2" y="17"/>
                </a:lnTo>
                <a:lnTo>
                  <a:pt x="2" y="17"/>
                </a:lnTo>
                <a:lnTo>
                  <a:pt x="7" y="14"/>
                </a:lnTo>
                <a:lnTo>
                  <a:pt x="7" y="14"/>
                </a:lnTo>
                <a:lnTo>
                  <a:pt x="12" y="14"/>
                </a:lnTo>
                <a:lnTo>
                  <a:pt x="12" y="14"/>
                </a:lnTo>
                <a:lnTo>
                  <a:pt x="16" y="14"/>
                </a:lnTo>
                <a:lnTo>
                  <a:pt x="16" y="14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9" y="7"/>
                </a:lnTo>
                <a:lnTo>
                  <a:pt x="19" y="7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7" y="5"/>
                </a:lnTo>
                <a:lnTo>
                  <a:pt x="7" y="5"/>
                </a:ln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7" y="3"/>
                </a:lnTo>
                <a:lnTo>
                  <a:pt x="12" y="0"/>
                </a:lnTo>
                <a:lnTo>
                  <a:pt x="12" y="0"/>
                </a:lnTo>
                <a:lnTo>
                  <a:pt x="16" y="3"/>
                </a:lnTo>
                <a:lnTo>
                  <a:pt x="21" y="5"/>
                </a:lnTo>
                <a:lnTo>
                  <a:pt x="21" y="5"/>
                </a:lnTo>
                <a:lnTo>
                  <a:pt x="23" y="7"/>
                </a:lnTo>
                <a:lnTo>
                  <a:pt x="23" y="12"/>
                </a:lnTo>
                <a:lnTo>
                  <a:pt x="23" y="26"/>
                </a:lnTo>
                <a:lnTo>
                  <a:pt x="23" y="26"/>
                </a:lnTo>
                <a:lnTo>
                  <a:pt x="26" y="28"/>
                </a:lnTo>
                <a:lnTo>
                  <a:pt x="26" y="31"/>
                </a:lnTo>
                <a:lnTo>
                  <a:pt x="26" y="31"/>
                </a:lnTo>
                <a:lnTo>
                  <a:pt x="23" y="33"/>
                </a:lnTo>
                <a:lnTo>
                  <a:pt x="23" y="33"/>
                </a:lnTo>
                <a:lnTo>
                  <a:pt x="21" y="31"/>
                </a:lnTo>
                <a:lnTo>
                  <a:pt x="21" y="31"/>
                </a:lnTo>
                <a:lnTo>
                  <a:pt x="21" y="28"/>
                </a:lnTo>
                <a:lnTo>
                  <a:pt x="21" y="26"/>
                </a:lnTo>
                <a:lnTo>
                  <a:pt x="21" y="26"/>
                </a:lnTo>
                <a:lnTo>
                  <a:pt x="16" y="31"/>
                </a:lnTo>
                <a:lnTo>
                  <a:pt x="16" y="31"/>
                </a:lnTo>
                <a:lnTo>
                  <a:pt x="9" y="33"/>
                </a:lnTo>
                <a:lnTo>
                  <a:pt x="9" y="33"/>
                </a:lnTo>
                <a:close/>
                <a:moveTo>
                  <a:pt x="9" y="28"/>
                </a:moveTo>
                <a:lnTo>
                  <a:pt x="9" y="28"/>
                </a:lnTo>
                <a:lnTo>
                  <a:pt x="16" y="28"/>
                </a:lnTo>
                <a:lnTo>
                  <a:pt x="16" y="28"/>
                </a:lnTo>
                <a:lnTo>
                  <a:pt x="19" y="26"/>
                </a:lnTo>
                <a:lnTo>
                  <a:pt x="19" y="26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17"/>
                </a:lnTo>
                <a:lnTo>
                  <a:pt x="21" y="17"/>
                </a:lnTo>
                <a:lnTo>
                  <a:pt x="16" y="17"/>
                </a:lnTo>
                <a:lnTo>
                  <a:pt x="16" y="17"/>
                </a:lnTo>
                <a:lnTo>
                  <a:pt x="12" y="17"/>
                </a:lnTo>
                <a:lnTo>
                  <a:pt x="12" y="17"/>
                </a:lnTo>
                <a:lnTo>
                  <a:pt x="5" y="19"/>
                </a:lnTo>
                <a:lnTo>
                  <a:pt x="5" y="19"/>
                </a:lnTo>
                <a:lnTo>
                  <a:pt x="2" y="19"/>
                </a:lnTo>
                <a:lnTo>
                  <a:pt x="2" y="24"/>
                </a:lnTo>
                <a:lnTo>
                  <a:pt x="2" y="24"/>
                </a:lnTo>
                <a:lnTo>
                  <a:pt x="2" y="26"/>
                </a:lnTo>
                <a:lnTo>
                  <a:pt x="2" y="26"/>
                </a:lnTo>
                <a:lnTo>
                  <a:pt x="5" y="28"/>
                </a:lnTo>
                <a:lnTo>
                  <a:pt x="5" y="28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7"/>
          <p:cNvSpPr>
            <a:spLocks/>
          </p:cNvSpPr>
          <p:nvPr/>
        </p:nvSpPr>
        <p:spPr bwMode="auto">
          <a:xfrm>
            <a:off x="4862914" y="4922143"/>
            <a:ext cx="17463" cy="69850"/>
          </a:xfrm>
          <a:custGeom>
            <a:avLst/>
            <a:gdLst>
              <a:gd name="T0" fmla="*/ 0 w 11"/>
              <a:gd name="T1" fmla="*/ 0 h 44"/>
              <a:gd name="T2" fmla="*/ 4 w 11"/>
              <a:gd name="T3" fmla="*/ 0 h 44"/>
              <a:gd name="T4" fmla="*/ 4 w 11"/>
              <a:gd name="T5" fmla="*/ 37 h 44"/>
              <a:gd name="T6" fmla="*/ 4 w 11"/>
              <a:gd name="T7" fmla="*/ 37 h 44"/>
              <a:gd name="T8" fmla="*/ 4 w 11"/>
              <a:gd name="T9" fmla="*/ 39 h 44"/>
              <a:gd name="T10" fmla="*/ 4 w 11"/>
              <a:gd name="T11" fmla="*/ 39 h 44"/>
              <a:gd name="T12" fmla="*/ 7 w 11"/>
              <a:gd name="T13" fmla="*/ 39 h 44"/>
              <a:gd name="T14" fmla="*/ 7 w 11"/>
              <a:gd name="T15" fmla="*/ 39 h 44"/>
              <a:gd name="T16" fmla="*/ 9 w 11"/>
              <a:gd name="T17" fmla="*/ 39 h 44"/>
              <a:gd name="T18" fmla="*/ 9 w 11"/>
              <a:gd name="T19" fmla="*/ 39 h 44"/>
              <a:gd name="T20" fmla="*/ 11 w 11"/>
              <a:gd name="T21" fmla="*/ 39 h 44"/>
              <a:gd name="T22" fmla="*/ 11 w 11"/>
              <a:gd name="T23" fmla="*/ 42 h 44"/>
              <a:gd name="T24" fmla="*/ 11 w 11"/>
              <a:gd name="T25" fmla="*/ 42 h 44"/>
              <a:gd name="T26" fmla="*/ 9 w 11"/>
              <a:gd name="T27" fmla="*/ 42 h 44"/>
              <a:gd name="T28" fmla="*/ 9 w 11"/>
              <a:gd name="T29" fmla="*/ 42 h 44"/>
              <a:gd name="T30" fmla="*/ 7 w 11"/>
              <a:gd name="T31" fmla="*/ 44 h 44"/>
              <a:gd name="T32" fmla="*/ 7 w 11"/>
              <a:gd name="T33" fmla="*/ 44 h 44"/>
              <a:gd name="T34" fmla="*/ 2 w 11"/>
              <a:gd name="T35" fmla="*/ 42 h 44"/>
              <a:gd name="T36" fmla="*/ 2 w 11"/>
              <a:gd name="T37" fmla="*/ 42 h 44"/>
              <a:gd name="T38" fmla="*/ 0 w 11"/>
              <a:gd name="T39" fmla="*/ 37 h 44"/>
              <a:gd name="T40" fmla="*/ 0 w 11"/>
              <a:gd name="T41" fmla="*/ 0 h 44"/>
              <a:gd name="T42" fmla="*/ 0 w 11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4">
                <a:moveTo>
                  <a:pt x="0" y="0"/>
                </a:moveTo>
                <a:lnTo>
                  <a:pt x="4" y="0"/>
                </a:lnTo>
                <a:lnTo>
                  <a:pt x="4" y="37"/>
                </a:lnTo>
                <a:lnTo>
                  <a:pt x="4" y="37"/>
                </a:lnTo>
                <a:lnTo>
                  <a:pt x="4" y="39"/>
                </a:lnTo>
                <a:lnTo>
                  <a:pt x="4" y="39"/>
                </a:lnTo>
                <a:lnTo>
                  <a:pt x="7" y="39"/>
                </a:lnTo>
                <a:lnTo>
                  <a:pt x="7" y="39"/>
                </a:lnTo>
                <a:lnTo>
                  <a:pt x="9" y="39"/>
                </a:lnTo>
                <a:lnTo>
                  <a:pt x="9" y="39"/>
                </a:lnTo>
                <a:lnTo>
                  <a:pt x="11" y="39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4"/>
                </a:lnTo>
                <a:lnTo>
                  <a:pt x="7" y="44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8"/>
          <p:cNvSpPr>
            <a:spLocks/>
          </p:cNvSpPr>
          <p:nvPr/>
        </p:nvSpPr>
        <p:spPr bwMode="auto">
          <a:xfrm>
            <a:off x="4888314" y="4922143"/>
            <a:ext cx="19050" cy="69850"/>
          </a:xfrm>
          <a:custGeom>
            <a:avLst/>
            <a:gdLst>
              <a:gd name="T0" fmla="*/ 0 w 12"/>
              <a:gd name="T1" fmla="*/ 0 h 44"/>
              <a:gd name="T2" fmla="*/ 5 w 12"/>
              <a:gd name="T3" fmla="*/ 0 h 44"/>
              <a:gd name="T4" fmla="*/ 5 w 12"/>
              <a:gd name="T5" fmla="*/ 37 h 44"/>
              <a:gd name="T6" fmla="*/ 5 w 12"/>
              <a:gd name="T7" fmla="*/ 37 h 44"/>
              <a:gd name="T8" fmla="*/ 5 w 12"/>
              <a:gd name="T9" fmla="*/ 39 h 44"/>
              <a:gd name="T10" fmla="*/ 5 w 12"/>
              <a:gd name="T11" fmla="*/ 39 h 44"/>
              <a:gd name="T12" fmla="*/ 7 w 12"/>
              <a:gd name="T13" fmla="*/ 39 h 44"/>
              <a:gd name="T14" fmla="*/ 7 w 12"/>
              <a:gd name="T15" fmla="*/ 39 h 44"/>
              <a:gd name="T16" fmla="*/ 9 w 12"/>
              <a:gd name="T17" fmla="*/ 39 h 44"/>
              <a:gd name="T18" fmla="*/ 9 w 12"/>
              <a:gd name="T19" fmla="*/ 39 h 44"/>
              <a:gd name="T20" fmla="*/ 12 w 12"/>
              <a:gd name="T21" fmla="*/ 39 h 44"/>
              <a:gd name="T22" fmla="*/ 12 w 12"/>
              <a:gd name="T23" fmla="*/ 42 h 44"/>
              <a:gd name="T24" fmla="*/ 12 w 12"/>
              <a:gd name="T25" fmla="*/ 42 h 44"/>
              <a:gd name="T26" fmla="*/ 9 w 12"/>
              <a:gd name="T27" fmla="*/ 42 h 44"/>
              <a:gd name="T28" fmla="*/ 9 w 12"/>
              <a:gd name="T29" fmla="*/ 42 h 44"/>
              <a:gd name="T30" fmla="*/ 5 w 12"/>
              <a:gd name="T31" fmla="*/ 44 h 44"/>
              <a:gd name="T32" fmla="*/ 5 w 12"/>
              <a:gd name="T33" fmla="*/ 44 h 44"/>
              <a:gd name="T34" fmla="*/ 2 w 12"/>
              <a:gd name="T35" fmla="*/ 42 h 44"/>
              <a:gd name="T36" fmla="*/ 2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5" y="0"/>
                </a:lnTo>
                <a:lnTo>
                  <a:pt x="5" y="37"/>
                </a:lnTo>
                <a:lnTo>
                  <a:pt x="5" y="37"/>
                </a:lnTo>
                <a:lnTo>
                  <a:pt x="5" y="39"/>
                </a:lnTo>
                <a:lnTo>
                  <a:pt x="5" y="39"/>
                </a:lnTo>
                <a:lnTo>
                  <a:pt x="7" y="39"/>
                </a:lnTo>
                <a:lnTo>
                  <a:pt x="7" y="39"/>
                </a:lnTo>
                <a:lnTo>
                  <a:pt x="9" y="39"/>
                </a:lnTo>
                <a:lnTo>
                  <a:pt x="9" y="39"/>
                </a:lnTo>
                <a:lnTo>
                  <a:pt x="12" y="39"/>
                </a:lnTo>
                <a:lnTo>
                  <a:pt x="12" y="42"/>
                </a:lnTo>
                <a:lnTo>
                  <a:pt x="12" y="42"/>
                </a:lnTo>
                <a:lnTo>
                  <a:pt x="9" y="42"/>
                </a:lnTo>
                <a:lnTo>
                  <a:pt x="9" y="42"/>
                </a:lnTo>
                <a:lnTo>
                  <a:pt x="5" y="44"/>
                </a:lnTo>
                <a:lnTo>
                  <a:pt x="5" y="44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9"/>
          <p:cNvSpPr>
            <a:spLocks noEditPoints="1"/>
          </p:cNvSpPr>
          <p:nvPr/>
        </p:nvSpPr>
        <p:spPr bwMode="auto">
          <a:xfrm>
            <a:off x="4913714" y="4922143"/>
            <a:ext cx="3175" cy="66675"/>
          </a:xfrm>
          <a:custGeom>
            <a:avLst/>
            <a:gdLst>
              <a:gd name="T0" fmla="*/ 0 w 2"/>
              <a:gd name="T1" fmla="*/ 42 h 42"/>
              <a:gd name="T2" fmla="*/ 0 w 2"/>
              <a:gd name="T3" fmla="*/ 11 h 42"/>
              <a:gd name="T4" fmla="*/ 2 w 2"/>
              <a:gd name="T5" fmla="*/ 11 h 42"/>
              <a:gd name="T6" fmla="*/ 2 w 2"/>
              <a:gd name="T7" fmla="*/ 42 h 42"/>
              <a:gd name="T8" fmla="*/ 0 w 2"/>
              <a:gd name="T9" fmla="*/ 42 h 42"/>
              <a:gd name="T10" fmla="*/ 0 w 2"/>
              <a:gd name="T11" fmla="*/ 42 h 42"/>
              <a:gd name="T12" fmla="*/ 0 w 2"/>
              <a:gd name="T13" fmla="*/ 7 h 42"/>
              <a:gd name="T14" fmla="*/ 0 w 2"/>
              <a:gd name="T15" fmla="*/ 0 h 42"/>
              <a:gd name="T16" fmla="*/ 2 w 2"/>
              <a:gd name="T17" fmla="*/ 0 h 42"/>
              <a:gd name="T18" fmla="*/ 2 w 2"/>
              <a:gd name="T19" fmla="*/ 7 h 42"/>
              <a:gd name="T20" fmla="*/ 0 w 2"/>
              <a:gd name="T21" fmla="*/ 7 h 42"/>
              <a:gd name="T22" fmla="*/ 0 w 2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" h="42">
                <a:moveTo>
                  <a:pt x="0" y="42"/>
                </a:moveTo>
                <a:lnTo>
                  <a:pt x="0" y="11"/>
                </a:lnTo>
                <a:lnTo>
                  <a:pt x="2" y="11"/>
                </a:lnTo>
                <a:lnTo>
                  <a:pt x="2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0"/>
          <p:cNvSpPr>
            <a:spLocks/>
          </p:cNvSpPr>
          <p:nvPr/>
        </p:nvSpPr>
        <p:spPr bwMode="auto">
          <a:xfrm>
            <a:off x="4928002" y="4939606"/>
            <a:ext cx="38100" cy="52388"/>
          </a:xfrm>
          <a:custGeom>
            <a:avLst/>
            <a:gdLst>
              <a:gd name="T0" fmla="*/ 12 w 24"/>
              <a:gd name="T1" fmla="*/ 33 h 33"/>
              <a:gd name="T2" fmla="*/ 5 w 24"/>
              <a:gd name="T3" fmla="*/ 31 h 33"/>
              <a:gd name="T4" fmla="*/ 3 w 24"/>
              <a:gd name="T5" fmla="*/ 26 h 33"/>
              <a:gd name="T6" fmla="*/ 7 w 24"/>
              <a:gd name="T7" fmla="*/ 28 h 33"/>
              <a:gd name="T8" fmla="*/ 12 w 24"/>
              <a:gd name="T9" fmla="*/ 28 h 33"/>
              <a:gd name="T10" fmla="*/ 19 w 24"/>
              <a:gd name="T11" fmla="*/ 28 h 33"/>
              <a:gd name="T12" fmla="*/ 21 w 24"/>
              <a:gd name="T13" fmla="*/ 24 h 33"/>
              <a:gd name="T14" fmla="*/ 21 w 24"/>
              <a:gd name="T15" fmla="*/ 21 h 33"/>
              <a:gd name="T16" fmla="*/ 19 w 24"/>
              <a:gd name="T17" fmla="*/ 19 h 33"/>
              <a:gd name="T18" fmla="*/ 17 w 24"/>
              <a:gd name="T19" fmla="*/ 19 h 33"/>
              <a:gd name="T20" fmla="*/ 12 w 24"/>
              <a:gd name="T21" fmla="*/ 17 h 33"/>
              <a:gd name="T22" fmla="*/ 7 w 24"/>
              <a:gd name="T23" fmla="*/ 17 h 33"/>
              <a:gd name="T24" fmla="*/ 5 w 24"/>
              <a:gd name="T25" fmla="*/ 14 h 33"/>
              <a:gd name="T26" fmla="*/ 3 w 24"/>
              <a:gd name="T27" fmla="*/ 12 h 33"/>
              <a:gd name="T28" fmla="*/ 3 w 24"/>
              <a:gd name="T29" fmla="*/ 10 h 33"/>
              <a:gd name="T30" fmla="*/ 3 w 24"/>
              <a:gd name="T31" fmla="*/ 5 h 33"/>
              <a:gd name="T32" fmla="*/ 5 w 24"/>
              <a:gd name="T33" fmla="*/ 3 h 33"/>
              <a:gd name="T34" fmla="*/ 10 w 24"/>
              <a:gd name="T35" fmla="*/ 0 h 33"/>
              <a:gd name="T36" fmla="*/ 12 w 24"/>
              <a:gd name="T37" fmla="*/ 0 h 33"/>
              <a:gd name="T38" fmla="*/ 19 w 24"/>
              <a:gd name="T39" fmla="*/ 3 h 33"/>
              <a:gd name="T40" fmla="*/ 24 w 24"/>
              <a:gd name="T41" fmla="*/ 5 h 33"/>
              <a:gd name="T42" fmla="*/ 21 w 24"/>
              <a:gd name="T43" fmla="*/ 7 h 33"/>
              <a:gd name="T44" fmla="*/ 19 w 24"/>
              <a:gd name="T45" fmla="*/ 5 h 33"/>
              <a:gd name="T46" fmla="*/ 12 w 24"/>
              <a:gd name="T47" fmla="*/ 5 h 33"/>
              <a:gd name="T48" fmla="*/ 10 w 24"/>
              <a:gd name="T49" fmla="*/ 5 h 33"/>
              <a:gd name="T50" fmla="*/ 7 w 24"/>
              <a:gd name="T51" fmla="*/ 5 h 33"/>
              <a:gd name="T52" fmla="*/ 5 w 24"/>
              <a:gd name="T53" fmla="*/ 7 h 33"/>
              <a:gd name="T54" fmla="*/ 5 w 24"/>
              <a:gd name="T55" fmla="*/ 10 h 33"/>
              <a:gd name="T56" fmla="*/ 5 w 24"/>
              <a:gd name="T57" fmla="*/ 12 h 33"/>
              <a:gd name="T58" fmla="*/ 7 w 24"/>
              <a:gd name="T59" fmla="*/ 12 h 33"/>
              <a:gd name="T60" fmla="*/ 10 w 24"/>
              <a:gd name="T61" fmla="*/ 14 h 33"/>
              <a:gd name="T62" fmla="*/ 12 w 24"/>
              <a:gd name="T63" fmla="*/ 14 h 33"/>
              <a:gd name="T64" fmla="*/ 19 w 24"/>
              <a:gd name="T65" fmla="*/ 17 h 33"/>
              <a:gd name="T66" fmla="*/ 21 w 24"/>
              <a:gd name="T67" fmla="*/ 17 h 33"/>
              <a:gd name="T68" fmla="*/ 24 w 24"/>
              <a:gd name="T69" fmla="*/ 19 h 33"/>
              <a:gd name="T70" fmla="*/ 24 w 24"/>
              <a:gd name="T71" fmla="*/ 24 h 33"/>
              <a:gd name="T72" fmla="*/ 21 w 24"/>
              <a:gd name="T73" fmla="*/ 31 h 33"/>
              <a:gd name="T74" fmla="*/ 19 w 24"/>
              <a:gd name="T75" fmla="*/ 31 h 33"/>
              <a:gd name="T76" fmla="*/ 12 w 24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3">
                <a:moveTo>
                  <a:pt x="12" y="33"/>
                </a:moveTo>
                <a:lnTo>
                  <a:pt x="12" y="33"/>
                </a:lnTo>
                <a:lnTo>
                  <a:pt x="5" y="31"/>
                </a:lnTo>
                <a:lnTo>
                  <a:pt x="5" y="31"/>
                </a:lnTo>
                <a:lnTo>
                  <a:pt x="0" y="28"/>
                </a:lnTo>
                <a:lnTo>
                  <a:pt x="3" y="26"/>
                </a:lnTo>
                <a:lnTo>
                  <a:pt x="3" y="26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9" y="28"/>
                </a:lnTo>
                <a:lnTo>
                  <a:pt x="19" y="28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21"/>
                </a:lnTo>
                <a:lnTo>
                  <a:pt x="19" y="19"/>
                </a:lnTo>
                <a:lnTo>
                  <a:pt x="19" y="19"/>
                </a:lnTo>
                <a:lnTo>
                  <a:pt x="17" y="19"/>
                </a:lnTo>
                <a:lnTo>
                  <a:pt x="17" y="19"/>
                </a:lnTo>
                <a:lnTo>
                  <a:pt x="12" y="17"/>
                </a:lnTo>
                <a:lnTo>
                  <a:pt x="12" y="17"/>
                </a:lnTo>
                <a:lnTo>
                  <a:pt x="7" y="17"/>
                </a:lnTo>
                <a:lnTo>
                  <a:pt x="7" y="17"/>
                </a:lnTo>
                <a:lnTo>
                  <a:pt x="5" y="14"/>
                </a:lnTo>
                <a:lnTo>
                  <a:pt x="5" y="14"/>
                </a:lnTo>
                <a:lnTo>
                  <a:pt x="3" y="12"/>
                </a:lnTo>
                <a:lnTo>
                  <a:pt x="3" y="12"/>
                </a:lnTo>
                <a:lnTo>
                  <a:pt x="3" y="10"/>
                </a:lnTo>
                <a:lnTo>
                  <a:pt x="3" y="10"/>
                </a:lnTo>
                <a:lnTo>
                  <a:pt x="3" y="5"/>
                </a:lnTo>
                <a:lnTo>
                  <a:pt x="3" y="5"/>
                </a:lnTo>
                <a:lnTo>
                  <a:pt x="5" y="3"/>
                </a:lnTo>
                <a:lnTo>
                  <a:pt x="5" y="3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2" y="0"/>
                </a:lnTo>
                <a:lnTo>
                  <a:pt x="19" y="3"/>
                </a:lnTo>
                <a:lnTo>
                  <a:pt x="19" y="3"/>
                </a:lnTo>
                <a:lnTo>
                  <a:pt x="24" y="5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2" y="5"/>
                </a:lnTo>
                <a:lnTo>
                  <a:pt x="12" y="5"/>
                </a:lnTo>
                <a:lnTo>
                  <a:pt x="10" y="5"/>
                </a:lnTo>
                <a:lnTo>
                  <a:pt x="10" y="5"/>
                </a:lnTo>
                <a:lnTo>
                  <a:pt x="7" y="5"/>
                </a:lnTo>
                <a:lnTo>
                  <a:pt x="7" y="5"/>
                </a:lnTo>
                <a:lnTo>
                  <a:pt x="5" y="7"/>
                </a:lnTo>
                <a:lnTo>
                  <a:pt x="5" y="7"/>
                </a:lnTo>
                <a:lnTo>
                  <a:pt x="5" y="10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2"/>
                </a:lnTo>
                <a:lnTo>
                  <a:pt x="7" y="12"/>
                </a:lnTo>
                <a:lnTo>
                  <a:pt x="10" y="14"/>
                </a:lnTo>
                <a:lnTo>
                  <a:pt x="10" y="14"/>
                </a:lnTo>
                <a:lnTo>
                  <a:pt x="12" y="14"/>
                </a:lnTo>
                <a:lnTo>
                  <a:pt x="12" y="14"/>
                </a:lnTo>
                <a:lnTo>
                  <a:pt x="19" y="17"/>
                </a:lnTo>
                <a:lnTo>
                  <a:pt x="19" y="17"/>
                </a:lnTo>
                <a:lnTo>
                  <a:pt x="21" y="17"/>
                </a:lnTo>
                <a:lnTo>
                  <a:pt x="21" y="17"/>
                </a:lnTo>
                <a:lnTo>
                  <a:pt x="24" y="19"/>
                </a:lnTo>
                <a:lnTo>
                  <a:pt x="24" y="19"/>
                </a:lnTo>
                <a:lnTo>
                  <a:pt x="24" y="24"/>
                </a:lnTo>
                <a:lnTo>
                  <a:pt x="24" y="24"/>
                </a:lnTo>
                <a:lnTo>
                  <a:pt x="24" y="26"/>
                </a:lnTo>
                <a:lnTo>
                  <a:pt x="21" y="31"/>
                </a:lnTo>
                <a:lnTo>
                  <a:pt x="21" y="31"/>
                </a:lnTo>
                <a:lnTo>
                  <a:pt x="19" y="31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1"/>
          <p:cNvSpPr>
            <a:spLocks noEditPoints="1"/>
          </p:cNvSpPr>
          <p:nvPr/>
        </p:nvSpPr>
        <p:spPr bwMode="auto">
          <a:xfrm>
            <a:off x="4051702" y="5047556"/>
            <a:ext cx="47625" cy="69850"/>
          </a:xfrm>
          <a:custGeom>
            <a:avLst/>
            <a:gdLst>
              <a:gd name="T0" fmla="*/ 16 w 30"/>
              <a:gd name="T1" fmla="*/ 33 h 44"/>
              <a:gd name="T2" fmla="*/ 9 w 30"/>
              <a:gd name="T3" fmla="*/ 30 h 44"/>
              <a:gd name="T4" fmla="*/ 5 w 30"/>
              <a:gd name="T5" fmla="*/ 44 h 44"/>
              <a:gd name="T6" fmla="*/ 0 w 30"/>
              <a:gd name="T7" fmla="*/ 2 h 44"/>
              <a:gd name="T8" fmla="*/ 5 w 30"/>
              <a:gd name="T9" fmla="*/ 7 h 44"/>
              <a:gd name="T10" fmla="*/ 9 w 30"/>
              <a:gd name="T11" fmla="*/ 2 h 44"/>
              <a:gd name="T12" fmla="*/ 16 w 30"/>
              <a:gd name="T13" fmla="*/ 0 h 44"/>
              <a:gd name="T14" fmla="*/ 21 w 30"/>
              <a:gd name="T15" fmla="*/ 2 h 44"/>
              <a:gd name="T16" fmla="*/ 26 w 30"/>
              <a:gd name="T17" fmla="*/ 7 h 44"/>
              <a:gd name="T18" fmla="*/ 28 w 30"/>
              <a:gd name="T19" fmla="*/ 12 h 44"/>
              <a:gd name="T20" fmla="*/ 30 w 30"/>
              <a:gd name="T21" fmla="*/ 16 h 44"/>
              <a:gd name="T22" fmla="*/ 28 w 30"/>
              <a:gd name="T23" fmla="*/ 23 h 44"/>
              <a:gd name="T24" fmla="*/ 26 w 30"/>
              <a:gd name="T25" fmla="*/ 28 h 44"/>
              <a:gd name="T26" fmla="*/ 21 w 30"/>
              <a:gd name="T27" fmla="*/ 30 h 44"/>
              <a:gd name="T28" fmla="*/ 16 w 30"/>
              <a:gd name="T29" fmla="*/ 33 h 44"/>
              <a:gd name="T30" fmla="*/ 16 w 30"/>
              <a:gd name="T31" fmla="*/ 28 h 44"/>
              <a:gd name="T32" fmla="*/ 19 w 30"/>
              <a:gd name="T33" fmla="*/ 28 h 44"/>
              <a:gd name="T34" fmla="*/ 23 w 30"/>
              <a:gd name="T35" fmla="*/ 26 h 44"/>
              <a:gd name="T36" fmla="*/ 26 w 30"/>
              <a:gd name="T37" fmla="*/ 21 h 44"/>
              <a:gd name="T38" fmla="*/ 26 w 30"/>
              <a:gd name="T39" fmla="*/ 16 h 44"/>
              <a:gd name="T40" fmla="*/ 26 w 30"/>
              <a:gd name="T41" fmla="*/ 12 h 44"/>
              <a:gd name="T42" fmla="*/ 23 w 30"/>
              <a:gd name="T43" fmla="*/ 9 h 44"/>
              <a:gd name="T44" fmla="*/ 19 w 30"/>
              <a:gd name="T45" fmla="*/ 5 h 44"/>
              <a:gd name="T46" fmla="*/ 14 w 30"/>
              <a:gd name="T47" fmla="*/ 5 h 44"/>
              <a:gd name="T48" fmla="*/ 12 w 30"/>
              <a:gd name="T49" fmla="*/ 5 h 44"/>
              <a:gd name="T50" fmla="*/ 9 w 30"/>
              <a:gd name="T51" fmla="*/ 7 h 44"/>
              <a:gd name="T52" fmla="*/ 7 w 30"/>
              <a:gd name="T53" fmla="*/ 9 h 44"/>
              <a:gd name="T54" fmla="*/ 5 w 30"/>
              <a:gd name="T55" fmla="*/ 12 h 44"/>
              <a:gd name="T56" fmla="*/ 5 w 30"/>
              <a:gd name="T57" fmla="*/ 21 h 44"/>
              <a:gd name="T58" fmla="*/ 7 w 30"/>
              <a:gd name="T59" fmla="*/ 23 h 44"/>
              <a:gd name="T60" fmla="*/ 9 w 30"/>
              <a:gd name="T61" fmla="*/ 28 h 44"/>
              <a:gd name="T62" fmla="*/ 12 w 30"/>
              <a:gd name="T63" fmla="*/ 28 h 44"/>
              <a:gd name="T64" fmla="*/ 16 w 30"/>
              <a:gd name="T65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" h="44">
                <a:moveTo>
                  <a:pt x="16" y="33"/>
                </a:moveTo>
                <a:lnTo>
                  <a:pt x="16" y="33"/>
                </a:lnTo>
                <a:lnTo>
                  <a:pt x="9" y="30"/>
                </a:lnTo>
                <a:lnTo>
                  <a:pt x="9" y="30"/>
                </a:lnTo>
                <a:lnTo>
                  <a:pt x="5" y="26"/>
                </a:lnTo>
                <a:lnTo>
                  <a:pt x="5" y="44"/>
                </a:lnTo>
                <a:lnTo>
                  <a:pt x="0" y="44"/>
                </a:lnTo>
                <a:lnTo>
                  <a:pt x="0" y="2"/>
                </a:lnTo>
                <a:lnTo>
                  <a:pt x="5" y="2"/>
                </a:lnTo>
                <a:lnTo>
                  <a:pt x="5" y="7"/>
                </a:lnTo>
                <a:lnTo>
                  <a:pt x="5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6" y="7"/>
                </a:lnTo>
                <a:lnTo>
                  <a:pt x="26" y="7"/>
                </a:lnTo>
                <a:lnTo>
                  <a:pt x="28" y="12"/>
                </a:lnTo>
                <a:lnTo>
                  <a:pt x="28" y="12"/>
                </a:lnTo>
                <a:lnTo>
                  <a:pt x="30" y="16"/>
                </a:lnTo>
                <a:lnTo>
                  <a:pt x="30" y="16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1" y="30"/>
                </a:lnTo>
                <a:lnTo>
                  <a:pt x="21" y="30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3" y="26"/>
                </a:lnTo>
                <a:lnTo>
                  <a:pt x="23" y="26"/>
                </a:lnTo>
                <a:lnTo>
                  <a:pt x="26" y="21"/>
                </a:lnTo>
                <a:lnTo>
                  <a:pt x="26" y="21"/>
                </a:lnTo>
                <a:lnTo>
                  <a:pt x="26" y="16"/>
                </a:lnTo>
                <a:lnTo>
                  <a:pt x="26" y="16"/>
                </a:lnTo>
                <a:lnTo>
                  <a:pt x="26" y="12"/>
                </a:lnTo>
                <a:lnTo>
                  <a:pt x="26" y="12"/>
                </a:lnTo>
                <a:lnTo>
                  <a:pt x="23" y="9"/>
                </a:lnTo>
                <a:lnTo>
                  <a:pt x="23" y="9"/>
                </a:lnTo>
                <a:lnTo>
                  <a:pt x="19" y="5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9" y="7"/>
                </a:lnTo>
                <a:lnTo>
                  <a:pt x="9" y="7"/>
                </a:lnTo>
                <a:lnTo>
                  <a:pt x="7" y="9"/>
                </a:lnTo>
                <a:lnTo>
                  <a:pt x="7" y="9"/>
                </a:lnTo>
                <a:lnTo>
                  <a:pt x="5" y="12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9" y="28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2"/>
          <p:cNvSpPr>
            <a:spLocks/>
          </p:cNvSpPr>
          <p:nvPr/>
        </p:nvSpPr>
        <p:spPr bwMode="auto">
          <a:xfrm>
            <a:off x="4110439" y="5050731"/>
            <a:ext cx="41275" cy="49213"/>
          </a:xfrm>
          <a:custGeom>
            <a:avLst/>
            <a:gdLst>
              <a:gd name="T0" fmla="*/ 10 w 26"/>
              <a:gd name="T1" fmla="*/ 31 h 31"/>
              <a:gd name="T2" fmla="*/ 10 w 26"/>
              <a:gd name="T3" fmla="*/ 31 h 31"/>
              <a:gd name="T4" fmla="*/ 5 w 26"/>
              <a:gd name="T5" fmla="*/ 31 h 31"/>
              <a:gd name="T6" fmla="*/ 3 w 26"/>
              <a:gd name="T7" fmla="*/ 28 h 31"/>
              <a:gd name="T8" fmla="*/ 3 w 26"/>
              <a:gd name="T9" fmla="*/ 28 h 31"/>
              <a:gd name="T10" fmla="*/ 0 w 26"/>
              <a:gd name="T11" fmla="*/ 24 h 31"/>
              <a:gd name="T12" fmla="*/ 0 w 26"/>
              <a:gd name="T13" fmla="*/ 17 h 31"/>
              <a:gd name="T14" fmla="*/ 0 w 26"/>
              <a:gd name="T15" fmla="*/ 0 h 31"/>
              <a:gd name="T16" fmla="*/ 3 w 26"/>
              <a:gd name="T17" fmla="*/ 0 h 31"/>
              <a:gd name="T18" fmla="*/ 3 w 26"/>
              <a:gd name="T19" fmla="*/ 17 h 31"/>
              <a:gd name="T20" fmla="*/ 3 w 26"/>
              <a:gd name="T21" fmla="*/ 17 h 31"/>
              <a:gd name="T22" fmla="*/ 5 w 26"/>
              <a:gd name="T23" fmla="*/ 24 h 31"/>
              <a:gd name="T24" fmla="*/ 7 w 26"/>
              <a:gd name="T25" fmla="*/ 26 h 31"/>
              <a:gd name="T26" fmla="*/ 10 w 26"/>
              <a:gd name="T27" fmla="*/ 26 h 31"/>
              <a:gd name="T28" fmla="*/ 10 w 26"/>
              <a:gd name="T29" fmla="*/ 26 h 31"/>
              <a:gd name="T30" fmla="*/ 14 w 26"/>
              <a:gd name="T31" fmla="*/ 26 h 31"/>
              <a:gd name="T32" fmla="*/ 14 w 26"/>
              <a:gd name="T33" fmla="*/ 26 h 31"/>
              <a:gd name="T34" fmla="*/ 17 w 26"/>
              <a:gd name="T35" fmla="*/ 24 h 31"/>
              <a:gd name="T36" fmla="*/ 17 w 26"/>
              <a:gd name="T37" fmla="*/ 24 h 31"/>
              <a:gd name="T38" fmla="*/ 19 w 26"/>
              <a:gd name="T39" fmla="*/ 21 h 31"/>
              <a:gd name="T40" fmla="*/ 19 w 26"/>
              <a:gd name="T41" fmla="*/ 21 h 31"/>
              <a:gd name="T42" fmla="*/ 21 w 26"/>
              <a:gd name="T43" fmla="*/ 19 h 31"/>
              <a:gd name="T44" fmla="*/ 21 w 26"/>
              <a:gd name="T45" fmla="*/ 0 h 31"/>
              <a:gd name="T46" fmla="*/ 26 w 26"/>
              <a:gd name="T47" fmla="*/ 0 h 31"/>
              <a:gd name="T48" fmla="*/ 26 w 26"/>
              <a:gd name="T49" fmla="*/ 26 h 31"/>
              <a:gd name="T50" fmla="*/ 26 w 26"/>
              <a:gd name="T51" fmla="*/ 26 h 31"/>
              <a:gd name="T52" fmla="*/ 26 w 26"/>
              <a:gd name="T53" fmla="*/ 26 h 31"/>
              <a:gd name="T54" fmla="*/ 26 w 26"/>
              <a:gd name="T55" fmla="*/ 31 h 31"/>
              <a:gd name="T56" fmla="*/ 26 w 26"/>
              <a:gd name="T57" fmla="*/ 31 h 31"/>
              <a:gd name="T58" fmla="*/ 26 w 26"/>
              <a:gd name="T59" fmla="*/ 31 h 31"/>
              <a:gd name="T60" fmla="*/ 26 w 26"/>
              <a:gd name="T61" fmla="*/ 31 h 31"/>
              <a:gd name="T62" fmla="*/ 26 w 26"/>
              <a:gd name="T63" fmla="*/ 31 h 31"/>
              <a:gd name="T64" fmla="*/ 26 w 26"/>
              <a:gd name="T65" fmla="*/ 31 h 31"/>
              <a:gd name="T66" fmla="*/ 24 w 26"/>
              <a:gd name="T67" fmla="*/ 28 h 31"/>
              <a:gd name="T68" fmla="*/ 24 w 26"/>
              <a:gd name="T69" fmla="*/ 28 h 31"/>
              <a:gd name="T70" fmla="*/ 21 w 26"/>
              <a:gd name="T71" fmla="*/ 26 h 31"/>
              <a:gd name="T72" fmla="*/ 21 w 26"/>
              <a:gd name="T73" fmla="*/ 24 h 31"/>
              <a:gd name="T74" fmla="*/ 21 w 26"/>
              <a:gd name="T75" fmla="*/ 24 h 31"/>
              <a:gd name="T76" fmla="*/ 17 w 26"/>
              <a:gd name="T77" fmla="*/ 28 h 31"/>
              <a:gd name="T78" fmla="*/ 17 w 26"/>
              <a:gd name="T79" fmla="*/ 28 h 31"/>
              <a:gd name="T80" fmla="*/ 10 w 26"/>
              <a:gd name="T81" fmla="*/ 31 h 31"/>
              <a:gd name="T82" fmla="*/ 10 w 26"/>
              <a:gd name="T8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1">
                <a:moveTo>
                  <a:pt x="10" y="31"/>
                </a:moveTo>
                <a:lnTo>
                  <a:pt x="10" y="31"/>
                </a:lnTo>
                <a:lnTo>
                  <a:pt x="5" y="31"/>
                </a:lnTo>
                <a:lnTo>
                  <a:pt x="3" y="28"/>
                </a:lnTo>
                <a:lnTo>
                  <a:pt x="3" y="28"/>
                </a:lnTo>
                <a:lnTo>
                  <a:pt x="0" y="24"/>
                </a:lnTo>
                <a:lnTo>
                  <a:pt x="0" y="17"/>
                </a:lnTo>
                <a:lnTo>
                  <a:pt x="0" y="0"/>
                </a:lnTo>
                <a:lnTo>
                  <a:pt x="3" y="0"/>
                </a:lnTo>
                <a:lnTo>
                  <a:pt x="3" y="17"/>
                </a:lnTo>
                <a:lnTo>
                  <a:pt x="3" y="17"/>
                </a:lnTo>
                <a:lnTo>
                  <a:pt x="5" y="24"/>
                </a:lnTo>
                <a:lnTo>
                  <a:pt x="7" y="26"/>
                </a:lnTo>
                <a:lnTo>
                  <a:pt x="10" y="26"/>
                </a:lnTo>
                <a:lnTo>
                  <a:pt x="10" y="26"/>
                </a:lnTo>
                <a:lnTo>
                  <a:pt x="14" y="26"/>
                </a:lnTo>
                <a:lnTo>
                  <a:pt x="14" y="26"/>
                </a:lnTo>
                <a:lnTo>
                  <a:pt x="17" y="24"/>
                </a:lnTo>
                <a:lnTo>
                  <a:pt x="17" y="24"/>
                </a:lnTo>
                <a:lnTo>
                  <a:pt x="19" y="21"/>
                </a:lnTo>
                <a:lnTo>
                  <a:pt x="19" y="21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4" y="28"/>
                </a:lnTo>
                <a:lnTo>
                  <a:pt x="24" y="28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17" y="28"/>
                </a:lnTo>
                <a:lnTo>
                  <a:pt x="17" y="28"/>
                </a:lnTo>
                <a:lnTo>
                  <a:pt x="10" y="31"/>
                </a:lnTo>
                <a:lnTo>
                  <a:pt x="1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3"/>
          <p:cNvSpPr>
            <a:spLocks/>
          </p:cNvSpPr>
          <p:nvPr/>
        </p:nvSpPr>
        <p:spPr bwMode="auto">
          <a:xfrm>
            <a:off x="4166002" y="5033268"/>
            <a:ext cx="15875" cy="66675"/>
          </a:xfrm>
          <a:custGeom>
            <a:avLst/>
            <a:gdLst>
              <a:gd name="T0" fmla="*/ 0 w 10"/>
              <a:gd name="T1" fmla="*/ 0 h 42"/>
              <a:gd name="T2" fmla="*/ 3 w 10"/>
              <a:gd name="T3" fmla="*/ 0 h 42"/>
              <a:gd name="T4" fmla="*/ 3 w 10"/>
              <a:gd name="T5" fmla="*/ 35 h 42"/>
              <a:gd name="T6" fmla="*/ 3 w 10"/>
              <a:gd name="T7" fmla="*/ 35 h 42"/>
              <a:gd name="T8" fmla="*/ 5 w 10"/>
              <a:gd name="T9" fmla="*/ 37 h 42"/>
              <a:gd name="T10" fmla="*/ 5 w 10"/>
              <a:gd name="T11" fmla="*/ 37 h 42"/>
              <a:gd name="T12" fmla="*/ 7 w 10"/>
              <a:gd name="T13" fmla="*/ 37 h 42"/>
              <a:gd name="T14" fmla="*/ 7 w 10"/>
              <a:gd name="T15" fmla="*/ 37 h 42"/>
              <a:gd name="T16" fmla="*/ 7 w 10"/>
              <a:gd name="T17" fmla="*/ 37 h 42"/>
              <a:gd name="T18" fmla="*/ 7 w 10"/>
              <a:gd name="T19" fmla="*/ 37 h 42"/>
              <a:gd name="T20" fmla="*/ 10 w 10"/>
              <a:gd name="T21" fmla="*/ 37 h 42"/>
              <a:gd name="T22" fmla="*/ 10 w 10"/>
              <a:gd name="T23" fmla="*/ 39 h 42"/>
              <a:gd name="T24" fmla="*/ 10 w 10"/>
              <a:gd name="T25" fmla="*/ 39 h 42"/>
              <a:gd name="T26" fmla="*/ 7 w 10"/>
              <a:gd name="T27" fmla="*/ 42 h 42"/>
              <a:gd name="T28" fmla="*/ 7 w 10"/>
              <a:gd name="T29" fmla="*/ 42 h 42"/>
              <a:gd name="T30" fmla="*/ 5 w 10"/>
              <a:gd name="T31" fmla="*/ 42 h 42"/>
              <a:gd name="T32" fmla="*/ 5 w 10"/>
              <a:gd name="T33" fmla="*/ 42 h 42"/>
              <a:gd name="T34" fmla="*/ 0 w 10"/>
              <a:gd name="T35" fmla="*/ 39 h 42"/>
              <a:gd name="T36" fmla="*/ 0 w 10"/>
              <a:gd name="T37" fmla="*/ 39 h 42"/>
              <a:gd name="T38" fmla="*/ 0 w 10"/>
              <a:gd name="T39" fmla="*/ 35 h 42"/>
              <a:gd name="T40" fmla="*/ 0 w 10"/>
              <a:gd name="T41" fmla="*/ 0 h 42"/>
              <a:gd name="T42" fmla="*/ 0 w 1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7"/>
                </a:lnTo>
                <a:lnTo>
                  <a:pt x="5" y="37"/>
                </a:lnTo>
                <a:lnTo>
                  <a:pt x="7" y="37"/>
                </a:lnTo>
                <a:lnTo>
                  <a:pt x="7" y="37"/>
                </a:lnTo>
                <a:lnTo>
                  <a:pt x="7" y="37"/>
                </a:lnTo>
                <a:lnTo>
                  <a:pt x="7" y="37"/>
                </a:lnTo>
                <a:lnTo>
                  <a:pt x="10" y="37"/>
                </a:lnTo>
                <a:lnTo>
                  <a:pt x="10" y="39"/>
                </a:lnTo>
                <a:lnTo>
                  <a:pt x="10" y="39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39"/>
                </a:lnTo>
                <a:lnTo>
                  <a:pt x="0" y="39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4"/>
          <p:cNvSpPr>
            <a:spLocks/>
          </p:cNvSpPr>
          <p:nvPr/>
        </p:nvSpPr>
        <p:spPr bwMode="auto">
          <a:xfrm>
            <a:off x="4185052" y="5050731"/>
            <a:ext cx="44450" cy="49213"/>
          </a:xfrm>
          <a:custGeom>
            <a:avLst/>
            <a:gdLst>
              <a:gd name="T0" fmla="*/ 12 w 28"/>
              <a:gd name="T1" fmla="*/ 31 h 31"/>
              <a:gd name="T2" fmla="*/ 0 w 28"/>
              <a:gd name="T3" fmla="*/ 0 h 31"/>
              <a:gd name="T4" fmla="*/ 2 w 28"/>
              <a:gd name="T5" fmla="*/ 0 h 31"/>
              <a:gd name="T6" fmla="*/ 14 w 28"/>
              <a:gd name="T7" fmla="*/ 26 h 31"/>
              <a:gd name="T8" fmla="*/ 23 w 28"/>
              <a:gd name="T9" fmla="*/ 0 h 31"/>
              <a:gd name="T10" fmla="*/ 28 w 28"/>
              <a:gd name="T11" fmla="*/ 0 h 31"/>
              <a:gd name="T12" fmla="*/ 16 w 28"/>
              <a:gd name="T13" fmla="*/ 31 h 31"/>
              <a:gd name="T14" fmla="*/ 12 w 28"/>
              <a:gd name="T15" fmla="*/ 31 h 31"/>
              <a:gd name="T16" fmla="*/ 12 w 28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31">
                <a:moveTo>
                  <a:pt x="12" y="31"/>
                </a:moveTo>
                <a:lnTo>
                  <a:pt x="0" y="0"/>
                </a:lnTo>
                <a:lnTo>
                  <a:pt x="2" y="0"/>
                </a:lnTo>
                <a:lnTo>
                  <a:pt x="14" y="26"/>
                </a:lnTo>
                <a:lnTo>
                  <a:pt x="23" y="0"/>
                </a:lnTo>
                <a:lnTo>
                  <a:pt x="28" y="0"/>
                </a:lnTo>
                <a:lnTo>
                  <a:pt x="16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5"/>
          <p:cNvSpPr>
            <a:spLocks noEditPoints="1"/>
          </p:cNvSpPr>
          <p:nvPr/>
        </p:nvSpPr>
        <p:spPr bwMode="auto">
          <a:xfrm>
            <a:off x="4237439" y="5033268"/>
            <a:ext cx="6350" cy="66675"/>
          </a:xfrm>
          <a:custGeom>
            <a:avLst/>
            <a:gdLst>
              <a:gd name="T0" fmla="*/ 0 w 4"/>
              <a:gd name="T1" fmla="*/ 42 h 42"/>
              <a:gd name="T2" fmla="*/ 0 w 4"/>
              <a:gd name="T3" fmla="*/ 11 h 42"/>
              <a:gd name="T4" fmla="*/ 4 w 4"/>
              <a:gd name="T5" fmla="*/ 11 h 42"/>
              <a:gd name="T6" fmla="*/ 4 w 4"/>
              <a:gd name="T7" fmla="*/ 42 h 42"/>
              <a:gd name="T8" fmla="*/ 0 w 4"/>
              <a:gd name="T9" fmla="*/ 42 h 42"/>
              <a:gd name="T10" fmla="*/ 0 w 4"/>
              <a:gd name="T11" fmla="*/ 42 h 42"/>
              <a:gd name="T12" fmla="*/ 0 w 4"/>
              <a:gd name="T13" fmla="*/ 4 h 42"/>
              <a:gd name="T14" fmla="*/ 0 w 4"/>
              <a:gd name="T15" fmla="*/ 0 h 42"/>
              <a:gd name="T16" fmla="*/ 4 w 4"/>
              <a:gd name="T17" fmla="*/ 0 h 42"/>
              <a:gd name="T18" fmla="*/ 4 w 4"/>
              <a:gd name="T19" fmla="*/ 4 h 42"/>
              <a:gd name="T20" fmla="*/ 0 w 4"/>
              <a:gd name="T21" fmla="*/ 4 h 42"/>
              <a:gd name="T22" fmla="*/ 0 w 4"/>
              <a:gd name="T2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2">
                <a:moveTo>
                  <a:pt x="0" y="42"/>
                </a:moveTo>
                <a:lnTo>
                  <a:pt x="0" y="11"/>
                </a:lnTo>
                <a:lnTo>
                  <a:pt x="4" y="11"/>
                </a:lnTo>
                <a:lnTo>
                  <a:pt x="4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6"/>
          <p:cNvSpPr>
            <a:spLocks/>
          </p:cNvSpPr>
          <p:nvPr/>
        </p:nvSpPr>
        <p:spPr bwMode="auto">
          <a:xfrm>
            <a:off x="4259664" y="5047556"/>
            <a:ext cx="39688" cy="52388"/>
          </a:xfrm>
          <a:custGeom>
            <a:avLst/>
            <a:gdLst>
              <a:gd name="T0" fmla="*/ 25 w 25"/>
              <a:gd name="T1" fmla="*/ 33 h 33"/>
              <a:gd name="T2" fmla="*/ 21 w 25"/>
              <a:gd name="T3" fmla="*/ 33 h 33"/>
              <a:gd name="T4" fmla="*/ 21 w 25"/>
              <a:gd name="T5" fmla="*/ 14 h 33"/>
              <a:gd name="T6" fmla="*/ 21 w 25"/>
              <a:gd name="T7" fmla="*/ 14 h 33"/>
              <a:gd name="T8" fmla="*/ 18 w 25"/>
              <a:gd name="T9" fmla="*/ 7 h 33"/>
              <a:gd name="T10" fmla="*/ 18 w 25"/>
              <a:gd name="T11" fmla="*/ 7 h 33"/>
              <a:gd name="T12" fmla="*/ 16 w 25"/>
              <a:gd name="T13" fmla="*/ 5 h 33"/>
              <a:gd name="T14" fmla="*/ 14 w 25"/>
              <a:gd name="T15" fmla="*/ 5 h 33"/>
              <a:gd name="T16" fmla="*/ 14 w 25"/>
              <a:gd name="T17" fmla="*/ 5 h 33"/>
              <a:gd name="T18" fmla="*/ 11 w 25"/>
              <a:gd name="T19" fmla="*/ 5 h 33"/>
              <a:gd name="T20" fmla="*/ 11 w 25"/>
              <a:gd name="T21" fmla="*/ 5 h 33"/>
              <a:gd name="T22" fmla="*/ 7 w 25"/>
              <a:gd name="T23" fmla="*/ 7 h 33"/>
              <a:gd name="T24" fmla="*/ 7 w 25"/>
              <a:gd name="T25" fmla="*/ 7 h 33"/>
              <a:gd name="T26" fmla="*/ 4 w 25"/>
              <a:gd name="T27" fmla="*/ 9 h 33"/>
              <a:gd name="T28" fmla="*/ 4 w 25"/>
              <a:gd name="T29" fmla="*/ 9 h 33"/>
              <a:gd name="T30" fmla="*/ 2 w 25"/>
              <a:gd name="T31" fmla="*/ 14 h 33"/>
              <a:gd name="T32" fmla="*/ 2 w 25"/>
              <a:gd name="T33" fmla="*/ 33 h 33"/>
              <a:gd name="T34" fmla="*/ 0 w 25"/>
              <a:gd name="T35" fmla="*/ 33 h 33"/>
              <a:gd name="T36" fmla="*/ 0 w 25"/>
              <a:gd name="T37" fmla="*/ 2 h 33"/>
              <a:gd name="T38" fmla="*/ 2 w 25"/>
              <a:gd name="T39" fmla="*/ 2 h 33"/>
              <a:gd name="T40" fmla="*/ 2 w 25"/>
              <a:gd name="T41" fmla="*/ 9 h 33"/>
              <a:gd name="T42" fmla="*/ 2 w 25"/>
              <a:gd name="T43" fmla="*/ 9 h 33"/>
              <a:gd name="T44" fmla="*/ 9 w 25"/>
              <a:gd name="T45" fmla="*/ 2 h 33"/>
              <a:gd name="T46" fmla="*/ 9 w 25"/>
              <a:gd name="T47" fmla="*/ 2 h 33"/>
              <a:gd name="T48" fmla="*/ 16 w 25"/>
              <a:gd name="T49" fmla="*/ 0 h 33"/>
              <a:gd name="T50" fmla="*/ 16 w 25"/>
              <a:gd name="T51" fmla="*/ 0 h 33"/>
              <a:gd name="T52" fmla="*/ 21 w 25"/>
              <a:gd name="T53" fmla="*/ 2 h 33"/>
              <a:gd name="T54" fmla="*/ 21 w 25"/>
              <a:gd name="T55" fmla="*/ 2 h 33"/>
              <a:gd name="T56" fmla="*/ 23 w 25"/>
              <a:gd name="T57" fmla="*/ 5 h 33"/>
              <a:gd name="T58" fmla="*/ 23 w 25"/>
              <a:gd name="T59" fmla="*/ 5 h 33"/>
              <a:gd name="T60" fmla="*/ 23 w 25"/>
              <a:gd name="T61" fmla="*/ 9 h 33"/>
              <a:gd name="T62" fmla="*/ 23 w 25"/>
              <a:gd name="T63" fmla="*/ 9 h 33"/>
              <a:gd name="T64" fmla="*/ 25 w 25"/>
              <a:gd name="T65" fmla="*/ 14 h 33"/>
              <a:gd name="T66" fmla="*/ 25 w 25"/>
              <a:gd name="T67" fmla="*/ 33 h 33"/>
              <a:gd name="T68" fmla="*/ 25 w 25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3">
                <a:moveTo>
                  <a:pt x="25" y="33"/>
                </a:moveTo>
                <a:lnTo>
                  <a:pt x="21" y="33"/>
                </a:lnTo>
                <a:lnTo>
                  <a:pt x="21" y="14"/>
                </a:lnTo>
                <a:lnTo>
                  <a:pt x="21" y="14"/>
                </a:lnTo>
                <a:lnTo>
                  <a:pt x="18" y="7"/>
                </a:lnTo>
                <a:lnTo>
                  <a:pt x="18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2" y="14"/>
                </a:lnTo>
                <a:lnTo>
                  <a:pt x="2" y="33"/>
                </a:lnTo>
                <a:lnTo>
                  <a:pt x="0" y="33"/>
                </a:lnTo>
                <a:lnTo>
                  <a:pt x="0" y="2"/>
                </a:lnTo>
                <a:lnTo>
                  <a:pt x="2" y="2"/>
                </a:lnTo>
                <a:lnTo>
                  <a:pt x="2" y="9"/>
                </a:lnTo>
                <a:lnTo>
                  <a:pt x="2" y="9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3" y="5"/>
                </a:lnTo>
                <a:lnTo>
                  <a:pt x="23" y="5"/>
                </a:lnTo>
                <a:lnTo>
                  <a:pt x="23" y="9"/>
                </a:lnTo>
                <a:lnTo>
                  <a:pt x="23" y="9"/>
                </a:lnTo>
                <a:lnTo>
                  <a:pt x="25" y="14"/>
                </a:lnTo>
                <a:lnTo>
                  <a:pt x="25" y="33"/>
                </a:lnTo>
                <a:lnTo>
                  <a:pt x="25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7"/>
          <p:cNvSpPr>
            <a:spLocks noEditPoints="1"/>
          </p:cNvSpPr>
          <p:nvPr/>
        </p:nvSpPr>
        <p:spPr bwMode="auto">
          <a:xfrm>
            <a:off x="4307289" y="5047556"/>
            <a:ext cx="44450" cy="52388"/>
          </a:xfrm>
          <a:custGeom>
            <a:avLst/>
            <a:gdLst>
              <a:gd name="T0" fmla="*/ 12 w 28"/>
              <a:gd name="T1" fmla="*/ 33 h 33"/>
              <a:gd name="T2" fmla="*/ 7 w 28"/>
              <a:gd name="T3" fmla="*/ 33 h 33"/>
              <a:gd name="T4" fmla="*/ 2 w 28"/>
              <a:gd name="T5" fmla="*/ 30 h 33"/>
              <a:gd name="T6" fmla="*/ 2 w 28"/>
              <a:gd name="T7" fmla="*/ 26 h 33"/>
              <a:gd name="T8" fmla="*/ 0 w 28"/>
              <a:gd name="T9" fmla="*/ 23 h 33"/>
              <a:gd name="T10" fmla="*/ 2 w 28"/>
              <a:gd name="T11" fmla="*/ 19 h 33"/>
              <a:gd name="T12" fmla="*/ 5 w 28"/>
              <a:gd name="T13" fmla="*/ 16 h 33"/>
              <a:gd name="T14" fmla="*/ 7 w 28"/>
              <a:gd name="T15" fmla="*/ 14 h 33"/>
              <a:gd name="T16" fmla="*/ 14 w 28"/>
              <a:gd name="T17" fmla="*/ 14 h 33"/>
              <a:gd name="T18" fmla="*/ 19 w 28"/>
              <a:gd name="T19" fmla="*/ 14 h 33"/>
              <a:gd name="T20" fmla="*/ 23 w 28"/>
              <a:gd name="T21" fmla="*/ 12 h 33"/>
              <a:gd name="T22" fmla="*/ 21 w 28"/>
              <a:gd name="T23" fmla="*/ 7 h 33"/>
              <a:gd name="T24" fmla="*/ 16 w 28"/>
              <a:gd name="T25" fmla="*/ 5 h 33"/>
              <a:gd name="T26" fmla="*/ 14 w 28"/>
              <a:gd name="T27" fmla="*/ 5 h 33"/>
              <a:gd name="T28" fmla="*/ 9 w 28"/>
              <a:gd name="T29" fmla="*/ 5 h 33"/>
              <a:gd name="T30" fmla="*/ 2 w 28"/>
              <a:gd name="T31" fmla="*/ 5 h 33"/>
              <a:gd name="T32" fmla="*/ 9 w 28"/>
              <a:gd name="T33" fmla="*/ 2 h 33"/>
              <a:gd name="T34" fmla="*/ 14 w 28"/>
              <a:gd name="T35" fmla="*/ 0 h 33"/>
              <a:gd name="T36" fmla="*/ 23 w 28"/>
              <a:gd name="T37" fmla="*/ 5 h 33"/>
              <a:gd name="T38" fmla="*/ 26 w 28"/>
              <a:gd name="T39" fmla="*/ 7 h 33"/>
              <a:gd name="T40" fmla="*/ 26 w 28"/>
              <a:gd name="T41" fmla="*/ 28 h 33"/>
              <a:gd name="T42" fmla="*/ 28 w 28"/>
              <a:gd name="T43" fmla="*/ 28 h 33"/>
              <a:gd name="T44" fmla="*/ 28 w 28"/>
              <a:gd name="T45" fmla="*/ 33 h 33"/>
              <a:gd name="T46" fmla="*/ 26 w 28"/>
              <a:gd name="T47" fmla="*/ 33 h 33"/>
              <a:gd name="T48" fmla="*/ 23 w 28"/>
              <a:gd name="T49" fmla="*/ 30 h 33"/>
              <a:gd name="T50" fmla="*/ 23 w 28"/>
              <a:gd name="T51" fmla="*/ 28 h 33"/>
              <a:gd name="T52" fmla="*/ 16 w 28"/>
              <a:gd name="T53" fmla="*/ 30 h 33"/>
              <a:gd name="T54" fmla="*/ 12 w 28"/>
              <a:gd name="T55" fmla="*/ 33 h 33"/>
              <a:gd name="T56" fmla="*/ 12 w 28"/>
              <a:gd name="T57" fmla="*/ 30 h 33"/>
              <a:gd name="T58" fmla="*/ 16 w 28"/>
              <a:gd name="T59" fmla="*/ 28 h 33"/>
              <a:gd name="T60" fmla="*/ 21 w 28"/>
              <a:gd name="T61" fmla="*/ 26 h 33"/>
              <a:gd name="T62" fmla="*/ 21 w 28"/>
              <a:gd name="T63" fmla="*/ 23 h 33"/>
              <a:gd name="T64" fmla="*/ 23 w 28"/>
              <a:gd name="T65" fmla="*/ 23 h 33"/>
              <a:gd name="T66" fmla="*/ 23 w 28"/>
              <a:gd name="T67" fmla="*/ 19 h 33"/>
              <a:gd name="T68" fmla="*/ 19 w 28"/>
              <a:gd name="T69" fmla="*/ 16 h 33"/>
              <a:gd name="T70" fmla="*/ 14 w 28"/>
              <a:gd name="T71" fmla="*/ 16 h 33"/>
              <a:gd name="T72" fmla="*/ 7 w 28"/>
              <a:gd name="T73" fmla="*/ 19 h 33"/>
              <a:gd name="T74" fmla="*/ 5 w 28"/>
              <a:gd name="T75" fmla="*/ 23 h 33"/>
              <a:gd name="T76" fmla="*/ 5 w 28"/>
              <a:gd name="T77" fmla="*/ 26 h 33"/>
              <a:gd name="T78" fmla="*/ 7 w 28"/>
              <a:gd name="T79" fmla="*/ 28 h 33"/>
              <a:gd name="T80" fmla="*/ 9 w 28"/>
              <a:gd name="T81" fmla="*/ 28 h 33"/>
              <a:gd name="T82" fmla="*/ 12 w 28"/>
              <a:gd name="T83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12" y="33"/>
                </a:moveTo>
                <a:lnTo>
                  <a:pt x="12" y="33"/>
                </a:lnTo>
                <a:lnTo>
                  <a:pt x="7" y="33"/>
                </a:lnTo>
                <a:lnTo>
                  <a:pt x="7" y="33"/>
                </a:lnTo>
                <a:lnTo>
                  <a:pt x="2" y="30"/>
                </a:lnTo>
                <a:lnTo>
                  <a:pt x="2" y="30"/>
                </a:lnTo>
                <a:lnTo>
                  <a:pt x="2" y="26"/>
                </a:lnTo>
                <a:lnTo>
                  <a:pt x="2" y="26"/>
                </a:lnTo>
                <a:lnTo>
                  <a:pt x="0" y="23"/>
                </a:lnTo>
                <a:lnTo>
                  <a:pt x="0" y="23"/>
                </a:lnTo>
                <a:lnTo>
                  <a:pt x="2" y="19"/>
                </a:lnTo>
                <a:lnTo>
                  <a:pt x="2" y="19"/>
                </a:lnTo>
                <a:lnTo>
                  <a:pt x="5" y="16"/>
                </a:lnTo>
                <a:lnTo>
                  <a:pt x="5" y="16"/>
                </a:lnTo>
                <a:lnTo>
                  <a:pt x="7" y="14"/>
                </a:lnTo>
                <a:lnTo>
                  <a:pt x="7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3" y="16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5" y="7"/>
                </a:lnTo>
                <a:lnTo>
                  <a:pt x="2" y="5"/>
                </a:lnTo>
                <a:lnTo>
                  <a:pt x="2" y="5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23" y="5"/>
                </a:lnTo>
                <a:lnTo>
                  <a:pt x="23" y="5"/>
                </a:lnTo>
                <a:lnTo>
                  <a:pt x="26" y="7"/>
                </a:lnTo>
                <a:lnTo>
                  <a:pt x="26" y="14"/>
                </a:lnTo>
                <a:lnTo>
                  <a:pt x="26" y="28"/>
                </a:lnTo>
                <a:lnTo>
                  <a:pt x="26" y="28"/>
                </a:lnTo>
                <a:lnTo>
                  <a:pt x="28" y="28"/>
                </a:lnTo>
                <a:lnTo>
                  <a:pt x="28" y="33"/>
                </a:lnTo>
                <a:lnTo>
                  <a:pt x="28" y="33"/>
                </a:lnTo>
                <a:lnTo>
                  <a:pt x="26" y="33"/>
                </a:lnTo>
                <a:lnTo>
                  <a:pt x="26" y="33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8"/>
                </a:lnTo>
                <a:lnTo>
                  <a:pt x="16" y="30"/>
                </a:lnTo>
                <a:lnTo>
                  <a:pt x="16" y="30"/>
                </a:lnTo>
                <a:lnTo>
                  <a:pt x="12" y="33"/>
                </a:lnTo>
                <a:lnTo>
                  <a:pt x="12" y="33"/>
                </a:lnTo>
                <a:close/>
                <a:moveTo>
                  <a:pt x="12" y="30"/>
                </a:moveTo>
                <a:lnTo>
                  <a:pt x="12" y="30"/>
                </a:lnTo>
                <a:lnTo>
                  <a:pt x="16" y="28"/>
                </a:lnTo>
                <a:lnTo>
                  <a:pt x="16" y="28"/>
                </a:lnTo>
                <a:lnTo>
                  <a:pt x="21" y="26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23" y="23"/>
                </a:lnTo>
                <a:lnTo>
                  <a:pt x="23" y="19"/>
                </a:lnTo>
                <a:lnTo>
                  <a:pt x="23" y="19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9"/>
                </a:lnTo>
                <a:lnTo>
                  <a:pt x="7" y="19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5" y="26"/>
                </a:lnTo>
                <a:lnTo>
                  <a:pt x="5" y="26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8"/>
          <p:cNvSpPr>
            <a:spLocks/>
          </p:cNvSpPr>
          <p:nvPr/>
        </p:nvSpPr>
        <p:spPr bwMode="auto">
          <a:xfrm>
            <a:off x="4362852" y="5050731"/>
            <a:ext cx="22225" cy="49213"/>
          </a:xfrm>
          <a:custGeom>
            <a:avLst/>
            <a:gdLst>
              <a:gd name="T0" fmla="*/ 14 w 14"/>
              <a:gd name="T1" fmla="*/ 3 h 31"/>
              <a:gd name="T2" fmla="*/ 14 w 14"/>
              <a:gd name="T3" fmla="*/ 3 h 31"/>
              <a:gd name="T4" fmla="*/ 7 w 14"/>
              <a:gd name="T5" fmla="*/ 5 h 31"/>
              <a:gd name="T6" fmla="*/ 7 w 14"/>
              <a:gd name="T7" fmla="*/ 5 h 31"/>
              <a:gd name="T8" fmla="*/ 5 w 14"/>
              <a:gd name="T9" fmla="*/ 12 h 31"/>
              <a:gd name="T10" fmla="*/ 5 w 14"/>
              <a:gd name="T11" fmla="*/ 31 h 31"/>
              <a:gd name="T12" fmla="*/ 0 w 14"/>
              <a:gd name="T13" fmla="*/ 31 h 31"/>
              <a:gd name="T14" fmla="*/ 0 w 14"/>
              <a:gd name="T15" fmla="*/ 0 h 31"/>
              <a:gd name="T16" fmla="*/ 2 w 14"/>
              <a:gd name="T17" fmla="*/ 0 h 31"/>
              <a:gd name="T18" fmla="*/ 2 w 14"/>
              <a:gd name="T19" fmla="*/ 7 h 31"/>
              <a:gd name="T20" fmla="*/ 2 w 14"/>
              <a:gd name="T21" fmla="*/ 7 h 31"/>
              <a:gd name="T22" fmla="*/ 7 w 14"/>
              <a:gd name="T23" fmla="*/ 0 h 31"/>
              <a:gd name="T24" fmla="*/ 7 w 14"/>
              <a:gd name="T25" fmla="*/ 0 h 31"/>
              <a:gd name="T26" fmla="*/ 14 w 14"/>
              <a:gd name="T27" fmla="*/ 0 h 31"/>
              <a:gd name="T28" fmla="*/ 14 w 14"/>
              <a:gd name="T29" fmla="*/ 0 h 31"/>
              <a:gd name="T30" fmla="*/ 14 w 14"/>
              <a:gd name="T31" fmla="*/ 0 h 31"/>
              <a:gd name="T32" fmla="*/ 14 w 14"/>
              <a:gd name="T33" fmla="*/ 3 h 31"/>
              <a:gd name="T34" fmla="*/ 14 w 14"/>
              <a:gd name="T35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31">
                <a:moveTo>
                  <a:pt x="14" y="3"/>
                </a:moveTo>
                <a:lnTo>
                  <a:pt x="14" y="3"/>
                </a:lnTo>
                <a:lnTo>
                  <a:pt x="7" y="5"/>
                </a:lnTo>
                <a:lnTo>
                  <a:pt x="7" y="5"/>
                </a:lnTo>
                <a:lnTo>
                  <a:pt x="5" y="12"/>
                </a:lnTo>
                <a:lnTo>
                  <a:pt x="5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3"/>
                </a:lnTo>
                <a:lnTo>
                  <a:pt x="1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9"/>
          <p:cNvSpPr>
            <a:spLocks/>
          </p:cNvSpPr>
          <p:nvPr/>
        </p:nvSpPr>
        <p:spPr bwMode="auto">
          <a:xfrm>
            <a:off x="4393014" y="5088831"/>
            <a:ext cx="3175" cy="17463"/>
          </a:xfrm>
          <a:custGeom>
            <a:avLst/>
            <a:gdLst>
              <a:gd name="T0" fmla="*/ 0 w 2"/>
              <a:gd name="T1" fmla="*/ 11 h 11"/>
              <a:gd name="T2" fmla="*/ 0 w 2"/>
              <a:gd name="T3" fmla="*/ 7 h 11"/>
              <a:gd name="T4" fmla="*/ 0 w 2"/>
              <a:gd name="T5" fmla="*/ 7 h 11"/>
              <a:gd name="T6" fmla="*/ 0 w 2"/>
              <a:gd name="T7" fmla="*/ 0 h 11"/>
              <a:gd name="T8" fmla="*/ 2 w 2"/>
              <a:gd name="T9" fmla="*/ 0 h 11"/>
              <a:gd name="T10" fmla="*/ 2 w 2"/>
              <a:gd name="T11" fmla="*/ 7 h 11"/>
              <a:gd name="T12" fmla="*/ 2 w 2"/>
              <a:gd name="T13" fmla="*/ 11 h 11"/>
              <a:gd name="T14" fmla="*/ 0 w 2"/>
              <a:gd name="T15" fmla="*/ 11 h 11"/>
              <a:gd name="T16" fmla="*/ 0 w 2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1">
                <a:moveTo>
                  <a:pt x="0" y="11"/>
                </a:moveTo>
                <a:lnTo>
                  <a:pt x="0" y="7"/>
                </a:lnTo>
                <a:lnTo>
                  <a:pt x="0" y="7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0"/>
          <p:cNvSpPr>
            <a:spLocks noEditPoints="1"/>
          </p:cNvSpPr>
          <p:nvPr/>
        </p:nvSpPr>
        <p:spPr bwMode="auto">
          <a:xfrm>
            <a:off x="4418414" y="5033268"/>
            <a:ext cx="22225" cy="80963"/>
          </a:xfrm>
          <a:custGeom>
            <a:avLst/>
            <a:gdLst>
              <a:gd name="T0" fmla="*/ 4 w 14"/>
              <a:gd name="T1" fmla="*/ 51 h 51"/>
              <a:gd name="T2" fmla="*/ 4 w 14"/>
              <a:gd name="T3" fmla="*/ 51 h 51"/>
              <a:gd name="T4" fmla="*/ 2 w 14"/>
              <a:gd name="T5" fmla="*/ 51 h 51"/>
              <a:gd name="T6" fmla="*/ 2 w 14"/>
              <a:gd name="T7" fmla="*/ 51 h 51"/>
              <a:gd name="T8" fmla="*/ 0 w 14"/>
              <a:gd name="T9" fmla="*/ 49 h 51"/>
              <a:gd name="T10" fmla="*/ 0 w 14"/>
              <a:gd name="T11" fmla="*/ 46 h 51"/>
              <a:gd name="T12" fmla="*/ 0 w 14"/>
              <a:gd name="T13" fmla="*/ 46 h 51"/>
              <a:gd name="T14" fmla="*/ 2 w 14"/>
              <a:gd name="T15" fmla="*/ 49 h 51"/>
              <a:gd name="T16" fmla="*/ 2 w 14"/>
              <a:gd name="T17" fmla="*/ 49 h 51"/>
              <a:gd name="T18" fmla="*/ 4 w 14"/>
              <a:gd name="T19" fmla="*/ 49 h 51"/>
              <a:gd name="T20" fmla="*/ 4 w 14"/>
              <a:gd name="T21" fmla="*/ 49 h 51"/>
              <a:gd name="T22" fmla="*/ 7 w 14"/>
              <a:gd name="T23" fmla="*/ 49 h 51"/>
              <a:gd name="T24" fmla="*/ 7 w 14"/>
              <a:gd name="T25" fmla="*/ 49 h 51"/>
              <a:gd name="T26" fmla="*/ 9 w 14"/>
              <a:gd name="T27" fmla="*/ 46 h 51"/>
              <a:gd name="T28" fmla="*/ 9 w 14"/>
              <a:gd name="T29" fmla="*/ 46 h 51"/>
              <a:gd name="T30" fmla="*/ 9 w 14"/>
              <a:gd name="T31" fmla="*/ 44 h 51"/>
              <a:gd name="T32" fmla="*/ 9 w 14"/>
              <a:gd name="T33" fmla="*/ 44 h 51"/>
              <a:gd name="T34" fmla="*/ 11 w 14"/>
              <a:gd name="T35" fmla="*/ 42 h 51"/>
              <a:gd name="T36" fmla="*/ 11 w 14"/>
              <a:gd name="T37" fmla="*/ 11 h 51"/>
              <a:gd name="T38" fmla="*/ 14 w 14"/>
              <a:gd name="T39" fmla="*/ 11 h 51"/>
              <a:gd name="T40" fmla="*/ 14 w 14"/>
              <a:gd name="T41" fmla="*/ 42 h 51"/>
              <a:gd name="T42" fmla="*/ 14 w 14"/>
              <a:gd name="T43" fmla="*/ 42 h 51"/>
              <a:gd name="T44" fmla="*/ 14 w 14"/>
              <a:gd name="T45" fmla="*/ 46 h 51"/>
              <a:gd name="T46" fmla="*/ 14 w 14"/>
              <a:gd name="T47" fmla="*/ 46 h 51"/>
              <a:gd name="T48" fmla="*/ 11 w 14"/>
              <a:gd name="T49" fmla="*/ 49 h 51"/>
              <a:gd name="T50" fmla="*/ 11 w 14"/>
              <a:gd name="T51" fmla="*/ 49 h 51"/>
              <a:gd name="T52" fmla="*/ 9 w 14"/>
              <a:gd name="T53" fmla="*/ 51 h 51"/>
              <a:gd name="T54" fmla="*/ 9 w 14"/>
              <a:gd name="T55" fmla="*/ 51 h 51"/>
              <a:gd name="T56" fmla="*/ 4 w 14"/>
              <a:gd name="T57" fmla="*/ 51 h 51"/>
              <a:gd name="T58" fmla="*/ 4 w 14"/>
              <a:gd name="T59" fmla="*/ 51 h 51"/>
              <a:gd name="T60" fmla="*/ 11 w 14"/>
              <a:gd name="T61" fmla="*/ 4 h 51"/>
              <a:gd name="T62" fmla="*/ 11 w 14"/>
              <a:gd name="T63" fmla="*/ 0 h 51"/>
              <a:gd name="T64" fmla="*/ 14 w 14"/>
              <a:gd name="T65" fmla="*/ 0 h 51"/>
              <a:gd name="T66" fmla="*/ 14 w 14"/>
              <a:gd name="T67" fmla="*/ 4 h 51"/>
              <a:gd name="T68" fmla="*/ 11 w 14"/>
              <a:gd name="T69" fmla="*/ 4 h 51"/>
              <a:gd name="T70" fmla="*/ 11 w 14"/>
              <a:gd name="T71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51">
                <a:moveTo>
                  <a:pt x="4" y="51"/>
                </a:moveTo>
                <a:lnTo>
                  <a:pt x="4" y="51"/>
                </a:lnTo>
                <a:lnTo>
                  <a:pt x="2" y="51"/>
                </a:lnTo>
                <a:lnTo>
                  <a:pt x="2" y="51"/>
                </a:lnTo>
                <a:lnTo>
                  <a:pt x="0" y="49"/>
                </a:lnTo>
                <a:lnTo>
                  <a:pt x="0" y="46"/>
                </a:lnTo>
                <a:lnTo>
                  <a:pt x="0" y="46"/>
                </a:lnTo>
                <a:lnTo>
                  <a:pt x="2" y="49"/>
                </a:lnTo>
                <a:lnTo>
                  <a:pt x="2" y="49"/>
                </a:lnTo>
                <a:lnTo>
                  <a:pt x="4" y="49"/>
                </a:lnTo>
                <a:lnTo>
                  <a:pt x="4" y="49"/>
                </a:lnTo>
                <a:lnTo>
                  <a:pt x="7" y="49"/>
                </a:lnTo>
                <a:lnTo>
                  <a:pt x="7" y="49"/>
                </a:lnTo>
                <a:lnTo>
                  <a:pt x="9" y="46"/>
                </a:lnTo>
                <a:lnTo>
                  <a:pt x="9" y="46"/>
                </a:lnTo>
                <a:lnTo>
                  <a:pt x="9" y="44"/>
                </a:lnTo>
                <a:lnTo>
                  <a:pt x="9" y="44"/>
                </a:lnTo>
                <a:lnTo>
                  <a:pt x="11" y="42"/>
                </a:lnTo>
                <a:lnTo>
                  <a:pt x="11" y="11"/>
                </a:lnTo>
                <a:lnTo>
                  <a:pt x="14" y="11"/>
                </a:lnTo>
                <a:lnTo>
                  <a:pt x="14" y="42"/>
                </a:lnTo>
                <a:lnTo>
                  <a:pt x="14" y="42"/>
                </a:lnTo>
                <a:lnTo>
                  <a:pt x="14" y="46"/>
                </a:lnTo>
                <a:lnTo>
                  <a:pt x="14" y="46"/>
                </a:lnTo>
                <a:lnTo>
                  <a:pt x="11" y="49"/>
                </a:lnTo>
                <a:lnTo>
                  <a:pt x="11" y="49"/>
                </a:lnTo>
                <a:lnTo>
                  <a:pt x="9" y="51"/>
                </a:lnTo>
                <a:lnTo>
                  <a:pt x="9" y="51"/>
                </a:lnTo>
                <a:lnTo>
                  <a:pt x="4" y="51"/>
                </a:lnTo>
                <a:lnTo>
                  <a:pt x="4" y="51"/>
                </a:lnTo>
                <a:close/>
                <a:moveTo>
                  <a:pt x="11" y="4"/>
                </a:moveTo>
                <a:lnTo>
                  <a:pt x="11" y="0"/>
                </a:lnTo>
                <a:lnTo>
                  <a:pt x="14" y="0"/>
                </a:lnTo>
                <a:lnTo>
                  <a:pt x="14" y="4"/>
                </a:lnTo>
                <a:lnTo>
                  <a:pt x="11" y="4"/>
                </a:lnTo>
                <a:lnTo>
                  <a:pt x="11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1"/>
          <p:cNvSpPr>
            <a:spLocks/>
          </p:cNvSpPr>
          <p:nvPr/>
        </p:nvSpPr>
        <p:spPr bwMode="auto">
          <a:xfrm>
            <a:off x="4454927" y="5050731"/>
            <a:ext cx="44450" cy="49213"/>
          </a:xfrm>
          <a:custGeom>
            <a:avLst/>
            <a:gdLst>
              <a:gd name="T0" fmla="*/ 9 w 28"/>
              <a:gd name="T1" fmla="*/ 31 h 31"/>
              <a:gd name="T2" fmla="*/ 9 w 28"/>
              <a:gd name="T3" fmla="*/ 31 h 31"/>
              <a:gd name="T4" fmla="*/ 5 w 28"/>
              <a:gd name="T5" fmla="*/ 31 h 31"/>
              <a:gd name="T6" fmla="*/ 2 w 28"/>
              <a:gd name="T7" fmla="*/ 28 h 31"/>
              <a:gd name="T8" fmla="*/ 2 w 28"/>
              <a:gd name="T9" fmla="*/ 28 h 31"/>
              <a:gd name="T10" fmla="*/ 0 w 28"/>
              <a:gd name="T11" fmla="*/ 24 h 31"/>
              <a:gd name="T12" fmla="*/ 0 w 28"/>
              <a:gd name="T13" fmla="*/ 17 h 31"/>
              <a:gd name="T14" fmla="*/ 0 w 28"/>
              <a:gd name="T15" fmla="*/ 0 h 31"/>
              <a:gd name="T16" fmla="*/ 5 w 28"/>
              <a:gd name="T17" fmla="*/ 0 h 31"/>
              <a:gd name="T18" fmla="*/ 5 w 28"/>
              <a:gd name="T19" fmla="*/ 17 h 31"/>
              <a:gd name="T20" fmla="*/ 5 w 28"/>
              <a:gd name="T21" fmla="*/ 17 h 31"/>
              <a:gd name="T22" fmla="*/ 5 w 28"/>
              <a:gd name="T23" fmla="*/ 24 h 31"/>
              <a:gd name="T24" fmla="*/ 7 w 28"/>
              <a:gd name="T25" fmla="*/ 26 h 31"/>
              <a:gd name="T26" fmla="*/ 12 w 28"/>
              <a:gd name="T27" fmla="*/ 26 h 31"/>
              <a:gd name="T28" fmla="*/ 12 w 28"/>
              <a:gd name="T29" fmla="*/ 26 h 31"/>
              <a:gd name="T30" fmla="*/ 14 w 28"/>
              <a:gd name="T31" fmla="*/ 26 h 31"/>
              <a:gd name="T32" fmla="*/ 14 w 28"/>
              <a:gd name="T33" fmla="*/ 26 h 31"/>
              <a:gd name="T34" fmla="*/ 16 w 28"/>
              <a:gd name="T35" fmla="*/ 24 h 31"/>
              <a:gd name="T36" fmla="*/ 16 w 28"/>
              <a:gd name="T37" fmla="*/ 24 h 31"/>
              <a:gd name="T38" fmla="*/ 21 w 28"/>
              <a:gd name="T39" fmla="*/ 21 h 31"/>
              <a:gd name="T40" fmla="*/ 21 w 28"/>
              <a:gd name="T41" fmla="*/ 21 h 31"/>
              <a:gd name="T42" fmla="*/ 21 w 28"/>
              <a:gd name="T43" fmla="*/ 19 h 31"/>
              <a:gd name="T44" fmla="*/ 21 w 28"/>
              <a:gd name="T45" fmla="*/ 0 h 31"/>
              <a:gd name="T46" fmla="*/ 26 w 28"/>
              <a:gd name="T47" fmla="*/ 0 h 31"/>
              <a:gd name="T48" fmla="*/ 26 w 28"/>
              <a:gd name="T49" fmla="*/ 26 h 31"/>
              <a:gd name="T50" fmla="*/ 26 w 28"/>
              <a:gd name="T51" fmla="*/ 26 h 31"/>
              <a:gd name="T52" fmla="*/ 28 w 28"/>
              <a:gd name="T53" fmla="*/ 26 h 31"/>
              <a:gd name="T54" fmla="*/ 28 w 28"/>
              <a:gd name="T55" fmla="*/ 31 h 31"/>
              <a:gd name="T56" fmla="*/ 28 w 28"/>
              <a:gd name="T57" fmla="*/ 31 h 31"/>
              <a:gd name="T58" fmla="*/ 26 w 28"/>
              <a:gd name="T59" fmla="*/ 31 h 31"/>
              <a:gd name="T60" fmla="*/ 26 w 28"/>
              <a:gd name="T61" fmla="*/ 31 h 31"/>
              <a:gd name="T62" fmla="*/ 26 w 28"/>
              <a:gd name="T63" fmla="*/ 31 h 31"/>
              <a:gd name="T64" fmla="*/ 26 w 28"/>
              <a:gd name="T65" fmla="*/ 31 h 31"/>
              <a:gd name="T66" fmla="*/ 23 w 28"/>
              <a:gd name="T67" fmla="*/ 28 h 31"/>
              <a:gd name="T68" fmla="*/ 23 w 28"/>
              <a:gd name="T69" fmla="*/ 28 h 31"/>
              <a:gd name="T70" fmla="*/ 21 w 28"/>
              <a:gd name="T71" fmla="*/ 26 h 31"/>
              <a:gd name="T72" fmla="*/ 21 w 28"/>
              <a:gd name="T73" fmla="*/ 24 h 31"/>
              <a:gd name="T74" fmla="*/ 21 w 28"/>
              <a:gd name="T75" fmla="*/ 24 h 31"/>
              <a:gd name="T76" fmla="*/ 16 w 28"/>
              <a:gd name="T77" fmla="*/ 28 h 31"/>
              <a:gd name="T78" fmla="*/ 16 w 28"/>
              <a:gd name="T79" fmla="*/ 28 h 31"/>
              <a:gd name="T80" fmla="*/ 9 w 28"/>
              <a:gd name="T81" fmla="*/ 31 h 31"/>
              <a:gd name="T82" fmla="*/ 9 w 28"/>
              <a:gd name="T8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1">
                <a:moveTo>
                  <a:pt x="9" y="31"/>
                </a:moveTo>
                <a:lnTo>
                  <a:pt x="9" y="31"/>
                </a:lnTo>
                <a:lnTo>
                  <a:pt x="5" y="31"/>
                </a:lnTo>
                <a:lnTo>
                  <a:pt x="2" y="28"/>
                </a:lnTo>
                <a:lnTo>
                  <a:pt x="2" y="28"/>
                </a:lnTo>
                <a:lnTo>
                  <a:pt x="0" y="24"/>
                </a:lnTo>
                <a:lnTo>
                  <a:pt x="0" y="17"/>
                </a:lnTo>
                <a:lnTo>
                  <a:pt x="0" y="0"/>
                </a:lnTo>
                <a:lnTo>
                  <a:pt x="5" y="0"/>
                </a:lnTo>
                <a:lnTo>
                  <a:pt x="5" y="17"/>
                </a:lnTo>
                <a:lnTo>
                  <a:pt x="5" y="17"/>
                </a:lnTo>
                <a:lnTo>
                  <a:pt x="5" y="24"/>
                </a:lnTo>
                <a:lnTo>
                  <a:pt x="7" y="26"/>
                </a:lnTo>
                <a:lnTo>
                  <a:pt x="12" y="26"/>
                </a:lnTo>
                <a:lnTo>
                  <a:pt x="12" y="26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21" y="21"/>
                </a:lnTo>
                <a:lnTo>
                  <a:pt x="21" y="21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3" y="28"/>
                </a:lnTo>
                <a:lnTo>
                  <a:pt x="23" y="28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16" y="28"/>
                </a:lnTo>
                <a:lnTo>
                  <a:pt x="16" y="28"/>
                </a:lnTo>
                <a:lnTo>
                  <a:pt x="9" y="31"/>
                </a:lnTo>
                <a:lnTo>
                  <a:pt x="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2"/>
          <p:cNvSpPr>
            <a:spLocks/>
          </p:cNvSpPr>
          <p:nvPr/>
        </p:nvSpPr>
        <p:spPr bwMode="auto">
          <a:xfrm>
            <a:off x="4507314" y="5047556"/>
            <a:ext cx="36513" cy="52388"/>
          </a:xfrm>
          <a:custGeom>
            <a:avLst/>
            <a:gdLst>
              <a:gd name="T0" fmla="*/ 11 w 23"/>
              <a:gd name="T1" fmla="*/ 33 h 33"/>
              <a:gd name="T2" fmla="*/ 4 w 23"/>
              <a:gd name="T3" fmla="*/ 30 h 33"/>
              <a:gd name="T4" fmla="*/ 0 w 23"/>
              <a:gd name="T5" fmla="*/ 26 h 33"/>
              <a:gd name="T6" fmla="*/ 7 w 23"/>
              <a:gd name="T7" fmla="*/ 28 h 33"/>
              <a:gd name="T8" fmla="*/ 11 w 23"/>
              <a:gd name="T9" fmla="*/ 30 h 33"/>
              <a:gd name="T10" fmla="*/ 18 w 23"/>
              <a:gd name="T11" fmla="*/ 28 h 33"/>
              <a:gd name="T12" fmla="*/ 21 w 23"/>
              <a:gd name="T13" fmla="*/ 23 h 33"/>
              <a:gd name="T14" fmla="*/ 18 w 23"/>
              <a:gd name="T15" fmla="*/ 21 h 33"/>
              <a:gd name="T16" fmla="*/ 18 w 23"/>
              <a:gd name="T17" fmla="*/ 21 h 33"/>
              <a:gd name="T18" fmla="*/ 14 w 23"/>
              <a:gd name="T19" fmla="*/ 19 h 33"/>
              <a:gd name="T20" fmla="*/ 11 w 23"/>
              <a:gd name="T21" fmla="*/ 19 h 33"/>
              <a:gd name="T22" fmla="*/ 7 w 23"/>
              <a:gd name="T23" fmla="*/ 16 h 33"/>
              <a:gd name="T24" fmla="*/ 2 w 23"/>
              <a:gd name="T25" fmla="*/ 16 h 33"/>
              <a:gd name="T26" fmla="*/ 2 w 23"/>
              <a:gd name="T27" fmla="*/ 14 h 33"/>
              <a:gd name="T28" fmla="*/ 0 w 23"/>
              <a:gd name="T29" fmla="*/ 9 h 33"/>
              <a:gd name="T30" fmla="*/ 2 w 23"/>
              <a:gd name="T31" fmla="*/ 7 h 33"/>
              <a:gd name="T32" fmla="*/ 4 w 23"/>
              <a:gd name="T33" fmla="*/ 2 h 33"/>
              <a:gd name="T34" fmla="*/ 7 w 23"/>
              <a:gd name="T35" fmla="*/ 2 h 33"/>
              <a:gd name="T36" fmla="*/ 11 w 23"/>
              <a:gd name="T37" fmla="*/ 0 h 33"/>
              <a:gd name="T38" fmla="*/ 18 w 23"/>
              <a:gd name="T39" fmla="*/ 2 h 33"/>
              <a:gd name="T40" fmla="*/ 23 w 23"/>
              <a:gd name="T41" fmla="*/ 5 h 33"/>
              <a:gd name="T42" fmla="*/ 21 w 23"/>
              <a:gd name="T43" fmla="*/ 7 h 33"/>
              <a:gd name="T44" fmla="*/ 16 w 23"/>
              <a:gd name="T45" fmla="*/ 5 h 33"/>
              <a:gd name="T46" fmla="*/ 11 w 23"/>
              <a:gd name="T47" fmla="*/ 5 h 33"/>
              <a:gd name="T48" fmla="*/ 9 w 23"/>
              <a:gd name="T49" fmla="*/ 5 h 33"/>
              <a:gd name="T50" fmla="*/ 7 w 23"/>
              <a:gd name="T51" fmla="*/ 5 h 33"/>
              <a:gd name="T52" fmla="*/ 4 w 23"/>
              <a:gd name="T53" fmla="*/ 7 h 33"/>
              <a:gd name="T54" fmla="*/ 4 w 23"/>
              <a:gd name="T55" fmla="*/ 9 h 33"/>
              <a:gd name="T56" fmla="*/ 4 w 23"/>
              <a:gd name="T57" fmla="*/ 12 h 33"/>
              <a:gd name="T58" fmla="*/ 7 w 23"/>
              <a:gd name="T59" fmla="*/ 14 h 33"/>
              <a:gd name="T60" fmla="*/ 9 w 23"/>
              <a:gd name="T61" fmla="*/ 14 h 33"/>
              <a:gd name="T62" fmla="*/ 11 w 23"/>
              <a:gd name="T63" fmla="*/ 14 h 33"/>
              <a:gd name="T64" fmla="*/ 16 w 23"/>
              <a:gd name="T65" fmla="*/ 16 h 33"/>
              <a:gd name="T66" fmla="*/ 21 w 23"/>
              <a:gd name="T67" fmla="*/ 19 h 33"/>
              <a:gd name="T68" fmla="*/ 23 w 23"/>
              <a:gd name="T69" fmla="*/ 21 h 33"/>
              <a:gd name="T70" fmla="*/ 23 w 23"/>
              <a:gd name="T71" fmla="*/ 23 h 33"/>
              <a:gd name="T72" fmla="*/ 21 w 23"/>
              <a:gd name="T73" fmla="*/ 30 h 33"/>
              <a:gd name="T74" fmla="*/ 16 w 23"/>
              <a:gd name="T75" fmla="*/ 33 h 33"/>
              <a:gd name="T76" fmla="*/ 11 w 23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3">
                <a:moveTo>
                  <a:pt x="11" y="33"/>
                </a:moveTo>
                <a:lnTo>
                  <a:pt x="11" y="33"/>
                </a:lnTo>
                <a:lnTo>
                  <a:pt x="4" y="30"/>
                </a:lnTo>
                <a:lnTo>
                  <a:pt x="4" y="30"/>
                </a:lnTo>
                <a:lnTo>
                  <a:pt x="0" y="28"/>
                </a:lnTo>
                <a:lnTo>
                  <a:pt x="0" y="26"/>
                </a:lnTo>
                <a:lnTo>
                  <a:pt x="0" y="26"/>
                </a:lnTo>
                <a:lnTo>
                  <a:pt x="7" y="28"/>
                </a:lnTo>
                <a:lnTo>
                  <a:pt x="7" y="28"/>
                </a:lnTo>
                <a:lnTo>
                  <a:pt x="11" y="30"/>
                </a:lnTo>
                <a:lnTo>
                  <a:pt x="11" y="30"/>
                </a:lnTo>
                <a:lnTo>
                  <a:pt x="18" y="28"/>
                </a:lnTo>
                <a:lnTo>
                  <a:pt x="18" y="28"/>
                </a:lnTo>
                <a:lnTo>
                  <a:pt x="21" y="23"/>
                </a:lnTo>
                <a:lnTo>
                  <a:pt x="21" y="23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18" y="21"/>
                </a:lnTo>
                <a:lnTo>
                  <a:pt x="14" y="19"/>
                </a:lnTo>
                <a:lnTo>
                  <a:pt x="14" y="19"/>
                </a:lnTo>
                <a:lnTo>
                  <a:pt x="11" y="19"/>
                </a:lnTo>
                <a:lnTo>
                  <a:pt x="11" y="19"/>
                </a:lnTo>
                <a:lnTo>
                  <a:pt x="7" y="16"/>
                </a:lnTo>
                <a:lnTo>
                  <a:pt x="7" y="16"/>
                </a:lnTo>
                <a:lnTo>
                  <a:pt x="2" y="16"/>
                </a:lnTo>
                <a:lnTo>
                  <a:pt x="2" y="16"/>
                </a:lnTo>
                <a:lnTo>
                  <a:pt x="2" y="14"/>
                </a:lnTo>
                <a:lnTo>
                  <a:pt x="2" y="14"/>
                </a:lnTo>
                <a:lnTo>
                  <a:pt x="0" y="9"/>
                </a:lnTo>
                <a:lnTo>
                  <a:pt x="0" y="9"/>
                </a:lnTo>
                <a:lnTo>
                  <a:pt x="2" y="7"/>
                </a:lnTo>
                <a:lnTo>
                  <a:pt x="2" y="7"/>
                </a:lnTo>
                <a:lnTo>
                  <a:pt x="4" y="2"/>
                </a:lnTo>
                <a:lnTo>
                  <a:pt x="4" y="2"/>
                </a:lnTo>
                <a:lnTo>
                  <a:pt x="7" y="2"/>
                </a:lnTo>
                <a:lnTo>
                  <a:pt x="7" y="2"/>
                </a:lnTo>
                <a:lnTo>
                  <a:pt x="11" y="0"/>
                </a:lnTo>
                <a:lnTo>
                  <a:pt x="11" y="0"/>
                </a:lnTo>
                <a:lnTo>
                  <a:pt x="18" y="2"/>
                </a:lnTo>
                <a:lnTo>
                  <a:pt x="18" y="2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lnTo>
                  <a:pt x="11" y="5"/>
                </a:lnTo>
                <a:lnTo>
                  <a:pt x="11" y="5"/>
                </a:lnTo>
                <a:lnTo>
                  <a:pt x="9" y="5"/>
                </a:lnTo>
                <a:lnTo>
                  <a:pt x="9" y="5"/>
                </a:lnTo>
                <a:lnTo>
                  <a:pt x="7" y="5"/>
                </a:lnTo>
                <a:lnTo>
                  <a:pt x="7" y="5"/>
                </a:lnTo>
                <a:lnTo>
                  <a:pt x="4" y="7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4" y="12"/>
                </a:lnTo>
                <a:lnTo>
                  <a:pt x="4" y="12"/>
                </a:lnTo>
                <a:lnTo>
                  <a:pt x="7" y="14"/>
                </a:lnTo>
                <a:lnTo>
                  <a:pt x="7" y="14"/>
                </a:lnTo>
                <a:lnTo>
                  <a:pt x="9" y="14"/>
                </a:lnTo>
                <a:lnTo>
                  <a:pt x="9" y="14"/>
                </a:lnTo>
                <a:lnTo>
                  <a:pt x="11" y="14"/>
                </a:lnTo>
                <a:lnTo>
                  <a:pt x="11" y="14"/>
                </a:lnTo>
                <a:lnTo>
                  <a:pt x="16" y="16"/>
                </a:lnTo>
                <a:lnTo>
                  <a:pt x="16" y="16"/>
                </a:lnTo>
                <a:lnTo>
                  <a:pt x="21" y="19"/>
                </a:lnTo>
                <a:lnTo>
                  <a:pt x="21" y="19"/>
                </a:lnTo>
                <a:lnTo>
                  <a:pt x="23" y="21"/>
                </a:lnTo>
                <a:lnTo>
                  <a:pt x="23" y="21"/>
                </a:lnTo>
                <a:lnTo>
                  <a:pt x="23" y="23"/>
                </a:lnTo>
                <a:lnTo>
                  <a:pt x="23" y="23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6" y="33"/>
                </a:lnTo>
                <a:lnTo>
                  <a:pt x="11" y="33"/>
                </a:lnTo>
                <a:lnTo>
                  <a:pt x="11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3"/>
          <p:cNvSpPr>
            <a:spLocks/>
          </p:cNvSpPr>
          <p:nvPr/>
        </p:nvSpPr>
        <p:spPr bwMode="auto">
          <a:xfrm>
            <a:off x="4551764" y="5033268"/>
            <a:ext cx="25400" cy="66675"/>
          </a:xfrm>
          <a:custGeom>
            <a:avLst/>
            <a:gdLst>
              <a:gd name="T0" fmla="*/ 16 w 16"/>
              <a:gd name="T1" fmla="*/ 39 h 42"/>
              <a:gd name="T2" fmla="*/ 16 w 16"/>
              <a:gd name="T3" fmla="*/ 39 h 42"/>
              <a:gd name="T4" fmla="*/ 16 w 16"/>
              <a:gd name="T5" fmla="*/ 39 h 42"/>
              <a:gd name="T6" fmla="*/ 16 w 16"/>
              <a:gd name="T7" fmla="*/ 39 h 42"/>
              <a:gd name="T8" fmla="*/ 14 w 16"/>
              <a:gd name="T9" fmla="*/ 42 h 42"/>
              <a:gd name="T10" fmla="*/ 14 w 16"/>
              <a:gd name="T11" fmla="*/ 42 h 42"/>
              <a:gd name="T12" fmla="*/ 11 w 16"/>
              <a:gd name="T13" fmla="*/ 42 h 42"/>
              <a:gd name="T14" fmla="*/ 11 w 16"/>
              <a:gd name="T15" fmla="*/ 42 h 42"/>
              <a:gd name="T16" fmla="*/ 9 w 16"/>
              <a:gd name="T17" fmla="*/ 42 h 42"/>
              <a:gd name="T18" fmla="*/ 9 w 16"/>
              <a:gd name="T19" fmla="*/ 42 h 42"/>
              <a:gd name="T20" fmla="*/ 7 w 16"/>
              <a:gd name="T21" fmla="*/ 42 h 42"/>
              <a:gd name="T22" fmla="*/ 7 w 16"/>
              <a:gd name="T23" fmla="*/ 42 h 42"/>
              <a:gd name="T24" fmla="*/ 4 w 16"/>
              <a:gd name="T25" fmla="*/ 39 h 42"/>
              <a:gd name="T26" fmla="*/ 4 w 16"/>
              <a:gd name="T27" fmla="*/ 39 h 42"/>
              <a:gd name="T28" fmla="*/ 4 w 16"/>
              <a:gd name="T29" fmla="*/ 37 h 42"/>
              <a:gd name="T30" fmla="*/ 4 w 16"/>
              <a:gd name="T31" fmla="*/ 37 h 42"/>
              <a:gd name="T32" fmla="*/ 4 w 16"/>
              <a:gd name="T33" fmla="*/ 35 h 42"/>
              <a:gd name="T34" fmla="*/ 4 w 16"/>
              <a:gd name="T35" fmla="*/ 14 h 42"/>
              <a:gd name="T36" fmla="*/ 0 w 16"/>
              <a:gd name="T37" fmla="*/ 14 h 42"/>
              <a:gd name="T38" fmla="*/ 0 w 16"/>
              <a:gd name="T39" fmla="*/ 11 h 42"/>
              <a:gd name="T40" fmla="*/ 4 w 16"/>
              <a:gd name="T41" fmla="*/ 11 h 42"/>
              <a:gd name="T42" fmla="*/ 4 w 16"/>
              <a:gd name="T43" fmla="*/ 0 h 42"/>
              <a:gd name="T44" fmla="*/ 7 w 16"/>
              <a:gd name="T45" fmla="*/ 0 h 42"/>
              <a:gd name="T46" fmla="*/ 7 w 16"/>
              <a:gd name="T47" fmla="*/ 11 h 42"/>
              <a:gd name="T48" fmla="*/ 14 w 16"/>
              <a:gd name="T49" fmla="*/ 11 h 42"/>
              <a:gd name="T50" fmla="*/ 14 w 16"/>
              <a:gd name="T51" fmla="*/ 14 h 42"/>
              <a:gd name="T52" fmla="*/ 7 w 16"/>
              <a:gd name="T53" fmla="*/ 14 h 42"/>
              <a:gd name="T54" fmla="*/ 7 w 16"/>
              <a:gd name="T55" fmla="*/ 35 h 42"/>
              <a:gd name="T56" fmla="*/ 7 w 16"/>
              <a:gd name="T57" fmla="*/ 35 h 42"/>
              <a:gd name="T58" fmla="*/ 9 w 16"/>
              <a:gd name="T59" fmla="*/ 37 h 42"/>
              <a:gd name="T60" fmla="*/ 9 w 16"/>
              <a:gd name="T61" fmla="*/ 37 h 42"/>
              <a:gd name="T62" fmla="*/ 11 w 16"/>
              <a:gd name="T63" fmla="*/ 37 h 42"/>
              <a:gd name="T64" fmla="*/ 11 w 16"/>
              <a:gd name="T65" fmla="*/ 37 h 42"/>
              <a:gd name="T66" fmla="*/ 14 w 16"/>
              <a:gd name="T67" fmla="*/ 37 h 42"/>
              <a:gd name="T68" fmla="*/ 14 w 16"/>
              <a:gd name="T69" fmla="*/ 37 h 42"/>
              <a:gd name="T70" fmla="*/ 16 w 16"/>
              <a:gd name="T71" fmla="*/ 37 h 42"/>
              <a:gd name="T72" fmla="*/ 16 w 16"/>
              <a:gd name="T73" fmla="*/ 39 h 42"/>
              <a:gd name="T74" fmla="*/ 16 w 16"/>
              <a:gd name="T75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2">
                <a:moveTo>
                  <a:pt x="16" y="39"/>
                </a:moveTo>
                <a:lnTo>
                  <a:pt x="16" y="39"/>
                </a:lnTo>
                <a:lnTo>
                  <a:pt x="16" y="39"/>
                </a:lnTo>
                <a:lnTo>
                  <a:pt x="16" y="39"/>
                </a:lnTo>
                <a:lnTo>
                  <a:pt x="14" y="42"/>
                </a:lnTo>
                <a:lnTo>
                  <a:pt x="14" y="42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4" y="39"/>
                </a:lnTo>
                <a:lnTo>
                  <a:pt x="4" y="39"/>
                </a:lnTo>
                <a:lnTo>
                  <a:pt x="4" y="37"/>
                </a:lnTo>
                <a:lnTo>
                  <a:pt x="4" y="37"/>
                </a:lnTo>
                <a:lnTo>
                  <a:pt x="4" y="35"/>
                </a:lnTo>
                <a:lnTo>
                  <a:pt x="4" y="14"/>
                </a:lnTo>
                <a:lnTo>
                  <a:pt x="0" y="14"/>
                </a:lnTo>
                <a:lnTo>
                  <a:pt x="0" y="11"/>
                </a:lnTo>
                <a:lnTo>
                  <a:pt x="4" y="11"/>
                </a:lnTo>
                <a:lnTo>
                  <a:pt x="4" y="0"/>
                </a:lnTo>
                <a:lnTo>
                  <a:pt x="7" y="0"/>
                </a:lnTo>
                <a:lnTo>
                  <a:pt x="7" y="11"/>
                </a:lnTo>
                <a:lnTo>
                  <a:pt x="14" y="11"/>
                </a:lnTo>
                <a:lnTo>
                  <a:pt x="14" y="14"/>
                </a:lnTo>
                <a:lnTo>
                  <a:pt x="7" y="14"/>
                </a:lnTo>
                <a:lnTo>
                  <a:pt x="7" y="35"/>
                </a:lnTo>
                <a:lnTo>
                  <a:pt x="7" y="35"/>
                </a:lnTo>
                <a:lnTo>
                  <a:pt x="9" y="37"/>
                </a:lnTo>
                <a:lnTo>
                  <a:pt x="9" y="37"/>
                </a:lnTo>
                <a:lnTo>
                  <a:pt x="11" y="37"/>
                </a:lnTo>
                <a:lnTo>
                  <a:pt x="11" y="37"/>
                </a:lnTo>
                <a:lnTo>
                  <a:pt x="14" y="37"/>
                </a:lnTo>
                <a:lnTo>
                  <a:pt x="14" y="37"/>
                </a:lnTo>
                <a:lnTo>
                  <a:pt x="16" y="37"/>
                </a:lnTo>
                <a:lnTo>
                  <a:pt x="16" y="39"/>
                </a:lnTo>
                <a:lnTo>
                  <a:pt x="16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4"/>
          <p:cNvSpPr>
            <a:spLocks noEditPoints="1"/>
          </p:cNvSpPr>
          <p:nvPr/>
        </p:nvSpPr>
        <p:spPr bwMode="auto">
          <a:xfrm>
            <a:off x="4580339" y="5047556"/>
            <a:ext cx="49213" cy="52388"/>
          </a:xfrm>
          <a:custGeom>
            <a:avLst/>
            <a:gdLst>
              <a:gd name="T0" fmla="*/ 17 w 31"/>
              <a:gd name="T1" fmla="*/ 33 h 33"/>
              <a:gd name="T2" fmla="*/ 10 w 31"/>
              <a:gd name="T3" fmla="*/ 30 h 33"/>
              <a:gd name="T4" fmla="*/ 5 w 31"/>
              <a:gd name="T5" fmla="*/ 28 h 33"/>
              <a:gd name="T6" fmla="*/ 3 w 31"/>
              <a:gd name="T7" fmla="*/ 23 h 33"/>
              <a:gd name="T8" fmla="*/ 0 w 31"/>
              <a:gd name="T9" fmla="*/ 16 h 33"/>
              <a:gd name="T10" fmla="*/ 3 w 31"/>
              <a:gd name="T11" fmla="*/ 12 h 33"/>
              <a:gd name="T12" fmla="*/ 5 w 31"/>
              <a:gd name="T13" fmla="*/ 7 h 33"/>
              <a:gd name="T14" fmla="*/ 10 w 31"/>
              <a:gd name="T15" fmla="*/ 2 h 33"/>
              <a:gd name="T16" fmla="*/ 17 w 31"/>
              <a:gd name="T17" fmla="*/ 0 h 33"/>
              <a:gd name="T18" fmla="*/ 21 w 31"/>
              <a:gd name="T19" fmla="*/ 2 h 33"/>
              <a:gd name="T20" fmla="*/ 26 w 31"/>
              <a:gd name="T21" fmla="*/ 7 h 33"/>
              <a:gd name="T22" fmla="*/ 28 w 31"/>
              <a:gd name="T23" fmla="*/ 12 h 33"/>
              <a:gd name="T24" fmla="*/ 31 w 31"/>
              <a:gd name="T25" fmla="*/ 16 h 33"/>
              <a:gd name="T26" fmla="*/ 28 w 31"/>
              <a:gd name="T27" fmla="*/ 23 h 33"/>
              <a:gd name="T28" fmla="*/ 26 w 31"/>
              <a:gd name="T29" fmla="*/ 28 h 33"/>
              <a:gd name="T30" fmla="*/ 21 w 31"/>
              <a:gd name="T31" fmla="*/ 30 h 33"/>
              <a:gd name="T32" fmla="*/ 17 w 31"/>
              <a:gd name="T33" fmla="*/ 33 h 33"/>
              <a:gd name="T34" fmla="*/ 5 w 31"/>
              <a:gd name="T35" fmla="*/ 16 h 33"/>
              <a:gd name="T36" fmla="*/ 5 w 31"/>
              <a:gd name="T37" fmla="*/ 21 h 33"/>
              <a:gd name="T38" fmla="*/ 7 w 31"/>
              <a:gd name="T39" fmla="*/ 26 h 33"/>
              <a:gd name="T40" fmla="*/ 12 w 31"/>
              <a:gd name="T41" fmla="*/ 28 h 33"/>
              <a:gd name="T42" fmla="*/ 17 w 31"/>
              <a:gd name="T43" fmla="*/ 28 h 33"/>
              <a:gd name="T44" fmla="*/ 19 w 31"/>
              <a:gd name="T45" fmla="*/ 28 h 33"/>
              <a:gd name="T46" fmla="*/ 24 w 31"/>
              <a:gd name="T47" fmla="*/ 26 h 33"/>
              <a:gd name="T48" fmla="*/ 26 w 31"/>
              <a:gd name="T49" fmla="*/ 21 h 33"/>
              <a:gd name="T50" fmla="*/ 26 w 31"/>
              <a:gd name="T51" fmla="*/ 16 h 33"/>
              <a:gd name="T52" fmla="*/ 26 w 31"/>
              <a:gd name="T53" fmla="*/ 12 h 33"/>
              <a:gd name="T54" fmla="*/ 24 w 31"/>
              <a:gd name="T55" fmla="*/ 9 h 33"/>
              <a:gd name="T56" fmla="*/ 19 w 31"/>
              <a:gd name="T57" fmla="*/ 5 h 33"/>
              <a:gd name="T58" fmla="*/ 17 w 31"/>
              <a:gd name="T59" fmla="*/ 5 h 33"/>
              <a:gd name="T60" fmla="*/ 12 w 31"/>
              <a:gd name="T61" fmla="*/ 5 h 33"/>
              <a:gd name="T62" fmla="*/ 7 w 31"/>
              <a:gd name="T63" fmla="*/ 9 h 33"/>
              <a:gd name="T64" fmla="*/ 5 w 31"/>
              <a:gd name="T65" fmla="*/ 12 h 33"/>
              <a:gd name="T66" fmla="*/ 5 w 31"/>
              <a:gd name="T67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" h="33">
                <a:moveTo>
                  <a:pt x="17" y="33"/>
                </a:moveTo>
                <a:lnTo>
                  <a:pt x="17" y="33"/>
                </a:lnTo>
                <a:lnTo>
                  <a:pt x="10" y="30"/>
                </a:lnTo>
                <a:lnTo>
                  <a:pt x="10" y="30"/>
                </a:lnTo>
                <a:lnTo>
                  <a:pt x="5" y="28"/>
                </a:lnTo>
                <a:lnTo>
                  <a:pt x="5" y="28"/>
                </a:lnTo>
                <a:lnTo>
                  <a:pt x="3" y="23"/>
                </a:lnTo>
                <a:lnTo>
                  <a:pt x="3" y="23"/>
                </a:lnTo>
                <a:lnTo>
                  <a:pt x="0" y="16"/>
                </a:lnTo>
                <a:lnTo>
                  <a:pt x="0" y="16"/>
                </a:lnTo>
                <a:lnTo>
                  <a:pt x="3" y="12"/>
                </a:lnTo>
                <a:lnTo>
                  <a:pt x="3" y="12"/>
                </a:lnTo>
                <a:lnTo>
                  <a:pt x="5" y="7"/>
                </a:lnTo>
                <a:lnTo>
                  <a:pt x="5" y="7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6" y="7"/>
                </a:lnTo>
                <a:lnTo>
                  <a:pt x="26" y="7"/>
                </a:lnTo>
                <a:lnTo>
                  <a:pt x="28" y="12"/>
                </a:lnTo>
                <a:lnTo>
                  <a:pt x="28" y="12"/>
                </a:lnTo>
                <a:lnTo>
                  <a:pt x="31" y="16"/>
                </a:lnTo>
                <a:lnTo>
                  <a:pt x="31" y="16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1" y="30"/>
                </a:lnTo>
                <a:lnTo>
                  <a:pt x="21" y="30"/>
                </a:lnTo>
                <a:lnTo>
                  <a:pt x="17" y="33"/>
                </a:lnTo>
                <a:lnTo>
                  <a:pt x="17" y="33"/>
                </a:lnTo>
                <a:close/>
                <a:moveTo>
                  <a:pt x="5" y="16"/>
                </a:move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4" y="26"/>
                </a:lnTo>
                <a:lnTo>
                  <a:pt x="24" y="26"/>
                </a:lnTo>
                <a:lnTo>
                  <a:pt x="26" y="21"/>
                </a:lnTo>
                <a:lnTo>
                  <a:pt x="26" y="21"/>
                </a:lnTo>
                <a:lnTo>
                  <a:pt x="26" y="16"/>
                </a:lnTo>
                <a:lnTo>
                  <a:pt x="26" y="16"/>
                </a:lnTo>
                <a:lnTo>
                  <a:pt x="26" y="12"/>
                </a:lnTo>
                <a:lnTo>
                  <a:pt x="26" y="12"/>
                </a:lnTo>
                <a:lnTo>
                  <a:pt x="24" y="9"/>
                </a:lnTo>
                <a:lnTo>
                  <a:pt x="24" y="9"/>
                </a:lnTo>
                <a:lnTo>
                  <a:pt x="19" y="5"/>
                </a:lnTo>
                <a:lnTo>
                  <a:pt x="19" y="5"/>
                </a:lnTo>
                <a:lnTo>
                  <a:pt x="17" y="5"/>
                </a:lnTo>
                <a:lnTo>
                  <a:pt x="17" y="5"/>
                </a:lnTo>
                <a:lnTo>
                  <a:pt x="12" y="5"/>
                </a:lnTo>
                <a:lnTo>
                  <a:pt x="12" y="5"/>
                </a:lnTo>
                <a:lnTo>
                  <a:pt x="7" y="9"/>
                </a:lnTo>
                <a:lnTo>
                  <a:pt x="7" y="9"/>
                </a:lnTo>
                <a:lnTo>
                  <a:pt x="5" y="12"/>
                </a:lnTo>
                <a:lnTo>
                  <a:pt x="5" y="12"/>
                </a:lnTo>
                <a:lnTo>
                  <a:pt x="5" y="16"/>
                </a:lnTo>
                <a:lnTo>
                  <a:pt x="5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5"/>
          <p:cNvSpPr>
            <a:spLocks/>
          </p:cNvSpPr>
          <p:nvPr/>
        </p:nvSpPr>
        <p:spPr bwMode="auto">
          <a:xfrm>
            <a:off x="4662889" y="5047556"/>
            <a:ext cx="39688" cy="52388"/>
          </a:xfrm>
          <a:custGeom>
            <a:avLst/>
            <a:gdLst>
              <a:gd name="T0" fmla="*/ 25 w 25"/>
              <a:gd name="T1" fmla="*/ 33 h 33"/>
              <a:gd name="T2" fmla="*/ 21 w 25"/>
              <a:gd name="T3" fmla="*/ 33 h 33"/>
              <a:gd name="T4" fmla="*/ 21 w 25"/>
              <a:gd name="T5" fmla="*/ 14 h 33"/>
              <a:gd name="T6" fmla="*/ 21 w 25"/>
              <a:gd name="T7" fmla="*/ 14 h 33"/>
              <a:gd name="T8" fmla="*/ 21 w 25"/>
              <a:gd name="T9" fmla="*/ 7 h 33"/>
              <a:gd name="T10" fmla="*/ 21 w 25"/>
              <a:gd name="T11" fmla="*/ 7 h 33"/>
              <a:gd name="T12" fmla="*/ 18 w 25"/>
              <a:gd name="T13" fmla="*/ 5 h 33"/>
              <a:gd name="T14" fmla="*/ 16 w 25"/>
              <a:gd name="T15" fmla="*/ 5 h 33"/>
              <a:gd name="T16" fmla="*/ 16 w 25"/>
              <a:gd name="T17" fmla="*/ 5 h 33"/>
              <a:gd name="T18" fmla="*/ 11 w 25"/>
              <a:gd name="T19" fmla="*/ 5 h 33"/>
              <a:gd name="T20" fmla="*/ 11 w 25"/>
              <a:gd name="T21" fmla="*/ 5 h 33"/>
              <a:gd name="T22" fmla="*/ 9 w 25"/>
              <a:gd name="T23" fmla="*/ 7 h 33"/>
              <a:gd name="T24" fmla="*/ 9 w 25"/>
              <a:gd name="T25" fmla="*/ 7 h 33"/>
              <a:gd name="T26" fmla="*/ 7 w 25"/>
              <a:gd name="T27" fmla="*/ 9 h 33"/>
              <a:gd name="T28" fmla="*/ 7 w 25"/>
              <a:gd name="T29" fmla="*/ 9 h 33"/>
              <a:gd name="T30" fmla="*/ 4 w 25"/>
              <a:gd name="T31" fmla="*/ 14 h 33"/>
              <a:gd name="T32" fmla="*/ 4 w 25"/>
              <a:gd name="T33" fmla="*/ 33 h 33"/>
              <a:gd name="T34" fmla="*/ 0 w 25"/>
              <a:gd name="T35" fmla="*/ 33 h 33"/>
              <a:gd name="T36" fmla="*/ 0 w 25"/>
              <a:gd name="T37" fmla="*/ 2 h 33"/>
              <a:gd name="T38" fmla="*/ 4 w 25"/>
              <a:gd name="T39" fmla="*/ 2 h 33"/>
              <a:gd name="T40" fmla="*/ 4 w 25"/>
              <a:gd name="T41" fmla="*/ 9 h 33"/>
              <a:gd name="T42" fmla="*/ 4 w 25"/>
              <a:gd name="T43" fmla="*/ 9 h 33"/>
              <a:gd name="T44" fmla="*/ 9 w 25"/>
              <a:gd name="T45" fmla="*/ 2 h 33"/>
              <a:gd name="T46" fmla="*/ 9 w 25"/>
              <a:gd name="T47" fmla="*/ 2 h 33"/>
              <a:gd name="T48" fmla="*/ 16 w 25"/>
              <a:gd name="T49" fmla="*/ 0 h 33"/>
              <a:gd name="T50" fmla="*/ 16 w 25"/>
              <a:gd name="T51" fmla="*/ 0 h 33"/>
              <a:gd name="T52" fmla="*/ 21 w 25"/>
              <a:gd name="T53" fmla="*/ 2 h 33"/>
              <a:gd name="T54" fmla="*/ 21 w 25"/>
              <a:gd name="T55" fmla="*/ 2 h 33"/>
              <a:gd name="T56" fmla="*/ 23 w 25"/>
              <a:gd name="T57" fmla="*/ 5 h 33"/>
              <a:gd name="T58" fmla="*/ 23 w 25"/>
              <a:gd name="T59" fmla="*/ 5 h 33"/>
              <a:gd name="T60" fmla="*/ 25 w 25"/>
              <a:gd name="T61" fmla="*/ 9 h 33"/>
              <a:gd name="T62" fmla="*/ 25 w 25"/>
              <a:gd name="T63" fmla="*/ 9 h 33"/>
              <a:gd name="T64" fmla="*/ 25 w 25"/>
              <a:gd name="T65" fmla="*/ 14 h 33"/>
              <a:gd name="T66" fmla="*/ 25 w 25"/>
              <a:gd name="T67" fmla="*/ 33 h 33"/>
              <a:gd name="T68" fmla="*/ 25 w 25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3">
                <a:moveTo>
                  <a:pt x="25" y="33"/>
                </a:moveTo>
                <a:lnTo>
                  <a:pt x="21" y="33"/>
                </a:lnTo>
                <a:lnTo>
                  <a:pt x="21" y="14"/>
                </a:lnTo>
                <a:lnTo>
                  <a:pt x="21" y="14"/>
                </a:lnTo>
                <a:lnTo>
                  <a:pt x="21" y="7"/>
                </a:lnTo>
                <a:lnTo>
                  <a:pt x="21" y="7"/>
                </a:lnTo>
                <a:lnTo>
                  <a:pt x="18" y="5"/>
                </a:lnTo>
                <a:lnTo>
                  <a:pt x="16" y="5"/>
                </a:lnTo>
                <a:lnTo>
                  <a:pt x="16" y="5"/>
                </a:lnTo>
                <a:lnTo>
                  <a:pt x="11" y="5"/>
                </a:lnTo>
                <a:lnTo>
                  <a:pt x="11" y="5"/>
                </a:lnTo>
                <a:lnTo>
                  <a:pt x="9" y="7"/>
                </a:lnTo>
                <a:lnTo>
                  <a:pt x="9" y="7"/>
                </a:lnTo>
                <a:lnTo>
                  <a:pt x="7" y="9"/>
                </a:lnTo>
                <a:lnTo>
                  <a:pt x="7" y="9"/>
                </a:lnTo>
                <a:lnTo>
                  <a:pt x="4" y="14"/>
                </a:lnTo>
                <a:lnTo>
                  <a:pt x="4" y="33"/>
                </a:lnTo>
                <a:lnTo>
                  <a:pt x="0" y="33"/>
                </a:lnTo>
                <a:lnTo>
                  <a:pt x="0" y="2"/>
                </a:lnTo>
                <a:lnTo>
                  <a:pt x="4" y="2"/>
                </a:lnTo>
                <a:lnTo>
                  <a:pt x="4" y="9"/>
                </a:lnTo>
                <a:lnTo>
                  <a:pt x="4" y="9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3" y="5"/>
                </a:lnTo>
                <a:lnTo>
                  <a:pt x="23" y="5"/>
                </a:lnTo>
                <a:lnTo>
                  <a:pt x="25" y="9"/>
                </a:lnTo>
                <a:lnTo>
                  <a:pt x="25" y="9"/>
                </a:lnTo>
                <a:lnTo>
                  <a:pt x="25" y="14"/>
                </a:lnTo>
                <a:lnTo>
                  <a:pt x="25" y="33"/>
                </a:lnTo>
                <a:lnTo>
                  <a:pt x="25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6"/>
          <p:cNvSpPr>
            <a:spLocks/>
          </p:cNvSpPr>
          <p:nvPr/>
        </p:nvSpPr>
        <p:spPr bwMode="auto">
          <a:xfrm>
            <a:off x="4718452" y="5050731"/>
            <a:ext cx="39688" cy="49213"/>
          </a:xfrm>
          <a:custGeom>
            <a:avLst/>
            <a:gdLst>
              <a:gd name="T0" fmla="*/ 9 w 25"/>
              <a:gd name="T1" fmla="*/ 31 h 31"/>
              <a:gd name="T2" fmla="*/ 9 w 25"/>
              <a:gd name="T3" fmla="*/ 31 h 31"/>
              <a:gd name="T4" fmla="*/ 4 w 25"/>
              <a:gd name="T5" fmla="*/ 31 h 31"/>
              <a:gd name="T6" fmla="*/ 2 w 25"/>
              <a:gd name="T7" fmla="*/ 28 h 31"/>
              <a:gd name="T8" fmla="*/ 2 w 25"/>
              <a:gd name="T9" fmla="*/ 28 h 31"/>
              <a:gd name="T10" fmla="*/ 0 w 25"/>
              <a:gd name="T11" fmla="*/ 24 h 31"/>
              <a:gd name="T12" fmla="*/ 0 w 25"/>
              <a:gd name="T13" fmla="*/ 17 h 31"/>
              <a:gd name="T14" fmla="*/ 0 w 25"/>
              <a:gd name="T15" fmla="*/ 0 h 31"/>
              <a:gd name="T16" fmla="*/ 2 w 25"/>
              <a:gd name="T17" fmla="*/ 0 h 31"/>
              <a:gd name="T18" fmla="*/ 2 w 25"/>
              <a:gd name="T19" fmla="*/ 17 h 31"/>
              <a:gd name="T20" fmla="*/ 2 w 25"/>
              <a:gd name="T21" fmla="*/ 17 h 31"/>
              <a:gd name="T22" fmla="*/ 4 w 25"/>
              <a:gd name="T23" fmla="*/ 24 h 31"/>
              <a:gd name="T24" fmla="*/ 7 w 25"/>
              <a:gd name="T25" fmla="*/ 26 h 31"/>
              <a:gd name="T26" fmla="*/ 9 w 25"/>
              <a:gd name="T27" fmla="*/ 26 h 31"/>
              <a:gd name="T28" fmla="*/ 9 w 25"/>
              <a:gd name="T29" fmla="*/ 26 h 31"/>
              <a:gd name="T30" fmla="*/ 14 w 25"/>
              <a:gd name="T31" fmla="*/ 26 h 31"/>
              <a:gd name="T32" fmla="*/ 14 w 25"/>
              <a:gd name="T33" fmla="*/ 26 h 31"/>
              <a:gd name="T34" fmla="*/ 16 w 25"/>
              <a:gd name="T35" fmla="*/ 24 h 31"/>
              <a:gd name="T36" fmla="*/ 16 w 25"/>
              <a:gd name="T37" fmla="*/ 24 h 31"/>
              <a:gd name="T38" fmla="*/ 18 w 25"/>
              <a:gd name="T39" fmla="*/ 21 h 31"/>
              <a:gd name="T40" fmla="*/ 18 w 25"/>
              <a:gd name="T41" fmla="*/ 21 h 31"/>
              <a:gd name="T42" fmla="*/ 21 w 25"/>
              <a:gd name="T43" fmla="*/ 19 h 31"/>
              <a:gd name="T44" fmla="*/ 21 w 25"/>
              <a:gd name="T45" fmla="*/ 0 h 31"/>
              <a:gd name="T46" fmla="*/ 25 w 25"/>
              <a:gd name="T47" fmla="*/ 0 h 31"/>
              <a:gd name="T48" fmla="*/ 25 w 25"/>
              <a:gd name="T49" fmla="*/ 26 h 31"/>
              <a:gd name="T50" fmla="*/ 25 w 25"/>
              <a:gd name="T51" fmla="*/ 26 h 31"/>
              <a:gd name="T52" fmla="*/ 25 w 25"/>
              <a:gd name="T53" fmla="*/ 26 h 31"/>
              <a:gd name="T54" fmla="*/ 25 w 25"/>
              <a:gd name="T55" fmla="*/ 31 h 31"/>
              <a:gd name="T56" fmla="*/ 25 w 25"/>
              <a:gd name="T57" fmla="*/ 31 h 31"/>
              <a:gd name="T58" fmla="*/ 25 w 25"/>
              <a:gd name="T59" fmla="*/ 31 h 31"/>
              <a:gd name="T60" fmla="*/ 25 w 25"/>
              <a:gd name="T61" fmla="*/ 31 h 31"/>
              <a:gd name="T62" fmla="*/ 23 w 25"/>
              <a:gd name="T63" fmla="*/ 31 h 31"/>
              <a:gd name="T64" fmla="*/ 23 w 25"/>
              <a:gd name="T65" fmla="*/ 31 h 31"/>
              <a:gd name="T66" fmla="*/ 23 w 25"/>
              <a:gd name="T67" fmla="*/ 28 h 31"/>
              <a:gd name="T68" fmla="*/ 23 w 25"/>
              <a:gd name="T69" fmla="*/ 28 h 31"/>
              <a:gd name="T70" fmla="*/ 21 w 25"/>
              <a:gd name="T71" fmla="*/ 26 h 31"/>
              <a:gd name="T72" fmla="*/ 21 w 25"/>
              <a:gd name="T73" fmla="*/ 24 h 31"/>
              <a:gd name="T74" fmla="*/ 21 w 25"/>
              <a:gd name="T75" fmla="*/ 24 h 31"/>
              <a:gd name="T76" fmla="*/ 16 w 25"/>
              <a:gd name="T77" fmla="*/ 28 h 31"/>
              <a:gd name="T78" fmla="*/ 16 w 25"/>
              <a:gd name="T79" fmla="*/ 28 h 31"/>
              <a:gd name="T80" fmla="*/ 9 w 25"/>
              <a:gd name="T81" fmla="*/ 31 h 31"/>
              <a:gd name="T82" fmla="*/ 9 w 25"/>
              <a:gd name="T8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1">
                <a:moveTo>
                  <a:pt x="9" y="31"/>
                </a:moveTo>
                <a:lnTo>
                  <a:pt x="9" y="31"/>
                </a:lnTo>
                <a:lnTo>
                  <a:pt x="4" y="31"/>
                </a:lnTo>
                <a:lnTo>
                  <a:pt x="2" y="28"/>
                </a:lnTo>
                <a:lnTo>
                  <a:pt x="2" y="28"/>
                </a:lnTo>
                <a:lnTo>
                  <a:pt x="0" y="24"/>
                </a:lnTo>
                <a:lnTo>
                  <a:pt x="0" y="17"/>
                </a:lnTo>
                <a:lnTo>
                  <a:pt x="0" y="0"/>
                </a:lnTo>
                <a:lnTo>
                  <a:pt x="2" y="0"/>
                </a:lnTo>
                <a:lnTo>
                  <a:pt x="2" y="17"/>
                </a:lnTo>
                <a:lnTo>
                  <a:pt x="2" y="17"/>
                </a:lnTo>
                <a:lnTo>
                  <a:pt x="4" y="24"/>
                </a:lnTo>
                <a:lnTo>
                  <a:pt x="7" y="26"/>
                </a:lnTo>
                <a:lnTo>
                  <a:pt x="9" y="26"/>
                </a:lnTo>
                <a:lnTo>
                  <a:pt x="9" y="26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1"/>
                </a:lnTo>
                <a:lnTo>
                  <a:pt x="18" y="21"/>
                </a:lnTo>
                <a:lnTo>
                  <a:pt x="21" y="19"/>
                </a:lnTo>
                <a:lnTo>
                  <a:pt x="21" y="0"/>
                </a:lnTo>
                <a:lnTo>
                  <a:pt x="25" y="0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31"/>
                </a:lnTo>
                <a:lnTo>
                  <a:pt x="25" y="31"/>
                </a:lnTo>
                <a:lnTo>
                  <a:pt x="25" y="31"/>
                </a:lnTo>
                <a:lnTo>
                  <a:pt x="25" y="31"/>
                </a:lnTo>
                <a:lnTo>
                  <a:pt x="23" y="31"/>
                </a:lnTo>
                <a:lnTo>
                  <a:pt x="23" y="31"/>
                </a:lnTo>
                <a:lnTo>
                  <a:pt x="23" y="28"/>
                </a:lnTo>
                <a:lnTo>
                  <a:pt x="23" y="28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16" y="28"/>
                </a:lnTo>
                <a:lnTo>
                  <a:pt x="16" y="28"/>
                </a:lnTo>
                <a:lnTo>
                  <a:pt x="9" y="31"/>
                </a:lnTo>
                <a:lnTo>
                  <a:pt x="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7"/>
          <p:cNvSpPr>
            <a:spLocks/>
          </p:cNvSpPr>
          <p:nvPr/>
        </p:nvSpPr>
        <p:spPr bwMode="auto">
          <a:xfrm>
            <a:off x="4774014" y="5033268"/>
            <a:ext cx="14288" cy="66675"/>
          </a:xfrm>
          <a:custGeom>
            <a:avLst/>
            <a:gdLst>
              <a:gd name="T0" fmla="*/ 0 w 9"/>
              <a:gd name="T1" fmla="*/ 0 h 42"/>
              <a:gd name="T2" fmla="*/ 2 w 9"/>
              <a:gd name="T3" fmla="*/ 0 h 42"/>
              <a:gd name="T4" fmla="*/ 2 w 9"/>
              <a:gd name="T5" fmla="*/ 35 h 42"/>
              <a:gd name="T6" fmla="*/ 2 w 9"/>
              <a:gd name="T7" fmla="*/ 35 h 42"/>
              <a:gd name="T8" fmla="*/ 4 w 9"/>
              <a:gd name="T9" fmla="*/ 37 h 42"/>
              <a:gd name="T10" fmla="*/ 4 w 9"/>
              <a:gd name="T11" fmla="*/ 37 h 42"/>
              <a:gd name="T12" fmla="*/ 7 w 9"/>
              <a:gd name="T13" fmla="*/ 37 h 42"/>
              <a:gd name="T14" fmla="*/ 7 w 9"/>
              <a:gd name="T15" fmla="*/ 37 h 42"/>
              <a:gd name="T16" fmla="*/ 7 w 9"/>
              <a:gd name="T17" fmla="*/ 37 h 42"/>
              <a:gd name="T18" fmla="*/ 7 w 9"/>
              <a:gd name="T19" fmla="*/ 37 h 42"/>
              <a:gd name="T20" fmla="*/ 9 w 9"/>
              <a:gd name="T21" fmla="*/ 37 h 42"/>
              <a:gd name="T22" fmla="*/ 9 w 9"/>
              <a:gd name="T23" fmla="*/ 39 h 42"/>
              <a:gd name="T24" fmla="*/ 9 w 9"/>
              <a:gd name="T25" fmla="*/ 39 h 42"/>
              <a:gd name="T26" fmla="*/ 7 w 9"/>
              <a:gd name="T27" fmla="*/ 42 h 42"/>
              <a:gd name="T28" fmla="*/ 7 w 9"/>
              <a:gd name="T29" fmla="*/ 42 h 42"/>
              <a:gd name="T30" fmla="*/ 4 w 9"/>
              <a:gd name="T31" fmla="*/ 42 h 42"/>
              <a:gd name="T32" fmla="*/ 4 w 9"/>
              <a:gd name="T33" fmla="*/ 42 h 42"/>
              <a:gd name="T34" fmla="*/ 0 w 9"/>
              <a:gd name="T35" fmla="*/ 39 h 42"/>
              <a:gd name="T36" fmla="*/ 0 w 9"/>
              <a:gd name="T37" fmla="*/ 39 h 42"/>
              <a:gd name="T38" fmla="*/ 0 w 9"/>
              <a:gd name="T39" fmla="*/ 35 h 42"/>
              <a:gd name="T40" fmla="*/ 0 w 9"/>
              <a:gd name="T41" fmla="*/ 0 h 42"/>
              <a:gd name="T42" fmla="*/ 0 w 9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42">
                <a:moveTo>
                  <a:pt x="0" y="0"/>
                </a:moveTo>
                <a:lnTo>
                  <a:pt x="2" y="0"/>
                </a:lnTo>
                <a:lnTo>
                  <a:pt x="2" y="35"/>
                </a:lnTo>
                <a:lnTo>
                  <a:pt x="2" y="35"/>
                </a:lnTo>
                <a:lnTo>
                  <a:pt x="4" y="37"/>
                </a:lnTo>
                <a:lnTo>
                  <a:pt x="4" y="37"/>
                </a:lnTo>
                <a:lnTo>
                  <a:pt x="7" y="37"/>
                </a:lnTo>
                <a:lnTo>
                  <a:pt x="7" y="37"/>
                </a:lnTo>
                <a:lnTo>
                  <a:pt x="7" y="37"/>
                </a:lnTo>
                <a:lnTo>
                  <a:pt x="7" y="37"/>
                </a:lnTo>
                <a:lnTo>
                  <a:pt x="9" y="37"/>
                </a:lnTo>
                <a:lnTo>
                  <a:pt x="9" y="39"/>
                </a:lnTo>
                <a:lnTo>
                  <a:pt x="9" y="39"/>
                </a:lnTo>
                <a:lnTo>
                  <a:pt x="7" y="42"/>
                </a:lnTo>
                <a:lnTo>
                  <a:pt x="7" y="42"/>
                </a:lnTo>
                <a:lnTo>
                  <a:pt x="4" y="42"/>
                </a:lnTo>
                <a:lnTo>
                  <a:pt x="4" y="42"/>
                </a:lnTo>
                <a:lnTo>
                  <a:pt x="0" y="39"/>
                </a:lnTo>
                <a:lnTo>
                  <a:pt x="0" y="39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8"/>
          <p:cNvSpPr>
            <a:spLocks/>
          </p:cNvSpPr>
          <p:nvPr/>
        </p:nvSpPr>
        <p:spPr bwMode="auto">
          <a:xfrm>
            <a:off x="4796239" y="5033268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37 h 42"/>
              <a:gd name="T10" fmla="*/ 4 w 11"/>
              <a:gd name="T11" fmla="*/ 37 h 42"/>
              <a:gd name="T12" fmla="*/ 9 w 11"/>
              <a:gd name="T13" fmla="*/ 37 h 42"/>
              <a:gd name="T14" fmla="*/ 9 w 11"/>
              <a:gd name="T15" fmla="*/ 37 h 42"/>
              <a:gd name="T16" fmla="*/ 9 w 11"/>
              <a:gd name="T17" fmla="*/ 37 h 42"/>
              <a:gd name="T18" fmla="*/ 9 w 11"/>
              <a:gd name="T19" fmla="*/ 37 h 42"/>
              <a:gd name="T20" fmla="*/ 11 w 11"/>
              <a:gd name="T21" fmla="*/ 37 h 42"/>
              <a:gd name="T22" fmla="*/ 11 w 11"/>
              <a:gd name="T23" fmla="*/ 39 h 42"/>
              <a:gd name="T24" fmla="*/ 11 w 11"/>
              <a:gd name="T25" fmla="*/ 39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39 h 42"/>
              <a:gd name="T36" fmla="*/ 2 w 11"/>
              <a:gd name="T37" fmla="*/ 39 h 42"/>
              <a:gd name="T38" fmla="*/ 0 w 11"/>
              <a:gd name="T39" fmla="*/ 35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37"/>
                </a:lnTo>
                <a:lnTo>
                  <a:pt x="4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11" y="37"/>
                </a:lnTo>
                <a:lnTo>
                  <a:pt x="11" y="39"/>
                </a:lnTo>
                <a:lnTo>
                  <a:pt x="11" y="39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39"/>
                </a:lnTo>
                <a:lnTo>
                  <a:pt x="2" y="39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9"/>
          <p:cNvSpPr>
            <a:spLocks noEditPoints="1"/>
          </p:cNvSpPr>
          <p:nvPr/>
        </p:nvSpPr>
        <p:spPr bwMode="auto">
          <a:xfrm>
            <a:off x="4818464" y="5047556"/>
            <a:ext cx="44450" cy="52388"/>
          </a:xfrm>
          <a:custGeom>
            <a:avLst/>
            <a:gdLst>
              <a:gd name="T0" fmla="*/ 9 w 28"/>
              <a:gd name="T1" fmla="*/ 33 h 33"/>
              <a:gd name="T2" fmla="*/ 7 w 28"/>
              <a:gd name="T3" fmla="*/ 33 h 33"/>
              <a:gd name="T4" fmla="*/ 2 w 28"/>
              <a:gd name="T5" fmla="*/ 30 h 33"/>
              <a:gd name="T6" fmla="*/ 0 w 28"/>
              <a:gd name="T7" fmla="*/ 26 h 33"/>
              <a:gd name="T8" fmla="*/ 0 w 28"/>
              <a:gd name="T9" fmla="*/ 23 h 33"/>
              <a:gd name="T10" fmla="*/ 0 w 28"/>
              <a:gd name="T11" fmla="*/ 19 h 33"/>
              <a:gd name="T12" fmla="*/ 4 w 28"/>
              <a:gd name="T13" fmla="*/ 16 h 33"/>
              <a:gd name="T14" fmla="*/ 7 w 28"/>
              <a:gd name="T15" fmla="*/ 14 h 33"/>
              <a:gd name="T16" fmla="*/ 11 w 28"/>
              <a:gd name="T17" fmla="*/ 14 h 33"/>
              <a:gd name="T18" fmla="*/ 16 w 28"/>
              <a:gd name="T19" fmla="*/ 14 h 33"/>
              <a:gd name="T20" fmla="*/ 21 w 28"/>
              <a:gd name="T21" fmla="*/ 12 h 33"/>
              <a:gd name="T22" fmla="*/ 18 w 28"/>
              <a:gd name="T23" fmla="*/ 7 h 33"/>
              <a:gd name="T24" fmla="*/ 16 w 28"/>
              <a:gd name="T25" fmla="*/ 5 h 33"/>
              <a:gd name="T26" fmla="*/ 14 w 28"/>
              <a:gd name="T27" fmla="*/ 5 h 33"/>
              <a:gd name="T28" fmla="*/ 9 w 28"/>
              <a:gd name="T29" fmla="*/ 5 h 33"/>
              <a:gd name="T30" fmla="*/ 2 w 28"/>
              <a:gd name="T31" fmla="*/ 5 h 33"/>
              <a:gd name="T32" fmla="*/ 7 w 28"/>
              <a:gd name="T33" fmla="*/ 2 h 33"/>
              <a:gd name="T34" fmla="*/ 14 w 28"/>
              <a:gd name="T35" fmla="*/ 0 h 33"/>
              <a:gd name="T36" fmla="*/ 23 w 28"/>
              <a:gd name="T37" fmla="*/ 5 h 33"/>
              <a:gd name="T38" fmla="*/ 25 w 28"/>
              <a:gd name="T39" fmla="*/ 7 h 33"/>
              <a:gd name="T40" fmla="*/ 25 w 28"/>
              <a:gd name="T41" fmla="*/ 28 h 33"/>
              <a:gd name="T42" fmla="*/ 28 w 28"/>
              <a:gd name="T43" fmla="*/ 28 h 33"/>
              <a:gd name="T44" fmla="*/ 28 w 28"/>
              <a:gd name="T45" fmla="*/ 33 h 33"/>
              <a:gd name="T46" fmla="*/ 25 w 28"/>
              <a:gd name="T47" fmla="*/ 33 h 33"/>
              <a:gd name="T48" fmla="*/ 23 w 28"/>
              <a:gd name="T49" fmla="*/ 30 h 33"/>
              <a:gd name="T50" fmla="*/ 21 w 28"/>
              <a:gd name="T51" fmla="*/ 28 h 33"/>
              <a:gd name="T52" fmla="*/ 16 w 28"/>
              <a:gd name="T53" fmla="*/ 30 h 33"/>
              <a:gd name="T54" fmla="*/ 9 w 28"/>
              <a:gd name="T55" fmla="*/ 33 h 33"/>
              <a:gd name="T56" fmla="*/ 11 w 28"/>
              <a:gd name="T57" fmla="*/ 30 h 33"/>
              <a:gd name="T58" fmla="*/ 16 w 28"/>
              <a:gd name="T59" fmla="*/ 28 h 33"/>
              <a:gd name="T60" fmla="*/ 21 w 28"/>
              <a:gd name="T61" fmla="*/ 26 h 33"/>
              <a:gd name="T62" fmla="*/ 21 w 28"/>
              <a:gd name="T63" fmla="*/ 23 h 33"/>
              <a:gd name="T64" fmla="*/ 21 w 28"/>
              <a:gd name="T65" fmla="*/ 23 h 33"/>
              <a:gd name="T66" fmla="*/ 21 w 28"/>
              <a:gd name="T67" fmla="*/ 19 h 33"/>
              <a:gd name="T68" fmla="*/ 16 w 28"/>
              <a:gd name="T69" fmla="*/ 16 h 33"/>
              <a:gd name="T70" fmla="*/ 14 w 28"/>
              <a:gd name="T71" fmla="*/ 16 h 33"/>
              <a:gd name="T72" fmla="*/ 7 w 28"/>
              <a:gd name="T73" fmla="*/ 19 h 33"/>
              <a:gd name="T74" fmla="*/ 4 w 28"/>
              <a:gd name="T75" fmla="*/ 23 h 33"/>
              <a:gd name="T76" fmla="*/ 4 w 28"/>
              <a:gd name="T77" fmla="*/ 26 h 33"/>
              <a:gd name="T78" fmla="*/ 4 w 28"/>
              <a:gd name="T79" fmla="*/ 28 h 33"/>
              <a:gd name="T80" fmla="*/ 7 w 28"/>
              <a:gd name="T81" fmla="*/ 28 h 33"/>
              <a:gd name="T82" fmla="*/ 11 w 28"/>
              <a:gd name="T83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9" y="33"/>
                </a:moveTo>
                <a:lnTo>
                  <a:pt x="9" y="33"/>
                </a:lnTo>
                <a:lnTo>
                  <a:pt x="7" y="33"/>
                </a:lnTo>
                <a:lnTo>
                  <a:pt x="7" y="33"/>
                </a:lnTo>
                <a:lnTo>
                  <a:pt x="2" y="30"/>
                </a:lnTo>
                <a:lnTo>
                  <a:pt x="2" y="30"/>
                </a:lnTo>
                <a:lnTo>
                  <a:pt x="0" y="26"/>
                </a:lnTo>
                <a:lnTo>
                  <a:pt x="0" y="26"/>
                </a:lnTo>
                <a:lnTo>
                  <a:pt x="0" y="23"/>
                </a:lnTo>
                <a:lnTo>
                  <a:pt x="0" y="23"/>
                </a:lnTo>
                <a:lnTo>
                  <a:pt x="0" y="19"/>
                </a:lnTo>
                <a:lnTo>
                  <a:pt x="0" y="19"/>
                </a:lnTo>
                <a:lnTo>
                  <a:pt x="4" y="16"/>
                </a:lnTo>
                <a:lnTo>
                  <a:pt x="4" y="16"/>
                </a:lnTo>
                <a:lnTo>
                  <a:pt x="7" y="14"/>
                </a:lnTo>
                <a:lnTo>
                  <a:pt x="7" y="14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2"/>
                </a:lnTo>
                <a:lnTo>
                  <a:pt x="21" y="12"/>
                </a:lnTo>
                <a:lnTo>
                  <a:pt x="18" y="7"/>
                </a:lnTo>
                <a:lnTo>
                  <a:pt x="18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14"/>
                </a:lnTo>
                <a:lnTo>
                  <a:pt x="25" y="28"/>
                </a:lnTo>
                <a:lnTo>
                  <a:pt x="25" y="28"/>
                </a:lnTo>
                <a:lnTo>
                  <a:pt x="28" y="28"/>
                </a:lnTo>
                <a:lnTo>
                  <a:pt x="28" y="33"/>
                </a:lnTo>
                <a:lnTo>
                  <a:pt x="28" y="33"/>
                </a:lnTo>
                <a:lnTo>
                  <a:pt x="25" y="33"/>
                </a:lnTo>
                <a:lnTo>
                  <a:pt x="25" y="33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6" y="30"/>
                </a:lnTo>
                <a:lnTo>
                  <a:pt x="9" y="33"/>
                </a:lnTo>
                <a:lnTo>
                  <a:pt x="9" y="33"/>
                </a:lnTo>
                <a:close/>
                <a:moveTo>
                  <a:pt x="11" y="30"/>
                </a:moveTo>
                <a:lnTo>
                  <a:pt x="11" y="30"/>
                </a:lnTo>
                <a:lnTo>
                  <a:pt x="16" y="28"/>
                </a:lnTo>
                <a:lnTo>
                  <a:pt x="16" y="28"/>
                </a:lnTo>
                <a:lnTo>
                  <a:pt x="21" y="26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19"/>
                </a:lnTo>
                <a:lnTo>
                  <a:pt x="21" y="19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7" y="19"/>
                </a:lnTo>
                <a:lnTo>
                  <a:pt x="7" y="19"/>
                </a:lnTo>
                <a:lnTo>
                  <a:pt x="4" y="21"/>
                </a:lnTo>
                <a:lnTo>
                  <a:pt x="4" y="23"/>
                </a:lnTo>
                <a:lnTo>
                  <a:pt x="4" y="23"/>
                </a:lnTo>
                <a:lnTo>
                  <a:pt x="4" y="26"/>
                </a:lnTo>
                <a:lnTo>
                  <a:pt x="4" y="26"/>
                </a:lnTo>
                <a:lnTo>
                  <a:pt x="4" y="28"/>
                </a:lnTo>
                <a:lnTo>
                  <a:pt x="4" y="28"/>
                </a:lnTo>
                <a:lnTo>
                  <a:pt x="7" y="28"/>
                </a:lnTo>
                <a:lnTo>
                  <a:pt x="7" y="28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0"/>
          <p:cNvSpPr>
            <a:spLocks noEditPoints="1"/>
          </p:cNvSpPr>
          <p:nvPr/>
        </p:nvSpPr>
        <p:spPr bwMode="auto">
          <a:xfrm>
            <a:off x="4129489" y="5158681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6 h 30"/>
              <a:gd name="T6" fmla="*/ 2 w 30"/>
              <a:gd name="T7" fmla="*/ 21 h 30"/>
              <a:gd name="T8" fmla="*/ 0 w 30"/>
              <a:gd name="T9" fmla="*/ 14 h 30"/>
              <a:gd name="T10" fmla="*/ 2 w 30"/>
              <a:gd name="T11" fmla="*/ 9 h 30"/>
              <a:gd name="T12" fmla="*/ 5 w 30"/>
              <a:gd name="T13" fmla="*/ 5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6 w 30"/>
              <a:gd name="T21" fmla="*/ 5 h 30"/>
              <a:gd name="T22" fmla="*/ 30 w 30"/>
              <a:gd name="T23" fmla="*/ 9 h 30"/>
              <a:gd name="T24" fmla="*/ 30 w 30"/>
              <a:gd name="T25" fmla="*/ 14 h 30"/>
              <a:gd name="T26" fmla="*/ 30 w 30"/>
              <a:gd name="T27" fmla="*/ 16 h 30"/>
              <a:gd name="T28" fmla="*/ 5 w 30"/>
              <a:gd name="T29" fmla="*/ 16 h 30"/>
              <a:gd name="T30" fmla="*/ 5 w 30"/>
              <a:gd name="T31" fmla="*/ 21 h 30"/>
              <a:gd name="T32" fmla="*/ 7 w 30"/>
              <a:gd name="T33" fmla="*/ 26 h 30"/>
              <a:gd name="T34" fmla="*/ 12 w 30"/>
              <a:gd name="T35" fmla="*/ 28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6 h 30"/>
              <a:gd name="T42" fmla="*/ 23 w 30"/>
              <a:gd name="T43" fmla="*/ 26 h 30"/>
              <a:gd name="T44" fmla="*/ 26 w 30"/>
              <a:gd name="T45" fmla="*/ 23 h 30"/>
              <a:gd name="T46" fmla="*/ 28 w 30"/>
              <a:gd name="T47" fmla="*/ 23 h 30"/>
              <a:gd name="T48" fmla="*/ 26 w 30"/>
              <a:gd name="T49" fmla="*/ 26 h 30"/>
              <a:gd name="T50" fmla="*/ 23 w 30"/>
              <a:gd name="T51" fmla="*/ 28 h 30"/>
              <a:gd name="T52" fmla="*/ 19 w 30"/>
              <a:gd name="T53" fmla="*/ 30 h 30"/>
              <a:gd name="T54" fmla="*/ 16 w 30"/>
              <a:gd name="T55" fmla="*/ 30 h 30"/>
              <a:gd name="T56" fmla="*/ 26 w 30"/>
              <a:gd name="T57" fmla="*/ 14 h 30"/>
              <a:gd name="T58" fmla="*/ 26 w 30"/>
              <a:gd name="T59" fmla="*/ 9 h 30"/>
              <a:gd name="T60" fmla="*/ 23 w 30"/>
              <a:gd name="T61" fmla="*/ 5 h 30"/>
              <a:gd name="T62" fmla="*/ 19 w 30"/>
              <a:gd name="T63" fmla="*/ 2 h 30"/>
              <a:gd name="T64" fmla="*/ 16 w 30"/>
              <a:gd name="T65" fmla="*/ 2 h 30"/>
              <a:gd name="T66" fmla="*/ 12 w 30"/>
              <a:gd name="T67" fmla="*/ 2 h 30"/>
              <a:gd name="T68" fmla="*/ 7 w 30"/>
              <a:gd name="T69" fmla="*/ 5 h 30"/>
              <a:gd name="T70" fmla="*/ 5 w 30"/>
              <a:gd name="T71" fmla="*/ 9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9"/>
                </a:lnTo>
                <a:lnTo>
                  <a:pt x="2" y="9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0" y="9"/>
                </a:lnTo>
                <a:lnTo>
                  <a:pt x="30" y="9"/>
                </a:lnTo>
                <a:lnTo>
                  <a:pt x="30" y="14"/>
                </a:lnTo>
                <a:lnTo>
                  <a:pt x="30" y="14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3" y="28"/>
                </a:lnTo>
                <a:lnTo>
                  <a:pt x="23" y="28"/>
                </a:lnTo>
                <a:lnTo>
                  <a:pt x="19" y="30"/>
                </a:lnTo>
                <a:lnTo>
                  <a:pt x="19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5"/>
                </a:lnTo>
                <a:lnTo>
                  <a:pt x="23" y="5"/>
                </a:lnTo>
                <a:lnTo>
                  <a:pt x="19" y="2"/>
                </a:lnTo>
                <a:lnTo>
                  <a:pt x="19" y="2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1"/>
          <p:cNvSpPr>
            <a:spLocks/>
          </p:cNvSpPr>
          <p:nvPr/>
        </p:nvSpPr>
        <p:spPr bwMode="auto">
          <a:xfrm>
            <a:off x="4188227" y="5139631"/>
            <a:ext cx="19050" cy="66675"/>
          </a:xfrm>
          <a:custGeom>
            <a:avLst/>
            <a:gdLst>
              <a:gd name="T0" fmla="*/ 0 w 12"/>
              <a:gd name="T1" fmla="*/ 0 h 42"/>
              <a:gd name="T2" fmla="*/ 3 w 12"/>
              <a:gd name="T3" fmla="*/ 0 h 42"/>
              <a:gd name="T4" fmla="*/ 3 w 12"/>
              <a:gd name="T5" fmla="*/ 35 h 42"/>
              <a:gd name="T6" fmla="*/ 3 w 12"/>
              <a:gd name="T7" fmla="*/ 35 h 42"/>
              <a:gd name="T8" fmla="*/ 5 w 12"/>
              <a:gd name="T9" fmla="*/ 38 h 42"/>
              <a:gd name="T10" fmla="*/ 5 w 12"/>
              <a:gd name="T11" fmla="*/ 38 h 42"/>
              <a:gd name="T12" fmla="*/ 7 w 12"/>
              <a:gd name="T13" fmla="*/ 40 h 42"/>
              <a:gd name="T14" fmla="*/ 7 w 12"/>
              <a:gd name="T15" fmla="*/ 40 h 42"/>
              <a:gd name="T16" fmla="*/ 10 w 12"/>
              <a:gd name="T17" fmla="*/ 38 h 42"/>
              <a:gd name="T18" fmla="*/ 10 w 12"/>
              <a:gd name="T19" fmla="*/ 38 h 42"/>
              <a:gd name="T20" fmla="*/ 10 w 12"/>
              <a:gd name="T21" fmla="*/ 38 h 42"/>
              <a:gd name="T22" fmla="*/ 12 w 12"/>
              <a:gd name="T23" fmla="*/ 42 h 42"/>
              <a:gd name="T24" fmla="*/ 12 w 12"/>
              <a:gd name="T25" fmla="*/ 42 h 42"/>
              <a:gd name="T26" fmla="*/ 7 w 12"/>
              <a:gd name="T27" fmla="*/ 42 h 42"/>
              <a:gd name="T28" fmla="*/ 7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0 w 12"/>
              <a:gd name="T35" fmla="*/ 40 h 42"/>
              <a:gd name="T36" fmla="*/ 0 w 12"/>
              <a:gd name="T37" fmla="*/ 40 h 42"/>
              <a:gd name="T38" fmla="*/ 0 w 12"/>
              <a:gd name="T39" fmla="*/ 38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8"/>
                </a:lnTo>
                <a:lnTo>
                  <a:pt x="5" y="38"/>
                </a:lnTo>
                <a:lnTo>
                  <a:pt x="7" y="40"/>
                </a:lnTo>
                <a:lnTo>
                  <a:pt x="7" y="40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40"/>
                </a:lnTo>
                <a:lnTo>
                  <a:pt x="0" y="40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2"/>
          <p:cNvSpPr>
            <a:spLocks noEditPoints="1"/>
          </p:cNvSpPr>
          <p:nvPr/>
        </p:nvSpPr>
        <p:spPr bwMode="auto">
          <a:xfrm>
            <a:off x="4210452" y="5158681"/>
            <a:ext cx="44450" cy="47625"/>
          </a:xfrm>
          <a:custGeom>
            <a:avLst/>
            <a:gdLst>
              <a:gd name="T0" fmla="*/ 14 w 28"/>
              <a:gd name="T1" fmla="*/ 30 h 30"/>
              <a:gd name="T2" fmla="*/ 7 w 28"/>
              <a:gd name="T3" fmla="*/ 30 h 30"/>
              <a:gd name="T4" fmla="*/ 3 w 28"/>
              <a:gd name="T5" fmla="*/ 26 h 30"/>
              <a:gd name="T6" fmla="*/ 0 w 28"/>
              <a:gd name="T7" fmla="*/ 21 h 30"/>
              <a:gd name="T8" fmla="*/ 0 w 28"/>
              <a:gd name="T9" fmla="*/ 14 h 30"/>
              <a:gd name="T10" fmla="*/ 0 w 28"/>
              <a:gd name="T11" fmla="*/ 9 h 30"/>
              <a:gd name="T12" fmla="*/ 3 w 28"/>
              <a:gd name="T13" fmla="*/ 5 h 30"/>
              <a:gd name="T14" fmla="*/ 7 w 28"/>
              <a:gd name="T15" fmla="*/ 0 h 30"/>
              <a:gd name="T16" fmla="*/ 14 w 28"/>
              <a:gd name="T17" fmla="*/ 0 h 30"/>
              <a:gd name="T18" fmla="*/ 21 w 28"/>
              <a:gd name="T19" fmla="*/ 0 h 30"/>
              <a:gd name="T20" fmla="*/ 26 w 28"/>
              <a:gd name="T21" fmla="*/ 5 h 30"/>
              <a:gd name="T22" fmla="*/ 28 w 28"/>
              <a:gd name="T23" fmla="*/ 9 h 30"/>
              <a:gd name="T24" fmla="*/ 28 w 28"/>
              <a:gd name="T25" fmla="*/ 14 h 30"/>
              <a:gd name="T26" fmla="*/ 28 w 28"/>
              <a:gd name="T27" fmla="*/ 16 h 30"/>
              <a:gd name="T28" fmla="*/ 3 w 28"/>
              <a:gd name="T29" fmla="*/ 16 h 30"/>
              <a:gd name="T30" fmla="*/ 5 w 28"/>
              <a:gd name="T31" fmla="*/ 21 h 30"/>
              <a:gd name="T32" fmla="*/ 7 w 28"/>
              <a:gd name="T33" fmla="*/ 26 h 30"/>
              <a:gd name="T34" fmla="*/ 10 w 28"/>
              <a:gd name="T35" fmla="*/ 28 h 30"/>
              <a:gd name="T36" fmla="*/ 14 w 28"/>
              <a:gd name="T37" fmla="*/ 28 h 30"/>
              <a:gd name="T38" fmla="*/ 17 w 28"/>
              <a:gd name="T39" fmla="*/ 28 h 30"/>
              <a:gd name="T40" fmla="*/ 21 w 28"/>
              <a:gd name="T41" fmla="*/ 26 h 30"/>
              <a:gd name="T42" fmla="*/ 21 w 28"/>
              <a:gd name="T43" fmla="*/ 26 h 30"/>
              <a:gd name="T44" fmla="*/ 24 w 28"/>
              <a:gd name="T45" fmla="*/ 23 h 30"/>
              <a:gd name="T46" fmla="*/ 28 w 28"/>
              <a:gd name="T47" fmla="*/ 23 h 30"/>
              <a:gd name="T48" fmla="*/ 26 w 28"/>
              <a:gd name="T49" fmla="*/ 26 h 30"/>
              <a:gd name="T50" fmla="*/ 21 w 28"/>
              <a:gd name="T51" fmla="*/ 28 h 30"/>
              <a:gd name="T52" fmla="*/ 19 w 28"/>
              <a:gd name="T53" fmla="*/ 30 h 30"/>
              <a:gd name="T54" fmla="*/ 14 w 28"/>
              <a:gd name="T55" fmla="*/ 30 h 30"/>
              <a:gd name="T56" fmla="*/ 26 w 28"/>
              <a:gd name="T57" fmla="*/ 14 h 30"/>
              <a:gd name="T58" fmla="*/ 24 w 28"/>
              <a:gd name="T59" fmla="*/ 9 h 30"/>
              <a:gd name="T60" fmla="*/ 21 w 28"/>
              <a:gd name="T61" fmla="*/ 5 h 30"/>
              <a:gd name="T62" fmla="*/ 19 w 28"/>
              <a:gd name="T63" fmla="*/ 2 h 30"/>
              <a:gd name="T64" fmla="*/ 14 w 28"/>
              <a:gd name="T65" fmla="*/ 2 h 30"/>
              <a:gd name="T66" fmla="*/ 10 w 28"/>
              <a:gd name="T67" fmla="*/ 2 h 30"/>
              <a:gd name="T68" fmla="*/ 7 w 28"/>
              <a:gd name="T69" fmla="*/ 5 h 30"/>
              <a:gd name="T70" fmla="*/ 5 w 28"/>
              <a:gd name="T71" fmla="*/ 9 h 30"/>
              <a:gd name="T72" fmla="*/ 26 w 28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" h="30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3" y="26"/>
                </a:lnTo>
                <a:lnTo>
                  <a:pt x="3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3" y="5"/>
                </a:lnTo>
                <a:lnTo>
                  <a:pt x="3" y="5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9"/>
                </a:lnTo>
                <a:lnTo>
                  <a:pt x="28" y="9"/>
                </a:lnTo>
                <a:lnTo>
                  <a:pt x="28" y="14"/>
                </a:lnTo>
                <a:lnTo>
                  <a:pt x="28" y="14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3" y="16"/>
                </a:lnTo>
                <a:lnTo>
                  <a:pt x="3" y="16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0" y="28"/>
                </a:lnTo>
                <a:lnTo>
                  <a:pt x="10" y="28"/>
                </a:lnTo>
                <a:lnTo>
                  <a:pt x="14" y="28"/>
                </a:lnTo>
                <a:lnTo>
                  <a:pt x="14" y="28"/>
                </a:lnTo>
                <a:lnTo>
                  <a:pt x="17" y="28"/>
                </a:lnTo>
                <a:lnTo>
                  <a:pt x="17" y="28"/>
                </a:lnTo>
                <a:lnTo>
                  <a:pt x="21" y="26"/>
                </a:lnTo>
                <a:lnTo>
                  <a:pt x="21" y="26"/>
                </a:lnTo>
                <a:lnTo>
                  <a:pt x="21" y="26"/>
                </a:lnTo>
                <a:lnTo>
                  <a:pt x="21" y="26"/>
                </a:lnTo>
                <a:lnTo>
                  <a:pt x="24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1" y="28"/>
                </a:lnTo>
                <a:lnTo>
                  <a:pt x="21" y="28"/>
                </a:lnTo>
                <a:lnTo>
                  <a:pt x="19" y="30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4" y="9"/>
                </a:lnTo>
                <a:lnTo>
                  <a:pt x="24" y="9"/>
                </a:lnTo>
                <a:lnTo>
                  <a:pt x="21" y="5"/>
                </a:lnTo>
                <a:lnTo>
                  <a:pt x="21" y="5"/>
                </a:lnTo>
                <a:lnTo>
                  <a:pt x="19" y="2"/>
                </a:lnTo>
                <a:lnTo>
                  <a:pt x="19" y="2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3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3"/>
          <p:cNvSpPr>
            <a:spLocks noEditPoints="1"/>
          </p:cNvSpPr>
          <p:nvPr/>
        </p:nvSpPr>
        <p:spPr bwMode="auto">
          <a:xfrm>
            <a:off x="4266014" y="5139631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5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5 h 42"/>
              <a:gd name="T20" fmla="*/ 0 w 5"/>
              <a:gd name="T21" fmla="*/ 5 h 42"/>
              <a:gd name="T22" fmla="*/ 0 w 5"/>
              <a:gd name="T23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5"/>
                </a:moveTo>
                <a:lnTo>
                  <a:pt x="0" y="0"/>
                </a:lnTo>
                <a:lnTo>
                  <a:pt x="5" y="0"/>
                </a:lnTo>
                <a:lnTo>
                  <a:pt x="5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4"/>
          <p:cNvSpPr>
            <a:spLocks/>
          </p:cNvSpPr>
          <p:nvPr/>
        </p:nvSpPr>
        <p:spPr bwMode="auto">
          <a:xfrm>
            <a:off x="4281889" y="5139631"/>
            <a:ext cx="33338" cy="66675"/>
          </a:xfrm>
          <a:custGeom>
            <a:avLst/>
            <a:gdLst>
              <a:gd name="T0" fmla="*/ 4 w 21"/>
              <a:gd name="T1" fmla="*/ 42 h 42"/>
              <a:gd name="T2" fmla="*/ 4 w 21"/>
              <a:gd name="T3" fmla="*/ 14 h 42"/>
              <a:gd name="T4" fmla="*/ 0 w 21"/>
              <a:gd name="T5" fmla="*/ 14 h 42"/>
              <a:gd name="T6" fmla="*/ 0 w 21"/>
              <a:gd name="T7" fmla="*/ 12 h 42"/>
              <a:gd name="T8" fmla="*/ 4 w 21"/>
              <a:gd name="T9" fmla="*/ 12 h 42"/>
              <a:gd name="T10" fmla="*/ 4 w 21"/>
              <a:gd name="T11" fmla="*/ 12 h 42"/>
              <a:gd name="T12" fmla="*/ 4 w 21"/>
              <a:gd name="T13" fmla="*/ 12 h 42"/>
              <a:gd name="T14" fmla="*/ 4 w 21"/>
              <a:gd name="T15" fmla="*/ 5 h 42"/>
              <a:gd name="T16" fmla="*/ 7 w 21"/>
              <a:gd name="T17" fmla="*/ 3 h 42"/>
              <a:gd name="T18" fmla="*/ 7 w 21"/>
              <a:gd name="T19" fmla="*/ 3 h 42"/>
              <a:gd name="T20" fmla="*/ 9 w 21"/>
              <a:gd name="T21" fmla="*/ 0 h 42"/>
              <a:gd name="T22" fmla="*/ 14 w 21"/>
              <a:gd name="T23" fmla="*/ 0 h 42"/>
              <a:gd name="T24" fmla="*/ 14 w 21"/>
              <a:gd name="T25" fmla="*/ 0 h 42"/>
              <a:gd name="T26" fmla="*/ 16 w 21"/>
              <a:gd name="T27" fmla="*/ 0 h 42"/>
              <a:gd name="T28" fmla="*/ 16 w 21"/>
              <a:gd name="T29" fmla="*/ 0 h 42"/>
              <a:gd name="T30" fmla="*/ 21 w 21"/>
              <a:gd name="T31" fmla="*/ 0 h 42"/>
              <a:gd name="T32" fmla="*/ 18 w 21"/>
              <a:gd name="T33" fmla="*/ 5 h 42"/>
              <a:gd name="T34" fmla="*/ 18 w 21"/>
              <a:gd name="T35" fmla="*/ 5 h 42"/>
              <a:gd name="T36" fmla="*/ 16 w 21"/>
              <a:gd name="T37" fmla="*/ 3 h 42"/>
              <a:gd name="T38" fmla="*/ 16 w 21"/>
              <a:gd name="T39" fmla="*/ 3 h 42"/>
              <a:gd name="T40" fmla="*/ 14 w 21"/>
              <a:gd name="T41" fmla="*/ 3 h 42"/>
              <a:gd name="T42" fmla="*/ 14 w 21"/>
              <a:gd name="T43" fmla="*/ 3 h 42"/>
              <a:gd name="T44" fmla="*/ 9 w 21"/>
              <a:gd name="T45" fmla="*/ 5 h 42"/>
              <a:gd name="T46" fmla="*/ 9 w 21"/>
              <a:gd name="T47" fmla="*/ 5 h 42"/>
              <a:gd name="T48" fmla="*/ 9 w 21"/>
              <a:gd name="T49" fmla="*/ 12 h 42"/>
              <a:gd name="T50" fmla="*/ 9 w 21"/>
              <a:gd name="T51" fmla="*/ 12 h 42"/>
              <a:gd name="T52" fmla="*/ 16 w 21"/>
              <a:gd name="T53" fmla="*/ 12 h 42"/>
              <a:gd name="T54" fmla="*/ 16 w 21"/>
              <a:gd name="T55" fmla="*/ 14 h 42"/>
              <a:gd name="T56" fmla="*/ 9 w 21"/>
              <a:gd name="T57" fmla="*/ 14 h 42"/>
              <a:gd name="T58" fmla="*/ 9 w 21"/>
              <a:gd name="T59" fmla="*/ 42 h 42"/>
              <a:gd name="T60" fmla="*/ 4 w 21"/>
              <a:gd name="T61" fmla="*/ 42 h 42"/>
              <a:gd name="T62" fmla="*/ 4 w 21"/>
              <a:gd name="T6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" h="42">
                <a:moveTo>
                  <a:pt x="4" y="42"/>
                </a:moveTo>
                <a:lnTo>
                  <a:pt x="4" y="14"/>
                </a:lnTo>
                <a:lnTo>
                  <a:pt x="0" y="14"/>
                </a:lnTo>
                <a:lnTo>
                  <a:pt x="0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5"/>
                </a:lnTo>
                <a:lnTo>
                  <a:pt x="7" y="3"/>
                </a:lnTo>
                <a:lnTo>
                  <a:pt x="7" y="3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18" y="5"/>
                </a:lnTo>
                <a:lnTo>
                  <a:pt x="18" y="5"/>
                </a:lnTo>
                <a:lnTo>
                  <a:pt x="16" y="3"/>
                </a:lnTo>
                <a:lnTo>
                  <a:pt x="16" y="3"/>
                </a:lnTo>
                <a:lnTo>
                  <a:pt x="14" y="3"/>
                </a:lnTo>
                <a:lnTo>
                  <a:pt x="14" y="3"/>
                </a:lnTo>
                <a:lnTo>
                  <a:pt x="9" y="5"/>
                </a:lnTo>
                <a:lnTo>
                  <a:pt x="9" y="5"/>
                </a:lnTo>
                <a:lnTo>
                  <a:pt x="9" y="12"/>
                </a:lnTo>
                <a:lnTo>
                  <a:pt x="9" y="12"/>
                </a:lnTo>
                <a:lnTo>
                  <a:pt x="16" y="12"/>
                </a:lnTo>
                <a:lnTo>
                  <a:pt x="16" y="14"/>
                </a:lnTo>
                <a:lnTo>
                  <a:pt x="9" y="14"/>
                </a:lnTo>
                <a:lnTo>
                  <a:pt x="9" y="42"/>
                </a:lnTo>
                <a:lnTo>
                  <a:pt x="4" y="42"/>
                </a:lnTo>
                <a:lnTo>
                  <a:pt x="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5"/>
          <p:cNvSpPr>
            <a:spLocks noEditPoints="1"/>
          </p:cNvSpPr>
          <p:nvPr/>
        </p:nvSpPr>
        <p:spPr bwMode="auto">
          <a:xfrm>
            <a:off x="4310464" y="5158681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4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31 w 31"/>
              <a:gd name="T23" fmla="*/ 9 h 30"/>
              <a:gd name="T24" fmla="*/ 31 w 31"/>
              <a:gd name="T25" fmla="*/ 14 h 30"/>
              <a:gd name="T26" fmla="*/ 31 w 31"/>
              <a:gd name="T27" fmla="*/ 16 h 30"/>
              <a:gd name="T28" fmla="*/ 5 w 31"/>
              <a:gd name="T29" fmla="*/ 16 h 30"/>
              <a:gd name="T30" fmla="*/ 5 w 31"/>
              <a:gd name="T31" fmla="*/ 21 h 30"/>
              <a:gd name="T32" fmla="*/ 7 w 31"/>
              <a:gd name="T33" fmla="*/ 26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6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19 w 31"/>
              <a:gd name="T53" fmla="*/ 30 h 30"/>
              <a:gd name="T54" fmla="*/ 17 w 31"/>
              <a:gd name="T55" fmla="*/ 30 h 30"/>
              <a:gd name="T56" fmla="*/ 26 w 31"/>
              <a:gd name="T57" fmla="*/ 14 h 30"/>
              <a:gd name="T58" fmla="*/ 26 w 31"/>
              <a:gd name="T59" fmla="*/ 9 h 30"/>
              <a:gd name="T60" fmla="*/ 24 w 31"/>
              <a:gd name="T61" fmla="*/ 5 h 30"/>
              <a:gd name="T62" fmla="*/ 19 w 31"/>
              <a:gd name="T63" fmla="*/ 2 h 30"/>
              <a:gd name="T64" fmla="*/ 17 w 31"/>
              <a:gd name="T65" fmla="*/ 2 h 30"/>
              <a:gd name="T66" fmla="*/ 12 w 31"/>
              <a:gd name="T67" fmla="*/ 2 h 30"/>
              <a:gd name="T68" fmla="*/ 7 w 31"/>
              <a:gd name="T69" fmla="*/ 5 h 30"/>
              <a:gd name="T70" fmla="*/ 5 w 31"/>
              <a:gd name="T71" fmla="*/ 9 h 30"/>
              <a:gd name="T72" fmla="*/ 26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1" y="9"/>
                </a:lnTo>
                <a:lnTo>
                  <a:pt x="31" y="9"/>
                </a:lnTo>
                <a:lnTo>
                  <a:pt x="31" y="14"/>
                </a:lnTo>
                <a:lnTo>
                  <a:pt x="31" y="14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19" y="30"/>
                </a:lnTo>
                <a:lnTo>
                  <a:pt x="19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19" y="2"/>
                </a:lnTo>
                <a:lnTo>
                  <a:pt x="19" y="2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6"/>
          <p:cNvSpPr>
            <a:spLocks/>
          </p:cNvSpPr>
          <p:nvPr/>
        </p:nvSpPr>
        <p:spPr bwMode="auto">
          <a:xfrm>
            <a:off x="4370789" y="5158681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18 w 25"/>
              <a:gd name="T9" fmla="*/ 5 h 30"/>
              <a:gd name="T10" fmla="*/ 18 w 25"/>
              <a:gd name="T11" fmla="*/ 5 h 30"/>
              <a:gd name="T12" fmla="*/ 16 w 25"/>
              <a:gd name="T13" fmla="*/ 5 h 30"/>
              <a:gd name="T14" fmla="*/ 14 w 25"/>
              <a:gd name="T15" fmla="*/ 2 h 30"/>
              <a:gd name="T16" fmla="*/ 14 w 25"/>
              <a:gd name="T17" fmla="*/ 2 h 30"/>
              <a:gd name="T18" fmla="*/ 11 w 25"/>
              <a:gd name="T19" fmla="*/ 5 h 30"/>
              <a:gd name="T20" fmla="*/ 11 w 25"/>
              <a:gd name="T21" fmla="*/ 5 h 30"/>
              <a:gd name="T22" fmla="*/ 7 w 25"/>
              <a:gd name="T23" fmla="*/ 5 h 30"/>
              <a:gd name="T24" fmla="*/ 7 w 25"/>
              <a:gd name="T25" fmla="*/ 5 h 30"/>
              <a:gd name="T26" fmla="*/ 4 w 25"/>
              <a:gd name="T27" fmla="*/ 9 h 30"/>
              <a:gd name="T28" fmla="*/ 4 w 25"/>
              <a:gd name="T29" fmla="*/ 9 h 30"/>
              <a:gd name="T30" fmla="*/ 2 w 25"/>
              <a:gd name="T31" fmla="*/ 12 h 30"/>
              <a:gd name="T32" fmla="*/ 2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2 h 30"/>
              <a:gd name="T58" fmla="*/ 23 w 25"/>
              <a:gd name="T59" fmla="*/ 2 h 30"/>
              <a:gd name="T60" fmla="*/ 23 w 25"/>
              <a:gd name="T61" fmla="*/ 7 h 30"/>
              <a:gd name="T62" fmla="*/ 23 w 25"/>
              <a:gd name="T63" fmla="*/ 7 h 30"/>
              <a:gd name="T64" fmla="*/ 25 w 25"/>
              <a:gd name="T65" fmla="*/ 12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8" y="5"/>
                </a:lnTo>
                <a:lnTo>
                  <a:pt x="18" y="5"/>
                </a:lnTo>
                <a:lnTo>
                  <a:pt x="16" y="5"/>
                </a:lnTo>
                <a:lnTo>
                  <a:pt x="14" y="2"/>
                </a:lnTo>
                <a:lnTo>
                  <a:pt x="14" y="2"/>
                </a:lnTo>
                <a:lnTo>
                  <a:pt x="11" y="5"/>
                </a:lnTo>
                <a:lnTo>
                  <a:pt x="11" y="5"/>
                </a:lnTo>
                <a:lnTo>
                  <a:pt x="7" y="5"/>
                </a:lnTo>
                <a:lnTo>
                  <a:pt x="7" y="5"/>
                </a:lnTo>
                <a:lnTo>
                  <a:pt x="4" y="9"/>
                </a:lnTo>
                <a:lnTo>
                  <a:pt x="4" y="9"/>
                </a:lnTo>
                <a:lnTo>
                  <a:pt x="2" y="12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2"/>
                </a:lnTo>
                <a:lnTo>
                  <a:pt x="23" y="2"/>
                </a:lnTo>
                <a:lnTo>
                  <a:pt x="23" y="7"/>
                </a:lnTo>
                <a:lnTo>
                  <a:pt x="23" y="7"/>
                </a:lnTo>
                <a:lnTo>
                  <a:pt x="25" y="12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7"/>
          <p:cNvSpPr>
            <a:spLocks noEditPoints="1"/>
          </p:cNvSpPr>
          <p:nvPr/>
        </p:nvSpPr>
        <p:spPr bwMode="auto">
          <a:xfrm>
            <a:off x="4418414" y="5139631"/>
            <a:ext cx="47625" cy="66675"/>
          </a:xfrm>
          <a:custGeom>
            <a:avLst/>
            <a:gdLst>
              <a:gd name="T0" fmla="*/ 16 w 30"/>
              <a:gd name="T1" fmla="*/ 42 h 42"/>
              <a:gd name="T2" fmla="*/ 9 w 30"/>
              <a:gd name="T3" fmla="*/ 42 h 42"/>
              <a:gd name="T4" fmla="*/ 4 w 30"/>
              <a:gd name="T5" fmla="*/ 38 h 42"/>
              <a:gd name="T6" fmla="*/ 2 w 30"/>
              <a:gd name="T7" fmla="*/ 33 h 42"/>
              <a:gd name="T8" fmla="*/ 0 w 30"/>
              <a:gd name="T9" fmla="*/ 26 h 42"/>
              <a:gd name="T10" fmla="*/ 2 w 30"/>
              <a:gd name="T11" fmla="*/ 21 h 42"/>
              <a:gd name="T12" fmla="*/ 4 w 30"/>
              <a:gd name="T13" fmla="*/ 17 h 42"/>
              <a:gd name="T14" fmla="*/ 9 w 30"/>
              <a:gd name="T15" fmla="*/ 12 h 42"/>
              <a:gd name="T16" fmla="*/ 14 w 30"/>
              <a:gd name="T17" fmla="*/ 12 h 42"/>
              <a:gd name="T18" fmla="*/ 21 w 30"/>
              <a:gd name="T19" fmla="*/ 14 h 42"/>
              <a:gd name="T20" fmla="*/ 25 w 30"/>
              <a:gd name="T21" fmla="*/ 0 h 42"/>
              <a:gd name="T22" fmla="*/ 30 w 30"/>
              <a:gd name="T23" fmla="*/ 38 h 42"/>
              <a:gd name="T24" fmla="*/ 30 w 30"/>
              <a:gd name="T25" fmla="*/ 38 h 42"/>
              <a:gd name="T26" fmla="*/ 30 w 30"/>
              <a:gd name="T27" fmla="*/ 42 h 42"/>
              <a:gd name="T28" fmla="*/ 30 w 30"/>
              <a:gd name="T29" fmla="*/ 42 h 42"/>
              <a:gd name="T30" fmla="*/ 28 w 30"/>
              <a:gd name="T31" fmla="*/ 42 h 42"/>
              <a:gd name="T32" fmla="*/ 25 w 30"/>
              <a:gd name="T33" fmla="*/ 35 h 42"/>
              <a:gd name="T34" fmla="*/ 21 w 30"/>
              <a:gd name="T35" fmla="*/ 40 h 42"/>
              <a:gd name="T36" fmla="*/ 16 w 30"/>
              <a:gd name="T37" fmla="*/ 42 h 42"/>
              <a:gd name="T38" fmla="*/ 16 w 30"/>
              <a:gd name="T39" fmla="*/ 40 h 42"/>
              <a:gd name="T40" fmla="*/ 18 w 30"/>
              <a:gd name="T41" fmla="*/ 38 h 42"/>
              <a:gd name="T42" fmla="*/ 23 w 30"/>
              <a:gd name="T43" fmla="*/ 38 h 42"/>
              <a:gd name="T44" fmla="*/ 25 w 30"/>
              <a:gd name="T45" fmla="*/ 35 h 42"/>
              <a:gd name="T46" fmla="*/ 25 w 30"/>
              <a:gd name="T47" fmla="*/ 31 h 42"/>
              <a:gd name="T48" fmla="*/ 25 w 30"/>
              <a:gd name="T49" fmla="*/ 21 h 42"/>
              <a:gd name="T50" fmla="*/ 23 w 30"/>
              <a:gd name="T51" fmla="*/ 19 h 42"/>
              <a:gd name="T52" fmla="*/ 21 w 30"/>
              <a:gd name="T53" fmla="*/ 17 h 42"/>
              <a:gd name="T54" fmla="*/ 18 w 30"/>
              <a:gd name="T55" fmla="*/ 14 h 42"/>
              <a:gd name="T56" fmla="*/ 16 w 30"/>
              <a:gd name="T57" fmla="*/ 14 h 42"/>
              <a:gd name="T58" fmla="*/ 11 w 30"/>
              <a:gd name="T59" fmla="*/ 17 h 42"/>
              <a:gd name="T60" fmla="*/ 7 w 30"/>
              <a:gd name="T61" fmla="*/ 19 h 42"/>
              <a:gd name="T62" fmla="*/ 4 w 30"/>
              <a:gd name="T63" fmla="*/ 24 h 42"/>
              <a:gd name="T64" fmla="*/ 4 w 30"/>
              <a:gd name="T65" fmla="*/ 26 h 42"/>
              <a:gd name="T66" fmla="*/ 4 w 30"/>
              <a:gd name="T67" fmla="*/ 31 h 42"/>
              <a:gd name="T68" fmla="*/ 7 w 30"/>
              <a:gd name="T69" fmla="*/ 35 h 42"/>
              <a:gd name="T70" fmla="*/ 11 w 30"/>
              <a:gd name="T71" fmla="*/ 38 h 42"/>
              <a:gd name="T72" fmla="*/ 16 w 30"/>
              <a:gd name="T73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42">
                <a:moveTo>
                  <a:pt x="16" y="42"/>
                </a:moveTo>
                <a:lnTo>
                  <a:pt x="16" y="42"/>
                </a:lnTo>
                <a:lnTo>
                  <a:pt x="9" y="42"/>
                </a:lnTo>
                <a:lnTo>
                  <a:pt x="9" y="42"/>
                </a:lnTo>
                <a:lnTo>
                  <a:pt x="4" y="38"/>
                </a:lnTo>
                <a:lnTo>
                  <a:pt x="4" y="38"/>
                </a:lnTo>
                <a:lnTo>
                  <a:pt x="2" y="33"/>
                </a:lnTo>
                <a:lnTo>
                  <a:pt x="2" y="33"/>
                </a:lnTo>
                <a:lnTo>
                  <a:pt x="0" y="26"/>
                </a:lnTo>
                <a:lnTo>
                  <a:pt x="0" y="26"/>
                </a:lnTo>
                <a:lnTo>
                  <a:pt x="2" y="21"/>
                </a:lnTo>
                <a:lnTo>
                  <a:pt x="2" y="21"/>
                </a:lnTo>
                <a:lnTo>
                  <a:pt x="4" y="17"/>
                </a:lnTo>
                <a:lnTo>
                  <a:pt x="4" y="17"/>
                </a:lnTo>
                <a:lnTo>
                  <a:pt x="9" y="12"/>
                </a:lnTo>
                <a:lnTo>
                  <a:pt x="9" y="12"/>
                </a:lnTo>
                <a:lnTo>
                  <a:pt x="14" y="12"/>
                </a:lnTo>
                <a:lnTo>
                  <a:pt x="14" y="12"/>
                </a:lnTo>
                <a:lnTo>
                  <a:pt x="21" y="14"/>
                </a:lnTo>
                <a:lnTo>
                  <a:pt x="21" y="14"/>
                </a:lnTo>
                <a:lnTo>
                  <a:pt x="25" y="19"/>
                </a:lnTo>
                <a:lnTo>
                  <a:pt x="25" y="0"/>
                </a:lnTo>
                <a:lnTo>
                  <a:pt x="30" y="0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0"/>
                </a:lnTo>
                <a:lnTo>
                  <a:pt x="25" y="35"/>
                </a:lnTo>
                <a:lnTo>
                  <a:pt x="25" y="35"/>
                </a:lnTo>
                <a:lnTo>
                  <a:pt x="21" y="40"/>
                </a:lnTo>
                <a:lnTo>
                  <a:pt x="21" y="40"/>
                </a:lnTo>
                <a:lnTo>
                  <a:pt x="16" y="42"/>
                </a:lnTo>
                <a:lnTo>
                  <a:pt x="16" y="42"/>
                </a:lnTo>
                <a:close/>
                <a:moveTo>
                  <a:pt x="16" y="40"/>
                </a:moveTo>
                <a:lnTo>
                  <a:pt x="16" y="40"/>
                </a:lnTo>
                <a:lnTo>
                  <a:pt x="18" y="38"/>
                </a:lnTo>
                <a:lnTo>
                  <a:pt x="18" y="38"/>
                </a:lnTo>
                <a:lnTo>
                  <a:pt x="23" y="38"/>
                </a:lnTo>
                <a:lnTo>
                  <a:pt x="23" y="38"/>
                </a:lnTo>
                <a:lnTo>
                  <a:pt x="25" y="35"/>
                </a:lnTo>
                <a:lnTo>
                  <a:pt x="25" y="35"/>
                </a:lnTo>
                <a:lnTo>
                  <a:pt x="25" y="31"/>
                </a:lnTo>
                <a:lnTo>
                  <a:pt x="25" y="21"/>
                </a:lnTo>
                <a:lnTo>
                  <a:pt x="25" y="21"/>
                </a:lnTo>
                <a:lnTo>
                  <a:pt x="23" y="19"/>
                </a:lnTo>
                <a:lnTo>
                  <a:pt x="23" y="19"/>
                </a:lnTo>
                <a:lnTo>
                  <a:pt x="21" y="17"/>
                </a:lnTo>
                <a:lnTo>
                  <a:pt x="21" y="17"/>
                </a:lnTo>
                <a:lnTo>
                  <a:pt x="18" y="14"/>
                </a:lnTo>
                <a:lnTo>
                  <a:pt x="18" y="14"/>
                </a:lnTo>
                <a:lnTo>
                  <a:pt x="16" y="14"/>
                </a:lnTo>
                <a:lnTo>
                  <a:pt x="16" y="14"/>
                </a:lnTo>
                <a:lnTo>
                  <a:pt x="11" y="17"/>
                </a:lnTo>
                <a:lnTo>
                  <a:pt x="11" y="17"/>
                </a:lnTo>
                <a:lnTo>
                  <a:pt x="7" y="19"/>
                </a:lnTo>
                <a:lnTo>
                  <a:pt x="7" y="19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4" y="31"/>
                </a:lnTo>
                <a:lnTo>
                  <a:pt x="4" y="31"/>
                </a:lnTo>
                <a:lnTo>
                  <a:pt x="7" y="35"/>
                </a:lnTo>
                <a:lnTo>
                  <a:pt x="7" y="35"/>
                </a:lnTo>
                <a:lnTo>
                  <a:pt x="11" y="38"/>
                </a:lnTo>
                <a:lnTo>
                  <a:pt x="11" y="38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8"/>
          <p:cNvSpPr>
            <a:spLocks noEditPoints="1"/>
          </p:cNvSpPr>
          <p:nvPr/>
        </p:nvSpPr>
        <p:spPr bwMode="auto">
          <a:xfrm>
            <a:off x="4499377" y="5158681"/>
            <a:ext cx="44450" cy="47625"/>
          </a:xfrm>
          <a:custGeom>
            <a:avLst/>
            <a:gdLst>
              <a:gd name="T0" fmla="*/ 9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0 w 28"/>
              <a:gd name="T7" fmla="*/ 26 h 30"/>
              <a:gd name="T8" fmla="*/ 0 w 28"/>
              <a:gd name="T9" fmla="*/ 21 h 30"/>
              <a:gd name="T10" fmla="*/ 0 w 28"/>
              <a:gd name="T11" fmla="*/ 19 h 30"/>
              <a:gd name="T12" fmla="*/ 5 w 28"/>
              <a:gd name="T13" fmla="*/ 14 h 30"/>
              <a:gd name="T14" fmla="*/ 7 w 28"/>
              <a:gd name="T15" fmla="*/ 14 h 30"/>
              <a:gd name="T16" fmla="*/ 12 w 28"/>
              <a:gd name="T17" fmla="*/ 12 h 30"/>
              <a:gd name="T18" fmla="*/ 16 w 28"/>
              <a:gd name="T19" fmla="*/ 12 h 30"/>
              <a:gd name="T20" fmla="*/ 21 w 28"/>
              <a:gd name="T21" fmla="*/ 12 h 30"/>
              <a:gd name="T22" fmla="*/ 19 w 28"/>
              <a:gd name="T23" fmla="*/ 5 h 30"/>
              <a:gd name="T24" fmla="*/ 16 w 28"/>
              <a:gd name="T25" fmla="*/ 2 h 30"/>
              <a:gd name="T26" fmla="*/ 14 w 28"/>
              <a:gd name="T27" fmla="*/ 2 h 30"/>
              <a:gd name="T28" fmla="*/ 9 w 28"/>
              <a:gd name="T29" fmla="*/ 2 h 30"/>
              <a:gd name="T30" fmla="*/ 2 w 28"/>
              <a:gd name="T31" fmla="*/ 2 h 30"/>
              <a:gd name="T32" fmla="*/ 7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6 w 28"/>
              <a:gd name="T39" fmla="*/ 7 h 30"/>
              <a:gd name="T40" fmla="*/ 26 w 28"/>
              <a:gd name="T41" fmla="*/ 26 h 30"/>
              <a:gd name="T42" fmla="*/ 28 w 28"/>
              <a:gd name="T43" fmla="*/ 26 h 30"/>
              <a:gd name="T44" fmla="*/ 28 w 28"/>
              <a:gd name="T45" fmla="*/ 30 h 30"/>
              <a:gd name="T46" fmla="*/ 26 w 28"/>
              <a:gd name="T47" fmla="*/ 30 h 30"/>
              <a:gd name="T48" fmla="*/ 23 w 28"/>
              <a:gd name="T49" fmla="*/ 30 h 30"/>
              <a:gd name="T50" fmla="*/ 23 w 28"/>
              <a:gd name="T51" fmla="*/ 26 h 30"/>
              <a:gd name="T52" fmla="*/ 16 w 28"/>
              <a:gd name="T53" fmla="*/ 30 h 30"/>
              <a:gd name="T54" fmla="*/ 9 w 28"/>
              <a:gd name="T55" fmla="*/ 30 h 30"/>
              <a:gd name="T56" fmla="*/ 12 w 28"/>
              <a:gd name="T57" fmla="*/ 28 h 30"/>
              <a:gd name="T58" fmla="*/ 16 w 28"/>
              <a:gd name="T59" fmla="*/ 26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9 w 28"/>
              <a:gd name="T69" fmla="*/ 14 h 30"/>
              <a:gd name="T70" fmla="*/ 14 w 28"/>
              <a:gd name="T71" fmla="*/ 14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6 h 30"/>
              <a:gd name="T80" fmla="*/ 7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0" y="21"/>
                </a:lnTo>
                <a:lnTo>
                  <a:pt x="0" y="19"/>
                </a:lnTo>
                <a:lnTo>
                  <a:pt x="0" y="19"/>
                </a:lnTo>
                <a:lnTo>
                  <a:pt x="5" y="14"/>
                </a:lnTo>
                <a:lnTo>
                  <a:pt x="5" y="14"/>
                </a:lnTo>
                <a:lnTo>
                  <a:pt x="7" y="14"/>
                </a:lnTo>
                <a:lnTo>
                  <a:pt x="7" y="14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9" y="5"/>
                </a:lnTo>
                <a:lnTo>
                  <a:pt x="19" y="5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2"/>
                </a:lnTo>
                <a:lnTo>
                  <a:pt x="9" y="2"/>
                </a:lnTo>
                <a:lnTo>
                  <a:pt x="2" y="7"/>
                </a:lnTo>
                <a:lnTo>
                  <a:pt x="2" y="2"/>
                </a:lnTo>
                <a:lnTo>
                  <a:pt x="2" y="2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6" y="7"/>
                </a:lnTo>
                <a:lnTo>
                  <a:pt x="26" y="12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6" y="26"/>
                </a:lnTo>
                <a:lnTo>
                  <a:pt x="16" y="26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9" y="14"/>
                </a:lnTo>
                <a:lnTo>
                  <a:pt x="19" y="14"/>
                </a:lnTo>
                <a:lnTo>
                  <a:pt x="14" y="14"/>
                </a:lnTo>
                <a:lnTo>
                  <a:pt x="14" y="14"/>
                </a:lnTo>
                <a:lnTo>
                  <a:pt x="7" y="16"/>
                </a:lnTo>
                <a:lnTo>
                  <a:pt x="7" y="16"/>
                </a:lnTo>
                <a:lnTo>
                  <a:pt x="5" y="19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6"/>
                </a:lnTo>
                <a:lnTo>
                  <a:pt x="7" y="26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19"/>
          <p:cNvSpPr>
            <a:spLocks/>
          </p:cNvSpPr>
          <p:nvPr/>
        </p:nvSpPr>
        <p:spPr bwMode="auto">
          <a:xfrm>
            <a:off x="4554939" y="5158681"/>
            <a:ext cx="41275" cy="47625"/>
          </a:xfrm>
          <a:custGeom>
            <a:avLst/>
            <a:gdLst>
              <a:gd name="T0" fmla="*/ 9 w 26"/>
              <a:gd name="T1" fmla="*/ 30 h 30"/>
              <a:gd name="T2" fmla="*/ 9 w 26"/>
              <a:gd name="T3" fmla="*/ 30 h 30"/>
              <a:gd name="T4" fmla="*/ 5 w 26"/>
              <a:gd name="T5" fmla="*/ 30 h 30"/>
              <a:gd name="T6" fmla="*/ 2 w 26"/>
              <a:gd name="T7" fmla="*/ 28 h 30"/>
              <a:gd name="T8" fmla="*/ 2 w 26"/>
              <a:gd name="T9" fmla="*/ 28 h 30"/>
              <a:gd name="T10" fmla="*/ 0 w 26"/>
              <a:gd name="T11" fmla="*/ 23 h 30"/>
              <a:gd name="T12" fmla="*/ 0 w 26"/>
              <a:gd name="T13" fmla="*/ 19 h 30"/>
              <a:gd name="T14" fmla="*/ 0 w 26"/>
              <a:gd name="T15" fmla="*/ 0 h 30"/>
              <a:gd name="T16" fmla="*/ 2 w 26"/>
              <a:gd name="T17" fmla="*/ 0 h 30"/>
              <a:gd name="T18" fmla="*/ 2 w 26"/>
              <a:gd name="T19" fmla="*/ 16 h 30"/>
              <a:gd name="T20" fmla="*/ 2 w 26"/>
              <a:gd name="T21" fmla="*/ 16 h 30"/>
              <a:gd name="T22" fmla="*/ 5 w 26"/>
              <a:gd name="T23" fmla="*/ 26 h 30"/>
              <a:gd name="T24" fmla="*/ 7 w 26"/>
              <a:gd name="T25" fmla="*/ 26 h 30"/>
              <a:gd name="T26" fmla="*/ 9 w 26"/>
              <a:gd name="T27" fmla="*/ 28 h 30"/>
              <a:gd name="T28" fmla="*/ 9 w 26"/>
              <a:gd name="T29" fmla="*/ 28 h 30"/>
              <a:gd name="T30" fmla="*/ 14 w 26"/>
              <a:gd name="T31" fmla="*/ 26 h 30"/>
              <a:gd name="T32" fmla="*/ 14 w 26"/>
              <a:gd name="T33" fmla="*/ 26 h 30"/>
              <a:gd name="T34" fmla="*/ 16 w 26"/>
              <a:gd name="T35" fmla="*/ 26 h 30"/>
              <a:gd name="T36" fmla="*/ 16 w 26"/>
              <a:gd name="T37" fmla="*/ 26 h 30"/>
              <a:gd name="T38" fmla="*/ 19 w 26"/>
              <a:gd name="T39" fmla="*/ 23 h 30"/>
              <a:gd name="T40" fmla="*/ 19 w 26"/>
              <a:gd name="T41" fmla="*/ 23 h 30"/>
              <a:gd name="T42" fmla="*/ 21 w 26"/>
              <a:gd name="T43" fmla="*/ 19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6 h 30"/>
              <a:gd name="T50" fmla="*/ 26 w 26"/>
              <a:gd name="T51" fmla="*/ 26 h 30"/>
              <a:gd name="T52" fmla="*/ 26 w 26"/>
              <a:gd name="T53" fmla="*/ 26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3 w 26"/>
              <a:gd name="T63" fmla="*/ 30 h 30"/>
              <a:gd name="T64" fmla="*/ 23 w 26"/>
              <a:gd name="T65" fmla="*/ 30 h 30"/>
              <a:gd name="T66" fmla="*/ 21 w 26"/>
              <a:gd name="T67" fmla="*/ 30 h 30"/>
              <a:gd name="T68" fmla="*/ 21 w 26"/>
              <a:gd name="T69" fmla="*/ 30 h 30"/>
              <a:gd name="T70" fmla="*/ 21 w 26"/>
              <a:gd name="T71" fmla="*/ 26 h 30"/>
              <a:gd name="T72" fmla="*/ 21 w 26"/>
              <a:gd name="T73" fmla="*/ 23 h 30"/>
              <a:gd name="T74" fmla="*/ 21 w 26"/>
              <a:gd name="T75" fmla="*/ 23 h 30"/>
              <a:gd name="T76" fmla="*/ 16 w 26"/>
              <a:gd name="T77" fmla="*/ 28 h 30"/>
              <a:gd name="T78" fmla="*/ 16 w 26"/>
              <a:gd name="T79" fmla="*/ 28 h 30"/>
              <a:gd name="T80" fmla="*/ 9 w 26"/>
              <a:gd name="T81" fmla="*/ 30 h 30"/>
              <a:gd name="T82" fmla="*/ 9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2" y="0"/>
                </a:lnTo>
                <a:lnTo>
                  <a:pt x="2" y="16"/>
                </a:lnTo>
                <a:lnTo>
                  <a:pt x="2" y="16"/>
                </a:lnTo>
                <a:lnTo>
                  <a:pt x="5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19" y="23"/>
                </a:lnTo>
                <a:lnTo>
                  <a:pt x="19" y="23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30"/>
                </a:lnTo>
                <a:lnTo>
                  <a:pt x="21" y="30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0"/>
          <p:cNvSpPr>
            <a:spLocks noEditPoints="1"/>
          </p:cNvSpPr>
          <p:nvPr/>
        </p:nvSpPr>
        <p:spPr bwMode="auto">
          <a:xfrm>
            <a:off x="4607327" y="5158681"/>
            <a:ext cx="44450" cy="66675"/>
          </a:xfrm>
          <a:custGeom>
            <a:avLst/>
            <a:gdLst>
              <a:gd name="T0" fmla="*/ 14 w 28"/>
              <a:gd name="T1" fmla="*/ 30 h 42"/>
              <a:gd name="T2" fmla="*/ 7 w 28"/>
              <a:gd name="T3" fmla="*/ 30 h 42"/>
              <a:gd name="T4" fmla="*/ 2 w 28"/>
              <a:gd name="T5" fmla="*/ 26 h 42"/>
              <a:gd name="T6" fmla="*/ 0 w 28"/>
              <a:gd name="T7" fmla="*/ 21 h 42"/>
              <a:gd name="T8" fmla="*/ 0 w 28"/>
              <a:gd name="T9" fmla="*/ 14 h 42"/>
              <a:gd name="T10" fmla="*/ 0 w 28"/>
              <a:gd name="T11" fmla="*/ 9 h 42"/>
              <a:gd name="T12" fmla="*/ 2 w 28"/>
              <a:gd name="T13" fmla="*/ 5 h 42"/>
              <a:gd name="T14" fmla="*/ 7 w 28"/>
              <a:gd name="T15" fmla="*/ 0 h 42"/>
              <a:gd name="T16" fmla="*/ 14 w 28"/>
              <a:gd name="T17" fmla="*/ 0 h 42"/>
              <a:gd name="T18" fmla="*/ 18 w 28"/>
              <a:gd name="T19" fmla="*/ 2 h 42"/>
              <a:gd name="T20" fmla="*/ 25 w 28"/>
              <a:gd name="T21" fmla="*/ 0 h 42"/>
              <a:gd name="T22" fmla="*/ 28 w 28"/>
              <a:gd name="T23" fmla="*/ 30 h 42"/>
              <a:gd name="T24" fmla="*/ 28 w 28"/>
              <a:gd name="T25" fmla="*/ 35 h 42"/>
              <a:gd name="T26" fmla="*/ 23 w 28"/>
              <a:gd name="T27" fmla="*/ 40 h 42"/>
              <a:gd name="T28" fmla="*/ 18 w 28"/>
              <a:gd name="T29" fmla="*/ 42 h 42"/>
              <a:gd name="T30" fmla="*/ 14 w 28"/>
              <a:gd name="T31" fmla="*/ 42 h 42"/>
              <a:gd name="T32" fmla="*/ 4 w 28"/>
              <a:gd name="T33" fmla="*/ 42 h 42"/>
              <a:gd name="T34" fmla="*/ 0 w 28"/>
              <a:gd name="T35" fmla="*/ 37 h 42"/>
              <a:gd name="T36" fmla="*/ 2 w 28"/>
              <a:gd name="T37" fmla="*/ 35 h 42"/>
              <a:gd name="T38" fmla="*/ 7 w 28"/>
              <a:gd name="T39" fmla="*/ 40 h 42"/>
              <a:gd name="T40" fmla="*/ 14 w 28"/>
              <a:gd name="T41" fmla="*/ 40 h 42"/>
              <a:gd name="T42" fmla="*/ 18 w 28"/>
              <a:gd name="T43" fmla="*/ 40 h 42"/>
              <a:gd name="T44" fmla="*/ 21 w 28"/>
              <a:gd name="T45" fmla="*/ 37 h 42"/>
              <a:gd name="T46" fmla="*/ 23 w 28"/>
              <a:gd name="T47" fmla="*/ 35 h 42"/>
              <a:gd name="T48" fmla="*/ 23 w 28"/>
              <a:gd name="T49" fmla="*/ 23 h 42"/>
              <a:gd name="T50" fmla="*/ 18 w 28"/>
              <a:gd name="T51" fmla="*/ 28 h 42"/>
              <a:gd name="T52" fmla="*/ 14 w 28"/>
              <a:gd name="T53" fmla="*/ 30 h 42"/>
              <a:gd name="T54" fmla="*/ 14 w 28"/>
              <a:gd name="T55" fmla="*/ 28 h 42"/>
              <a:gd name="T56" fmla="*/ 18 w 28"/>
              <a:gd name="T57" fmla="*/ 26 h 42"/>
              <a:gd name="T58" fmla="*/ 21 w 28"/>
              <a:gd name="T59" fmla="*/ 26 h 42"/>
              <a:gd name="T60" fmla="*/ 23 w 28"/>
              <a:gd name="T61" fmla="*/ 23 h 42"/>
              <a:gd name="T62" fmla="*/ 23 w 28"/>
              <a:gd name="T63" fmla="*/ 19 h 42"/>
              <a:gd name="T64" fmla="*/ 23 w 28"/>
              <a:gd name="T65" fmla="*/ 9 h 42"/>
              <a:gd name="T66" fmla="*/ 23 w 28"/>
              <a:gd name="T67" fmla="*/ 7 h 42"/>
              <a:gd name="T68" fmla="*/ 21 w 28"/>
              <a:gd name="T69" fmla="*/ 5 h 42"/>
              <a:gd name="T70" fmla="*/ 16 w 28"/>
              <a:gd name="T71" fmla="*/ 2 h 42"/>
              <a:gd name="T72" fmla="*/ 14 w 28"/>
              <a:gd name="T73" fmla="*/ 2 h 42"/>
              <a:gd name="T74" fmla="*/ 9 w 28"/>
              <a:gd name="T75" fmla="*/ 5 h 42"/>
              <a:gd name="T76" fmla="*/ 7 w 28"/>
              <a:gd name="T77" fmla="*/ 7 h 42"/>
              <a:gd name="T78" fmla="*/ 4 w 28"/>
              <a:gd name="T79" fmla="*/ 12 h 42"/>
              <a:gd name="T80" fmla="*/ 2 w 28"/>
              <a:gd name="T81" fmla="*/ 16 h 42"/>
              <a:gd name="T82" fmla="*/ 4 w 28"/>
              <a:gd name="T83" fmla="*/ 21 h 42"/>
              <a:gd name="T84" fmla="*/ 7 w 28"/>
              <a:gd name="T85" fmla="*/ 23 h 42"/>
              <a:gd name="T86" fmla="*/ 9 w 28"/>
              <a:gd name="T87" fmla="*/ 26 h 42"/>
              <a:gd name="T88" fmla="*/ 14 w 28"/>
              <a:gd name="T8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2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5" y="7"/>
                </a:lnTo>
                <a:lnTo>
                  <a:pt x="25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5"/>
                </a:lnTo>
                <a:lnTo>
                  <a:pt x="28" y="35"/>
                </a:lnTo>
                <a:lnTo>
                  <a:pt x="23" y="40"/>
                </a:lnTo>
                <a:lnTo>
                  <a:pt x="23" y="40"/>
                </a:lnTo>
                <a:lnTo>
                  <a:pt x="18" y="42"/>
                </a:lnTo>
                <a:lnTo>
                  <a:pt x="18" y="42"/>
                </a:lnTo>
                <a:lnTo>
                  <a:pt x="14" y="42"/>
                </a:lnTo>
                <a:lnTo>
                  <a:pt x="14" y="42"/>
                </a:lnTo>
                <a:lnTo>
                  <a:pt x="4" y="42"/>
                </a:lnTo>
                <a:lnTo>
                  <a:pt x="4" y="42"/>
                </a:lnTo>
                <a:lnTo>
                  <a:pt x="0" y="37"/>
                </a:lnTo>
                <a:lnTo>
                  <a:pt x="2" y="35"/>
                </a:lnTo>
                <a:lnTo>
                  <a:pt x="2" y="35"/>
                </a:lnTo>
                <a:lnTo>
                  <a:pt x="7" y="40"/>
                </a:lnTo>
                <a:lnTo>
                  <a:pt x="7" y="40"/>
                </a:lnTo>
                <a:lnTo>
                  <a:pt x="14" y="40"/>
                </a:lnTo>
                <a:lnTo>
                  <a:pt x="14" y="40"/>
                </a:lnTo>
                <a:lnTo>
                  <a:pt x="18" y="40"/>
                </a:lnTo>
                <a:lnTo>
                  <a:pt x="18" y="40"/>
                </a:lnTo>
                <a:lnTo>
                  <a:pt x="21" y="37"/>
                </a:lnTo>
                <a:lnTo>
                  <a:pt x="21" y="37"/>
                </a:lnTo>
                <a:lnTo>
                  <a:pt x="23" y="35"/>
                </a:lnTo>
                <a:lnTo>
                  <a:pt x="23" y="35"/>
                </a:lnTo>
                <a:lnTo>
                  <a:pt x="23" y="30"/>
                </a:lnTo>
                <a:lnTo>
                  <a:pt x="23" y="23"/>
                </a:lnTo>
                <a:lnTo>
                  <a:pt x="23" y="23"/>
                </a:lnTo>
                <a:lnTo>
                  <a:pt x="18" y="28"/>
                </a:lnTo>
                <a:lnTo>
                  <a:pt x="18" y="28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8" y="26"/>
                </a:lnTo>
                <a:lnTo>
                  <a:pt x="18" y="26"/>
                </a:lnTo>
                <a:lnTo>
                  <a:pt x="21" y="26"/>
                </a:lnTo>
                <a:lnTo>
                  <a:pt x="21" y="26"/>
                </a:lnTo>
                <a:lnTo>
                  <a:pt x="23" y="23"/>
                </a:lnTo>
                <a:lnTo>
                  <a:pt x="23" y="23"/>
                </a:lnTo>
                <a:lnTo>
                  <a:pt x="23" y="19"/>
                </a:lnTo>
                <a:lnTo>
                  <a:pt x="23" y="9"/>
                </a:lnTo>
                <a:lnTo>
                  <a:pt x="23" y="9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2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4" y="12"/>
                </a:lnTo>
                <a:lnTo>
                  <a:pt x="4" y="12"/>
                </a:lnTo>
                <a:lnTo>
                  <a:pt x="2" y="16"/>
                </a:lnTo>
                <a:lnTo>
                  <a:pt x="2" y="16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3"/>
                </a:lnTo>
                <a:lnTo>
                  <a:pt x="9" y="26"/>
                </a:lnTo>
                <a:lnTo>
                  <a:pt x="9" y="26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1"/>
          <p:cNvSpPr>
            <a:spLocks/>
          </p:cNvSpPr>
          <p:nvPr/>
        </p:nvSpPr>
        <p:spPr bwMode="auto">
          <a:xfrm>
            <a:off x="4666064" y="5158681"/>
            <a:ext cx="41275" cy="47625"/>
          </a:xfrm>
          <a:custGeom>
            <a:avLst/>
            <a:gdLst>
              <a:gd name="T0" fmla="*/ 9 w 26"/>
              <a:gd name="T1" fmla="*/ 30 h 30"/>
              <a:gd name="T2" fmla="*/ 9 w 26"/>
              <a:gd name="T3" fmla="*/ 30 h 30"/>
              <a:gd name="T4" fmla="*/ 5 w 26"/>
              <a:gd name="T5" fmla="*/ 30 h 30"/>
              <a:gd name="T6" fmla="*/ 2 w 26"/>
              <a:gd name="T7" fmla="*/ 28 h 30"/>
              <a:gd name="T8" fmla="*/ 2 w 26"/>
              <a:gd name="T9" fmla="*/ 28 h 30"/>
              <a:gd name="T10" fmla="*/ 0 w 26"/>
              <a:gd name="T11" fmla="*/ 23 h 30"/>
              <a:gd name="T12" fmla="*/ 0 w 26"/>
              <a:gd name="T13" fmla="*/ 19 h 30"/>
              <a:gd name="T14" fmla="*/ 0 w 26"/>
              <a:gd name="T15" fmla="*/ 0 h 30"/>
              <a:gd name="T16" fmla="*/ 2 w 26"/>
              <a:gd name="T17" fmla="*/ 0 h 30"/>
              <a:gd name="T18" fmla="*/ 2 w 26"/>
              <a:gd name="T19" fmla="*/ 16 h 30"/>
              <a:gd name="T20" fmla="*/ 2 w 26"/>
              <a:gd name="T21" fmla="*/ 16 h 30"/>
              <a:gd name="T22" fmla="*/ 5 w 26"/>
              <a:gd name="T23" fmla="*/ 26 h 30"/>
              <a:gd name="T24" fmla="*/ 7 w 26"/>
              <a:gd name="T25" fmla="*/ 26 h 30"/>
              <a:gd name="T26" fmla="*/ 9 w 26"/>
              <a:gd name="T27" fmla="*/ 28 h 30"/>
              <a:gd name="T28" fmla="*/ 9 w 26"/>
              <a:gd name="T29" fmla="*/ 28 h 30"/>
              <a:gd name="T30" fmla="*/ 14 w 26"/>
              <a:gd name="T31" fmla="*/ 26 h 30"/>
              <a:gd name="T32" fmla="*/ 14 w 26"/>
              <a:gd name="T33" fmla="*/ 26 h 30"/>
              <a:gd name="T34" fmla="*/ 16 w 26"/>
              <a:gd name="T35" fmla="*/ 26 h 30"/>
              <a:gd name="T36" fmla="*/ 16 w 26"/>
              <a:gd name="T37" fmla="*/ 26 h 30"/>
              <a:gd name="T38" fmla="*/ 19 w 26"/>
              <a:gd name="T39" fmla="*/ 23 h 30"/>
              <a:gd name="T40" fmla="*/ 19 w 26"/>
              <a:gd name="T41" fmla="*/ 23 h 30"/>
              <a:gd name="T42" fmla="*/ 21 w 26"/>
              <a:gd name="T43" fmla="*/ 19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6 h 30"/>
              <a:gd name="T50" fmla="*/ 26 w 26"/>
              <a:gd name="T51" fmla="*/ 26 h 30"/>
              <a:gd name="T52" fmla="*/ 26 w 26"/>
              <a:gd name="T53" fmla="*/ 26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6 w 26"/>
              <a:gd name="T63" fmla="*/ 30 h 30"/>
              <a:gd name="T64" fmla="*/ 26 w 26"/>
              <a:gd name="T65" fmla="*/ 30 h 30"/>
              <a:gd name="T66" fmla="*/ 23 w 26"/>
              <a:gd name="T67" fmla="*/ 30 h 30"/>
              <a:gd name="T68" fmla="*/ 23 w 26"/>
              <a:gd name="T69" fmla="*/ 30 h 30"/>
              <a:gd name="T70" fmla="*/ 21 w 26"/>
              <a:gd name="T71" fmla="*/ 26 h 30"/>
              <a:gd name="T72" fmla="*/ 21 w 26"/>
              <a:gd name="T73" fmla="*/ 23 h 30"/>
              <a:gd name="T74" fmla="*/ 21 w 26"/>
              <a:gd name="T75" fmla="*/ 23 h 30"/>
              <a:gd name="T76" fmla="*/ 16 w 26"/>
              <a:gd name="T77" fmla="*/ 28 h 30"/>
              <a:gd name="T78" fmla="*/ 16 w 26"/>
              <a:gd name="T79" fmla="*/ 28 h 30"/>
              <a:gd name="T80" fmla="*/ 9 w 26"/>
              <a:gd name="T81" fmla="*/ 30 h 30"/>
              <a:gd name="T82" fmla="*/ 9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2" y="0"/>
                </a:lnTo>
                <a:lnTo>
                  <a:pt x="2" y="16"/>
                </a:lnTo>
                <a:lnTo>
                  <a:pt x="2" y="16"/>
                </a:lnTo>
                <a:lnTo>
                  <a:pt x="5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19" y="23"/>
                </a:lnTo>
                <a:lnTo>
                  <a:pt x="19" y="23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2"/>
          <p:cNvSpPr>
            <a:spLocks noEditPoints="1"/>
          </p:cNvSpPr>
          <p:nvPr/>
        </p:nvSpPr>
        <p:spPr bwMode="auto">
          <a:xfrm>
            <a:off x="4718452" y="5158681"/>
            <a:ext cx="47625" cy="47625"/>
          </a:xfrm>
          <a:custGeom>
            <a:avLst/>
            <a:gdLst>
              <a:gd name="T0" fmla="*/ 14 w 30"/>
              <a:gd name="T1" fmla="*/ 30 h 30"/>
              <a:gd name="T2" fmla="*/ 9 w 30"/>
              <a:gd name="T3" fmla="*/ 30 h 30"/>
              <a:gd name="T4" fmla="*/ 4 w 30"/>
              <a:gd name="T5" fmla="*/ 26 h 30"/>
              <a:gd name="T6" fmla="*/ 0 w 30"/>
              <a:gd name="T7" fmla="*/ 21 h 30"/>
              <a:gd name="T8" fmla="*/ 0 w 30"/>
              <a:gd name="T9" fmla="*/ 14 h 30"/>
              <a:gd name="T10" fmla="*/ 0 w 30"/>
              <a:gd name="T11" fmla="*/ 9 h 30"/>
              <a:gd name="T12" fmla="*/ 4 w 30"/>
              <a:gd name="T13" fmla="*/ 5 h 30"/>
              <a:gd name="T14" fmla="*/ 9 w 30"/>
              <a:gd name="T15" fmla="*/ 0 h 30"/>
              <a:gd name="T16" fmla="*/ 14 w 30"/>
              <a:gd name="T17" fmla="*/ 0 h 30"/>
              <a:gd name="T18" fmla="*/ 21 w 30"/>
              <a:gd name="T19" fmla="*/ 0 h 30"/>
              <a:gd name="T20" fmla="*/ 25 w 30"/>
              <a:gd name="T21" fmla="*/ 5 h 30"/>
              <a:gd name="T22" fmla="*/ 28 w 30"/>
              <a:gd name="T23" fmla="*/ 9 h 30"/>
              <a:gd name="T24" fmla="*/ 30 w 30"/>
              <a:gd name="T25" fmla="*/ 14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6 h 30"/>
              <a:gd name="T34" fmla="*/ 11 w 30"/>
              <a:gd name="T35" fmla="*/ 28 h 30"/>
              <a:gd name="T36" fmla="*/ 14 w 30"/>
              <a:gd name="T37" fmla="*/ 28 h 30"/>
              <a:gd name="T38" fmla="*/ 18 w 30"/>
              <a:gd name="T39" fmla="*/ 28 h 30"/>
              <a:gd name="T40" fmla="*/ 21 w 30"/>
              <a:gd name="T41" fmla="*/ 26 h 30"/>
              <a:gd name="T42" fmla="*/ 23 w 30"/>
              <a:gd name="T43" fmla="*/ 26 h 30"/>
              <a:gd name="T44" fmla="*/ 23 w 30"/>
              <a:gd name="T45" fmla="*/ 23 h 30"/>
              <a:gd name="T46" fmla="*/ 28 w 30"/>
              <a:gd name="T47" fmla="*/ 23 h 30"/>
              <a:gd name="T48" fmla="*/ 25 w 30"/>
              <a:gd name="T49" fmla="*/ 26 h 30"/>
              <a:gd name="T50" fmla="*/ 23 w 30"/>
              <a:gd name="T51" fmla="*/ 28 h 30"/>
              <a:gd name="T52" fmla="*/ 18 w 30"/>
              <a:gd name="T53" fmla="*/ 30 h 30"/>
              <a:gd name="T54" fmla="*/ 14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1 w 30"/>
              <a:gd name="T61" fmla="*/ 5 h 30"/>
              <a:gd name="T62" fmla="*/ 18 w 30"/>
              <a:gd name="T63" fmla="*/ 2 h 30"/>
              <a:gd name="T64" fmla="*/ 14 w 30"/>
              <a:gd name="T65" fmla="*/ 2 h 30"/>
              <a:gd name="T66" fmla="*/ 9 w 30"/>
              <a:gd name="T67" fmla="*/ 2 h 30"/>
              <a:gd name="T68" fmla="*/ 7 w 30"/>
              <a:gd name="T69" fmla="*/ 5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4" y="30"/>
                </a:moveTo>
                <a:lnTo>
                  <a:pt x="14" y="30"/>
                </a:lnTo>
                <a:lnTo>
                  <a:pt x="9" y="30"/>
                </a:lnTo>
                <a:lnTo>
                  <a:pt x="9" y="30"/>
                </a:lnTo>
                <a:lnTo>
                  <a:pt x="4" y="26"/>
                </a:lnTo>
                <a:lnTo>
                  <a:pt x="4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4" y="5"/>
                </a:lnTo>
                <a:lnTo>
                  <a:pt x="4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5" y="5"/>
                </a:lnTo>
                <a:lnTo>
                  <a:pt x="25" y="5"/>
                </a:lnTo>
                <a:lnTo>
                  <a:pt x="28" y="9"/>
                </a:lnTo>
                <a:lnTo>
                  <a:pt x="28" y="9"/>
                </a:lnTo>
                <a:lnTo>
                  <a:pt x="30" y="14"/>
                </a:lnTo>
                <a:lnTo>
                  <a:pt x="30" y="14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6"/>
                </a:lnTo>
                <a:lnTo>
                  <a:pt x="7" y="26"/>
                </a:lnTo>
                <a:lnTo>
                  <a:pt x="11" y="28"/>
                </a:lnTo>
                <a:lnTo>
                  <a:pt x="11" y="28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3" y="23"/>
                </a:lnTo>
                <a:lnTo>
                  <a:pt x="28" y="23"/>
                </a:lnTo>
                <a:lnTo>
                  <a:pt x="28" y="23"/>
                </a:lnTo>
                <a:lnTo>
                  <a:pt x="25" y="26"/>
                </a:lnTo>
                <a:lnTo>
                  <a:pt x="25" y="26"/>
                </a:lnTo>
                <a:lnTo>
                  <a:pt x="23" y="28"/>
                </a:lnTo>
                <a:lnTo>
                  <a:pt x="23" y="28"/>
                </a:lnTo>
                <a:lnTo>
                  <a:pt x="18" y="30"/>
                </a:lnTo>
                <a:lnTo>
                  <a:pt x="18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1" y="5"/>
                </a:lnTo>
                <a:lnTo>
                  <a:pt x="21" y="5"/>
                </a:lnTo>
                <a:lnTo>
                  <a:pt x="18" y="2"/>
                </a:lnTo>
                <a:lnTo>
                  <a:pt x="18" y="2"/>
                </a:lnTo>
                <a:lnTo>
                  <a:pt x="14" y="2"/>
                </a:lnTo>
                <a:lnTo>
                  <a:pt x="14" y="2"/>
                </a:lnTo>
                <a:lnTo>
                  <a:pt x="9" y="2"/>
                </a:lnTo>
                <a:lnTo>
                  <a:pt x="9" y="2"/>
                </a:lnTo>
                <a:lnTo>
                  <a:pt x="7" y="5"/>
                </a:lnTo>
                <a:lnTo>
                  <a:pt x="7" y="5"/>
                </a:lnTo>
                <a:lnTo>
                  <a:pt x="4" y="9"/>
                </a:lnTo>
                <a:lnTo>
                  <a:pt x="4" y="9"/>
                </a:lnTo>
                <a:lnTo>
                  <a:pt x="2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3"/>
          <p:cNvSpPr>
            <a:spLocks/>
          </p:cNvSpPr>
          <p:nvPr/>
        </p:nvSpPr>
        <p:spPr bwMode="auto">
          <a:xfrm>
            <a:off x="4774014" y="5199956"/>
            <a:ext cx="3175" cy="6350"/>
          </a:xfrm>
          <a:custGeom>
            <a:avLst/>
            <a:gdLst>
              <a:gd name="T0" fmla="*/ 0 w 2"/>
              <a:gd name="T1" fmla="*/ 4 h 4"/>
              <a:gd name="T2" fmla="*/ 0 w 2"/>
              <a:gd name="T3" fmla="*/ 0 h 4"/>
              <a:gd name="T4" fmla="*/ 2 w 2"/>
              <a:gd name="T5" fmla="*/ 0 h 4"/>
              <a:gd name="T6" fmla="*/ 2 w 2"/>
              <a:gd name="T7" fmla="*/ 4 h 4"/>
              <a:gd name="T8" fmla="*/ 0 w 2"/>
              <a:gd name="T9" fmla="*/ 4 h 4"/>
              <a:gd name="T10" fmla="*/ 0 w 2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0" y="4"/>
                </a:move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4"/>
          <p:cNvSpPr>
            <a:spLocks noEditPoints="1"/>
          </p:cNvSpPr>
          <p:nvPr/>
        </p:nvSpPr>
        <p:spPr bwMode="auto">
          <a:xfrm>
            <a:off x="3992964" y="3507681"/>
            <a:ext cx="47625" cy="63500"/>
          </a:xfrm>
          <a:custGeom>
            <a:avLst/>
            <a:gdLst>
              <a:gd name="T0" fmla="*/ 0 w 30"/>
              <a:gd name="T1" fmla="*/ 40 h 40"/>
              <a:gd name="T2" fmla="*/ 0 w 30"/>
              <a:gd name="T3" fmla="*/ 0 h 40"/>
              <a:gd name="T4" fmla="*/ 16 w 30"/>
              <a:gd name="T5" fmla="*/ 0 h 40"/>
              <a:gd name="T6" fmla="*/ 16 w 30"/>
              <a:gd name="T7" fmla="*/ 0 h 40"/>
              <a:gd name="T8" fmla="*/ 21 w 30"/>
              <a:gd name="T9" fmla="*/ 0 h 40"/>
              <a:gd name="T10" fmla="*/ 21 w 30"/>
              <a:gd name="T11" fmla="*/ 0 h 40"/>
              <a:gd name="T12" fmla="*/ 25 w 30"/>
              <a:gd name="T13" fmla="*/ 5 h 40"/>
              <a:gd name="T14" fmla="*/ 25 w 30"/>
              <a:gd name="T15" fmla="*/ 5 h 40"/>
              <a:gd name="T16" fmla="*/ 28 w 30"/>
              <a:gd name="T17" fmla="*/ 7 h 40"/>
              <a:gd name="T18" fmla="*/ 28 w 30"/>
              <a:gd name="T19" fmla="*/ 7 h 40"/>
              <a:gd name="T20" fmla="*/ 30 w 30"/>
              <a:gd name="T21" fmla="*/ 12 h 40"/>
              <a:gd name="T22" fmla="*/ 30 w 30"/>
              <a:gd name="T23" fmla="*/ 12 h 40"/>
              <a:gd name="T24" fmla="*/ 28 w 30"/>
              <a:gd name="T25" fmla="*/ 17 h 40"/>
              <a:gd name="T26" fmla="*/ 28 w 30"/>
              <a:gd name="T27" fmla="*/ 17 h 40"/>
              <a:gd name="T28" fmla="*/ 25 w 30"/>
              <a:gd name="T29" fmla="*/ 21 h 40"/>
              <a:gd name="T30" fmla="*/ 25 w 30"/>
              <a:gd name="T31" fmla="*/ 21 h 40"/>
              <a:gd name="T32" fmla="*/ 21 w 30"/>
              <a:gd name="T33" fmla="*/ 24 h 40"/>
              <a:gd name="T34" fmla="*/ 21 w 30"/>
              <a:gd name="T35" fmla="*/ 24 h 40"/>
              <a:gd name="T36" fmla="*/ 16 w 30"/>
              <a:gd name="T37" fmla="*/ 26 h 40"/>
              <a:gd name="T38" fmla="*/ 4 w 30"/>
              <a:gd name="T39" fmla="*/ 26 h 40"/>
              <a:gd name="T40" fmla="*/ 4 w 30"/>
              <a:gd name="T41" fmla="*/ 40 h 40"/>
              <a:gd name="T42" fmla="*/ 0 w 30"/>
              <a:gd name="T43" fmla="*/ 40 h 40"/>
              <a:gd name="T44" fmla="*/ 0 w 30"/>
              <a:gd name="T45" fmla="*/ 40 h 40"/>
              <a:gd name="T46" fmla="*/ 4 w 30"/>
              <a:gd name="T47" fmla="*/ 21 h 40"/>
              <a:gd name="T48" fmla="*/ 16 w 30"/>
              <a:gd name="T49" fmla="*/ 21 h 40"/>
              <a:gd name="T50" fmla="*/ 16 w 30"/>
              <a:gd name="T51" fmla="*/ 21 h 40"/>
              <a:gd name="T52" fmla="*/ 21 w 30"/>
              <a:gd name="T53" fmla="*/ 21 h 40"/>
              <a:gd name="T54" fmla="*/ 21 w 30"/>
              <a:gd name="T55" fmla="*/ 21 h 40"/>
              <a:gd name="T56" fmla="*/ 23 w 30"/>
              <a:gd name="T57" fmla="*/ 19 h 40"/>
              <a:gd name="T58" fmla="*/ 23 w 30"/>
              <a:gd name="T59" fmla="*/ 19 h 40"/>
              <a:gd name="T60" fmla="*/ 25 w 30"/>
              <a:gd name="T61" fmla="*/ 17 h 40"/>
              <a:gd name="T62" fmla="*/ 25 w 30"/>
              <a:gd name="T63" fmla="*/ 17 h 40"/>
              <a:gd name="T64" fmla="*/ 25 w 30"/>
              <a:gd name="T65" fmla="*/ 12 h 40"/>
              <a:gd name="T66" fmla="*/ 25 w 30"/>
              <a:gd name="T67" fmla="*/ 12 h 40"/>
              <a:gd name="T68" fmla="*/ 23 w 30"/>
              <a:gd name="T69" fmla="*/ 10 h 40"/>
              <a:gd name="T70" fmla="*/ 23 w 30"/>
              <a:gd name="T71" fmla="*/ 10 h 40"/>
              <a:gd name="T72" fmla="*/ 23 w 30"/>
              <a:gd name="T73" fmla="*/ 7 h 40"/>
              <a:gd name="T74" fmla="*/ 23 w 30"/>
              <a:gd name="T75" fmla="*/ 7 h 40"/>
              <a:gd name="T76" fmla="*/ 21 w 30"/>
              <a:gd name="T77" fmla="*/ 5 h 40"/>
              <a:gd name="T78" fmla="*/ 21 w 30"/>
              <a:gd name="T79" fmla="*/ 5 h 40"/>
              <a:gd name="T80" fmla="*/ 16 w 30"/>
              <a:gd name="T81" fmla="*/ 3 h 40"/>
              <a:gd name="T82" fmla="*/ 4 w 30"/>
              <a:gd name="T83" fmla="*/ 3 h 40"/>
              <a:gd name="T84" fmla="*/ 4 w 30"/>
              <a:gd name="T85" fmla="*/ 21 h 40"/>
              <a:gd name="T86" fmla="*/ 4 w 30"/>
              <a:gd name="T87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" h="40">
                <a:moveTo>
                  <a:pt x="0" y="40"/>
                </a:move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5" y="5"/>
                </a:lnTo>
                <a:lnTo>
                  <a:pt x="25" y="5"/>
                </a:lnTo>
                <a:lnTo>
                  <a:pt x="28" y="7"/>
                </a:lnTo>
                <a:lnTo>
                  <a:pt x="28" y="7"/>
                </a:lnTo>
                <a:lnTo>
                  <a:pt x="30" y="12"/>
                </a:lnTo>
                <a:lnTo>
                  <a:pt x="30" y="12"/>
                </a:lnTo>
                <a:lnTo>
                  <a:pt x="28" y="17"/>
                </a:lnTo>
                <a:lnTo>
                  <a:pt x="28" y="17"/>
                </a:lnTo>
                <a:lnTo>
                  <a:pt x="25" y="21"/>
                </a:lnTo>
                <a:lnTo>
                  <a:pt x="25" y="21"/>
                </a:lnTo>
                <a:lnTo>
                  <a:pt x="21" y="24"/>
                </a:lnTo>
                <a:lnTo>
                  <a:pt x="21" y="24"/>
                </a:lnTo>
                <a:lnTo>
                  <a:pt x="16" y="26"/>
                </a:lnTo>
                <a:lnTo>
                  <a:pt x="4" y="26"/>
                </a:lnTo>
                <a:lnTo>
                  <a:pt x="4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4" y="21"/>
                </a:moveTo>
                <a:lnTo>
                  <a:pt x="16" y="21"/>
                </a:lnTo>
                <a:lnTo>
                  <a:pt x="16" y="21"/>
                </a:lnTo>
                <a:lnTo>
                  <a:pt x="21" y="21"/>
                </a:lnTo>
                <a:lnTo>
                  <a:pt x="21" y="21"/>
                </a:lnTo>
                <a:lnTo>
                  <a:pt x="23" y="19"/>
                </a:lnTo>
                <a:lnTo>
                  <a:pt x="23" y="19"/>
                </a:lnTo>
                <a:lnTo>
                  <a:pt x="25" y="17"/>
                </a:lnTo>
                <a:lnTo>
                  <a:pt x="25" y="17"/>
                </a:lnTo>
                <a:lnTo>
                  <a:pt x="25" y="12"/>
                </a:lnTo>
                <a:lnTo>
                  <a:pt x="25" y="12"/>
                </a:lnTo>
                <a:lnTo>
                  <a:pt x="23" y="10"/>
                </a:lnTo>
                <a:lnTo>
                  <a:pt x="23" y="10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3"/>
                </a:lnTo>
                <a:lnTo>
                  <a:pt x="4" y="3"/>
                </a:lnTo>
                <a:lnTo>
                  <a:pt x="4" y="21"/>
                </a:lnTo>
                <a:lnTo>
                  <a:pt x="4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5"/>
          <p:cNvSpPr>
            <a:spLocks noEditPoints="1"/>
          </p:cNvSpPr>
          <p:nvPr/>
        </p:nvSpPr>
        <p:spPr bwMode="auto">
          <a:xfrm>
            <a:off x="4043764" y="3523556"/>
            <a:ext cx="49213" cy="50800"/>
          </a:xfrm>
          <a:custGeom>
            <a:avLst/>
            <a:gdLst>
              <a:gd name="T0" fmla="*/ 14 w 31"/>
              <a:gd name="T1" fmla="*/ 32 h 32"/>
              <a:gd name="T2" fmla="*/ 10 w 31"/>
              <a:gd name="T3" fmla="*/ 30 h 32"/>
              <a:gd name="T4" fmla="*/ 5 w 31"/>
              <a:gd name="T5" fmla="*/ 28 h 32"/>
              <a:gd name="T6" fmla="*/ 0 w 31"/>
              <a:gd name="T7" fmla="*/ 23 h 32"/>
              <a:gd name="T8" fmla="*/ 0 w 31"/>
              <a:gd name="T9" fmla="*/ 16 h 32"/>
              <a:gd name="T10" fmla="*/ 0 w 31"/>
              <a:gd name="T11" fmla="*/ 9 h 32"/>
              <a:gd name="T12" fmla="*/ 5 w 31"/>
              <a:gd name="T13" fmla="*/ 4 h 32"/>
              <a:gd name="T14" fmla="*/ 10 w 31"/>
              <a:gd name="T15" fmla="*/ 2 h 32"/>
              <a:gd name="T16" fmla="*/ 14 w 31"/>
              <a:gd name="T17" fmla="*/ 0 h 32"/>
              <a:gd name="T18" fmla="*/ 21 w 31"/>
              <a:gd name="T19" fmla="*/ 2 h 32"/>
              <a:gd name="T20" fmla="*/ 26 w 31"/>
              <a:gd name="T21" fmla="*/ 4 h 32"/>
              <a:gd name="T22" fmla="*/ 28 w 31"/>
              <a:gd name="T23" fmla="*/ 9 h 32"/>
              <a:gd name="T24" fmla="*/ 31 w 31"/>
              <a:gd name="T25" fmla="*/ 16 h 32"/>
              <a:gd name="T26" fmla="*/ 31 w 31"/>
              <a:gd name="T27" fmla="*/ 16 h 32"/>
              <a:gd name="T28" fmla="*/ 5 w 31"/>
              <a:gd name="T29" fmla="*/ 18 h 32"/>
              <a:gd name="T30" fmla="*/ 5 w 31"/>
              <a:gd name="T31" fmla="*/ 23 h 32"/>
              <a:gd name="T32" fmla="*/ 7 w 31"/>
              <a:gd name="T33" fmla="*/ 25 h 32"/>
              <a:gd name="T34" fmla="*/ 12 w 31"/>
              <a:gd name="T35" fmla="*/ 28 h 32"/>
              <a:gd name="T36" fmla="*/ 17 w 31"/>
              <a:gd name="T37" fmla="*/ 28 h 32"/>
              <a:gd name="T38" fmla="*/ 19 w 31"/>
              <a:gd name="T39" fmla="*/ 28 h 32"/>
              <a:gd name="T40" fmla="*/ 21 w 31"/>
              <a:gd name="T41" fmla="*/ 28 h 32"/>
              <a:gd name="T42" fmla="*/ 24 w 31"/>
              <a:gd name="T43" fmla="*/ 25 h 32"/>
              <a:gd name="T44" fmla="*/ 26 w 31"/>
              <a:gd name="T45" fmla="*/ 23 h 32"/>
              <a:gd name="T46" fmla="*/ 28 w 31"/>
              <a:gd name="T47" fmla="*/ 25 h 32"/>
              <a:gd name="T48" fmla="*/ 26 w 31"/>
              <a:gd name="T49" fmla="*/ 28 h 32"/>
              <a:gd name="T50" fmla="*/ 24 w 31"/>
              <a:gd name="T51" fmla="*/ 30 h 32"/>
              <a:gd name="T52" fmla="*/ 19 w 31"/>
              <a:gd name="T53" fmla="*/ 32 h 32"/>
              <a:gd name="T54" fmla="*/ 14 w 31"/>
              <a:gd name="T55" fmla="*/ 32 h 32"/>
              <a:gd name="T56" fmla="*/ 26 w 31"/>
              <a:gd name="T57" fmla="*/ 14 h 32"/>
              <a:gd name="T58" fmla="*/ 26 w 31"/>
              <a:gd name="T59" fmla="*/ 9 h 32"/>
              <a:gd name="T60" fmla="*/ 24 w 31"/>
              <a:gd name="T61" fmla="*/ 7 h 32"/>
              <a:gd name="T62" fmla="*/ 19 w 31"/>
              <a:gd name="T63" fmla="*/ 4 h 32"/>
              <a:gd name="T64" fmla="*/ 14 w 31"/>
              <a:gd name="T65" fmla="*/ 4 h 32"/>
              <a:gd name="T66" fmla="*/ 12 w 31"/>
              <a:gd name="T67" fmla="*/ 4 h 32"/>
              <a:gd name="T68" fmla="*/ 7 w 31"/>
              <a:gd name="T69" fmla="*/ 7 h 32"/>
              <a:gd name="T70" fmla="*/ 5 w 31"/>
              <a:gd name="T71" fmla="*/ 9 h 32"/>
              <a:gd name="T72" fmla="*/ 26 w 31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2">
                <a:moveTo>
                  <a:pt x="14" y="32"/>
                </a:moveTo>
                <a:lnTo>
                  <a:pt x="14" y="32"/>
                </a:lnTo>
                <a:lnTo>
                  <a:pt x="10" y="30"/>
                </a:lnTo>
                <a:lnTo>
                  <a:pt x="10" y="30"/>
                </a:lnTo>
                <a:lnTo>
                  <a:pt x="5" y="28"/>
                </a:lnTo>
                <a:lnTo>
                  <a:pt x="5" y="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5" y="4"/>
                </a:lnTo>
                <a:lnTo>
                  <a:pt x="5" y="4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8" y="9"/>
                </a:lnTo>
                <a:lnTo>
                  <a:pt x="28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8"/>
                </a:lnTo>
                <a:lnTo>
                  <a:pt x="5" y="18"/>
                </a:lnTo>
                <a:lnTo>
                  <a:pt x="5" y="18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5"/>
                </a:lnTo>
                <a:lnTo>
                  <a:pt x="28" y="25"/>
                </a:lnTo>
                <a:lnTo>
                  <a:pt x="26" y="28"/>
                </a:lnTo>
                <a:lnTo>
                  <a:pt x="26" y="28"/>
                </a:lnTo>
                <a:lnTo>
                  <a:pt x="24" y="30"/>
                </a:lnTo>
                <a:lnTo>
                  <a:pt x="24" y="30"/>
                </a:lnTo>
                <a:lnTo>
                  <a:pt x="19" y="32"/>
                </a:lnTo>
                <a:lnTo>
                  <a:pt x="19" y="32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6"/>
          <p:cNvSpPr>
            <a:spLocks/>
          </p:cNvSpPr>
          <p:nvPr/>
        </p:nvSpPr>
        <p:spPr bwMode="auto">
          <a:xfrm>
            <a:off x="4104089" y="3504506"/>
            <a:ext cx="14288" cy="69850"/>
          </a:xfrm>
          <a:custGeom>
            <a:avLst/>
            <a:gdLst>
              <a:gd name="T0" fmla="*/ 0 w 9"/>
              <a:gd name="T1" fmla="*/ 0 h 44"/>
              <a:gd name="T2" fmla="*/ 2 w 9"/>
              <a:gd name="T3" fmla="*/ 0 h 44"/>
              <a:gd name="T4" fmla="*/ 2 w 9"/>
              <a:gd name="T5" fmla="*/ 37 h 44"/>
              <a:gd name="T6" fmla="*/ 2 w 9"/>
              <a:gd name="T7" fmla="*/ 37 h 44"/>
              <a:gd name="T8" fmla="*/ 4 w 9"/>
              <a:gd name="T9" fmla="*/ 40 h 44"/>
              <a:gd name="T10" fmla="*/ 4 w 9"/>
              <a:gd name="T11" fmla="*/ 40 h 44"/>
              <a:gd name="T12" fmla="*/ 7 w 9"/>
              <a:gd name="T13" fmla="*/ 40 h 44"/>
              <a:gd name="T14" fmla="*/ 7 w 9"/>
              <a:gd name="T15" fmla="*/ 40 h 44"/>
              <a:gd name="T16" fmla="*/ 7 w 9"/>
              <a:gd name="T17" fmla="*/ 40 h 44"/>
              <a:gd name="T18" fmla="*/ 7 w 9"/>
              <a:gd name="T19" fmla="*/ 40 h 44"/>
              <a:gd name="T20" fmla="*/ 9 w 9"/>
              <a:gd name="T21" fmla="*/ 40 h 44"/>
              <a:gd name="T22" fmla="*/ 9 w 9"/>
              <a:gd name="T23" fmla="*/ 42 h 44"/>
              <a:gd name="T24" fmla="*/ 9 w 9"/>
              <a:gd name="T25" fmla="*/ 42 h 44"/>
              <a:gd name="T26" fmla="*/ 7 w 9"/>
              <a:gd name="T27" fmla="*/ 44 h 44"/>
              <a:gd name="T28" fmla="*/ 7 w 9"/>
              <a:gd name="T29" fmla="*/ 44 h 44"/>
              <a:gd name="T30" fmla="*/ 4 w 9"/>
              <a:gd name="T31" fmla="*/ 44 h 44"/>
              <a:gd name="T32" fmla="*/ 4 w 9"/>
              <a:gd name="T33" fmla="*/ 44 h 44"/>
              <a:gd name="T34" fmla="*/ 0 w 9"/>
              <a:gd name="T35" fmla="*/ 42 h 44"/>
              <a:gd name="T36" fmla="*/ 0 w 9"/>
              <a:gd name="T37" fmla="*/ 42 h 44"/>
              <a:gd name="T38" fmla="*/ 0 w 9"/>
              <a:gd name="T39" fmla="*/ 37 h 44"/>
              <a:gd name="T40" fmla="*/ 0 w 9"/>
              <a:gd name="T41" fmla="*/ 0 h 44"/>
              <a:gd name="T42" fmla="*/ 0 w 9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44">
                <a:moveTo>
                  <a:pt x="0" y="0"/>
                </a:moveTo>
                <a:lnTo>
                  <a:pt x="2" y="0"/>
                </a:lnTo>
                <a:lnTo>
                  <a:pt x="2" y="37"/>
                </a:lnTo>
                <a:lnTo>
                  <a:pt x="2" y="37"/>
                </a:lnTo>
                <a:lnTo>
                  <a:pt x="4" y="40"/>
                </a:lnTo>
                <a:lnTo>
                  <a:pt x="4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2"/>
                </a:lnTo>
                <a:lnTo>
                  <a:pt x="9" y="42"/>
                </a:lnTo>
                <a:lnTo>
                  <a:pt x="7" y="44"/>
                </a:lnTo>
                <a:lnTo>
                  <a:pt x="7" y="44"/>
                </a:lnTo>
                <a:lnTo>
                  <a:pt x="4" y="44"/>
                </a:lnTo>
                <a:lnTo>
                  <a:pt x="4" y="44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7"/>
          <p:cNvSpPr>
            <a:spLocks/>
          </p:cNvSpPr>
          <p:nvPr/>
        </p:nvSpPr>
        <p:spPr bwMode="auto">
          <a:xfrm>
            <a:off x="4126314" y="3504506"/>
            <a:ext cx="17463" cy="69850"/>
          </a:xfrm>
          <a:custGeom>
            <a:avLst/>
            <a:gdLst>
              <a:gd name="T0" fmla="*/ 0 w 11"/>
              <a:gd name="T1" fmla="*/ 0 h 44"/>
              <a:gd name="T2" fmla="*/ 4 w 11"/>
              <a:gd name="T3" fmla="*/ 0 h 44"/>
              <a:gd name="T4" fmla="*/ 4 w 11"/>
              <a:gd name="T5" fmla="*/ 37 h 44"/>
              <a:gd name="T6" fmla="*/ 4 w 11"/>
              <a:gd name="T7" fmla="*/ 37 h 44"/>
              <a:gd name="T8" fmla="*/ 4 w 11"/>
              <a:gd name="T9" fmla="*/ 40 h 44"/>
              <a:gd name="T10" fmla="*/ 4 w 11"/>
              <a:gd name="T11" fmla="*/ 40 h 44"/>
              <a:gd name="T12" fmla="*/ 9 w 11"/>
              <a:gd name="T13" fmla="*/ 40 h 44"/>
              <a:gd name="T14" fmla="*/ 9 w 11"/>
              <a:gd name="T15" fmla="*/ 40 h 44"/>
              <a:gd name="T16" fmla="*/ 9 w 11"/>
              <a:gd name="T17" fmla="*/ 40 h 44"/>
              <a:gd name="T18" fmla="*/ 9 w 11"/>
              <a:gd name="T19" fmla="*/ 40 h 44"/>
              <a:gd name="T20" fmla="*/ 11 w 11"/>
              <a:gd name="T21" fmla="*/ 40 h 44"/>
              <a:gd name="T22" fmla="*/ 11 w 11"/>
              <a:gd name="T23" fmla="*/ 42 h 44"/>
              <a:gd name="T24" fmla="*/ 11 w 11"/>
              <a:gd name="T25" fmla="*/ 42 h 44"/>
              <a:gd name="T26" fmla="*/ 9 w 11"/>
              <a:gd name="T27" fmla="*/ 44 h 44"/>
              <a:gd name="T28" fmla="*/ 9 w 11"/>
              <a:gd name="T29" fmla="*/ 44 h 44"/>
              <a:gd name="T30" fmla="*/ 7 w 11"/>
              <a:gd name="T31" fmla="*/ 44 h 44"/>
              <a:gd name="T32" fmla="*/ 7 w 11"/>
              <a:gd name="T33" fmla="*/ 44 h 44"/>
              <a:gd name="T34" fmla="*/ 2 w 11"/>
              <a:gd name="T35" fmla="*/ 42 h 44"/>
              <a:gd name="T36" fmla="*/ 2 w 11"/>
              <a:gd name="T37" fmla="*/ 42 h 44"/>
              <a:gd name="T38" fmla="*/ 0 w 11"/>
              <a:gd name="T39" fmla="*/ 37 h 44"/>
              <a:gd name="T40" fmla="*/ 0 w 11"/>
              <a:gd name="T41" fmla="*/ 0 h 44"/>
              <a:gd name="T42" fmla="*/ 0 w 11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4">
                <a:moveTo>
                  <a:pt x="0" y="0"/>
                </a:moveTo>
                <a:lnTo>
                  <a:pt x="4" y="0"/>
                </a:lnTo>
                <a:lnTo>
                  <a:pt x="4" y="37"/>
                </a:lnTo>
                <a:lnTo>
                  <a:pt x="4" y="37"/>
                </a:lnTo>
                <a:lnTo>
                  <a:pt x="4" y="40"/>
                </a:lnTo>
                <a:lnTo>
                  <a:pt x="4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2"/>
                </a:lnTo>
                <a:lnTo>
                  <a:pt x="11" y="42"/>
                </a:lnTo>
                <a:lnTo>
                  <a:pt x="9" y="44"/>
                </a:lnTo>
                <a:lnTo>
                  <a:pt x="9" y="44"/>
                </a:lnTo>
                <a:lnTo>
                  <a:pt x="7" y="44"/>
                </a:lnTo>
                <a:lnTo>
                  <a:pt x="7" y="44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8"/>
          <p:cNvSpPr>
            <a:spLocks noEditPoints="1"/>
          </p:cNvSpPr>
          <p:nvPr/>
        </p:nvSpPr>
        <p:spPr bwMode="auto">
          <a:xfrm>
            <a:off x="4148539" y="3523556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4 w 30"/>
              <a:gd name="T29" fmla="*/ 18 h 32"/>
              <a:gd name="T30" fmla="*/ 4 w 30"/>
              <a:gd name="T31" fmla="*/ 23 h 32"/>
              <a:gd name="T32" fmla="*/ 7 w 30"/>
              <a:gd name="T33" fmla="*/ 25 h 32"/>
              <a:gd name="T34" fmla="*/ 11 w 30"/>
              <a:gd name="T35" fmla="*/ 28 h 32"/>
              <a:gd name="T36" fmla="*/ 16 w 30"/>
              <a:gd name="T37" fmla="*/ 28 h 32"/>
              <a:gd name="T38" fmla="*/ 18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5 w 30"/>
              <a:gd name="T45" fmla="*/ 23 h 32"/>
              <a:gd name="T46" fmla="*/ 28 w 30"/>
              <a:gd name="T47" fmla="*/ 25 h 32"/>
              <a:gd name="T48" fmla="*/ 25 w 30"/>
              <a:gd name="T49" fmla="*/ 28 h 32"/>
              <a:gd name="T50" fmla="*/ 23 w 30"/>
              <a:gd name="T51" fmla="*/ 30 h 32"/>
              <a:gd name="T52" fmla="*/ 18 w 30"/>
              <a:gd name="T53" fmla="*/ 32 h 32"/>
              <a:gd name="T54" fmla="*/ 16 w 30"/>
              <a:gd name="T55" fmla="*/ 32 h 32"/>
              <a:gd name="T56" fmla="*/ 25 w 30"/>
              <a:gd name="T57" fmla="*/ 14 h 32"/>
              <a:gd name="T58" fmla="*/ 25 w 30"/>
              <a:gd name="T59" fmla="*/ 9 h 32"/>
              <a:gd name="T60" fmla="*/ 23 w 30"/>
              <a:gd name="T61" fmla="*/ 7 h 32"/>
              <a:gd name="T62" fmla="*/ 18 w 30"/>
              <a:gd name="T63" fmla="*/ 4 h 32"/>
              <a:gd name="T64" fmla="*/ 16 w 30"/>
              <a:gd name="T65" fmla="*/ 4 h 32"/>
              <a:gd name="T66" fmla="*/ 11 w 30"/>
              <a:gd name="T67" fmla="*/ 4 h 32"/>
              <a:gd name="T68" fmla="*/ 7 w 30"/>
              <a:gd name="T69" fmla="*/ 7 h 32"/>
              <a:gd name="T70" fmla="*/ 4 w 30"/>
              <a:gd name="T71" fmla="*/ 9 h 32"/>
              <a:gd name="T72" fmla="*/ 25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4" y="18"/>
                </a:lnTo>
                <a:lnTo>
                  <a:pt x="4" y="18"/>
                </a:lnTo>
                <a:lnTo>
                  <a:pt x="4" y="23"/>
                </a:lnTo>
                <a:lnTo>
                  <a:pt x="4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5"/>
                </a:lnTo>
                <a:lnTo>
                  <a:pt x="28" y="25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2"/>
                </a:lnTo>
                <a:lnTo>
                  <a:pt x="18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9"/>
          <p:cNvSpPr>
            <a:spLocks/>
          </p:cNvSpPr>
          <p:nvPr/>
        </p:nvSpPr>
        <p:spPr bwMode="auto">
          <a:xfrm>
            <a:off x="4207277" y="3523556"/>
            <a:ext cx="41275" cy="47625"/>
          </a:xfrm>
          <a:custGeom>
            <a:avLst/>
            <a:gdLst>
              <a:gd name="T0" fmla="*/ 26 w 26"/>
              <a:gd name="T1" fmla="*/ 30 h 30"/>
              <a:gd name="T2" fmla="*/ 21 w 26"/>
              <a:gd name="T3" fmla="*/ 30 h 30"/>
              <a:gd name="T4" fmla="*/ 21 w 26"/>
              <a:gd name="T5" fmla="*/ 14 h 30"/>
              <a:gd name="T6" fmla="*/ 21 w 26"/>
              <a:gd name="T7" fmla="*/ 14 h 30"/>
              <a:gd name="T8" fmla="*/ 19 w 26"/>
              <a:gd name="T9" fmla="*/ 7 h 30"/>
              <a:gd name="T10" fmla="*/ 19 w 26"/>
              <a:gd name="T11" fmla="*/ 7 h 30"/>
              <a:gd name="T12" fmla="*/ 16 w 26"/>
              <a:gd name="T13" fmla="*/ 4 h 30"/>
              <a:gd name="T14" fmla="*/ 14 w 26"/>
              <a:gd name="T15" fmla="*/ 4 h 30"/>
              <a:gd name="T16" fmla="*/ 14 w 26"/>
              <a:gd name="T17" fmla="*/ 4 h 30"/>
              <a:gd name="T18" fmla="*/ 12 w 26"/>
              <a:gd name="T19" fmla="*/ 4 h 30"/>
              <a:gd name="T20" fmla="*/ 12 w 26"/>
              <a:gd name="T21" fmla="*/ 4 h 30"/>
              <a:gd name="T22" fmla="*/ 7 w 26"/>
              <a:gd name="T23" fmla="*/ 7 h 30"/>
              <a:gd name="T24" fmla="*/ 7 w 26"/>
              <a:gd name="T25" fmla="*/ 7 h 30"/>
              <a:gd name="T26" fmla="*/ 5 w 26"/>
              <a:gd name="T27" fmla="*/ 9 h 30"/>
              <a:gd name="T28" fmla="*/ 5 w 26"/>
              <a:gd name="T29" fmla="*/ 9 h 30"/>
              <a:gd name="T30" fmla="*/ 2 w 26"/>
              <a:gd name="T31" fmla="*/ 14 h 30"/>
              <a:gd name="T32" fmla="*/ 2 w 26"/>
              <a:gd name="T33" fmla="*/ 30 h 30"/>
              <a:gd name="T34" fmla="*/ 0 w 26"/>
              <a:gd name="T35" fmla="*/ 30 h 30"/>
              <a:gd name="T36" fmla="*/ 0 w 26"/>
              <a:gd name="T37" fmla="*/ 2 h 30"/>
              <a:gd name="T38" fmla="*/ 2 w 26"/>
              <a:gd name="T39" fmla="*/ 2 h 30"/>
              <a:gd name="T40" fmla="*/ 2 w 26"/>
              <a:gd name="T41" fmla="*/ 7 h 30"/>
              <a:gd name="T42" fmla="*/ 2 w 26"/>
              <a:gd name="T43" fmla="*/ 7 h 30"/>
              <a:gd name="T44" fmla="*/ 7 w 26"/>
              <a:gd name="T45" fmla="*/ 2 h 30"/>
              <a:gd name="T46" fmla="*/ 7 w 26"/>
              <a:gd name="T47" fmla="*/ 2 h 30"/>
              <a:gd name="T48" fmla="*/ 16 w 26"/>
              <a:gd name="T49" fmla="*/ 0 h 30"/>
              <a:gd name="T50" fmla="*/ 16 w 26"/>
              <a:gd name="T51" fmla="*/ 0 h 30"/>
              <a:gd name="T52" fmla="*/ 21 w 26"/>
              <a:gd name="T53" fmla="*/ 2 h 30"/>
              <a:gd name="T54" fmla="*/ 21 w 26"/>
              <a:gd name="T55" fmla="*/ 2 h 30"/>
              <a:gd name="T56" fmla="*/ 23 w 26"/>
              <a:gd name="T57" fmla="*/ 4 h 30"/>
              <a:gd name="T58" fmla="*/ 23 w 26"/>
              <a:gd name="T59" fmla="*/ 4 h 30"/>
              <a:gd name="T60" fmla="*/ 23 w 26"/>
              <a:gd name="T61" fmla="*/ 9 h 30"/>
              <a:gd name="T62" fmla="*/ 23 w 26"/>
              <a:gd name="T63" fmla="*/ 9 h 30"/>
              <a:gd name="T64" fmla="*/ 26 w 26"/>
              <a:gd name="T65" fmla="*/ 14 h 30"/>
              <a:gd name="T66" fmla="*/ 26 w 26"/>
              <a:gd name="T67" fmla="*/ 30 h 30"/>
              <a:gd name="T68" fmla="*/ 26 w 26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0">
                <a:moveTo>
                  <a:pt x="26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2" y="14"/>
                </a:lnTo>
                <a:lnTo>
                  <a:pt x="2" y="30"/>
                </a:lnTo>
                <a:lnTo>
                  <a:pt x="0" y="30"/>
                </a:lnTo>
                <a:lnTo>
                  <a:pt x="0" y="2"/>
                </a:lnTo>
                <a:lnTo>
                  <a:pt x="2" y="2"/>
                </a:lnTo>
                <a:lnTo>
                  <a:pt x="2" y="7"/>
                </a:lnTo>
                <a:lnTo>
                  <a:pt x="2" y="7"/>
                </a:lnTo>
                <a:lnTo>
                  <a:pt x="7" y="2"/>
                </a:lnTo>
                <a:lnTo>
                  <a:pt x="7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3" y="4"/>
                </a:lnTo>
                <a:lnTo>
                  <a:pt x="23" y="4"/>
                </a:lnTo>
                <a:lnTo>
                  <a:pt x="23" y="9"/>
                </a:lnTo>
                <a:lnTo>
                  <a:pt x="23" y="9"/>
                </a:lnTo>
                <a:lnTo>
                  <a:pt x="26" y="14"/>
                </a:lnTo>
                <a:lnTo>
                  <a:pt x="26" y="30"/>
                </a:lnTo>
                <a:lnTo>
                  <a:pt x="2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0"/>
          <p:cNvSpPr>
            <a:spLocks/>
          </p:cNvSpPr>
          <p:nvPr/>
        </p:nvSpPr>
        <p:spPr bwMode="auto">
          <a:xfrm>
            <a:off x="4254902" y="3507681"/>
            <a:ext cx="26988" cy="66675"/>
          </a:xfrm>
          <a:custGeom>
            <a:avLst/>
            <a:gdLst>
              <a:gd name="T0" fmla="*/ 17 w 17"/>
              <a:gd name="T1" fmla="*/ 40 h 42"/>
              <a:gd name="T2" fmla="*/ 17 w 17"/>
              <a:gd name="T3" fmla="*/ 40 h 42"/>
              <a:gd name="T4" fmla="*/ 17 w 17"/>
              <a:gd name="T5" fmla="*/ 40 h 42"/>
              <a:gd name="T6" fmla="*/ 17 w 17"/>
              <a:gd name="T7" fmla="*/ 40 h 42"/>
              <a:gd name="T8" fmla="*/ 14 w 17"/>
              <a:gd name="T9" fmla="*/ 40 h 42"/>
              <a:gd name="T10" fmla="*/ 14 w 17"/>
              <a:gd name="T11" fmla="*/ 40 h 42"/>
              <a:gd name="T12" fmla="*/ 12 w 17"/>
              <a:gd name="T13" fmla="*/ 42 h 42"/>
              <a:gd name="T14" fmla="*/ 12 w 17"/>
              <a:gd name="T15" fmla="*/ 42 h 42"/>
              <a:gd name="T16" fmla="*/ 10 w 17"/>
              <a:gd name="T17" fmla="*/ 42 h 42"/>
              <a:gd name="T18" fmla="*/ 10 w 17"/>
              <a:gd name="T19" fmla="*/ 42 h 42"/>
              <a:gd name="T20" fmla="*/ 7 w 17"/>
              <a:gd name="T21" fmla="*/ 40 h 42"/>
              <a:gd name="T22" fmla="*/ 7 w 17"/>
              <a:gd name="T23" fmla="*/ 40 h 42"/>
              <a:gd name="T24" fmla="*/ 5 w 17"/>
              <a:gd name="T25" fmla="*/ 40 h 42"/>
              <a:gd name="T26" fmla="*/ 5 w 17"/>
              <a:gd name="T27" fmla="*/ 40 h 42"/>
              <a:gd name="T28" fmla="*/ 5 w 17"/>
              <a:gd name="T29" fmla="*/ 38 h 42"/>
              <a:gd name="T30" fmla="*/ 5 w 17"/>
              <a:gd name="T31" fmla="*/ 38 h 42"/>
              <a:gd name="T32" fmla="*/ 5 w 17"/>
              <a:gd name="T33" fmla="*/ 35 h 42"/>
              <a:gd name="T34" fmla="*/ 5 w 17"/>
              <a:gd name="T35" fmla="*/ 14 h 42"/>
              <a:gd name="T36" fmla="*/ 0 w 17"/>
              <a:gd name="T37" fmla="*/ 14 h 42"/>
              <a:gd name="T38" fmla="*/ 0 w 17"/>
              <a:gd name="T39" fmla="*/ 12 h 42"/>
              <a:gd name="T40" fmla="*/ 5 w 17"/>
              <a:gd name="T41" fmla="*/ 12 h 42"/>
              <a:gd name="T42" fmla="*/ 5 w 17"/>
              <a:gd name="T43" fmla="*/ 0 h 42"/>
              <a:gd name="T44" fmla="*/ 7 w 17"/>
              <a:gd name="T45" fmla="*/ 0 h 42"/>
              <a:gd name="T46" fmla="*/ 7 w 17"/>
              <a:gd name="T47" fmla="*/ 12 h 42"/>
              <a:gd name="T48" fmla="*/ 14 w 17"/>
              <a:gd name="T49" fmla="*/ 12 h 42"/>
              <a:gd name="T50" fmla="*/ 14 w 17"/>
              <a:gd name="T51" fmla="*/ 14 h 42"/>
              <a:gd name="T52" fmla="*/ 7 w 17"/>
              <a:gd name="T53" fmla="*/ 14 h 42"/>
              <a:gd name="T54" fmla="*/ 7 w 17"/>
              <a:gd name="T55" fmla="*/ 35 h 42"/>
              <a:gd name="T56" fmla="*/ 7 w 17"/>
              <a:gd name="T57" fmla="*/ 35 h 42"/>
              <a:gd name="T58" fmla="*/ 10 w 17"/>
              <a:gd name="T59" fmla="*/ 38 h 42"/>
              <a:gd name="T60" fmla="*/ 10 w 17"/>
              <a:gd name="T61" fmla="*/ 38 h 42"/>
              <a:gd name="T62" fmla="*/ 12 w 17"/>
              <a:gd name="T63" fmla="*/ 38 h 42"/>
              <a:gd name="T64" fmla="*/ 12 w 17"/>
              <a:gd name="T65" fmla="*/ 38 h 42"/>
              <a:gd name="T66" fmla="*/ 14 w 17"/>
              <a:gd name="T67" fmla="*/ 38 h 42"/>
              <a:gd name="T68" fmla="*/ 14 w 17"/>
              <a:gd name="T69" fmla="*/ 38 h 42"/>
              <a:gd name="T70" fmla="*/ 17 w 17"/>
              <a:gd name="T71" fmla="*/ 35 h 42"/>
              <a:gd name="T72" fmla="*/ 17 w 17"/>
              <a:gd name="T73" fmla="*/ 40 h 42"/>
              <a:gd name="T74" fmla="*/ 17 w 17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42">
                <a:moveTo>
                  <a:pt x="17" y="40"/>
                </a:move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0"/>
                </a:lnTo>
                <a:lnTo>
                  <a:pt x="7" y="40"/>
                </a:lnTo>
                <a:lnTo>
                  <a:pt x="5" y="40"/>
                </a:lnTo>
                <a:lnTo>
                  <a:pt x="5" y="40"/>
                </a:lnTo>
                <a:lnTo>
                  <a:pt x="5" y="38"/>
                </a:lnTo>
                <a:lnTo>
                  <a:pt x="5" y="38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2"/>
                </a:lnTo>
                <a:lnTo>
                  <a:pt x="5" y="12"/>
                </a:lnTo>
                <a:lnTo>
                  <a:pt x="5" y="0"/>
                </a:lnTo>
                <a:lnTo>
                  <a:pt x="7" y="0"/>
                </a:lnTo>
                <a:lnTo>
                  <a:pt x="7" y="12"/>
                </a:lnTo>
                <a:lnTo>
                  <a:pt x="14" y="12"/>
                </a:lnTo>
                <a:lnTo>
                  <a:pt x="14" y="14"/>
                </a:lnTo>
                <a:lnTo>
                  <a:pt x="7" y="14"/>
                </a:lnTo>
                <a:lnTo>
                  <a:pt x="7" y="35"/>
                </a:lnTo>
                <a:lnTo>
                  <a:pt x="7" y="35"/>
                </a:lnTo>
                <a:lnTo>
                  <a:pt x="10" y="38"/>
                </a:lnTo>
                <a:lnTo>
                  <a:pt x="10" y="38"/>
                </a:lnTo>
                <a:lnTo>
                  <a:pt x="12" y="38"/>
                </a:lnTo>
                <a:lnTo>
                  <a:pt x="12" y="38"/>
                </a:lnTo>
                <a:lnTo>
                  <a:pt x="14" y="38"/>
                </a:lnTo>
                <a:lnTo>
                  <a:pt x="14" y="38"/>
                </a:lnTo>
                <a:lnTo>
                  <a:pt x="17" y="35"/>
                </a:lnTo>
                <a:lnTo>
                  <a:pt x="17" y="40"/>
                </a:lnTo>
                <a:lnTo>
                  <a:pt x="17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1"/>
          <p:cNvSpPr>
            <a:spLocks noEditPoints="1"/>
          </p:cNvSpPr>
          <p:nvPr/>
        </p:nvSpPr>
        <p:spPr bwMode="auto">
          <a:xfrm>
            <a:off x="4285064" y="3523556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5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5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6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5 w 30"/>
              <a:gd name="T29" fmla="*/ 18 h 32"/>
              <a:gd name="T30" fmla="*/ 5 w 30"/>
              <a:gd name="T31" fmla="*/ 23 h 32"/>
              <a:gd name="T32" fmla="*/ 7 w 30"/>
              <a:gd name="T33" fmla="*/ 25 h 32"/>
              <a:gd name="T34" fmla="*/ 12 w 30"/>
              <a:gd name="T35" fmla="*/ 28 h 32"/>
              <a:gd name="T36" fmla="*/ 16 w 30"/>
              <a:gd name="T37" fmla="*/ 28 h 32"/>
              <a:gd name="T38" fmla="*/ 19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6 w 30"/>
              <a:gd name="T45" fmla="*/ 23 h 32"/>
              <a:gd name="T46" fmla="*/ 28 w 30"/>
              <a:gd name="T47" fmla="*/ 25 h 32"/>
              <a:gd name="T48" fmla="*/ 26 w 30"/>
              <a:gd name="T49" fmla="*/ 28 h 32"/>
              <a:gd name="T50" fmla="*/ 23 w 30"/>
              <a:gd name="T51" fmla="*/ 30 h 32"/>
              <a:gd name="T52" fmla="*/ 19 w 30"/>
              <a:gd name="T53" fmla="*/ 32 h 32"/>
              <a:gd name="T54" fmla="*/ 16 w 30"/>
              <a:gd name="T55" fmla="*/ 32 h 32"/>
              <a:gd name="T56" fmla="*/ 26 w 30"/>
              <a:gd name="T57" fmla="*/ 14 h 32"/>
              <a:gd name="T58" fmla="*/ 26 w 30"/>
              <a:gd name="T59" fmla="*/ 9 h 32"/>
              <a:gd name="T60" fmla="*/ 23 w 30"/>
              <a:gd name="T61" fmla="*/ 7 h 32"/>
              <a:gd name="T62" fmla="*/ 19 w 30"/>
              <a:gd name="T63" fmla="*/ 4 h 32"/>
              <a:gd name="T64" fmla="*/ 16 w 30"/>
              <a:gd name="T65" fmla="*/ 4 h 32"/>
              <a:gd name="T66" fmla="*/ 12 w 30"/>
              <a:gd name="T67" fmla="*/ 4 h 32"/>
              <a:gd name="T68" fmla="*/ 7 w 30"/>
              <a:gd name="T69" fmla="*/ 7 h 32"/>
              <a:gd name="T70" fmla="*/ 5 w 30"/>
              <a:gd name="T71" fmla="*/ 9 h 32"/>
              <a:gd name="T72" fmla="*/ 26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5" y="28"/>
                </a:lnTo>
                <a:lnTo>
                  <a:pt x="5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5" y="18"/>
                </a:lnTo>
                <a:lnTo>
                  <a:pt x="5" y="18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6" y="23"/>
                </a:lnTo>
                <a:lnTo>
                  <a:pt x="28" y="25"/>
                </a:lnTo>
                <a:lnTo>
                  <a:pt x="28" y="25"/>
                </a:lnTo>
                <a:lnTo>
                  <a:pt x="26" y="28"/>
                </a:lnTo>
                <a:lnTo>
                  <a:pt x="26" y="28"/>
                </a:lnTo>
                <a:lnTo>
                  <a:pt x="23" y="30"/>
                </a:lnTo>
                <a:lnTo>
                  <a:pt x="23" y="30"/>
                </a:lnTo>
                <a:lnTo>
                  <a:pt x="19" y="32"/>
                </a:lnTo>
                <a:lnTo>
                  <a:pt x="19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7"/>
                </a:lnTo>
                <a:lnTo>
                  <a:pt x="23" y="7"/>
                </a:lnTo>
                <a:lnTo>
                  <a:pt x="19" y="4"/>
                </a:lnTo>
                <a:lnTo>
                  <a:pt x="19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2"/>
          <p:cNvSpPr>
            <a:spLocks/>
          </p:cNvSpPr>
          <p:nvPr/>
        </p:nvSpPr>
        <p:spPr bwMode="auto">
          <a:xfrm>
            <a:off x="4340627" y="3523556"/>
            <a:ext cx="36513" cy="50800"/>
          </a:xfrm>
          <a:custGeom>
            <a:avLst/>
            <a:gdLst>
              <a:gd name="T0" fmla="*/ 12 w 23"/>
              <a:gd name="T1" fmla="*/ 32 h 32"/>
              <a:gd name="T2" fmla="*/ 5 w 23"/>
              <a:gd name="T3" fmla="*/ 30 h 32"/>
              <a:gd name="T4" fmla="*/ 0 w 23"/>
              <a:gd name="T5" fmla="*/ 25 h 32"/>
              <a:gd name="T6" fmla="*/ 7 w 23"/>
              <a:gd name="T7" fmla="*/ 28 h 32"/>
              <a:gd name="T8" fmla="*/ 12 w 23"/>
              <a:gd name="T9" fmla="*/ 28 h 32"/>
              <a:gd name="T10" fmla="*/ 16 w 23"/>
              <a:gd name="T11" fmla="*/ 28 h 32"/>
              <a:gd name="T12" fmla="*/ 19 w 23"/>
              <a:gd name="T13" fmla="*/ 23 h 32"/>
              <a:gd name="T14" fmla="*/ 19 w 23"/>
              <a:gd name="T15" fmla="*/ 21 h 32"/>
              <a:gd name="T16" fmla="*/ 16 w 23"/>
              <a:gd name="T17" fmla="*/ 18 h 32"/>
              <a:gd name="T18" fmla="*/ 14 w 23"/>
              <a:gd name="T19" fmla="*/ 18 h 32"/>
              <a:gd name="T20" fmla="*/ 12 w 23"/>
              <a:gd name="T21" fmla="*/ 18 h 32"/>
              <a:gd name="T22" fmla="*/ 7 w 23"/>
              <a:gd name="T23" fmla="*/ 16 h 32"/>
              <a:gd name="T24" fmla="*/ 2 w 23"/>
              <a:gd name="T25" fmla="*/ 14 h 32"/>
              <a:gd name="T26" fmla="*/ 0 w 23"/>
              <a:gd name="T27" fmla="*/ 14 h 32"/>
              <a:gd name="T28" fmla="*/ 0 w 23"/>
              <a:gd name="T29" fmla="*/ 9 h 32"/>
              <a:gd name="T30" fmla="*/ 2 w 23"/>
              <a:gd name="T31" fmla="*/ 7 h 32"/>
              <a:gd name="T32" fmla="*/ 5 w 23"/>
              <a:gd name="T33" fmla="*/ 2 h 32"/>
              <a:gd name="T34" fmla="*/ 7 w 23"/>
              <a:gd name="T35" fmla="*/ 2 h 32"/>
              <a:gd name="T36" fmla="*/ 12 w 23"/>
              <a:gd name="T37" fmla="*/ 0 h 32"/>
              <a:gd name="T38" fmla="*/ 19 w 23"/>
              <a:gd name="T39" fmla="*/ 2 h 32"/>
              <a:gd name="T40" fmla="*/ 23 w 23"/>
              <a:gd name="T41" fmla="*/ 4 h 32"/>
              <a:gd name="T42" fmla="*/ 21 w 23"/>
              <a:gd name="T43" fmla="*/ 7 h 32"/>
              <a:gd name="T44" fmla="*/ 16 w 23"/>
              <a:gd name="T45" fmla="*/ 4 h 32"/>
              <a:gd name="T46" fmla="*/ 12 w 23"/>
              <a:gd name="T47" fmla="*/ 4 h 32"/>
              <a:gd name="T48" fmla="*/ 9 w 23"/>
              <a:gd name="T49" fmla="*/ 4 h 32"/>
              <a:gd name="T50" fmla="*/ 7 w 23"/>
              <a:gd name="T51" fmla="*/ 4 h 32"/>
              <a:gd name="T52" fmla="*/ 5 w 23"/>
              <a:gd name="T53" fmla="*/ 7 h 32"/>
              <a:gd name="T54" fmla="*/ 5 w 23"/>
              <a:gd name="T55" fmla="*/ 9 h 32"/>
              <a:gd name="T56" fmla="*/ 5 w 23"/>
              <a:gd name="T57" fmla="*/ 11 h 32"/>
              <a:gd name="T58" fmla="*/ 7 w 23"/>
              <a:gd name="T59" fmla="*/ 11 h 32"/>
              <a:gd name="T60" fmla="*/ 9 w 23"/>
              <a:gd name="T61" fmla="*/ 14 h 32"/>
              <a:gd name="T62" fmla="*/ 12 w 23"/>
              <a:gd name="T63" fmla="*/ 14 h 32"/>
              <a:gd name="T64" fmla="*/ 16 w 23"/>
              <a:gd name="T65" fmla="*/ 16 h 32"/>
              <a:gd name="T66" fmla="*/ 21 w 23"/>
              <a:gd name="T67" fmla="*/ 16 h 32"/>
              <a:gd name="T68" fmla="*/ 23 w 23"/>
              <a:gd name="T69" fmla="*/ 18 h 32"/>
              <a:gd name="T70" fmla="*/ 23 w 23"/>
              <a:gd name="T71" fmla="*/ 23 h 32"/>
              <a:gd name="T72" fmla="*/ 21 w 23"/>
              <a:gd name="T73" fmla="*/ 30 h 32"/>
              <a:gd name="T74" fmla="*/ 16 w 23"/>
              <a:gd name="T75" fmla="*/ 30 h 32"/>
              <a:gd name="T76" fmla="*/ 12 w 23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2">
                <a:moveTo>
                  <a:pt x="12" y="32"/>
                </a:moveTo>
                <a:lnTo>
                  <a:pt x="12" y="32"/>
                </a:lnTo>
                <a:lnTo>
                  <a:pt x="5" y="30"/>
                </a:lnTo>
                <a:lnTo>
                  <a:pt x="5" y="30"/>
                </a:lnTo>
                <a:lnTo>
                  <a:pt x="0" y="28"/>
                </a:lnTo>
                <a:lnTo>
                  <a:pt x="0" y="25"/>
                </a:lnTo>
                <a:lnTo>
                  <a:pt x="0" y="25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3"/>
                </a:lnTo>
                <a:lnTo>
                  <a:pt x="19" y="23"/>
                </a:lnTo>
                <a:lnTo>
                  <a:pt x="19" y="21"/>
                </a:lnTo>
                <a:lnTo>
                  <a:pt x="19" y="21"/>
                </a:lnTo>
                <a:lnTo>
                  <a:pt x="16" y="18"/>
                </a:lnTo>
                <a:lnTo>
                  <a:pt x="16" y="18"/>
                </a:lnTo>
                <a:lnTo>
                  <a:pt x="14" y="18"/>
                </a:lnTo>
                <a:lnTo>
                  <a:pt x="14" y="18"/>
                </a:lnTo>
                <a:lnTo>
                  <a:pt x="12" y="18"/>
                </a:lnTo>
                <a:lnTo>
                  <a:pt x="12" y="18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2" y="7"/>
                </a:lnTo>
                <a:lnTo>
                  <a:pt x="2" y="7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12" y="0"/>
                </a:lnTo>
                <a:lnTo>
                  <a:pt x="12" y="0"/>
                </a:lnTo>
                <a:lnTo>
                  <a:pt x="19" y="2"/>
                </a:lnTo>
                <a:lnTo>
                  <a:pt x="19" y="2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7" y="11"/>
                </a:lnTo>
                <a:lnTo>
                  <a:pt x="7" y="11"/>
                </a:lnTo>
                <a:lnTo>
                  <a:pt x="9" y="14"/>
                </a:lnTo>
                <a:lnTo>
                  <a:pt x="9" y="14"/>
                </a:lnTo>
                <a:lnTo>
                  <a:pt x="12" y="14"/>
                </a:lnTo>
                <a:lnTo>
                  <a:pt x="12" y="14"/>
                </a:lnTo>
                <a:lnTo>
                  <a:pt x="16" y="16"/>
                </a:lnTo>
                <a:lnTo>
                  <a:pt x="16" y="16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3"/>
                </a:lnTo>
                <a:lnTo>
                  <a:pt x="23" y="23"/>
                </a:lnTo>
                <a:lnTo>
                  <a:pt x="23" y="25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2" y="32"/>
                </a:lnTo>
                <a:lnTo>
                  <a:pt x="1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3"/>
          <p:cNvSpPr>
            <a:spLocks noEditPoints="1"/>
          </p:cNvSpPr>
          <p:nvPr/>
        </p:nvSpPr>
        <p:spPr bwMode="auto">
          <a:xfrm>
            <a:off x="4385077" y="3523556"/>
            <a:ext cx="47625" cy="69850"/>
          </a:xfrm>
          <a:custGeom>
            <a:avLst/>
            <a:gdLst>
              <a:gd name="T0" fmla="*/ 14 w 30"/>
              <a:gd name="T1" fmla="*/ 32 h 44"/>
              <a:gd name="T2" fmla="*/ 7 w 30"/>
              <a:gd name="T3" fmla="*/ 30 h 44"/>
              <a:gd name="T4" fmla="*/ 5 w 30"/>
              <a:gd name="T5" fmla="*/ 28 h 44"/>
              <a:gd name="T6" fmla="*/ 0 w 30"/>
              <a:gd name="T7" fmla="*/ 23 h 44"/>
              <a:gd name="T8" fmla="*/ 0 w 30"/>
              <a:gd name="T9" fmla="*/ 16 h 44"/>
              <a:gd name="T10" fmla="*/ 0 w 30"/>
              <a:gd name="T11" fmla="*/ 9 h 44"/>
              <a:gd name="T12" fmla="*/ 5 w 30"/>
              <a:gd name="T13" fmla="*/ 4 h 44"/>
              <a:gd name="T14" fmla="*/ 9 w 30"/>
              <a:gd name="T15" fmla="*/ 2 h 44"/>
              <a:gd name="T16" fmla="*/ 14 w 30"/>
              <a:gd name="T17" fmla="*/ 0 h 44"/>
              <a:gd name="T18" fmla="*/ 19 w 30"/>
              <a:gd name="T19" fmla="*/ 0 h 44"/>
              <a:gd name="T20" fmla="*/ 21 w 30"/>
              <a:gd name="T21" fmla="*/ 2 h 44"/>
              <a:gd name="T22" fmla="*/ 23 w 30"/>
              <a:gd name="T23" fmla="*/ 4 h 44"/>
              <a:gd name="T24" fmla="*/ 25 w 30"/>
              <a:gd name="T25" fmla="*/ 2 h 44"/>
              <a:gd name="T26" fmla="*/ 28 w 30"/>
              <a:gd name="T27" fmla="*/ 39 h 44"/>
              <a:gd name="T28" fmla="*/ 30 w 30"/>
              <a:gd name="T29" fmla="*/ 39 h 44"/>
              <a:gd name="T30" fmla="*/ 30 w 30"/>
              <a:gd name="T31" fmla="*/ 44 h 44"/>
              <a:gd name="T32" fmla="*/ 30 w 30"/>
              <a:gd name="T33" fmla="*/ 44 h 44"/>
              <a:gd name="T34" fmla="*/ 28 w 30"/>
              <a:gd name="T35" fmla="*/ 44 h 44"/>
              <a:gd name="T36" fmla="*/ 25 w 30"/>
              <a:gd name="T37" fmla="*/ 41 h 44"/>
              <a:gd name="T38" fmla="*/ 25 w 30"/>
              <a:gd name="T39" fmla="*/ 25 h 44"/>
              <a:gd name="T40" fmla="*/ 21 w 30"/>
              <a:gd name="T41" fmla="*/ 30 h 44"/>
              <a:gd name="T42" fmla="*/ 14 w 30"/>
              <a:gd name="T43" fmla="*/ 32 h 44"/>
              <a:gd name="T44" fmla="*/ 14 w 30"/>
              <a:gd name="T45" fmla="*/ 28 h 44"/>
              <a:gd name="T46" fmla="*/ 19 w 30"/>
              <a:gd name="T47" fmla="*/ 28 h 44"/>
              <a:gd name="T48" fmla="*/ 21 w 30"/>
              <a:gd name="T49" fmla="*/ 25 h 44"/>
              <a:gd name="T50" fmla="*/ 23 w 30"/>
              <a:gd name="T51" fmla="*/ 23 h 44"/>
              <a:gd name="T52" fmla="*/ 25 w 30"/>
              <a:gd name="T53" fmla="*/ 21 h 44"/>
              <a:gd name="T54" fmla="*/ 25 w 30"/>
              <a:gd name="T55" fmla="*/ 11 h 44"/>
              <a:gd name="T56" fmla="*/ 23 w 30"/>
              <a:gd name="T57" fmla="*/ 9 h 44"/>
              <a:gd name="T58" fmla="*/ 21 w 30"/>
              <a:gd name="T59" fmla="*/ 7 h 44"/>
              <a:gd name="T60" fmla="*/ 19 w 30"/>
              <a:gd name="T61" fmla="*/ 4 h 44"/>
              <a:gd name="T62" fmla="*/ 14 w 30"/>
              <a:gd name="T63" fmla="*/ 4 h 44"/>
              <a:gd name="T64" fmla="*/ 12 w 30"/>
              <a:gd name="T65" fmla="*/ 4 h 44"/>
              <a:gd name="T66" fmla="*/ 7 w 30"/>
              <a:gd name="T67" fmla="*/ 7 h 44"/>
              <a:gd name="T68" fmla="*/ 5 w 30"/>
              <a:gd name="T69" fmla="*/ 11 h 44"/>
              <a:gd name="T70" fmla="*/ 5 w 30"/>
              <a:gd name="T71" fmla="*/ 16 h 44"/>
              <a:gd name="T72" fmla="*/ 5 w 30"/>
              <a:gd name="T73" fmla="*/ 21 h 44"/>
              <a:gd name="T74" fmla="*/ 7 w 30"/>
              <a:gd name="T75" fmla="*/ 25 h 44"/>
              <a:gd name="T76" fmla="*/ 9 w 30"/>
              <a:gd name="T77" fmla="*/ 28 h 44"/>
              <a:gd name="T78" fmla="*/ 14 w 30"/>
              <a:gd name="T7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4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5" y="28"/>
                </a:lnTo>
                <a:lnTo>
                  <a:pt x="5" y="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2"/>
                </a:lnTo>
                <a:lnTo>
                  <a:pt x="23" y="4"/>
                </a:lnTo>
                <a:lnTo>
                  <a:pt x="23" y="4"/>
                </a:lnTo>
                <a:lnTo>
                  <a:pt x="25" y="7"/>
                </a:lnTo>
                <a:lnTo>
                  <a:pt x="25" y="2"/>
                </a:lnTo>
                <a:lnTo>
                  <a:pt x="28" y="2"/>
                </a:lnTo>
                <a:lnTo>
                  <a:pt x="28" y="39"/>
                </a:lnTo>
                <a:lnTo>
                  <a:pt x="28" y="39"/>
                </a:lnTo>
                <a:lnTo>
                  <a:pt x="30" y="39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28" y="44"/>
                </a:lnTo>
                <a:lnTo>
                  <a:pt x="28" y="44"/>
                </a:lnTo>
                <a:lnTo>
                  <a:pt x="25" y="41"/>
                </a:lnTo>
                <a:lnTo>
                  <a:pt x="25" y="41"/>
                </a:lnTo>
                <a:lnTo>
                  <a:pt x="25" y="39"/>
                </a:lnTo>
                <a:lnTo>
                  <a:pt x="25" y="25"/>
                </a:lnTo>
                <a:lnTo>
                  <a:pt x="25" y="25"/>
                </a:lnTo>
                <a:lnTo>
                  <a:pt x="21" y="30"/>
                </a:lnTo>
                <a:lnTo>
                  <a:pt x="21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9"/>
                </a:lnTo>
                <a:lnTo>
                  <a:pt x="23" y="9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9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4"/>
          <p:cNvSpPr>
            <a:spLocks/>
          </p:cNvSpPr>
          <p:nvPr/>
        </p:nvSpPr>
        <p:spPr bwMode="auto">
          <a:xfrm>
            <a:off x="4443814" y="3526731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5 w 28"/>
              <a:gd name="T5" fmla="*/ 28 h 30"/>
              <a:gd name="T6" fmla="*/ 2 w 28"/>
              <a:gd name="T7" fmla="*/ 26 h 30"/>
              <a:gd name="T8" fmla="*/ 2 w 28"/>
              <a:gd name="T9" fmla="*/ 26 h 30"/>
              <a:gd name="T10" fmla="*/ 0 w 28"/>
              <a:gd name="T11" fmla="*/ 23 h 30"/>
              <a:gd name="T12" fmla="*/ 0 w 28"/>
              <a:gd name="T13" fmla="*/ 16 h 30"/>
              <a:gd name="T14" fmla="*/ 0 w 28"/>
              <a:gd name="T15" fmla="*/ 0 h 30"/>
              <a:gd name="T16" fmla="*/ 5 w 28"/>
              <a:gd name="T17" fmla="*/ 0 h 30"/>
              <a:gd name="T18" fmla="*/ 5 w 28"/>
              <a:gd name="T19" fmla="*/ 16 h 30"/>
              <a:gd name="T20" fmla="*/ 5 w 28"/>
              <a:gd name="T21" fmla="*/ 16 h 30"/>
              <a:gd name="T22" fmla="*/ 7 w 28"/>
              <a:gd name="T23" fmla="*/ 23 h 30"/>
              <a:gd name="T24" fmla="*/ 7 w 28"/>
              <a:gd name="T25" fmla="*/ 26 h 30"/>
              <a:gd name="T26" fmla="*/ 12 w 28"/>
              <a:gd name="T27" fmla="*/ 26 h 30"/>
              <a:gd name="T28" fmla="*/ 12 w 28"/>
              <a:gd name="T29" fmla="*/ 26 h 30"/>
              <a:gd name="T30" fmla="*/ 14 w 28"/>
              <a:gd name="T31" fmla="*/ 26 h 30"/>
              <a:gd name="T32" fmla="*/ 14 w 28"/>
              <a:gd name="T33" fmla="*/ 26 h 30"/>
              <a:gd name="T34" fmla="*/ 19 w 28"/>
              <a:gd name="T35" fmla="*/ 23 h 30"/>
              <a:gd name="T36" fmla="*/ 19 w 28"/>
              <a:gd name="T37" fmla="*/ 23 h 30"/>
              <a:gd name="T38" fmla="*/ 21 w 28"/>
              <a:gd name="T39" fmla="*/ 21 h 30"/>
              <a:gd name="T40" fmla="*/ 21 w 28"/>
              <a:gd name="T41" fmla="*/ 21 h 30"/>
              <a:gd name="T42" fmla="*/ 21 w 28"/>
              <a:gd name="T43" fmla="*/ 19 h 30"/>
              <a:gd name="T44" fmla="*/ 21 w 28"/>
              <a:gd name="T45" fmla="*/ 0 h 30"/>
              <a:gd name="T46" fmla="*/ 26 w 28"/>
              <a:gd name="T47" fmla="*/ 0 h 30"/>
              <a:gd name="T48" fmla="*/ 26 w 28"/>
              <a:gd name="T49" fmla="*/ 23 h 30"/>
              <a:gd name="T50" fmla="*/ 26 w 28"/>
              <a:gd name="T51" fmla="*/ 23 h 30"/>
              <a:gd name="T52" fmla="*/ 28 w 28"/>
              <a:gd name="T53" fmla="*/ 26 h 30"/>
              <a:gd name="T54" fmla="*/ 28 w 28"/>
              <a:gd name="T55" fmla="*/ 28 h 30"/>
              <a:gd name="T56" fmla="*/ 28 w 28"/>
              <a:gd name="T57" fmla="*/ 28 h 30"/>
              <a:gd name="T58" fmla="*/ 26 w 28"/>
              <a:gd name="T59" fmla="*/ 30 h 30"/>
              <a:gd name="T60" fmla="*/ 26 w 28"/>
              <a:gd name="T61" fmla="*/ 30 h 30"/>
              <a:gd name="T62" fmla="*/ 26 w 28"/>
              <a:gd name="T63" fmla="*/ 30 h 30"/>
              <a:gd name="T64" fmla="*/ 26 w 28"/>
              <a:gd name="T65" fmla="*/ 30 h 30"/>
              <a:gd name="T66" fmla="*/ 23 w 28"/>
              <a:gd name="T67" fmla="*/ 28 h 30"/>
              <a:gd name="T68" fmla="*/ 23 w 28"/>
              <a:gd name="T69" fmla="*/ 28 h 30"/>
              <a:gd name="T70" fmla="*/ 23 w 28"/>
              <a:gd name="T71" fmla="*/ 26 h 30"/>
              <a:gd name="T72" fmla="*/ 23 w 28"/>
              <a:gd name="T73" fmla="*/ 23 h 30"/>
              <a:gd name="T74" fmla="*/ 23 w 28"/>
              <a:gd name="T75" fmla="*/ 23 h 30"/>
              <a:gd name="T76" fmla="*/ 16 w 28"/>
              <a:gd name="T77" fmla="*/ 28 h 30"/>
              <a:gd name="T78" fmla="*/ 16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5" y="28"/>
                </a:lnTo>
                <a:lnTo>
                  <a:pt x="2" y="26"/>
                </a:lnTo>
                <a:lnTo>
                  <a:pt x="2" y="26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5" y="0"/>
                </a:lnTo>
                <a:lnTo>
                  <a:pt x="5" y="16"/>
                </a:lnTo>
                <a:lnTo>
                  <a:pt x="5" y="16"/>
                </a:lnTo>
                <a:lnTo>
                  <a:pt x="7" y="23"/>
                </a:lnTo>
                <a:lnTo>
                  <a:pt x="7" y="26"/>
                </a:lnTo>
                <a:lnTo>
                  <a:pt x="12" y="26"/>
                </a:lnTo>
                <a:lnTo>
                  <a:pt x="12" y="26"/>
                </a:lnTo>
                <a:lnTo>
                  <a:pt x="14" y="26"/>
                </a:lnTo>
                <a:lnTo>
                  <a:pt x="14" y="26"/>
                </a:lnTo>
                <a:lnTo>
                  <a:pt x="19" y="23"/>
                </a:lnTo>
                <a:lnTo>
                  <a:pt x="19" y="23"/>
                </a:lnTo>
                <a:lnTo>
                  <a:pt x="21" y="21"/>
                </a:lnTo>
                <a:lnTo>
                  <a:pt x="21" y="21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3"/>
                </a:lnTo>
                <a:lnTo>
                  <a:pt x="26" y="23"/>
                </a:lnTo>
                <a:lnTo>
                  <a:pt x="28" y="26"/>
                </a:lnTo>
                <a:lnTo>
                  <a:pt x="28" y="28"/>
                </a:lnTo>
                <a:lnTo>
                  <a:pt x="28" y="28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28"/>
                </a:lnTo>
                <a:lnTo>
                  <a:pt x="23" y="28"/>
                </a:lnTo>
                <a:lnTo>
                  <a:pt x="23" y="26"/>
                </a:lnTo>
                <a:lnTo>
                  <a:pt x="23" y="23"/>
                </a:lnTo>
                <a:lnTo>
                  <a:pt x="23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5"/>
          <p:cNvSpPr>
            <a:spLocks noEditPoints="1"/>
          </p:cNvSpPr>
          <p:nvPr/>
        </p:nvSpPr>
        <p:spPr bwMode="auto">
          <a:xfrm>
            <a:off x="4496202" y="3523556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4 w 30"/>
              <a:gd name="T29" fmla="*/ 18 h 32"/>
              <a:gd name="T30" fmla="*/ 4 w 30"/>
              <a:gd name="T31" fmla="*/ 23 h 32"/>
              <a:gd name="T32" fmla="*/ 7 w 30"/>
              <a:gd name="T33" fmla="*/ 25 h 32"/>
              <a:gd name="T34" fmla="*/ 11 w 30"/>
              <a:gd name="T35" fmla="*/ 28 h 32"/>
              <a:gd name="T36" fmla="*/ 16 w 30"/>
              <a:gd name="T37" fmla="*/ 28 h 32"/>
              <a:gd name="T38" fmla="*/ 18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5 w 30"/>
              <a:gd name="T45" fmla="*/ 23 h 32"/>
              <a:gd name="T46" fmla="*/ 28 w 30"/>
              <a:gd name="T47" fmla="*/ 25 h 32"/>
              <a:gd name="T48" fmla="*/ 25 w 30"/>
              <a:gd name="T49" fmla="*/ 28 h 32"/>
              <a:gd name="T50" fmla="*/ 23 w 30"/>
              <a:gd name="T51" fmla="*/ 30 h 32"/>
              <a:gd name="T52" fmla="*/ 18 w 30"/>
              <a:gd name="T53" fmla="*/ 32 h 32"/>
              <a:gd name="T54" fmla="*/ 16 w 30"/>
              <a:gd name="T55" fmla="*/ 32 h 32"/>
              <a:gd name="T56" fmla="*/ 25 w 30"/>
              <a:gd name="T57" fmla="*/ 14 h 32"/>
              <a:gd name="T58" fmla="*/ 25 w 30"/>
              <a:gd name="T59" fmla="*/ 9 h 32"/>
              <a:gd name="T60" fmla="*/ 23 w 30"/>
              <a:gd name="T61" fmla="*/ 7 h 32"/>
              <a:gd name="T62" fmla="*/ 18 w 30"/>
              <a:gd name="T63" fmla="*/ 4 h 32"/>
              <a:gd name="T64" fmla="*/ 16 w 30"/>
              <a:gd name="T65" fmla="*/ 4 h 32"/>
              <a:gd name="T66" fmla="*/ 11 w 30"/>
              <a:gd name="T67" fmla="*/ 4 h 32"/>
              <a:gd name="T68" fmla="*/ 7 w 30"/>
              <a:gd name="T69" fmla="*/ 7 h 32"/>
              <a:gd name="T70" fmla="*/ 4 w 30"/>
              <a:gd name="T71" fmla="*/ 9 h 32"/>
              <a:gd name="T72" fmla="*/ 25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4" y="18"/>
                </a:lnTo>
                <a:lnTo>
                  <a:pt x="4" y="18"/>
                </a:lnTo>
                <a:lnTo>
                  <a:pt x="4" y="23"/>
                </a:lnTo>
                <a:lnTo>
                  <a:pt x="4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5"/>
                </a:lnTo>
                <a:lnTo>
                  <a:pt x="28" y="25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2"/>
                </a:lnTo>
                <a:lnTo>
                  <a:pt x="18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6"/>
          <p:cNvSpPr>
            <a:spLocks noEditPoints="1"/>
          </p:cNvSpPr>
          <p:nvPr/>
        </p:nvSpPr>
        <p:spPr bwMode="auto">
          <a:xfrm>
            <a:off x="4573989" y="3523556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4 w 30"/>
              <a:gd name="T29" fmla="*/ 18 h 32"/>
              <a:gd name="T30" fmla="*/ 4 w 30"/>
              <a:gd name="T31" fmla="*/ 23 h 32"/>
              <a:gd name="T32" fmla="*/ 7 w 30"/>
              <a:gd name="T33" fmla="*/ 25 h 32"/>
              <a:gd name="T34" fmla="*/ 11 w 30"/>
              <a:gd name="T35" fmla="*/ 28 h 32"/>
              <a:gd name="T36" fmla="*/ 16 w 30"/>
              <a:gd name="T37" fmla="*/ 28 h 32"/>
              <a:gd name="T38" fmla="*/ 18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5 w 30"/>
              <a:gd name="T45" fmla="*/ 23 h 32"/>
              <a:gd name="T46" fmla="*/ 28 w 30"/>
              <a:gd name="T47" fmla="*/ 25 h 32"/>
              <a:gd name="T48" fmla="*/ 25 w 30"/>
              <a:gd name="T49" fmla="*/ 28 h 32"/>
              <a:gd name="T50" fmla="*/ 23 w 30"/>
              <a:gd name="T51" fmla="*/ 30 h 32"/>
              <a:gd name="T52" fmla="*/ 18 w 30"/>
              <a:gd name="T53" fmla="*/ 32 h 32"/>
              <a:gd name="T54" fmla="*/ 16 w 30"/>
              <a:gd name="T55" fmla="*/ 32 h 32"/>
              <a:gd name="T56" fmla="*/ 25 w 30"/>
              <a:gd name="T57" fmla="*/ 14 h 32"/>
              <a:gd name="T58" fmla="*/ 25 w 30"/>
              <a:gd name="T59" fmla="*/ 9 h 32"/>
              <a:gd name="T60" fmla="*/ 23 w 30"/>
              <a:gd name="T61" fmla="*/ 7 h 32"/>
              <a:gd name="T62" fmla="*/ 18 w 30"/>
              <a:gd name="T63" fmla="*/ 4 h 32"/>
              <a:gd name="T64" fmla="*/ 16 w 30"/>
              <a:gd name="T65" fmla="*/ 4 h 32"/>
              <a:gd name="T66" fmla="*/ 11 w 30"/>
              <a:gd name="T67" fmla="*/ 4 h 32"/>
              <a:gd name="T68" fmla="*/ 7 w 30"/>
              <a:gd name="T69" fmla="*/ 7 h 32"/>
              <a:gd name="T70" fmla="*/ 4 w 30"/>
              <a:gd name="T71" fmla="*/ 9 h 32"/>
              <a:gd name="T72" fmla="*/ 25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4" y="18"/>
                </a:lnTo>
                <a:lnTo>
                  <a:pt x="4" y="18"/>
                </a:lnTo>
                <a:lnTo>
                  <a:pt x="4" y="23"/>
                </a:lnTo>
                <a:lnTo>
                  <a:pt x="4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5"/>
                </a:lnTo>
                <a:lnTo>
                  <a:pt x="28" y="25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2"/>
                </a:lnTo>
                <a:lnTo>
                  <a:pt x="18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7"/>
          <p:cNvSpPr>
            <a:spLocks noEditPoints="1"/>
          </p:cNvSpPr>
          <p:nvPr/>
        </p:nvSpPr>
        <p:spPr bwMode="auto">
          <a:xfrm>
            <a:off x="4629552" y="3523556"/>
            <a:ext cx="44450" cy="69850"/>
          </a:xfrm>
          <a:custGeom>
            <a:avLst/>
            <a:gdLst>
              <a:gd name="T0" fmla="*/ 14 w 28"/>
              <a:gd name="T1" fmla="*/ 32 h 44"/>
              <a:gd name="T2" fmla="*/ 7 w 28"/>
              <a:gd name="T3" fmla="*/ 30 h 44"/>
              <a:gd name="T4" fmla="*/ 2 w 28"/>
              <a:gd name="T5" fmla="*/ 28 h 44"/>
              <a:gd name="T6" fmla="*/ 0 w 28"/>
              <a:gd name="T7" fmla="*/ 23 h 44"/>
              <a:gd name="T8" fmla="*/ 0 w 28"/>
              <a:gd name="T9" fmla="*/ 16 h 44"/>
              <a:gd name="T10" fmla="*/ 0 w 28"/>
              <a:gd name="T11" fmla="*/ 9 h 44"/>
              <a:gd name="T12" fmla="*/ 2 w 28"/>
              <a:gd name="T13" fmla="*/ 4 h 44"/>
              <a:gd name="T14" fmla="*/ 7 w 28"/>
              <a:gd name="T15" fmla="*/ 2 h 44"/>
              <a:gd name="T16" fmla="*/ 14 w 28"/>
              <a:gd name="T17" fmla="*/ 0 h 44"/>
              <a:gd name="T18" fmla="*/ 21 w 28"/>
              <a:gd name="T19" fmla="*/ 2 h 44"/>
              <a:gd name="T20" fmla="*/ 25 w 28"/>
              <a:gd name="T21" fmla="*/ 2 h 44"/>
              <a:gd name="T22" fmla="*/ 28 w 28"/>
              <a:gd name="T23" fmla="*/ 32 h 44"/>
              <a:gd name="T24" fmla="*/ 28 w 28"/>
              <a:gd name="T25" fmla="*/ 37 h 44"/>
              <a:gd name="T26" fmla="*/ 23 w 28"/>
              <a:gd name="T27" fmla="*/ 41 h 44"/>
              <a:gd name="T28" fmla="*/ 18 w 28"/>
              <a:gd name="T29" fmla="*/ 44 h 44"/>
              <a:gd name="T30" fmla="*/ 14 w 28"/>
              <a:gd name="T31" fmla="*/ 44 h 44"/>
              <a:gd name="T32" fmla="*/ 4 w 28"/>
              <a:gd name="T33" fmla="*/ 41 h 44"/>
              <a:gd name="T34" fmla="*/ 0 w 28"/>
              <a:gd name="T35" fmla="*/ 37 h 44"/>
              <a:gd name="T36" fmla="*/ 2 w 28"/>
              <a:gd name="T37" fmla="*/ 34 h 44"/>
              <a:gd name="T38" fmla="*/ 7 w 28"/>
              <a:gd name="T39" fmla="*/ 39 h 44"/>
              <a:gd name="T40" fmla="*/ 14 w 28"/>
              <a:gd name="T41" fmla="*/ 41 h 44"/>
              <a:gd name="T42" fmla="*/ 18 w 28"/>
              <a:gd name="T43" fmla="*/ 39 h 44"/>
              <a:gd name="T44" fmla="*/ 21 w 28"/>
              <a:gd name="T45" fmla="*/ 39 h 44"/>
              <a:gd name="T46" fmla="*/ 23 w 28"/>
              <a:gd name="T47" fmla="*/ 34 h 44"/>
              <a:gd name="T48" fmla="*/ 25 w 28"/>
              <a:gd name="T49" fmla="*/ 25 h 44"/>
              <a:gd name="T50" fmla="*/ 21 w 28"/>
              <a:gd name="T51" fmla="*/ 30 h 44"/>
              <a:gd name="T52" fmla="*/ 14 w 28"/>
              <a:gd name="T53" fmla="*/ 32 h 44"/>
              <a:gd name="T54" fmla="*/ 14 w 28"/>
              <a:gd name="T55" fmla="*/ 28 h 44"/>
              <a:gd name="T56" fmla="*/ 18 w 28"/>
              <a:gd name="T57" fmla="*/ 28 h 44"/>
              <a:gd name="T58" fmla="*/ 21 w 28"/>
              <a:gd name="T59" fmla="*/ 25 h 44"/>
              <a:gd name="T60" fmla="*/ 23 w 28"/>
              <a:gd name="T61" fmla="*/ 23 h 44"/>
              <a:gd name="T62" fmla="*/ 25 w 28"/>
              <a:gd name="T63" fmla="*/ 21 h 44"/>
              <a:gd name="T64" fmla="*/ 25 w 28"/>
              <a:gd name="T65" fmla="*/ 11 h 44"/>
              <a:gd name="T66" fmla="*/ 23 w 28"/>
              <a:gd name="T67" fmla="*/ 9 h 44"/>
              <a:gd name="T68" fmla="*/ 21 w 28"/>
              <a:gd name="T69" fmla="*/ 7 h 44"/>
              <a:gd name="T70" fmla="*/ 16 w 28"/>
              <a:gd name="T71" fmla="*/ 4 h 44"/>
              <a:gd name="T72" fmla="*/ 14 w 28"/>
              <a:gd name="T73" fmla="*/ 4 h 44"/>
              <a:gd name="T74" fmla="*/ 9 w 28"/>
              <a:gd name="T75" fmla="*/ 4 h 44"/>
              <a:gd name="T76" fmla="*/ 7 w 28"/>
              <a:gd name="T77" fmla="*/ 7 h 44"/>
              <a:gd name="T78" fmla="*/ 4 w 28"/>
              <a:gd name="T79" fmla="*/ 11 h 44"/>
              <a:gd name="T80" fmla="*/ 2 w 28"/>
              <a:gd name="T81" fmla="*/ 16 h 44"/>
              <a:gd name="T82" fmla="*/ 4 w 28"/>
              <a:gd name="T83" fmla="*/ 21 h 44"/>
              <a:gd name="T84" fmla="*/ 7 w 28"/>
              <a:gd name="T85" fmla="*/ 25 h 44"/>
              <a:gd name="T86" fmla="*/ 9 w 28"/>
              <a:gd name="T87" fmla="*/ 28 h 44"/>
              <a:gd name="T88" fmla="*/ 14 w 28"/>
              <a:gd name="T8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4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7"/>
                </a:lnTo>
                <a:lnTo>
                  <a:pt x="25" y="2"/>
                </a:lnTo>
                <a:lnTo>
                  <a:pt x="28" y="2"/>
                </a:lnTo>
                <a:lnTo>
                  <a:pt x="28" y="32"/>
                </a:lnTo>
                <a:lnTo>
                  <a:pt x="28" y="32"/>
                </a:lnTo>
                <a:lnTo>
                  <a:pt x="28" y="37"/>
                </a:lnTo>
                <a:lnTo>
                  <a:pt x="28" y="37"/>
                </a:lnTo>
                <a:lnTo>
                  <a:pt x="23" y="41"/>
                </a:lnTo>
                <a:lnTo>
                  <a:pt x="23" y="41"/>
                </a:lnTo>
                <a:lnTo>
                  <a:pt x="18" y="44"/>
                </a:lnTo>
                <a:lnTo>
                  <a:pt x="18" y="44"/>
                </a:lnTo>
                <a:lnTo>
                  <a:pt x="14" y="44"/>
                </a:lnTo>
                <a:lnTo>
                  <a:pt x="14" y="44"/>
                </a:lnTo>
                <a:lnTo>
                  <a:pt x="4" y="41"/>
                </a:lnTo>
                <a:lnTo>
                  <a:pt x="4" y="41"/>
                </a:lnTo>
                <a:lnTo>
                  <a:pt x="0" y="37"/>
                </a:lnTo>
                <a:lnTo>
                  <a:pt x="2" y="34"/>
                </a:lnTo>
                <a:lnTo>
                  <a:pt x="2" y="34"/>
                </a:lnTo>
                <a:lnTo>
                  <a:pt x="7" y="39"/>
                </a:lnTo>
                <a:lnTo>
                  <a:pt x="7" y="39"/>
                </a:lnTo>
                <a:lnTo>
                  <a:pt x="14" y="41"/>
                </a:lnTo>
                <a:lnTo>
                  <a:pt x="14" y="41"/>
                </a:lnTo>
                <a:lnTo>
                  <a:pt x="18" y="39"/>
                </a:lnTo>
                <a:lnTo>
                  <a:pt x="18" y="39"/>
                </a:lnTo>
                <a:lnTo>
                  <a:pt x="21" y="39"/>
                </a:lnTo>
                <a:lnTo>
                  <a:pt x="21" y="39"/>
                </a:lnTo>
                <a:lnTo>
                  <a:pt x="23" y="34"/>
                </a:lnTo>
                <a:lnTo>
                  <a:pt x="23" y="34"/>
                </a:lnTo>
                <a:lnTo>
                  <a:pt x="25" y="32"/>
                </a:lnTo>
                <a:lnTo>
                  <a:pt x="25" y="25"/>
                </a:lnTo>
                <a:lnTo>
                  <a:pt x="25" y="25"/>
                </a:lnTo>
                <a:lnTo>
                  <a:pt x="21" y="30"/>
                </a:lnTo>
                <a:lnTo>
                  <a:pt x="21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9"/>
                </a:lnTo>
                <a:lnTo>
                  <a:pt x="23" y="9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2" y="16"/>
                </a:lnTo>
                <a:lnTo>
                  <a:pt x="2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8"/>
          <p:cNvSpPr>
            <a:spLocks noEditPoints="1"/>
          </p:cNvSpPr>
          <p:nvPr/>
        </p:nvSpPr>
        <p:spPr bwMode="auto">
          <a:xfrm>
            <a:off x="4685114" y="3523556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4 w 30"/>
              <a:gd name="T29" fmla="*/ 18 h 32"/>
              <a:gd name="T30" fmla="*/ 4 w 30"/>
              <a:gd name="T31" fmla="*/ 23 h 32"/>
              <a:gd name="T32" fmla="*/ 7 w 30"/>
              <a:gd name="T33" fmla="*/ 25 h 32"/>
              <a:gd name="T34" fmla="*/ 11 w 30"/>
              <a:gd name="T35" fmla="*/ 28 h 32"/>
              <a:gd name="T36" fmla="*/ 16 w 30"/>
              <a:gd name="T37" fmla="*/ 28 h 32"/>
              <a:gd name="T38" fmla="*/ 18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5 w 30"/>
              <a:gd name="T45" fmla="*/ 23 h 32"/>
              <a:gd name="T46" fmla="*/ 28 w 30"/>
              <a:gd name="T47" fmla="*/ 25 h 32"/>
              <a:gd name="T48" fmla="*/ 25 w 30"/>
              <a:gd name="T49" fmla="*/ 28 h 32"/>
              <a:gd name="T50" fmla="*/ 23 w 30"/>
              <a:gd name="T51" fmla="*/ 30 h 32"/>
              <a:gd name="T52" fmla="*/ 18 w 30"/>
              <a:gd name="T53" fmla="*/ 32 h 32"/>
              <a:gd name="T54" fmla="*/ 16 w 30"/>
              <a:gd name="T55" fmla="*/ 32 h 32"/>
              <a:gd name="T56" fmla="*/ 25 w 30"/>
              <a:gd name="T57" fmla="*/ 14 h 32"/>
              <a:gd name="T58" fmla="*/ 25 w 30"/>
              <a:gd name="T59" fmla="*/ 9 h 32"/>
              <a:gd name="T60" fmla="*/ 23 w 30"/>
              <a:gd name="T61" fmla="*/ 7 h 32"/>
              <a:gd name="T62" fmla="*/ 18 w 30"/>
              <a:gd name="T63" fmla="*/ 4 h 32"/>
              <a:gd name="T64" fmla="*/ 16 w 30"/>
              <a:gd name="T65" fmla="*/ 4 h 32"/>
              <a:gd name="T66" fmla="*/ 11 w 30"/>
              <a:gd name="T67" fmla="*/ 4 h 32"/>
              <a:gd name="T68" fmla="*/ 7 w 30"/>
              <a:gd name="T69" fmla="*/ 7 h 32"/>
              <a:gd name="T70" fmla="*/ 4 w 30"/>
              <a:gd name="T71" fmla="*/ 9 h 32"/>
              <a:gd name="T72" fmla="*/ 25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4" y="18"/>
                </a:lnTo>
                <a:lnTo>
                  <a:pt x="4" y="18"/>
                </a:lnTo>
                <a:lnTo>
                  <a:pt x="4" y="23"/>
                </a:lnTo>
                <a:lnTo>
                  <a:pt x="4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5"/>
                </a:lnTo>
                <a:lnTo>
                  <a:pt x="28" y="25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2"/>
                </a:lnTo>
                <a:lnTo>
                  <a:pt x="18" y="32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39"/>
          <p:cNvSpPr>
            <a:spLocks/>
          </p:cNvSpPr>
          <p:nvPr/>
        </p:nvSpPr>
        <p:spPr bwMode="auto">
          <a:xfrm>
            <a:off x="4735914" y="3523556"/>
            <a:ext cx="41275" cy="50800"/>
          </a:xfrm>
          <a:custGeom>
            <a:avLst/>
            <a:gdLst>
              <a:gd name="T0" fmla="*/ 14 w 26"/>
              <a:gd name="T1" fmla="*/ 32 h 32"/>
              <a:gd name="T2" fmla="*/ 7 w 26"/>
              <a:gd name="T3" fmla="*/ 30 h 32"/>
              <a:gd name="T4" fmla="*/ 3 w 26"/>
              <a:gd name="T5" fmla="*/ 25 h 32"/>
              <a:gd name="T6" fmla="*/ 7 w 26"/>
              <a:gd name="T7" fmla="*/ 28 h 32"/>
              <a:gd name="T8" fmla="*/ 14 w 26"/>
              <a:gd name="T9" fmla="*/ 28 h 32"/>
              <a:gd name="T10" fmla="*/ 19 w 26"/>
              <a:gd name="T11" fmla="*/ 28 h 32"/>
              <a:gd name="T12" fmla="*/ 21 w 26"/>
              <a:gd name="T13" fmla="*/ 23 h 32"/>
              <a:gd name="T14" fmla="*/ 21 w 26"/>
              <a:gd name="T15" fmla="*/ 21 h 32"/>
              <a:gd name="T16" fmla="*/ 19 w 26"/>
              <a:gd name="T17" fmla="*/ 18 h 32"/>
              <a:gd name="T18" fmla="*/ 17 w 26"/>
              <a:gd name="T19" fmla="*/ 18 h 32"/>
              <a:gd name="T20" fmla="*/ 12 w 26"/>
              <a:gd name="T21" fmla="*/ 18 h 32"/>
              <a:gd name="T22" fmla="*/ 7 w 26"/>
              <a:gd name="T23" fmla="*/ 16 h 32"/>
              <a:gd name="T24" fmla="*/ 5 w 26"/>
              <a:gd name="T25" fmla="*/ 14 h 32"/>
              <a:gd name="T26" fmla="*/ 3 w 26"/>
              <a:gd name="T27" fmla="*/ 14 h 32"/>
              <a:gd name="T28" fmla="*/ 3 w 26"/>
              <a:gd name="T29" fmla="*/ 9 h 32"/>
              <a:gd name="T30" fmla="*/ 3 w 26"/>
              <a:gd name="T31" fmla="*/ 7 h 32"/>
              <a:gd name="T32" fmla="*/ 7 w 26"/>
              <a:gd name="T33" fmla="*/ 2 h 32"/>
              <a:gd name="T34" fmla="*/ 10 w 26"/>
              <a:gd name="T35" fmla="*/ 2 h 32"/>
              <a:gd name="T36" fmla="*/ 14 w 26"/>
              <a:gd name="T37" fmla="*/ 0 h 32"/>
              <a:gd name="T38" fmla="*/ 21 w 26"/>
              <a:gd name="T39" fmla="*/ 2 h 32"/>
              <a:gd name="T40" fmla="*/ 26 w 26"/>
              <a:gd name="T41" fmla="*/ 4 h 32"/>
              <a:gd name="T42" fmla="*/ 24 w 26"/>
              <a:gd name="T43" fmla="*/ 7 h 32"/>
              <a:gd name="T44" fmla="*/ 19 w 26"/>
              <a:gd name="T45" fmla="*/ 4 h 32"/>
              <a:gd name="T46" fmla="*/ 14 w 26"/>
              <a:gd name="T47" fmla="*/ 4 h 32"/>
              <a:gd name="T48" fmla="*/ 12 w 26"/>
              <a:gd name="T49" fmla="*/ 4 h 32"/>
              <a:gd name="T50" fmla="*/ 10 w 26"/>
              <a:gd name="T51" fmla="*/ 4 h 32"/>
              <a:gd name="T52" fmla="*/ 7 w 26"/>
              <a:gd name="T53" fmla="*/ 7 h 32"/>
              <a:gd name="T54" fmla="*/ 7 w 26"/>
              <a:gd name="T55" fmla="*/ 9 h 32"/>
              <a:gd name="T56" fmla="*/ 7 w 26"/>
              <a:gd name="T57" fmla="*/ 11 h 32"/>
              <a:gd name="T58" fmla="*/ 7 w 26"/>
              <a:gd name="T59" fmla="*/ 11 h 32"/>
              <a:gd name="T60" fmla="*/ 10 w 26"/>
              <a:gd name="T61" fmla="*/ 14 h 32"/>
              <a:gd name="T62" fmla="*/ 14 w 26"/>
              <a:gd name="T63" fmla="*/ 14 h 32"/>
              <a:gd name="T64" fmla="*/ 19 w 26"/>
              <a:gd name="T65" fmla="*/ 16 h 32"/>
              <a:gd name="T66" fmla="*/ 24 w 26"/>
              <a:gd name="T67" fmla="*/ 16 h 32"/>
              <a:gd name="T68" fmla="*/ 26 w 26"/>
              <a:gd name="T69" fmla="*/ 18 h 32"/>
              <a:gd name="T70" fmla="*/ 26 w 26"/>
              <a:gd name="T71" fmla="*/ 23 h 32"/>
              <a:gd name="T72" fmla="*/ 24 w 26"/>
              <a:gd name="T73" fmla="*/ 30 h 32"/>
              <a:gd name="T74" fmla="*/ 19 w 26"/>
              <a:gd name="T75" fmla="*/ 30 h 32"/>
              <a:gd name="T76" fmla="*/ 14 w 26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" h="32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0" y="28"/>
                </a:lnTo>
                <a:lnTo>
                  <a:pt x="3" y="25"/>
                </a:lnTo>
                <a:lnTo>
                  <a:pt x="3" y="25"/>
                </a:lnTo>
                <a:lnTo>
                  <a:pt x="7" y="28"/>
                </a:lnTo>
                <a:lnTo>
                  <a:pt x="7" y="28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9" y="18"/>
                </a:lnTo>
                <a:lnTo>
                  <a:pt x="19" y="18"/>
                </a:lnTo>
                <a:lnTo>
                  <a:pt x="17" y="18"/>
                </a:lnTo>
                <a:lnTo>
                  <a:pt x="17" y="18"/>
                </a:lnTo>
                <a:lnTo>
                  <a:pt x="12" y="18"/>
                </a:lnTo>
                <a:lnTo>
                  <a:pt x="12" y="18"/>
                </a:lnTo>
                <a:lnTo>
                  <a:pt x="7" y="16"/>
                </a:lnTo>
                <a:lnTo>
                  <a:pt x="7" y="16"/>
                </a:lnTo>
                <a:lnTo>
                  <a:pt x="5" y="14"/>
                </a:lnTo>
                <a:lnTo>
                  <a:pt x="5" y="14"/>
                </a:lnTo>
                <a:lnTo>
                  <a:pt x="3" y="14"/>
                </a:lnTo>
                <a:lnTo>
                  <a:pt x="3" y="14"/>
                </a:lnTo>
                <a:lnTo>
                  <a:pt x="3" y="9"/>
                </a:lnTo>
                <a:lnTo>
                  <a:pt x="3" y="9"/>
                </a:lnTo>
                <a:lnTo>
                  <a:pt x="3" y="7"/>
                </a:lnTo>
                <a:lnTo>
                  <a:pt x="3" y="7"/>
                </a:lnTo>
                <a:lnTo>
                  <a:pt x="7" y="2"/>
                </a:lnTo>
                <a:lnTo>
                  <a:pt x="7" y="2"/>
                </a:lnTo>
                <a:lnTo>
                  <a:pt x="10" y="2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7" y="9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10" y="14"/>
                </a:lnTo>
                <a:lnTo>
                  <a:pt x="10" y="14"/>
                </a:lnTo>
                <a:lnTo>
                  <a:pt x="14" y="14"/>
                </a:lnTo>
                <a:lnTo>
                  <a:pt x="14" y="14"/>
                </a:lnTo>
                <a:lnTo>
                  <a:pt x="19" y="16"/>
                </a:lnTo>
                <a:lnTo>
                  <a:pt x="19" y="16"/>
                </a:lnTo>
                <a:lnTo>
                  <a:pt x="24" y="16"/>
                </a:lnTo>
                <a:lnTo>
                  <a:pt x="24" y="16"/>
                </a:lnTo>
                <a:lnTo>
                  <a:pt x="26" y="18"/>
                </a:lnTo>
                <a:lnTo>
                  <a:pt x="26" y="18"/>
                </a:lnTo>
                <a:lnTo>
                  <a:pt x="26" y="23"/>
                </a:lnTo>
                <a:lnTo>
                  <a:pt x="26" y="23"/>
                </a:lnTo>
                <a:lnTo>
                  <a:pt x="26" y="25"/>
                </a:lnTo>
                <a:lnTo>
                  <a:pt x="24" y="30"/>
                </a:lnTo>
                <a:lnTo>
                  <a:pt x="24" y="30"/>
                </a:lnTo>
                <a:lnTo>
                  <a:pt x="19" y="3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0"/>
          <p:cNvSpPr>
            <a:spLocks/>
          </p:cNvSpPr>
          <p:nvPr/>
        </p:nvSpPr>
        <p:spPr bwMode="auto">
          <a:xfrm>
            <a:off x="4785127" y="3507681"/>
            <a:ext cx="25400" cy="66675"/>
          </a:xfrm>
          <a:custGeom>
            <a:avLst/>
            <a:gdLst>
              <a:gd name="T0" fmla="*/ 16 w 16"/>
              <a:gd name="T1" fmla="*/ 40 h 42"/>
              <a:gd name="T2" fmla="*/ 16 w 16"/>
              <a:gd name="T3" fmla="*/ 40 h 42"/>
              <a:gd name="T4" fmla="*/ 16 w 16"/>
              <a:gd name="T5" fmla="*/ 40 h 42"/>
              <a:gd name="T6" fmla="*/ 16 w 16"/>
              <a:gd name="T7" fmla="*/ 40 h 42"/>
              <a:gd name="T8" fmla="*/ 14 w 16"/>
              <a:gd name="T9" fmla="*/ 40 h 42"/>
              <a:gd name="T10" fmla="*/ 14 w 16"/>
              <a:gd name="T11" fmla="*/ 40 h 42"/>
              <a:gd name="T12" fmla="*/ 11 w 16"/>
              <a:gd name="T13" fmla="*/ 42 h 42"/>
              <a:gd name="T14" fmla="*/ 11 w 16"/>
              <a:gd name="T15" fmla="*/ 42 h 42"/>
              <a:gd name="T16" fmla="*/ 9 w 16"/>
              <a:gd name="T17" fmla="*/ 42 h 42"/>
              <a:gd name="T18" fmla="*/ 9 w 16"/>
              <a:gd name="T19" fmla="*/ 42 h 42"/>
              <a:gd name="T20" fmla="*/ 7 w 16"/>
              <a:gd name="T21" fmla="*/ 40 h 42"/>
              <a:gd name="T22" fmla="*/ 7 w 16"/>
              <a:gd name="T23" fmla="*/ 40 h 42"/>
              <a:gd name="T24" fmla="*/ 4 w 16"/>
              <a:gd name="T25" fmla="*/ 40 h 42"/>
              <a:gd name="T26" fmla="*/ 4 w 16"/>
              <a:gd name="T27" fmla="*/ 40 h 42"/>
              <a:gd name="T28" fmla="*/ 4 w 16"/>
              <a:gd name="T29" fmla="*/ 38 h 42"/>
              <a:gd name="T30" fmla="*/ 4 w 16"/>
              <a:gd name="T31" fmla="*/ 38 h 42"/>
              <a:gd name="T32" fmla="*/ 2 w 16"/>
              <a:gd name="T33" fmla="*/ 35 h 42"/>
              <a:gd name="T34" fmla="*/ 2 w 16"/>
              <a:gd name="T35" fmla="*/ 14 h 42"/>
              <a:gd name="T36" fmla="*/ 0 w 16"/>
              <a:gd name="T37" fmla="*/ 14 h 42"/>
              <a:gd name="T38" fmla="*/ 0 w 16"/>
              <a:gd name="T39" fmla="*/ 12 h 42"/>
              <a:gd name="T40" fmla="*/ 2 w 16"/>
              <a:gd name="T41" fmla="*/ 12 h 42"/>
              <a:gd name="T42" fmla="*/ 2 w 16"/>
              <a:gd name="T43" fmla="*/ 0 h 42"/>
              <a:gd name="T44" fmla="*/ 7 w 16"/>
              <a:gd name="T45" fmla="*/ 0 h 42"/>
              <a:gd name="T46" fmla="*/ 7 w 16"/>
              <a:gd name="T47" fmla="*/ 12 h 42"/>
              <a:gd name="T48" fmla="*/ 14 w 16"/>
              <a:gd name="T49" fmla="*/ 12 h 42"/>
              <a:gd name="T50" fmla="*/ 14 w 16"/>
              <a:gd name="T51" fmla="*/ 14 h 42"/>
              <a:gd name="T52" fmla="*/ 7 w 16"/>
              <a:gd name="T53" fmla="*/ 14 h 42"/>
              <a:gd name="T54" fmla="*/ 7 w 16"/>
              <a:gd name="T55" fmla="*/ 35 h 42"/>
              <a:gd name="T56" fmla="*/ 7 w 16"/>
              <a:gd name="T57" fmla="*/ 35 h 42"/>
              <a:gd name="T58" fmla="*/ 9 w 16"/>
              <a:gd name="T59" fmla="*/ 38 h 42"/>
              <a:gd name="T60" fmla="*/ 9 w 16"/>
              <a:gd name="T61" fmla="*/ 38 h 42"/>
              <a:gd name="T62" fmla="*/ 11 w 16"/>
              <a:gd name="T63" fmla="*/ 38 h 42"/>
              <a:gd name="T64" fmla="*/ 11 w 16"/>
              <a:gd name="T65" fmla="*/ 38 h 42"/>
              <a:gd name="T66" fmla="*/ 14 w 16"/>
              <a:gd name="T67" fmla="*/ 38 h 42"/>
              <a:gd name="T68" fmla="*/ 14 w 16"/>
              <a:gd name="T69" fmla="*/ 38 h 42"/>
              <a:gd name="T70" fmla="*/ 16 w 16"/>
              <a:gd name="T71" fmla="*/ 35 h 42"/>
              <a:gd name="T72" fmla="*/ 16 w 16"/>
              <a:gd name="T73" fmla="*/ 40 h 42"/>
              <a:gd name="T74" fmla="*/ 16 w 16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2"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0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4" y="38"/>
                </a:lnTo>
                <a:lnTo>
                  <a:pt x="4" y="38"/>
                </a:lnTo>
                <a:lnTo>
                  <a:pt x="2" y="35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2" y="12"/>
                </a:lnTo>
                <a:lnTo>
                  <a:pt x="2" y="0"/>
                </a:lnTo>
                <a:lnTo>
                  <a:pt x="7" y="0"/>
                </a:lnTo>
                <a:lnTo>
                  <a:pt x="7" y="12"/>
                </a:lnTo>
                <a:lnTo>
                  <a:pt x="14" y="12"/>
                </a:lnTo>
                <a:lnTo>
                  <a:pt x="14" y="14"/>
                </a:lnTo>
                <a:lnTo>
                  <a:pt x="7" y="14"/>
                </a:lnTo>
                <a:lnTo>
                  <a:pt x="7" y="35"/>
                </a:lnTo>
                <a:lnTo>
                  <a:pt x="7" y="35"/>
                </a:lnTo>
                <a:lnTo>
                  <a:pt x="9" y="38"/>
                </a:lnTo>
                <a:lnTo>
                  <a:pt x="9" y="38"/>
                </a:lnTo>
                <a:lnTo>
                  <a:pt x="11" y="38"/>
                </a:lnTo>
                <a:lnTo>
                  <a:pt x="11" y="38"/>
                </a:lnTo>
                <a:lnTo>
                  <a:pt x="14" y="38"/>
                </a:lnTo>
                <a:lnTo>
                  <a:pt x="14" y="38"/>
                </a:lnTo>
                <a:lnTo>
                  <a:pt x="16" y="35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1"/>
          <p:cNvSpPr>
            <a:spLocks noEditPoints="1"/>
          </p:cNvSpPr>
          <p:nvPr/>
        </p:nvSpPr>
        <p:spPr bwMode="auto">
          <a:xfrm>
            <a:off x="4813702" y="3523556"/>
            <a:ext cx="44450" cy="50800"/>
          </a:xfrm>
          <a:custGeom>
            <a:avLst/>
            <a:gdLst>
              <a:gd name="T0" fmla="*/ 10 w 28"/>
              <a:gd name="T1" fmla="*/ 32 h 32"/>
              <a:gd name="T2" fmla="*/ 7 w 28"/>
              <a:gd name="T3" fmla="*/ 30 h 32"/>
              <a:gd name="T4" fmla="*/ 3 w 28"/>
              <a:gd name="T5" fmla="*/ 30 h 32"/>
              <a:gd name="T6" fmla="*/ 0 w 28"/>
              <a:gd name="T7" fmla="*/ 25 h 32"/>
              <a:gd name="T8" fmla="*/ 0 w 28"/>
              <a:gd name="T9" fmla="*/ 23 h 32"/>
              <a:gd name="T10" fmla="*/ 0 w 28"/>
              <a:gd name="T11" fmla="*/ 18 h 32"/>
              <a:gd name="T12" fmla="*/ 5 w 28"/>
              <a:gd name="T13" fmla="*/ 16 h 32"/>
              <a:gd name="T14" fmla="*/ 7 w 28"/>
              <a:gd name="T15" fmla="*/ 14 h 32"/>
              <a:gd name="T16" fmla="*/ 12 w 28"/>
              <a:gd name="T17" fmla="*/ 14 h 32"/>
              <a:gd name="T18" fmla="*/ 19 w 28"/>
              <a:gd name="T19" fmla="*/ 14 h 32"/>
              <a:gd name="T20" fmla="*/ 21 w 28"/>
              <a:gd name="T21" fmla="*/ 11 h 32"/>
              <a:gd name="T22" fmla="*/ 19 w 28"/>
              <a:gd name="T23" fmla="*/ 7 h 32"/>
              <a:gd name="T24" fmla="*/ 17 w 28"/>
              <a:gd name="T25" fmla="*/ 4 h 32"/>
              <a:gd name="T26" fmla="*/ 14 w 28"/>
              <a:gd name="T27" fmla="*/ 4 h 32"/>
              <a:gd name="T28" fmla="*/ 10 w 28"/>
              <a:gd name="T29" fmla="*/ 4 h 32"/>
              <a:gd name="T30" fmla="*/ 3 w 28"/>
              <a:gd name="T31" fmla="*/ 4 h 32"/>
              <a:gd name="T32" fmla="*/ 7 w 28"/>
              <a:gd name="T33" fmla="*/ 2 h 32"/>
              <a:gd name="T34" fmla="*/ 14 w 28"/>
              <a:gd name="T35" fmla="*/ 0 h 32"/>
              <a:gd name="T36" fmla="*/ 24 w 28"/>
              <a:gd name="T37" fmla="*/ 4 h 32"/>
              <a:gd name="T38" fmla="*/ 26 w 28"/>
              <a:gd name="T39" fmla="*/ 7 h 32"/>
              <a:gd name="T40" fmla="*/ 26 w 28"/>
              <a:gd name="T41" fmla="*/ 25 h 32"/>
              <a:gd name="T42" fmla="*/ 28 w 28"/>
              <a:gd name="T43" fmla="*/ 28 h 32"/>
              <a:gd name="T44" fmla="*/ 28 w 28"/>
              <a:gd name="T45" fmla="*/ 30 h 32"/>
              <a:gd name="T46" fmla="*/ 26 w 28"/>
              <a:gd name="T47" fmla="*/ 32 h 32"/>
              <a:gd name="T48" fmla="*/ 24 w 28"/>
              <a:gd name="T49" fmla="*/ 30 h 32"/>
              <a:gd name="T50" fmla="*/ 24 w 28"/>
              <a:gd name="T51" fmla="*/ 25 h 32"/>
              <a:gd name="T52" fmla="*/ 17 w 28"/>
              <a:gd name="T53" fmla="*/ 30 h 32"/>
              <a:gd name="T54" fmla="*/ 10 w 28"/>
              <a:gd name="T55" fmla="*/ 32 h 32"/>
              <a:gd name="T56" fmla="*/ 12 w 28"/>
              <a:gd name="T57" fmla="*/ 28 h 32"/>
              <a:gd name="T58" fmla="*/ 17 w 28"/>
              <a:gd name="T59" fmla="*/ 28 h 32"/>
              <a:gd name="T60" fmla="*/ 21 w 28"/>
              <a:gd name="T61" fmla="*/ 25 h 32"/>
              <a:gd name="T62" fmla="*/ 21 w 28"/>
              <a:gd name="T63" fmla="*/ 23 h 32"/>
              <a:gd name="T64" fmla="*/ 21 w 28"/>
              <a:gd name="T65" fmla="*/ 23 h 32"/>
              <a:gd name="T66" fmla="*/ 21 w 28"/>
              <a:gd name="T67" fmla="*/ 18 h 32"/>
              <a:gd name="T68" fmla="*/ 19 w 28"/>
              <a:gd name="T69" fmla="*/ 16 h 32"/>
              <a:gd name="T70" fmla="*/ 14 w 28"/>
              <a:gd name="T71" fmla="*/ 16 h 32"/>
              <a:gd name="T72" fmla="*/ 7 w 28"/>
              <a:gd name="T73" fmla="*/ 18 h 32"/>
              <a:gd name="T74" fmla="*/ 5 w 28"/>
              <a:gd name="T75" fmla="*/ 23 h 32"/>
              <a:gd name="T76" fmla="*/ 5 w 28"/>
              <a:gd name="T77" fmla="*/ 25 h 32"/>
              <a:gd name="T78" fmla="*/ 7 w 28"/>
              <a:gd name="T79" fmla="*/ 28 h 32"/>
              <a:gd name="T80" fmla="*/ 10 w 28"/>
              <a:gd name="T81" fmla="*/ 28 h 32"/>
              <a:gd name="T82" fmla="*/ 12 w 28"/>
              <a:gd name="T8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10" y="32"/>
                </a:moveTo>
                <a:lnTo>
                  <a:pt x="10" y="32"/>
                </a:lnTo>
                <a:lnTo>
                  <a:pt x="7" y="30"/>
                </a:lnTo>
                <a:lnTo>
                  <a:pt x="7" y="30"/>
                </a:lnTo>
                <a:lnTo>
                  <a:pt x="3" y="30"/>
                </a:lnTo>
                <a:lnTo>
                  <a:pt x="3" y="30"/>
                </a:lnTo>
                <a:lnTo>
                  <a:pt x="0" y="25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0" y="18"/>
                </a:lnTo>
                <a:lnTo>
                  <a:pt x="5" y="16"/>
                </a:lnTo>
                <a:lnTo>
                  <a:pt x="5" y="16"/>
                </a:lnTo>
                <a:lnTo>
                  <a:pt x="7" y="14"/>
                </a:lnTo>
                <a:lnTo>
                  <a:pt x="7" y="14"/>
                </a:lnTo>
                <a:lnTo>
                  <a:pt x="12" y="14"/>
                </a:lnTo>
                <a:lnTo>
                  <a:pt x="12" y="14"/>
                </a:lnTo>
                <a:lnTo>
                  <a:pt x="19" y="14"/>
                </a:lnTo>
                <a:lnTo>
                  <a:pt x="19" y="14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19" y="7"/>
                </a:lnTo>
                <a:lnTo>
                  <a:pt x="19" y="7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3" y="7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24" y="4"/>
                </a:lnTo>
                <a:lnTo>
                  <a:pt x="24" y="4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2"/>
                </a:lnTo>
                <a:lnTo>
                  <a:pt x="26" y="32"/>
                </a:lnTo>
                <a:lnTo>
                  <a:pt x="24" y="30"/>
                </a:lnTo>
                <a:lnTo>
                  <a:pt x="24" y="30"/>
                </a:lnTo>
                <a:lnTo>
                  <a:pt x="24" y="28"/>
                </a:lnTo>
                <a:lnTo>
                  <a:pt x="24" y="25"/>
                </a:lnTo>
                <a:lnTo>
                  <a:pt x="24" y="25"/>
                </a:lnTo>
                <a:lnTo>
                  <a:pt x="17" y="30"/>
                </a:lnTo>
                <a:lnTo>
                  <a:pt x="17" y="30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21" y="25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18"/>
                </a:lnTo>
                <a:lnTo>
                  <a:pt x="21" y="18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8"/>
                </a:lnTo>
                <a:lnTo>
                  <a:pt x="7" y="18"/>
                </a:lnTo>
                <a:lnTo>
                  <a:pt x="5" y="18"/>
                </a:lnTo>
                <a:lnTo>
                  <a:pt x="5" y="23"/>
                </a:lnTo>
                <a:lnTo>
                  <a:pt x="5" y="23"/>
                </a:lnTo>
                <a:lnTo>
                  <a:pt x="5" y="25"/>
                </a:lnTo>
                <a:lnTo>
                  <a:pt x="5" y="25"/>
                </a:lnTo>
                <a:lnTo>
                  <a:pt x="7" y="28"/>
                </a:lnTo>
                <a:lnTo>
                  <a:pt x="7" y="28"/>
                </a:lnTo>
                <a:lnTo>
                  <a:pt x="10" y="28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2"/>
          <p:cNvSpPr>
            <a:spLocks/>
          </p:cNvSpPr>
          <p:nvPr/>
        </p:nvSpPr>
        <p:spPr bwMode="auto">
          <a:xfrm>
            <a:off x="4866089" y="3523556"/>
            <a:ext cx="36513" cy="50800"/>
          </a:xfrm>
          <a:custGeom>
            <a:avLst/>
            <a:gdLst>
              <a:gd name="T0" fmla="*/ 12 w 23"/>
              <a:gd name="T1" fmla="*/ 32 h 32"/>
              <a:gd name="T2" fmla="*/ 5 w 23"/>
              <a:gd name="T3" fmla="*/ 30 h 32"/>
              <a:gd name="T4" fmla="*/ 0 w 23"/>
              <a:gd name="T5" fmla="*/ 25 h 32"/>
              <a:gd name="T6" fmla="*/ 7 w 23"/>
              <a:gd name="T7" fmla="*/ 28 h 32"/>
              <a:gd name="T8" fmla="*/ 12 w 23"/>
              <a:gd name="T9" fmla="*/ 28 h 32"/>
              <a:gd name="T10" fmla="*/ 16 w 23"/>
              <a:gd name="T11" fmla="*/ 28 h 32"/>
              <a:gd name="T12" fmla="*/ 19 w 23"/>
              <a:gd name="T13" fmla="*/ 23 h 32"/>
              <a:gd name="T14" fmla="*/ 19 w 23"/>
              <a:gd name="T15" fmla="*/ 21 h 32"/>
              <a:gd name="T16" fmla="*/ 16 w 23"/>
              <a:gd name="T17" fmla="*/ 18 h 32"/>
              <a:gd name="T18" fmla="*/ 14 w 23"/>
              <a:gd name="T19" fmla="*/ 18 h 32"/>
              <a:gd name="T20" fmla="*/ 9 w 23"/>
              <a:gd name="T21" fmla="*/ 18 h 32"/>
              <a:gd name="T22" fmla="*/ 7 w 23"/>
              <a:gd name="T23" fmla="*/ 16 h 32"/>
              <a:gd name="T24" fmla="*/ 2 w 23"/>
              <a:gd name="T25" fmla="*/ 14 h 32"/>
              <a:gd name="T26" fmla="*/ 0 w 23"/>
              <a:gd name="T27" fmla="*/ 14 h 32"/>
              <a:gd name="T28" fmla="*/ 0 w 23"/>
              <a:gd name="T29" fmla="*/ 9 h 32"/>
              <a:gd name="T30" fmla="*/ 2 w 23"/>
              <a:gd name="T31" fmla="*/ 7 h 32"/>
              <a:gd name="T32" fmla="*/ 5 w 23"/>
              <a:gd name="T33" fmla="*/ 2 h 32"/>
              <a:gd name="T34" fmla="*/ 7 w 23"/>
              <a:gd name="T35" fmla="*/ 2 h 32"/>
              <a:gd name="T36" fmla="*/ 12 w 23"/>
              <a:gd name="T37" fmla="*/ 0 h 32"/>
              <a:gd name="T38" fmla="*/ 19 w 23"/>
              <a:gd name="T39" fmla="*/ 2 h 32"/>
              <a:gd name="T40" fmla="*/ 23 w 23"/>
              <a:gd name="T41" fmla="*/ 4 h 32"/>
              <a:gd name="T42" fmla="*/ 21 w 23"/>
              <a:gd name="T43" fmla="*/ 7 h 32"/>
              <a:gd name="T44" fmla="*/ 16 w 23"/>
              <a:gd name="T45" fmla="*/ 4 h 32"/>
              <a:gd name="T46" fmla="*/ 12 w 23"/>
              <a:gd name="T47" fmla="*/ 4 h 32"/>
              <a:gd name="T48" fmla="*/ 9 w 23"/>
              <a:gd name="T49" fmla="*/ 4 h 32"/>
              <a:gd name="T50" fmla="*/ 7 w 23"/>
              <a:gd name="T51" fmla="*/ 4 h 32"/>
              <a:gd name="T52" fmla="*/ 5 w 23"/>
              <a:gd name="T53" fmla="*/ 7 h 32"/>
              <a:gd name="T54" fmla="*/ 5 w 23"/>
              <a:gd name="T55" fmla="*/ 9 h 32"/>
              <a:gd name="T56" fmla="*/ 5 w 23"/>
              <a:gd name="T57" fmla="*/ 11 h 32"/>
              <a:gd name="T58" fmla="*/ 5 w 23"/>
              <a:gd name="T59" fmla="*/ 11 h 32"/>
              <a:gd name="T60" fmla="*/ 9 w 23"/>
              <a:gd name="T61" fmla="*/ 14 h 32"/>
              <a:gd name="T62" fmla="*/ 12 w 23"/>
              <a:gd name="T63" fmla="*/ 14 h 32"/>
              <a:gd name="T64" fmla="*/ 16 w 23"/>
              <a:gd name="T65" fmla="*/ 16 h 32"/>
              <a:gd name="T66" fmla="*/ 21 w 23"/>
              <a:gd name="T67" fmla="*/ 16 h 32"/>
              <a:gd name="T68" fmla="*/ 23 w 23"/>
              <a:gd name="T69" fmla="*/ 18 h 32"/>
              <a:gd name="T70" fmla="*/ 23 w 23"/>
              <a:gd name="T71" fmla="*/ 23 h 32"/>
              <a:gd name="T72" fmla="*/ 21 w 23"/>
              <a:gd name="T73" fmla="*/ 30 h 32"/>
              <a:gd name="T74" fmla="*/ 16 w 23"/>
              <a:gd name="T75" fmla="*/ 30 h 32"/>
              <a:gd name="T76" fmla="*/ 12 w 23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2">
                <a:moveTo>
                  <a:pt x="12" y="32"/>
                </a:moveTo>
                <a:lnTo>
                  <a:pt x="12" y="32"/>
                </a:lnTo>
                <a:lnTo>
                  <a:pt x="5" y="30"/>
                </a:lnTo>
                <a:lnTo>
                  <a:pt x="5" y="30"/>
                </a:lnTo>
                <a:lnTo>
                  <a:pt x="0" y="28"/>
                </a:lnTo>
                <a:lnTo>
                  <a:pt x="0" y="25"/>
                </a:lnTo>
                <a:lnTo>
                  <a:pt x="0" y="25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3"/>
                </a:lnTo>
                <a:lnTo>
                  <a:pt x="19" y="23"/>
                </a:lnTo>
                <a:lnTo>
                  <a:pt x="19" y="21"/>
                </a:lnTo>
                <a:lnTo>
                  <a:pt x="19" y="21"/>
                </a:lnTo>
                <a:lnTo>
                  <a:pt x="16" y="18"/>
                </a:lnTo>
                <a:lnTo>
                  <a:pt x="16" y="18"/>
                </a:lnTo>
                <a:lnTo>
                  <a:pt x="14" y="18"/>
                </a:lnTo>
                <a:lnTo>
                  <a:pt x="14" y="18"/>
                </a:lnTo>
                <a:lnTo>
                  <a:pt x="9" y="18"/>
                </a:lnTo>
                <a:lnTo>
                  <a:pt x="9" y="18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2" y="7"/>
                </a:lnTo>
                <a:lnTo>
                  <a:pt x="2" y="7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12" y="0"/>
                </a:lnTo>
                <a:lnTo>
                  <a:pt x="12" y="0"/>
                </a:lnTo>
                <a:lnTo>
                  <a:pt x="19" y="2"/>
                </a:lnTo>
                <a:lnTo>
                  <a:pt x="19" y="2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5" y="11"/>
                </a:lnTo>
                <a:lnTo>
                  <a:pt x="9" y="14"/>
                </a:lnTo>
                <a:lnTo>
                  <a:pt x="9" y="14"/>
                </a:lnTo>
                <a:lnTo>
                  <a:pt x="12" y="14"/>
                </a:lnTo>
                <a:lnTo>
                  <a:pt x="12" y="14"/>
                </a:lnTo>
                <a:lnTo>
                  <a:pt x="16" y="16"/>
                </a:lnTo>
                <a:lnTo>
                  <a:pt x="16" y="16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3"/>
                </a:lnTo>
                <a:lnTo>
                  <a:pt x="23" y="23"/>
                </a:lnTo>
                <a:lnTo>
                  <a:pt x="23" y="25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2" y="32"/>
                </a:lnTo>
                <a:lnTo>
                  <a:pt x="1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3"/>
          <p:cNvSpPr>
            <a:spLocks/>
          </p:cNvSpPr>
          <p:nvPr/>
        </p:nvSpPr>
        <p:spPr bwMode="auto">
          <a:xfrm>
            <a:off x="4913714" y="3563243"/>
            <a:ext cx="7938" cy="19050"/>
          </a:xfrm>
          <a:custGeom>
            <a:avLst/>
            <a:gdLst>
              <a:gd name="T0" fmla="*/ 0 w 5"/>
              <a:gd name="T1" fmla="*/ 12 h 12"/>
              <a:gd name="T2" fmla="*/ 2 w 5"/>
              <a:gd name="T3" fmla="*/ 5 h 12"/>
              <a:gd name="T4" fmla="*/ 0 w 5"/>
              <a:gd name="T5" fmla="*/ 5 h 12"/>
              <a:gd name="T6" fmla="*/ 0 w 5"/>
              <a:gd name="T7" fmla="*/ 0 h 12"/>
              <a:gd name="T8" fmla="*/ 5 w 5"/>
              <a:gd name="T9" fmla="*/ 0 h 12"/>
              <a:gd name="T10" fmla="*/ 5 w 5"/>
              <a:gd name="T11" fmla="*/ 5 h 12"/>
              <a:gd name="T12" fmla="*/ 2 w 5"/>
              <a:gd name="T13" fmla="*/ 12 h 12"/>
              <a:gd name="T14" fmla="*/ 0 w 5"/>
              <a:gd name="T15" fmla="*/ 12 h 12"/>
              <a:gd name="T16" fmla="*/ 0 w 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0" y="12"/>
                </a:moveTo>
                <a:lnTo>
                  <a:pt x="2" y="5"/>
                </a:lnTo>
                <a:lnTo>
                  <a:pt x="0" y="5"/>
                </a:lnTo>
                <a:lnTo>
                  <a:pt x="0" y="0"/>
                </a:lnTo>
                <a:lnTo>
                  <a:pt x="5" y="0"/>
                </a:lnTo>
                <a:lnTo>
                  <a:pt x="5" y="5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4"/>
          <p:cNvSpPr>
            <a:spLocks/>
          </p:cNvSpPr>
          <p:nvPr/>
        </p:nvSpPr>
        <p:spPr bwMode="auto">
          <a:xfrm>
            <a:off x="3948514" y="3633093"/>
            <a:ext cx="39688" cy="49213"/>
          </a:xfrm>
          <a:custGeom>
            <a:avLst/>
            <a:gdLst>
              <a:gd name="T0" fmla="*/ 25 w 25"/>
              <a:gd name="T1" fmla="*/ 31 h 31"/>
              <a:gd name="T2" fmla="*/ 21 w 25"/>
              <a:gd name="T3" fmla="*/ 31 h 31"/>
              <a:gd name="T4" fmla="*/ 21 w 25"/>
              <a:gd name="T5" fmla="*/ 12 h 31"/>
              <a:gd name="T6" fmla="*/ 21 w 25"/>
              <a:gd name="T7" fmla="*/ 12 h 31"/>
              <a:gd name="T8" fmla="*/ 18 w 25"/>
              <a:gd name="T9" fmla="*/ 5 h 31"/>
              <a:gd name="T10" fmla="*/ 18 w 25"/>
              <a:gd name="T11" fmla="*/ 5 h 31"/>
              <a:gd name="T12" fmla="*/ 16 w 25"/>
              <a:gd name="T13" fmla="*/ 3 h 31"/>
              <a:gd name="T14" fmla="*/ 14 w 25"/>
              <a:gd name="T15" fmla="*/ 3 h 31"/>
              <a:gd name="T16" fmla="*/ 14 w 25"/>
              <a:gd name="T17" fmla="*/ 3 h 31"/>
              <a:gd name="T18" fmla="*/ 11 w 25"/>
              <a:gd name="T19" fmla="*/ 3 h 31"/>
              <a:gd name="T20" fmla="*/ 11 w 25"/>
              <a:gd name="T21" fmla="*/ 3 h 31"/>
              <a:gd name="T22" fmla="*/ 7 w 25"/>
              <a:gd name="T23" fmla="*/ 5 h 31"/>
              <a:gd name="T24" fmla="*/ 7 w 25"/>
              <a:gd name="T25" fmla="*/ 5 h 31"/>
              <a:gd name="T26" fmla="*/ 4 w 25"/>
              <a:gd name="T27" fmla="*/ 7 h 31"/>
              <a:gd name="T28" fmla="*/ 4 w 25"/>
              <a:gd name="T29" fmla="*/ 7 h 31"/>
              <a:gd name="T30" fmla="*/ 2 w 25"/>
              <a:gd name="T31" fmla="*/ 12 h 31"/>
              <a:gd name="T32" fmla="*/ 2 w 25"/>
              <a:gd name="T33" fmla="*/ 31 h 31"/>
              <a:gd name="T34" fmla="*/ 0 w 25"/>
              <a:gd name="T35" fmla="*/ 31 h 31"/>
              <a:gd name="T36" fmla="*/ 0 w 25"/>
              <a:gd name="T37" fmla="*/ 0 h 31"/>
              <a:gd name="T38" fmla="*/ 2 w 25"/>
              <a:gd name="T39" fmla="*/ 0 h 31"/>
              <a:gd name="T40" fmla="*/ 2 w 25"/>
              <a:gd name="T41" fmla="*/ 7 h 31"/>
              <a:gd name="T42" fmla="*/ 2 w 25"/>
              <a:gd name="T43" fmla="*/ 7 h 31"/>
              <a:gd name="T44" fmla="*/ 9 w 25"/>
              <a:gd name="T45" fmla="*/ 0 h 31"/>
              <a:gd name="T46" fmla="*/ 9 w 25"/>
              <a:gd name="T47" fmla="*/ 0 h 31"/>
              <a:gd name="T48" fmla="*/ 16 w 25"/>
              <a:gd name="T49" fmla="*/ 0 h 31"/>
              <a:gd name="T50" fmla="*/ 16 w 25"/>
              <a:gd name="T51" fmla="*/ 0 h 31"/>
              <a:gd name="T52" fmla="*/ 21 w 25"/>
              <a:gd name="T53" fmla="*/ 0 h 31"/>
              <a:gd name="T54" fmla="*/ 21 w 25"/>
              <a:gd name="T55" fmla="*/ 0 h 31"/>
              <a:gd name="T56" fmla="*/ 23 w 25"/>
              <a:gd name="T57" fmla="*/ 3 h 31"/>
              <a:gd name="T58" fmla="*/ 23 w 25"/>
              <a:gd name="T59" fmla="*/ 3 h 31"/>
              <a:gd name="T60" fmla="*/ 23 w 25"/>
              <a:gd name="T61" fmla="*/ 7 h 31"/>
              <a:gd name="T62" fmla="*/ 23 w 25"/>
              <a:gd name="T63" fmla="*/ 7 h 31"/>
              <a:gd name="T64" fmla="*/ 25 w 25"/>
              <a:gd name="T65" fmla="*/ 12 h 31"/>
              <a:gd name="T66" fmla="*/ 25 w 25"/>
              <a:gd name="T67" fmla="*/ 31 h 31"/>
              <a:gd name="T68" fmla="*/ 25 w 25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1">
                <a:moveTo>
                  <a:pt x="25" y="31"/>
                </a:moveTo>
                <a:lnTo>
                  <a:pt x="21" y="31"/>
                </a:lnTo>
                <a:lnTo>
                  <a:pt x="21" y="12"/>
                </a:lnTo>
                <a:lnTo>
                  <a:pt x="21" y="12"/>
                </a:lnTo>
                <a:lnTo>
                  <a:pt x="18" y="5"/>
                </a:lnTo>
                <a:lnTo>
                  <a:pt x="18" y="5"/>
                </a:lnTo>
                <a:lnTo>
                  <a:pt x="16" y="3"/>
                </a:lnTo>
                <a:lnTo>
                  <a:pt x="14" y="3"/>
                </a:lnTo>
                <a:lnTo>
                  <a:pt x="14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4" y="7"/>
                </a:lnTo>
                <a:lnTo>
                  <a:pt x="4" y="7"/>
                </a:lnTo>
                <a:lnTo>
                  <a:pt x="2" y="12"/>
                </a:lnTo>
                <a:lnTo>
                  <a:pt x="2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3"/>
                </a:lnTo>
                <a:lnTo>
                  <a:pt x="23" y="3"/>
                </a:lnTo>
                <a:lnTo>
                  <a:pt x="23" y="7"/>
                </a:lnTo>
                <a:lnTo>
                  <a:pt x="23" y="7"/>
                </a:lnTo>
                <a:lnTo>
                  <a:pt x="25" y="12"/>
                </a:lnTo>
                <a:lnTo>
                  <a:pt x="25" y="31"/>
                </a:lnTo>
                <a:lnTo>
                  <a:pt x="2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5"/>
          <p:cNvSpPr>
            <a:spLocks noEditPoints="1"/>
          </p:cNvSpPr>
          <p:nvPr/>
        </p:nvSpPr>
        <p:spPr bwMode="auto">
          <a:xfrm>
            <a:off x="3996139" y="3633093"/>
            <a:ext cx="47625" cy="49213"/>
          </a:xfrm>
          <a:custGeom>
            <a:avLst/>
            <a:gdLst>
              <a:gd name="T0" fmla="*/ 16 w 30"/>
              <a:gd name="T1" fmla="*/ 31 h 31"/>
              <a:gd name="T2" fmla="*/ 9 w 30"/>
              <a:gd name="T3" fmla="*/ 28 h 31"/>
              <a:gd name="T4" fmla="*/ 5 w 30"/>
              <a:gd name="T5" fmla="*/ 26 h 31"/>
              <a:gd name="T6" fmla="*/ 2 w 30"/>
              <a:gd name="T7" fmla="*/ 21 h 31"/>
              <a:gd name="T8" fmla="*/ 0 w 30"/>
              <a:gd name="T9" fmla="*/ 14 h 31"/>
              <a:gd name="T10" fmla="*/ 2 w 30"/>
              <a:gd name="T11" fmla="*/ 10 h 31"/>
              <a:gd name="T12" fmla="*/ 5 w 30"/>
              <a:gd name="T13" fmla="*/ 5 h 31"/>
              <a:gd name="T14" fmla="*/ 9 w 30"/>
              <a:gd name="T15" fmla="*/ 0 h 31"/>
              <a:gd name="T16" fmla="*/ 16 w 30"/>
              <a:gd name="T17" fmla="*/ 0 h 31"/>
              <a:gd name="T18" fmla="*/ 21 w 30"/>
              <a:gd name="T19" fmla="*/ 0 h 31"/>
              <a:gd name="T20" fmla="*/ 26 w 30"/>
              <a:gd name="T21" fmla="*/ 5 h 31"/>
              <a:gd name="T22" fmla="*/ 30 w 30"/>
              <a:gd name="T23" fmla="*/ 10 h 31"/>
              <a:gd name="T24" fmla="*/ 30 w 30"/>
              <a:gd name="T25" fmla="*/ 14 h 31"/>
              <a:gd name="T26" fmla="*/ 30 w 30"/>
              <a:gd name="T27" fmla="*/ 17 h 31"/>
              <a:gd name="T28" fmla="*/ 5 w 30"/>
              <a:gd name="T29" fmla="*/ 17 h 31"/>
              <a:gd name="T30" fmla="*/ 7 w 30"/>
              <a:gd name="T31" fmla="*/ 21 h 31"/>
              <a:gd name="T32" fmla="*/ 9 w 30"/>
              <a:gd name="T33" fmla="*/ 24 h 31"/>
              <a:gd name="T34" fmla="*/ 12 w 30"/>
              <a:gd name="T35" fmla="*/ 26 h 31"/>
              <a:gd name="T36" fmla="*/ 16 w 30"/>
              <a:gd name="T37" fmla="*/ 28 h 31"/>
              <a:gd name="T38" fmla="*/ 19 w 30"/>
              <a:gd name="T39" fmla="*/ 28 h 31"/>
              <a:gd name="T40" fmla="*/ 21 w 30"/>
              <a:gd name="T41" fmla="*/ 26 h 31"/>
              <a:gd name="T42" fmla="*/ 23 w 30"/>
              <a:gd name="T43" fmla="*/ 24 h 31"/>
              <a:gd name="T44" fmla="*/ 26 w 30"/>
              <a:gd name="T45" fmla="*/ 21 h 31"/>
              <a:gd name="T46" fmla="*/ 28 w 30"/>
              <a:gd name="T47" fmla="*/ 24 h 31"/>
              <a:gd name="T48" fmla="*/ 28 w 30"/>
              <a:gd name="T49" fmla="*/ 26 h 31"/>
              <a:gd name="T50" fmla="*/ 23 w 30"/>
              <a:gd name="T51" fmla="*/ 28 h 31"/>
              <a:gd name="T52" fmla="*/ 21 w 30"/>
              <a:gd name="T53" fmla="*/ 31 h 31"/>
              <a:gd name="T54" fmla="*/ 16 w 30"/>
              <a:gd name="T55" fmla="*/ 31 h 31"/>
              <a:gd name="T56" fmla="*/ 28 w 30"/>
              <a:gd name="T57" fmla="*/ 14 h 31"/>
              <a:gd name="T58" fmla="*/ 26 w 30"/>
              <a:gd name="T59" fmla="*/ 10 h 31"/>
              <a:gd name="T60" fmla="*/ 23 w 30"/>
              <a:gd name="T61" fmla="*/ 5 h 31"/>
              <a:gd name="T62" fmla="*/ 21 w 30"/>
              <a:gd name="T63" fmla="*/ 3 h 31"/>
              <a:gd name="T64" fmla="*/ 16 w 30"/>
              <a:gd name="T65" fmla="*/ 3 h 31"/>
              <a:gd name="T66" fmla="*/ 12 w 30"/>
              <a:gd name="T67" fmla="*/ 3 h 31"/>
              <a:gd name="T68" fmla="*/ 9 w 30"/>
              <a:gd name="T69" fmla="*/ 5 h 31"/>
              <a:gd name="T70" fmla="*/ 7 w 30"/>
              <a:gd name="T71" fmla="*/ 10 h 31"/>
              <a:gd name="T72" fmla="*/ 28 w 30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1">
                <a:moveTo>
                  <a:pt x="16" y="31"/>
                </a:moveTo>
                <a:lnTo>
                  <a:pt x="16" y="31"/>
                </a:lnTo>
                <a:lnTo>
                  <a:pt x="9" y="28"/>
                </a:lnTo>
                <a:lnTo>
                  <a:pt x="9" y="28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0" y="10"/>
                </a:lnTo>
                <a:lnTo>
                  <a:pt x="30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5" y="17"/>
                </a:lnTo>
                <a:lnTo>
                  <a:pt x="5" y="17"/>
                </a:lnTo>
                <a:lnTo>
                  <a:pt x="7" y="21"/>
                </a:lnTo>
                <a:lnTo>
                  <a:pt x="7" y="21"/>
                </a:lnTo>
                <a:lnTo>
                  <a:pt x="9" y="24"/>
                </a:lnTo>
                <a:lnTo>
                  <a:pt x="9" y="24"/>
                </a:lnTo>
                <a:lnTo>
                  <a:pt x="12" y="26"/>
                </a:lnTo>
                <a:lnTo>
                  <a:pt x="12" y="26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6" y="21"/>
                </a:lnTo>
                <a:lnTo>
                  <a:pt x="28" y="24"/>
                </a:lnTo>
                <a:lnTo>
                  <a:pt x="28" y="24"/>
                </a:lnTo>
                <a:lnTo>
                  <a:pt x="28" y="26"/>
                </a:lnTo>
                <a:lnTo>
                  <a:pt x="28" y="26"/>
                </a:lnTo>
                <a:lnTo>
                  <a:pt x="23" y="28"/>
                </a:lnTo>
                <a:lnTo>
                  <a:pt x="23" y="28"/>
                </a:lnTo>
                <a:lnTo>
                  <a:pt x="21" y="31"/>
                </a:lnTo>
                <a:lnTo>
                  <a:pt x="21" y="31"/>
                </a:lnTo>
                <a:lnTo>
                  <a:pt x="16" y="31"/>
                </a:lnTo>
                <a:lnTo>
                  <a:pt x="16" y="31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10"/>
                </a:lnTo>
                <a:lnTo>
                  <a:pt x="26" y="10"/>
                </a:lnTo>
                <a:lnTo>
                  <a:pt x="23" y="5"/>
                </a:lnTo>
                <a:lnTo>
                  <a:pt x="23" y="5"/>
                </a:lnTo>
                <a:lnTo>
                  <a:pt x="21" y="3"/>
                </a:lnTo>
                <a:lnTo>
                  <a:pt x="21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9" y="5"/>
                </a:lnTo>
                <a:lnTo>
                  <a:pt x="9" y="5"/>
                </a:lnTo>
                <a:lnTo>
                  <a:pt x="7" y="10"/>
                </a:lnTo>
                <a:lnTo>
                  <a:pt x="7" y="10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6"/>
          <p:cNvSpPr>
            <a:spLocks noEditPoints="1"/>
          </p:cNvSpPr>
          <p:nvPr/>
        </p:nvSpPr>
        <p:spPr bwMode="auto">
          <a:xfrm>
            <a:off x="4051702" y="3633093"/>
            <a:ext cx="47625" cy="66675"/>
          </a:xfrm>
          <a:custGeom>
            <a:avLst/>
            <a:gdLst>
              <a:gd name="T0" fmla="*/ 14 w 30"/>
              <a:gd name="T1" fmla="*/ 31 h 42"/>
              <a:gd name="T2" fmla="*/ 7 w 30"/>
              <a:gd name="T3" fmla="*/ 28 h 42"/>
              <a:gd name="T4" fmla="*/ 5 w 30"/>
              <a:gd name="T5" fmla="*/ 26 h 42"/>
              <a:gd name="T6" fmla="*/ 0 w 30"/>
              <a:gd name="T7" fmla="*/ 21 h 42"/>
              <a:gd name="T8" fmla="*/ 0 w 30"/>
              <a:gd name="T9" fmla="*/ 14 h 42"/>
              <a:gd name="T10" fmla="*/ 0 w 30"/>
              <a:gd name="T11" fmla="*/ 10 h 42"/>
              <a:gd name="T12" fmla="*/ 5 w 30"/>
              <a:gd name="T13" fmla="*/ 5 h 42"/>
              <a:gd name="T14" fmla="*/ 9 w 30"/>
              <a:gd name="T15" fmla="*/ 0 h 42"/>
              <a:gd name="T16" fmla="*/ 14 w 30"/>
              <a:gd name="T17" fmla="*/ 0 h 42"/>
              <a:gd name="T18" fmla="*/ 19 w 30"/>
              <a:gd name="T19" fmla="*/ 0 h 42"/>
              <a:gd name="T20" fmla="*/ 21 w 30"/>
              <a:gd name="T21" fmla="*/ 0 h 42"/>
              <a:gd name="T22" fmla="*/ 23 w 30"/>
              <a:gd name="T23" fmla="*/ 3 h 42"/>
              <a:gd name="T24" fmla="*/ 26 w 30"/>
              <a:gd name="T25" fmla="*/ 0 h 42"/>
              <a:gd name="T26" fmla="*/ 30 w 30"/>
              <a:gd name="T27" fmla="*/ 38 h 42"/>
              <a:gd name="T28" fmla="*/ 30 w 30"/>
              <a:gd name="T29" fmla="*/ 40 h 42"/>
              <a:gd name="T30" fmla="*/ 30 w 30"/>
              <a:gd name="T31" fmla="*/ 42 h 42"/>
              <a:gd name="T32" fmla="*/ 30 w 30"/>
              <a:gd name="T33" fmla="*/ 42 h 42"/>
              <a:gd name="T34" fmla="*/ 28 w 30"/>
              <a:gd name="T35" fmla="*/ 42 h 42"/>
              <a:gd name="T36" fmla="*/ 26 w 30"/>
              <a:gd name="T37" fmla="*/ 42 h 42"/>
              <a:gd name="T38" fmla="*/ 26 w 30"/>
              <a:gd name="T39" fmla="*/ 24 h 42"/>
              <a:gd name="T40" fmla="*/ 21 w 30"/>
              <a:gd name="T41" fmla="*/ 28 h 42"/>
              <a:gd name="T42" fmla="*/ 14 w 30"/>
              <a:gd name="T43" fmla="*/ 31 h 42"/>
              <a:gd name="T44" fmla="*/ 14 w 30"/>
              <a:gd name="T45" fmla="*/ 26 h 42"/>
              <a:gd name="T46" fmla="*/ 19 w 30"/>
              <a:gd name="T47" fmla="*/ 26 h 42"/>
              <a:gd name="T48" fmla="*/ 21 w 30"/>
              <a:gd name="T49" fmla="*/ 26 h 42"/>
              <a:gd name="T50" fmla="*/ 23 w 30"/>
              <a:gd name="T51" fmla="*/ 24 h 42"/>
              <a:gd name="T52" fmla="*/ 26 w 30"/>
              <a:gd name="T53" fmla="*/ 19 h 42"/>
              <a:gd name="T54" fmla="*/ 26 w 30"/>
              <a:gd name="T55" fmla="*/ 10 h 42"/>
              <a:gd name="T56" fmla="*/ 23 w 30"/>
              <a:gd name="T57" fmla="*/ 7 h 42"/>
              <a:gd name="T58" fmla="*/ 21 w 30"/>
              <a:gd name="T59" fmla="*/ 5 h 42"/>
              <a:gd name="T60" fmla="*/ 19 w 30"/>
              <a:gd name="T61" fmla="*/ 3 h 42"/>
              <a:gd name="T62" fmla="*/ 16 w 30"/>
              <a:gd name="T63" fmla="*/ 3 h 42"/>
              <a:gd name="T64" fmla="*/ 12 w 30"/>
              <a:gd name="T65" fmla="*/ 3 h 42"/>
              <a:gd name="T66" fmla="*/ 7 w 30"/>
              <a:gd name="T67" fmla="*/ 7 h 42"/>
              <a:gd name="T68" fmla="*/ 5 w 30"/>
              <a:gd name="T69" fmla="*/ 10 h 42"/>
              <a:gd name="T70" fmla="*/ 5 w 30"/>
              <a:gd name="T71" fmla="*/ 14 h 42"/>
              <a:gd name="T72" fmla="*/ 5 w 30"/>
              <a:gd name="T73" fmla="*/ 19 h 42"/>
              <a:gd name="T74" fmla="*/ 7 w 30"/>
              <a:gd name="T75" fmla="*/ 24 h 42"/>
              <a:gd name="T76" fmla="*/ 12 w 30"/>
              <a:gd name="T77" fmla="*/ 26 h 42"/>
              <a:gd name="T78" fmla="*/ 14 w 30"/>
              <a:gd name="T79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2">
                <a:moveTo>
                  <a:pt x="14" y="31"/>
                </a:moveTo>
                <a:lnTo>
                  <a:pt x="14" y="31"/>
                </a:lnTo>
                <a:lnTo>
                  <a:pt x="7" y="28"/>
                </a:lnTo>
                <a:lnTo>
                  <a:pt x="7" y="28"/>
                </a:lnTo>
                <a:lnTo>
                  <a:pt x="5" y="26"/>
                </a:lnTo>
                <a:lnTo>
                  <a:pt x="5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0"/>
                </a:lnTo>
                <a:lnTo>
                  <a:pt x="23" y="3"/>
                </a:lnTo>
                <a:lnTo>
                  <a:pt x="23" y="3"/>
                </a:lnTo>
                <a:lnTo>
                  <a:pt x="26" y="5"/>
                </a:lnTo>
                <a:lnTo>
                  <a:pt x="26" y="0"/>
                </a:lnTo>
                <a:lnTo>
                  <a:pt x="30" y="0"/>
                </a:lnTo>
                <a:lnTo>
                  <a:pt x="30" y="38"/>
                </a:lnTo>
                <a:lnTo>
                  <a:pt x="30" y="38"/>
                </a:lnTo>
                <a:lnTo>
                  <a:pt x="30" y="40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6" y="42"/>
                </a:lnTo>
                <a:lnTo>
                  <a:pt x="26" y="42"/>
                </a:lnTo>
                <a:lnTo>
                  <a:pt x="26" y="40"/>
                </a:lnTo>
                <a:lnTo>
                  <a:pt x="26" y="24"/>
                </a:lnTo>
                <a:lnTo>
                  <a:pt x="26" y="24"/>
                </a:lnTo>
                <a:lnTo>
                  <a:pt x="21" y="28"/>
                </a:lnTo>
                <a:lnTo>
                  <a:pt x="21" y="28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14" y="26"/>
                </a:moveTo>
                <a:lnTo>
                  <a:pt x="14" y="26"/>
                </a:lnTo>
                <a:lnTo>
                  <a:pt x="19" y="26"/>
                </a:lnTo>
                <a:lnTo>
                  <a:pt x="19" y="26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6" y="19"/>
                </a:lnTo>
                <a:lnTo>
                  <a:pt x="26" y="10"/>
                </a:lnTo>
                <a:lnTo>
                  <a:pt x="26" y="10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9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5" y="14"/>
                </a:lnTo>
                <a:lnTo>
                  <a:pt x="5" y="19"/>
                </a:lnTo>
                <a:lnTo>
                  <a:pt x="5" y="19"/>
                </a:lnTo>
                <a:lnTo>
                  <a:pt x="7" y="24"/>
                </a:lnTo>
                <a:lnTo>
                  <a:pt x="7" y="24"/>
                </a:lnTo>
                <a:lnTo>
                  <a:pt x="12" y="26"/>
                </a:lnTo>
                <a:lnTo>
                  <a:pt x="12" y="26"/>
                </a:lnTo>
                <a:lnTo>
                  <a:pt x="14" y="26"/>
                </a:lnTo>
                <a:lnTo>
                  <a:pt x="14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7"/>
          <p:cNvSpPr>
            <a:spLocks/>
          </p:cNvSpPr>
          <p:nvPr/>
        </p:nvSpPr>
        <p:spPr bwMode="auto">
          <a:xfrm>
            <a:off x="4110439" y="3633093"/>
            <a:ext cx="44450" cy="49213"/>
          </a:xfrm>
          <a:custGeom>
            <a:avLst/>
            <a:gdLst>
              <a:gd name="T0" fmla="*/ 10 w 28"/>
              <a:gd name="T1" fmla="*/ 31 h 31"/>
              <a:gd name="T2" fmla="*/ 10 w 28"/>
              <a:gd name="T3" fmla="*/ 31 h 31"/>
              <a:gd name="T4" fmla="*/ 5 w 28"/>
              <a:gd name="T5" fmla="*/ 31 h 31"/>
              <a:gd name="T6" fmla="*/ 3 w 28"/>
              <a:gd name="T7" fmla="*/ 28 h 31"/>
              <a:gd name="T8" fmla="*/ 3 w 28"/>
              <a:gd name="T9" fmla="*/ 28 h 31"/>
              <a:gd name="T10" fmla="*/ 0 w 28"/>
              <a:gd name="T11" fmla="*/ 24 h 31"/>
              <a:gd name="T12" fmla="*/ 0 w 28"/>
              <a:gd name="T13" fmla="*/ 17 h 31"/>
              <a:gd name="T14" fmla="*/ 0 w 28"/>
              <a:gd name="T15" fmla="*/ 0 h 31"/>
              <a:gd name="T16" fmla="*/ 5 w 28"/>
              <a:gd name="T17" fmla="*/ 0 h 31"/>
              <a:gd name="T18" fmla="*/ 5 w 28"/>
              <a:gd name="T19" fmla="*/ 17 h 31"/>
              <a:gd name="T20" fmla="*/ 5 w 28"/>
              <a:gd name="T21" fmla="*/ 17 h 31"/>
              <a:gd name="T22" fmla="*/ 7 w 28"/>
              <a:gd name="T23" fmla="*/ 24 h 31"/>
              <a:gd name="T24" fmla="*/ 10 w 28"/>
              <a:gd name="T25" fmla="*/ 26 h 31"/>
              <a:gd name="T26" fmla="*/ 12 w 28"/>
              <a:gd name="T27" fmla="*/ 26 h 31"/>
              <a:gd name="T28" fmla="*/ 12 w 28"/>
              <a:gd name="T29" fmla="*/ 26 h 31"/>
              <a:gd name="T30" fmla="*/ 14 w 28"/>
              <a:gd name="T31" fmla="*/ 26 h 31"/>
              <a:gd name="T32" fmla="*/ 14 w 28"/>
              <a:gd name="T33" fmla="*/ 26 h 31"/>
              <a:gd name="T34" fmla="*/ 19 w 28"/>
              <a:gd name="T35" fmla="*/ 26 h 31"/>
              <a:gd name="T36" fmla="*/ 19 w 28"/>
              <a:gd name="T37" fmla="*/ 26 h 31"/>
              <a:gd name="T38" fmla="*/ 21 w 28"/>
              <a:gd name="T39" fmla="*/ 21 h 31"/>
              <a:gd name="T40" fmla="*/ 21 w 28"/>
              <a:gd name="T41" fmla="*/ 21 h 31"/>
              <a:gd name="T42" fmla="*/ 24 w 28"/>
              <a:gd name="T43" fmla="*/ 19 h 31"/>
              <a:gd name="T44" fmla="*/ 24 w 28"/>
              <a:gd name="T45" fmla="*/ 0 h 31"/>
              <a:gd name="T46" fmla="*/ 26 w 28"/>
              <a:gd name="T47" fmla="*/ 0 h 31"/>
              <a:gd name="T48" fmla="*/ 26 w 28"/>
              <a:gd name="T49" fmla="*/ 26 h 31"/>
              <a:gd name="T50" fmla="*/ 26 w 28"/>
              <a:gd name="T51" fmla="*/ 26 h 31"/>
              <a:gd name="T52" fmla="*/ 28 w 28"/>
              <a:gd name="T53" fmla="*/ 26 h 31"/>
              <a:gd name="T54" fmla="*/ 28 w 28"/>
              <a:gd name="T55" fmla="*/ 31 h 31"/>
              <a:gd name="T56" fmla="*/ 28 w 28"/>
              <a:gd name="T57" fmla="*/ 31 h 31"/>
              <a:gd name="T58" fmla="*/ 26 w 28"/>
              <a:gd name="T59" fmla="*/ 31 h 31"/>
              <a:gd name="T60" fmla="*/ 26 w 28"/>
              <a:gd name="T61" fmla="*/ 31 h 31"/>
              <a:gd name="T62" fmla="*/ 26 w 28"/>
              <a:gd name="T63" fmla="*/ 31 h 31"/>
              <a:gd name="T64" fmla="*/ 26 w 28"/>
              <a:gd name="T65" fmla="*/ 31 h 31"/>
              <a:gd name="T66" fmla="*/ 24 w 28"/>
              <a:gd name="T67" fmla="*/ 28 h 31"/>
              <a:gd name="T68" fmla="*/ 24 w 28"/>
              <a:gd name="T69" fmla="*/ 28 h 31"/>
              <a:gd name="T70" fmla="*/ 24 w 28"/>
              <a:gd name="T71" fmla="*/ 26 h 31"/>
              <a:gd name="T72" fmla="*/ 24 w 28"/>
              <a:gd name="T73" fmla="*/ 24 h 31"/>
              <a:gd name="T74" fmla="*/ 24 w 28"/>
              <a:gd name="T75" fmla="*/ 24 h 31"/>
              <a:gd name="T76" fmla="*/ 17 w 28"/>
              <a:gd name="T77" fmla="*/ 28 h 31"/>
              <a:gd name="T78" fmla="*/ 17 w 28"/>
              <a:gd name="T79" fmla="*/ 28 h 31"/>
              <a:gd name="T80" fmla="*/ 10 w 28"/>
              <a:gd name="T81" fmla="*/ 31 h 31"/>
              <a:gd name="T82" fmla="*/ 10 w 28"/>
              <a:gd name="T8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1">
                <a:moveTo>
                  <a:pt x="10" y="31"/>
                </a:moveTo>
                <a:lnTo>
                  <a:pt x="10" y="31"/>
                </a:lnTo>
                <a:lnTo>
                  <a:pt x="5" y="31"/>
                </a:lnTo>
                <a:lnTo>
                  <a:pt x="3" y="28"/>
                </a:lnTo>
                <a:lnTo>
                  <a:pt x="3" y="28"/>
                </a:lnTo>
                <a:lnTo>
                  <a:pt x="0" y="24"/>
                </a:lnTo>
                <a:lnTo>
                  <a:pt x="0" y="17"/>
                </a:lnTo>
                <a:lnTo>
                  <a:pt x="0" y="0"/>
                </a:lnTo>
                <a:lnTo>
                  <a:pt x="5" y="0"/>
                </a:lnTo>
                <a:lnTo>
                  <a:pt x="5" y="17"/>
                </a:lnTo>
                <a:lnTo>
                  <a:pt x="5" y="17"/>
                </a:lnTo>
                <a:lnTo>
                  <a:pt x="7" y="24"/>
                </a:lnTo>
                <a:lnTo>
                  <a:pt x="10" y="26"/>
                </a:lnTo>
                <a:lnTo>
                  <a:pt x="12" y="26"/>
                </a:lnTo>
                <a:lnTo>
                  <a:pt x="12" y="26"/>
                </a:lnTo>
                <a:lnTo>
                  <a:pt x="14" y="26"/>
                </a:lnTo>
                <a:lnTo>
                  <a:pt x="14" y="26"/>
                </a:lnTo>
                <a:lnTo>
                  <a:pt x="19" y="26"/>
                </a:lnTo>
                <a:lnTo>
                  <a:pt x="19" y="26"/>
                </a:lnTo>
                <a:lnTo>
                  <a:pt x="21" y="21"/>
                </a:lnTo>
                <a:lnTo>
                  <a:pt x="21" y="21"/>
                </a:lnTo>
                <a:lnTo>
                  <a:pt x="24" y="19"/>
                </a:lnTo>
                <a:lnTo>
                  <a:pt x="24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4" y="28"/>
                </a:lnTo>
                <a:lnTo>
                  <a:pt x="24" y="28"/>
                </a:lnTo>
                <a:lnTo>
                  <a:pt x="24" y="26"/>
                </a:lnTo>
                <a:lnTo>
                  <a:pt x="24" y="24"/>
                </a:lnTo>
                <a:lnTo>
                  <a:pt x="24" y="24"/>
                </a:lnTo>
                <a:lnTo>
                  <a:pt x="17" y="28"/>
                </a:lnTo>
                <a:lnTo>
                  <a:pt x="17" y="28"/>
                </a:lnTo>
                <a:lnTo>
                  <a:pt x="10" y="31"/>
                </a:lnTo>
                <a:lnTo>
                  <a:pt x="1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8"/>
          <p:cNvSpPr>
            <a:spLocks noEditPoints="1"/>
          </p:cNvSpPr>
          <p:nvPr/>
        </p:nvSpPr>
        <p:spPr bwMode="auto">
          <a:xfrm>
            <a:off x="4162827" y="3633093"/>
            <a:ext cx="47625" cy="49213"/>
          </a:xfrm>
          <a:custGeom>
            <a:avLst/>
            <a:gdLst>
              <a:gd name="T0" fmla="*/ 16 w 30"/>
              <a:gd name="T1" fmla="*/ 31 h 31"/>
              <a:gd name="T2" fmla="*/ 9 w 30"/>
              <a:gd name="T3" fmla="*/ 28 h 31"/>
              <a:gd name="T4" fmla="*/ 5 w 30"/>
              <a:gd name="T5" fmla="*/ 26 h 31"/>
              <a:gd name="T6" fmla="*/ 2 w 30"/>
              <a:gd name="T7" fmla="*/ 21 h 31"/>
              <a:gd name="T8" fmla="*/ 0 w 30"/>
              <a:gd name="T9" fmla="*/ 14 h 31"/>
              <a:gd name="T10" fmla="*/ 2 w 30"/>
              <a:gd name="T11" fmla="*/ 10 h 31"/>
              <a:gd name="T12" fmla="*/ 5 w 30"/>
              <a:gd name="T13" fmla="*/ 5 h 31"/>
              <a:gd name="T14" fmla="*/ 9 w 30"/>
              <a:gd name="T15" fmla="*/ 0 h 31"/>
              <a:gd name="T16" fmla="*/ 16 w 30"/>
              <a:gd name="T17" fmla="*/ 0 h 31"/>
              <a:gd name="T18" fmla="*/ 21 w 30"/>
              <a:gd name="T19" fmla="*/ 0 h 31"/>
              <a:gd name="T20" fmla="*/ 26 w 30"/>
              <a:gd name="T21" fmla="*/ 5 h 31"/>
              <a:gd name="T22" fmla="*/ 30 w 30"/>
              <a:gd name="T23" fmla="*/ 10 h 31"/>
              <a:gd name="T24" fmla="*/ 30 w 30"/>
              <a:gd name="T25" fmla="*/ 14 h 31"/>
              <a:gd name="T26" fmla="*/ 30 w 30"/>
              <a:gd name="T27" fmla="*/ 17 h 31"/>
              <a:gd name="T28" fmla="*/ 5 w 30"/>
              <a:gd name="T29" fmla="*/ 17 h 31"/>
              <a:gd name="T30" fmla="*/ 5 w 30"/>
              <a:gd name="T31" fmla="*/ 21 h 31"/>
              <a:gd name="T32" fmla="*/ 7 w 30"/>
              <a:gd name="T33" fmla="*/ 24 h 31"/>
              <a:gd name="T34" fmla="*/ 12 w 30"/>
              <a:gd name="T35" fmla="*/ 26 h 31"/>
              <a:gd name="T36" fmla="*/ 16 w 30"/>
              <a:gd name="T37" fmla="*/ 28 h 31"/>
              <a:gd name="T38" fmla="*/ 19 w 30"/>
              <a:gd name="T39" fmla="*/ 28 h 31"/>
              <a:gd name="T40" fmla="*/ 21 w 30"/>
              <a:gd name="T41" fmla="*/ 26 h 31"/>
              <a:gd name="T42" fmla="*/ 23 w 30"/>
              <a:gd name="T43" fmla="*/ 24 h 31"/>
              <a:gd name="T44" fmla="*/ 26 w 30"/>
              <a:gd name="T45" fmla="*/ 21 h 31"/>
              <a:gd name="T46" fmla="*/ 28 w 30"/>
              <a:gd name="T47" fmla="*/ 24 h 31"/>
              <a:gd name="T48" fmla="*/ 26 w 30"/>
              <a:gd name="T49" fmla="*/ 26 h 31"/>
              <a:gd name="T50" fmla="*/ 23 w 30"/>
              <a:gd name="T51" fmla="*/ 28 h 31"/>
              <a:gd name="T52" fmla="*/ 19 w 30"/>
              <a:gd name="T53" fmla="*/ 31 h 31"/>
              <a:gd name="T54" fmla="*/ 16 w 30"/>
              <a:gd name="T55" fmla="*/ 31 h 31"/>
              <a:gd name="T56" fmla="*/ 26 w 30"/>
              <a:gd name="T57" fmla="*/ 14 h 31"/>
              <a:gd name="T58" fmla="*/ 26 w 30"/>
              <a:gd name="T59" fmla="*/ 10 h 31"/>
              <a:gd name="T60" fmla="*/ 23 w 30"/>
              <a:gd name="T61" fmla="*/ 5 h 31"/>
              <a:gd name="T62" fmla="*/ 19 w 30"/>
              <a:gd name="T63" fmla="*/ 3 h 31"/>
              <a:gd name="T64" fmla="*/ 16 w 30"/>
              <a:gd name="T65" fmla="*/ 3 h 31"/>
              <a:gd name="T66" fmla="*/ 12 w 30"/>
              <a:gd name="T67" fmla="*/ 3 h 31"/>
              <a:gd name="T68" fmla="*/ 7 w 30"/>
              <a:gd name="T69" fmla="*/ 5 h 31"/>
              <a:gd name="T70" fmla="*/ 5 w 30"/>
              <a:gd name="T71" fmla="*/ 10 h 31"/>
              <a:gd name="T72" fmla="*/ 26 w 30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1">
                <a:moveTo>
                  <a:pt x="16" y="31"/>
                </a:moveTo>
                <a:lnTo>
                  <a:pt x="16" y="31"/>
                </a:lnTo>
                <a:lnTo>
                  <a:pt x="9" y="28"/>
                </a:lnTo>
                <a:lnTo>
                  <a:pt x="9" y="28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0" y="10"/>
                </a:lnTo>
                <a:lnTo>
                  <a:pt x="30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4"/>
                </a:lnTo>
                <a:lnTo>
                  <a:pt x="7" y="24"/>
                </a:lnTo>
                <a:lnTo>
                  <a:pt x="12" y="26"/>
                </a:lnTo>
                <a:lnTo>
                  <a:pt x="12" y="26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6" y="21"/>
                </a:lnTo>
                <a:lnTo>
                  <a:pt x="28" y="24"/>
                </a:lnTo>
                <a:lnTo>
                  <a:pt x="28" y="24"/>
                </a:lnTo>
                <a:lnTo>
                  <a:pt x="26" y="26"/>
                </a:lnTo>
                <a:lnTo>
                  <a:pt x="26" y="26"/>
                </a:lnTo>
                <a:lnTo>
                  <a:pt x="23" y="28"/>
                </a:lnTo>
                <a:lnTo>
                  <a:pt x="23" y="28"/>
                </a:lnTo>
                <a:lnTo>
                  <a:pt x="19" y="31"/>
                </a:lnTo>
                <a:lnTo>
                  <a:pt x="19" y="31"/>
                </a:lnTo>
                <a:lnTo>
                  <a:pt x="16" y="31"/>
                </a:lnTo>
                <a:lnTo>
                  <a:pt x="16" y="31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3" y="5"/>
                </a:lnTo>
                <a:lnTo>
                  <a:pt x="23" y="5"/>
                </a:lnTo>
                <a:lnTo>
                  <a:pt x="19" y="3"/>
                </a:lnTo>
                <a:lnTo>
                  <a:pt x="19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7" y="5"/>
                </a:lnTo>
                <a:lnTo>
                  <a:pt x="7" y="5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49"/>
          <p:cNvSpPr>
            <a:spLocks/>
          </p:cNvSpPr>
          <p:nvPr/>
        </p:nvSpPr>
        <p:spPr bwMode="auto">
          <a:xfrm>
            <a:off x="4240614" y="3633093"/>
            <a:ext cx="36513" cy="49213"/>
          </a:xfrm>
          <a:custGeom>
            <a:avLst/>
            <a:gdLst>
              <a:gd name="T0" fmla="*/ 12 w 23"/>
              <a:gd name="T1" fmla="*/ 31 h 31"/>
              <a:gd name="T2" fmla="*/ 5 w 23"/>
              <a:gd name="T3" fmla="*/ 28 h 31"/>
              <a:gd name="T4" fmla="*/ 2 w 23"/>
              <a:gd name="T5" fmla="*/ 24 h 31"/>
              <a:gd name="T6" fmla="*/ 7 w 23"/>
              <a:gd name="T7" fmla="*/ 26 h 31"/>
              <a:gd name="T8" fmla="*/ 12 w 23"/>
              <a:gd name="T9" fmla="*/ 28 h 31"/>
              <a:gd name="T10" fmla="*/ 19 w 23"/>
              <a:gd name="T11" fmla="*/ 26 h 31"/>
              <a:gd name="T12" fmla="*/ 21 w 23"/>
              <a:gd name="T13" fmla="*/ 21 h 31"/>
              <a:gd name="T14" fmla="*/ 21 w 23"/>
              <a:gd name="T15" fmla="*/ 19 h 31"/>
              <a:gd name="T16" fmla="*/ 19 w 23"/>
              <a:gd name="T17" fmla="*/ 19 h 31"/>
              <a:gd name="T18" fmla="*/ 16 w 23"/>
              <a:gd name="T19" fmla="*/ 17 h 31"/>
              <a:gd name="T20" fmla="*/ 12 w 23"/>
              <a:gd name="T21" fmla="*/ 17 h 31"/>
              <a:gd name="T22" fmla="*/ 7 w 23"/>
              <a:gd name="T23" fmla="*/ 14 h 31"/>
              <a:gd name="T24" fmla="*/ 5 w 23"/>
              <a:gd name="T25" fmla="*/ 14 h 31"/>
              <a:gd name="T26" fmla="*/ 2 w 23"/>
              <a:gd name="T27" fmla="*/ 12 h 31"/>
              <a:gd name="T28" fmla="*/ 0 w 23"/>
              <a:gd name="T29" fmla="*/ 7 h 31"/>
              <a:gd name="T30" fmla="*/ 2 w 23"/>
              <a:gd name="T31" fmla="*/ 5 h 31"/>
              <a:gd name="T32" fmla="*/ 5 w 23"/>
              <a:gd name="T33" fmla="*/ 3 h 31"/>
              <a:gd name="T34" fmla="*/ 7 w 23"/>
              <a:gd name="T35" fmla="*/ 0 h 31"/>
              <a:gd name="T36" fmla="*/ 12 w 23"/>
              <a:gd name="T37" fmla="*/ 0 h 31"/>
              <a:gd name="T38" fmla="*/ 19 w 23"/>
              <a:gd name="T39" fmla="*/ 0 h 31"/>
              <a:gd name="T40" fmla="*/ 23 w 23"/>
              <a:gd name="T41" fmla="*/ 3 h 31"/>
              <a:gd name="T42" fmla="*/ 21 w 23"/>
              <a:gd name="T43" fmla="*/ 5 h 31"/>
              <a:gd name="T44" fmla="*/ 16 w 23"/>
              <a:gd name="T45" fmla="*/ 3 h 31"/>
              <a:gd name="T46" fmla="*/ 12 w 23"/>
              <a:gd name="T47" fmla="*/ 3 h 31"/>
              <a:gd name="T48" fmla="*/ 9 w 23"/>
              <a:gd name="T49" fmla="*/ 3 h 31"/>
              <a:gd name="T50" fmla="*/ 7 w 23"/>
              <a:gd name="T51" fmla="*/ 3 h 31"/>
              <a:gd name="T52" fmla="*/ 5 w 23"/>
              <a:gd name="T53" fmla="*/ 5 h 31"/>
              <a:gd name="T54" fmla="*/ 5 w 23"/>
              <a:gd name="T55" fmla="*/ 7 h 31"/>
              <a:gd name="T56" fmla="*/ 5 w 23"/>
              <a:gd name="T57" fmla="*/ 10 h 31"/>
              <a:gd name="T58" fmla="*/ 7 w 23"/>
              <a:gd name="T59" fmla="*/ 12 h 31"/>
              <a:gd name="T60" fmla="*/ 9 w 23"/>
              <a:gd name="T61" fmla="*/ 12 h 31"/>
              <a:gd name="T62" fmla="*/ 12 w 23"/>
              <a:gd name="T63" fmla="*/ 12 h 31"/>
              <a:gd name="T64" fmla="*/ 19 w 23"/>
              <a:gd name="T65" fmla="*/ 14 h 31"/>
              <a:gd name="T66" fmla="*/ 21 w 23"/>
              <a:gd name="T67" fmla="*/ 17 h 31"/>
              <a:gd name="T68" fmla="*/ 23 w 23"/>
              <a:gd name="T69" fmla="*/ 19 h 31"/>
              <a:gd name="T70" fmla="*/ 23 w 23"/>
              <a:gd name="T71" fmla="*/ 21 h 31"/>
              <a:gd name="T72" fmla="*/ 21 w 23"/>
              <a:gd name="T73" fmla="*/ 28 h 31"/>
              <a:gd name="T74" fmla="*/ 16 w 23"/>
              <a:gd name="T75" fmla="*/ 31 h 31"/>
              <a:gd name="T76" fmla="*/ 12 w 23"/>
              <a:gd name="T7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1">
                <a:moveTo>
                  <a:pt x="12" y="31"/>
                </a:moveTo>
                <a:lnTo>
                  <a:pt x="12" y="31"/>
                </a:lnTo>
                <a:lnTo>
                  <a:pt x="5" y="28"/>
                </a:lnTo>
                <a:lnTo>
                  <a:pt x="5" y="28"/>
                </a:lnTo>
                <a:lnTo>
                  <a:pt x="0" y="26"/>
                </a:lnTo>
                <a:lnTo>
                  <a:pt x="2" y="24"/>
                </a:lnTo>
                <a:lnTo>
                  <a:pt x="2" y="24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9" y="26"/>
                </a:lnTo>
                <a:lnTo>
                  <a:pt x="19" y="26"/>
                </a:lnTo>
                <a:lnTo>
                  <a:pt x="21" y="21"/>
                </a:lnTo>
                <a:lnTo>
                  <a:pt x="21" y="21"/>
                </a:lnTo>
                <a:lnTo>
                  <a:pt x="21" y="19"/>
                </a:lnTo>
                <a:lnTo>
                  <a:pt x="21" y="19"/>
                </a:lnTo>
                <a:lnTo>
                  <a:pt x="19" y="19"/>
                </a:lnTo>
                <a:lnTo>
                  <a:pt x="19" y="19"/>
                </a:lnTo>
                <a:lnTo>
                  <a:pt x="16" y="17"/>
                </a:lnTo>
                <a:lnTo>
                  <a:pt x="16" y="17"/>
                </a:lnTo>
                <a:lnTo>
                  <a:pt x="12" y="17"/>
                </a:lnTo>
                <a:lnTo>
                  <a:pt x="12" y="17"/>
                </a:lnTo>
                <a:lnTo>
                  <a:pt x="7" y="14"/>
                </a:lnTo>
                <a:lnTo>
                  <a:pt x="7" y="14"/>
                </a:lnTo>
                <a:lnTo>
                  <a:pt x="5" y="14"/>
                </a:lnTo>
                <a:lnTo>
                  <a:pt x="5" y="14"/>
                </a:lnTo>
                <a:lnTo>
                  <a:pt x="2" y="12"/>
                </a:lnTo>
                <a:lnTo>
                  <a:pt x="2" y="12"/>
                </a:lnTo>
                <a:lnTo>
                  <a:pt x="0" y="7"/>
                </a:lnTo>
                <a:lnTo>
                  <a:pt x="0" y="7"/>
                </a:lnTo>
                <a:lnTo>
                  <a:pt x="2" y="5"/>
                </a:lnTo>
                <a:lnTo>
                  <a:pt x="2" y="5"/>
                </a:lnTo>
                <a:lnTo>
                  <a:pt x="5" y="3"/>
                </a:lnTo>
                <a:lnTo>
                  <a:pt x="5" y="3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3" y="3"/>
                </a:lnTo>
                <a:lnTo>
                  <a:pt x="21" y="5"/>
                </a:lnTo>
                <a:lnTo>
                  <a:pt x="21" y="5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9" y="3"/>
                </a:lnTo>
                <a:lnTo>
                  <a:pt x="9" y="3"/>
                </a:lnTo>
                <a:lnTo>
                  <a:pt x="7" y="3"/>
                </a:lnTo>
                <a:lnTo>
                  <a:pt x="7" y="3"/>
                </a:lnTo>
                <a:lnTo>
                  <a:pt x="5" y="5"/>
                </a:lnTo>
                <a:lnTo>
                  <a:pt x="5" y="5"/>
                </a:lnTo>
                <a:lnTo>
                  <a:pt x="5" y="7"/>
                </a:lnTo>
                <a:lnTo>
                  <a:pt x="5" y="7"/>
                </a:lnTo>
                <a:lnTo>
                  <a:pt x="5" y="10"/>
                </a:lnTo>
                <a:lnTo>
                  <a:pt x="5" y="10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12" y="12"/>
                </a:lnTo>
                <a:lnTo>
                  <a:pt x="12" y="12"/>
                </a:lnTo>
                <a:lnTo>
                  <a:pt x="19" y="14"/>
                </a:lnTo>
                <a:lnTo>
                  <a:pt x="19" y="14"/>
                </a:lnTo>
                <a:lnTo>
                  <a:pt x="21" y="17"/>
                </a:lnTo>
                <a:lnTo>
                  <a:pt x="21" y="17"/>
                </a:lnTo>
                <a:lnTo>
                  <a:pt x="23" y="19"/>
                </a:lnTo>
                <a:lnTo>
                  <a:pt x="23" y="19"/>
                </a:lnTo>
                <a:lnTo>
                  <a:pt x="23" y="21"/>
                </a:lnTo>
                <a:lnTo>
                  <a:pt x="23" y="21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6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0"/>
          <p:cNvSpPr>
            <a:spLocks noEditPoints="1"/>
          </p:cNvSpPr>
          <p:nvPr/>
        </p:nvSpPr>
        <p:spPr bwMode="auto">
          <a:xfrm>
            <a:off x="4288239" y="3615631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1 h 42"/>
              <a:gd name="T4" fmla="*/ 5 w 5"/>
              <a:gd name="T5" fmla="*/ 11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4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4 h 42"/>
              <a:gd name="T20" fmla="*/ 0 w 5"/>
              <a:gd name="T21" fmla="*/ 4 h 42"/>
              <a:gd name="T22" fmla="*/ 0 w 5"/>
              <a:gd name="T2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1"/>
                </a:lnTo>
                <a:lnTo>
                  <a:pt x="5" y="11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5" y="0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1"/>
          <p:cNvSpPr>
            <a:spLocks/>
          </p:cNvSpPr>
          <p:nvPr/>
        </p:nvSpPr>
        <p:spPr bwMode="auto">
          <a:xfrm>
            <a:off x="4304114" y="3615631"/>
            <a:ext cx="28575" cy="66675"/>
          </a:xfrm>
          <a:custGeom>
            <a:avLst/>
            <a:gdLst>
              <a:gd name="T0" fmla="*/ 18 w 18"/>
              <a:gd name="T1" fmla="*/ 39 h 42"/>
              <a:gd name="T2" fmla="*/ 18 w 18"/>
              <a:gd name="T3" fmla="*/ 39 h 42"/>
              <a:gd name="T4" fmla="*/ 16 w 18"/>
              <a:gd name="T5" fmla="*/ 39 h 42"/>
              <a:gd name="T6" fmla="*/ 16 w 18"/>
              <a:gd name="T7" fmla="*/ 39 h 42"/>
              <a:gd name="T8" fmla="*/ 16 w 18"/>
              <a:gd name="T9" fmla="*/ 42 h 42"/>
              <a:gd name="T10" fmla="*/ 16 w 18"/>
              <a:gd name="T11" fmla="*/ 42 h 42"/>
              <a:gd name="T12" fmla="*/ 14 w 18"/>
              <a:gd name="T13" fmla="*/ 42 h 42"/>
              <a:gd name="T14" fmla="*/ 14 w 18"/>
              <a:gd name="T15" fmla="*/ 42 h 42"/>
              <a:gd name="T16" fmla="*/ 11 w 18"/>
              <a:gd name="T17" fmla="*/ 42 h 42"/>
              <a:gd name="T18" fmla="*/ 11 w 18"/>
              <a:gd name="T19" fmla="*/ 42 h 42"/>
              <a:gd name="T20" fmla="*/ 9 w 18"/>
              <a:gd name="T21" fmla="*/ 42 h 42"/>
              <a:gd name="T22" fmla="*/ 9 w 18"/>
              <a:gd name="T23" fmla="*/ 42 h 42"/>
              <a:gd name="T24" fmla="*/ 7 w 18"/>
              <a:gd name="T25" fmla="*/ 39 h 42"/>
              <a:gd name="T26" fmla="*/ 7 w 18"/>
              <a:gd name="T27" fmla="*/ 39 h 42"/>
              <a:gd name="T28" fmla="*/ 4 w 18"/>
              <a:gd name="T29" fmla="*/ 37 h 42"/>
              <a:gd name="T30" fmla="*/ 4 w 18"/>
              <a:gd name="T31" fmla="*/ 37 h 42"/>
              <a:gd name="T32" fmla="*/ 4 w 18"/>
              <a:gd name="T33" fmla="*/ 35 h 42"/>
              <a:gd name="T34" fmla="*/ 4 w 18"/>
              <a:gd name="T35" fmla="*/ 14 h 42"/>
              <a:gd name="T36" fmla="*/ 0 w 18"/>
              <a:gd name="T37" fmla="*/ 14 h 42"/>
              <a:gd name="T38" fmla="*/ 0 w 18"/>
              <a:gd name="T39" fmla="*/ 11 h 42"/>
              <a:gd name="T40" fmla="*/ 4 w 18"/>
              <a:gd name="T41" fmla="*/ 11 h 42"/>
              <a:gd name="T42" fmla="*/ 4 w 18"/>
              <a:gd name="T43" fmla="*/ 0 h 42"/>
              <a:gd name="T44" fmla="*/ 9 w 18"/>
              <a:gd name="T45" fmla="*/ 0 h 42"/>
              <a:gd name="T46" fmla="*/ 9 w 18"/>
              <a:gd name="T47" fmla="*/ 11 h 42"/>
              <a:gd name="T48" fmla="*/ 16 w 18"/>
              <a:gd name="T49" fmla="*/ 11 h 42"/>
              <a:gd name="T50" fmla="*/ 16 w 18"/>
              <a:gd name="T51" fmla="*/ 14 h 42"/>
              <a:gd name="T52" fmla="*/ 9 w 18"/>
              <a:gd name="T53" fmla="*/ 14 h 42"/>
              <a:gd name="T54" fmla="*/ 9 w 18"/>
              <a:gd name="T55" fmla="*/ 35 h 42"/>
              <a:gd name="T56" fmla="*/ 9 w 18"/>
              <a:gd name="T57" fmla="*/ 35 h 42"/>
              <a:gd name="T58" fmla="*/ 9 w 18"/>
              <a:gd name="T59" fmla="*/ 37 h 42"/>
              <a:gd name="T60" fmla="*/ 9 w 18"/>
              <a:gd name="T61" fmla="*/ 37 h 42"/>
              <a:gd name="T62" fmla="*/ 11 w 18"/>
              <a:gd name="T63" fmla="*/ 37 h 42"/>
              <a:gd name="T64" fmla="*/ 11 w 18"/>
              <a:gd name="T65" fmla="*/ 37 h 42"/>
              <a:gd name="T66" fmla="*/ 16 w 18"/>
              <a:gd name="T67" fmla="*/ 37 h 42"/>
              <a:gd name="T68" fmla="*/ 16 w 18"/>
              <a:gd name="T69" fmla="*/ 37 h 42"/>
              <a:gd name="T70" fmla="*/ 16 w 18"/>
              <a:gd name="T71" fmla="*/ 37 h 42"/>
              <a:gd name="T72" fmla="*/ 18 w 18"/>
              <a:gd name="T73" fmla="*/ 39 h 42"/>
              <a:gd name="T74" fmla="*/ 18 w 18"/>
              <a:gd name="T75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" h="42">
                <a:moveTo>
                  <a:pt x="18" y="39"/>
                </a:moveTo>
                <a:lnTo>
                  <a:pt x="18" y="39"/>
                </a:lnTo>
                <a:lnTo>
                  <a:pt x="16" y="39"/>
                </a:lnTo>
                <a:lnTo>
                  <a:pt x="16" y="39"/>
                </a:lnTo>
                <a:lnTo>
                  <a:pt x="16" y="42"/>
                </a:lnTo>
                <a:lnTo>
                  <a:pt x="16" y="42"/>
                </a:lnTo>
                <a:lnTo>
                  <a:pt x="14" y="42"/>
                </a:lnTo>
                <a:lnTo>
                  <a:pt x="14" y="42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39"/>
                </a:lnTo>
                <a:lnTo>
                  <a:pt x="7" y="39"/>
                </a:lnTo>
                <a:lnTo>
                  <a:pt x="4" y="37"/>
                </a:lnTo>
                <a:lnTo>
                  <a:pt x="4" y="37"/>
                </a:lnTo>
                <a:lnTo>
                  <a:pt x="4" y="35"/>
                </a:lnTo>
                <a:lnTo>
                  <a:pt x="4" y="14"/>
                </a:lnTo>
                <a:lnTo>
                  <a:pt x="0" y="14"/>
                </a:lnTo>
                <a:lnTo>
                  <a:pt x="0" y="11"/>
                </a:lnTo>
                <a:lnTo>
                  <a:pt x="4" y="11"/>
                </a:lnTo>
                <a:lnTo>
                  <a:pt x="4" y="0"/>
                </a:lnTo>
                <a:lnTo>
                  <a:pt x="9" y="0"/>
                </a:lnTo>
                <a:lnTo>
                  <a:pt x="9" y="11"/>
                </a:lnTo>
                <a:lnTo>
                  <a:pt x="16" y="11"/>
                </a:lnTo>
                <a:lnTo>
                  <a:pt x="16" y="14"/>
                </a:lnTo>
                <a:lnTo>
                  <a:pt x="9" y="14"/>
                </a:lnTo>
                <a:lnTo>
                  <a:pt x="9" y="35"/>
                </a:lnTo>
                <a:lnTo>
                  <a:pt x="9" y="35"/>
                </a:lnTo>
                <a:lnTo>
                  <a:pt x="9" y="37"/>
                </a:lnTo>
                <a:lnTo>
                  <a:pt x="9" y="37"/>
                </a:lnTo>
                <a:lnTo>
                  <a:pt x="11" y="37"/>
                </a:lnTo>
                <a:lnTo>
                  <a:pt x="11" y="37"/>
                </a:lnTo>
                <a:lnTo>
                  <a:pt x="16" y="37"/>
                </a:lnTo>
                <a:lnTo>
                  <a:pt x="16" y="37"/>
                </a:lnTo>
                <a:lnTo>
                  <a:pt x="16" y="37"/>
                </a:lnTo>
                <a:lnTo>
                  <a:pt x="18" y="39"/>
                </a:lnTo>
                <a:lnTo>
                  <a:pt x="18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2"/>
          <p:cNvSpPr>
            <a:spLocks noEditPoints="1"/>
          </p:cNvSpPr>
          <p:nvPr/>
        </p:nvSpPr>
        <p:spPr bwMode="auto">
          <a:xfrm>
            <a:off x="4359677" y="3633093"/>
            <a:ext cx="44450" cy="49213"/>
          </a:xfrm>
          <a:custGeom>
            <a:avLst/>
            <a:gdLst>
              <a:gd name="T0" fmla="*/ 11 w 28"/>
              <a:gd name="T1" fmla="*/ 31 h 31"/>
              <a:gd name="T2" fmla="*/ 7 w 28"/>
              <a:gd name="T3" fmla="*/ 31 h 31"/>
              <a:gd name="T4" fmla="*/ 2 w 28"/>
              <a:gd name="T5" fmla="*/ 28 h 31"/>
              <a:gd name="T6" fmla="*/ 2 w 28"/>
              <a:gd name="T7" fmla="*/ 26 h 31"/>
              <a:gd name="T8" fmla="*/ 0 w 28"/>
              <a:gd name="T9" fmla="*/ 21 h 31"/>
              <a:gd name="T10" fmla="*/ 2 w 28"/>
              <a:gd name="T11" fmla="*/ 17 h 31"/>
              <a:gd name="T12" fmla="*/ 4 w 28"/>
              <a:gd name="T13" fmla="*/ 14 h 31"/>
              <a:gd name="T14" fmla="*/ 7 w 28"/>
              <a:gd name="T15" fmla="*/ 12 h 31"/>
              <a:gd name="T16" fmla="*/ 14 w 28"/>
              <a:gd name="T17" fmla="*/ 12 h 31"/>
              <a:gd name="T18" fmla="*/ 18 w 28"/>
              <a:gd name="T19" fmla="*/ 12 h 31"/>
              <a:gd name="T20" fmla="*/ 23 w 28"/>
              <a:gd name="T21" fmla="*/ 12 h 31"/>
              <a:gd name="T22" fmla="*/ 21 w 28"/>
              <a:gd name="T23" fmla="*/ 5 h 31"/>
              <a:gd name="T24" fmla="*/ 16 w 28"/>
              <a:gd name="T25" fmla="*/ 3 h 31"/>
              <a:gd name="T26" fmla="*/ 14 w 28"/>
              <a:gd name="T27" fmla="*/ 3 h 31"/>
              <a:gd name="T28" fmla="*/ 9 w 28"/>
              <a:gd name="T29" fmla="*/ 3 h 31"/>
              <a:gd name="T30" fmla="*/ 2 w 28"/>
              <a:gd name="T31" fmla="*/ 3 h 31"/>
              <a:gd name="T32" fmla="*/ 9 w 28"/>
              <a:gd name="T33" fmla="*/ 0 h 31"/>
              <a:gd name="T34" fmla="*/ 14 w 28"/>
              <a:gd name="T35" fmla="*/ 0 h 31"/>
              <a:gd name="T36" fmla="*/ 23 w 28"/>
              <a:gd name="T37" fmla="*/ 3 h 31"/>
              <a:gd name="T38" fmla="*/ 25 w 28"/>
              <a:gd name="T39" fmla="*/ 7 h 31"/>
              <a:gd name="T40" fmla="*/ 25 w 28"/>
              <a:gd name="T41" fmla="*/ 26 h 31"/>
              <a:gd name="T42" fmla="*/ 28 w 28"/>
              <a:gd name="T43" fmla="*/ 26 h 31"/>
              <a:gd name="T44" fmla="*/ 28 w 28"/>
              <a:gd name="T45" fmla="*/ 31 h 31"/>
              <a:gd name="T46" fmla="*/ 25 w 28"/>
              <a:gd name="T47" fmla="*/ 31 h 31"/>
              <a:gd name="T48" fmla="*/ 23 w 28"/>
              <a:gd name="T49" fmla="*/ 28 h 31"/>
              <a:gd name="T50" fmla="*/ 23 w 28"/>
              <a:gd name="T51" fmla="*/ 26 h 31"/>
              <a:gd name="T52" fmla="*/ 16 w 28"/>
              <a:gd name="T53" fmla="*/ 28 h 31"/>
              <a:gd name="T54" fmla="*/ 11 w 28"/>
              <a:gd name="T55" fmla="*/ 31 h 31"/>
              <a:gd name="T56" fmla="*/ 11 w 28"/>
              <a:gd name="T57" fmla="*/ 28 h 31"/>
              <a:gd name="T58" fmla="*/ 16 w 28"/>
              <a:gd name="T59" fmla="*/ 26 h 31"/>
              <a:gd name="T60" fmla="*/ 21 w 28"/>
              <a:gd name="T61" fmla="*/ 24 h 31"/>
              <a:gd name="T62" fmla="*/ 21 w 28"/>
              <a:gd name="T63" fmla="*/ 21 h 31"/>
              <a:gd name="T64" fmla="*/ 23 w 28"/>
              <a:gd name="T65" fmla="*/ 21 h 31"/>
              <a:gd name="T66" fmla="*/ 23 w 28"/>
              <a:gd name="T67" fmla="*/ 17 h 31"/>
              <a:gd name="T68" fmla="*/ 18 w 28"/>
              <a:gd name="T69" fmla="*/ 14 h 31"/>
              <a:gd name="T70" fmla="*/ 14 w 28"/>
              <a:gd name="T71" fmla="*/ 14 h 31"/>
              <a:gd name="T72" fmla="*/ 7 w 28"/>
              <a:gd name="T73" fmla="*/ 17 h 31"/>
              <a:gd name="T74" fmla="*/ 4 w 28"/>
              <a:gd name="T75" fmla="*/ 21 h 31"/>
              <a:gd name="T76" fmla="*/ 4 w 28"/>
              <a:gd name="T77" fmla="*/ 24 h 31"/>
              <a:gd name="T78" fmla="*/ 7 w 28"/>
              <a:gd name="T79" fmla="*/ 26 h 31"/>
              <a:gd name="T80" fmla="*/ 9 w 28"/>
              <a:gd name="T81" fmla="*/ 26 h 31"/>
              <a:gd name="T82" fmla="*/ 11 w 28"/>
              <a:gd name="T83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1">
                <a:moveTo>
                  <a:pt x="11" y="31"/>
                </a:moveTo>
                <a:lnTo>
                  <a:pt x="11" y="31"/>
                </a:lnTo>
                <a:lnTo>
                  <a:pt x="7" y="31"/>
                </a:lnTo>
                <a:lnTo>
                  <a:pt x="7" y="31"/>
                </a:lnTo>
                <a:lnTo>
                  <a:pt x="2" y="28"/>
                </a:lnTo>
                <a:lnTo>
                  <a:pt x="2" y="28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2" y="17"/>
                </a:lnTo>
                <a:lnTo>
                  <a:pt x="2" y="17"/>
                </a:lnTo>
                <a:lnTo>
                  <a:pt x="4" y="14"/>
                </a:lnTo>
                <a:lnTo>
                  <a:pt x="4" y="14"/>
                </a:lnTo>
                <a:lnTo>
                  <a:pt x="7" y="12"/>
                </a:lnTo>
                <a:lnTo>
                  <a:pt x="7" y="12"/>
                </a:lnTo>
                <a:lnTo>
                  <a:pt x="14" y="12"/>
                </a:lnTo>
                <a:lnTo>
                  <a:pt x="14" y="12"/>
                </a:lnTo>
                <a:lnTo>
                  <a:pt x="18" y="12"/>
                </a:lnTo>
                <a:lnTo>
                  <a:pt x="18" y="12"/>
                </a:lnTo>
                <a:lnTo>
                  <a:pt x="23" y="14"/>
                </a:lnTo>
                <a:lnTo>
                  <a:pt x="23" y="12"/>
                </a:lnTo>
                <a:lnTo>
                  <a:pt x="23" y="12"/>
                </a:lnTo>
                <a:lnTo>
                  <a:pt x="21" y="5"/>
                </a:lnTo>
                <a:lnTo>
                  <a:pt x="21" y="5"/>
                </a:lnTo>
                <a:lnTo>
                  <a:pt x="16" y="3"/>
                </a:lnTo>
                <a:lnTo>
                  <a:pt x="14" y="3"/>
                </a:lnTo>
                <a:lnTo>
                  <a:pt x="14" y="3"/>
                </a:lnTo>
                <a:lnTo>
                  <a:pt x="9" y="3"/>
                </a:lnTo>
                <a:lnTo>
                  <a:pt x="9" y="3"/>
                </a:lnTo>
                <a:lnTo>
                  <a:pt x="4" y="5"/>
                </a:lnTo>
                <a:lnTo>
                  <a:pt x="2" y="3"/>
                </a:lnTo>
                <a:lnTo>
                  <a:pt x="2" y="3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23" y="3"/>
                </a:lnTo>
                <a:lnTo>
                  <a:pt x="23" y="3"/>
                </a:lnTo>
                <a:lnTo>
                  <a:pt x="25" y="7"/>
                </a:lnTo>
                <a:lnTo>
                  <a:pt x="25" y="12"/>
                </a:lnTo>
                <a:lnTo>
                  <a:pt x="25" y="26"/>
                </a:lnTo>
                <a:lnTo>
                  <a:pt x="25" y="26"/>
                </a:lnTo>
                <a:lnTo>
                  <a:pt x="28" y="26"/>
                </a:lnTo>
                <a:lnTo>
                  <a:pt x="28" y="31"/>
                </a:lnTo>
                <a:lnTo>
                  <a:pt x="28" y="31"/>
                </a:lnTo>
                <a:lnTo>
                  <a:pt x="25" y="31"/>
                </a:lnTo>
                <a:lnTo>
                  <a:pt x="25" y="31"/>
                </a:lnTo>
                <a:lnTo>
                  <a:pt x="23" y="28"/>
                </a:lnTo>
                <a:lnTo>
                  <a:pt x="23" y="28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28"/>
                </a:lnTo>
                <a:lnTo>
                  <a:pt x="16" y="28"/>
                </a:lnTo>
                <a:lnTo>
                  <a:pt x="11" y="31"/>
                </a:lnTo>
                <a:lnTo>
                  <a:pt x="11" y="31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16" y="26"/>
                </a:lnTo>
                <a:lnTo>
                  <a:pt x="16" y="26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21"/>
                </a:lnTo>
                <a:lnTo>
                  <a:pt x="23" y="21"/>
                </a:lnTo>
                <a:lnTo>
                  <a:pt x="23" y="17"/>
                </a:lnTo>
                <a:lnTo>
                  <a:pt x="23" y="17"/>
                </a:lnTo>
                <a:lnTo>
                  <a:pt x="18" y="14"/>
                </a:lnTo>
                <a:lnTo>
                  <a:pt x="18" y="14"/>
                </a:lnTo>
                <a:lnTo>
                  <a:pt x="14" y="14"/>
                </a:lnTo>
                <a:lnTo>
                  <a:pt x="14" y="14"/>
                </a:lnTo>
                <a:lnTo>
                  <a:pt x="7" y="17"/>
                </a:lnTo>
                <a:lnTo>
                  <a:pt x="7" y="17"/>
                </a:lnTo>
                <a:lnTo>
                  <a:pt x="4" y="19"/>
                </a:lnTo>
                <a:lnTo>
                  <a:pt x="4" y="21"/>
                </a:lnTo>
                <a:lnTo>
                  <a:pt x="4" y="21"/>
                </a:lnTo>
                <a:lnTo>
                  <a:pt x="4" y="24"/>
                </a:lnTo>
                <a:lnTo>
                  <a:pt x="4" y="24"/>
                </a:lnTo>
                <a:lnTo>
                  <a:pt x="7" y="26"/>
                </a:lnTo>
                <a:lnTo>
                  <a:pt x="7" y="26"/>
                </a:lnTo>
                <a:lnTo>
                  <a:pt x="9" y="26"/>
                </a:lnTo>
                <a:lnTo>
                  <a:pt x="9" y="26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3"/>
          <p:cNvSpPr>
            <a:spLocks/>
          </p:cNvSpPr>
          <p:nvPr/>
        </p:nvSpPr>
        <p:spPr bwMode="auto">
          <a:xfrm>
            <a:off x="4415239" y="3633093"/>
            <a:ext cx="69850" cy="49213"/>
          </a:xfrm>
          <a:custGeom>
            <a:avLst/>
            <a:gdLst>
              <a:gd name="T0" fmla="*/ 44 w 44"/>
              <a:gd name="T1" fmla="*/ 31 h 31"/>
              <a:gd name="T2" fmla="*/ 39 w 44"/>
              <a:gd name="T3" fmla="*/ 31 h 31"/>
              <a:gd name="T4" fmla="*/ 39 w 44"/>
              <a:gd name="T5" fmla="*/ 12 h 31"/>
              <a:gd name="T6" fmla="*/ 39 w 44"/>
              <a:gd name="T7" fmla="*/ 12 h 31"/>
              <a:gd name="T8" fmla="*/ 39 w 44"/>
              <a:gd name="T9" fmla="*/ 5 h 31"/>
              <a:gd name="T10" fmla="*/ 39 w 44"/>
              <a:gd name="T11" fmla="*/ 5 h 31"/>
              <a:gd name="T12" fmla="*/ 37 w 44"/>
              <a:gd name="T13" fmla="*/ 3 h 31"/>
              <a:gd name="T14" fmla="*/ 34 w 44"/>
              <a:gd name="T15" fmla="*/ 3 h 31"/>
              <a:gd name="T16" fmla="*/ 34 w 44"/>
              <a:gd name="T17" fmla="*/ 3 h 31"/>
              <a:gd name="T18" fmla="*/ 30 w 44"/>
              <a:gd name="T19" fmla="*/ 3 h 31"/>
              <a:gd name="T20" fmla="*/ 30 w 44"/>
              <a:gd name="T21" fmla="*/ 3 h 31"/>
              <a:gd name="T22" fmla="*/ 27 w 44"/>
              <a:gd name="T23" fmla="*/ 5 h 31"/>
              <a:gd name="T24" fmla="*/ 27 w 44"/>
              <a:gd name="T25" fmla="*/ 5 h 31"/>
              <a:gd name="T26" fmla="*/ 25 w 44"/>
              <a:gd name="T27" fmla="*/ 7 h 31"/>
              <a:gd name="T28" fmla="*/ 25 w 44"/>
              <a:gd name="T29" fmla="*/ 7 h 31"/>
              <a:gd name="T30" fmla="*/ 23 w 44"/>
              <a:gd name="T31" fmla="*/ 12 h 31"/>
              <a:gd name="T32" fmla="*/ 23 w 44"/>
              <a:gd name="T33" fmla="*/ 31 h 31"/>
              <a:gd name="T34" fmla="*/ 20 w 44"/>
              <a:gd name="T35" fmla="*/ 31 h 31"/>
              <a:gd name="T36" fmla="*/ 20 w 44"/>
              <a:gd name="T37" fmla="*/ 12 h 31"/>
              <a:gd name="T38" fmla="*/ 20 w 44"/>
              <a:gd name="T39" fmla="*/ 12 h 31"/>
              <a:gd name="T40" fmla="*/ 18 w 44"/>
              <a:gd name="T41" fmla="*/ 5 h 31"/>
              <a:gd name="T42" fmla="*/ 18 w 44"/>
              <a:gd name="T43" fmla="*/ 5 h 31"/>
              <a:gd name="T44" fmla="*/ 16 w 44"/>
              <a:gd name="T45" fmla="*/ 3 h 31"/>
              <a:gd name="T46" fmla="*/ 13 w 44"/>
              <a:gd name="T47" fmla="*/ 3 h 31"/>
              <a:gd name="T48" fmla="*/ 13 w 44"/>
              <a:gd name="T49" fmla="*/ 3 h 31"/>
              <a:gd name="T50" fmla="*/ 6 w 44"/>
              <a:gd name="T51" fmla="*/ 5 h 31"/>
              <a:gd name="T52" fmla="*/ 6 w 44"/>
              <a:gd name="T53" fmla="*/ 5 h 31"/>
              <a:gd name="T54" fmla="*/ 4 w 44"/>
              <a:gd name="T55" fmla="*/ 12 h 31"/>
              <a:gd name="T56" fmla="*/ 4 w 44"/>
              <a:gd name="T57" fmla="*/ 31 h 31"/>
              <a:gd name="T58" fmla="*/ 0 w 44"/>
              <a:gd name="T59" fmla="*/ 31 h 31"/>
              <a:gd name="T60" fmla="*/ 0 w 44"/>
              <a:gd name="T61" fmla="*/ 0 h 31"/>
              <a:gd name="T62" fmla="*/ 2 w 44"/>
              <a:gd name="T63" fmla="*/ 0 h 31"/>
              <a:gd name="T64" fmla="*/ 2 w 44"/>
              <a:gd name="T65" fmla="*/ 7 h 31"/>
              <a:gd name="T66" fmla="*/ 2 w 44"/>
              <a:gd name="T67" fmla="*/ 7 h 31"/>
              <a:gd name="T68" fmla="*/ 9 w 44"/>
              <a:gd name="T69" fmla="*/ 0 h 31"/>
              <a:gd name="T70" fmla="*/ 9 w 44"/>
              <a:gd name="T71" fmla="*/ 0 h 31"/>
              <a:gd name="T72" fmla="*/ 13 w 44"/>
              <a:gd name="T73" fmla="*/ 0 h 31"/>
              <a:gd name="T74" fmla="*/ 13 w 44"/>
              <a:gd name="T75" fmla="*/ 0 h 31"/>
              <a:gd name="T76" fmla="*/ 20 w 44"/>
              <a:gd name="T77" fmla="*/ 0 h 31"/>
              <a:gd name="T78" fmla="*/ 20 w 44"/>
              <a:gd name="T79" fmla="*/ 0 h 31"/>
              <a:gd name="T80" fmla="*/ 23 w 44"/>
              <a:gd name="T81" fmla="*/ 7 h 31"/>
              <a:gd name="T82" fmla="*/ 23 w 44"/>
              <a:gd name="T83" fmla="*/ 7 h 31"/>
              <a:gd name="T84" fmla="*/ 27 w 44"/>
              <a:gd name="T85" fmla="*/ 0 h 31"/>
              <a:gd name="T86" fmla="*/ 34 w 44"/>
              <a:gd name="T87" fmla="*/ 0 h 31"/>
              <a:gd name="T88" fmla="*/ 34 w 44"/>
              <a:gd name="T89" fmla="*/ 0 h 31"/>
              <a:gd name="T90" fmla="*/ 39 w 44"/>
              <a:gd name="T91" fmla="*/ 0 h 31"/>
              <a:gd name="T92" fmla="*/ 39 w 44"/>
              <a:gd name="T93" fmla="*/ 0 h 31"/>
              <a:gd name="T94" fmla="*/ 41 w 44"/>
              <a:gd name="T95" fmla="*/ 3 h 31"/>
              <a:gd name="T96" fmla="*/ 41 w 44"/>
              <a:gd name="T97" fmla="*/ 3 h 31"/>
              <a:gd name="T98" fmla="*/ 44 w 44"/>
              <a:gd name="T99" fmla="*/ 7 h 31"/>
              <a:gd name="T100" fmla="*/ 44 w 44"/>
              <a:gd name="T101" fmla="*/ 7 h 31"/>
              <a:gd name="T102" fmla="*/ 44 w 44"/>
              <a:gd name="T103" fmla="*/ 12 h 31"/>
              <a:gd name="T104" fmla="*/ 44 w 44"/>
              <a:gd name="T105" fmla="*/ 31 h 31"/>
              <a:gd name="T106" fmla="*/ 44 w 44"/>
              <a:gd name="T10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" h="31">
                <a:moveTo>
                  <a:pt x="44" y="31"/>
                </a:moveTo>
                <a:lnTo>
                  <a:pt x="39" y="31"/>
                </a:lnTo>
                <a:lnTo>
                  <a:pt x="39" y="12"/>
                </a:lnTo>
                <a:lnTo>
                  <a:pt x="39" y="12"/>
                </a:lnTo>
                <a:lnTo>
                  <a:pt x="39" y="5"/>
                </a:lnTo>
                <a:lnTo>
                  <a:pt x="39" y="5"/>
                </a:lnTo>
                <a:lnTo>
                  <a:pt x="37" y="3"/>
                </a:lnTo>
                <a:lnTo>
                  <a:pt x="34" y="3"/>
                </a:lnTo>
                <a:lnTo>
                  <a:pt x="34" y="3"/>
                </a:lnTo>
                <a:lnTo>
                  <a:pt x="30" y="3"/>
                </a:lnTo>
                <a:lnTo>
                  <a:pt x="30" y="3"/>
                </a:lnTo>
                <a:lnTo>
                  <a:pt x="27" y="5"/>
                </a:lnTo>
                <a:lnTo>
                  <a:pt x="27" y="5"/>
                </a:lnTo>
                <a:lnTo>
                  <a:pt x="25" y="7"/>
                </a:lnTo>
                <a:lnTo>
                  <a:pt x="25" y="7"/>
                </a:lnTo>
                <a:lnTo>
                  <a:pt x="23" y="12"/>
                </a:lnTo>
                <a:lnTo>
                  <a:pt x="23" y="31"/>
                </a:lnTo>
                <a:lnTo>
                  <a:pt x="20" y="31"/>
                </a:lnTo>
                <a:lnTo>
                  <a:pt x="20" y="12"/>
                </a:lnTo>
                <a:lnTo>
                  <a:pt x="20" y="12"/>
                </a:lnTo>
                <a:lnTo>
                  <a:pt x="18" y="5"/>
                </a:lnTo>
                <a:lnTo>
                  <a:pt x="18" y="5"/>
                </a:lnTo>
                <a:lnTo>
                  <a:pt x="16" y="3"/>
                </a:lnTo>
                <a:lnTo>
                  <a:pt x="13" y="3"/>
                </a:lnTo>
                <a:lnTo>
                  <a:pt x="13" y="3"/>
                </a:lnTo>
                <a:lnTo>
                  <a:pt x="6" y="5"/>
                </a:lnTo>
                <a:lnTo>
                  <a:pt x="6" y="5"/>
                </a:lnTo>
                <a:lnTo>
                  <a:pt x="4" y="12"/>
                </a:lnTo>
                <a:lnTo>
                  <a:pt x="4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20" y="0"/>
                </a:lnTo>
                <a:lnTo>
                  <a:pt x="20" y="0"/>
                </a:lnTo>
                <a:lnTo>
                  <a:pt x="23" y="7"/>
                </a:lnTo>
                <a:lnTo>
                  <a:pt x="23" y="7"/>
                </a:lnTo>
                <a:lnTo>
                  <a:pt x="27" y="0"/>
                </a:lnTo>
                <a:lnTo>
                  <a:pt x="34" y="0"/>
                </a:lnTo>
                <a:lnTo>
                  <a:pt x="34" y="0"/>
                </a:lnTo>
                <a:lnTo>
                  <a:pt x="39" y="0"/>
                </a:lnTo>
                <a:lnTo>
                  <a:pt x="39" y="0"/>
                </a:lnTo>
                <a:lnTo>
                  <a:pt x="41" y="3"/>
                </a:lnTo>
                <a:lnTo>
                  <a:pt x="41" y="3"/>
                </a:lnTo>
                <a:lnTo>
                  <a:pt x="44" y="7"/>
                </a:lnTo>
                <a:lnTo>
                  <a:pt x="44" y="7"/>
                </a:lnTo>
                <a:lnTo>
                  <a:pt x="44" y="12"/>
                </a:lnTo>
                <a:lnTo>
                  <a:pt x="44" y="31"/>
                </a:lnTo>
                <a:lnTo>
                  <a:pt x="4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4"/>
          <p:cNvSpPr>
            <a:spLocks noEditPoints="1"/>
          </p:cNvSpPr>
          <p:nvPr/>
        </p:nvSpPr>
        <p:spPr bwMode="auto">
          <a:xfrm>
            <a:off x="4496202" y="3633093"/>
            <a:ext cx="47625" cy="49213"/>
          </a:xfrm>
          <a:custGeom>
            <a:avLst/>
            <a:gdLst>
              <a:gd name="T0" fmla="*/ 14 w 30"/>
              <a:gd name="T1" fmla="*/ 31 h 31"/>
              <a:gd name="T2" fmla="*/ 9 w 30"/>
              <a:gd name="T3" fmla="*/ 28 h 31"/>
              <a:gd name="T4" fmla="*/ 4 w 30"/>
              <a:gd name="T5" fmla="*/ 26 h 31"/>
              <a:gd name="T6" fmla="*/ 0 w 30"/>
              <a:gd name="T7" fmla="*/ 21 h 31"/>
              <a:gd name="T8" fmla="*/ 0 w 30"/>
              <a:gd name="T9" fmla="*/ 14 h 31"/>
              <a:gd name="T10" fmla="*/ 0 w 30"/>
              <a:gd name="T11" fmla="*/ 10 h 31"/>
              <a:gd name="T12" fmla="*/ 4 w 30"/>
              <a:gd name="T13" fmla="*/ 5 h 31"/>
              <a:gd name="T14" fmla="*/ 9 w 30"/>
              <a:gd name="T15" fmla="*/ 0 h 31"/>
              <a:gd name="T16" fmla="*/ 14 w 30"/>
              <a:gd name="T17" fmla="*/ 0 h 31"/>
              <a:gd name="T18" fmla="*/ 21 w 30"/>
              <a:gd name="T19" fmla="*/ 0 h 31"/>
              <a:gd name="T20" fmla="*/ 25 w 30"/>
              <a:gd name="T21" fmla="*/ 5 h 31"/>
              <a:gd name="T22" fmla="*/ 28 w 30"/>
              <a:gd name="T23" fmla="*/ 10 h 31"/>
              <a:gd name="T24" fmla="*/ 30 w 30"/>
              <a:gd name="T25" fmla="*/ 14 h 31"/>
              <a:gd name="T26" fmla="*/ 30 w 30"/>
              <a:gd name="T27" fmla="*/ 17 h 31"/>
              <a:gd name="T28" fmla="*/ 4 w 30"/>
              <a:gd name="T29" fmla="*/ 17 h 31"/>
              <a:gd name="T30" fmla="*/ 4 w 30"/>
              <a:gd name="T31" fmla="*/ 21 h 31"/>
              <a:gd name="T32" fmla="*/ 7 w 30"/>
              <a:gd name="T33" fmla="*/ 24 h 31"/>
              <a:gd name="T34" fmla="*/ 11 w 30"/>
              <a:gd name="T35" fmla="*/ 26 h 31"/>
              <a:gd name="T36" fmla="*/ 14 w 30"/>
              <a:gd name="T37" fmla="*/ 28 h 31"/>
              <a:gd name="T38" fmla="*/ 18 w 30"/>
              <a:gd name="T39" fmla="*/ 28 h 31"/>
              <a:gd name="T40" fmla="*/ 21 w 30"/>
              <a:gd name="T41" fmla="*/ 26 h 31"/>
              <a:gd name="T42" fmla="*/ 23 w 30"/>
              <a:gd name="T43" fmla="*/ 24 h 31"/>
              <a:gd name="T44" fmla="*/ 23 w 30"/>
              <a:gd name="T45" fmla="*/ 21 h 31"/>
              <a:gd name="T46" fmla="*/ 28 w 30"/>
              <a:gd name="T47" fmla="*/ 24 h 31"/>
              <a:gd name="T48" fmla="*/ 25 w 30"/>
              <a:gd name="T49" fmla="*/ 26 h 31"/>
              <a:gd name="T50" fmla="*/ 23 w 30"/>
              <a:gd name="T51" fmla="*/ 28 h 31"/>
              <a:gd name="T52" fmla="*/ 18 w 30"/>
              <a:gd name="T53" fmla="*/ 31 h 31"/>
              <a:gd name="T54" fmla="*/ 14 w 30"/>
              <a:gd name="T55" fmla="*/ 31 h 31"/>
              <a:gd name="T56" fmla="*/ 25 w 30"/>
              <a:gd name="T57" fmla="*/ 14 h 31"/>
              <a:gd name="T58" fmla="*/ 25 w 30"/>
              <a:gd name="T59" fmla="*/ 10 h 31"/>
              <a:gd name="T60" fmla="*/ 23 w 30"/>
              <a:gd name="T61" fmla="*/ 5 h 31"/>
              <a:gd name="T62" fmla="*/ 18 w 30"/>
              <a:gd name="T63" fmla="*/ 3 h 31"/>
              <a:gd name="T64" fmla="*/ 14 w 30"/>
              <a:gd name="T65" fmla="*/ 3 h 31"/>
              <a:gd name="T66" fmla="*/ 11 w 30"/>
              <a:gd name="T67" fmla="*/ 3 h 31"/>
              <a:gd name="T68" fmla="*/ 7 w 30"/>
              <a:gd name="T69" fmla="*/ 5 h 31"/>
              <a:gd name="T70" fmla="*/ 4 w 30"/>
              <a:gd name="T71" fmla="*/ 10 h 31"/>
              <a:gd name="T72" fmla="*/ 25 w 30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1">
                <a:moveTo>
                  <a:pt x="14" y="31"/>
                </a:moveTo>
                <a:lnTo>
                  <a:pt x="14" y="31"/>
                </a:lnTo>
                <a:lnTo>
                  <a:pt x="9" y="28"/>
                </a:lnTo>
                <a:lnTo>
                  <a:pt x="9" y="28"/>
                </a:lnTo>
                <a:lnTo>
                  <a:pt x="4" y="26"/>
                </a:lnTo>
                <a:lnTo>
                  <a:pt x="4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5"/>
                </a:lnTo>
                <a:lnTo>
                  <a:pt x="4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5" y="5"/>
                </a:lnTo>
                <a:lnTo>
                  <a:pt x="25" y="5"/>
                </a:lnTo>
                <a:lnTo>
                  <a:pt x="28" y="10"/>
                </a:lnTo>
                <a:lnTo>
                  <a:pt x="28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4" y="17"/>
                </a:lnTo>
                <a:lnTo>
                  <a:pt x="4" y="17"/>
                </a:lnTo>
                <a:lnTo>
                  <a:pt x="4" y="21"/>
                </a:lnTo>
                <a:lnTo>
                  <a:pt x="4" y="21"/>
                </a:lnTo>
                <a:lnTo>
                  <a:pt x="7" y="24"/>
                </a:lnTo>
                <a:lnTo>
                  <a:pt x="7" y="24"/>
                </a:lnTo>
                <a:lnTo>
                  <a:pt x="11" y="26"/>
                </a:lnTo>
                <a:lnTo>
                  <a:pt x="11" y="26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3" y="21"/>
                </a:lnTo>
                <a:lnTo>
                  <a:pt x="28" y="24"/>
                </a:lnTo>
                <a:lnTo>
                  <a:pt x="28" y="24"/>
                </a:lnTo>
                <a:lnTo>
                  <a:pt x="25" y="26"/>
                </a:lnTo>
                <a:lnTo>
                  <a:pt x="25" y="26"/>
                </a:lnTo>
                <a:lnTo>
                  <a:pt x="23" y="28"/>
                </a:lnTo>
                <a:lnTo>
                  <a:pt x="23" y="28"/>
                </a:lnTo>
                <a:lnTo>
                  <a:pt x="18" y="31"/>
                </a:lnTo>
                <a:lnTo>
                  <a:pt x="18" y="31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10"/>
                </a:lnTo>
                <a:lnTo>
                  <a:pt x="25" y="10"/>
                </a:lnTo>
                <a:lnTo>
                  <a:pt x="23" y="5"/>
                </a:lnTo>
                <a:lnTo>
                  <a:pt x="23" y="5"/>
                </a:lnTo>
                <a:lnTo>
                  <a:pt x="18" y="3"/>
                </a:lnTo>
                <a:lnTo>
                  <a:pt x="18" y="3"/>
                </a:lnTo>
                <a:lnTo>
                  <a:pt x="14" y="3"/>
                </a:lnTo>
                <a:lnTo>
                  <a:pt x="14" y="3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5"/>
          <p:cNvSpPr>
            <a:spLocks/>
          </p:cNvSpPr>
          <p:nvPr/>
        </p:nvSpPr>
        <p:spPr bwMode="auto">
          <a:xfrm>
            <a:off x="4547002" y="3615631"/>
            <a:ext cx="30163" cy="66675"/>
          </a:xfrm>
          <a:custGeom>
            <a:avLst/>
            <a:gdLst>
              <a:gd name="T0" fmla="*/ 19 w 19"/>
              <a:gd name="T1" fmla="*/ 39 h 42"/>
              <a:gd name="T2" fmla="*/ 19 w 19"/>
              <a:gd name="T3" fmla="*/ 39 h 42"/>
              <a:gd name="T4" fmla="*/ 17 w 19"/>
              <a:gd name="T5" fmla="*/ 39 h 42"/>
              <a:gd name="T6" fmla="*/ 17 w 19"/>
              <a:gd name="T7" fmla="*/ 39 h 42"/>
              <a:gd name="T8" fmla="*/ 14 w 19"/>
              <a:gd name="T9" fmla="*/ 42 h 42"/>
              <a:gd name="T10" fmla="*/ 14 w 19"/>
              <a:gd name="T11" fmla="*/ 42 h 42"/>
              <a:gd name="T12" fmla="*/ 14 w 19"/>
              <a:gd name="T13" fmla="*/ 42 h 42"/>
              <a:gd name="T14" fmla="*/ 14 w 19"/>
              <a:gd name="T15" fmla="*/ 42 h 42"/>
              <a:gd name="T16" fmla="*/ 12 w 19"/>
              <a:gd name="T17" fmla="*/ 42 h 42"/>
              <a:gd name="T18" fmla="*/ 12 w 19"/>
              <a:gd name="T19" fmla="*/ 42 h 42"/>
              <a:gd name="T20" fmla="*/ 10 w 19"/>
              <a:gd name="T21" fmla="*/ 42 h 42"/>
              <a:gd name="T22" fmla="*/ 10 w 19"/>
              <a:gd name="T23" fmla="*/ 42 h 42"/>
              <a:gd name="T24" fmla="*/ 7 w 19"/>
              <a:gd name="T25" fmla="*/ 39 h 42"/>
              <a:gd name="T26" fmla="*/ 7 w 19"/>
              <a:gd name="T27" fmla="*/ 39 h 42"/>
              <a:gd name="T28" fmla="*/ 5 w 19"/>
              <a:gd name="T29" fmla="*/ 37 h 42"/>
              <a:gd name="T30" fmla="*/ 5 w 19"/>
              <a:gd name="T31" fmla="*/ 37 h 42"/>
              <a:gd name="T32" fmla="*/ 5 w 19"/>
              <a:gd name="T33" fmla="*/ 35 h 42"/>
              <a:gd name="T34" fmla="*/ 5 w 19"/>
              <a:gd name="T35" fmla="*/ 14 h 42"/>
              <a:gd name="T36" fmla="*/ 0 w 19"/>
              <a:gd name="T37" fmla="*/ 14 h 42"/>
              <a:gd name="T38" fmla="*/ 0 w 19"/>
              <a:gd name="T39" fmla="*/ 11 h 42"/>
              <a:gd name="T40" fmla="*/ 5 w 19"/>
              <a:gd name="T41" fmla="*/ 11 h 42"/>
              <a:gd name="T42" fmla="*/ 5 w 19"/>
              <a:gd name="T43" fmla="*/ 0 h 42"/>
              <a:gd name="T44" fmla="*/ 10 w 19"/>
              <a:gd name="T45" fmla="*/ 0 h 42"/>
              <a:gd name="T46" fmla="*/ 10 w 19"/>
              <a:gd name="T47" fmla="*/ 11 h 42"/>
              <a:gd name="T48" fmla="*/ 17 w 19"/>
              <a:gd name="T49" fmla="*/ 11 h 42"/>
              <a:gd name="T50" fmla="*/ 17 w 19"/>
              <a:gd name="T51" fmla="*/ 14 h 42"/>
              <a:gd name="T52" fmla="*/ 10 w 19"/>
              <a:gd name="T53" fmla="*/ 14 h 42"/>
              <a:gd name="T54" fmla="*/ 10 w 19"/>
              <a:gd name="T55" fmla="*/ 35 h 42"/>
              <a:gd name="T56" fmla="*/ 10 w 19"/>
              <a:gd name="T57" fmla="*/ 35 h 42"/>
              <a:gd name="T58" fmla="*/ 10 w 19"/>
              <a:gd name="T59" fmla="*/ 37 h 42"/>
              <a:gd name="T60" fmla="*/ 10 w 19"/>
              <a:gd name="T61" fmla="*/ 37 h 42"/>
              <a:gd name="T62" fmla="*/ 12 w 19"/>
              <a:gd name="T63" fmla="*/ 37 h 42"/>
              <a:gd name="T64" fmla="*/ 12 w 19"/>
              <a:gd name="T65" fmla="*/ 37 h 42"/>
              <a:gd name="T66" fmla="*/ 14 w 19"/>
              <a:gd name="T67" fmla="*/ 37 h 42"/>
              <a:gd name="T68" fmla="*/ 14 w 19"/>
              <a:gd name="T69" fmla="*/ 37 h 42"/>
              <a:gd name="T70" fmla="*/ 17 w 19"/>
              <a:gd name="T71" fmla="*/ 37 h 42"/>
              <a:gd name="T72" fmla="*/ 19 w 19"/>
              <a:gd name="T73" fmla="*/ 39 h 42"/>
              <a:gd name="T74" fmla="*/ 19 w 19"/>
              <a:gd name="T75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2">
                <a:moveTo>
                  <a:pt x="19" y="39"/>
                </a:moveTo>
                <a:lnTo>
                  <a:pt x="19" y="39"/>
                </a:lnTo>
                <a:lnTo>
                  <a:pt x="17" y="39"/>
                </a:lnTo>
                <a:lnTo>
                  <a:pt x="17" y="39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39"/>
                </a:lnTo>
                <a:lnTo>
                  <a:pt x="7" y="39"/>
                </a:lnTo>
                <a:lnTo>
                  <a:pt x="5" y="37"/>
                </a:lnTo>
                <a:lnTo>
                  <a:pt x="5" y="37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1"/>
                </a:lnTo>
                <a:lnTo>
                  <a:pt x="5" y="11"/>
                </a:lnTo>
                <a:lnTo>
                  <a:pt x="5" y="0"/>
                </a:lnTo>
                <a:lnTo>
                  <a:pt x="10" y="0"/>
                </a:lnTo>
                <a:lnTo>
                  <a:pt x="10" y="11"/>
                </a:lnTo>
                <a:lnTo>
                  <a:pt x="17" y="11"/>
                </a:lnTo>
                <a:lnTo>
                  <a:pt x="17" y="14"/>
                </a:lnTo>
                <a:lnTo>
                  <a:pt x="10" y="14"/>
                </a:lnTo>
                <a:lnTo>
                  <a:pt x="10" y="35"/>
                </a:lnTo>
                <a:lnTo>
                  <a:pt x="10" y="35"/>
                </a:lnTo>
                <a:lnTo>
                  <a:pt x="10" y="37"/>
                </a:lnTo>
                <a:lnTo>
                  <a:pt x="10" y="37"/>
                </a:lnTo>
                <a:lnTo>
                  <a:pt x="12" y="37"/>
                </a:lnTo>
                <a:lnTo>
                  <a:pt x="12" y="37"/>
                </a:lnTo>
                <a:lnTo>
                  <a:pt x="14" y="37"/>
                </a:lnTo>
                <a:lnTo>
                  <a:pt x="14" y="37"/>
                </a:lnTo>
                <a:lnTo>
                  <a:pt x="17" y="37"/>
                </a:lnTo>
                <a:lnTo>
                  <a:pt x="19" y="39"/>
                </a:lnTo>
                <a:lnTo>
                  <a:pt x="1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56"/>
          <p:cNvSpPr>
            <a:spLocks/>
          </p:cNvSpPr>
          <p:nvPr/>
        </p:nvSpPr>
        <p:spPr bwMode="auto">
          <a:xfrm>
            <a:off x="4602564" y="3633093"/>
            <a:ext cx="44450" cy="49213"/>
          </a:xfrm>
          <a:custGeom>
            <a:avLst/>
            <a:gdLst>
              <a:gd name="T0" fmla="*/ 0 w 28"/>
              <a:gd name="T1" fmla="*/ 14 h 31"/>
              <a:gd name="T2" fmla="*/ 0 w 28"/>
              <a:gd name="T3" fmla="*/ 14 h 31"/>
              <a:gd name="T4" fmla="*/ 3 w 28"/>
              <a:gd name="T5" fmla="*/ 10 h 31"/>
              <a:gd name="T6" fmla="*/ 3 w 28"/>
              <a:gd name="T7" fmla="*/ 10 h 31"/>
              <a:gd name="T8" fmla="*/ 5 w 28"/>
              <a:gd name="T9" fmla="*/ 3 h 31"/>
              <a:gd name="T10" fmla="*/ 5 w 28"/>
              <a:gd name="T11" fmla="*/ 3 h 31"/>
              <a:gd name="T12" fmla="*/ 10 w 28"/>
              <a:gd name="T13" fmla="*/ 0 h 31"/>
              <a:gd name="T14" fmla="*/ 10 w 28"/>
              <a:gd name="T15" fmla="*/ 0 h 31"/>
              <a:gd name="T16" fmla="*/ 17 w 28"/>
              <a:gd name="T17" fmla="*/ 0 h 31"/>
              <a:gd name="T18" fmla="*/ 17 w 28"/>
              <a:gd name="T19" fmla="*/ 0 h 31"/>
              <a:gd name="T20" fmla="*/ 24 w 28"/>
              <a:gd name="T21" fmla="*/ 0 h 31"/>
              <a:gd name="T22" fmla="*/ 24 w 28"/>
              <a:gd name="T23" fmla="*/ 0 h 31"/>
              <a:gd name="T24" fmla="*/ 28 w 28"/>
              <a:gd name="T25" fmla="*/ 7 h 31"/>
              <a:gd name="T26" fmla="*/ 24 w 28"/>
              <a:gd name="T27" fmla="*/ 7 h 31"/>
              <a:gd name="T28" fmla="*/ 24 w 28"/>
              <a:gd name="T29" fmla="*/ 7 h 31"/>
              <a:gd name="T30" fmla="*/ 21 w 28"/>
              <a:gd name="T31" fmla="*/ 5 h 31"/>
              <a:gd name="T32" fmla="*/ 21 w 28"/>
              <a:gd name="T33" fmla="*/ 5 h 31"/>
              <a:gd name="T34" fmla="*/ 17 w 28"/>
              <a:gd name="T35" fmla="*/ 3 h 31"/>
              <a:gd name="T36" fmla="*/ 17 w 28"/>
              <a:gd name="T37" fmla="*/ 3 h 31"/>
              <a:gd name="T38" fmla="*/ 12 w 28"/>
              <a:gd name="T39" fmla="*/ 3 h 31"/>
              <a:gd name="T40" fmla="*/ 12 w 28"/>
              <a:gd name="T41" fmla="*/ 3 h 31"/>
              <a:gd name="T42" fmla="*/ 7 w 28"/>
              <a:gd name="T43" fmla="*/ 7 h 31"/>
              <a:gd name="T44" fmla="*/ 7 w 28"/>
              <a:gd name="T45" fmla="*/ 7 h 31"/>
              <a:gd name="T46" fmla="*/ 5 w 28"/>
              <a:gd name="T47" fmla="*/ 10 h 31"/>
              <a:gd name="T48" fmla="*/ 5 w 28"/>
              <a:gd name="T49" fmla="*/ 10 h 31"/>
              <a:gd name="T50" fmla="*/ 5 w 28"/>
              <a:gd name="T51" fmla="*/ 14 h 31"/>
              <a:gd name="T52" fmla="*/ 5 w 28"/>
              <a:gd name="T53" fmla="*/ 14 h 31"/>
              <a:gd name="T54" fmla="*/ 5 w 28"/>
              <a:gd name="T55" fmla="*/ 19 h 31"/>
              <a:gd name="T56" fmla="*/ 5 w 28"/>
              <a:gd name="T57" fmla="*/ 19 h 31"/>
              <a:gd name="T58" fmla="*/ 7 w 28"/>
              <a:gd name="T59" fmla="*/ 24 h 31"/>
              <a:gd name="T60" fmla="*/ 7 w 28"/>
              <a:gd name="T61" fmla="*/ 24 h 31"/>
              <a:gd name="T62" fmla="*/ 12 w 28"/>
              <a:gd name="T63" fmla="*/ 26 h 31"/>
              <a:gd name="T64" fmla="*/ 12 w 28"/>
              <a:gd name="T65" fmla="*/ 26 h 31"/>
              <a:gd name="T66" fmla="*/ 17 w 28"/>
              <a:gd name="T67" fmla="*/ 26 h 31"/>
              <a:gd name="T68" fmla="*/ 17 w 28"/>
              <a:gd name="T69" fmla="*/ 26 h 31"/>
              <a:gd name="T70" fmla="*/ 19 w 28"/>
              <a:gd name="T71" fmla="*/ 26 h 31"/>
              <a:gd name="T72" fmla="*/ 19 w 28"/>
              <a:gd name="T73" fmla="*/ 26 h 31"/>
              <a:gd name="T74" fmla="*/ 21 w 28"/>
              <a:gd name="T75" fmla="*/ 26 h 31"/>
              <a:gd name="T76" fmla="*/ 21 w 28"/>
              <a:gd name="T77" fmla="*/ 26 h 31"/>
              <a:gd name="T78" fmla="*/ 24 w 28"/>
              <a:gd name="T79" fmla="*/ 24 h 31"/>
              <a:gd name="T80" fmla="*/ 24 w 28"/>
              <a:gd name="T81" fmla="*/ 24 h 31"/>
              <a:gd name="T82" fmla="*/ 24 w 28"/>
              <a:gd name="T83" fmla="*/ 21 h 31"/>
              <a:gd name="T84" fmla="*/ 28 w 28"/>
              <a:gd name="T85" fmla="*/ 24 h 31"/>
              <a:gd name="T86" fmla="*/ 28 w 28"/>
              <a:gd name="T87" fmla="*/ 24 h 31"/>
              <a:gd name="T88" fmla="*/ 26 w 28"/>
              <a:gd name="T89" fmla="*/ 26 h 31"/>
              <a:gd name="T90" fmla="*/ 26 w 28"/>
              <a:gd name="T91" fmla="*/ 26 h 31"/>
              <a:gd name="T92" fmla="*/ 24 w 28"/>
              <a:gd name="T93" fmla="*/ 28 h 31"/>
              <a:gd name="T94" fmla="*/ 24 w 28"/>
              <a:gd name="T95" fmla="*/ 28 h 31"/>
              <a:gd name="T96" fmla="*/ 19 w 28"/>
              <a:gd name="T97" fmla="*/ 31 h 31"/>
              <a:gd name="T98" fmla="*/ 19 w 28"/>
              <a:gd name="T99" fmla="*/ 31 h 31"/>
              <a:gd name="T100" fmla="*/ 17 w 28"/>
              <a:gd name="T101" fmla="*/ 31 h 31"/>
              <a:gd name="T102" fmla="*/ 17 w 28"/>
              <a:gd name="T103" fmla="*/ 31 h 31"/>
              <a:gd name="T104" fmla="*/ 10 w 28"/>
              <a:gd name="T105" fmla="*/ 28 h 31"/>
              <a:gd name="T106" fmla="*/ 10 w 28"/>
              <a:gd name="T107" fmla="*/ 28 h 31"/>
              <a:gd name="T108" fmla="*/ 5 w 28"/>
              <a:gd name="T109" fmla="*/ 26 h 31"/>
              <a:gd name="T110" fmla="*/ 5 w 28"/>
              <a:gd name="T111" fmla="*/ 26 h 31"/>
              <a:gd name="T112" fmla="*/ 3 w 28"/>
              <a:gd name="T113" fmla="*/ 21 h 31"/>
              <a:gd name="T114" fmla="*/ 3 w 28"/>
              <a:gd name="T115" fmla="*/ 21 h 31"/>
              <a:gd name="T116" fmla="*/ 0 w 28"/>
              <a:gd name="T117" fmla="*/ 14 h 31"/>
              <a:gd name="T118" fmla="*/ 0 w 28"/>
              <a:gd name="T119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31">
                <a:moveTo>
                  <a:pt x="0" y="14"/>
                </a:moveTo>
                <a:lnTo>
                  <a:pt x="0" y="14"/>
                </a:lnTo>
                <a:lnTo>
                  <a:pt x="3" y="10"/>
                </a:lnTo>
                <a:lnTo>
                  <a:pt x="3" y="10"/>
                </a:lnTo>
                <a:lnTo>
                  <a:pt x="5" y="3"/>
                </a:lnTo>
                <a:lnTo>
                  <a:pt x="5" y="3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4" y="0"/>
                </a:lnTo>
                <a:lnTo>
                  <a:pt x="24" y="0"/>
                </a:lnTo>
                <a:lnTo>
                  <a:pt x="28" y="7"/>
                </a:lnTo>
                <a:lnTo>
                  <a:pt x="24" y="7"/>
                </a:lnTo>
                <a:lnTo>
                  <a:pt x="24" y="7"/>
                </a:lnTo>
                <a:lnTo>
                  <a:pt x="21" y="5"/>
                </a:lnTo>
                <a:lnTo>
                  <a:pt x="21" y="5"/>
                </a:lnTo>
                <a:lnTo>
                  <a:pt x="17" y="3"/>
                </a:lnTo>
                <a:lnTo>
                  <a:pt x="17" y="3"/>
                </a:lnTo>
                <a:lnTo>
                  <a:pt x="12" y="3"/>
                </a:lnTo>
                <a:lnTo>
                  <a:pt x="12" y="3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5" y="14"/>
                </a:lnTo>
                <a:lnTo>
                  <a:pt x="5" y="19"/>
                </a:lnTo>
                <a:lnTo>
                  <a:pt x="5" y="19"/>
                </a:lnTo>
                <a:lnTo>
                  <a:pt x="7" y="24"/>
                </a:lnTo>
                <a:lnTo>
                  <a:pt x="7" y="24"/>
                </a:lnTo>
                <a:lnTo>
                  <a:pt x="12" y="26"/>
                </a:lnTo>
                <a:lnTo>
                  <a:pt x="12" y="26"/>
                </a:lnTo>
                <a:lnTo>
                  <a:pt x="17" y="26"/>
                </a:lnTo>
                <a:lnTo>
                  <a:pt x="17" y="26"/>
                </a:lnTo>
                <a:lnTo>
                  <a:pt x="19" y="26"/>
                </a:lnTo>
                <a:lnTo>
                  <a:pt x="19" y="26"/>
                </a:lnTo>
                <a:lnTo>
                  <a:pt x="21" y="26"/>
                </a:lnTo>
                <a:lnTo>
                  <a:pt x="21" y="26"/>
                </a:lnTo>
                <a:lnTo>
                  <a:pt x="24" y="24"/>
                </a:lnTo>
                <a:lnTo>
                  <a:pt x="24" y="24"/>
                </a:lnTo>
                <a:lnTo>
                  <a:pt x="24" y="21"/>
                </a:lnTo>
                <a:lnTo>
                  <a:pt x="28" y="24"/>
                </a:lnTo>
                <a:lnTo>
                  <a:pt x="28" y="24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19" y="31"/>
                </a:lnTo>
                <a:lnTo>
                  <a:pt x="19" y="31"/>
                </a:lnTo>
                <a:lnTo>
                  <a:pt x="17" y="31"/>
                </a:lnTo>
                <a:lnTo>
                  <a:pt x="17" y="31"/>
                </a:lnTo>
                <a:lnTo>
                  <a:pt x="10" y="28"/>
                </a:lnTo>
                <a:lnTo>
                  <a:pt x="10" y="28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57"/>
          <p:cNvSpPr>
            <a:spLocks noEditPoints="1"/>
          </p:cNvSpPr>
          <p:nvPr/>
        </p:nvSpPr>
        <p:spPr bwMode="auto">
          <a:xfrm>
            <a:off x="4654952" y="3633093"/>
            <a:ext cx="47625" cy="49213"/>
          </a:xfrm>
          <a:custGeom>
            <a:avLst/>
            <a:gdLst>
              <a:gd name="T0" fmla="*/ 14 w 30"/>
              <a:gd name="T1" fmla="*/ 31 h 31"/>
              <a:gd name="T2" fmla="*/ 7 w 30"/>
              <a:gd name="T3" fmla="*/ 28 h 31"/>
              <a:gd name="T4" fmla="*/ 2 w 30"/>
              <a:gd name="T5" fmla="*/ 26 h 31"/>
              <a:gd name="T6" fmla="*/ 0 w 30"/>
              <a:gd name="T7" fmla="*/ 21 h 31"/>
              <a:gd name="T8" fmla="*/ 0 w 30"/>
              <a:gd name="T9" fmla="*/ 14 h 31"/>
              <a:gd name="T10" fmla="*/ 0 w 30"/>
              <a:gd name="T11" fmla="*/ 10 h 31"/>
              <a:gd name="T12" fmla="*/ 2 w 30"/>
              <a:gd name="T13" fmla="*/ 5 h 31"/>
              <a:gd name="T14" fmla="*/ 9 w 30"/>
              <a:gd name="T15" fmla="*/ 0 h 31"/>
              <a:gd name="T16" fmla="*/ 14 w 30"/>
              <a:gd name="T17" fmla="*/ 0 h 31"/>
              <a:gd name="T18" fmla="*/ 21 w 30"/>
              <a:gd name="T19" fmla="*/ 0 h 31"/>
              <a:gd name="T20" fmla="*/ 26 w 30"/>
              <a:gd name="T21" fmla="*/ 5 h 31"/>
              <a:gd name="T22" fmla="*/ 28 w 30"/>
              <a:gd name="T23" fmla="*/ 10 h 31"/>
              <a:gd name="T24" fmla="*/ 30 w 30"/>
              <a:gd name="T25" fmla="*/ 14 h 31"/>
              <a:gd name="T26" fmla="*/ 28 w 30"/>
              <a:gd name="T27" fmla="*/ 21 h 31"/>
              <a:gd name="T28" fmla="*/ 26 w 30"/>
              <a:gd name="T29" fmla="*/ 26 h 31"/>
              <a:gd name="T30" fmla="*/ 21 w 30"/>
              <a:gd name="T31" fmla="*/ 28 h 31"/>
              <a:gd name="T32" fmla="*/ 14 w 30"/>
              <a:gd name="T33" fmla="*/ 31 h 31"/>
              <a:gd name="T34" fmla="*/ 2 w 30"/>
              <a:gd name="T35" fmla="*/ 14 h 31"/>
              <a:gd name="T36" fmla="*/ 5 w 30"/>
              <a:gd name="T37" fmla="*/ 19 h 31"/>
              <a:gd name="T38" fmla="*/ 7 w 30"/>
              <a:gd name="T39" fmla="*/ 24 h 31"/>
              <a:gd name="T40" fmla="*/ 9 w 30"/>
              <a:gd name="T41" fmla="*/ 26 h 31"/>
              <a:gd name="T42" fmla="*/ 14 w 30"/>
              <a:gd name="T43" fmla="*/ 26 h 31"/>
              <a:gd name="T44" fmla="*/ 19 w 30"/>
              <a:gd name="T45" fmla="*/ 26 h 31"/>
              <a:gd name="T46" fmla="*/ 21 w 30"/>
              <a:gd name="T47" fmla="*/ 24 h 31"/>
              <a:gd name="T48" fmla="*/ 23 w 30"/>
              <a:gd name="T49" fmla="*/ 19 h 31"/>
              <a:gd name="T50" fmla="*/ 26 w 30"/>
              <a:gd name="T51" fmla="*/ 14 h 31"/>
              <a:gd name="T52" fmla="*/ 23 w 30"/>
              <a:gd name="T53" fmla="*/ 10 h 31"/>
              <a:gd name="T54" fmla="*/ 21 w 30"/>
              <a:gd name="T55" fmla="*/ 7 h 31"/>
              <a:gd name="T56" fmla="*/ 19 w 30"/>
              <a:gd name="T57" fmla="*/ 3 h 31"/>
              <a:gd name="T58" fmla="*/ 14 w 30"/>
              <a:gd name="T59" fmla="*/ 3 h 31"/>
              <a:gd name="T60" fmla="*/ 9 w 30"/>
              <a:gd name="T61" fmla="*/ 3 h 31"/>
              <a:gd name="T62" fmla="*/ 7 w 30"/>
              <a:gd name="T63" fmla="*/ 7 h 31"/>
              <a:gd name="T64" fmla="*/ 5 w 30"/>
              <a:gd name="T65" fmla="*/ 10 h 31"/>
              <a:gd name="T66" fmla="*/ 2 w 30"/>
              <a:gd name="T67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1">
                <a:moveTo>
                  <a:pt x="14" y="31"/>
                </a:moveTo>
                <a:lnTo>
                  <a:pt x="14" y="31"/>
                </a:lnTo>
                <a:lnTo>
                  <a:pt x="7" y="28"/>
                </a:lnTo>
                <a:lnTo>
                  <a:pt x="7" y="28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2" y="5"/>
                </a:lnTo>
                <a:lnTo>
                  <a:pt x="2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0" y="14"/>
                </a:lnTo>
                <a:lnTo>
                  <a:pt x="30" y="14"/>
                </a:lnTo>
                <a:lnTo>
                  <a:pt x="28" y="21"/>
                </a:lnTo>
                <a:lnTo>
                  <a:pt x="28" y="21"/>
                </a:lnTo>
                <a:lnTo>
                  <a:pt x="26" y="26"/>
                </a:lnTo>
                <a:lnTo>
                  <a:pt x="26" y="26"/>
                </a:lnTo>
                <a:lnTo>
                  <a:pt x="21" y="28"/>
                </a:lnTo>
                <a:lnTo>
                  <a:pt x="21" y="28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2" y="14"/>
                </a:moveTo>
                <a:lnTo>
                  <a:pt x="2" y="14"/>
                </a:lnTo>
                <a:lnTo>
                  <a:pt x="5" y="19"/>
                </a:lnTo>
                <a:lnTo>
                  <a:pt x="5" y="19"/>
                </a:lnTo>
                <a:lnTo>
                  <a:pt x="7" y="24"/>
                </a:lnTo>
                <a:lnTo>
                  <a:pt x="7" y="24"/>
                </a:lnTo>
                <a:lnTo>
                  <a:pt x="9" y="26"/>
                </a:lnTo>
                <a:lnTo>
                  <a:pt x="9" y="26"/>
                </a:lnTo>
                <a:lnTo>
                  <a:pt x="14" y="26"/>
                </a:lnTo>
                <a:lnTo>
                  <a:pt x="14" y="26"/>
                </a:lnTo>
                <a:lnTo>
                  <a:pt x="19" y="26"/>
                </a:lnTo>
                <a:lnTo>
                  <a:pt x="19" y="26"/>
                </a:lnTo>
                <a:lnTo>
                  <a:pt x="21" y="24"/>
                </a:lnTo>
                <a:lnTo>
                  <a:pt x="21" y="24"/>
                </a:lnTo>
                <a:lnTo>
                  <a:pt x="23" y="19"/>
                </a:lnTo>
                <a:lnTo>
                  <a:pt x="23" y="19"/>
                </a:lnTo>
                <a:lnTo>
                  <a:pt x="26" y="14"/>
                </a:lnTo>
                <a:lnTo>
                  <a:pt x="26" y="14"/>
                </a:lnTo>
                <a:lnTo>
                  <a:pt x="23" y="10"/>
                </a:lnTo>
                <a:lnTo>
                  <a:pt x="23" y="10"/>
                </a:lnTo>
                <a:lnTo>
                  <a:pt x="21" y="7"/>
                </a:lnTo>
                <a:lnTo>
                  <a:pt x="21" y="7"/>
                </a:lnTo>
                <a:lnTo>
                  <a:pt x="19" y="3"/>
                </a:lnTo>
                <a:lnTo>
                  <a:pt x="19" y="3"/>
                </a:lnTo>
                <a:lnTo>
                  <a:pt x="14" y="3"/>
                </a:lnTo>
                <a:lnTo>
                  <a:pt x="14" y="3"/>
                </a:lnTo>
                <a:lnTo>
                  <a:pt x="9" y="3"/>
                </a:lnTo>
                <a:lnTo>
                  <a:pt x="9" y="3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58"/>
          <p:cNvSpPr>
            <a:spLocks/>
          </p:cNvSpPr>
          <p:nvPr/>
        </p:nvSpPr>
        <p:spPr bwMode="auto">
          <a:xfrm>
            <a:off x="4710514" y="3633093"/>
            <a:ext cx="41275" cy="49213"/>
          </a:xfrm>
          <a:custGeom>
            <a:avLst/>
            <a:gdLst>
              <a:gd name="T0" fmla="*/ 26 w 26"/>
              <a:gd name="T1" fmla="*/ 31 h 31"/>
              <a:gd name="T2" fmla="*/ 23 w 26"/>
              <a:gd name="T3" fmla="*/ 31 h 31"/>
              <a:gd name="T4" fmla="*/ 23 w 26"/>
              <a:gd name="T5" fmla="*/ 12 h 31"/>
              <a:gd name="T6" fmla="*/ 23 w 26"/>
              <a:gd name="T7" fmla="*/ 12 h 31"/>
              <a:gd name="T8" fmla="*/ 21 w 26"/>
              <a:gd name="T9" fmla="*/ 5 h 31"/>
              <a:gd name="T10" fmla="*/ 21 w 26"/>
              <a:gd name="T11" fmla="*/ 5 h 31"/>
              <a:gd name="T12" fmla="*/ 19 w 26"/>
              <a:gd name="T13" fmla="*/ 3 h 31"/>
              <a:gd name="T14" fmla="*/ 16 w 26"/>
              <a:gd name="T15" fmla="*/ 3 h 31"/>
              <a:gd name="T16" fmla="*/ 16 w 26"/>
              <a:gd name="T17" fmla="*/ 3 h 31"/>
              <a:gd name="T18" fmla="*/ 12 w 26"/>
              <a:gd name="T19" fmla="*/ 3 h 31"/>
              <a:gd name="T20" fmla="*/ 12 w 26"/>
              <a:gd name="T21" fmla="*/ 3 h 31"/>
              <a:gd name="T22" fmla="*/ 9 w 26"/>
              <a:gd name="T23" fmla="*/ 5 h 31"/>
              <a:gd name="T24" fmla="*/ 9 w 26"/>
              <a:gd name="T25" fmla="*/ 5 h 31"/>
              <a:gd name="T26" fmla="*/ 7 w 26"/>
              <a:gd name="T27" fmla="*/ 7 h 31"/>
              <a:gd name="T28" fmla="*/ 7 w 26"/>
              <a:gd name="T29" fmla="*/ 7 h 31"/>
              <a:gd name="T30" fmla="*/ 5 w 26"/>
              <a:gd name="T31" fmla="*/ 12 h 31"/>
              <a:gd name="T32" fmla="*/ 5 w 26"/>
              <a:gd name="T33" fmla="*/ 31 h 31"/>
              <a:gd name="T34" fmla="*/ 0 w 26"/>
              <a:gd name="T35" fmla="*/ 31 h 31"/>
              <a:gd name="T36" fmla="*/ 0 w 26"/>
              <a:gd name="T37" fmla="*/ 0 h 31"/>
              <a:gd name="T38" fmla="*/ 5 w 26"/>
              <a:gd name="T39" fmla="*/ 0 h 31"/>
              <a:gd name="T40" fmla="*/ 5 w 26"/>
              <a:gd name="T41" fmla="*/ 7 h 31"/>
              <a:gd name="T42" fmla="*/ 5 w 26"/>
              <a:gd name="T43" fmla="*/ 7 h 31"/>
              <a:gd name="T44" fmla="*/ 9 w 26"/>
              <a:gd name="T45" fmla="*/ 0 h 31"/>
              <a:gd name="T46" fmla="*/ 9 w 26"/>
              <a:gd name="T47" fmla="*/ 0 h 31"/>
              <a:gd name="T48" fmla="*/ 16 w 26"/>
              <a:gd name="T49" fmla="*/ 0 h 31"/>
              <a:gd name="T50" fmla="*/ 16 w 26"/>
              <a:gd name="T51" fmla="*/ 0 h 31"/>
              <a:gd name="T52" fmla="*/ 21 w 26"/>
              <a:gd name="T53" fmla="*/ 0 h 31"/>
              <a:gd name="T54" fmla="*/ 21 w 26"/>
              <a:gd name="T55" fmla="*/ 0 h 31"/>
              <a:gd name="T56" fmla="*/ 23 w 26"/>
              <a:gd name="T57" fmla="*/ 3 h 31"/>
              <a:gd name="T58" fmla="*/ 23 w 26"/>
              <a:gd name="T59" fmla="*/ 3 h 31"/>
              <a:gd name="T60" fmla="*/ 26 w 26"/>
              <a:gd name="T61" fmla="*/ 7 h 31"/>
              <a:gd name="T62" fmla="*/ 26 w 26"/>
              <a:gd name="T63" fmla="*/ 7 h 31"/>
              <a:gd name="T64" fmla="*/ 26 w 26"/>
              <a:gd name="T65" fmla="*/ 12 h 31"/>
              <a:gd name="T66" fmla="*/ 26 w 26"/>
              <a:gd name="T67" fmla="*/ 31 h 31"/>
              <a:gd name="T68" fmla="*/ 26 w 26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1">
                <a:moveTo>
                  <a:pt x="26" y="31"/>
                </a:moveTo>
                <a:lnTo>
                  <a:pt x="23" y="31"/>
                </a:lnTo>
                <a:lnTo>
                  <a:pt x="23" y="12"/>
                </a:lnTo>
                <a:lnTo>
                  <a:pt x="23" y="12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31"/>
                </a:lnTo>
                <a:lnTo>
                  <a:pt x="0" y="31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3"/>
                </a:lnTo>
                <a:lnTo>
                  <a:pt x="23" y="3"/>
                </a:lnTo>
                <a:lnTo>
                  <a:pt x="26" y="7"/>
                </a:lnTo>
                <a:lnTo>
                  <a:pt x="26" y="7"/>
                </a:lnTo>
                <a:lnTo>
                  <a:pt x="26" y="12"/>
                </a:lnTo>
                <a:lnTo>
                  <a:pt x="26" y="31"/>
                </a:lnTo>
                <a:lnTo>
                  <a:pt x="26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59"/>
          <p:cNvSpPr>
            <a:spLocks/>
          </p:cNvSpPr>
          <p:nvPr/>
        </p:nvSpPr>
        <p:spPr bwMode="auto">
          <a:xfrm>
            <a:off x="4758139" y="3633093"/>
            <a:ext cx="49213" cy="49213"/>
          </a:xfrm>
          <a:custGeom>
            <a:avLst/>
            <a:gdLst>
              <a:gd name="T0" fmla="*/ 12 w 31"/>
              <a:gd name="T1" fmla="*/ 31 h 31"/>
              <a:gd name="T2" fmla="*/ 0 w 31"/>
              <a:gd name="T3" fmla="*/ 0 h 31"/>
              <a:gd name="T4" fmla="*/ 5 w 31"/>
              <a:gd name="T5" fmla="*/ 0 h 31"/>
              <a:gd name="T6" fmla="*/ 14 w 31"/>
              <a:gd name="T7" fmla="*/ 26 h 31"/>
              <a:gd name="T8" fmla="*/ 26 w 31"/>
              <a:gd name="T9" fmla="*/ 0 h 31"/>
              <a:gd name="T10" fmla="*/ 31 w 31"/>
              <a:gd name="T11" fmla="*/ 0 h 31"/>
              <a:gd name="T12" fmla="*/ 17 w 31"/>
              <a:gd name="T13" fmla="*/ 31 h 31"/>
              <a:gd name="T14" fmla="*/ 12 w 31"/>
              <a:gd name="T15" fmla="*/ 31 h 31"/>
              <a:gd name="T16" fmla="*/ 12 w 31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1">
                <a:moveTo>
                  <a:pt x="12" y="31"/>
                </a:moveTo>
                <a:lnTo>
                  <a:pt x="0" y="0"/>
                </a:lnTo>
                <a:lnTo>
                  <a:pt x="5" y="0"/>
                </a:lnTo>
                <a:lnTo>
                  <a:pt x="14" y="26"/>
                </a:lnTo>
                <a:lnTo>
                  <a:pt x="26" y="0"/>
                </a:lnTo>
                <a:lnTo>
                  <a:pt x="31" y="0"/>
                </a:lnTo>
                <a:lnTo>
                  <a:pt x="17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0"/>
          <p:cNvSpPr>
            <a:spLocks noEditPoints="1"/>
          </p:cNvSpPr>
          <p:nvPr/>
        </p:nvSpPr>
        <p:spPr bwMode="auto">
          <a:xfrm>
            <a:off x="4810527" y="3633093"/>
            <a:ext cx="41275" cy="49213"/>
          </a:xfrm>
          <a:custGeom>
            <a:avLst/>
            <a:gdLst>
              <a:gd name="T0" fmla="*/ 9 w 26"/>
              <a:gd name="T1" fmla="*/ 31 h 31"/>
              <a:gd name="T2" fmla="*/ 5 w 26"/>
              <a:gd name="T3" fmla="*/ 31 h 31"/>
              <a:gd name="T4" fmla="*/ 2 w 26"/>
              <a:gd name="T5" fmla="*/ 28 h 31"/>
              <a:gd name="T6" fmla="*/ 0 w 26"/>
              <a:gd name="T7" fmla="*/ 26 h 31"/>
              <a:gd name="T8" fmla="*/ 0 w 26"/>
              <a:gd name="T9" fmla="*/ 21 h 31"/>
              <a:gd name="T10" fmla="*/ 0 w 26"/>
              <a:gd name="T11" fmla="*/ 17 h 31"/>
              <a:gd name="T12" fmla="*/ 2 w 26"/>
              <a:gd name="T13" fmla="*/ 14 h 31"/>
              <a:gd name="T14" fmla="*/ 7 w 26"/>
              <a:gd name="T15" fmla="*/ 12 h 31"/>
              <a:gd name="T16" fmla="*/ 12 w 26"/>
              <a:gd name="T17" fmla="*/ 12 h 31"/>
              <a:gd name="T18" fmla="*/ 16 w 26"/>
              <a:gd name="T19" fmla="*/ 12 h 31"/>
              <a:gd name="T20" fmla="*/ 21 w 26"/>
              <a:gd name="T21" fmla="*/ 12 h 31"/>
              <a:gd name="T22" fmla="*/ 19 w 26"/>
              <a:gd name="T23" fmla="*/ 5 h 31"/>
              <a:gd name="T24" fmla="*/ 16 w 26"/>
              <a:gd name="T25" fmla="*/ 3 h 31"/>
              <a:gd name="T26" fmla="*/ 12 w 26"/>
              <a:gd name="T27" fmla="*/ 3 h 31"/>
              <a:gd name="T28" fmla="*/ 7 w 26"/>
              <a:gd name="T29" fmla="*/ 3 h 31"/>
              <a:gd name="T30" fmla="*/ 0 w 26"/>
              <a:gd name="T31" fmla="*/ 3 h 31"/>
              <a:gd name="T32" fmla="*/ 7 w 26"/>
              <a:gd name="T33" fmla="*/ 0 h 31"/>
              <a:gd name="T34" fmla="*/ 12 w 26"/>
              <a:gd name="T35" fmla="*/ 0 h 31"/>
              <a:gd name="T36" fmla="*/ 21 w 26"/>
              <a:gd name="T37" fmla="*/ 3 h 31"/>
              <a:gd name="T38" fmla="*/ 23 w 26"/>
              <a:gd name="T39" fmla="*/ 7 h 31"/>
              <a:gd name="T40" fmla="*/ 23 w 26"/>
              <a:gd name="T41" fmla="*/ 26 h 31"/>
              <a:gd name="T42" fmla="*/ 26 w 26"/>
              <a:gd name="T43" fmla="*/ 26 h 31"/>
              <a:gd name="T44" fmla="*/ 26 w 26"/>
              <a:gd name="T45" fmla="*/ 31 h 31"/>
              <a:gd name="T46" fmla="*/ 23 w 26"/>
              <a:gd name="T47" fmla="*/ 31 h 31"/>
              <a:gd name="T48" fmla="*/ 21 w 26"/>
              <a:gd name="T49" fmla="*/ 28 h 31"/>
              <a:gd name="T50" fmla="*/ 21 w 26"/>
              <a:gd name="T51" fmla="*/ 26 h 31"/>
              <a:gd name="T52" fmla="*/ 16 w 26"/>
              <a:gd name="T53" fmla="*/ 28 h 31"/>
              <a:gd name="T54" fmla="*/ 9 w 26"/>
              <a:gd name="T55" fmla="*/ 31 h 31"/>
              <a:gd name="T56" fmla="*/ 9 w 26"/>
              <a:gd name="T57" fmla="*/ 28 h 31"/>
              <a:gd name="T58" fmla="*/ 16 w 26"/>
              <a:gd name="T59" fmla="*/ 26 h 31"/>
              <a:gd name="T60" fmla="*/ 19 w 26"/>
              <a:gd name="T61" fmla="*/ 24 h 31"/>
              <a:gd name="T62" fmla="*/ 21 w 26"/>
              <a:gd name="T63" fmla="*/ 21 h 31"/>
              <a:gd name="T64" fmla="*/ 21 w 26"/>
              <a:gd name="T65" fmla="*/ 21 h 31"/>
              <a:gd name="T66" fmla="*/ 21 w 26"/>
              <a:gd name="T67" fmla="*/ 17 h 31"/>
              <a:gd name="T68" fmla="*/ 16 w 26"/>
              <a:gd name="T69" fmla="*/ 14 h 31"/>
              <a:gd name="T70" fmla="*/ 12 w 26"/>
              <a:gd name="T71" fmla="*/ 14 h 31"/>
              <a:gd name="T72" fmla="*/ 5 w 26"/>
              <a:gd name="T73" fmla="*/ 17 h 31"/>
              <a:gd name="T74" fmla="*/ 2 w 26"/>
              <a:gd name="T75" fmla="*/ 21 h 31"/>
              <a:gd name="T76" fmla="*/ 2 w 26"/>
              <a:gd name="T77" fmla="*/ 24 h 31"/>
              <a:gd name="T78" fmla="*/ 5 w 26"/>
              <a:gd name="T79" fmla="*/ 26 h 31"/>
              <a:gd name="T80" fmla="*/ 7 w 26"/>
              <a:gd name="T81" fmla="*/ 26 h 31"/>
              <a:gd name="T82" fmla="*/ 9 w 26"/>
              <a:gd name="T83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1">
                <a:moveTo>
                  <a:pt x="9" y="31"/>
                </a:moveTo>
                <a:lnTo>
                  <a:pt x="9" y="31"/>
                </a:lnTo>
                <a:lnTo>
                  <a:pt x="5" y="31"/>
                </a:lnTo>
                <a:lnTo>
                  <a:pt x="5" y="31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0" y="17"/>
                </a:lnTo>
                <a:lnTo>
                  <a:pt x="2" y="14"/>
                </a:lnTo>
                <a:lnTo>
                  <a:pt x="2" y="14"/>
                </a:lnTo>
                <a:lnTo>
                  <a:pt x="7" y="12"/>
                </a:lnTo>
                <a:lnTo>
                  <a:pt x="7" y="12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9" y="5"/>
                </a:lnTo>
                <a:lnTo>
                  <a:pt x="19" y="5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7" y="3"/>
                </a:lnTo>
                <a:lnTo>
                  <a:pt x="7" y="3"/>
                </a:lnTo>
                <a:lnTo>
                  <a:pt x="2" y="5"/>
                </a:lnTo>
                <a:lnTo>
                  <a:pt x="0" y="3"/>
                </a:lnTo>
                <a:lnTo>
                  <a:pt x="0" y="3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3" y="7"/>
                </a:lnTo>
                <a:lnTo>
                  <a:pt x="23" y="12"/>
                </a:lnTo>
                <a:lnTo>
                  <a:pt x="23" y="26"/>
                </a:lnTo>
                <a:lnTo>
                  <a:pt x="23" y="26"/>
                </a:lnTo>
                <a:lnTo>
                  <a:pt x="26" y="26"/>
                </a:lnTo>
                <a:lnTo>
                  <a:pt x="26" y="31"/>
                </a:lnTo>
                <a:lnTo>
                  <a:pt x="26" y="31"/>
                </a:lnTo>
                <a:lnTo>
                  <a:pt x="23" y="31"/>
                </a:lnTo>
                <a:lnTo>
                  <a:pt x="23" y="31"/>
                </a:lnTo>
                <a:lnTo>
                  <a:pt x="21" y="28"/>
                </a:lnTo>
                <a:lnTo>
                  <a:pt x="21" y="28"/>
                </a:lnTo>
                <a:lnTo>
                  <a:pt x="21" y="28"/>
                </a:lnTo>
                <a:lnTo>
                  <a:pt x="21" y="26"/>
                </a:lnTo>
                <a:lnTo>
                  <a:pt x="21" y="26"/>
                </a:lnTo>
                <a:lnTo>
                  <a:pt x="16" y="28"/>
                </a:lnTo>
                <a:lnTo>
                  <a:pt x="16" y="28"/>
                </a:lnTo>
                <a:lnTo>
                  <a:pt x="9" y="31"/>
                </a:lnTo>
                <a:lnTo>
                  <a:pt x="9" y="31"/>
                </a:lnTo>
                <a:close/>
                <a:moveTo>
                  <a:pt x="9" y="28"/>
                </a:moveTo>
                <a:lnTo>
                  <a:pt x="9" y="28"/>
                </a:lnTo>
                <a:lnTo>
                  <a:pt x="16" y="26"/>
                </a:lnTo>
                <a:lnTo>
                  <a:pt x="16" y="26"/>
                </a:lnTo>
                <a:lnTo>
                  <a:pt x="19" y="24"/>
                </a:lnTo>
                <a:lnTo>
                  <a:pt x="19" y="24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1" y="17"/>
                </a:lnTo>
                <a:lnTo>
                  <a:pt x="21" y="17"/>
                </a:lnTo>
                <a:lnTo>
                  <a:pt x="16" y="14"/>
                </a:lnTo>
                <a:lnTo>
                  <a:pt x="16" y="14"/>
                </a:lnTo>
                <a:lnTo>
                  <a:pt x="12" y="14"/>
                </a:lnTo>
                <a:lnTo>
                  <a:pt x="12" y="14"/>
                </a:lnTo>
                <a:lnTo>
                  <a:pt x="5" y="17"/>
                </a:lnTo>
                <a:lnTo>
                  <a:pt x="5" y="17"/>
                </a:lnTo>
                <a:lnTo>
                  <a:pt x="2" y="19"/>
                </a:lnTo>
                <a:lnTo>
                  <a:pt x="2" y="21"/>
                </a:lnTo>
                <a:lnTo>
                  <a:pt x="2" y="21"/>
                </a:lnTo>
                <a:lnTo>
                  <a:pt x="2" y="24"/>
                </a:lnTo>
                <a:lnTo>
                  <a:pt x="2" y="24"/>
                </a:lnTo>
                <a:lnTo>
                  <a:pt x="5" y="26"/>
                </a:lnTo>
                <a:lnTo>
                  <a:pt x="5" y="26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1"/>
          <p:cNvSpPr>
            <a:spLocks/>
          </p:cNvSpPr>
          <p:nvPr/>
        </p:nvSpPr>
        <p:spPr bwMode="auto">
          <a:xfrm>
            <a:off x="4862914" y="3615631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37 h 42"/>
              <a:gd name="T10" fmla="*/ 4 w 11"/>
              <a:gd name="T11" fmla="*/ 37 h 42"/>
              <a:gd name="T12" fmla="*/ 7 w 11"/>
              <a:gd name="T13" fmla="*/ 37 h 42"/>
              <a:gd name="T14" fmla="*/ 7 w 11"/>
              <a:gd name="T15" fmla="*/ 37 h 42"/>
              <a:gd name="T16" fmla="*/ 9 w 11"/>
              <a:gd name="T17" fmla="*/ 37 h 42"/>
              <a:gd name="T18" fmla="*/ 9 w 11"/>
              <a:gd name="T19" fmla="*/ 37 h 42"/>
              <a:gd name="T20" fmla="*/ 11 w 11"/>
              <a:gd name="T21" fmla="*/ 37 h 42"/>
              <a:gd name="T22" fmla="*/ 11 w 11"/>
              <a:gd name="T23" fmla="*/ 39 h 42"/>
              <a:gd name="T24" fmla="*/ 11 w 11"/>
              <a:gd name="T25" fmla="*/ 39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39 h 42"/>
              <a:gd name="T36" fmla="*/ 2 w 11"/>
              <a:gd name="T37" fmla="*/ 39 h 42"/>
              <a:gd name="T38" fmla="*/ 0 w 11"/>
              <a:gd name="T39" fmla="*/ 35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37"/>
                </a:lnTo>
                <a:lnTo>
                  <a:pt x="4" y="37"/>
                </a:lnTo>
                <a:lnTo>
                  <a:pt x="7" y="37"/>
                </a:lnTo>
                <a:lnTo>
                  <a:pt x="7" y="37"/>
                </a:lnTo>
                <a:lnTo>
                  <a:pt x="9" y="37"/>
                </a:lnTo>
                <a:lnTo>
                  <a:pt x="9" y="37"/>
                </a:lnTo>
                <a:lnTo>
                  <a:pt x="11" y="37"/>
                </a:lnTo>
                <a:lnTo>
                  <a:pt x="11" y="39"/>
                </a:lnTo>
                <a:lnTo>
                  <a:pt x="11" y="39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39"/>
                </a:lnTo>
                <a:lnTo>
                  <a:pt x="2" y="39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2"/>
          <p:cNvSpPr>
            <a:spLocks/>
          </p:cNvSpPr>
          <p:nvPr/>
        </p:nvSpPr>
        <p:spPr bwMode="auto">
          <a:xfrm>
            <a:off x="4888314" y="3615631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5 w 12"/>
              <a:gd name="T9" fmla="*/ 37 h 42"/>
              <a:gd name="T10" fmla="*/ 5 w 12"/>
              <a:gd name="T11" fmla="*/ 37 h 42"/>
              <a:gd name="T12" fmla="*/ 7 w 12"/>
              <a:gd name="T13" fmla="*/ 37 h 42"/>
              <a:gd name="T14" fmla="*/ 7 w 12"/>
              <a:gd name="T15" fmla="*/ 37 h 42"/>
              <a:gd name="T16" fmla="*/ 9 w 12"/>
              <a:gd name="T17" fmla="*/ 37 h 42"/>
              <a:gd name="T18" fmla="*/ 9 w 12"/>
              <a:gd name="T19" fmla="*/ 37 h 42"/>
              <a:gd name="T20" fmla="*/ 12 w 12"/>
              <a:gd name="T21" fmla="*/ 37 h 42"/>
              <a:gd name="T22" fmla="*/ 12 w 12"/>
              <a:gd name="T23" fmla="*/ 39 h 42"/>
              <a:gd name="T24" fmla="*/ 12 w 12"/>
              <a:gd name="T25" fmla="*/ 39 h 42"/>
              <a:gd name="T26" fmla="*/ 9 w 12"/>
              <a:gd name="T27" fmla="*/ 42 h 42"/>
              <a:gd name="T28" fmla="*/ 9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2 w 12"/>
              <a:gd name="T35" fmla="*/ 39 h 42"/>
              <a:gd name="T36" fmla="*/ 2 w 12"/>
              <a:gd name="T37" fmla="*/ 39 h 42"/>
              <a:gd name="T38" fmla="*/ 0 w 12"/>
              <a:gd name="T39" fmla="*/ 35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5" y="37"/>
                </a:lnTo>
                <a:lnTo>
                  <a:pt x="5" y="37"/>
                </a:lnTo>
                <a:lnTo>
                  <a:pt x="7" y="37"/>
                </a:lnTo>
                <a:lnTo>
                  <a:pt x="7" y="37"/>
                </a:lnTo>
                <a:lnTo>
                  <a:pt x="9" y="37"/>
                </a:lnTo>
                <a:lnTo>
                  <a:pt x="9" y="37"/>
                </a:lnTo>
                <a:lnTo>
                  <a:pt x="12" y="37"/>
                </a:lnTo>
                <a:lnTo>
                  <a:pt x="12" y="39"/>
                </a:lnTo>
                <a:lnTo>
                  <a:pt x="12" y="39"/>
                </a:lnTo>
                <a:lnTo>
                  <a:pt x="9" y="42"/>
                </a:lnTo>
                <a:lnTo>
                  <a:pt x="9" y="42"/>
                </a:lnTo>
                <a:lnTo>
                  <a:pt x="5" y="42"/>
                </a:lnTo>
                <a:lnTo>
                  <a:pt x="5" y="42"/>
                </a:lnTo>
                <a:lnTo>
                  <a:pt x="2" y="39"/>
                </a:lnTo>
                <a:lnTo>
                  <a:pt x="2" y="39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3"/>
          <p:cNvSpPr>
            <a:spLocks noEditPoints="1"/>
          </p:cNvSpPr>
          <p:nvPr/>
        </p:nvSpPr>
        <p:spPr bwMode="auto">
          <a:xfrm>
            <a:off x="4913714" y="3615631"/>
            <a:ext cx="3175" cy="66675"/>
          </a:xfrm>
          <a:custGeom>
            <a:avLst/>
            <a:gdLst>
              <a:gd name="T0" fmla="*/ 0 w 2"/>
              <a:gd name="T1" fmla="*/ 42 h 42"/>
              <a:gd name="T2" fmla="*/ 0 w 2"/>
              <a:gd name="T3" fmla="*/ 11 h 42"/>
              <a:gd name="T4" fmla="*/ 2 w 2"/>
              <a:gd name="T5" fmla="*/ 11 h 42"/>
              <a:gd name="T6" fmla="*/ 2 w 2"/>
              <a:gd name="T7" fmla="*/ 42 h 42"/>
              <a:gd name="T8" fmla="*/ 0 w 2"/>
              <a:gd name="T9" fmla="*/ 42 h 42"/>
              <a:gd name="T10" fmla="*/ 0 w 2"/>
              <a:gd name="T11" fmla="*/ 42 h 42"/>
              <a:gd name="T12" fmla="*/ 0 w 2"/>
              <a:gd name="T13" fmla="*/ 4 h 42"/>
              <a:gd name="T14" fmla="*/ 0 w 2"/>
              <a:gd name="T15" fmla="*/ 0 h 42"/>
              <a:gd name="T16" fmla="*/ 2 w 2"/>
              <a:gd name="T17" fmla="*/ 0 h 42"/>
              <a:gd name="T18" fmla="*/ 2 w 2"/>
              <a:gd name="T19" fmla="*/ 4 h 42"/>
              <a:gd name="T20" fmla="*/ 0 w 2"/>
              <a:gd name="T21" fmla="*/ 4 h 42"/>
              <a:gd name="T22" fmla="*/ 0 w 2"/>
              <a:gd name="T2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" h="42">
                <a:moveTo>
                  <a:pt x="0" y="42"/>
                </a:moveTo>
                <a:lnTo>
                  <a:pt x="0" y="11"/>
                </a:lnTo>
                <a:lnTo>
                  <a:pt x="2" y="11"/>
                </a:lnTo>
                <a:lnTo>
                  <a:pt x="2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4"/>
          <p:cNvSpPr>
            <a:spLocks/>
          </p:cNvSpPr>
          <p:nvPr/>
        </p:nvSpPr>
        <p:spPr bwMode="auto">
          <a:xfrm>
            <a:off x="4928002" y="3633093"/>
            <a:ext cx="38100" cy="49213"/>
          </a:xfrm>
          <a:custGeom>
            <a:avLst/>
            <a:gdLst>
              <a:gd name="T0" fmla="*/ 12 w 24"/>
              <a:gd name="T1" fmla="*/ 31 h 31"/>
              <a:gd name="T2" fmla="*/ 5 w 24"/>
              <a:gd name="T3" fmla="*/ 28 h 31"/>
              <a:gd name="T4" fmla="*/ 3 w 24"/>
              <a:gd name="T5" fmla="*/ 24 h 31"/>
              <a:gd name="T6" fmla="*/ 7 w 24"/>
              <a:gd name="T7" fmla="*/ 26 h 31"/>
              <a:gd name="T8" fmla="*/ 12 w 24"/>
              <a:gd name="T9" fmla="*/ 28 h 31"/>
              <a:gd name="T10" fmla="*/ 19 w 24"/>
              <a:gd name="T11" fmla="*/ 26 h 31"/>
              <a:gd name="T12" fmla="*/ 21 w 24"/>
              <a:gd name="T13" fmla="*/ 21 h 31"/>
              <a:gd name="T14" fmla="*/ 21 w 24"/>
              <a:gd name="T15" fmla="*/ 19 h 31"/>
              <a:gd name="T16" fmla="*/ 19 w 24"/>
              <a:gd name="T17" fmla="*/ 19 h 31"/>
              <a:gd name="T18" fmla="*/ 17 w 24"/>
              <a:gd name="T19" fmla="*/ 17 h 31"/>
              <a:gd name="T20" fmla="*/ 12 w 24"/>
              <a:gd name="T21" fmla="*/ 17 h 31"/>
              <a:gd name="T22" fmla="*/ 7 w 24"/>
              <a:gd name="T23" fmla="*/ 14 h 31"/>
              <a:gd name="T24" fmla="*/ 5 w 24"/>
              <a:gd name="T25" fmla="*/ 14 h 31"/>
              <a:gd name="T26" fmla="*/ 3 w 24"/>
              <a:gd name="T27" fmla="*/ 12 h 31"/>
              <a:gd name="T28" fmla="*/ 3 w 24"/>
              <a:gd name="T29" fmla="*/ 7 h 31"/>
              <a:gd name="T30" fmla="*/ 3 w 24"/>
              <a:gd name="T31" fmla="*/ 5 h 31"/>
              <a:gd name="T32" fmla="*/ 5 w 24"/>
              <a:gd name="T33" fmla="*/ 3 h 31"/>
              <a:gd name="T34" fmla="*/ 10 w 24"/>
              <a:gd name="T35" fmla="*/ 0 h 31"/>
              <a:gd name="T36" fmla="*/ 12 w 24"/>
              <a:gd name="T37" fmla="*/ 0 h 31"/>
              <a:gd name="T38" fmla="*/ 19 w 24"/>
              <a:gd name="T39" fmla="*/ 0 h 31"/>
              <a:gd name="T40" fmla="*/ 24 w 24"/>
              <a:gd name="T41" fmla="*/ 3 h 31"/>
              <a:gd name="T42" fmla="*/ 21 w 24"/>
              <a:gd name="T43" fmla="*/ 5 h 31"/>
              <a:gd name="T44" fmla="*/ 19 w 24"/>
              <a:gd name="T45" fmla="*/ 3 h 31"/>
              <a:gd name="T46" fmla="*/ 12 w 24"/>
              <a:gd name="T47" fmla="*/ 3 h 31"/>
              <a:gd name="T48" fmla="*/ 10 w 24"/>
              <a:gd name="T49" fmla="*/ 3 h 31"/>
              <a:gd name="T50" fmla="*/ 7 w 24"/>
              <a:gd name="T51" fmla="*/ 3 h 31"/>
              <a:gd name="T52" fmla="*/ 5 w 24"/>
              <a:gd name="T53" fmla="*/ 5 h 31"/>
              <a:gd name="T54" fmla="*/ 5 w 24"/>
              <a:gd name="T55" fmla="*/ 7 h 31"/>
              <a:gd name="T56" fmla="*/ 5 w 24"/>
              <a:gd name="T57" fmla="*/ 10 h 31"/>
              <a:gd name="T58" fmla="*/ 7 w 24"/>
              <a:gd name="T59" fmla="*/ 12 h 31"/>
              <a:gd name="T60" fmla="*/ 10 w 24"/>
              <a:gd name="T61" fmla="*/ 12 h 31"/>
              <a:gd name="T62" fmla="*/ 12 w 24"/>
              <a:gd name="T63" fmla="*/ 12 h 31"/>
              <a:gd name="T64" fmla="*/ 19 w 24"/>
              <a:gd name="T65" fmla="*/ 14 h 31"/>
              <a:gd name="T66" fmla="*/ 21 w 24"/>
              <a:gd name="T67" fmla="*/ 17 h 31"/>
              <a:gd name="T68" fmla="*/ 24 w 24"/>
              <a:gd name="T69" fmla="*/ 19 h 31"/>
              <a:gd name="T70" fmla="*/ 24 w 24"/>
              <a:gd name="T71" fmla="*/ 21 h 31"/>
              <a:gd name="T72" fmla="*/ 21 w 24"/>
              <a:gd name="T73" fmla="*/ 28 h 31"/>
              <a:gd name="T74" fmla="*/ 19 w 24"/>
              <a:gd name="T75" fmla="*/ 31 h 31"/>
              <a:gd name="T76" fmla="*/ 12 w 24"/>
              <a:gd name="T7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1">
                <a:moveTo>
                  <a:pt x="12" y="31"/>
                </a:moveTo>
                <a:lnTo>
                  <a:pt x="12" y="31"/>
                </a:lnTo>
                <a:lnTo>
                  <a:pt x="5" y="28"/>
                </a:lnTo>
                <a:lnTo>
                  <a:pt x="5" y="28"/>
                </a:lnTo>
                <a:lnTo>
                  <a:pt x="0" y="26"/>
                </a:lnTo>
                <a:lnTo>
                  <a:pt x="3" y="24"/>
                </a:lnTo>
                <a:lnTo>
                  <a:pt x="3" y="24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9" y="26"/>
                </a:lnTo>
                <a:lnTo>
                  <a:pt x="19" y="26"/>
                </a:lnTo>
                <a:lnTo>
                  <a:pt x="21" y="21"/>
                </a:lnTo>
                <a:lnTo>
                  <a:pt x="21" y="21"/>
                </a:lnTo>
                <a:lnTo>
                  <a:pt x="21" y="19"/>
                </a:lnTo>
                <a:lnTo>
                  <a:pt x="21" y="19"/>
                </a:lnTo>
                <a:lnTo>
                  <a:pt x="19" y="19"/>
                </a:lnTo>
                <a:lnTo>
                  <a:pt x="19" y="19"/>
                </a:lnTo>
                <a:lnTo>
                  <a:pt x="17" y="17"/>
                </a:lnTo>
                <a:lnTo>
                  <a:pt x="17" y="17"/>
                </a:lnTo>
                <a:lnTo>
                  <a:pt x="12" y="17"/>
                </a:lnTo>
                <a:lnTo>
                  <a:pt x="12" y="17"/>
                </a:lnTo>
                <a:lnTo>
                  <a:pt x="7" y="14"/>
                </a:lnTo>
                <a:lnTo>
                  <a:pt x="7" y="14"/>
                </a:lnTo>
                <a:lnTo>
                  <a:pt x="5" y="14"/>
                </a:lnTo>
                <a:lnTo>
                  <a:pt x="5" y="14"/>
                </a:lnTo>
                <a:lnTo>
                  <a:pt x="3" y="12"/>
                </a:lnTo>
                <a:lnTo>
                  <a:pt x="3" y="12"/>
                </a:lnTo>
                <a:lnTo>
                  <a:pt x="3" y="7"/>
                </a:lnTo>
                <a:lnTo>
                  <a:pt x="3" y="7"/>
                </a:lnTo>
                <a:lnTo>
                  <a:pt x="3" y="5"/>
                </a:lnTo>
                <a:lnTo>
                  <a:pt x="3" y="5"/>
                </a:lnTo>
                <a:lnTo>
                  <a:pt x="5" y="3"/>
                </a:lnTo>
                <a:lnTo>
                  <a:pt x="5" y="3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4" y="3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9" y="3"/>
                </a:lnTo>
                <a:lnTo>
                  <a:pt x="12" y="3"/>
                </a:lnTo>
                <a:lnTo>
                  <a:pt x="12" y="3"/>
                </a:lnTo>
                <a:lnTo>
                  <a:pt x="10" y="3"/>
                </a:lnTo>
                <a:lnTo>
                  <a:pt x="10" y="3"/>
                </a:lnTo>
                <a:lnTo>
                  <a:pt x="7" y="3"/>
                </a:lnTo>
                <a:lnTo>
                  <a:pt x="7" y="3"/>
                </a:lnTo>
                <a:lnTo>
                  <a:pt x="5" y="5"/>
                </a:lnTo>
                <a:lnTo>
                  <a:pt x="5" y="5"/>
                </a:lnTo>
                <a:lnTo>
                  <a:pt x="5" y="7"/>
                </a:lnTo>
                <a:lnTo>
                  <a:pt x="5" y="7"/>
                </a:lnTo>
                <a:lnTo>
                  <a:pt x="5" y="10"/>
                </a:lnTo>
                <a:lnTo>
                  <a:pt x="5" y="10"/>
                </a:lnTo>
                <a:lnTo>
                  <a:pt x="7" y="12"/>
                </a:lnTo>
                <a:lnTo>
                  <a:pt x="7" y="12"/>
                </a:lnTo>
                <a:lnTo>
                  <a:pt x="10" y="12"/>
                </a:lnTo>
                <a:lnTo>
                  <a:pt x="10" y="12"/>
                </a:lnTo>
                <a:lnTo>
                  <a:pt x="12" y="12"/>
                </a:lnTo>
                <a:lnTo>
                  <a:pt x="12" y="12"/>
                </a:lnTo>
                <a:lnTo>
                  <a:pt x="19" y="14"/>
                </a:lnTo>
                <a:lnTo>
                  <a:pt x="19" y="14"/>
                </a:lnTo>
                <a:lnTo>
                  <a:pt x="21" y="17"/>
                </a:lnTo>
                <a:lnTo>
                  <a:pt x="21" y="17"/>
                </a:lnTo>
                <a:lnTo>
                  <a:pt x="24" y="19"/>
                </a:lnTo>
                <a:lnTo>
                  <a:pt x="24" y="19"/>
                </a:lnTo>
                <a:lnTo>
                  <a:pt x="24" y="21"/>
                </a:lnTo>
                <a:lnTo>
                  <a:pt x="24" y="21"/>
                </a:lnTo>
                <a:lnTo>
                  <a:pt x="24" y="26"/>
                </a:lnTo>
                <a:lnTo>
                  <a:pt x="21" y="28"/>
                </a:lnTo>
                <a:lnTo>
                  <a:pt x="21" y="28"/>
                </a:lnTo>
                <a:lnTo>
                  <a:pt x="19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5"/>
          <p:cNvSpPr>
            <a:spLocks noEditPoints="1"/>
          </p:cNvSpPr>
          <p:nvPr/>
        </p:nvSpPr>
        <p:spPr bwMode="auto">
          <a:xfrm>
            <a:off x="4051702" y="3741043"/>
            <a:ext cx="47625" cy="66675"/>
          </a:xfrm>
          <a:custGeom>
            <a:avLst/>
            <a:gdLst>
              <a:gd name="T0" fmla="*/ 16 w 30"/>
              <a:gd name="T1" fmla="*/ 30 h 42"/>
              <a:gd name="T2" fmla="*/ 9 w 30"/>
              <a:gd name="T3" fmla="*/ 28 h 42"/>
              <a:gd name="T4" fmla="*/ 5 w 30"/>
              <a:gd name="T5" fmla="*/ 42 h 42"/>
              <a:gd name="T6" fmla="*/ 0 w 30"/>
              <a:gd name="T7" fmla="*/ 0 h 42"/>
              <a:gd name="T8" fmla="*/ 5 w 30"/>
              <a:gd name="T9" fmla="*/ 7 h 42"/>
              <a:gd name="T10" fmla="*/ 9 w 30"/>
              <a:gd name="T11" fmla="*/ 2 h 42"/>
              <a:gd name="T12" fmla="*/ 16 w 30"/>
              <a:gd name="T13" fmla="*/ 0 h 42"/>
              <a:gd name="T14" fmla="*/ 21 w 30"/>
              <a:gd name="T15" fmla="*/ 0 h 42"/>
              <a:gd name="T16" fmla="*/ 26 w 30"/>
              <a:gd name="T17" fmla="*/ 5 h 42"/>
              <a:gd name="T18" fmla="*/ 28 w 30"/>
              <a:gd name="T19" fmla="*/ 9 h 42"/>
              <a:gd name="T20" fmla="*/ 30 w 30"/>
              <a:gd name="T21" fmla="*/ 16 h 42"/>
              <a:gd name="T22" fmla="*/ 28 w 30"/>
              <a:gd name="T23" fmla="*/ 21 h 42"/>
              <a:gd name="T24" fmla="*/ 26 w 30"/>
              <a:gd name="T25" fmla="*/ 26 h 42"/>
              <a:gd name="T26" fmla="*/ 21 w 30"/>
              <a:gd name="T27" fmla="*/ 30 h 42"/>
              <a:gd name="T28" fmla="*/ 16 w 30"/>
              <a:gd name="T29" fmla="*/ 30 h 42"/>
              <a:gd name="T30" fmla="*/ 16 w 30"/>
              <a:gd name="T31" fmla="*/ 28 h 42"/>
              <a:gd name="T32" fmla="*/ 19 w 30"/>
              <a:gd name="T33" fmla="*/ 26 h 42"/>
              <a:gd name="T34" fmla="*/ 23 w 30"/>
              <a:gd name="T35" fmla="*/ 23 h 42"/>
              <a:gd name="T36" fmla="*/ 26 w 30"/>
              <a:gd name="T37" fmla="*/ 19 h 42"/>
              <a:gd name="T38" fmla="*/ 26 w 30"/>
              <a:gd name="T39" fmla="*/ 16 h 42"/>
              <a:gd name="T40" fmla="*/ 26 w 30"/>
              <a:gd name="T41" fmla="*/ 12 h 42"/>
              <a:gd name="T42" fmla="*/ 23 w 30"/>
              <a:gd name="T43" fmla="*/ 7 h 42"/>
              <a:gd name="T44" fmla="*/ 19 w 30"/>
              <a:gd name="T45" fmla="*/ 5 h 42"/>
              <a:gd name="T46" fmla="*/ 14 w 30"/>
              <a:gd name="T47" fmla="*/ 2 h 42"/>
              <a:gd name="T48" fmla="*/ 12 w 30"/>
              <a:gd name="T49" fmla="*/ 5 h 42"/>
              <a:gd name="T50" fmla="*/ 9 w 30"/>
              <a:gd name="T51" fmla="*/ 5 h 42"/>
              <a:gd name="T52" fmla="*/ 7 w 30"/>
              <a:gd name="T53" fmla="*/ 7 h 42"/>
              <a:gd name="T54" fmla="*/ 5 w 30"/>
              <a:gd name="T55" fmla="*/ 9 h 42"/>
              <a:gd name="T56" fmla="*/ 5 w 30"/>
              <a:gd name="T57" fmla="*/ 19 h 42"/>
              <a:gd name="T58" fmla="*/ 7 w 30"/>
              <a:gd name="T59" fmla="*/ 23 h 42"/>
              <a:gd name="T60" fmla="*/ 9 w 30"/>
              <a:gd name="T61" fmla="*/ 26 h 42"/>
              <a:gd name="T62" fmla="*/ 12 w 30"/>
              <a:gd name="T63" fmla="*/ 26 h 42"/>
              <a:gd name="T64" fmla="*/ 16 w 30"/>
              <a:gd name="T65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" h="42">
                <a:moveTo>
                  <a:pt x="16" y="30"/>
                </a:moveTo>
                <a:lnTo>
                  <a:pt x="16" y="30"/>
                </a:lnTo>
                <a:lnTo>
                  <a:pt x="9" y="28"/>
                </a:lnTo>
                <a:lnTo>
                  <a:pt x="9" y="28"/>
                </a:lnTo>
                <a:lnTo>
                  <a:pt x="5" y="23"/>
                </a:lnTo>
                <a:lnTo>
                  <a:pt x="5" y="42"/>
                </a:lnTo>
                <a:lnTo>
                  <a:pt x="0" y="42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9"/>
                </a:lnTo>
                <a:lnTo>
                  <a:pt x="28" y="9"/>
                </a:lnTo>
                <a:lnTo>
                  <a:pt x="30" y="16"/>
                </a:lnTo>
                <a:lnTo>
                  <a:pt x="30" y="16"/>
                </a:lnTo>
                <a:lnTo>
                  <a:pt x="28" y="21"/>
                </a:lnTo>
                <a:lnTo>
                  <a:pt x="28" y="21"/>
                </a:lnTo>
                <a:lnTo>
                  <a:pt x="26" y="26"/>
                </a:lnTo>
                <a:lnTo>
                  <a:pt x="26" y="26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9" y="26"/>
                </a:lnTo>
                <a:lnTo>
                  <a:pt x="19" y="26"/>
                </a:lnTo>
                <a:lnTo>
                  <a:pt x="23" y="23"/>
                </a:lnTo>
                <a:lnTo>
                  <a:pt x="23" y="23"/>
                </a:lnTo>
                <a:lnTo>
                  <a:pt x="26" y="19"/>
                </a:lnTo>
                <a:lnTo>
                  <a:pt x="26" y="19"/>
                </a:lnTo>
                <a:lnTo>
                  <a:pt x="26" y="16"/>
                </a:lnTo>
                <a:lnTo>
                  <a:pt x="26" y="16"/>
                </a:lnTo>
                <a:lnTo>
                  <a:pt x="26" y="12"/>
                </a:lnTo>
                <a:lnTo>
                  <a:pt x="26" y="12"/>
                </a:lnTo>
                <a:lnTo>
                  <a:pt x="23" y="7"/>
                </a:lnTo>
                <a:lnTo>
                  <a:pt x="23" y="7"/>
                </a:lnTo>
                <a:lnTo>
                  <a:pt x="19" y="5"/>
                </a:lnTo>
                <a:lnTo>
                  <a:pt x="19" y="5"/>
                </a:lnTo>
                <a:lnTo>
                  <a:pt x="14" y="2"/>
                </a:lnTo>
                <a:lnTo>
                  <a:pt x="14" y="2"/>
                </a:lnTo>
                <a:lnTo>
                  <a:pt x="12" y="5"/>
                </a:lnTo>
                <a:lnTo>
                  <a:pt x="12" y="5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19"/>
                </a:lnTo>
                <a:lnTo>
                  <a:pt x="5" y="19"/>
                </a:lnTo>
                <a:lnTo>
                  <a:pt x="7" y="23"/>
                </a:lnTo>
                <a:lnTo>
                  <a:pt x="7" y="23"/>
                </a:lnTo>
                <a:lnTo>
                  <a:pt x="9" y="26"/>
                </a:lnTo>
                <a:lnTo>
                  <a:pt x="9" y="26"/>
                </a:lnTo>
                <a:lnTo>
                  <a:pt x="12" y="26"/>
                </a:lnTo>
                <a:lnTo>
                  <a:pt x="12" y="26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6"/>
          <p:cNvSpPr>
            <a:spLocks/>
          </p:cNvSpPr>
          <p:nvPr/>
        </p:nvSpPr>
        <p:spPr bwMode="auto">
          <a:xfrm>
            <a:off x="4110439" y="3741043"/>
            <a:ext cx="41275" cy="47625"/>
          </a:xfrm>
          <a:custGeom>
            <a:avLst/>
            <a:gdLst>
              <a:gd name="T0" fmla="*/ 10 w 26"/>
              <a:gd name="T1" fmla="*/ 30 h 30"/>
              <a:gd name="T2" fmla="*/ 10 w 26"/>
              <a:gd name="T3" fmla="*/ 30 h 30"/>
              <a:gd name="T4" fmla="*/ 5 w 26"/>
              <a:gd name="T5" fmla="*/ 30 h 30"/>
              <a:gd name="T6" fmla="*/ 3 w 26"/>
              <a:gd name="T7" fmla="*/ 28 h 30"/>
              <a:gd name="T8" fmla="*/ 3 w 26"/>
              <a:gd name="T9" fmla="*/ 28 h 30"/>
              <a:gd name="T10" fmla="*/ 0 w 26"/>
              <a:gd name="T11" fmla="*/ 23 h 30"/>
              <a:gd name="T12" fmla="*/ 0 w 26"/>
              <a:gd name="T13" fmla="*/ 19 h 30"/>
              <a:gd name="T14" fmla="*/ 0 w 26"/>
              <a:gd name="T15" fmla="*/ 0 h 30"/>
              <a:gd name="T16" fmla="*/ 3 w 26"/>
              <a:gd name="T17" fmla="*/ 0 h 30"/>
              <a:gd name="T18" fmla="*/ 3 w 26"/>
              <a:gd name="T19" fmla="*/ 16 h 30"/>
              <a:gd name="T20" fmla="*/ 3 w 26"/>
              <a:gd name="T21" fmla="*/ 16 h 30"/>
              <a:gd name="T22" fmla="*/ 5 w 26"/>
              <a:gd name="T23" fmla="*/ 26 h 30"/>
              <a:gd name="T24" fmla="*/ 7 w 26"/>
              <a:gd name="T25" fmla="*/ 26 h 30"/>
              <a:gd name="T26" fmla="*/ 10 w 26"/>
              <a:gd name="T27" fmla="*/ 28 h 30"/>
              <a:gd name="T28" fmla="*/ 10 w 26"/>
              <a:gd name="T29" fmla="*/ 28 h 30"/>
              <a:gd name="T30" fmla="*/ 14 w 26"/>
              <a:gd name="T31" fmla="*/ 26 h 30"/>
              <a:gd name="T32" fmla="*/ 14 w 26"/>
              <a:gd name="T33" fmla="*/ 26 h 30"/>
              <a:gd name="T34" fmla="*/ 17 w 26"/>
              <a:gd name="T35" fmla="*/ 26 h 30"/>
              <a:gd name="T36" fmla="*/ 17 w 26"/>
              <a:gd name="T37" fmla="*/ 26 h 30"/>
              <a:gd name="T38" fmla="*/ 19 w 26"/>
              <a:gd name="T39" fmla="*/ 23 h 30"/>
              <a:gd name="T40" fmla="*/ 19 w 26"/>
              <a:gd name="T41" fmla="*/ 23 h 30"/>
              <a:gd name="T42" fmla="*/ 21 w 26"/>
              <a:gd name="T43" fmla="*/ 19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6 h 30"/>
              <a:gd name="T50" fmla="*/ 26 w 26"/>
              <a:gd name="T51" fmla="*/ 26 h 30"/>
              <a:gd name="T52" fmla="*/ 26 w 26"/>
              <a:gd name="T53" fmla="*/ 26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6 w 26"/>
              <a:gd name="T63" fmla="*/ 30 h 30"/>
              <a:gd name="T64" fmla="*/ 26 w 26"/>
              <a:gd name="T65" fmla="*/ 30 h 30"/>
              <a:gd name="T66" fmla="*/ 24 w 26"/>
              <a:gd name="T67" fmla="*/ 30 h 30"/>
              <a:gd name="T68" fmla="*/ 24 w 26"/>
              <a:gd name="T69" fmla="*/ 30 h 30"/>
              <a:gd name="T70" fmla="*/ 21 w 26"/>
              <a:gd name="T71" fmla="*/ 28 h 30"/>
              <a:gd name="T72" fmla="*/ 21 w 26"/>
              <a:gd name="T73" fmla="*/ 23 h 30"/>
              <a:gd name="T74" fmla="*/ 21 w 26"/>
              <a:gd name="T75" fmla="*/ 23 h 30"/>
              <a:gd name="T76" fmla="*/ 17 w 26"/>
              <a:gd name="T77" fmla="*/ 28 h 30"/>
              <a:gd name="T78" fmla="*/ 17 w 26"/>
              <a:gd name="T79" fmla="*/ 28 h 30"/>
              <a:gd name="T80" fmla="*/ 10 w 26"/>
              <a:gd name="T81" fmla="*/ 30 h 30"/>
              <a:gd name="T82" fmla="*/ 10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10" y="30"/>
                </a:moveTo>
                <a:lnTo>
                  <a:pt x="10" y="30"/>
                </a:lnTo>
                <a:lnTo>
                  <a:pt x="5" y="30"/>
                </a:lnTo>
                <a:lnTo>
                  <a:pt x="3" y="28"/>
                </a:lnTo>
                <a:lnTo>
                  <a:pt x="3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3" y="0"/>
                </a:lnTo>
                <a:lnTo>
                  <a:pt x="3" y="16"/>
                </a:lnTo>
                <a:lnTo>
                  <a:pt x="3" y="16"/>
                </a:lnTo>
                <a:lnTo>
                  <a:pt x="5" y="26"/>
                </a:lnTo>
                <a:lnTo>
                  <a:pt x="7" y="26"/>
                </a:lnTo>
                <a:lnTo>
                  <a:pt x="10" y="28"/>
                </a:lnTo>
                <a:lnTo>
                  <a:pt x="10" y="28"/>
                </a:lnTo>
                <a:lnTo>
                  <a:pt x="14" y="26"/>
                </a:lnTo>
                <a:lnTo>
                  <a:pt x="14" y="26"/>
                </a:lnTo>
                <a:lnTo>
                  <a:pt x="17" y="26"/>
                </a:lnTo>
                <a:lnTo>
                  <a:pt x="17" y="26"/>
                </a:lnTo>
                <a:lnTo>
                  <a:pt x="19" y="23"/>
                </a:lnTo>
                <a:lnTo>
                  <a:pt x="19" y="23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4" y="30"/>
                </a:lnTo>
                <a:lnTo>
                  <a:pt x="24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7" y="28"/>
                </a:lnTo>
                <a:lnTo>
                  <a:pt x="17" y="28"/>
                </a:lnTo>
                <a:lnTo>
                  <a:pt x="10" y="30"/>
                </a:lnTo>
                <a:lnTo>
                  <a:pt x="1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67"/>
          <p:cNvSpPr>
            <a:spLocks/>
          </p:cNvSpPr>
          <p:nvPr/>
        </p:nvSpPr>
        <p:spPr bwMode="auto">
          <a:xfrm>
            <a:off x="4166002" y="3721993"/>
            <a:ext cx="15875" cy="66675"/>
          </a:xfrm>
          <a:custGeom>
            <a:avLst/>
            <a:gdLst>
              <a:gd name="T0" fmla="*/ 0 w 10"/>
              <a:gd name="T1" fmla="*/ 0 h 42"/>
              <a:gd name="T2" fmla="*/ 3 w 10"/>
              <a:gd name="T3" fmla="*/ 0 h 42"/>
              <a:gd name="T4" fmla="*/ 3 w 10"/>
              <a:gd name="T5" fmla="*/ 35 h 42"/>
              <a:gd name="T6" fmla="*/ 3 w 10"/>
              <a:gd name="T7" fmla="*/ 35 h 42"/>
              <a:gd name="T8" fmla="*/ 5 w 10"/>
              <a:gd name="T9" fmla="*/ 38 h 42"/>
              <a:gd name="T10" fmla="*/ 5 w 10"/>
              <a:gd name="T11" fmla="*/ 38 h 42"/>
              <a:gd name="T12" fmla="*/ 7 w 10"/>
              <a:gd name="T13" fmla="*/ 40 h 42"/>
              <a:gd name="T14" fmla="*/ 7 w 10"/>
              <a:gd name="T15" fmla="*/ 40 h 42"/>
              <a:gd name="T16" fmla="*/ 7 w 10"/>
              <a:gd name="T17" fmla="*/ 40 h 42"/>
              <a:gd name="T18" fmla="*/ 7 w 10"/>
              <a:gd name="T19" fmla="*/ 40 h 42"/>
              <a:gd name="T20" fmla="*/ 10 w 10"/>
              <a:gd name="T21" fmla="*/ 38 h 42"/>
              <a:gd name="T22" fmla="*/ 10 w 10"/>
              <a:gd name="T23" fmla="*/ 42 h 42"/>
              <a:gd name="T24" fmla="*/ 10 w 10"/>
              <a:gd name="T25" fmla="*/ 42 h 42"/>
              <a:gd name="T26" fmla="*/ 7 w 10"/>
              <a:gd name="T27" fmla="*/ 42 h 42"/>
              <a:gd name="T28" fmla="*/ 7 w 10"/>
              <a:gd name="T29" fmla="*/ 42 h 42"/>
              <a:gd name="T30" fmla="*/ 5 w 10"/>
              <a:gd name="T31" fmla="*/ 42 h 42"/>
              <a:gd name="T32" fmla="*/ 5 w 10"/>
              <a:gd name="T33" fmla="*/ 42 h 42"/>
              <a:gd name="T34" fmla="*/ 0 w 10"/>
              <a:gd name="T35" fmla="*/ 40 h 42"/>
              <a:gd name="T36" fmla="*/ 0 w 10"/>
              <a:gd name="T37" fmla="*/ 40 h 42"/>
              <a:gd name="T38" fmla="*/ 0 w 10"/>
              <a:gd name="T39" fmla="*/ 38 h 42"/>
              <a:gd name="T40" fmla="*/ 0 w 10"/>
              <a:gd name="T41" fmla="*/ 0 h 42"/>
              <a:gd name="T42" fmla="*/ 0 w 1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8"/>
                </a:lnTo>
                <a:lnTo>
                  <a:pt x="5" y="38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10" y="38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40"/>
                </a:lnTo>
                <a:lnTo>
                  <a:pt x="0" y="40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68"/>
          <p:cNvSpPr>
            <a:spLocks/>
          </p:cNvSpPr>
          <p:nvPr/>
        </p:nvSpPr>
        <p:spPr bwMode="auto">
          <a:xfrm>
            <a:off x="4185052" y="3741043"/>
            <a:ext cx="44450" cy="47625"/>
          </a:xfrm>
          <a:custGeom>
            <a:avLst/>
            <a:gdLst>
              <a:gd name="T0" fmla="*/ 12 w 28"/>
              <a:gd name="T1" fmla="*/ 30 h 30"/>
              <a:gd name="T2" fmla="*/ 0 w 28"/>
              <a:gd name="T3" fmla="*/ 0 h 30"/>
              <a:gd name="T4" fmla="*/ 2 w 28"/>
              <a:gd name="T5" fmla="*/ 0 h 30"/>
              <a:gd name="T6" fmla="*/ 14 w 28"/>
              <a:gd name="T7" fmla="*/ 26 h 30"/>
              <a:gd name="T8" fmla="*/ 23 w 28"/>
              <a:gd name="T9" fmla="*/ 0 h 30"/>
              <a:gd name="T10" fmla="*/ 28 w 28"/>
              <a:gd name="T11" fmla="*/ 0 h 30"/>
              <a:gd name="T12" fmla="*/ 16 w 28"/>
              <a:gd name="T13" fmla="*/ 30 h 30"/>
              <a:gd name="T14" fmla="*/ 12 w 28"/>
              <a:gd name="T15" fmla="*/ 30 h 30"/>
              <a:gd name="T16" fmla="*/ 12 w 28"/>
              <a:gd name="T1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30">
                <a:moveTo>
                  <a:pt x="12" y="30"/>
                </a:moveTo>
                <a:lnTo>
                  <a:pt x="0" y="0"/>
                </a:lnTo>
                <a:lnTo>
                  <a:pt x="2" y="0"/>
                </a:lnTo>
                <a:lnTo>
                  <a:pt x="14" y="26"/>
                </a:lnTo>
                <a:lnTo>
                  <a:pt x="23" y="0"/>
                </a:lnTo>
                <a:lnTo>
                  <a:pt x="28" y="0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69"/>
          <p:cNvSpPr>
            <a:spLocks noEditPoints="1"/>
          </p:cNvSpPr>
          <p:nvPr/>
        </p:nvSpPr>
        <p:spPr bwMode="auto">
          <a:xfrm>
            <a:off x="4237439" y="3721993"/>
            <a:ext cx="6350" cy="66675"/>
          </a:xfrm>
          <a:custGeom>
            <a:avLst/>
            <a:gdLst>
              <a:gd name="T0" fmla="*/ 0 w 4"/>
              <a:gd name="T1" fmla="*/ 42 h 42"/>
              <a:gd name="T2" fmla="*/ 0 w 4"/>
              <a:gd name="T3" fmla="*/ 12 h 42"/>
              <a:gd name="T4" fmla="*/ 4 w 4"/>
              <a:gd name="T5" fmla="*/ 12 h 42"/>
              <a:gd name="T6" fmla="*/ 4 w 4"/>
              <a:gd name="T7" fmla="*/ 42 h 42"/>
              <a:gd name="T8" fmla="*/ 0 w 4"/>
              <a:gd name="T9" fmla="*/ 42 h 42"/>
              <a:gd name="T10" fmla="*/ 0 w 4"/>
              <a:gd name="T11" fmla="*/ 42 h 42"/>
              <a:gd name="T12" fmla="*/ 0 w 4"/>
              <a:gd name="T13" fmla="*/ 5 h 42"/>
              <a:gd name="T14" fmla="*/ 0 w 4"/>
              <a:gd name="T15" fmla="*/ 0 h 42"/>
              <a:gd name="T16" fmla="*/ 4 w 4"/>
              <a:gd name="T17" fmla="*/ 0 h 42"/>
              <a:gd name="T18" fmla="*/ 4 w 4"/>
              <a:gd name="T19" fmla="*/ 5 h 42"/>
              <a:gd name="T20" fmla="*/ 0 w 4"/>
              <a:gd name="T21" fmla="*/ 5 h 42"/>
              <a:gd name="T22" fmla="*/ 0 w 4"/>
              <a:gd name="T23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2">
                <a:moveTo>
                  <a:pt x="0" y="42"/>
                </a:moveTo>
                <a:lnTo>
                  <a:pt x="0" y="12"/>
                </a:lnTo>
                <a:lnTo>
                  <a:pt x="4" y="12"/>
                </a:lnTo>
                <a:lnTo>
                  <a:pt x="4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5"/>
                </a:moveTo>
                <a:lnTo>
                  <a:pt x="0" y="0"/>
                </a:lnTo>
                <a:lnTo>
                  <a:pt x="4" y="0"/>
                </a:lnTo>
                <a:lnTo>
                  <a:pt x="4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0"/>
          <p:cNvSpPr>
            <a:spLocks/>
          </p:cNvSpPr>
          <p:nvPr/>
        </p:nvSpPr>
        <p:spPr bwMode="auto">
          <a:xfrm>
            <a:off x="4259664" y="3741043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18 w 25"/>
              <a:gd name="T9" fmla="*/ 5 h 30"/>
              <a:gd name="T10" fmla="*/ 18 w 25"/>
              <a:gd name="T11" fmla="*/ 5 h 30"/>
              <a:gd name="T12" fmla="*/ 16 w 25"/>
              <a:gd name="T13" fmla="*/ 5 h 30"/>
              <a:gd name="T14" fmla="*/ 14 w 25"/>
              <a:gd name="T15" fmla="*/ 2 h 30"/>
              <a:gd name="T16" fmla="*/ 14 w 25"/>
              <a:gd name="T17" fmla="*/ 2 h 30"/>
              <a:gd name="T18" fmla="*/ 11 w 25"/>
              <a:gd name="T19" fmla="*/ 5 h 30"/>
              <a:gd name="T20" fmla="*/ 11 w 25"/>
              <a:gd name="T21" fmla="*/ 5 h 30"/>
              <a:gd name="T22" fmla="*/ 7 w 25"/>
              <a:gd name="T23" fmla="*/ 5 h 30"/>
              <a:gd name="T24" fmla="*/ 7 w 25"/>
              <a:gd name="T25" fmla="*/ 5 h 30"/>
              <a:gd name="T26" fmla="*/ 4 w 25"/>
              <a:gd name="T27" fmla="*/ 9 h 30"/>
              <a:gd name="T28" fmla="*/ 4 w 25"/>
              <a:gd name="T29" fmla="*/ 9 h 30"/>
              <a:gd name="T30" fmla="*/ 2 w 25"/>
              <a:gd name="T31" fmla="*/ 12 h 30"/>
              <a:gd name="T32" fmla="*/ 2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2 h 30"/>
              <a:gd name="T58" fmla="*/ 23 w 25"/>
              <a:gd name="T59" fmla="*/ 2 h 30"/>
              <a:gd name="T60" fmla="*/ 23 w 25"/>
              <a:gd name="T61" fmla="*/ 7 h 30"/>
              <a:gd name="T62" fmla="*/ 23 w 25"/>
              <a:gd name="T63" fmla="*/ 7 h 30"/>
              <a:gd name="T64" fmla="*/ 25 w 25"/>
              <a:gd name="T65" fmla="*/ 12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8" y="5"/>
                </a:lnTo>
                <a:lnTo>
                  <a:pt x="18" y="5"/>
                </a:lnTo>
                <a:lnTo>
                  <a:pt x="16" y="5"/>
                </a:lnTo>
                <a:lnTo>
                  <a:pt x="14" y="2"/>
                </a:lnTo>
                <a:lnTo>
                  <a:pt x="14" y="2"/>
                </a:lnTo>
                <a:lnTo>
                  <a:pt x="11" y="5"/>
                </a:lnTo>
                <a:lnTo>
                  <a:pt x="11" y="5"/>
                </a:lnTo>
                <a:lnTo>
                  <a:pt x="7" y="5"/>
                </a:lnTo>
                <a:lnTo>
                  <a:pt x="7" y="5"/>
                </a:lnTo>
                <a:lnTo>
                  <a:pt x="4" y="9"/>
                </a:lnTo>
                <a:lnTo>
                  <a:pt x="4" y="9"/>
                </a:lnTo>
                <a:lnTo>
                  <a:pt x="2" y="12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2"/>
                </a:lnTo>
                <a:lnTo>
                  <a:pt x="23" y="2"/>
                </a:lnTo>
                <a:lnTo>
                  <a:pt x="23" y="7"/>
                </a:lnTo>
                <a:lnTo>
                  <a:pt x="23" y="7"/>
                </a:lnTo>
                <a:lnTo>
                  <a:pt x="25" y="12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1"/>
          <p:cNvSpPr>
            <a:spLocks noEditPoints="1"/>
          </p:cNvSpPr>
          <p:nvPr/>
        </p:nvSpPr>
        <p:spPr bwMode="auto">
          <a:xfrm>
            <a:off x="4307289" y="3741043"/>
            <a:ext cx="44450" cy="47625"/>
          </a:xfrm>
          <a:custGeom>
            <a:avLst/>
            <a:gdLst>
              <a:gd name="T0" fmla="*/ 12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2 w 28"/>
              <a:gd name="T7" fmla="*/ 26 h 30"/>
              <a:gd name="T8" fmla="*/ 0 w 28"/>
              <a:gd name="T9" fmla="*/ 21 h 30"/>
              <a:gd name="T10" fmla="*/ 2 w 28"/>
              <a:gd name="T11" fmla="*/ 19 h 30"/>
              <a:gd name="T12" fmla="*/ 5 w 28"/>
              <a:gd name="T13" fmla="*/ 14 h 30"/>
              <a:gd name="T14" fmla="*/ 7 w 28"/>
              <a:gd name="T15" fmla="*/ 14 h 30"/>
              <a:gd name="T16" fmla="*/ 14 w 28"/>
              <a:gd name="T17" fmla="*/ 12 h 30"/>
              <a:gd name="T18" fmla="*/ 19 w 28"/>
              <a:gd name="T19" fmla="*/ 12 h 30"/>
              <a:gd name="T20" fmla="*/ 23 w 28"/>
              <a:gd name="T21" fmla="*/ 12 h 30"/>
              <a:gd name="T22" fmla="*/ 21 w 28"/>
              <a:gd name="T23" fmla="*/ 5 h 30"/>
              <a:gd name="T24" fmla="*/ 16 w 28"/>
              <a:gd name="T25" fmla="*/ 2 h 30"/>
              <a:gd name="T26" fmla="*/ 14 w 28"/>
              <a:gd name="T27" fmla="*/ 2 h 30"/>
              <a:gd name="T28" fmla="*/ 9 w 28"/>
              <a:gd name="T29" fmla="*/ 2 h 30"/>
              <a:gd name="T30" fmla="*/ 2 w 28"/>
              <a:gd name="T31" fmla="*/ 2 h 30"/>
              <a:gd name="T32" fmla="*/ 9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6 w 28"/>
              <a:gd name="T39" fmla="*/ 7 h 30"/>
              <a:gd name="T40" fmla="*/ 26 w 28"/>
              <a:gd name="T41" fmla="*/ 26 h 30"/>
              <a:gd name="T42" fmla="*/ 28 w 28"/>
              <a:gd name="T43" fmla="*/ 26 h 30"/>
              <a:gd name="T44" fmla="*/ 28 w 28"/>
              <a:gd name="T45" fmla="*/ 30 h 30"/>
              <a:gd name="T46" fmla="*/ 26 w 28"/>
              <a:gd name="T47" fmla="*/ 30 h 30"/>
              <a:gd name="T48" fmla="*/ 23 w 28"/>
              <a:gd name="T49" fmla="*/ 30 h 30"/>
              <a:gd name="T50" fmla="*/ 23 w 28"/>
              <a:gd name="T51" fmla="*/ 26 h 30"/>
              <a:gd name="T52" fmla="*/ 16 w 28"/>
              <a:gd name="T53" fmla="*/ 30 h 30"/>
              <a:gd name="T54" fmla="*/ 12 w 28"/>
              <a:gd name="T55" fmla="*/ 30 h 30"/>
              <a:gd name="T56" fmla="*/ 12 w 28"/>
              <a:gd name="T57" fmla="*/ 28 h 30"/>
              <a:gd name="T58" fmla="*/ 16 w 28"/>
              <a:gd name="T59" fmla="*/ 26 h 30"/>
              <a:gd name="T60" fmla="*/ 21 w 28"/>
              <a:gd name="T61" fmla="*/ 23 h 30"/>
              <a:gd name="T62" fmla="*/ 21 w 28"/>
              <a:gd name="T63" fmla="*/ 23 h 30"/>
              <a:gd name="T64" fmla="*/ 23 w 28"/>
              <a:gd name="T65" fmla="*/ 21 h 30"/>
              <a:gd name="T66" fmla="*/ 23 w 28"/>
              <a:gd name="T67" fmla="*/ 16 h 30"/>
              <a:gd name="T68" fmla="*/ 19 w 28"/>
              <a:gd name="T69" fmla="*/ 16 h 30"/>
              <a:gd name="T70" fmla="*/ 14 w 28"/>
              <a:gd name="T71" fmla="*/ 14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6 h 30"/>
              <a:gd name="T80" fmla="*/ 9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12" y="30"/>
                </a:moveTo>
                <a:lnTo>
                  <a:pt x="12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2" y="19"/>
                </a:lnTo>
                <a:lnTo>
                  <a:pt x="2" y="19"/>
                </a:lnTo>
                <a:lnTo>
                  <a:pt x="5" y="14"/>
                </a:lnTo>
                <a:lnTo>
                  <a:pt x="5" y="14"/>
                </a:lnTo>
                <a:lnTo>
                  <a:pt x="7" y="14"/>
                </a:lnTo>
                <a:lnTo>
                  <a:pt x="7" y="14"/>
                </a:lnTo>
                <a:lnTo>
                  <a:pt x="14" y="12"/>
                </a:lnTo>
                <a:lnTo>
                  <a:pt x="14" y="12"/>
                </a:lnTo>
                <a:lnTo>
                  <a:pt x="19" y="12"/>
                </a:lnTo>
                <a:lnTo>
                  <a:pt x="19" y="12"/>
                </a:lnTo>
                <a:lnTo>
                  <a:pt x="23" y="14"/>
                </a:lnTo>
                <a:lnTo>
                  <a:pt x="23" y="12"/>
                </a:lnTo>
                <a:lnTo>
                  <a:pt x="23" y="12"/>
                </a:lnTo>
                <a:lnTo>
                  <a:pt x="21" y="5"/>
                </a:lnTo>
                <a:lnTo>
                  <a:pt x="21" y="5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2"/>
                </a:lnTo>
                <a:lnTo>
                  <a:pt x="9" y="2"/>
                </a:lnTo>
                <a:lnTo>
                  <a:pt x="5" y="7"/>
                </a:lnTo>
                <a:lnTo>
                  <a:pt x="2" y="2"/>
                </a:lnTo>
                <a:lnTo>
                  <a:pt x="2" y="2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6" y="7"/>
                </a:lnTo>
                <a:lnTo>
                  <a:pt x="26" y="12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30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6" y="26"/>
                </a:lnTo>
                <a:lnTo>
                  <a:pt x="16" y="26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3" y="21"/>
                </a:lnTo>
                <a:lnTo>
                  <a:pt x="23" y="16"/>
                </a:lnTo>
                <a:lnTo>
                  <a:pt x="23" y="16"/>
                </a:lnTo>
                <a:lnTo>
                  <a:pt x="19" y="16"/>
                </a:lnTo>
                <a:lnTo>
                  <a:pt x="19" y="16"/>
                </a:lnTo>
                <a:lnTo>
                  <a:pt x="14" y="14"/>
                </a:lnTo>
                <a:lnTo>
                  <a:pt x="14" y="14"/>
                </a:lnTo>
                <a:lnTo>
                  <a:pt x="7" y="16"/>
                </a:lnTo>
                <a:lnTo>
                  <a:pt x="7" y="16"/>
                </a:lnTo>
                <a:lnTo>
                  <a:pt x="5" y="19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2"/>
          <p:cNvSpPr>
            <a:spLocks/>
          </p:cNvSpPr>
          <p:nvPr/>
        </p:nvSpPr>
        <p:spPr bwMode="auto">
          <a:xfrm>
            <a:off x="4362852" y="3741043"/>
            <a:ext cx="22225" cy="47625"/>
          </a:xfrm>
          <a:custGeom>
            <a:avLst/>
            <a:gdLst>
              <a:gd name="T0" fmla="*/ 14 w 14"/>
              <a:gd name="T1" fmla="*/ 5 h 30"/>
              <a:gd name="T2" fmla="*/ 14 w 14"/>
              <a:gd name="T3" fmla="*/ 5 h 30"/>
              <a:gd name="T4" fmla="*/ 7 w 14"/>
              <a:gd name="T5" fmla="*/ 5 h 30"/>
              <a:gd name="T6" fmla="*/ 7 w 14"/>
              <a:gd name="T7" fmla="*/ 5 h 30"/>
              <a:gd name="T8" fmla="*/ 5 w 14"/>
              <a:gd name="T9" fmla="*/ 12 h 30"/>
              <a:gd name="T10" fmla="*/ 5 w 14"/>
              <a:gd name="T11" fmla="*/ 30 h 30"/>
              <a:gd name="T12" fmla="*/ 0 w 14"/>
              <a:gd name="T13" fmla="*/ 30 h 30"/>
              <a:gd name="T14" fmla="*/ 0 w 14"/>
              <a:gd name="T15" fmla="*/ 0 h 30"/>
              <a:gd name="T16" fmla="*/ 2 w 14"/>
              <a:gd name="T17" fmla="*/ 0 h 30"/>
              <a:gd name="T18" fmla="*/ 2 w 14"/>
              <a:gd name="T19" fmla="*/ 7 h 30"/>
              <a:gd name="T20" fmla="*/ 2 w 14"/>
              <a:gd name="T21" fmla="*/ 7 h 30"/>
              <a:gd name="T22" fmla="*/ 7 w 14"/>
              <a:gd name="T23" fmla="*/ 2 h 30"/>
              <a:gd name="T24" fmla="*/ 7 w 14"/>
              <a:gd name="T25" fmla="*/ 2 h 30"/>
              <a:gd name="T26" fmla="*/ 14 w 14"/>
              <a:gd name="T27" fmla="*/ 0 h 30"/>
              <a:gd name="T28" fmla="*/ 14 w 14"/>
              <a:gd name="T29" fmla="*/ 0 h 30"/>
              <a:gd name="T30" fmla="*/ 14 w 14"/>
              <a:gd name="T31" fmla="*/ 0 h 30"/>
              <a:gd name="T32" fmla="*/ 14 w 14"/>
              <a:gd name="T33" fmla="*/ 5 h 30"/>
              <a:gd name="T34" fmla="*/ 14 w 14"/>
              <a:gd name="T35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30">
                <a:moveTo>
                  <a:pt x="14" y="5"/>
                </a:moveTo>
                <a:lnTo>
                  <a:pt x="14" y="5"/>
                </a:lnTo>
                <a:lnTo>
                  <a:pt x="7" y="5"/>
                </a:lnTo>
                <a:lnTo>
                  <a:pt x="7" y="5"/>
                </a:lnTo>
                <a:lnTo>
                  <a:pt x="5" y="12"/>
                </a:lnTo>
                <a:lnTo>
                  <a:pt x="5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5"/>
                </a:lnTo>
                <a:lnTo>
                  <a:pt x="14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3"/>
          <p:cNvSpPr>
            <a:spLocks/>
          </p:cNvSpPr>
          <p:nvPr/>
        </p:nvSpPr>
        <p:spPr bwMode="auto">
          <a:xfrm>
            <a:off x="4393014" y="3782318"/>
            <a:ext cx="3175" cy="14288"/>
          </a:xfrm>
          <a:custGeom>
            <a:avLst/>
            <a:gdLst>
              <a:gd name="T0" fmla="*/ 0 w 2"/>
              <a:gd name="T1" fmla="*/ 9 h 9"/>
              <a:gd name="T2" fmla="*/ 0 w 2"/>
              <a:gd name="T3" fmla="*/ 4 h 9"/>
              <a:gd name="T4" fmla="*/ 0 w 2"/>
              <a:gd name="T5" fmla="*/ 4 h 9"/>
              <a:gd name="T6" fmla="*/ 0 w 2"/>
              <a:gd name="T7" fmla="*/ 0 h 9"/>
              <a:gd name="T8" fmla="*/ 2 w 2"/>
              <a:gd name="T9" fmla="*/ 0 h 9"/>
              <a:gd name="T10" fmla="*/ 2 w 2"/>
              <a:gd name="T11" fmla="*/ 4 h 9"/>
              <a:gd name="T12" fmla="*/ 2 w 2"/>
              <a:gd name="T13" fmla="*/ 9 h 9"/>
              <a:gd name="T14" fmla="*/ 0 w 2"/>
              <a:gd name="T15" fmla="*/ 9 h 9"/>
              <a:gd name="T16" fmla="*/ 0 w 2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9">
                <a:moveTo>
                  <a:pt x="0" y="9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2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4"/>
          <p:cNvSpPr>
            <a:spLocks noEditPoints="1"/>
          </p:cNvSpPr>
          <p:nvPr/>
        </p:nvSpPr>
        <p:spPr bwMode="auto">
          <a:xfrm>
            <a:off x="4418414" y="3721993"/>
            <a:ext cx="22225" cy="82550"/>
          </a:xfrm>
          <a:custGeom>
            <a:avLst/>
            <a:gdLst>
              <a:gd name="T0" fmla="*/ 4 w 14"/>
              <a:gd name="T1" fmla="*/ 52 h 52"/>
              <a:gd name="T2" fmla="*/ 4 w 14"/>
              <a:gd name="T3" fmla="*/ 52 h 52"/>
              <a:gd name="T4" fmla="*/ 2 w 14"/>
              <a:gd name="T5" fmla="*/ 52 h 52"/>
              <a:gd name="T6" fmla="*/ 2 w 14"/>
              <a:gd name="T7" fmla="*/ 52 h 52"/>
              <a:gd name="T8" fmla="*/ 0 w 14"/>
              <a:gd name="T9" fmla="*/ 52 h 52"/>
              <a:gd name="T10" fmla="*/ 0 w 14"/>
              <a:gd name="T11" fmla="*/ 47 h 52"/>
              <a:gd name="T12" fmla="*/ 0 w 14"/>
              <a:gd name="T13" fmla="*/ 47 h 52"/>
              <a:gd name="T14" fmla="*/ 2 w 14"/>
              <a:gd name="T15" fmla="*/ 49 h 52"/>
              <a:gd name="T16" fmla="*/ 2 w 14"/>
              <a:gd name="T17" fmla="*/ 49 h 52"/>
              <a:gd name="T18" fmla="*/ 4 w 14"/>
              <a:gd name="T19" fmla="*/ 49 h 52"/>
              <a:gd name="T20" fmla="*/ 4 w 14"/>
              <a:gd name="T21" fmla="*/ 49 h 52"/>
              <a:gd name="T22" fmla="*/ 7 w 14"/>
              <a:gd name="T23" fmla="*/ 49 h 52"/>
              <a:gd name="T24" fmla="*/ 7 w 14"/>
              <a:gd name="T25" fmla="*/ 49 h 52"/>
              <a:gd name="T26" fmla="*/ 9 w 14"/>
              <a:gd name="T27" fmla="*/ 47 h 52"/>
              <a:gd name="T28" fmla="*/ 9 w 14"/>
              <a:gd name="T29" fmla="*/ 47 h 52"/>
              <a:gd name="T30" fmla="*/ 9 w 14"/>
              <a:gd name="T31" fmla="*/ 47 h 52"/>
              <a:gd name="T32" fmla="*/ 9 w 14"/>
              <a:gd name="T33" fmla="*/ 47 h 52"/>
              <a:gd name="T34" fmla="*/ 11 w 14"/>
              <a:gd name="T35" fmla="*/ 45 h 52"/>
              <a:gd name="T36" fmla="*/ 11 w 14"/>
              <a:gd name="T37" fmla="*/ 12 h 52"/>
              <a:gd name="T38" fmla="*/ 14 w 14"/>
              <a:gd name="T39" fmla="*/ 12 h 52"/>
              <a:gd name="T40" fmla="*/ 14 w 14"/>
              <a:gd name="T41" fmla="*/ 45 h 52"/>
              <a:gd name="T42" fmla="*/ 14 w 14"/>
              <a:gd name="T43" fmla="*/ 45 h 52"/>
              <a:gd name="T44" fmla="*/ 14 w 14"/>
              <a:gd name="T45" fmla="*/ 47 h 52"/>
              <a:gd name="T46" fmla="*/ 14 w 14"/>
              <a:gd name="T47" fmla="*/ 47 h 52"/>
              <a:gd name="T48" fmla="*/ 11 w 14"/>
              <a:gd name="T49" fmla="*/ 49 h 52"/>
              <a:gd name="T50" fmla="*/ 11 w 14"/>
              <a:gd name="T51" fmla="*/ 49 h 52"/>
              <a:gd name="T52" fmla="*/ 9 w 14"/>
              <a:gd name="T53" fmla="*/ 52 h 52"/>
              <a:gd name="T54" fmla="*/ 9 w 14"/>
              <a:gd name="T55" fmla="*/ 52 h 52"/>
              <a:gd name="T56" fmla="*/ 4 w 14"/>
              <a:gd name="T57" fmla="*/ 52 h 52"/>
              <a:gd name="T58" fmla="*/ 4 w 14"/>
              <a:gd name="T59" fmla="*/ 52 h 52"/>
              <a:gd name="T60" fmla="*/ 11 w 14"/>
              <a:gd name="T61" fmla="*/ 5 h 52"/>
              <a:gd name="T62" fmla="*/ 11 w 14"/>
              <a:gd name="T63" fmla="*/ 0 h 52"/>
              <a:gd name="T64" fmla="*/ 14 w 14"/>
              <a:gd name="T65" fmla="*/ 0 h 52"/>
              <a:gd name="T66" fmla="*/ 14 w 14"/>
              <a:gd name="T67" fmla="*/ 5 h 52"/>
              <a:gd name="T68" fmla="*/ 11 w 14"/>
              <a:gd name="T69" fmla="*/ 5 h 52"/>
              <a:gd name="T70" fmla="*/ 11 w 14"/>
              <a:gd name="T71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52">
                <a:moveTo>
                  <a:pt x="4" y="52"/>
                </a:moveTo>
                <a:lnTo>
                  <a:pt x="4" y="52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47"/>
                </a:lnTo>
                <a:lnTo>
                  <a:pt x="0" y="47"/>
                </a:lnTo>
                <a:lnTo>
                  <a:pt x="2" y="49"/>
                </a:lnTo>
                <a:lnTo>
                  <a:pt x="2" y="49"/>
                </a:lnTo>
                <a:lnTo>
                  <a:pt x="4" y="49"/>
                </a:lnTo>
                <a:lnTo>
                  <a:pt x="4" y="49"/>
                </a:lnTo>
                <a:lnTo>
                  <a:pt x="7" y="49"/>
                </a:lnTo>
                <a:lnTo>
                  <a:pt x="7" y="49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11" y="45"/>
                </a:lnTo>
                <a:lnTo>
                  <a:pt x="11" y="12"/>
                </a:lnTo>
                <a:lnTo>
                  <a:pt x="14" y="12"/>
                </a:lnTo>
                <a:lnTo>
                  <a:pt x="14" y="45"/>
                </a:lnTo>
                <a:lnTo>
                  <a:pt x="14" y="45"/>
                </a:lnTo>
                <a:lnTo>
                  <a:pt x="14" y="47"/>
                </a:lnTo>
                <a:lnTo>
                  <a:pt x="14" y="47"/>
                </a:lnTo>
                <a:lnTo>
                  <a:pt x="11" y="49"/>
                </a:lnTo>
                <a:lnTo>
                  <a:pt x="11" y="49"/>
                </a:lnTo>
                <a:lnTo>
                  <a:pt x="9" y="52"/>
                </a:lnTo>
                <a:lnTo>
                  <a:pt x="9" y="52"/>
                </a:lnTo>
                <a:lnTo>
                  <a:pt x="4" y="52"/>
                </a:lnTo>
                <a:lnTo>
                  <a:pt x="4" y="52"/>
                </a:lnTo>
                <a:close/>
                <a:moveTo>
                  <a:pt x="11" y="5"/>
                </a:moveTo>
                <a:lnTo>
                  <a:pt x="11" y="0"/>
                </a:lnTo>
                <a:lnTo>
                  <a:pt x="14" y="0"/>
                </a:lnTo>
                <a:lnTo>
                  <a:pt x="14" y="5"/>
                </a:lnTo>
                <a:lnTo>
                  <a:pt x="11" y="5"/>
                </a:lnTo>
                <a:lnTo>
                  <a:pt x="11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5"/>
          <p:cNvSpPr>
            <a:spLocks/>
          </p:cNvSpPr>
          <p:nvPr/>
        </p:nvSpPr>
        <p:spPr bwMode="auto">
          <a:xfrm>
            <a:off x="4454927" y="3741043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5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9 h 30"/>
              <a:gd name="T14" fmla="*/ 0 w 28"/>
              <a:gd name="T15" fmla="*/ 0 h 30"/>
              <a:gd name="T16" fmla="*/ 5 w 28"/>
              <a:gd name="T17" fmla="*/ 0 h 30"/>
              <a:gd name="T18" fmla="*/ 5 w 28"/>
              <a:gd name="T19" fmla="*/ 16 h 30"/>
              <a:gd name="T20" fmla="*/ 5 w 28"/>
              <a:gd name="T21" fmla="*/ 16 h 30"/>
              <a:gd name="T22" fmla="*/ 5 w 28"/>
              <a:gd name="T23" fmla="*/ 26 h 30"/>
              <a:gd name="T24" fmla="*/ 7 w 28"/>
              <a:gd name="T25" fmla="*/ 26 h 30"/>
              <a:gd name="T26" fmla="*/ 12 w 28"/>
              <a:gd name="T27" fmla="*/ 28 h 30"/>
              <a:gd name="T28" fmla="*/ 12 w 28"/>
              <a:gd name="T29" fmla="*/ 28 h 30"/>
              <a:gd name="T30" fmla="*/ 14 w 28"/>
              <a:gd name="T31" fmla="*/ 26 h 30"/>
              <a:gd name="T32" fmla="*/ 14 w 28"/>
              <a:gd name="T33" fmla="*/ 26 h 30"/>
              <a:gd name="T34" fmla="*/ 16 w 28"/>
              <a:gd name="T35" fmla="*/ 26 h 30"/>
              <a:gd name="T36" fmla="*/ 16 w 28"/>
              <a:gd name="T37" fmla="*/ 26 h 30"/>
              <a:gd name="T38" fmla="*/ 21 w 28"/>
              <a:gd name="T39" fmla="*/ 23 h 30"/>
              <a:gd name="T40" fmla="*/ 21 w 28"/>
              <a:gd name="T41" fmla="*/ 23 h 30"/>
              <a:gd name="T42" fmla="*/ 21 w 28"/>
              <a:gd name="T43" fmla="*/ 19 h 30"/>
              <a:gd name="T44" fmla="*/ 21 w 28"/>
              <a:gd name="T45" fmla="*/ 0 h 30"/>
              <a:gd name="T46" fmla="*/ 26 w 28"/>
              <a:gd name="T47" fmla="*/ 0 h 30"/>
              <a:gd name="T48" fmla="*/ 26 w 28"/>
              <a:gd name="T49" fmla="*/ 26 h 30"/>
              <a:gd name="T50" fmla="*/ 26 w 28"/>
              <a:gd name="T51" fmla="*/ 26 h 30"/>
              <a:gd name="T52" fmla="*/ 28 w 28"/>
              <a:gd name="T53" fmla="*/ 26 h 30"/>
              <a:gd name="T54" fmla="*/ 28 w 28"/>
              <a:gd name="T55" fmla="*/ 30 h 30"/>
              <a:gd name="T56" fmla="*/ 28 w 28"/>
              <a:gd name="T57" fmla="*/ 30 h 30"/>
              <a:gd name="T58" fmla="*/ 26 w 28"/>
              <a:gd name="T59" fmla="*/ 30 h 30"/>
              <a:gd name="T60" fmla="*/ 26 w 28"/>
              <a:gd name="T61" fmla="*/ 30 h 30"/>
              <a:gd name="T62" fmla="*/ 26 w 28"/>
              <a:gd name="T63" fmla="*/ 30 h 30"/>
              <a:gd name="T64" fmla="*/ 26 w 28"/>
              <a:gd name="T65" fmla="*/ 30 h 30"/>
              <a:gd name="T66" fmla="*/ 23 w 28"/>
              <a:gd name="T67" fmla="*/ 30 h 30"/>
              <a:gd name="T68" fmla="*/ 23 w 28"/>
              <a:gd name="T69" fmla="*/ 30 h 30"/>
              <a:gd name="T70" fmla="*/ 21 w 28"/>
              <a:gd name="T71" fmla="*/ 28 h 30"/>
              <a:gd name="T72" fmla="*/ 21 w 28"/>
              <a:gd name="T73" fmla="*/ 23 h 30"/>
              <a:gd name="T74" fmla="*/ 21 w 28"/>
              <a:gd name="T75" fmla="*/ 23 h 30"/>
              <a:gd name="T76" fmla="*/ 16 w 28"/>
              <a:gd name="T77" fmla="*/ 28 h 30"/>
              <a:gd name="T78" fmla="*/ 16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5" y="0"/>
                </a:lnTo>
                <a:lnTo>
                  <a:pt x="5" y="16"/>
                </a:lnTo>
                <a:lnTo>
                  <a:pt x="5" y="16"/>
                </a:lnTo>
                <a:lnTo>
                  <a:pt x="5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21" y="23"/>
                </a:lnTo>
                <a:lnTo>
                  <a:pt x="21" y="23"/>
                </a:lnTo>
                <a:lnTo>
                  <a:pt x="21" y="19"/>
                </a:lnTo>
                <a:lnTo>
                  <a:pt x="21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76"/>
          <p:cNvSpPr>
            <a:spLocks/>
          </p:cNvSpPr>
          <p:nvPr/>
        </p:nvSpPr>
        <p:spPr bwMode="auto">
          <a:xfrm>
            <a:off x="4507314" y="3741043"/>
            <a:ext cx="36513" cy="47625"/>
          </a:xfrm>
          <a:custGeom>
            <a:avLst/>
            <a:gdLst>
              <a:gd name="T0" fmla="*/ 11 w 23"/>
              <a:gd name="T1" fmla="*/ 30 h 30"/>
              <a:gd name="T2" fmla="*/ 4 w 23"/>
              <a:gd name="T3" fmla="*/ 30 h 30"/>
              <a:gd name="T4" fmla="*/ 0 w 23"/>
              <a:gd name="T5" fmla="*/ 23 h 30"/>
              <a:gd name="T6" fmla="*/ 7 w 23"/>
              <a:gd name="T7" fmla="*/ 26 h 30"/>
              <a:gd name="T8" fmla="*/ 11 w 23"/>
              <a:gd name="T9" fmla="*/ 28 h 30"/>
              <a:gd name="T10" fmla="*/ 18 w 23"/>
              <a:gd name="T11" fmla="*/ 26 h 30"/>
              <a:gd name="T12" fmla="*/ 21 w 23"/>
              <a:gd name="T13" fmla="*/ 23 h 30"/>
              <a:gd name="T14" fmla="*/ 18 w 23"/>
              <a:gd name="T15" fmla="*/ 21 h 30"/>
              <a:gd name="T16" fmla="*/ 18 w 23"/>
              <a:gd name="T17" fmla="*/ 19 h 30"/>
              <a:gd name="T18" fmla="*/ 14 w 23"/>
              <a:gd name="T19" fmla="*/ 16 h 30"/>
              <a:gd name="T20" fmla="*/ 11 w 23"/>
              <a:gd name="T21" fmla="*/ 16 h 30"/>
              <a:gd name="T22" fmla="*/ 7 w 23"/>
              <a:gd name="T23" fmla="*/ 14 h 30"/>
              <a:gd name="T24" fmla="*/ 2 w 23"/>
              <a:gd name="T25" fmla="*/ 14 h 30"/>
              <a:gd name="T26" fmla="*/ 2 w 23"/>
              <a:gd name="T27" fmla="*/ 12 h 30"/>
              <a:gd name="T28" fmla="*/ 0 w 23"/>
              <a:gd name="T29" fmla="*/ 9 h 30"/>
              <a:gd name="T30" fmla="*/ 2 w 23"/>
              <a:gd name="T31" fmla="*/ 5 h 30"/>
              <a:gd name="T32" fmla="*/ 4 w 23"/>
              <a:gd name="T33" fmla="*/ 2 h 30"/>
              <a:gd name="T34" fmla="*/ 7 w 23"/>
              <a:gd name="T35" fmla="*/ 0 h 30"/>
              <a:gd name="T36" fmla="*/ 11 w 23"/>
              <a:gd name="T37" fmla="*/ 0 h 30"/>
              <a:gd name="T38" fmla="*/ 18 w 23"/>
              <a:gd name="T39" fmla="*/ 0 h 30"/>
              <a:gd name="T40" fmla="*/ 23 w 23"/>
              <a:gd name="T41" fmla="*/ 5 h 30"/>
              <a:gd name="T42" fmla="*/ 21 w 23"/>
              <a:gd name="T43" fmla="*/ 7 h 30"/>
              <a:gd name="T44" fmla="*/ 16 w 23"/>
              <a:gd name="T45" fmla="*/ 2 h 30"/>
              <a:gd name="T46" fmla="*/ 11 w 23"/>
              <a:gd name="T47" fmla="*/ 2 h 30"/>
              <a:gd name="T48" fmla="*/ 9 w 23"/>
              <a:gd name="T49" fmla="*/ 2 h 30"/>
              <a:gd name="T50" fmla="*/ 7 w 23"/>
              <a:gd name="T51" fmla="*/ 5 h 30"/>
              <a:gd name="T52" fmla="*/ 4 w 23"/>
              <a:gd name="T53" fmla="*/ 5 h 30"/>
              <a:gd name="T54" fmla="*/ 4 w 23"/>
              <a:gd name="T55" fmla="*/ 7 h 30"/>
              <a:gd name="T56" fmla="*/ 4 w 23"/>
              <a:gd name="T57" fmla="*/ 9 h 30"/>
              <a:gd name="T58" fmla="*/ 7 w 23"/>
              <a:gd name="T59" fmla="*/ 12 h 30"/>
              <a:gd name="T60" fmla="*/ 9 w 23"/>
              <a:gd name="T61" fmla="*/ 12 h 30"/>
              <a:gd name="T62" fmla="*/ 11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9 h 30"/>
              <a:gd name="T70" fmla="*/ 23 w 23"/>
              <a:gd name="T71" fmla="*/ 21 h 30"/>
              <a:gd name="T72" fmla="*/ 21 w 23"/>
              <a:gd name="T73" fmla="*/ 28 h 30"/>
              <a:gd name="T74" fmla="*/ 16 w 23"/>
              <a:gd name="T75" fmla="*/ 30 h 30"/>
              <a:gd name="T76" fmla="*/ 11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1" y="30"/>
                </a:moveTo>
                <a:lnTo>
                  <a:pt x="11" y="30"/>
                </a:lnTo>
                <a:lnTo>
                  <a:pt x="4" y="30"/>
                </a:lnTo>
                <a:lnTo>
                  <a:pt x="4" y="30"/>
                </a:lnTo>
                <a:lnTo>
                  <a:pt x="0" y="26"/>
                </a:lnTo>
                <a:lnTo>
                  <a:pt x="0" y="23"/>
                </a:lnTo>
                <a:lnTo>
                  <a:pt x="0" y="23"/>
                </a:lnTo>
                <a:lnTo>
                  <a:pt x="7" y="26"/>
                </a:lnTo>
                <a:lnTo>
                  <a:pt x="7" y="26"/>
                </a:lnTo>
                <a:lnTo>
                  <a:pt x="11" y="28"/>
                </a:lnTo>
                <a:lnTo>
                  <a:pt x="11" y="28"/>
                </a:lnTo>
                <a:lnTo>
                  <a:pt x="18" y="26"/>
                </a:lnTo>
                <a:lnTo>
                  <a:pt x="18" y="26"/>
                </a:lnTo>
                <a:lnTo>
                  <a:pt x="21" y="23"/>
                </a:lnTo>
                <a:lnTo>
                  <a:pt x="21" y="23"/>
                </a:lnTo>
                <a:lnTo>
                  <a:pt x="18" y="21"/>
                </a:lnTo>
                <a:lnTo>
                  <a:pt x="18" y="21"/>
                </a:lnTo>
                <a:lnTo>
                  <a:pt x="18" y="19"/>
                </a:lnTo>
                <a:lnTo>
                  <a:pt x="18" y="19"/>
                </a:lnTo>
                <a:lnTo>
                  <a:pt x="14" y="16"/>
                </a:lnTo>
                <a:lnTo>
                  <a:pt x="14" y="16"/>
                </a:lnTo>
                <a:lnTo>
                  <a:pt x="11" y="16"/>
                </a:lnTo>
                <a:lnTo>
                  <a:pt x="11" y="16"/>
                </a:lnTo>
                <a:lnTo>
                  <a:pt x="7" y="14"/>
                </a:lnTo>
                <a:lnTo>
                  <a:pt x="7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18" y="0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6" y="2"/>
                </a:lnTo>
                <a:lnTo>
                  <a:pt x="16" y="2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7" y="5"/>
                </a:lnTo>
                <a:lnTo>
                  <a:pt x="7" y="5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9"/>
                </a:lnTo>
                <a:lnTo>
                  <a:pt x="23" y="19"/>
                </a:lnTo>
                <a:lnTo>
                  <a:pt x="23" y="21"/>
                </a:lnTo>
                <a:lnTo>
                  <a:pt x="23" y="21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77"/>
          <p:cNvSpPr>
            <a:spLocks/>
          </p:cNvSpPr>
          <p:nvPr/>
        </p:nvSpPr>
        <p:spPr bwMode="auto">
          <a:xfrm>
            <a:off x="4551764" y="3726756"/>
            <a:ext cx="25400" cy="61913"/>
          </a:xfrm>
          <a:custGeom>
            <a:avLst/>
            <a:gdLst>
              <a:gd name="T0" fmla="*/ 16 w 16"/>
              <a:gd name="T1" fmla="*/ 37 h 39"/>
              <a:gd name="T2" fmla="*/ 16 w 16"/>
              <a:gd name="T3" fmla="*/ 37 h 39"/>
              <a:gd name="T4" fmla="*/ 16 w 16"/>
              <a:gd name="T5" fmla="*/ 39 h 39"/>
              <a:gd name="T6" fmla="*/ 16 w 16"/>
              <a:gd name="T7" fmla="*/ 39 h 39"/>
              <a:gd name="T8" fmla="*/ 14 w 16"/>
              <a:gd name="T9" fmla="*/ 39 h 39"/>
              <a:gd name="T10" fmla="*/ 14 w 16"/>
              <a:gd name="T11" fmla="*/ 39 h 39"/>
              <a:gd name="T12" fmla="*/ 11 w 16"/>
              <a:gd name="T13" fmla="*/ 39 h 39"/>
              <a:gd name="T14" fmla="*/ 11 w 16"/>
              <a:gd name="T15" fmla="*/ 39 h 39"/>
              <a:gd name="T16" fmla="*/ 9 w 16"/>
              <a:gd name="T17" fmla="*/ 39 h 39"/>
              <a:gd name="T18" fmla="*/ 9 w 16"/>
              <a:gd name="T19" fmla="*/ 39 h 39"/>
              <a:gd name="T20" fmla="*/ 7 w 16"/>
              <a:gd name="T21" fmla="*/ 39 h 39"/>
              <a:gd name="T22" fmla="*/ 7 w 16"/>
              <a:gd name="T23" fmla="*/ 39 h 39"/>
              <a:gd name="T24" fmla="*/ 4 w 16"/>
              <a:gd name="T25" fmla="*/ 39 h 39"/>
              <a:gd name="T26" fmla="*/ 4 w 16"/>
              <a:gd name="T27" fmla="*/ 39 h 39"/>
              <a:gd name="T28" fmla="*/ 4 w 16"/>
              <a:gd name="T29" fmla="*/ 37 h 39"/>
              <a:gd name="T30" fmla="*/ 4 w 16"/>
              <a:gd name="T31" fmla="*/ 37 h 39"/>
              <a:gd name="T32" fmla="*/ 4 w 16"/>
              <a:gd name="T33" fmla="*/ 35 h 39"/>
              <a:gd name="T34" fmla="*/ 4 w 16"/>
              <a:gd name="T35" fmla="*/ 11 h 39"/>
              <a:gd name="T36" fmla="*/ 0 w 16"/>
              <a:gd name="T37" fmla="*/ 11 h 39"/>
              <a:gd name="T38" fmla="*/ 0 w 16"/>
              <a:gd name="T39" fmla="*/ 9 h 39"/>
              <a:gd name="T40" fmla="*/ 4 w 16"/>
              <a:gd name="T41" fmla="*/ 9 h 39"/>
              <a:gd name="T42" fmla="*/ 4 w 16"/>
              <a:gd name="T43" fmla="*/ 0 h 39"/>
              <a:gd name="T44" fmla="*/ 7 w 16"/>
              <a:gd name="T45" fmla="*/ 0 h 39"/>
              <a:gd name="T46" fmla="*/ 7 w 16"/>
              <a:gd name="T47" fmla="*/ 9 h 39"/>
              <a:gd name="T48" fmla="*/ 14 w 16"/>
              <a:gd name="T49" fmla="*/ 9 h 39"/>
              <a:gd name="T50" fmla="*/ 14 w 16"/>
              <a:gd name="T51" fmla="*/ 11 h 39"/>
              <a:gd name="T52" fmla="*/ 7 w 16"/>
              <a:gd name="T53" fmla="*/ 11 h 39"/>
              <a:gd name="T54" fmla="*/ 7 w 16"/>
              <a:gd name="T55" fmla="*/ 32 h 39"/>
              <a:gd name="T56" fmla="*/ 7 w 16"/>
              <a:gd name="T57" fmla="*/ 32 h 39"/>
              <a:gd name="T58" fmla="*/ 9 w 16"/>
              <a:gd name="T59" fmla="*/ 35 h 39"/>
              <a:gd name="T60" fmla="*/ 9 w 16"/>
              <a:gd name="T61" fmla="*/ 35 h 39"/>
              <a:gd name="T62" fmla="*/ 11 w 16"/>
              <a:gd name="T63" fmla="*/ 37 h 39"/>
              <a:gd name="T64" fmla="*/ 11 w 16"/>
              <a:gd name="T65" fmla="*/ 37 h 39"/>
              <a:gd name="T66" fmla="*/ 14 w 16"/>
              <a:gd name="T67" fmla="*/ 35 h 39"/>
              <a:gd name="T68" fmla="*/ 14 w 16"/>
              <a:gd name="T69" fmla="*/ 35 h 39"/>
              <a:gd name="T70" fmla="*/ 16 w 16"/>
              <a:gd name="T71" fmla="*/ 35 h 39"/>
              <a:gd name="T72" fmla="*/ 16 w 16"/>
              <a:gd name="T73" fmla="*/ 37 h 39"/>
              <a:gd name="T74" fmla="*/ 16 w 16"/>
              <a:gd name="T75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9">
                <a:moveTo>
                  <a:pt x="16" y="37"/>
                </a:moveTo>
                <a:lnTo>
                  <a:pt x="16" y="37"/>
                </a:lnTo>
                <a:lnTo>
                  <a:pt x="16" y="39"/>
                </a:lnTo>
                <a:lnTo>
                  <a:pt x="16" y="39"/>
                </a:lnTo>
                <a:lnTo>
                  <a:pt x="14" y="39"/>
                </a:lnTo>
                <a:lnTo>
                  <a:pt x="14" y="39"/>
                </a:lnTo>
                <a:lnTo>
                  <a:pt x="11" y="39"/>
                </a:lnTo>
                <a:lnTo>
                  <a:pt x="11" y="39"/>
                </a:lnTo>
                <a:lnTo>
                  <a:pt x="9" y="39"/>
                </a:lnTo>
                <a:lnTo>
                  <a:pt x="9" y="39"/>
                </a:lnTo>
                <a:lnTo>
                  <a:pt x="7" y="39"/>
                </a:lnTo>
                <a:lnTo>
                  <a:pt x="7" y="39"/>
                </a:lnTo>
                <a:lnTo>
                  <a:pt x="4" y="39"/>
                </a:lnTo>
                <a:lnTo>
                  <a:pt x="4" y="39"/>
                </a:lnTo>
                <a:lnTo>
                  <a:pt x="4" y="37"/>
                </a:lnTo>
                <a:lnTo>
                  <a:pt x="4" y="37"/>
                </a:lnTo>
                <a:lnTo>
                  <a:pt x="4" y="35"/>
                </a:lnTo>
                <a:lnTo>
                  <a:pt x="4" y="11"/>
                </a:lnTo>
                <a:lnTo>
                  <a:pt x="0" y="11"/>
                </a:lnTo>
                <a:lnTo>
                  <a:pt x="0" y="9"/>
                </a:lnTo>
                <a:lnTo>
                  <a:pt x="4" y="9"/>
                </a:lnTo>
                <a:lnTo>
                  <a:pt x="4" y="0"/>
                </a:lnTo>
                <a:lnTo>
                  <a:pt x="7" y="0"/>
                </a:lnTo>
                <a:lnTo>
                  <a:pt x="7" y="9"/>
                </a:lnTo>
                <a:lnTo>
                  <a:pt x="14" y="9"/>
                </a:lnTo>
                <a:lnTo>
                  <a:pt x="14" y="11"/>
                </a:lnTo>
                <a:lnTo>
                  <a:pt x="7" y="11"/>
                </a:lnTo>
                <a:lnTo>
                  <a:pt x="7" y="32"/>
                </a:lnTo>
                <a:lnTo>
                  <a:pt x="7" y="32"/>
                </a:lnTo>
                <a:lnTo>
                  <a:pt x="9" y="35"/>
                </a:lnTo>
                <a:lnTo>
                  <a:pt x="9" y="35"/>
                </a:lnTo>
                <a:lnTo>
                  <a:pt x="11" y="37"/>
                </a:lnTo>
                <a:lnTo>
                  <a:pt x="11" y="37"/>
                </a:lnTo>
                <a:lnTo>
                  <a:pt x="14" y="35"/>
                </a:lnTo>
                <a:lnTo>
                  <a:pt x="14" y="35"/>
                </a:lnTo>
                <a:lnTo>
                  <a:pt x="16" y="35"/>
                </a:lnTo>
                <a:lnTo>
                  <a:pt x="16" y="37"/>
                </a:lnTo>
                <a:lnTo>
                  <a:pt x="16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78"/>
          <p:cNvSpPr>
            <a:spLocks noEditPoints="1"/>
          </p:cNvSpPr>
          <p:nvPr/>
        </p:nvSpPr>
        <p:spPr bwMode="auto">
          <a:xfrm>
            <a:off x="4580339" y="3741043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28 w 31"/>
              <a:gd name="T23" fmla="*/ 9 h 30"/>
              <a:gd name="T24" fmla="*/ 31 w 31"/>
              <a:gd name="T25" fmla="*/ 16 h 30"/>
              <a:gd name="T26" fmla="*/ 28 w 31"/>
              <a:gd name="T27" fmla="*/ 21 h 30"/>
              <a:gd name="T28" fmla="*/ 26 w 31"/>
              <a:gd name="T29" fmla="*/ 26 h 30"/>
              <a:gd name="T30" fmla="*/ 21 w 31"/>
              <a:gd name="T31" fmla="*/ 30 h 30"/>
              <a:gd name="T32" fmla="*/ 17 w 31"/>
              <a:gd name="T33" fmla="*/ 30 h 30"/>
              <a:gd name="T34" fmla="*/ 5 w 31"/>
              <a:gd name="T35" fmla="*/ 16 h 30"/>
              <a:gd name="T36" fmla="*/ 5 w 31"/>
              <a:gd name="T37" fmla="*/ 21 h 30"/>
              <a:gd name="T38" fmla="*/ 7 w 31"/>
              <a:gd name="T39" fmla="*/ 23 h 30"/>
              <a:gd name="T40" fmla="*/ 12 w 31"/>
              <a:gd name="T41" fmla="*/ 26 h 30"/>
              <a:gd name="T42" fmla="*/ 17 w 31"/>
              <a:gd name="T43" fmla="*/ 28 h 30"/>
              <a:gd name="T44" fmla="*/ 19 w 31"/>
              <a:gd name="T45" fmla="*/ 26 h 30"/>
              <a:gd name="T46" fmla="*/ 24 w 31"/>
              <a:gd name="T47" fmla="*/ 23 h 30"/>
              <a:gd name="T48" fmla="*/ 26 w 31"/>
              <a:gd name="T49" fmla="*/ 21 h 30"/>
              <a:gd name="T50" fmla="*/ 26 w 31"/>
              <a:gd name="T51" fmla="*/ 16 h 30"/>
              <a:gd name="T52" fmla="*/ 26 w 31"/>
              <a:gd name="T53" fmla="*/ 9 h 30"/>
              <a:gd name="T54" fmla="*/ 24 w 31"/>
              <a:gd name="T55" fmla="*/ 7 h 30"/>
              <a:gd name="T56" fmla="*/ 19 w 31"/>
              <a:gd name="T57" fmla="*/ 5 h 30"/>
              <a:gd name="T58" fmla="*/ 17 w 31"/>
              <a:gd name="T59" fmla="*/ 2 h 30"/>
              <a:gd name="T60" fmla="*/ 12 w 31"/>
              <a:gd name="T61" fmla="*/ 5 h 30"/>
              <a:gd name="T62" fmla="*/ 7 w 31"/>
              <a:gd name="T63" fmla="*/ 7 h 30"/>
              <a:gd name="T64" fmla="*/ 5 w 31"/>
              <a:gd name="T65" fmla="*/ 12 h 30"/>
              <a:gd name="T66" fmla="*/ 5 w 31"/>
              <a:gd name="T67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9"/>
                </a:lnTo>
                <a:lnTo>
                  <a:pt x="28" y="9"/>
                </a:lnTo>
                <a:lnTo>
                  <a:pt x="31" y="16"/>
                </a:lnTo>
                <a:lnTo>
                  <a:pt x="31" y="16"/>
                </a:lnTo>
                <a:lnTo>
                  <a:pt x="28" y="21"/>
                </a:lnTo>
                <a:lnTo>
                  <a:pt x="28" y="21"/>
                </a:lnTo>
                <a:lnTo>
                  <a:pt x="26" y="26"/>
                </a:lnTo>
                <a:lnTo>
                  <a:pt x="26" y="26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5" y="16"/>
                </a:move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12" y="26"/>
                </a:lnTo>
                <a:lnTo>
                  <a:pt x="12" y="26"/>
                </a:lnTo>
                <a:lnTo>
                  <a:pt x="17" y="28"/>
                </a:lnTo>
                <a:lnTo>
                  <a:pt x="17" y="28"/>
                </a:lnTo>
                <a:lnTo>
                  <a:pt x="19" y="26"/>
                </a:lnTo>
                <a:lnTo>
                  <a:pt x="19" y="26"/>
                </a:lnTo>
                <a:lnTo>
                  <a:pt x="24" y="23"/>
                </a:lnTo>
                <a:lnTo>
                  <a:pt x="24" y="23"/>
                </a:lnTo>
                <a:lnTo>
                  <a:pt x="26" y="21"/>
                </a:lnTo>
                <a:lnTo>
                  <a:pt x="26" y="21"/>
                </a:lnTo>
                <a:lnTo>
                  <a:pt x="26" y="16"/>
                </a:lnTo>
                <a:lnTo>
                  <a:pt x="26" y="16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19" y="5"/>
                </a:lnTo>
                <a:lnTo>
                  <a:pt x="19" y="5"/>
                </a:lnTo>
                <a:lnTo>
                  <a:pt x="17" y="2"/>
                </a:lnTo>
                <a:lnTo>
                  <a:pt x="17" y="2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6"/>
                </a:lnTo>
                <a:lnTo>
                  <a:pt x="5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79"/>
          <p:cNvSpPr>
            <a:spLocks/>
          </p:cNvSpPr>
          <p:nvPr/>
        </p:nvSpPr>
        <p:spPr bwMode="auto">
          <a:xfrm>
            <a:off x="4662889" y="3741043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21 w 25"/>
              <a:gd name="T9" fmla="*/ 5 h 30"/>
              <a:gd name="T10" fmla="*/ 21 w 25"/>
              <a:gd name="T11" fmla="*/ 5 h 30"/>
              <a:gd name="T12" fmla="*/ 18 w 25"/>
              <a:gd name="T13" fmla="*/ 5 h 30"/>
              <a:gd name="T14" fmla="*/ 16 w 25"/>
              <a:gd name="T15" fmla="*/ 2 h 30"/>
              <a:gd name="T16" fmla="*/ 16 w 25"/>
              <a:gd name="T17" fmla="*/ 2 h 30"/>
              <a:gd name="T18" fmla="*/ 11 w 25"/>
              <a:gd name="T19" fmla="*/ 5 h 30"/>
              <a:gd name="T20" fmla="*/ 11 w 25"/>
              <a:gd name="T21" fmla="*/ 5 h 30"/>
              <a:gd name="T22" fmla="*/ 9 w 25"/>
              <a:gd name="T23" fmla="*/ 5 h 30"/>
              <a:gd name="T24" fmla="*/ 9 w 25"/>
              <a:gd name="T25" fmla="*/ 5 h 30"/>
              <a:gd name="T26" fmla="*/ 7 w 25"/>
              <a:gd name="T27" fmla="*/ 9 h 30"/>
              <a:gd name="T28" fmla="*/ 7 w 25"/>
              <a:gd name="T29" fmla="*/ 9 h 30"/>
              <a:gd name="T30" fmla="*/ 4 w 25"/>
              <a:gd name="T31" fmla="*/ 12 h 30"/>
              <a:gd name="T32" fmla="*/ 4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4 w 25"/>
              <a:gd name="T39" fmla="*/ 0 h 30"/>
              <a:gd name="T40" fmla="*/ 4 w 25"/>
              <a:gd name="T41" fmla="*/ 7 h 30"/>
              <a:gd name="T42" fmla="*/ 4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2 h 30"/>
              <a:gd name="T58" fmla="*/ 23 w 25"/>
              <a:gd name="T59" fmla="*/ 2 h 30"/>
              <a:gd name="T60" fmla="*/ 25 w 25"/>
              <a:gd name="T61" fmla="*/ 7 h 30"/>
              <a:gd name="T62" fmla="*/ 25 w 25"/>
              <a:gd name="T63" fmla="*/ 7 h 30"/>
              <a:gd name="T64" fmla="*/ 25 w 25"/>
              <a:gd name="T65" fmla="*/ 12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21" y="5"/>
                </a:lnTo>
                <a:lnTo>
                  <a:pt x="21" y="5"/>
                </a:lnTo>
                <a:lnTo>
                  <a:pt x="18" y="5"/>
                </a:lnTo>
                <a:lnTo>
                  <a:pt x="16" y="2"/>
                </a:lnTo>
                <a:lnTo>
                  <a:pt x="16" y="2"/>
                </a:lnTo>
                <a:lnTo>
                  <a:pt x="11" y="5"/>
                </a:lnTo>
                <a:lnTo>
                  <a:pt x="11" y="5"/>
                </a:lnTo>
                <a:lnTo>
                  <a:pt x="9" y="5"/>
                </a:lnTo>
                <a:lnTo>
                  <a:pt x="9" y="5"/>
                </a:lnTo>
                <a:lnTo>
                  <a:pt x="7" y="9"/>
                </a:lnTo>
                <a:lnTo>
                  <a:pt x="7" y="9"/>
                </a:lnTo>
                <a:lnTo>
                  <a:pt x="4" y="12"/>
                </a:lnTo>
                <a:lnTo>
                  <a:pt x="4" y="30"/>
                </a:lnTo>
                <a:lnTo>
                  <a:pt x="0" y="30"/>
                </a:lnTo>
                <a:lnTo>
                  <a:pt x="0" y="0"/>
                </a:lnTo>
                <a:lnTo>
                  <a:pt x="4" y="0"/>
                </a:lnTo>
                <a:lnTo>
                  <a:pt x="4" y="7"/>
                </a:lnTo>
                <a:lnTo>
                  <a:pt x="4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2"/>
                </a:lnTo>
                <a:lnTo>
                  <a:pt x="23" y="2"/>
                </a:lnTo>
                <a:lnTo>
                  <a:pt x="25" y="7"/>
                </a:lnTo>
                <a:lnTo>
                  <a:pt x="25" y="7"/>
                </a:lnTo>
                <a:lnTo>
                  <a:pt x="25" y="12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0"/>
          <p:cNvSpPr>
            <a:spLocks/>
          </p:cNvSpPr>
          <p:nvPr/>
        </p:nvSpPr>
        <p:spPr bwMode="auto">
          <a:xfrm>
            <a:off x="4718452" y="3741043"/>
            <a:ext cx="39688" cy="47625"/>
          </a:xfrm>
          <a:custGeom>
            <a:avLst/>
            <a:gdLst>
              <a:gd name="T0" fmla="*/ 9 w 25"/>
              <a:gd name="T1" fmla="*/ 30 h 30"/>
              <a:gd name="T2" fmla="*/ 9 w 25"/>
              <a:gd name="T3" fmla="*/ 30 h 30"/>
              <a:gd name="T4" fmla="*/ 4 w 25"/>
              <a:gd name="T5" fmla="*/ 30 h 30"/>
              <a:gd name="T6" fmla="*/ 2 w 25"/>
              <a:gd name="T7" fmla="*/ 28 h 30"/>
              <a:gd name="T8" fmla="*/ 2 w 25"/>
              <a:gd name="T9" fmla="*/ 28 h 30"/>
              <a:gd name="T10" fmla="*/ 0 w 25"/>
              <a:gd name="T11" fmla="*/ 23 h 30"/>
              <a:gd name="T12" fmla="*/ 0 w 25"/>
              <a:gd name="T13" fmla="*/ 19 h 30"/>
              <a:gd name="T14" fmla="*/ 0 w 25"/>
              <a:gd name="T15" fmla="*/ 0 h 30"/>
              <a:gd name="T16" fmla="*/ 2 w 25"/>
              <a:gd name="T17" fmla="*/ 0 h 30"/>
              <a:gd name="T18" fmla="*/ 2 w 25"/>
              <a:gd name="T19" fmla="*/ 16 h 30"/>
              <a:gd name="T20" fmla="*/ 2 w 25"/>
              <a:gd name="T21" fmla="*/ 16 h 30"/>
              <a:gd name="T22" fmla="*/ 4 w 25"/>
              <a:gd name="T23" fmla="*/ 26 h 30"/>
              <a:gd name="T24" fmla="*/ 7 w 25"/>
              <a:gd name="T25" fmla="*/ 26 h 30"/>
              <a:gd name="T26" fmla="*/ 9 w 25"/>
              <a:gd name="T27" fmla="*/ 28 h 30"/>
              <a:gd name="T28" fmla="*/ 9 w 25"/>
              <a:gd name="T29" fmla="*/ 28 h 30"/>
              <a:gd name="T30" fmla="*/ 14 w 25"/>
              <a:gd name="T31" fmla="*/ 26 h 30"/>
              <a:gd name="T32" fmla="*/ 14 w 25"/>
              <a:gd name="T33" fmla="*/ 26 h 30"/>
              <a:gd name="T34" fmla="*/ 16 w 25"/>
              <a:gd name="T35" fmla="*/ 26 h 30"/>
              <a:gd name="T36" fmla="*/ 16 w 25"/>
              <a:gd name="T37" fmla="*/ 26 h 30"/>
              <a:gd name="T38" fmla="*/ 18 w 25"/>
              <a:gd name="T39" fmla="*/ 23 h 30"/>
              <a:gd name="T40" fmla="*/ 18 w 25"/>
              <a:gd name="T41" fmla="*/ 23 h 30"/>
              <a:gd name="T42" fmla="*/ 21 w 25"/>
              <a:gd name="T43" fmla="*/ 19 h 30"/>
              <a:gd name="T44" fmla="*/ 21 w 25"/>
              <a:gd name="T45" fmla="*/ 0 h 30"/>
              <a:gd name="T46" fmla="*/ 25 w 25"/>
              <a:gd name="T47" fmla="*/ 0 h 30"/>
              <a:gd name="T48" fmla="*/ 25 w 25"/>
              <a:gd name="T49" fmla="*/ 26 h 30"/>
              <a:gd name="T50" fmla="*/ 25 w 25"/>
              <a:gd name="T51" fmla="*/ 26 h 30"/>
              <a:gd name="T52" fmla="*/ 25 w 25"/>
              <a:gd name="T53" fmla="*/ 26 h 30"/>
              <a:gd name="T54" fmla="*/ 25 w 25"/>
              <a:gd name="T55" fmla="*/ 30 h 30"/>
              <a:gd name="T56" fmla="*/ 25 w 25"/>
              <a:gd name="T57" fmla="*/ 30 h 30"/>
              <a:gd name="T58" fmla="*/ 25 w 25"/>
              <a:gd name="T59" fmla="*/ 30 h 30"/>
              <a:gd name="T60" fmla="*/ 25 w 25"/>
              <a:gd name="T61" fmla="*/ 30 h 30"/>
              <a:gd name="T62" fmla="*/ 23 w 25"/>
              <a:gd name="T63" fmla="*/ 30 h 30"/>
              <a:gd name="T64" fmla="*/ 23 w 25"/>
              <a:gd name="T65" fmla="*/ 30 h 30"/>
              <a:gd name="T66" fmla="*/ 23 w 25"/>
              <a:gd name="T67" fmla="*/ 30 h 30"/>
              <a:gd name="T68" fmla="*/ 23 w 25"/>
              <a:gd name="T69" fmla="*/ 30 h 30"/>
              <a:gd name="T70" fmla="*/ 21 w 25"/>
              <a:gd name="T71" fmla="*/ 28 h 30"/>
              <a:gd name="T72" fmla="*/ 21 w 25"/>
              <a:gd name="T73" fmla="*/ 23 h 30"/>
              <a:gd name="T74" fmla="*/ 21 w 25"/>
              <a:gd name="T75" fmla="*/ 23 h 30"/>
              <a:gd name="T76" fmla="*/ 16 w 25"/>
              <a:gd name="T77" fmla="*/ 28 h 30"/>
              <a:gd name="T78" fmla="*/ 16 w 25"/>
              <a:gd name="T79" fmla="*/ 28 h 30"/>
              <a:gd name="T80" fmla="*/ 9 w 25"/>
              <a:gd name="T81" fmla="*/ 30 h 30"/>
              <a:gd name="T82" fmla="*/ 9 w 25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0">
                <a:moveTo>
                  <a:pt x="9" y="30"/>
                </a:moveTo>
                <a:lnTo>
                  <a:pt x="9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2" y="0"/>
                </a:lnTo>
                <a:lnTo>
                  <a:pt x="2" y="16"/>
                </a:lnTo>
                <a:lnTo>
                  <a:pt x="2" y="16"/>
                </a:lnTo>
                <a:lnTo>
                  <a:pt x="4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18" y="23"/>
                </a:lnTo>
                <a:lnTo>
                  <a:pt x="18" y="23"/>
                </a:lnTo>
                <a:lnTo>
                  <a:pt x="21" y="19"/>
                </a:lnTo>
                <a:lnTo>
                  <a:pt x="21" y="0"/>
                </a:lnTo>
                <a:lnTo>
                  <a:pt x="25" y="0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1"/>
          <p:cNvSpPr>
            <a:spLocks/>
          </p:cNvSpPr>
          <p:nvPr/>
        </p:nvSpPr>
        <p:spPr bwMode="auto">
          <a:xfrm>
            <a:off x="4774014" y="3721993"/>
            <a:ext cx="14288" cy="66675"/>
          </a:xfrm>
          <a:custGeom>
            <a:avLst/>
            <a:gdLst>
              <a:gd name="T0" fmla="*/ 0 w 9"/>
              <a:gd name="T1" fmla="*/ 0 h 42"/>
              <a:gd name="T2" fmla="*/ 2 w 9"/>
              <a:gd name="T3" fmla="*/ 0 h 42"/>
              <a:gd name="T4" fmla="*/ 2 w 9"/>
              <a:gd name="T5" fmla="*/ 35 h 42"/>
              <a:gd name="T6" fmla="*/ 2 w 9"/>
              <a:gd name="T7" fmla="*/ 35 h 42"/>
              <a:gd name="T8" fmla="*/ 4 w 9"/>
              <a:gd name="T9" fmla="*/ 38 h 42"/>
              <a:gd name="T10" fmla="*/ 4 w 9"/>
              <a:gd name="T11" fmla="*/ 38 h 42"/>
              <a:gd name="T12" fmla="*/ 7 w 9"/>
              <a:gd name="T13" fmla="*/ 40 h 42"/>
              <a:gd name="T14" fmla="*/ 7 w 9"/>
              <a:gd name="T15" fmla="*/ 40 h 42"/>
              <a:gd name="T16" fmla="*/ 7 w 9"/>
              <a:gd name="T17" fmla="*/ 40 h 42"/>
              <a:gd name="T18" fmla="*/ 7 w 9"/>
              <a:gd name="T19" fmla="*/ 40 h 42"/>
              <a:gd name="T20" fmla="*/ 9 w 9"/>
              <a:gd name="T21" fmla="*/ 38 h 42"/>
              <a:gd name="T22" fmla="*/ 9 w 9"/>
              <a:gd name="T23" fmla="*/ 42 h 42"/>
              <a:gd name="T24" fmla="*/ 9 w 9"/>
              <a:gd name="T25" fmla="*/ 42 h 42"/>
              <a:gd name="T26" fmla="*/ 7 w 9"/>
              <a:gd name="T27" fmla="*/ 42 h 42"/>
              <a:gd name="T28" fmla="*/ 7 w 9"/>
              <a:gd name="T29" fmla="*/ 42 h 42"/>
              <a:gd name="T30" fmla="*/ 4 w 9"/>
              <a:gd name="T31" fmla="*/ 42 h 42"/>
              <a:gd name="T32" fmla="*/ 4 w 9"/>
              <a:gd name="T33" fmla="*/ 42 h 42"/>
              <a:gd name="T34" fmla="*/ 0 w 9"/>
              <a:gd name="T35" fmla="*/ 40 h 42"/>
              <a:gd name="T36" fmla="*/ 0 w 9"/>
              <a:gd name="T37" fmla="*/ 40 h 42"/>
              <a:gd name="T38" fmla="*/ 0 w 9"/>
              <a:gd name="T39" fmla="*/ 38 h 42"/>
              <a:gd name="T40" fmla="*/ 0 w 9"/>
              <a:gd name="T41" fmla="*/ 0 h 42"/>
              <a:gd name="T42" fmla="*/ 0 w 9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42">
                <a:moveTo>
                  <a:pt x="0" y="0"/>
                </a:moveTo>
                <a:lnTo>
                  <a:pt x="2" y="0"/>
                </a:lnTo>
                <a:lnTo>
                  <a:pt x="2" y="35"/>
                </a:lnTo>
                <a:lnTo>
                  <a:pt x="2" y="35"/>
                </a:lnTo>
                <a:lnTo>
                  <a:pt x="4" y="38"/>
                </a:lnTo>
                <a:lnTo>
                  <a:pt x="4" y="38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9" y="38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4" y="42"/>
                </a:lnTo>
                <a:lnTo>
                  <a:pt x="4" y="42"/>
                </a:lnTo>
                <a:lnTo>
                  <a:pt x="0" y="40"/>
                </a:lnTo>
                <a:lnTo>
                  <a:pt x="0" y="40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82"/>
          <p:cNvSpPr>
            <a:spLocks/>
          </p:cNvSpPr>
          <p:nvPr/>
        </p:nvSpPr>
        <p:spPr bwMode="auto">
          <a:xfrm>
            <a:off x="4796239" y="3721993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38 h 42"/>
              <a:gd name="T10" fmla="*/ 4 w 11"/>
              <a:gd name="T11" fmla="*/ 38 h 42"/>
              <a:gd name="T12" fmla="*/ 9 w 11"/>
              <a:gd name="T13" fmla="*/ 40 h 42"/>
              <a:gd name="T14" fmla="*/ 9 w 11"/>
              <a:gd name="T15" fmla="*/ 40 h 42"/>
              <a:gd name="T16" fmla="*/ 9 w 11"/>
              <a:gd name="T17" fmla="*/ 40 h 42"/>
              <a:gd name="T18" fmla="*/ 9 w 11"/>
              <a:gd name="T19" fmla="*/ 40 h 42"/>
              <a:gd name="T20" fmla="*/ 11 w 11"/>
              <a:gd name="T21" fmla="*/ 38 h 42"/>
              <a:gd name="T22" fmla="*/ 11 w 11"/>
              <a:gd name="T23" fmla="*/ 42 h 42"/>
              <a:gd name="T24" fmla="*/ 11 w 11"/>
              <a:gd name="T25" fmla="*/ 42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40 h 42"/>
              <a:gd name="T36" fmla="*/ 2 w 11"/>
              <a:gd name="T37" fmla="*/ 40 h 42"/>
              <a:gd name="T38" fmla="*/ 0 w 11"/>
              <a:gd name="T39" fmla="*/ 38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38"/>
                </a:lnTo>
                <a:lnTo>
                  <a:pt x="4" y="38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1" y="38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40"/>
                </a:lnTo>
                <a:lnTo>
                  <a:pt x="2" y="40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3"/>
          <p:cNvSpPr>
            <a:spLocks noEditPoints="1"/>
          </p:cNvSpPr>
          <p:nvPr/>
        </p:nvSpPr>
        <p:spPr bwMode="auto">
          <a:xfrm>
            <a:off x="4818464" y="3741043"/>
            <a:ext cx="44450" cy="47625"/>
          </a:xfrm>
          <a:custGeom>
            <a:avLst/>
            <a:gdLst>
              <a:gd name="T0" fmla="*/ 9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0 w 28"/>
              <a:gd name="T7" fmla="*/ 26 h 30"/>
              <a:gd name="T8" fmla="*/ 0 w 28"/>
              <a:gd name="T9" fmla="*/ 21 h 30"/>
              <a:gd name="T10" fmla="*/ 0 w 28"/>
              <a:gd name="T11" fmla="*/ 19 h 30"/>
              <a:gd name="T12" fmla="*/ 4 w 28"/>
              <a:gd name="T13" fmla="*/ 14 h 30"/>
              <a:gd name="T14" fmla="*/ 7 w 28"/>
              <a:gd name="T15" fmla="*/ 14 h 30"/>
              <a:gd name="T16" fmla="*/ 11 w 28"/>
              <a:gd name="T17" fmla="*/ 12 h 30"/>
              <a:gd name="T18" fmla="*/ 16 w 28"/>
              <a:gd name="T19" fmla="*/ 12 h 30"/>
              <a:gd name="T20" fmla="*/ 21 w 28"/>
              <a:gd name="T21" fmla="*/ 12 h 30"/>
              <a:gd name="T22" fmla="*/ 18 w 28"/>
              <a:gd name="T23" fmla="*/ 5 h 30"/>
              <a:gd name="T24" fmla="*/ 16 w 28"/>
              <a:gd name="T25" fmla="*/ 2 h 30"/>
              <a:gd name="T26" fmla="*/ 14 w 28"/>
              <a:gd name="T27" fmla="*/ 2 h 30"/>
              <a:gd name="T28" fmla="*/ 9 w 28"/>
              <a:gd name="T29" fmla="*/ 2 h 30"/>
              <a:gd name="T30" fmla="*/ 2 w 28"/>
              <a:gd name="T31" fmla="*/ 2 h 30"/>
              <a:gd name="T32" fmla="*/ 7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5 w 28"/>
              <a:gd name="T39" fmla="*/ 7 h 30"/>
              <a:gd name="T40" fmla="*/ 25 w 28"/>
              <a:gd name="T41" fmla="*/ 26 h 30"/>
              <a:gd name="T42" fmla="*/ 28 w 28"/>
              <a:gd name="T43" fmla="*/ 26 h 30"/>
              <a:gd name="T44" fmla="*/ 28 w 28"/>
              <a:gd name="T45" fmla="*/ 30 h 30"/>
              <a:gd name="T46" fmla="*/ 25 w 28"/>
              <a:gd name="T47" fmla="*/ 30 h 30"/>
              <a:gd name="T48" fmla="*/ 23 w 28"/>
              <a:gd name="T49" fmla="*/ 30 h 30"/>
              <a:gd name="T50" fmla="*/ 21 w 28"/>
              <a:gd name="T51" fmla="*/ 26 h 30"/>
              <a:gd name="T52" fmla="*/ 16 w 28"/>
              <a:gd name="T53" fmla="*/ 30 h 30"/>
              <a:gd name="T54" fmla="*/ 9 w 28"/>
              <a:gd name="T55" fmla="*/ 30 h 30"/>
              <a:gd name="T56" fmla="*/ 11 w 28"/>
              <a:gd name="T57" fmla="*/ 28 h 30"/>
              <a:gd name="T58" fmla="*/ 16 w 28"/>
              <a:gd name="T59" fmla="*/ 26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6 w 28"/>
              <a:gd name="T69" fmla="*/ 16 h 30"/>
              <a:gd name="T70" fmla="*/ 14 w 28"/>
              <a:gd name="T71" fmla="*/ 14 h 30"/>
              <a:gd name="T72" fmla="*/ 7 w 28"/>
              <a:gd name="T73" fmla="*/ 16 h 30"/>
              <a:gd name="T74" fmla="*/ 4 w 28"/>
              <a:gd name="T75" fmla="*/ 21 h 30"/>
              <a:gd name="T76" fmla="*/ 4 w 28"/>
              <a:gd name="T77" fmla="*/ 23 h 30"/>
              <a:gd name="T78" fmla="*/ 4 w 28"/>
              <a:gd name="T79" fmla="*/ 26 h 30"/>
              <a:gd name="T80" fmla="*/ 7 w 28"/>
              <a:gd name="T81" fmla="*/ 28 h 30"/>
              <a:gd name="T82" fmla="*/ 11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0" y="21"/>
                </a:lnTo>
                <a:lnTo>
                  <a:pt x="0" y="19"/>
                </a:lnTo>
                <a:lnTo>
                  <a:pt x="0" y="19"/>
                </a:lnTo>
                <a:lnTo>
                  <a:pt x="4" y="14"/>
                </a:lnTo>
                <a:lnTo>
                  <a:pt x="4" y="14"/>
                </a:lnTo>
                <a:lnTo>
                  <a:pt x="7" y="14"/>
                </a:lnTo>
                <a:lnTo>
                  <a:pt x="7" y="14"/>
                </a:lnTo>
                <a:lnTo>
                  <a:pt x="11" y="12"/>
                </a:lnTo>
                <a:lnTo>
                  <a:pt x="11" y="12"/>
                </a:lnTo>
                <a:lnTo>
                  <a:pt x="16" y="12"/>
                </a:lnTo>
                <a:lnTo>
                  <a:pt x="16" y="12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8" y="5"/>
                </a:lnTo>
                <a:lnTo>
                  <a:pt x="18" y="5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2"/>
                </a:lnTo>
                <a:lnTo>
                  <a:pt x="9" y="2"/>
                </a:lnTo>
                <a:lnTo>
                  <a:pt x="2" y="7"/>
                </a:lnTo>
                <a:lnTo>
                  <a:pt x="2" y="2"/>
                </a:lnTo>
                <a:lnTo>
                  <a:pt x="2" y="2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23" y="2"/>
                </a:lnTo>
                <a:lnTo>
                  <a:pt x="23" y="2"/>
                </a:lnTo>
                <a:lnTo>
                  <a:pt x="25" y="7"/>
                </a:lnTo>
                <a:lnTo>
                  <a:pt x="25" y="12"/>
                </a:lnTo>
                <a:lnTo>
                  <a:pt x="25" y="26"/>
                </a:lnTo>
                <a:lnTo>
                  <a:pt x="25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1" y="26"/>
                </a:lnTo>
                <a:lnTo>
                  <a:pt x="21" y="26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16" y="26"/>
                </a:lnTo>
                <a:lnTo>
                  <a:pt x="16" y="26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6" y="16"/>
                </a:lnTo>
                <a:lnTo>
                  <a:pt x="16" y="16"/>
                </a:lnTo>
                <a:lnTo>
                  <a:pt x="14" y="14"/>
                </a:lnTo>
                <a:lnTo>
                  <a:pt x="14" y="14"/>
                </a:lnTo>
                <a:lnTo>
                  <a:pt x="7" y="16"/>
                </a:lnTo>
                <a:lnTo>
                  <a:pt x="7" y="16"/>
                </a:lnTo>
                <a:lnTo>
                  <a:pt x="4" y="19"/>
                </a:lnTo>
                <a:lnTo>
                  <a:pt x="4" y="21"/>
                </a:lnTo>
                <a:lnTo>
                  <a:pt x="4" y="21"/>
                </a:lnTo>
                <a:lnTo>
                  <a:pt x="4" y="23"/>
                </a:lnTo>
                <a:lnTo>
                  <a:pt x="4" y="23"/>
                </a:lnTo>
                <a:lnTo>
                  <a:pt x="4" y="26"/>
                </a:lnTo>
                <a:lnTo>
                  <a:pt x="4" y="26"/>
                </a:lnTo>
                <a:lnTo>
                  <a:pt x="7" y="28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84"/>
          <p:cNvSpPr>
            <a:spLocks noEditPoints="1"/>
          </p:cNvSpPr>
          <p:nvPr/>
        </p:nvSpPr>
        <p:spPr bwMode="auto">
          <a:xfrm>
            <a:off x="4129489" y="3848993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5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5 w 30"/>
              <a:gd name="T13" fmla="*/ 4 h 30"/>
              <a:gd name="T14" fmla="*/ 9 w 30"/>
              <a:gd name="T15" fmla="*/ 2 h 30"/>
              <a:gd name="T16" fmla="*/ 16 w 30"/>
              <a:gd name="T17" fmla="*/ 0 h 30"/>
              <a:gd name="T18" fmla="*/ 21 w 30"/>
              <a:gd name="T19" fmla="*/ 2 h 30"/>
              <a:gd name="T20" fmla="*/ 26 w 30"/>
              <a:gd name="T21" fmla="*/ 4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5 w 30"/>
              <a:gd name="T29" fmla="*/ 16 h 30"/>
              <a:gd name="T30" fmla="*/ 5 w 30"/>
              <a:gd name="T31" fmla="*/ 21 h 30"/>
              <a:gd name="T32" fmla="*/ 7 w 30"/>
              <a:gd name="T33" fmla="*/ 25 h 30"/>
              <a:gd name="T34" fmla="*/ 12 w 30"/>
              <a:gd name="T35" fmla="*/ 28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8 h 30"/>
              <a:gd name="T42" fmla="*/ 23 w 30"/>
              <a:gd name="T43" fmla="*/ 25 h 30"/>
              <a:gd name="T44" fmla="*/ 26 w 30"/>
              <a:gd name="T45" fmla="*/ 23 h 30"/>
              <a:gd name="T46" fmla="*/ 28 w 30"/>
              <a:gd name="T47" fmla="*/ 23 h 30"/>
              <a:gd name="T48" fmla="*/ 26 w 30"/>
              <a:gd name="T49" fmla="*/ 28 h 30"/>
              <a:gd name="T50" fmla="*/ 23 w 30"/>
              <a:gd name="T51" fmla="*/ 30 h 30"/>
              <a:gd name="T52" fmla="*/ 19 w 30"/>
              <a:gd name="T53" fmla="*/ 30 h 30"/>
              <a:gd name="T54" fmla="*/ 16 w 30"/>
              <a:gd name="T55" fmla="*/ 30 h 30"/>
              <a:gd name="T56" fmla="*/ 26 w 30"/>
              <a:gd name="T57" fmla="*/ 14 h 30"/>
              <a:gd name="T58" fmla="*/ 26 w 30"/>
              <a:gd name="T59" fmla="*/ 9 h 30"/>
              <a:gd name="T60" fmla="*/ 23 w 30"/>
              <a:gd name="T61" fmla="*/ 7 h 30"/>
              <a:gd name="T62" fmla="*/ 19 w 30"/>
              <a:gd name="T63" fmla="*/ 4 h 30"/>
              <a:gd name="T64" fmla="*/ 16 w 30"/>
              <a:gd name="T65" fmla="*/ 2 h 30"/>
              <a:gd name="T66" fmla="*/ 12 w 30"/>
              <a:gd name="T67" fmla="*/ 4 h 30"/>
              <a:gd name="T68" fmla="*/ 7 w 30"/>
              <a:gd name="T69" fmla="*/ 7 h 30"/>
              <a:gd name="T70" fmla="*/ 5 w 30"/>
              <a:gd name="T71" fmla="*/ 9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5"/>
                </a:lnTo>
                <a:lnTo>
                  <a:pt x="5" y="25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3" y="30"/>
                </a:lnTo>
                <a:lnTo>
                  <a:pt x="23" y="30"/>
                </a:lnTo>
                <a:lnTo>
                  <a:pt x="19" y="30"/>
                </a:lnTo>
                <a:lnTo>
                  <a:pt x="19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7"/>
                </a:lnTo>
                <a:lnTo>
                  <a:pt x="23" y="7"/>
                </a:lnTo>
                <a:lnTo>
                  <a:pt x="19" y="4"/>
                </a:lnTo>
                <a:lnTo>
                  <a:pt x="19" y="4"/>
                </a:lnTo>
                <a:lnTo>
                  <a:pt x="16" y="2"/>
                </a:lnTo>
                <a:lnTo>
                  <a:pt x="16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85"/>
          <p:cNvSpPr>
            <a:spLocks/>
          </p:cNvSpPr>
          <p:nvPr/>
        </p:nvSpPr>
        <p:spPr bwMode="auto">
          <a:xfrm>
            <a:off x="4188227" y="3829943"/>
            <a:ext cx="19050" cy="66675"/>
          </a:xfrm>
          <a:custGeom>
            <a:avLst/>
            <a:gdLst>
              <a:gd name="T0" fmla="*/ 0 w 12"/>
              <a:gd name="T1" fmla="*/ 0 h 42"/>
              <a:gd name="T2" fmla="*/ 3 w 12"/>
              <a:gd name="T3" fmla="*/ 0 h 42"/>
              <a:gd name="T4" fmla="*/ 3 w 12"/>
              <a:gd name="T5" fmla="*/ 35 h 42"/>
              <a:gd name="T6" fmla="*/ 3 w 12"/>
              <a:gd name="T7" fmla="*/ 35 h 42"/>
              <a:gd name="T8" fmla="*/ 5 w 12"/>
              <a:gd name="T9" fmla="*/ 37 h 42"/>
              <a:gd name="T10" fmla="*/ 5 w 12"/>
              <a:gd name="T11" fmla="*/ 37 h 42"/>
              <a:gd name="T12" fmla="*/ 7 w 12"/>
              <a:gd name="T13" fmla="*/ 40 h 42"/>
              <a:gd name="T14" fmla="*/ 7 w 12"/>
              <a:gd name="T15" fmla="*/ 40 h 42"/>
              <a:gd name="T16" fmla="*/ 10 w 12"/>
              <a:gd name="T17" fmla="*/ 40 h 42"/>
              <a:gd name="T18" fmla="*/ 10 w 12"/>
              <a:gd name="T19" fmla="*/ 40 h 42"/>
              <a:gd name="T20" fmla="*/ 10 w 12"/>
              <a:gd name="T21" fmla="*/ 40 h 42"/>
              <a:gd name="T22" fmla="*/ 12 w 12"/>
              <a:gd name="T23" fmla="*/ 42 h 42"/>
              <a:gd name="T24" fmla="*/ 12 w 12"/>
              <a:gd name="T25" fmla="*/ 42 h 42"/>
              <a:gd name="T26" fmla="*/ 7 w 12"/>
              <a:gd name="T27" fmla="*/ 42 h 42"/>
              <a:gd name="T28" fmla="*/ 7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0 w 12"/>
              <a:gd name="T35" fmla="*/ 42 h 42"/>
              <a:gd name="T36" fmla="*/ 0 w 12"/>
              <a:gd name="T37" fmla="*/ 42 h 42"/>
              <a:gd name="T38" fmla="*/ 0 w 12"/>
              <a:gd name="T39" fmla="*/ 37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7"/>
                </a:lnTo>
                <a:lnTo>
                  <a:pt x="5" y="37"/>
                </a:lnTo>
                <a:lnTo>
                  <a:pt x="7" y="40"/>
                </a:lnTo>
                <a:lnTo>
                  <a:pt x="7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86"/>
          <p:cNvSpPr>
            <a:spLocks noEditPoints="1"/>
          </p:cNvSpPr>
          <p:nvPr/>
        </p:nvSpPr>
        <p:spPr bwMode="auto">
          <a:xfrm>
            <a:off x="4210452" y="3848993"/>
            <a:ext cx="44450" cy="47625"/>
          </a:xfrm>
          <a:custGeom>
            <a:avLst/>
            <a:gdLst>
              <a:gd name="T0" fmla="*/ 14 w 28"/>
              <a:gd name="T1" fmla="*/ 30 h 30"/>
              <a:gd name="T2" fmla="*/ 7 w 28"/>
              <a:gd name="T3" fmla="*/ 30 h 30"/>
              <a:gd name="T4" fmla="*/ 3 w 28"/>
              <a:gd name="T5" fmla="*/ 25 h 30"/>
              <a:gd name="T6" fmla="*/ 0 w 28"/>
              <a:gd name="T7" fmla="*/ 21 h 30"/>
              <a:gd name="T8" fmla="*/ 0 w 28"/>
              <a:gd name="T9" fmla="*/ 16 h 30"/>
              <a:gd name="T10" fmla="*/ 0 w 28"/>
              <a:gd name="T11" fmla="*/ 9 h 30"/>
              <a:gd name="T12" fmla="*/ 3 w 28"/>
              <a:gd name="T13" fmla="*/ 4 h 30"/>
              <a:gd name="T14" fmla="*/ 7 w 28"/>
              <a:gd name="T15" fmla="*/ 2 h 30"/>
              <a:gd name="T16" fmla="*/ 14 w 28"/>
              <a:gd name="T17" fmla="*/ 0 h 30"/>
              <a:gd name="T18" fmla="*/ 21 w 28"/>
              <a:gd name="T19" fmla="*/ 2 h 30"/>
              <a:gd name="T20" fmla="*/ 26 w 28"/>
              <a:gd name="T21" fmla="*/ 4 h 30"/>
              <a:gd name="T22" fmla="*/ 28 w 28"/>
              <a:gd name="T23" fmla="*/ 9 h 30"/>
              <a:gd name="T24" fmla="*/ 28 w 28"/>
              <a:gd name="T25" fmla="*/ 16 h 30"/>
              <a:gd name="T26" fmla="*/ 28 w 28"/>
              <a:gd name="T27" fmla="*/ 16 h 30"/>
              <a:gd name="T28" fmla="*/ 3 w 28"/>
              <a:gd name="T29" fmla="*/ 16 h 30"/>
              <a:gd name="T30" fmla="*/ 5 w 28"/>
              <a:gd name="T31" fmla="*/ 21 h 30"/>
              <a:gd name="T32" fmla="*/ 7 w 28"/>
              <a:gd name="T33" fmla="*/ 25 h 30"/>
              <a:gd name="T34" fmla="*/ 10 w 28"/>
              <a:gd name="T35" fmla="*/ 28 h 30"/>
              <a:gd name="T36" fmla="*/ 14 w 28"/>
              <a:gd name="T37" fmla="*/ 28 h 30"/>
              <a:gd name="T38" fmla="*/ 17 w 28"/>
              <a:gd name="T39" fmla="*/ 28 h 30"/>
              <a:gd name="T40" fmla="*/ 21 w 28"/>
              <a:gd name="T41" fmla="*/ 28 h 30"/>
              <a:gd name="T42" fmla="*/ 21 w 28"/>
              <a:gd name="T43" fmla="*/ 25 h 30"/>
              <a:gd name="T44" fmla="*/ 24 w 28"/>
              <a:gd name="T45" fmla="*/ 23 h 30"/>
              <a:gd name="T46" fmla="*/ 28 w 28"/>
              <a:gd name="T47" fmla="*/ 23 h 30"/>
              <a:gd name="T48" fmla="*/ 26 w 28"/>
              <a:gd name="T49" fmla="*/ 28 h 30"/>
              <a:gd name="T50" fmla="*/ 21 w 28"/>
              <a:gd name="T51" fmla="*/ 30 h 30"/>
              <a:gd name="T52" fmla="*/ 19 w 28"/>
              <a:gd name="T53" fmla="*/ 30 h 30"/>
              <a:gd name="T54" fmla="*/ 14 w 28"/>
              <a:gd name="T55" fmla="*/ 30 h 30"/>
              <a:gd name="T56" fmla="*/ 26 w 28"/>
              <a:gd name="T57" fmla="*/ 14 h 30"/>
              <a:gd name="T58" fmla="*/ 24 w 28"/>
              <a:gd name="T59" fmla="*/ 9 h 30"/>
              <a:gd name="T60" fmla="*/ 21 w 28"/>
              <a:gd name="T61" fmla="*/ 7 h 30"/>
              <a:gd name="T62" fmla="*/ 19 w 28"/>
              <a:gd name="T63" fmla="*/ 4 h 30"/>
              <a:gd name="T64" fmla="*/ 14 w 28"/>
              <a:gd name="T65" fmla="*/ 2 h 30"/>
              <a:gd name="T66" fmla="*/ 10 w 28"/>
              <a:gd name="T67" fmla="*/ 4 h 30"/>
              <a:gd name="T68" fmla="*/ 7 w 28"/>
              <a:gd name="T69" fmla="*/ 7 h 30"/>
              <a:gd name="T70" fmla="*/ 5 w 28"/>
              <a:gd name="T71" fmla="*/ 9 h 30"/>
              <a:gd name="T72" fmla="*/ 26 w 28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" h="30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3" y="25"/>
                </a:lnTo>
                <a:lnTo>
                  <a:pt x="3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8" y="9"/>
                </a:lnTo>
                <a:lnTo>
                  <a:pt x="28" y="9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3" y="16"/>
                </a:lnTo>
                <a:lnTo>
                  <a:pt x="3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0" y="28"/>
                </a:lnTo>
                <a:lnTo>
                  <a:pt x="10" y="28"/>
                </a:lnTo>
                <a:lnTo>
                  <a:pt x="14" y="28"/>
                </a:lnTo>
                <a:lnTo>
                  <a:pt x="14" y="28"/>
                </a:lnTo>
                <a:lnTo>
                  <a:pt x="17" y="28"/>
                </a:lnTo>
                <a:lnTo>
                  <a:pt x="17" y="28"/>
                </a:lnTo>
                <a:lnTo>
                  <a:pt x="21" y="28"/>
                </a:lnTo>
                <a:lnTo>
                  <a:pt x="21" y="28"/>
                </a:lnTo>
                <a:lnTo>
                  <a:pt x="21" y="25"/>
                </a:lnTo>
                <a:lnTo>
                  <a:pt x="21" y="25"/>
                </a:lnTo>
                <a:lnTo>
                  <a:pt x="24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1" y="30"/>
                </a:lnTo>
                <a:lnTo>
                  <a:pt x="21" y="30"/>
                </a:lnTo>
                <a:lnTo>
                  <a:pt x="19" y="30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4" y="9"/>
                </a:lnTo>
                <a:lnTo>
                  <a:pt x="24" y="9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3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87"/>
          <p:cNvSpPr>
            <a:spLocks noEditPoints="1"/>
          </p:cNvSpPr>
          <p:nvPr/>
        </p:nvSpPr>
        <p:spPr bwMode="auto">
          <a:xfrm>
            <a:off x="4266014" y="3829943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7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7 h 42"/>
              <a:gd name="T20" fmla="*/ 0 w 5"/>
              <a:gd name="T21" fmla="*/ 7 h 42"/>
              <a:gd name="T22" fmla="*/ 0 w 5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88"/>
          <p:cNvSpPr>
            <a:spLocks/>
          </p:cNvSpPr>
          <p:nvPr/>
        </p:nvSpPr>
        <p:spPr bwMode="auto">
          <a:xfrm>
            <a:off x="4281889" y="3829943"/>
            <a:ext cx="33338" cy="66675"/>
          </a:xfrm>
          <a:custGeom>
            <a:avLst/>
            <a:gdLst>
              <a:gd name="T0" fmla="*/ 4 w 21"/>
              <a:gd name="T1" fmla="*/ 42 h 42"/>
              <a:gd name="T2" fmla="*/ 4 w 21"/>
              <a:gd name="T3" fmla="*/ 16 h 42"/>
              <a:gd name="T4" fmla="*/ 0 w 21"/>
              <a:gd name="T5" fmla="*/ 16 h 42"/>
              <a:gd name="T6" fmla="*/ 0 w 21"/>
              <a:gd name="T7" fmla="*/ 12 h 42"/>
              <a:gd name="T8" fmla="*/ 4 w 21"/>
              <a:gd name="T9" fmla="*/ 12 h 42"/>
              <a:gd name="T10" fmla="*/ 4 w 21"/>
              <a:gd name="T11" fmla="*/ 12 h 42"/>
              <a:gd name="T12" fmla="*/ 4 w 21"/>
              <a:gd name="T13" fmla="*/ 12 h 42"/>
              <a:gd name="T14" fmla="*/ 4 w 21"/>
              <a:gd name="T15" fmla="*/ 7 h 42"/>
              <a:gd name="T16" fmla="*/ 7 w 21"/>
              <a:gd name="T17" fmla="*/ 2 h 42"/>
              <a:gd name="T18" fmla="*/ 7 w 21"/>
              <a:gd name="T19" fmla="*/ 2 h 42"/>
              <a:gd name="T20" fmla="*/ 9 w 21"/>
              <a:gd name="T21" fmla="*/ 0 h 42"/>
              <a:gd name="T22" fmla="*/ 14 w 21"/>
              <a:gd name="T23" fmla="*/ 0 h 42"/>
              <a:gd name="T24" fmla="*/ 14 w 21"/>
              <a:gd name="T25" fmla="*/ 0 h 42"/>
              <a:gd name="T26" fmla="*/ 16 w 21"/>
              <a:gd name="T27" fmla="*/ 0 h 42"/>
              <a:gd name="T28" fmla="*/ 16 w 21"/>
              <a:gd name="T29" fmla="*/ 0 h 42"/>
              <a:gd name="T30" fmla="*/ 21 w 21"/>
              <a:gd name="T31" fmla="*/ 2 h 42"/>
              <a:gd name="T32" fmla="*/ 18 w 21"/>
              <a:gd name="T33" fmla="*/ 5 h 42"/>
              <a:gd name="T34" fmla="*/ 18 w 21"/>
              <a:gd name="T35" fmla="*/ 5 h 42"/>
              <a:gd name="T36" fmla="*/ 16 w 21"/>
              <a:gd name="T37" fmla="*/ 2 h 42"/>
              <a:gd name="T38" fmla="*/ 16 w 21"/>
              <a:gd name="T39" fmla="*/ 2 h 42"/>
              <a:gd name="T40" fmla="*/ 14 w 21"/>
              <a:gd name="T41" fmla="*/ 2 h 42"/>
              <a:gd name="T42" fmla="*/ 14 w 21"/>
              <a:gd name="T43" fmla="*/ 2 h 42"/>
              <a:gd name="T44" fmla="*/ 9 w 21"/>
              <a:gd name="T45" fmla="*/ 5 h 42"/>
              <a:gd name="T46" fmla="*/ 9 w 21"/>
              <a:gd name="T47" fmla="*/ 5 h 42"/>
              <a:gd name="T48" fmla="*/ 9 w 21"/>
              <a:gd name="T49" fmla="*/ 12 h 42"/>
              <a:gd name="T50" fmla="*/ 9 w 21"/>
              <a:gd name="T51" fmla="*/ 12 h 42"/>
              <a:gd name="T52" fmla="*/ 16 w 21"/>
              <a:gd name="T53" fmla="*/ 12 h 42"/>
              <a:gd name="T54" fmla="*/ 16 w 21"/>
              <a:gd name="T55" fmla="*/ 16 h 42"/>
              <a:gd name="T56" fmla="*/ 9 w 21"/>
              <a:gd name="T57" fmla="*/ 16 h 42"/>
              <a:gd name="T58" fmla="*/ 9 w 21"/>
              <a:gd name="T59" fmla="*/ 42 h 42"/>
              <a:gd name="T60" fmla="*/ 4 w 21"/>
              <a:gd name="T61" fmla="*/ 42 h 42"/>
              <a:gd name="T62" fmla="*/ 4 w 21"/>
              <a:gd name="T6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" h="42">
                <a:moveTo>
                  <a:pt x="4" y="42"/>
                </a:moveTo>
                <a:lnTo>
                  <a:pt x="4" y="16"/>
                </a:lnTo>
                <a:lnTo>
                  <a:pt x="0" y="16"/>
                </a:lnTo>
                <a:lnTo>
                  <a:pt x="0" y="12"/>
                </a:lnTo>
                <a:lnTo>
                  <a:pt x="4" y="12"/>
                </a:lnTo>
                <a:lnTo>
                  <a:pt x="4" y="12"/>
                </a:lnTo>
                <a:lnTo>
                  <a:pt x="4" y="12"/>
                </a:lnTo>
                <a:lnTo>
                  <a:pt x="4" y="7"/>
                </a:lnTo>
                <a:lnTo>
                  <a:pt x="7" y="2"/>
                </a:lnTo>
                <a:lnTo>
                  <a:pt x="7" y="2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18" y="5"/>
                </a:lnTo>
                <a:lnTo>
                  <a:pt x="18" y="5"/>
                </a:lnTo>
                <a:lnTo>
                  <a:pt x="16" y="2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5"/>
                </a:lnTo>
                <a:lnTo>
                  <a:pt x="9" y="5"/>
                </a:lnTo>
                <a:lnTo>
                  <a:pt x="9" y="12"/>
                </a:lnTo>
                <a:lnTo>
                  <a:pt x="9" y="12"/>
                </a:lnTo>
                <a:lnTo>
                  <a:pt x="16" y="12"/>
                </a:lnTo>
                <a:lnTo>
                  <a:pt x="16" y="16"/>
                </a:lnTo>
                <a:lnTo>
                  <a:pt x="9" y="16"/>
                </a:lnTo>
                <a:lnTo>
                  <a:pt x="9" y="42"/>
                </a:lnTo>
                <a:lnTo>
                  <a:pt x="4" y="42"/>
                </a:lnTo>
                <a:lnTo>
                  <a:pt x="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89"/>
          <p:cNvSpPr>
            <a:spLocks noEditPoints="1"/>
          </p:cNvSpPr>
          <p:nvPr/>
        </p:nvSpPr>
        <p:spPr bwMode="auto">
          <a:xfrm>
            <a:off x="4310464" y="3848993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4 h 30"/>
              <a:gd name="T14" fmla="*/ 10 w 31"/>
              <a:gd name="T15" fmla="*/ 2 h 30"/>
              <a:gd name="T16" fmla="*/ 17 w 31"/>
              <a:gd name="T17" fmla="*/ 0 h 30"/>
              <a:gd name="T18" fmla="*/ 21 w 31"/>
              <a:gd name="T19" fmla="*/ 2 h 30"/>
              <a:gd name="T20" fmla="*/ 26 w 31"/>
              <a:gd name="T21" fmla="*/ 4 h 30"/>
              <a:gd name="T22" fmla="*/ 31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5 w 31"/>
              <a:gd name="T31" fmla="*/ 21 h 30"/>
              <a:gd name="T32" fmla="*/ 7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8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8 h 30"/>
              <a:gd name="T50" fmla="*/ 24 w 31"/>
              <a:gd name="T51" fmla="*/ 30 h 30"/>
              <a:gd name="T52" fmla="*/ 19 w 31"/>
              <a:gd name="T53" fmla="*/ 30 h 30"/>
              <a:gd name="T54" fmla="*/ 17 w 31"/>
              <a:gd name="T55" fmla="*/ 30 h 30"/>
              <a:gd name="T56" fmla="*/ 26 w 31"/>
              <a:gd name="T57" fmla="*/ 14 h 30"/>
              <a:gd name="T58" fmla="*/ 26 w 31"/>
              <a:gd name="T59" fmla="*/ 9 h 30"/>
              <a:gd name="T60" fmla="*/ 24 w 31"/>
              <a:gd name="T61" fmla="*/ 7 h 30"/>
              <a:gd name="T62" fmla="*/ 19 w 31"/>
              <a:gd name="T63" fmla="*/ 4 h 30"/>
              <a:gd name="T64" fmla="*/ 17 w 31"/>
              <a:gd name="T65" fmla="*/ 2 h 30"/>
              <a:gd name="T66" fmla="*/ 12 w 31"/>
              <a:gd name="T67" fmla="*/ 4 h 30"/>
              <a:gd name="T68" fmla="*/ 7 w 31"/>
              <a:gd name="T69" fmla="*/ 7 h 30"/>
              <a:gd name="T70" fmla="*/ 5 w 31"/>
              <a:gd name="T71" fmla="*/ 9 h 30"/>
              <a:gd name="T72" fmla="*/ 26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31" y="9"/>
                </a:lnTo>
                <a:lnTo>
                  <a:pt x="31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4" y="30"/>
                </a:lnTo>
                <a:lnTo>
                  <a:pt x="24" y="30"/>
                </a:lnTo>
                <a:lnTo>
                  <a:pt x="19" y="30"/>
                </a:lnTo>
                <a:lnTo>
                  <a:pt x="19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7" y="2"/>
                </a:lnTo>
                <a:lnTo>
                  <a:pt x="17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0"/>
          <p:cNvSpPr>
            <a:spLocks/>
          </p:cNvSpPr>
          <p:nvPr/>
        </p:nvSpPr>
        <p:spPr bwMode="auto">
          <a:xfrm>
            <a:off x="4370789" y="3848993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18 w 25"/>
              <a:gd name="T9" fmla="*/ 7 h 30"/>
              <a:gd name="T10" fmla="*/ 18 w 25"/>
              <a:gd name="T11" fmla="*/ 7 h 30"/>
              <a:gd name="T12" fmla="*/ 16 w 25"/>
              <a:gd name="T13" fmla="*/ 4 h 30"/>
              <a:gd name="T14" fmla="*/ 14 w 25"/>
              <a:gd name="T15" fmla="*/ 4 h 30"/>
              <a:gd name="T16" fmla="*/ 14 w 25"/>
              <a:gd name="T17" fmla="*/ 4 h 30"/>
              <a:gd name="T18" fmla="*/ 11 w 25"/>
              <a:gd name="T19" fmla="*/ 4 h 30"/>
              <a:gd name="T20" fmla="*/ 11 w 25"/>
              <a:gd name="T21" fmla="*/ 4 h 30"/>
              <a:gd name="T22" fmla="*/ 7 w 25"/>
              <a:gd name="T23" fmla="*/ 7 h 30"/>
              <a:gd name="T24" fmla="*/ 7 w 25"/>
              <a:gd name="T25" fmla="*/ 7 h 30"/>
              <a:gd name="T26" fmla="*/ 4 w 25"/>
              <a:gd name="T27" fmla="*/ 9 h 30"/>
              <a:gd name="T28" fmla="*/ 4 w 25"/>
              <a:gd name="T29" fmla="*/ 9 h 30"/>
              <a:gd name="T30" fmla="*/ 2 w 25"/>
              <a:gd name="T31" fmla="*/ 11 h 30"/>
              <a:gd name="T32" fmla="*/ 2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4 h 30"/>
              <a:gd name="T58" fmla="*/ 23 w 25"/>
              <a:gd name="T59" fmla="*/ 4 h 30"/>
              <a:gd name="T60" fmla="*/ 23 w 25"/>
              <a:gd name="T61" fmla="*/ 7 h 30"/>
              <a:gd name="T62" fmla="*/ 23 w 25"/>
              <a:gd name="T63" fmla="*/ 7 h 30"/>
              <a:gd name="T64" fmla="*/ 25 w 25"/>
              <a:gd name="T65" fmla="*/ 14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8" y="7"/>
                </a:lnTo>
                <a:lnTo>
                  <a:pt x="18" y="7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2" y="11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4"/>
                </a:lnTo>
                <a:lnTo>
                  <a:pt x="23" y="4"/>
                </a:lnTo>
                <a:lnTo>
                  <a:pt x="23" y="7"/>
                </a:lnTo>
                <a:lnTo>
                  <a:pt x="23" y="7"/>
                </a:lnTo>
                <a:lnTo>
                  <a:pt x="25" y="14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1"/>
          <p:cNvSpPr>
            <a:spLocks noEditPoints="1"/>
          </p:cNvSpPr>
          <p:nvPr/>
        </p:nvSpPr>
        <p:spPr bwMode="auto">
          <a:xfrm>
            <a:off x="4418414" y="3829943"/>
            <a:ext cx="47625" cy="66675"/>
          </a:xfrm>
          <a:custGeom>
            <a:avLst/>
            <a:gdLst>
              <a:gd name="T0" fmla="*/ 16 w 30"/>
              <a:gd name="T1" fmla="*/ 42 h 42"/>
              <a:gd name="T2" fmla="*/ 9 w 30"/>
              <a:gd name="T3" fmla="*/ 42 h 42"/>
              <a:gd name="T4" fmla="*/ 4 w 30"/>
              <a:gd name="T5" fmla="*/ 37 h 42"/>
              <a:gd name="T6" fmla="*/ 2 w 30"/>
              <a:gd name="T7" fmla="*/ 33 h 42"/>
              <a:gd name="T8" fmla="*/ 0 w 30"/>
              <a:gd name="T9" fmla="*/ 28 h 42"/>
              <a:gd name="T10" fmla="*/ 2 w 30"/>
              <a:gd name="T11" fmla="*/ 21 h 42"/>
              <a:gd name="T12" fmla="*/ 4 w 30"/>
              <a:gd name="T13" fmla="*/ 16 h 42"/>
              <a:gd name="T14" fmla="*/ 9 w 30"/>
              <a:gd name="T15" fmla="*/ 14 h 42"/>
              <a:gd name="T16" fmla="*/ 14 w 30"/>
              <a:gd name="T17" fmla="*/ 12 h 42"/>
              <a:gd name="T18" fmla="*/ 21 w 30"/>
              <a:gd name="T19" fmla="*/ 14 h 42"/>
              <a:gd name="T20" fmla="*/ 25 w 30"/>
              <a:gd name="T21" fmla="*/ 0 h 42"/>
              <a:gd name="T22" fmla="*/ 30 w 30"/>
              <a:gd name="T23" fmla="*/ 37 h 42"/>
              <a:gd name="T24" fmla="*/ 30 w 30"/>
              <a:gd name="T25" fmla="*/ 40 h 42"/>
              <a:gd name="T26" fmla="*/ 30 w 30"/>
              <a:gd name="T27" fmla="*/ 42 h 42"/>
              <a:gd name="T28" fmla="*/ 30 w 30"/>
              <a:gd name="T29" fmla="*/ 42 h 42"/>
              <a:gd name="T30" fmla="*/ 28 w 30"/>
              <a:gd name="T31" fmla="*/ 42 h 42"/>
              <a:gd name="T32" fmla="*/ 25 w 30"/>
              <a:gd name="T33" fmla="*/ 37 h 42"/>
              <a:gd name="T34" fmla="*/ 21 w 30"/>
              <a:gd name="T35" fmla="*/ 42 h 42"/>
              <a:gd name="T36" fmla="*/ 16 w 30"/>
              <a:gd name="T37" fmla="*/ 42 h 42"/>
              <a:gd name="T38" fmla="*/ 16 w 30"/>
              <a:gd name="T39" fmla="*/ 40 h 42"/>
              <a:gd name="T40" fmla="*/ 18 w 30"/>
              <a:gd name="T41" fmla="*/ 40 h 42"/>
              <a:gd name="T42" fmla="*/ 23 w 30"/>
              <a:gd name="T43" fmla="*/ 37 h 42"/>
              <a:gd name="T44" fmla="*/ 25 w 30"/>
              <a:gd name="T45" fmla="*/ 35 h 42"/>
              <a:gd name="T46" fmla="*/ 25 w 30"/>
              <a:gd name="T47" fmla="*/ 33 h 42"/>
              <a:gd name="T48" fmla="*/ 25 w 30"/>
              <a:gd name="T49" fmla="*/ 23 h 42"/>
              <a:gd name="T50" fmla="*/ 23 w 30"/>
              <a:gd name="T51" fmla="*/ 21 h 42"/>
              <a:gd name="T52" fmla="*/ 21 w 30"/>
              <a:gd name="T53" fmla="*/ 16 h 42"/>
              <a:gd name="T54" fmla="*/ 18 w 30"/>
              <a:gd name="T55" fmla="*/ 16 h 42"/>
              <a:gd name="T56" fmla="*/ 16 w 30"/>
              <a:gd name="T57" fmla="*/ 16 h 42"/>
              <a:gd name="T58" fmla="*/ 11 w 30"/>
              <a:gd name="T59" fmla="*/ 16 h 42"/>
              <a:gd name="T60" fmla="*/ 7 w 30"/>
              <a:gd name="T61" fmla="*/ 19 h 42"/>
              <a:gd name="T62" fmla="*/ 4 w 30"/>
              <a:gd name="T63" fmla="*/ 23 h 42"/>
              <a:gd name="T64" fmla="*/ 4 w 30"/>
              <a:gd name="T65" fmla="*/ 28 h 42"/>
              <a:gd name="T66" fmla="*/ 4 w 30"/>
              <a:gd name="T67" fmla="*/ 33 h 42"/>
              <a:gd name="T68" fmla="*/ 7 w 30"/>
              <a:gd name="T69" fmla="*/ 35 h 42"/>
              <a:gd name="T70" fmla="*/ 11 w 30"/>
              <a:gd name="T71" fmla="*/ 40 h 42"/>
              <a:gd name="T72" fmla="*/ 16 w 30"/>
              <a:gd name="T73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42">
                <a:moveTo>
                  <a:pt x="16" y="42"/>
                </a:moveTo>
                <a:lnTo>
                  <a:pt x="16" y="42"/>
                </a:lnTo>
                <a:lnTo>
                  <a:pt x="9" y="42"/>
                </a:lnTo>
                <a:lnTo>
                  <a:pt x="9" y="42"/>
                </a:lnTo>
                <a:lnTo>
                  <a:pt x="4" y="37"/>
                </a:lnTo>
                <a:lnTo>
                  <a:pt x="4" y="37"/>
                </a:lnTo>
                <a:lnTo>
                  <a:pt x="2" y="33"/>
                </a:lnTo>
                <a:lnTo>
                  <a:pt x="2" y="33"/>
                </a:lnTo>
                <a:lnTo>
                  <a:pt x="0" y="28"/>
                </a:lnTo>
                <a:lnTo>
                  <a:pt x="0" y="28"/>
                </a:lnTo>
                <a:lnTo>
                  <a:pt x="2" y="21"/>
                </a:lnTo>
                <a:lnTo>
                  <a:pt x="2" y="21"/>
                </a:lnTo>
                <a:lnTo>
                  <a:pt x="4" y="16"/>
                </a:lnTo>
                <a:lnTo>
                  <a:pt x="4" y="16"/>
                </a:lnTo>
                <a:lnTo>
                  <a:pt x="9" y="14"/>
                </a:lnTo>
                <a:lnTo>
                  <a:pt x="9" y="14"/>
                </a:lnTo>
                <a:lnTo>
                  <a:pt x="14" y="12"/>
                </a:lnTo>
                <a:lnTo>
                  <a:pt x="14" y="12"/>
                </a:lnTo>
                <a:lnTo>
                  <a:pt x="21" y="14"/>
                </a:lnTo>
                <a:lnTo>
                  <a:pt x="21" y="14"/>
                </a:lnTo>
                <a:lnTo>
                  <a:pt x="25" y="19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0" y="40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0"/>
                </a:lnTo>
                <a:lnTo>
                  <a:pt x="25" y="37"/>
                </a:lnTo>
                <a:lnTo>
                  <a:pt x="25" y="37"/>
                </a:lnTo>
                <a:lnTo>
                  <a:pt x="21" y="42"/>
                </a:lnTo>
                <a:lnTo>
                  <a:pt x="21" y="42"/>
                </a:lnTo>
                <a:lnTo>
                  <a:pt x="16" y="42"/>
                </a:lnTo>
                <a:lnTo>
                  <a:pt x="16" y="42"/>
                </a:lnTo>
                <a:close/>
                <a:moveTo>
                  <a:pt x="16" y="40"/>
                </a:moveTo>
                <a:lnTo>
                  <a:pt x="16" y="40"/>
                </a:lnTo>
                <a:lnTo>
                  <a:pt x="18" y="40"/>
                </a:lnTo>
                <a:lnTo>
                  <a:pt x="18" y="40"/>
                </a:lnTo>
                <a:lnTo>
                  <a:pt x="23" y="37"/>
                </a:lnTo>
                <a:lnTo>
                  <a:pt x="23" y="37"/>
                </a:lnTo>
                <a:lnTo>
                  <a:pt x="25" y="35"/>
                </a:lnTo>
                <a:lnTo>
                  <a:pt x="25" y="35"/>
                </a:lnTo>
                <a:lnTo>
                  <a:pt x="25" y="33"/>
                </a:lnTo>
                <a:lnTo>
                  <a:pt x="25" y="23"/>
                </a:lnTo>
                <a:lnTo>
                  <a:pt x="25" y="23"/>
                </a:lnTo>
                <a:lnTo>
                  <a:pt x="23" y="21"/>
                </a:lnTo>
                <a:lnTo>
                  <a:pt x="23" y="21"/>
                </a:lnTo>
                <a:lnTo>
                  <a:pt x="21" y="16"/>
                </a:lnTo>
                <a:lnTo>
                  <a:pt x="21" y="16"/>
                </a:lnTo>
                <a:lnTo>
                  <a:pt x="18" y="16"/>
                </a:lnTo>
                <a:lnTo>
                  <a:pt x="18" y="16"/>
                </a:lnTo>
                <a:lnTo>
                  <a:pt x="16" y="16"/>
                </a:lnTo>
                <a:lnTo>
                  <a:pt x="16" y="16"/>
                </a:lnTo>
                <a:lnTo>
                  <a:pt x="11" y="16"/>
                </a:lnTo>
                <a:lnTo>
                  <a:pt x="11" y="16"/>
                </a:lnTo>
                <a:lnTo>
                  <a:pt x="7" y="19"/>
                </a:lnTo>
                <a:lnTo>
                  <a:pt x="7" y="19"/>
                </a:lnTo>
                <a:lnTo>
                  <a:pt x="4" y="23"/>
                </a:lnTo>
                <a:lnTo>
                  <a:pt x="4" y="23"/>
                </a:lnTo>
                <a:lnTo>
                  <a:pt x="4" y="28"/>
                </a:lnTo>
                <a:lnTo>
                  <a:pt x="4" y="28"/>
                </a:lnTo>
                <a:lnTo>
                  <a:pt x="4" y="33"/>
                </a:lnTo>
                <a:lnTo>
                  <a:pt x="4" y="33"/>
                </a:lnTo>
                <a:lnTo>
                  <a:pt x="7" y="35"/>
                </a:lnTo>
                <a:lnTo>
                  <a:pt x="7" y="35"/>
                </a:lnTo>
                <a:lnTo>
                  <a:pt x="11" y="40"/>
                </a:lnTo>
                <a:lnTo>
                  <a:pt x="11" y="40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2"/>
          <p:cNvSpPr>
            <a:spLocks noEditPoints="1"/>
          </p:cNvSpPr>
          <p:nvPr/>
        </p:nvSpPr>
        <p:spPr bwMode="auto">
          <a:xfrm>
            <a:off x="4499377" y="3848993"/>
            <a:ext cx="44450" cy="47625"/>
          </a:xfrm>
          <a:custGeom>
            <a:avLst/>
            <a:gdLst>
              <a:gd name="T0" fmla="*/ 9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0 w 28"/>
              <a:gd name="T7" fmla="*/ 25 h 30"/>
              <a:gd name="T8" fmla="*/ 0 w 28"/>
              <a:gd name="T9" fmla="*/ 21 h 30"/>
              <a:gd name="T10" fmla="*/ 0 w 28"/>
              <a:gd name="T11" fmla="*/ 18 h 30"/>
              <a:gd name="T12" fmla="*/ 5 w 28"/>
              <a:gd name="T13" fmla="*/ 16 h 30"/>
              <a:gd name="T14" fmla="*/ 7 w 28"/>
              <a:gd name="T15" fmla="*/ 14 h 30"/>
              <a:gd name="T16" fmla="*/ 12 w 28"/>
              <a:gd name="T17" fmla="*/ 14 h 30"/>
              <a:gd name="T18" fmla="*/ 16 w 28"/>
              <a:gd name="T19" fmla="*/ 14 h 30"/>
              <a:gd name="T20" fmla="*/ 21 w 28"/>
              <a:gd name="T21" fmla="*/ 11 h 30"/>
              <a:gd name="T22" fmla="*/ 19 w 28"/>
              <a:gd name="T23" fmla="*/ 4 h 30"/>
              <a:gd name="T24" fmla="*/ 16 w 28"/>
              <a:gd name="T25" fmla="*/ 4 h 30"/>
              <a:gd name="T26" fmla="*/ 14 w 28"/>
              <a:gd name="T27" fmla="*/ 2 h 30"/>
              <a:gd name="T28" fmla="*/ 9 w 28"/>
              <a:gd name="T29" fmla="*/ 4 h 30"/>
              <a:gd name="T30" fmla="*/ 2 w 28"/>
              <a:gd name="T31" fmla="*/ 4 h 30"/>
              <a:gd name="T32" fmla="*/ 7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6 w 28"/>
              <a:gd name="T39" fmla="*/ 7 h 30"/>
              <a:gd name="T40" fmla="*/ 26 w 28"/>
              <a:gd name="T41" fmla="*/ 25 h 30"/>
              <a:gd name="T42" fmla="*/ 28 w 28"/>
              <a:gd name="T43" fmla="*/ 28 h 30"/>
              <a:gd name="T44" fmla="*/ 28 w 28"/>
              <a:gd name="T45" fmla="*/ 30 h 30"/>
              <a:gd name="T46" fmla="*/ 26 w 28"/>
              <a:gd name="T47" fmla="*/ 30 h 30"/>
              <a:gd name="T48" fmla="*/ 23 w 28"/>
              <a:gd name="T49" fmla="*/ 30 h 30"/>
              <a:gd name="T50" fmla="*/ 23 w 28"/>
              <a:gd name="T51" fmla="*/ 25 h 30"/>
              <a:gd name="T52" fmla="*/ 16 w 28"/>
              <a:gd name="T53" fmla="*/ 30 h 30"/>
              <a:gd name="T54" fmla="*/ 9 w 28"/>
              <a:gd name="T55" fmla="*/ 30 h 30"/>
              <a:gd name="T56" fmla="*/ 12 w 28"/>
              <a:gd name="T57" fmla="*/ 28 h 30"/>
              <a:gd name="T58" fmla="*/ 16 w 28"/>
              <a:gd name="T59" fmla="*/ 28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9 w 28"/>
              <a:gd name="T69" fmla="*/ 16 h 30"/>
              <a:gd name="T70" fmla="*/ 14 w 28"/>
              <a:gd name="T71" fmla="*/ 16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5 h 30"/>
              <a:gd name="T80" fmla="*/ 7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5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8"/>
                </a:lnTo>
                <a:lnTo>
                  <a:pt x="0" y="18"/>
                </a:lnTo>
                <a:lnTo>
                  <a:pt x="5" y="16"/>
                </a:lnTo>
                <a:lnTo>
                  <a:pt x="5" y="16"/>
                </a:lnTo>
                <a:lnTo>
                  <a:pt x="7" y="14"/>
                </a:lnTo>
                <a:lnTo>
                  <a:pt x="7" y="14"/>
                </a:lnTo>
                <a:lnTo>
                  <a:pt x="12" y="14"/>
                </a:lnTo>
                <a:lnTo>
                  <a:pt x="12" y="14"/>
                </a:lnTo>
                <a:lnTo>
                  <a:pt x="16" y="14"/>
                </a:lnTo>
                <a:lnTo>
                  <a:pt x="16" y="14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19" y="4"/>
                </a:lnTo>
                <a:lnTo>
                  <a:pt x="19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2" y="7"/>
                </a:lnTo>
                <a:lnTo>
                  <a:pt x="2" y="4"/>
                </a:lnTo>
                <a:lnTo>
                  <a:pt x="2" y="4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5"/>
                </a:lnTo>
                <a:lnTo>
                  <a:pt x="23" y="25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6"/>
                </a:lnTo>
                <a:lnTo>
                  <a:pt x="7" y="16"/>
                </a:lnTo>
                <a:lnTo>
                  <a:pt x="5" y="18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3"/>
          <p:cNvSpPr>
            <a:spLocks/>
          </p:cNvSpPr>
          <p:nvPr/>
        </p:nvSpPr>
        <p:spPr bwMode="auto">
          <a:xfrm>
            <a:off x="4554939" y="3848993"/>
            <a:ext cx="41275" cy="47625"/>
          </a:xfrm>
          <a:custGeom>
            <a:avLst/>
            <a:gdLst>
              <a:gd name="T0" fmla="*/ 9 w 26"/>
              <a:gd name="T1" fmla="*/ 30 h 30"/>
              <a:gd name="T2" fmla="*/ 9 w 26"/>
              <a:gd name="T3" fmla="*/ 30 h 30"/>
              <a:gd name="T4" fmla="*/ 5 w 26"/>
              <a:gd name="T5" fmla="*/ 30 h 30"/>
              <a:gd name="T6" fmla="*/ 2 w 26"/>
              <a:gd name="T7" fmla="*/ 28 h 30"/>
              <a:gd name="T8" fmla="*/ 2 w 26"/>
              <a:gd name="T9" fmla="*/ 28 h 30"/>
              <a:gd name="T10" fmla="*/ 0 w 26"/>
              <a:gd name="T11" fmla="*/ 23 h 30"/>
              <a:gd name="T12" fmla="*/ 0 w 26"/>
              <a:gd name="T13" fmla="*/ 18 h 30"/>
              <a:gd name="T14" fmla="*/ 0 w 26"/>
              <a:gd name="T15" fmla="*/ 0 h 30"/>
              <a:gd name="T16" fmla="*/ 2 w 26"/>
              <a:gd name="T17" fmla="*/ 0 h 30"/>
              <a:gd name="T18" fmla="*/ 2 w 26"/>
              <a:gd name="T19" fmla="*/ 18 h 30"/>
              <a:gd name="T20" fmla="*/ 2 w 26"/>
              <a:gd name="T21" fmla="*/ 18 h 30"/>
              <a:gd name="T22" fmla="*/ 5 w 26"/>
              <a:gd name="T23" fmla="*/ 25 h 30"/>
              <a:gd name="T24" fmla="*/ 7 w 26"/>
              <a:gd name="T25" fmla="*/ 28 h 30"/>
              <a:gd name="T26" fmla="*/ 9 w 26"/>
              <a:gd name="T27" fmla="*/ 28 h 30"/>
              <a:gd name="T28" fmla="*/ 9 w 26"/>
              <a:gd name="T29" fmla="*/ 28 h 30"/>
              <a:gd name="T30" fmla="*/ 14 w 26"/>
              <a:gd name="T31" fmla="*/ 28 h 30"/>
              <a:gd name="T32" fmla="*/ 14 w 26"/>
              <a:gd name="T33" fmla="*/ 28 h 30"/>
              <a:gd name="T34" fmla="*/ 16 w 26"/>
              <a:gd name="T35" fmla="*/ 25 h 30"/>
              <a:gd name="T36" fmla="*/ 16 w 26"/>
              <a:gd name="T37" fmla="*/ 25 h 30"/>
              <a:gd name="T38" fmla="*/ 19 w 26"/>
              <a:gd name="T39" fmla="*/ 23 h 30"/>
              <a:gd name="T40" fmla="*/ 19 w 26"/>
              <a:gd name="T41" fmla="*/ 23 h 30"/>
              <a:gd name="T42" fmla="*/ 21 w 26"/>
              <a:gd name="T43" fmla="*/ 18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5 h 30"/>
              <a:gd name="T50" fmla="*/ 26 w 26"/>
              <a:gd name="T51" fmla="*/ 25 h 30"/>
              <a:gd name="T52" fmla="*/ 26 w 26"/>
              <a:gd name="T53" fmla="*/ 28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3 w 26"/>
              <a:gd name="T63" fmla="*/ 30 h 30"/>
              <a:gd name="T64" fmla="*/ 23 w 26"/>
              <a:gd name="T65" fmla="*/ 30 h 30"/>
              <a:gd name="T66" fmla="*/ 21 w 26"/>
              <a:gd name="T67" fmla="*/ 30 h 30"/>
              <a:gd name="T68" fmla="*/ 21 w 26"/>
              <a:gd name="T69" fmla="*/ 30 h 30"/>
              <a:gd name="T70" fmla="*/ 21 w 26"/>
              <a:gd name="T71" fmla="*/ 28 h 30"/>
              <a:gd name="T72" fmla="*/ 21 w 26"/>
              <a:gd name="T73" fmla="*/ 23 h 30"/>
              <a:gd name="T74" fmla="*/ 21 w 26"/>
              <a:gd name="T75" fmla="*/ 23 h 30"/>
              <a:gd name="T76" fmla="*/ 16 w 26"/>
              <a:gd name="T77" fmla="*/ 30 h 30"/>
              <a:gd name="T78" fmla="*/ 16 w 26"/>
              <a:gd name="T79" fmla="*/ 30 h 30"/>
              <a:gd name="T80" fmla="*/ 9 w 26"/>
              <a:gd name="T81" fmla="*/ 30 h 30"/>
              <a:gd name="T82" fmla="*/ 9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8"/>
                </a:lnTo>
                <a:lnTo>
                  <a:pt x="0" y="0"/>
                </a:lnTo>
                <a:lnTo>
                  <a:pt x="2" y="0"/>
                </a:lnTo>
                <a:lnTo>
                  <a:pt x="2" y="18"/>
                </a:lnTo>
                <a:lnTo>
                  <a:pt x="2" y="18"/>
                </a:lnTo>
                <a:lnTo>
                  <a:pt x="5" y="25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6" y="25"/>
                </a:lnTo>
                <a:lnTo>
                  <a:pt x="16" y="25"/>
                </a:lnTo>
                <a:lnTo>
                  <a:pt x="19" y="23"/>
                </a:lnTo>
                <a:lnTo>
                  <a:pt x="19" y="23"/>
                </a:lnTo>
                <a:lnTo>
                  <a:pt x="21" y="18"/>
                </a:lnTo>
                <a:lnTo>
                  <a:pt x="21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6" y="28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30"/>
                </a:lnTo>
                <a:lnTo>
                  <a:pt x="21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94"/>
          <p:cNvSpPr>
            <a:spLocks noEditPoints="1"/>
          </p:cNvSpPr>
          <p:nvPr/>
        </p:nvSpPr>
        <p:spPr bwMode="auto">
          <a:xfrm>
            <a:off x="4607327" y="3848993"/>
            <a:ext cx="44450" cy="69850"/>
          </a:xfrm>
          <a:custGeom>
            <a:avLst/>
            <a:gdLst>
              <a:gd name="T0" fmla="*/ 14 w 28"/>
              <a:gd name="T1" fmla="*/ 30 h 44"/>
              <a:gd name="T2" fmla="*/ 7 w 28"/>
              <a:gd name="T3" fmla="*/ 30 h 44"/>
              <a:gd name="T4" fmla="*/ 2 w 28"/>
              <a:gd name="T5" fmla="*/ 25 h 44"/>
              <a:gd name="T6" fmla="*/ 0 w 28"/>
              <a:gd name="T7" fmla="*/ 21 h 44"/>
              <a:gd name="T8" fmla="*/ 0 w 28"/>
              <a:gd name="T9" fmla="*/ 16 h 44"/>
              <a:gd name="T10" fmla="*/ 0 w 28"/>
              <a:gd name="T11" fmla="*/ 9 h 44"/>
              <a:gd name="T12" fmla="*/ 2 w 28"/>
              <a:gd name="T13" fmla="*/ 4 h 44"/>
              <a:gd name="T14" fmla="*/ 7 w 28"/>
              <a:gd name="T15" fmla="*/ 2 h 44"/>
              <a:gd name="T16" fmla="*/ 14 w 28"/>
              <a:gd name="T17" fmla="*/ 0 h 44"/>
              <a:gd name="T18" fmla="*/ 18 w 28"/>
              <a:gd name="T19" fmla="*/ 2 h 44"/>
              <a:gd name="T20" fmla="*/ 25 w 28"/>
              <a:gd name="T21" fmla="*/ 0 h 44"/>
              <a:gd name="T22" fmla="*/ 28 w 28"/>
              <a:gd name="T23" fmla="*/ 30 h 44"/>
              <a:gd name="T24" fmla="*/ 28 w 28"/>
              <a:gd name="T25" fmla="*/ 37 h 44"/>
              <a:gd name="T26" fmla="*/ 23 w 28"/>
              <a:gd name="T27" fmla="*/ 39 h 44"/>
              <a:gd name="T28" fmla="*/ 18 w 28"/>
              <a:gd name="T29" fmla="*/ 42 h 44"/>
              <a:gd name="T30" fmla="*/ 14 w 28"/>
              <a:gd name="T31" fmla="*/ 44 h 44"/>
              <a:gd name="T32" fmla="*/ 4 w 28"/>
              <a:gd name="T33" fmla="*/ 42 h 44"/>
              <a:gd name="T34" fmla="*/ 0 w 28"/>
              <a:gd name="T35" fmla="*/ 37 h 44"/>
              <a:gd name="T36" fmla="*/ 2 w 28"/>
              <a:gd name="T37" fmla="*/ 35 h 44"/>
              <a:gd name="T38" fmla="*/ 7 w 28"/>
              <a:gd name="T39" fmla="*/ 39 h 44"/>
              <a:gd name="T40" fmla="*/ 14 w 28"/>
              <a:gd name="T41" fmla="*/ 39 h 44"/>
              <a:gd name="T42" fmla="*/ 18 w 28"/>
              <a:gd name="T43" fmla="*/ 39 h 44"/>
              <a:gd name="T44" fmla="*/ 21 w 28"/>
              <a:gd name="T45" fmla="*/ 37 h 44"/>
              <a:gd name="T46" fmla="*/ 23 w 28"/>
              <a:gd name="T47" fmla="*/ 35 h 44"/>
              <a:gd name="T48" fmla="*/ 23 w 28"/>
              <a:gd name="T49" fmla="*/ 25 h 44"/>
              <a:gd name="T50" fmla="*/ 18 w 28"/>
              <a:gd name="T51" fmla="*/ 30 h 44"/>
              <a:gd name="T52" fmla="*/ 14 w 28"/>
              <a:gd name="T53" fmla="*/ 30 h 44"/>
              <a:gd name="T54" fmla="*/ 14 w 28"/>
              <a:gd name="T55" fmla="*/ 28 h 44"/>
              <a:gd name="T56" fmla="*/ 18 w 28"/>
              <a:gd name="T57" fmla="*/ 28 h 44"/>
              <a:gd name="T58" fmla="*/ 21 w 28"/>
              <a:gd name="T59" fmla="*/ 25 h 44"/>
              <a:gd name="T60" fmla="*/ 23 w 28"/>
              <a:gd name="T61" fmla="*/ 23 h 44"/>
              <a:gd name="T62" fmla="*/ 23 w 28"/>
              <a:gd name="T63" fmla="*/ 21 h 44"/>
              <a:gd name="T64" fmla="*/ 23 w 28"/>
              <a:gd name="T65" fmla="*/ 11 h 44"/>
              <a:gd name="T66" fmla="*/ 23 w 28"/>
              <a:gd name="T67" fmla="*/ 7 h 44"/>
              <a:gd name="T68" fmla="*/ 21 w 28"/>
              <a:gd name="T69" fmla="*/ 4 h 44"/>
              <a:gd name="T70" fmla="*/ 16 w 28"/>
              <a:gd name="T71" fmla="*/ 4 h 44"/>
              <a:gd name="T72" fmla="*/ 14 w 28"/>
              <a:gd name="T73" fmla="*/ 4 h 44"/>
              <a:gd name="T74" fmla="*/ 9 w 28"/>
              <a:gd name="T75" fmla="*/ 4 h 44"/>
              <a:gd name="T76" fmla="*/ 7 w 28"/>
              <a:gd name="T77" fmla="*/ 7 h 44"/>
              <a:gd name="T78" fmla="*/ 4 w 28"/>
              <a:gd name="T79" fmla="*/ 11 h 44"/>
              <a:gd name="T80" fmla="*/ 2 w 28"/>
              <a:gd name="T81" fmla="*/ 16 h 44"/>
              <a:gd name="T82" fmla="*/ 4 w 28"/>
              <a:gd name="T83" fmla="*/ 21 h 44"/>
              <a:gd name="T84" fmla="*/ 7 w 28"/>
              <a:gd name="T85" fmla="*/ 23 h 44"/>
              <a:gd name="T86" fmla="*/ 9 w 28"/>
              <a:gd name="T87" fmla="*/ 28 h 44"/>
              <a:gd name="T88" fmla="*/ 14 w 28"/>
              <a:gd name="T8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4">
                <a:moveTo>
                  <a:pt x="14" y="30"/>
                </a:moveTo>
                <a:lnTo>
                  <a:pt x="14" y="30"/>
                </a:lnTo>
                <a:lnTo>
                  <a:pt x="7" y="30"/>
                </a:lnTo>
                <a:lnTo>
                  <a:pt x="7" y="30"/>
                </a:lnTo>
                <a:lnTo>
                  <a:pt x="2" y="25"/>
                </a:lnTo>
                <a:lnTo>
                  <a:pt x="2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5" y="7"/>
                </a:lnTo>
                <a:lnTo>
                  <a:pt x="25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7"/>
                </a:lnTo>
                <a:lnTo>
                  <a:pt x="28" y="37"/>
                </a:lnTo>
                <a:lnTo>
                  <a:pt x="23" y="39"/>
                </a:lnTo>
                <a:lnTo>
                  <a:pt x="23" y="39"/>
                </a:lnTo>
                <a:lnTo>
                  <a:pt x="18" y="42"/>
                </a:lnTo>
                <a:lnTo>
                  <a:pt x="18" y="42"/>
                </a:lnTo>
                <a:lnTo>
                  <a:pt x="14" y="44"/>
                </a:lnTo>
                <a:lnTo>
                  <a:pt x="14" y="44"/>
                </a:lnTo>
                <a:lnTo>
                  <a:pt x="4" y="42"/>
                </a:lnTo>
                <a:lnTo>
                  <a:pt x="4" y="42"/>
                </a:lnTo>
                <a:lnTo>
                  <a:pt x="0" y="37"/>
                </a:lnTo>
                <a:lnTo>
                  <a:pt x="2" y="35"/>
                </a:lnTo>
                <a:lnTo>
                  <a:pt x="2" y="35"/>
                </a:lnTo>
                <a:lnTo>
                  <a:pt x="7" y="39"/>
                </a:lnTo>
                <a:lnTo>
                  <a:pt x="7" y="39"/>
                </a:lnTo>
                <a:lnTo>
                  <a:pt x="14" y="39"/>
                </a:lnTo>
                <a:lnTo>
                  <a:pt x="14" y="39"/>
                </a:lnTo>
                <a:lnTo>
                  <a:pt x="18" y="39"/>
                </a:lnTo>
                <a:lnTo>
                  <a:pt x="18" y="39"/>
                </a:lnTo>
                <a:lnTo>
                  <a:pt x="21" y="37"/>
                </a:lnTo>
                <a:lnTo>
                  <a:pt x="21" y="37"/>
                </a:lnTo>
                <a:lnTo>
                  <a:pt x="23" y="35"/>
                </a:lnTo>
                <a:lnTo>
                  <a:pt x="23" y="35"/>
                </a:lnTo>
                <a:lnTo>
                  <a:pt x="23" y="30"/>
                </a:lnTo>
                <a:lnTo>
                  <a:pt x="23" y="25"/>
                </a:lnTo>
                <a:lnTo>
                  <a:pt x="23" y="25"/>
                </a:lnTo>
                <a:lnTo>
                  <a:pt x="18" y="30"/>
                </a:lnTo>
                <a:lnTo>
                  <a:pt x="18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3" y="21"/>
                </a:lnTo>
                <a:lnTo>
                  <a:pt x="23" y="11"/>
                </a:lnTo>
                <a:lnTo>
                  <a:pt x="23" y="11"/>
                </a:lnTo>
                <a:lnTo>
                  <a:pt x="23" y="7"/>
                </a:lnTo>
                <a:lnTo>
                  <a:pt x="23" y="7"/>
                </a:lnTo>
                <a:lnTo>
                  <a:pt x="21" y="4"/>
                </a:lnTo>
                <a:lnTo>
                  <a:pt x="21" y="4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2" y="16"/>
                </a:lnTo>
                <a:lnTo>
                  <a:pt x="2" y="16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3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95"/>
          <p:cNvSpPr>
            <a:spLocks/>
          </p:cNvSpPr>
          <p:nvPr/>
        </p:nvSpPr>
        <p:spPr bwMode="auto">
          <a:xfrm>
            <a:off x="4666064" y="3848993"/>
            <a:ext cx="41275" cy="47625"/>
          </a:xfrm>
          <a:custGeom>
            <a:avLst/>
            <a:gdLst>
              <a:gd name="T0" fmla="*/ 9 w 26"/>
              <a:gd name="T1" fmla="*/ 30 h 30"/>
              <a:gd name="T2" fmla="*/ 9 w 26"/>
              <a:gd name="T3" fmla="*/ 30 h 30"/>
              <a:gd name="T4" fmla="*/ 5 w 26"/>
              <a:gd name="T5" fmla="*/ 30 h 30"/>
              <a:gd name="T6" fmla="*/ 2 w 26"/>
              <a:gd name="T7" fmla="*/ 28 h 30"/>
              <a:gd name="T8" fmla="*/ 2 w 26"/>
              <a:gd name="T9" fmla="*/ 28 h 30"/>
              <a:gd name="T10" fmla="*/ 0 w 26"/>
              <a:gd name="T11" fmla="*/ 23 h 30"/>
              <a:gd name="T12" fmla="*/ 0 w 26"/>
              <a:gd name="T13" fmla="*/ 18 h 30"/>
              <a:gd name="T14" fmla="*/ 0 w 26"/>
              <a:gd name="T15" fmla="*/ 0 h 30"/>
              <a:gd name="T16" fmla="*/ 2 w 26"/>
              <a:gd name="T17" fmla="*/ 0 h 30"/>
              <a:gd name="T18" fmla="*/ 2 w 26"/>
              <a:gd name="T19" fmla="*/ 18 h 30"/>
              <a:gd name="T20" fmla="*/ 2 w 26"/>
              <a:gd name="T21" fmla="*/ 18 h 30"/>
              <a:gd name="T22" fmla="*/ 5 w 26"/>
              <a:gd name="T23" fmla="*/ 25 h 30"/>
              <a:gd name="T24" fmla="*/ 7 w 26"/>
              <a:gd name="T25" fmla="*/ 28 h 30"/>
              <a:gd name="T26" fmla="*/ 9 w 26"/>
              <a:gd name="T27" fmla="*/ 28 h 30"/>
              <a:gd name="T28" fmla="*/ 9 w 26"/>
              <a:gd name="T29" fmla="*/ 28 h 30"/>
              <a:gd name="T30" fmla="*/ 14 w 26"/>
              <a:gd name="T31" fmla="*/ 28 h 30"/>
              <a:gd name="T32" fmla="*/ 14 w 26"/>
              <a:gd name="T33" fmla="*/ 28 h 30"/>
              <a:gd name="T34" fmla="*/ 16 w 26"/>
              <a:gd name="T35" fmla="*/ 25 h 30"/>
              <a:gd name="T36" fmla="*/ 16 w 26"/>
              <a:gd name="T37" fmla="*/ 25 h 30"/>
              <a:gd name="T38" fmla="*/ 19 w 26"/>
              <a:gd name="T39" fmla="*/ 23 h 30"/>
              <a:gd name="T40" fmla="*/ 19 w 26"/>
              <a:gd name="T41" fmla="*/ 23 h 30"/>
              <a:gd name="T42" fmla="*/ 21 w 26"/>
              <a:gd name="T43" fmla="*/ 18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5 h 30"/>
              <a:gd name="T50" fmla="*/ 26 w 26"/>
              <a:gd name="T51" fmla="*/ 25 h 30"/>
              <a:gd name="T52" fmla="*/ 26 w 26"/>
              <a:gd name="T53" fmla="*/ 28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6 w 26"/>
              <a:gd name="T63" fmla="*/ 30 h 30"/>
              <a:gd name="T64" fmla="*/ 26 w 26"/>
              <a:gd name="T65" fmla="*/ 30 h 30"/>
              <a:gd name="T66" fmla="*/ 23 w 26"/>
              <a:gd name="T67" fmla="*/ 30 h 30"/>
              <a:gd name="T68" fmla="*/ 23 w 26"/>
              <a:gd name="T69" fmla="*/ 30 h 30"/>
              <a:gd name="T70" fmla="*/ 21 w 26"/>
              <a:gd name="T71" fmla="*/ 28 h 30"/>
              <a:gd name="T72" fmla="*/ 21 w 26"/>
              <a:gd name="T73" fmla="*/ 23 h 30"/>
              <a:gd name="T74" fmla="*/ 21 w 26"/>
              <a:gd name="T75" fmla="*/ 23 h 30"/>
              <a:gd name="T76" fmla="*/ 16 w 26"/>
              <a:gd name="T77" fmla="*/ 30 h 30"/>
              <a:gd name="T78" fmla="*/ 16 w 26"/>
              <a:gd name="T79" fmla="*/ 30 h 30"/>
              <a:gd name="T80" fmla="*/ 9 w 26"/>
              <a:gd name="T81" fmla="*/ 30 h 30"/>
              <a:gd name="T82" fmla="*/ 9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9" y="30"/>
                </a:moveTo>
                <a:lnTo>
                  <a:pt x="9" y="30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8"/>
                </a:lnTo>
                <a:lnTo>
                  <a:pt x="0" y="0"/>
                </a:lnTo>
                <a:lnTo>
                  <a:pt x="2" y="0"/>
                </a:lnTo>
                <a:lnTo>
                  <a:pt x="2" y="18"/>
                </a:lnTo>
                <a:lnTo>
                  <a:pt x="2" y="18"/>
                </a:lnTo>
                <a:lnTo>
                  <a:pt x="5" y="25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6" y="25"/>
                </a:lnTo>
                <a:lnTo>
                  <a:pt x="16" y="25"/>
                </a:lnTo>
                <a:lnTo>
                  <a:pt x="19" y="23"/>
                </a:lnTo>
                <a:lnTo>
                  <a:pt x="19" y="23"/>
                </a:lnTo>
                <a:lnTo>
                  <a:pt x="21" y="18"/>
                </a:lnTo>
                <a:lnTo>
                  <a:pt x="21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6" y="28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6" y="30"/>
                </a:ln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96"/>
          <p:cNvSpPr>
            <a:spLocks noEditPoints="1"/>
          </p:cNvSpPr>
          <p:nvPr/>
        </p:nvSpPr>
        <p:spPr bwMode="auto">
          <a:xfrm>
            <a:off x="4718452" y="3848993"/>
            <a:ext cx="47625" cy="47625"/>
          </a:xfrm>
          <a:custGeom>
            <a:avLst/>
            <a:gdLst>
              <a:gd name="T0" fmla="*/ 14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0 w 30"/>
              <a:gd name="T7" fmla="*/ 21 h 30"/>
              <a:gd name="T8" fmla="*/ 0 w 30"/>
              <a:gd name="T9" fmla="*/ 16 h 30"/>
              <a:gd name="T10" fmla="*/ 0 w 30"/>
              <a:gd name="T11" fmla="*/ 9 h 30"/>
              <a:gd name="T12" fmla="*/ 4 w 30"/>
              <a:gd name="T13" fmla="*/ 4 h 30"/>
              <a:gd name="T14" fmla="*/ 9 w 30"/>
              <a:gd name="T15" fmla="*/ 2 h 30"/>
              <a:gd name="T16" fmla="*/ 14 w 30"/>
              <a:gd name="T17" fmla="*/ 0 h 30"/>
              <a:gd name="T18" fmla="*/ 21 w 30"/>
              <a:gd name="T19" fmla="*/ 2 h 30"/>
              <a:gd name="T20" fmla="*/ 25 w 30"/>
              <a:gd name="T21" fmla="*/ 4 h 30"/>
              <a:gd name="T22" fmla="*/ 28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4 w 30"/>
              <a:gd name="T31" fmla="*/ 21 h 30"/>
              <a:gd name="T32" fmla="*/ 7 w 30"/>
              <a:gd name="T33" fmla="*/ 25 h 30"/>
              <a:gd name="T34" fmla="*/ 11 w 30"/>
              <a:gd name="T35" fmla="*/ 28 h 30"/>
              <a:gd name="T36" fmla="*/ 14 w 30"/>
              <a:gd name="T37" fmla="*/ 28 h 30"/>
              <a:gd name="T38" fmla="*/ 18 w 30"/>
              <a:gd name="T39" fmla="*/ 28 h 30"/>
              <a:gd name="T40" fmla="*/ 21 w 30"/>
              <a:gd name="T41" fmla="*/ 28 h 30"/>
              <a:gd name="T42" fmla="*/ 23 w 30"/>
              <a:gd name="T43" fmla="*/ 25 h 30"/>
              <a:gd name="T44" fmla="*/ 23 w 30"/>
              <a:gd name="T45" fmla="*/ 23 h 30"/>
              <a:gd name="T46" fmla="*/ 28 w 30"/>
              <a:gd name="T47" fmla="*/ 23 h 30"/>
              <a:gd name="T48" fmla="*/ 25 w 30"/>
              <a:gd name="T49" fmla="*/ 28 h 30"/>
              <a:gd name="T50" fmla="*/ 23 w 30"/>
              <a:gd name="T51" fmla="*/ 30 h 30"/>
              <a:gd name="T52" fmla="*/ 18 w 30"/>
              <a:gd name="T53" fmla="*/ 30 h 30"/>
              <a:gd name="T54" fmla="*/ 14 w 30"/>
              <a:gd name="T55" fmla="*/ 30 h 30"/>
              <a:gd name="T56" fmla="*/ 25 w 30"/>
              <a:gd name="T57" fmla="*/ 14 h 30"/>
              <a:gd name="T58" fmla="*/ 25 w 30"/>
              <a:gd name="T59" fmla="*/ 9 h 30"/>
              <a:gd name="T60" fmla="*/ 21 w 30"/>
              <a:gd name="T61" fmla="*/ 7 h 30"/>
              <a:gd name="T62" fmla="*/ 18 w 30"/>
              <a:gd name="T63" fmla="*/ 4 h 30"/>
              <a:gd name="T64" fmla="*/ 14 w 30"/>
              <a:gd name="T65" fmla="*/ 2 h 30"/>
              <a:gd name="T66" fmla="*/ 9 w 30"/>
              <a:gd name="T67" fmla="*/ 4 h 30"/>
              <a:gd name="T68" fmla="*/ 7 w 30"/>
              <a:gd name="T69" fmla="*/ 7 h 30"/>
              <a:gd name="T70" fmla="*/ 4 w 30"/>
              <a:gd name="T71" fmla="*/ 9 h 30"/>
              <a:gd name="T72" fmla="*/ 25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4" y="30"/>
                </a:moveTo>
                <a:lnTo>
                  <a:pt x="14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8" y="9"/>
                </a:lnTo>
                <a:lnTo>
                  <a:pt x="28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8" y="23"/>
                </a:lnTo>
                <a:lnTo>
                  <a:pt x="28" y="23"/>
                </a:lnTo>
                <a:lnTo>
                  <a:pt x="25" y="28"/>
                </a:lnTo>
                <a:lnTo>
                  <a:pt x="25" y="28"/>
                </a:lnTo>
                <a:lnTo>
                  <a:pt x="23" y="30"/>
                </a:lnTo>
                <a:lnTo>
                  <a:pt x="23" y="30"/>
                </a:lnTo>
                <a:lnTo>
                  <a:pt x="18" y="30"/>
                </a:lnTo>
                <a:lnTo>
                  <a:pt x="18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5" y="14"/>
                </a:moveTo>
                <a:lnTo>
                  <a:pt x="25" y="14"/>
                </a:lnTo>
                <a:lnTo>
                  <a:pt x="25" y="9"/>
                </a:lnTo>
                <a:lnTo>
                  <a:pt x="25" y="9"/>
                </a:lnTo>
                <a:lnTo>
                  <a:pt x="21" y="7"/>
                </a:lnTo>
                <a:lnTo>
                  <a:pt x="21" y="7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2" y="14"/>
                </a:lnTo>
                <a:lnTo>
                  <a:pt x="25" y="14"/>
                </a:lnTo>
                <a:lnTo>
                  <a:pt x="2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97"/>
          <p:cNvSpPr>
            <a:spLocks/>
          </p:cNvSpPr>
          <p:nvPr/>
        </p:nvSpPr>
        <p:spPr bwMode="auto">
          <a:xfrm>
            <a:off x="4774014" y="3888681"/>
            <a:ext cx="3175" cy="7938"/>
          </a:xfrm>
          <a:custGeom>
            <a:avLst/>
            <a:gdLst>
              <a:gd name="T0" fmla="*/ 0 w 2"/>
              <a:gd name="T1" fmla="*/ 5 h 5"/>
              <a:gd name="T2" fmla="*/ 0 w 2"/>
              <a:gd name="T3" fmla="*/ 0 h 5"/>
              <a:gd name="T4" fmla="*/ 2 w 2"/>
              <a:gd name="T5" fmla="*/ 0 h 5"/>
              <a:gd name="T6" fmla="*/ 2 w 2"/>
              <a:gd name="T7" fmla="*/ 5 h 5"/>
              <a:gd name="T8" fmla="*/ 0 w 2"/>
              <a:gd name="T9" fmla="*/ 5 h 5"/>
              <a:gd name="T10" fmla="*/ 0 w 2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5">
                <a:moveTo>
                  <a:pt x="0" y="5"/>
                </a:moveTo>
                <a:lnTo>
                  <a:pt x="0" y="0"/>
                </a:lnTo>
                <a:lnTo>
                  <a:pt x="2" y="0"/>
                </a:lnTo>
                <a:lnTo>
                  <a:pt x="2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98"/>
          <p:cNvSpPr>
            <a:spLocks noEditPoints="1"/>
          </p:cNvSpPr>
          <p:nvPr/>
        </p:nvSpPr>
        <p:spPr bwMode="auto">
          <a:xfrm>
            <a:off x="7399739" y="3941068"/>
            <a:ext cx="49213" cy="66675"/>
          </a:xfrm>
          <a:custGeom>
            <a:avLst/>
            <a:gdLst>
              <a:gd name="T0" fmla="*/ 0 w 31"/>
              <a:gd name="T1" fmla="*/ 42 h 42"/>
              <a:gd name="T2" fmla="*/ 0 w 31"/>
              <a:gd name="T3" fmla="*/ 0 h 42"/>
              <a:gd name="T4" fmla="*/ 17 w 31"/>
              <a:gd name="T5" fmla="*/ 0 h 42"/>
              <a:gd name="T6" fmla="*/ 17 w 31"/>
              <a:gd name="T7" fmla="*/ 0 h 42"/>
              <a:gd name="T8" fmla="*/ 24 w 31"/>
              <a:gd name="T9" fmla="*/ 2 h 42"/>
              <a:gd name="T10" fmla="*/ 24 w 31"/>
              <a:gd name="T11" fmla="*/ 2 h 42"/>
              <a:gd name="T12" fmla="*/ 26 w 31"/>
              <a:gd name="T13" fmla="*/ 5 h 42"/>
              <a:gd name="T14" fmla="*/ 26 w 31"/>
              <a:gd name="T15" fmla="*/ 5 h 42"/>
              <a:gd name="T16" fmla="*/ 28 w 31"/>
              <a:gd name="T17" fmla="*/ 9 h 42"/>
              <a:gd name="T18" fmla="*/ 28 w 31"/>
              <a:gd name="T19" fmla="*/ 9 h 42"/>
              <a:gd name="T20" fmla="*/ 31 w 31"/>
              <a:gd name="T21" fmla="*/ 14 h 42"/>
              <a:gd name="T22" fmla="*/ 31 w 31"/>
              <a:gd name="T23" fmla="*/ 14 h 42"/>
              <a:gd name="T24" fmla="*/ 28 w 31"/>
              <a:gd name="T25" fmla="*/ 19 h 42"/>
              <a:gd name="T26" fmla="*/ 28 w 31"/>
              <a:gd name="T27" fmla="*/ 19 h 42"/>
              <a:gd name="T28" fmla="*/ 26 w 31"/>
              <a:gd name="T29" fmla="*/ 23 h 42"/>
              <a:gd name="T30" fmla="*/ 26 w 31"/>
              <a:gd name="T31" fmla="*/ 23 h 42"/>
              <a:gd name="T32" fmla="*/ 24 w 31"/>
              <a:gd name="T33" fmla="*/ 26 h 42"/>
              <a:gd name="T34" fmla="*/ 24 w 31"/>
              <a:gd name="T35" fmla="*/ 26 h 42"/>
              <a:gd name="T36" fmla="*/ 19 w 31"/>
              <a:gd name="T37" fmla="*/ 26 h 42"/>
              <a:gd name="T38" fmla="*/ 5 w 31"/>
              <a:gd name="T39" fmla="*/ 26 h 42"/>
              <a:gd name="T40" fmla="*/ 5 w 31"/>
              <a:gd name="T41" fmla="*/ 42 h 42"/>
              <a:gd name="T42" fmla="*/ 0 w 31"/>
              <a:gd name="T43" fmla="*/ 42 h 42"/>
              <a:gd name="T44" fmla="*/ 0 w 31"/>
              <a:gd name="T45" fmla="*/ 42 h 42"/>
              <a:gd name="T46" fmla="*/ 5 w 31"/>
              <a:gd name="T47" fmla="*/ 23 h 42"/>
              <a:gd name="T48" fmla="*/ 17 w 31"/>
              <a:gd name="T49" fmla="*/ 23 h 42"/>
              <a:gd name="T50" fmla="*/ 17 w 31"/>
              <a:gd name="T51" fmla="*/ 23 h 42"/>
              <a:gd name="T52" fmla="*/ 21 w 31"/>
              <a:gd name="T53" fmla="*/ 23 h 42"/>
              <a:gd name="T54" fmla="*/ 21 w 31"/>
              <a:gd name="T55" fmla="*/ 23 h 42"/>
              <a:gd name="T56" fmla="*/ 24 w 31"/>
              <a:gd name="T57" fmla="*/ 21 h 42"/>
              <a:gd name="T58" fmla="*/ 24 w 31"/>
              <a:gd name="T59" fmla="*/ 21 h 42"/>
              <a:gd name="T60" fmla="*/ 26 w 31"/>
              <a:gd name="T61" fmla="*/ 16 h 42"/>
              <a:gd name="T62" fmla="*/ 26 w 31"/>
              <a:gd name="T63" fmla="*/ 16 h 42"/>
              <a:gd name="T64" fmla="*/ 26 w 31"/>
              <a:gd name="T65" fmla="*/ 14 h 42"/>
              <a:gd name="T66" fmla="*/ 26 w 31"/>
              <a:gd name="T67" fmla="*/ 14 h 42"/>
              <a:gd name="T68" fmla="*/ 26 w 31"/>
              <a:gd name="T69" fmla="*/ 9 h 42"/>
              <a:gd name="T70" fmla="*/ 26 w 31"/>
              <a:gd name="T71" fmla="*/ 9 h 42"/>
              <a:gd name="T72" fmla="*/ 24 w 31"/>
              <a:gd name="T73" fmla="*/ 7 h 42"/>
              <a:gd name="T74" fmla="*/ 24 w 31"/>
              <a:gd name="T75" fmla="*/ 7 h 42"/>
              <a:gd name="T76" fmla="*/ 21 w 31"/>
              <a:gd name="T77" fmla="*/ 5 h 42"/>
              <a:gd name="T78" fmla="*/ 21 w 31"/>
              <a:gd name="T79" fmla="*/ 5 h 42"/>
              <a:gd name="T80" fmla="*/ 17 w 31"/>
              <a:gd name="T81" fmla="*/ 5 h 42"/>
              <a:gd name="T82" fmla="*/ 5 w 31"/>
              <a:gd name="T83" fmla="*/ 5 h 42"/>
              <a:gd name="T84" fmla="*/ 5 w 31"/>
              <a:gd name="T85" fmla="*/ 23 h 42"/>
              <a:gd name="T86" fmla="*/ 5 w 31"/>
              <a:gd name="T87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" h="42">
                <a:moveTo>
                  <a:pt x="0" y="42"/>
                </a:moveTo>
                <a:lnTo>
                  <a:pt x="0" y="0"/>
                </a:lnTo>
                <a:lnTo>
                  <a:pt x="17" y="0"/>
                </a:lnTo>
                <a:lnTo>
                  <a:pt x="17" y="0"/>
                </a:lnTo>
                <a:lnTo>
                  <a:pt x="24" y="2"/>
                </a:lnTo>
                <a:lnTo>
                  <a:pt x="24" y="2"/>
                </a:lnTo>
                <a:lnTo>
                  <a:pt x="26" y="5"/>
                </a:lnTo>
                <a:lnTo>
                  <a:pt x="26" y="5"/>
                </a:lnTo>
                <a:lnTo>
                  <a:pt x="28" y="9"/>
                </a:lnTo>
                <a:lnTo>
                  <a:pt x="28" y="9"/>
                </a:lnTo>
                <a:lnTo>
                  <a:pt x="31" y="14"/>
                </a:lnTo>
                <a:lnTo>
                  <a:pt x="31" y="14"/>
                </a:lnTo>
                <a:lnTo>
                  <a:pt x="28" y="19"/>
                </a:lnTo>
                <a:lnTo>
                  <a:pt x="28" y="19"/>
                </a:lnTo>
                <a:lnTo>
                  <a:pt x="26" y="23"/>
                </a:lnTo>
                <a:lnTo>
                  <a:pt x="26" y="23"/>
                </a:lnTo>
                <a:lnTo>
                  <a:pt x="24" y="26"/>
                </a:lnTo>
                <a:lnTo>
                  <a:pt x="24" y="26"/>
                </a:lnTo>
                <a:lnTo>
                  <a:pt x="19" y="26"/>
                </a:lnTo>
                <a:lnTo>
                  <a:pt x="5" y="26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5" y="23"/>
                </a:moveTo>
                <a:lnTo>
                  <a:pt x="17" y="23"/>
                </a:lnTo>
                <a:lnTo>
                  <a:pt x="17" y="23"/>
                </a:lnTo>
                <a:lnTo>
                  <a:pt x="21" y="23"/>
                </a:lnTo>
                <a:lnTo>
                  <a:pt x="21" y="23"/>
                </a:lnTo>
                <a:lnTo>
                  <a:pt x="24" y="21"/>
                </a:lnTo>
                <a:lnTo>
                  <a:pt x="24" y="21"/>
                </a:lnTo>
                <a:lnTo>
                  <a:pt x="26" y="16"/>
                </a:lnTo>
                <a:lnTo>
                  <a:pt x="26" y="16"/>
                </a:lnTo>
                <a:lnTo>
                  <a:pt x="26" y="14"/>
                </a:ln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21" y="5"/>
                </a:lnTo>
                <a:lnTo>
                  <a:pt x="21" y="5"/>
                </a:lnTo>
                <a:lnTo>
                  <a:pt x="17" y="5"/>
                </a:lnTo>
                <a:lnTo>
                  <a:pt x="5" y="5"/>
                </a:lnTo>
                <a:lnTo>
                  <a:pt x="5" y="23"/>
                </a:lnTo>
                <a:lnTo>
                  <a:pt x="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99"/>
          <p:cNvSpPr>
            <a:spLocks noEditPoints="1"/>
          </p:cNvSpPr>
          <p:nvPr/>
        </p:nvSpPr>
        <p:spPr bwMode="auto">
          <a:xfrm>
            <a:off x="7452127" y="3960118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5 h 30"/>
              <a:gd name="T6" fmla="*/ 2 w 30"/>
              <a:gd name="T7" fmla="*/ 21 h 30"/>
              <a:gd name="T8" fmla="*/ 0 w 30"/>
              <a:gd name="T9" fmla="*/ 14 h 30"/>
              <a:gd name="T10" fmla="*/ 2 w 30"/>
              <a:gd name="T11" fmla="*/ 9 h 30"/>
              <a:gd name="T12" fmla="*/ 5 w 30"/>
              <a:gd name="T13" fmla="*/ 4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6 w 30"/>
              <a:gd name="T21" fmla="*/ 4 h 30"/>
              <a:gd name="T22" fmla="*/ 30 w 30"/>
              <a:gd name="T23" fmla="*/ 9 h 30"/>
              <a:gd name="T24" fmla="*/ 30 w 30"/>
              <a:gd name="T25" fmla="*/ 14 h 30"/>
              <a:gd name="T26" fmla="*/ 30 w 30"/>
              <a:gd name="T27" fmla="*/ 16 h 30"/>
              <a:gd name="T28" fmla="*/ 5 w 30"/>
              <a:gd name="T29" fmla="*/ 16 h 30"/>
              <a:gd name="T30" fmla="*/ 5 w 30"/>
              <a:gd name="T31" fmla="*/ 21 h 30"/>
              <a:gd name="T32" fmla="*/ 7 w 30"/>
              <a:gd name="T33" fmla="*/ 25 h 30"/>
              <a:gd name="T34" fmla="*/ 12 w 30"/>
              <a:gd name="T35" fmla="*/ 28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6 w 30"/>
              <a:gd name="T45" fmla="*/ 23 h 30"/>
              <a:gd name="T46" fmla="*/ 28 w 30"/>
              <a:gd name="T47" fmla="*/ 23 h 30"/>
              <a:gd name="T48" fmla="*/ 26 w 30"/>
              <a:gd name="T49" fmla="*/ 25 h 30"/>
              <a:gd name="T50" fmla="*/ 23 w 30"/>
              <a:gd name="T51" fmla="*/ 28 h 30"/>
              <a:gd name="T52" fmla="*/ 19 w 30"/>
              <a:gd name="T53" fmla="*/ 30 h 30"/>
              <a:gd name="T54" fmla="*/ 16 w 30"/>
              <a:gd name="T55" fmla="*/ 30 h 30"/>
              <a:gd name="T56" fmla="*/ 26 w 30"/>
              <a:gd name="T57" fmla="*/ 14 h 30"/>
              <a:gd name="T58" fmla="*/ 26 w 30"/>
              <a:gd name="T59" fmla="*/ 9 h 30"/>
              <a:gd name="T60" fmla="*/ 23 w 30"/>
              <a:gd name="T61" fmla="*/ 4 h 30"/>
              <a:gd name="T62" fmla="*/ 19 w 30"/>
              <a:gd name="T63" fmla="*/ 2 h 30"/>
              <a:gd name="T64" fmla="*/ 16 w 30"/>
              <a:gd name="T65" fmla="*/ 2 h 30"/>
              <a:gd name="T66" fmla="*/ 12 w 30"/>
              <a:gd name="T67" fmla="*/ 2 h 30"/>
              <a:gd name="T68" fmla="*/ 7 w 30"/>
              <a:gd name="T69" fmla="*/ 4 h 30"/>
              <a:gd name="T70" fmla="*/ 5 w 30"/>
              <a:gd name="T71" fmla="*/ 9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5"/>
                </a:lnTo>
                <a:lnTo>
                  <a:pt x="5" y="25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6" y="4"/>
                </a:lnTo>
                <a:lnTo>
                  <a:pt x="30" y="9"/>
                </a:lnTo>
                <a:lnTo>
                  <a:pt x="30" y="9"/>
                </a:lnTo>
                <a:lnTo>
                  <a:pt x="30" y="14"/>
                </a:lnTo>
                <a:lnTo>
                  <a:pt x="30" y="14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3" y="28"/>
                </a:lnTo>
                <a:lnTo>
                  <a:pt x="23" y="28"/>
                </a:lnTo>
                <a:lnTo>
                  <a:pt x="19" y="30"/>
                </a:lnTo>
                <a:lnTo>
                  <a:pt x="19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9" y="2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7" y="4"/>
                </a:lnTo>
                <a:lnTo>
                  <a:pt x="7" y="4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00"/>
          <p:cNvSpPr>
            <a:spLocks/>
          </p:cNvSpPr>
          <p:nvPr/>
        </p:nvSpPr>
        <p:spPr bwMode="auto">
          <a:xfrm>
            <a:off x="7510864" y="3941068"/>
            <a:ext cx="19050" cy="66675"/>
          </a:xfrm>
          <a:custGeom>
            <a:avLst/>
            <a:gdLst>
              <a:gd name="T0" fmla="*/ 0 w 12"/>
              <a:gd name="T1" fmla="*/ 0 h 42"/>
              <a:gd name="T2" fmla="*/ 3 w 12"/>
              <a:gd name="T3" fmla="*/ 0 h 42"/>
              <a:gd name="T4" fmla="*/ 3 w 12"/>
              <a:gd name="T5" fmla="*/ 35 h 42"/>
              <a:gd name="T6" fmla="*/ 3 w 12"/>
              <a:gd name="T7" fmla="*/ 35 h 42"/>
              <a:gd name="T8" fmla="*/ 5 w 12"/>
              <a:gd name="T9" fmla="*/ 37 h 42"/>
              <a:gd name="T10" fmla="*/ 5 w 12"/>
              <a:gd name="T11" fmla="*/ 37 h 42"/>
              <a:gd name="T12" fmla="*/ 7 w 12"/>
              <a:gd name="T13" fmla="*/ 40 h 42"/>
              <a:gd name="T14" fmla="*/ 7 w 12"/>
              <a:gd name="T15" fmla="*/ 40 h 42"/>
              <a:gd name="T16" fmla="*/ 10 w 12"/>
              <a:gd name="T17" fmla="*/ 37 h 42"/>
              <a:gd name="T18" fmla="*/ 10 w 12"/>
              <a:gd name="T19" fmla="*/ 37 h 42"/>
              <a:gd name="T20" fmla="*/ 10 w 12"/>
              <a:gd name="T21" fmla="*/ 37 h 42"/>
              <a:gd name="T22" fmla="*/ 12 w 12"/>
              <a:gd name="T23" fmla="*/ 42 h 42"/>
              <a:gd name="T24" fmla="*/ 12 w 12"/>
              <a:gd name="T25" fmla="*/ 42 h 42"/>
              <a:gd name="T26" fmla="*/ 7 w 12"/>
              <a:gd name="T27" fmla="*/ 42 h 42"/>
              <a:gd name="T28" fmla="*/ 7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0 w 12"/>
              <a:gd name="T35" fmla="*/ 40 h 42"/>
              <a:gd name="T36" fmla="*/ 0 w 12"/>
              <a:gd name="T37" fmla="*/ 40 h 42"/>
              <a:gd name="T38" fmla="*/ 0 w 12"/>
              <a:gd name="T39" fmla="*/ 37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7"/>
                </a:lnTo>
                <a:lnTo>
                  <a:pt x="5" y="37"/>
                </a:lnTo>
                <a:lnTo>
                  <a:pt x="7" y="40"/>
                </a:lnTo>
                <a:lnTo>
                  <a:pt x="7" y="40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40"/>
                </a:lnTo>
                <a:lnTo>
                  <a:pt x="0" y="40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01"/>
          <p:cNvSpPr>
            <a:spLocks/>
          </p:cNvSpPr>
          <p:nvPr/>
        </p:nvSpPr>
        <p:spPr bwMode="auto">
          <a:xfrm>
            <a:off x="7533089" y="3941068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7 w 12"/>
              <a:gd name="T9" fmla="*/ 37 h 42"/>
              <a:gd name="T10" fmla="*/ 7 w 12"/>
              <a:gd name="T11" fmla="*/ 37 h 42"/>
              <a:gd name="T12" fmla="*/ 10 w 12"/>
              <a:gd name="T13" fmla="*/ 40 h 42"/>
              <a:gd name="T14" fmla="*/ 10 w 12"/>
              <a:gd name="T15" fmla="*/ 40 h 42"/>
              <a:gd name="T16" fmla="*/ 10 w 12"/>
              <a:gd name="T17" fmla="*/ 37 h 42"/>
              <a:gd name="T18" fmla="*/ 10 w 12"/>
              <a:gd name="T19" fmla="*/ 37 h 42"/>
              <a:gd name="T20" fmla="*/ 12 w 12"/>
              <a:gd name="T21" fmla="*/ 37 h 42"/>
              <a:gd name="T22" fmla="*/ 12 w 12"/>
              <a:gd name="T23" fmla="*/ 42 h 42"/>
              <a:gd name="T24" fmla="*/ 12 w 12"/>
              <a:gd name="T25" fmla="*/ 42 h 42"/>
              <a:gd name="T26" fmla="*/ 10 w 12"/>
              <a:gd name="T27" fmla="*/ 42 h 42"/>
              <a:gd name="T28" fmla="*/ 10 w 12"/>
              <a:gd name="T29" fmla="*/ 42 h 42"/>
              <a:gd name="T30" fmla="*/ 7 w 12"/>
              <a:gd name="T31" fmla="*/ 42 h 42"/>
              <a:gd name="T32" fmla="*/ 7 w 12"/>
              <a:gd name="T33" fmla="*/ 42 h 42"/>
              <a:gd name="T34" fmla="*/ 3 w 12"/>
              <a:gd name="T35" fmla="*/ 40 h 42"/>
              <a:gd name="T36" fmla="*/ 3 w 12"/>
              <a:gd name="T37" fmla="*/ 40 h 42"/>
              <a:gd name="T38" fmla="*/ 0 w 12"/>
              <a:gd name="T39" fmla="*/ 37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7" y="37"/>
                </a:lnTo>
                <a:lnTo>
                  <a:pt x="7" y="37"/>
                </a:lnTo>
                <a:lnTo>
                  <a:pt x="10" y="40"/>
                </a:lnTo>
                <a:lnTo>
                  <a:pt x="10" y="40"/>
                </a:lnTo>
                <a:lnTo>
                  <a:pt x="10" y="37"/>
                </a:lnTo>
                <a:lnTo>
                  <a:pt x="10" y="37"/>
                </a:lnTo>
                <a:lnTo>
                  <a:pt x="12" y="37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3" y="40"/>
                </a:lnTo>
                <a:lnTo>
                  <a:pt x="3" y="40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02"/>
          <p:cNvSpPr>
            <a:spLocks noEditPoints="1"/>
          </p:cNvSpPr>
          <p:nvPr/>
        </p:nvSpPr>
        <p:spPr bwMode="auto">
          <a:xfrm>
            <a:off x="7555314" y="3960118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3 w 31"/>
              <a:gd name="T7" fmla="*/ 21 h 30"/>
              <a:gd name="T8" fmla="*/ 0 w 31"/>
              <a:gd name="T9" fmla="*/ 14 h 30"/>
              <a:gd name="T10" fmla="*/ 3 w 31"/>
              <a:gd name="T11" fmla="*/ 9 h 30"/>
              <a:gd name="T12" fmla="*/ 5 w 31"/>
              <a:gd name="T13" fmla="*/ 4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4 h 30"/>
              <a:gd name="T22" fmla="*/ 31 w 31"/>
              <a:gd name="T23" fmla="*/ 9 h 30"/>
              <a:gd name="T24" fmla="*/ 31 w 31"/>
              <a:gd name="T25" fmla="*/ 14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5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5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4 h 30"/>
              <a:gd name="T62" fmla="*/ 21 w 31"/>
              <a:gd name="T63" fmla="*/ 2 h 30"/>
              <a:gd name="T64" fmla="*/ 17 w 31"/>
              <a:gd name="T65" fmla="*/ 2 h 30"/>
              <a:gd name="T66" fmla="*/ 12 w 31"/>
              <a:gd name="T67" fmla="*/ 2 h 30"/>
              <a:gd name="T68" fmla="*/ 10 w 31"/>
              <a:gd name="T69" fmla="*/ 4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6" y="4"/>
                </a:lnTo>
                <a:lnTo>
                  <a:pt x="31" y="9"/>
                </a:lnTo>
                <a:lnTo>
                  <a:pt x="31" y="9"/>
                </a:lnTo>
                <a:lnTo>
                  <a:pt x="31" y="14"/>
                </a:lnTo>
                <a:lnTo>
                  <a:pt x="31" y="14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5"/>
                </a:lnTo>
                <a:lnTo>
                  <a:pt x="10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4"/>
                </a:lnTo>
                <a:lnTo>
                  <a:pt x="24" y="4"/>
                </a:ln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10" y="4"/>
                </a:lnTo>
                <a:lnTo>
                  <a:pt x="10" y="4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03"/>
          <p:cNvSpPr>
            <a:spLocks/>
          </p:cNvSpPr>
          <p:nvPr/>
        </p:nvSpPr>
        <p:spPr bwMode="auto">
          <a:xfrm>
            <a:off x="7615639" y="3960118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18 w 25"/>
              <a:gd name="T9" fmla="*/ 4 h 30"/>
              <a:gd name="T10" fmla="*/ 18 w 25"/>
              <a:gd name="T11" fmla="*/ 4 h 30"/>
              <a:gd name="T12" fmla="*/ 16 w 25"/>
              <a:gd name="T13" fmla="*/ 4 h 30"/>
              <a:gd name="T14" fmla="*/ 14 w 25"/>
              <a:gd name="T15" fmla="*/ 2 h 30"/>
              <a:gd name="T16" fmla="*/ 14 w 25"/>
              <a:gd name="T17" fmla="*/ 2 h 30"/>
              <a:gd name="T18" fmla="*/ 11 w 25"/>
              <a:gd name="T19" fmla="*/ 4 h 30"/>
              <a:gd name="T20" fmla="*/ 11 w 25"/>
              <a:gd name="T21" fmla="*/ 4 h 30"/>
              <a:gd name="T22" fmla="*/ 7 w 25"/>
              <a:gd name="T23" fmla="*/ 4 h 30"/>
              <a:gd name="T24" fmla="*/ 7 w 25"/>
              <a:gd name="T25" fmla="*/ 4 h 30"/>
              <a:gd name="T26" fmla="*/ 4 w 25"/>
              <a:gd name="T27" fmla="*/ 9 h 30"/>
              <a:gd name="T28" fmla="*/ 4 w 25"/>
              <a:gd name="T29" fmla="*/ 9 h 30"/>
              <a:gd name="T30" fmla="*/ 2 w 25"/>
              <a:gd name="T31" fmla="*/ 11 h 30"/>
              <a:gd name="T32" fmla="*/ 2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2 h 30"/>
              <a:gd name="T58" fmla="*/ 23 w 25"/>
              <a:gd name="T59" fmla="*/ 2 h 30"/>
              <a:gd name="T60" fmla="*/ 25 w 25"/>
              <a:gd name="T61" fmla="*/ 7 h 30"/>
              <a:gd name="T62" fmla="*/ 25 w 25"/>
              <a:gd name="T63" fmla="*/ 7 h 30"/>
              <a:gd name="T64" fmla="*/ 25 w 25"/>
              <a:gd name="T65" fmla="*/ 11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11" y="4"/>
                </a:lnTo>
                <a:lnTo>
                  <a:pt x="11" y="4"/>
                </a:lnTo>
                <a:lnTo>
                  <a:pt x="7" y="4"/>
                </a:lnTo>
                <a:lnTo>
                  <a:pt x="7" y="4"/>
                </a:lnTo>
                <a:lnTo>
                  <a:pt x="4" y="9"/>
                </a:lnTo>
                <a:lnTo>
                  <a:pt x="4" y="9"/>
                </a:lnTo>
                <a:lnTo>
                  <a:pt x="2" y="11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2"/>
                </a:lnTo>
                <a:lnTo>
                  <a:pt x="23" y="2"/>
                </a:lnTo>
                <a:lnTo>
                  <a:pt x="25" y="7"/>
                </a:lnTo>
                <a:lnTo>
                  <a:pt x="25" y="7"/>
                </a:lnTo>
                <a:lnTo>
                  <a:pt x="25" y="11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04"/>
          <p:cNvSpPr>
            <a:spLocks/>
          </p:cNvSpPr>
          <p:nvPr/>
        </p:nvSpPr>
        <p:spPr bwMode="auto">
          <a:xfrm>
            <a:off x="7663264" y="3944243"/>
            <a:ext cx="25400" cy="63500"/>
          </a:xfrm>
          <a:custGeom>
            <a:avLst/>
            <a:gdLst>
              <a:gd name="T0" fmla="*/ 16 w 16"/>
              <a:gd name="T1" fmla="*/ 38 h 40"/>
              <a:gd name="T2" fmla="*/ 16 w 16"/>
              <a:gd name="T3" fmla="*/ 38 h 40"/>
              <a:gd name="T4" fmla="*/ 16 w 16"/>
              <a:gd name="T5" fmla="*/ 40 h 40"/>
              <a:gd name="T6" fmla="*/ 16 w 16"/>
              <a:gd name="T7" fmla="*/ 40 h 40"/>
              <a:gd name="T8" fmla="*/ 14 w 16"/>
              <a:gd name="T9" fmla="*/ 40 h 40"/>
              <a:gd name="T10" fmla="*/ 14 w 16"/>
              <a:gd name="T11" fmla="*/ 40 h 40"/>
              <a:gd name="T12" fmla="*/ 12 w 16"/>
              <a:gd name="T13" fmla="*/ 40 h 40"/>
              <a:gd name="T14" fmla="*/ 12 w 16"/>
              <a:gd name="T15" fmla="*/ 40 h 40"/>
              <a:gd name="T16" fmla="*/ 9 w 16"/>
              <a:gd name="T17" fmla="*/ 40 h 40"/>
              <a:gd name="T18" fmla="*/ 9 w 16"/>
              <a:gd name="T19" fmla="*/ 40 h 40"/>
              <a:gd name="T20" fmla="*/ 7 w 16"/>
              <a:gd name="T21" fmla="*/ 40 h 40"/>
              <a:gd name="T22" fmla="*/ 7 w 16"/>
              <a:gd name="T23" fmla="*/ 40 h 40"/>
              <a:gd name="T24" fmla="*/ 7 w 16"/>
              <a:gd name="T25" fmla="*/ 38 h 40"/>
              <a:gd name="T26" fmla="*/ 7 w 16"/>
              <a:gd name="T27" fmla="*/ 38 h 40"/>
              <a:gd name="T28" fmla="*/ 5 w 16"/>
              <a:gd name="T29" fmla="*/ 38 h 40"/>
              <a:gd name="T30" fmla="*/ 5 w 16"/>
              <a:gd name="T31" fmla="*/ 38 h 40"/>
              <a:gd name="T32" fmla="*/ 5 w 16"/>
              <a:gd name="T33" fmla="*/ 35 h 40"/>
              <a:gd name="T34" fmla="*/ 5 w 16"/>
              <a:gd name="T35" fmla="*/ 12 h 40"/>
              <a:gd name="T36" fmla="*/ 0 w 16"/>
              <a:gd name="T37" fmla="*/ 12 h 40"/>
              <a:gd name="T38" fmla="*/ 0 w 16"/>
              <a:gd name="T39" fmla="*/ 10 h 40"/>
              <a:gd name="T40" fmla="*/ 5 w 16"/>
              <a:gd name="T41" fmla="*/ 10 h 40"/>
              <a:gd name="T42" fmla="*/ 5 w 16"/>
              <a:gd name="T43" fmla="*/ 0 h 40"/>
              <a:gd name="T44" fmla="*/ 7 w 16"/>
              <a:gd name="T45" fmla="*/ 0 h 40"/>
              <a:gd name="T46" fmla="*/ 7 w 16"/>
              <a:gd name="T47" fmla="*/ 10 h 40"/>
              <a:gd name="T48" fmla="*/ 14 w 16"/>
              <a:gd name="T49" fmla="*/ 10 h 40"/>
              <a:gd name="T50" fmla="*/ 14 w 16"/>
              <a:gd name="T51" fmla="*/ 12 h 40"/>
              <a:gd name="T52" fmla="*/ 7 w 16"/>
              <a:gd name="T53" fmla="*/ 12 h 40"/>
              <a:gd name="T54" fmla="*/ 7 w 16"/>
              <a:gd name="T55" fmla="*/ 33 h 40"/>
              <a:gd name="T56" fmla="*/ 7 w 16"/>
              <a:gd name="T57" fmla="*/ 33 h 40"/>
              <a:gd name="T58" fmla="*/ 9 w 16"/>
              <a:gd name="T59" fmla="*/ 35 h 40"/>
              <a:gd name="T60" fmla="*/ 9 w 16"/>
              <a:gd name="T61" fmla="*/ 35 h 40"/>
              <a:gd name="T62" fmla="*/ 12 w 16"/>
              <a:gd name="T63" fmla="*/ 38 h 40"/>
              <a:gd name="T64" fmla="*/ 12 w 16"/>
              <a:gd name="T65" fmla="*/ 38 h 40"/>
              <a:gd name="T66" fmla="*/ 14 w 16"/>
              <a:gd name="T67" fmla="*/ 35 h 40"/>
              <a:gd name="T68" fmla="*/ 14 w 16"/>
              <a:gd name="T69" fmla="*/ 35 h 40"/>
              <a:gd name="T70" fmla="*/ 16 w 16"/>
              <a:gd name="T71" fmla="*/ 35 h 40"/>
              <a:gd name="T72" fmla="*/ 16 w 16"/>
              <a:gd name="T73" fmla="*/ 38 h 40"/>
              <a:gd name="T74" fmla="*/ 16 w 16"/>
              <a:gd name="T75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0">
                <a:moveTo>
                  <a:pt x="16" y="38"/>
                </a:moveTo>
                <a:lnTo>
                  <a:pt x="16" y="38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7" y="38"/>
                </a:lnTo>
                <a:lnTo>
                  <a:pt x="7" y="38"/>
                </a:lnTo>
                <a:lnTo>
                  <a:pt x="5" y="38"/>
                </a:lnTo>
                <a:lnTo>
                  <a:pt x="5" y="38"/>
                </a:lnTo>
                <a:lnTo>
                  <a:pt x="5" y="35"/>
                </a:lnTo>
                <a:lnTo>
                  <a:pt x="5" y="12"/>
                </a:lnTo>
                <a:lnTo>
                  <a:pt x="0" y="12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2"/>
                </a:lnTo>
                <a:lnTo>
                  <a:pt x="7" y="12"/>
                </a:lnTo>
                <a:lnTo>
                  <a:pt x="7" y="33"/>
                </a:lnTo>
                <a:lnTo>
                  <a:pt x="7" y="33"/>
                </a:lnTo>
                <a:lnTo>
                  <a:pt x="9" y="35"/>
                </a:lnTo>
                <a:lnTo>
                  <a:pt x="9" y="35"/>
                </a:lnTo>
                <a:lnTo>
                  <a:pt x="12" y="38"/>
                </a:lnTo>
                <a:lnTo>
                  <a:pt x="12" y="38"/>
                </a:lnTo>
                <a:lnTo>
                  <a:pt x="14" y="35"/>
                </a:lnTo>
                <a:lnTo>
                  <a:pt x="14" y="35"/>
                </a:lnTo>
                <a:lnTo>
                  <a:pt x="16" y="35"/>
                </a:lnTo>
                <a:lnTo>
                  <a:pt x="16" y="38"/>
                </a:lnTo>
                <a:lnTo>
                  <a:pt x="1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206"/>
          <p:cNvSpPr>
            <a:spLocks noEditPoints="1"/>
          </p:cNvSpPr>
          <p:nvPr/>
        </p:nvSpPr>
        <p:spPr bwMode="auto">
          <a:xfrm>
            <a:off x="7693427" y="3960119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5 h 30"/>
              <a:gd name="T6" fmla="*/ 2 w 30"/>
              <a:gd name="T7" fmla="*/ 21 h 30"/>
              <a:gd name="T8" fmla="*/ 0 w 30"/>
              <a:gd name="T9" fmla="*/ 14 h 30"/>
              <a:gd name="T10" fmla="*/ 2 w 30"/>
              <a:gd name="T11" fmla="*/ 9 h 30"/>
              <a:gd name="T12" fmla="*/ 4 w 30"/>
              <a:gd name="T13" fmla="*/ 4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5 w 30"/>
              <a:gd name="T21" fmla="*/ 4 h 30"/>
              <a:gd name="T22" fmla="*/ 30 w 30"/>
              <a:gd name="T23" fmla="*/ 9 h 30"/>
              <a:gd name="T24" fmla="*/ 30 w 30"/>
              <a:gd name="T25" fmla="*/ 14 h 30"/>
              <a:gd name="T26" fmla="*/ 30 w 30"/>
              <a:gd name="T27" fmla="*/ 16 h 30"/>
              <a:gd name="T28" fmla="*/ 4 w 30"/>
              <a:gd name="T29" fmla="*/ 16 h 30"/>
              <a:gd name="T30" fmla="*/ 7 w 30"/>
              <a:gd name="T31" fmla="*/ 21 h 30"/>
              <a:gd name="T32" fmla="*/ 9 w 30"/>
              <a:gd name="T33" fmla="*/ 25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5 h 30"/>
              <a:gd name="T42" fmla="*/ 23 w 30"/>
              <a:gd name="T43" fmla="*/ 25 h 30"/>
              <a:gd name="T44" fmla="*/ 25 w 30"/>
              <a:gd name="T45" fmla="*/ 23 h 30"/>
              <a:gd name="T46" fmla="*/ 28 w 30"/>
              <a:gd name="T47" fmla="*/ 23 h 30"/>
              <a:gd name="T48" fmla="*/ 28 w 30"/>
              <a:gd name="T49" fmla="*/ 25 h 30"/>
              <a:gd name="T50" fmla="*/ 23 w 30"/>
              <a:gd name="T51" fmla="*/ 28 h 30"/>
              <a:gd name="T52" fmla="*/ 21 w 30"/>
              <a:gd name="T53" fmla="*/ 30 h 30"/>
              <a:gd name="T54" fmla="*/ 16 w 30"/>
              <a:gd name="T55" fmla="*/ 30 h 30"/>
              <a:gd name="T56" fmla="*/ 28 w 30"/>
              <a:gd name="T57" fmla="*/ 14 h 30"/>
              <a:gd name="T58" fmla="*/ 25 w 30"/>
              <a:gd name="T59" fmla="*/ 9 h 30"/>
              <a:gd name="T60" fmla="*/ 23 w 30"/>
              <a:gd name="T61" fmla="*/ 4 h 30"/>
              <a:gd name="T62" fmla="*/ 21 w 30"/>
              <a:gd name="T63" fmla="*/ 2 h 30"/>
              <a:gd name="T64" fmla="*/ 16 w 30"/>
              <a:gd name="T65" fmla="*/ 2 h 30"/>
              <a:gd name="T66" fmla="*/ 11 w 30"/>
              <a:gd name="T67" fmla="*/ 2 h 30"/>
              <a:gd name="T68" fmla="*/ 9 w 30"/>
              <a:gd name="T69" fmla="*/ 4 h 30"/>
              <a:gd name="T70" fmla="*/ 7 w 30"/>
              <a:gd name="T71" fmla="*/ 9 h 30"/>
              <a:gd name="T72" fmla="*/ 28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4"/>
                </a:lnTo>
                <a:lnTo>
                  <a:pt x="30" y="14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7" y="21"/>
                </a:lnTo>
                <a:lnTo>
                  <a:pt x="7" y="21"/>
                </a:lnTo>
                <a:lnTo>
                  <a:pt x="9" y="25"/>
                </a:lnTo>
                <a:lnTo>
                  <a:pt x="9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8" y="25"/>
                </a:lnTo>
                <a:lnTo>
                  <a:pt x="28" y="25"/>
                </a:lnTo>
                <a:lnTo>
                  <a:pt x="23" y="28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5" y="9"/>
                </a:lnTo>
                <a:lnTo>
                  <a:pt x="25" y="9"/>
                </a:lnTo>
                <a:lnTo>
                  <a:pt x="23" y="4"/>
                </a:lnTo>
                <a:lnTo>
                  <a:pt x="23" y="4"/>
                </a:lnTo>
                <a:lnTo>
                  <a:pt x="21" y="2"/>
                </a:lnTo>
                <a:lnTo>
                  <a:pt x="21" y="2"/>
                </a:lnTo>
                <a:lnTo>
                  <a:pt x="16" y="2"/>
                </a:lnTo>
                <a:lnTo>
                  <a:pt x="16" y="2"/>
                </a:lnTo>
                <a:lnTo>
                  <a:pt x="11" y="2"/>
                </a:lnTo>
                <a:lnTo>
                  <a:pt x="11" y="2"/>
                </a:lnTo>
                <a:lnTo>
                  <a:pt x="9" y="4"/>
                </a:lnTo>
                <a:lnTo>
                  <a:pt x="9" y="4"/>
                </a:lnTo>
                <a:lnTo>
                  <a:pt x="7" y="9"/>
                </a:lnTo>
                <a:lnTo>
                  <a:pt x="7" y="9"/>
                </a:lnTo>
                <a:lnTo>
                  <a:pt x="4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207"/>
          <p:cNvSpPr>
            <a:spLocks/>
          </p:cNvSpPr>
          <p:nvPr/>
        </p:nvSpPr>
        <p:spPr bwMode="auto">
          <a:xfrm>
            <a:off x="7748990" y="3960119"/>
            <a:ext cx="36513" cy="47625"/>
          </a:xfrm>
          <a:custGeom>
            <a:avLst/>
            <a:gdLst>
              <a:gd name="T0" fmla="*/ 11 w 23"/>
              <a:gd name="T1" fmla="*/ 30 h 30"/>
              <a:gd name="T2" fmla="*/ 4 w 23"/>
              <a:gd name="T3" fmla="*/ 30 h 30"/>
              <a:gd name="T4" fmla="*/ 0 w 23"/>
              <a:gd name="T5" fmla="*/ 23 h 30"/>
              <a:gd name="T6" fmla="*/ 7 w 23"/>
              <a:gd name="T7" fmla="*/ 25 h 30"/>
              <a:gd name="T8" fmla="*/ 11 w 23"/>
              <a:gd name="T9" fmla="*/ 28 h 30"/>
              <a:gd name="T10" fmla="*/ 18 w 23"/>
              <a:gd name="T11" fmla="*/ 25 h 30"/>
              <a:gd name="T12" fmla="*/ 21 w 23"/>
              <a:gd name="T13" fmla="*/ 21 h 30"/>
              <a:gd name="T14" fmla="*/ 18 w 23"/>
              <a:gd name="T15" fmla="*/ 21 h 30"/>
              <a:gd name="T16" fmla="*/ 18 w 23"/>
              <a:gd name="T17" fmla="*/ 18 h 30"/>
              <a:gd name="T18" fmla="*/ 14 w 23"/>
              <a:gd name="T19" fmla="*/ 16 h 30"/>
              <a:gd name="T20" fmla="*/ 11 w 23"/>
              <a:gd name="T21" fmla="*/ 16 h 30"/>
              <a:gd name="T22" fmla="*/ 7 w 23"/>
              <a:gd name="T23" fmla="*/ 14 h 30"/>
              <a:gd name="T24" fmla="*/ 2 w 23"/>
              <a:gd name="T25" fmla="*/ 14 h 30"/>
              <a:gd name="T26" fmla="*/ 2 w 23"/>
              <a:gd name="T27" fmla="*/ 11 h 30"/>
              <a:gd name="T28" fmla="*/ 0 w 23"/>
              <a:gd name="T29" fmla="*/ 9 h 30"/>
              <a:gd name="T30" fmla="*/ 2 w 23"/>
              <a:gd name="T31" fmla="*/ 4 h 30"/>
              <a:gd name="T32" fmla="*/ 4 w 23"/>
              <a:gd name="T33" fmla="*/ 2 h 30"/>
              <a:gd name="T34" fmla="*/ 7 w 23"/>
              <a:gd name="T35" fmla="*/ 0 h 30"/>
              <a:gd name="T36" fmla="*/ 11 w 23"/>
              <a:gd name="T37" fmla="*/ 0 h 30"/>
              <a:gd name="T38" fmla="*/ 18 w 23"/>
              <a:gd name="T39" fmla="*/ 0 h 30"/>
              <a:gd name="T40" fmla="*/ 23 w 23"/>
              <a:gd name="T41" fmla="*/ 4 h 30"/>
              <a:gd name="T42" fmla="*/ 21 w 23"/>
              <a:gd name="T43" fmla="*/ 7 h 30"/>
              <a:gd name="T44" fmla="*/ 16 w 23"/>
              <a:gd name="T45" fmla="*/ 2 h 30"/>
              <a:gd name="T46" fmla="*/ 11 w 23"/>
              <a:gd name="T47" fmla="*/ 2 h 30"/>
              <a:gd name="T48" fmla="*/ 9 w 23"/>
              <a:gd name="T49" fmla="*/ 2 h 30"/>
              <a:gd name="T50" fmla="*/ 7 w 23"/>
              <a:gd name="T51" fmla="*/ 4 h 30"/>
              <a:gd name="T52" fmla="*/ 4 w 23"/>
              <a:gd name="T53" fmla="*/ 4 h 30"/>
              <a:gd name="T54" fmla="*/ 4 w 23"/>
              <a:gd name="T55" fmla="*/ 7 h 30"/>
              <a:gd name="T56" fmla="*/ 4 w 23"/>
              <a:gd name="T57" fmla="*/ 9 h 30"/>
              <a:gd name="T58" fmla="*/ 7 w 23"/>
              <a:gd name="T59" fmla="*/ 11 h 30"/>
              <a:gd name="T60" fmla="*/ 9 w 23"/>
              <a:gd name="T61" fmla="*/ 11 h 30"/>
              <a:gd name="T62" fmla="*/ 11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8 h 30"/>
              <a:gd name="T70" fmla="*/ 23 w 23"/>
              <a:gd name="T71" fmla="*/ 21 h 30"/>
              <a:gd name="T72" fmla="*/ 21 w 23"/>
              <a:gd name="T73" fmla="*/ 28 h 30"/>
              <a:gd name="T74" fmla="*/ 16 w 23"/>
              <a:gd name="T75" fmla="*/ 30 h 30"/>
              <a:gd name="T76" fmla="*/ 11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1" y="30"/>
                </a:moveTo>
                <a:lnTo>
                  <a:pt x="11" y="30"/>
                </a:lnTo>
                <a:lnTo>
                  <a:pt x="4" y="30"/>
                </a:lnTo>
                <a:lnTo>
                  <a:pt x="4" y="30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8" y="25"/>
                </a:lnTo>
                <a:lnTo>
                  <a:pt x="18" y="25"/>
                </a:lnTo>
                <a:lnTo>
                  <a:pt x="21" y="21"/>
                </a:lnTo>
                <a:lnTo>
                  <a:pt x="21" y="21"/>
                </a:lnTo>
                <a:lnTo>
                  <a:pt x="18" y="21"/>
                </a:lnTo>
                <a:lnTo>
                  <a:pt x="18" y="21"/>
                </a:lnTo>
                <a:lnTo>
                  <a:pt x="18" y="18"/>
                </a:lnTo>
                <a:lnTo>
                  <a:pt x="18" y="18"/>
                </a:lnTo>
                <a:lnTo>
                  <a:pt x="14" y="16"/>
                </a:lnTo>
                <a:lnTo>
                  <a:pt x="14" y="16"/>
                </a:lnTo>
                <a:lnTo>
                  <a:pt x="11" y="16"/>
                </a:lnTo>
                <a:lnTo>
                  <a:pt x="11" y="16"/>
                </a:lnTo>
                <a:lnTo>
                  <a:pt x="7" y="14"/>
                </a:lnTo>
                <a:lnTo>
                  <a:pt x="7" y="14"/>
                </a:lnTo>
                <a:lnTo>
                  <a:pt x="2" y="14"/>
                </a:lnTo>
                <a:lnTo>
                  <a:pt x="2" y="14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18" y="0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2"/>
                </a:lnTo>
                <a:lnTo>
                  <a:pt x="16" y="2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7" y="4"/>
                </a:lnTo>
                <a:lnTo>
                  <a:pt x="7" y="4"/>
                </a:lnTo>
                <a:lnTo>
                  <a:pt x="4" y="4"/>
                </a:lnTo>
                <a:lnTo>
                  <a:pt x="4" y="4"/>
                </a:lnTo>
                <a:lnTo>
                  <a:pt x="4" y="7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7" y="11"/>
                </a:lnTo>
                <a:lnTo>
                  <a:pt x="7" y="11"/>
                </a:lnTo>
                <a:lnTo>
                  <a:pt x="9" y="11"/>
                </a:lnTo>
                <a:lnTo>
                  <a:pt x="9" y="11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1"/>
                </a:lnTo>
                <a:lnTo>
                  <a:pt x="23" y="21"/>
                </a:lnTo>
                <a:lnTo>
                  <a:pt x="23" y="25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208"/>
          <p:cNvSpPr>
            <a:spLocks noEditPoints="1"/>
          </p:cNvSpPr>
          <p:nvPr/>
        </p:nvSpPr>
        <p:spPr bwMode="auto">
          <a:xfrm>
            <a:off x="7793440" y="3960119"/>
            <a:ext cx="47625" cy="66675"/>
          </a:xfrm>
          <a:custGeom>
            <a:avLst/>
            <a:gdLst>
              <a:gd name="T0" fmla="*/ 14 w 30"/>
              <a:gd name="T1" fmla="*/ 30 h 42"/>
              <a:gd name="T2" fmla="*/ 9 w 30"/>
              <a:gd name="T3" fmla="*/ 30 h 42"/>
              <a:gd name="T4" fmla="*/ 4 w 30"/>
              <a:gd name="T5" fmla="*/ 25 h 42"/>
              <a:gd name="T6" fmla="*/ 2 w 30"/>
              <a:gd name="T7" fmla="*/ 21 h 42"/>
              <a:gd name="T8" fmla="*/ 0 w 30"/>
              <a:gd name="T9" fmla="*/ 14 h 42"/>
              <a:gd name="T10" fmla="*/ 2 w 30"/>
              <a:gd name="T11" fmla="*/ 9 h 42"/>
              <a:gd name="T12" fmla="*/ 4 w 30"/>
              <a:gd name="T13" fmla="*/ 4 h 42"/>
              <a:gd name="T14" fmla="*/ 9 w 30"/>
              <a:gd name="T15" fmla="*/ 0 h 42"/>
              <a:gd name="T16" fmla="*/ 14 w 30"/>
              <a:gd name="T17" fmla="*/ 0 h 42"/>
              <a:gd name="T18" fmla="*/ 18 w 30"/>
              <a:gd name="T19" fmla="*/ 0 h 42"/>
              <a:gd name="T20" fmla="*/ 21 w 30"/>
              <a:gd name="T21" fmla="*/ 2 h 42"/>
              <a:gd name="T22" fmla="*/ 23 w 30"/>
              <a:gd name="T23" fmla="*/ 2 h 42"/>
              <a:gd name="T24" fmla="*/ 25 w 30"/>
              <a:gd name="T25" fmla="*/ 0 h 42"/>
              <a:gd name="T26" fmla="*/ 30 w 30"/>
              <a:gd name="T27" fmla="*/ 37 h 42"/>
              <a:gd name="T28" fmla="*/ 30 w 30"/>
              <a:gd name="T29" fmla="*/ 39 h 42"/>
              <a:gd name="T30" fmla="*/ 30 w 30"/>
              <a:gd name="T31" fmla="*/ 42 h 42"/>
              <a:gd name="T32" fmla="*/ 30 w 30"/>
              <a:gd name="T33" fmla="*/ 42 h 42"/>
              <a:gd name="T34" fmla="*/ 28 w 30"/>
              <a:gd name="T35" fmla="*/ 42 h 42"/>
              <a:gd name="T36" fmla="*/ 25 w 30"/>
              <a:gd name="T37" fmla="*/ 42 h 42"/>
              <a:gd name="T38" fmla="*/ 25 w 30"/>
              <a:gd name="T39" fmla="*/ 23 h 42"/>
              <a:gd name="T40" fmla="*/ 21 w 30"/>
              <a:gd name="T41" fmla="*/ 28 h 42"/>
              <a:gd name="T42" fmla="*/ 14 w 30"/>
              <a:gd name="T43" fmla="*/ 30 h 42"/>
              <a:gd name="T44" fmla="*/ 16 w 30"/>
              <a:gd name="T45" fmla="*/ 28 h 42"/>
              <a:gd name="T46" fmla="*/ 18 w 30"/>
              <a:gd name="T47" fmla="*/ 25 h 42"/>
              <a:gd name="T48" fmla="*/ 21 w 30"/>
              <a:gd name="T49" fmla="*/ 25 h 42"/>
              <a:gd name="T50" fmla="*/ 23 w 30"/>
              <a:gd name="T51" fmla="*/ 23 h 42"/>
              <a:gd name="T52" fmla="*/ 25 w 30"/>
              <a:gd name="T53" fmla="*/ 21 h 42"/>
              <a:gd name="T54" fmla="*/ 25 w 30"/>
              <a:gd name="T55" fmla="*/ 11 h 42"/>
              <a:gd name="T56" fmla="*/ 23 w 30"/>
              <a:gd name="T57" fmla="*/ 7 h 42"/>
              <a:gd name="T58" fmla="*/ 21 w 30"/>
              <a:gd name="T59" fmla="*/ 4 h 42"/>
              <a:gd name="T60" fmla="*/ 18 w 30"/>
              <a:gd name="T61" fmla="*/ 4 h 42"/>
              <a:gd name="T62" fmla="*/ 16 w 30"/>
              <a:gd name="T63" fmla="*/ 2 h 42"/>
              <a:gd name="T64" fmla="*/ 11 w 30"/>
              <a:gd name="T65" fmla="*/ 4 h 42"/>
              <a:gd name="T66" fmla="*/ 7 w 30"/>
              <a:gd name="T67" fmla="*/ 7 h 42"/>
              <a:gd name="T68" fmla="*/ 4 w 30"/>
              <a:gd name="T69" fmla="*/ 11 h 42"/>
              <a:gd name="T70" fmla="*/ 4 w 30"/>
              <a:gd name="T71" fmla="*/ 14 h 42"/>
              <a:gd name="T72" fmla="*/ 4 w 30"/>
              <a:gd name="T73" fmla="*/ 18 h 42"/>
              <a:gd name="T74" fmla="*/ 7 w 30"/>
              <a:gd name="T75" fmla="*/ 23 h 42"/>
              <a:gd name="T76" fmla="*/ 11 w 30"/>
              <a:gd name="T77" fmla="*/ 25 h 42"/>
              <a:gd name="T78" fmla="*/ 16 w 30"/>
              <a:gd name="T7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2">
                <a:moveTo>
                  <a:pt x="14" y="30"/>
                </a:moveTo>
                <a:lnTo>
                  <a:pt x="14" y="30"/>
                </a:lnTo>
                <a:lnTo>
                  <a:pt x="9" y="30"/>
                </a:lnTo>
                <a:lnTo>
                  <a:pt x="9" y="30"/>
                </a:lnTo>
                <a:lnTo>
                  <a:pt x="4" y="25"/>
                </a:lnTo>
                <a:lnTo>
                  <a:pt x="4" y="25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1" y="2"/>
                </a:lnTo>
                <a:lnTo>
                  <a:pt x="21" y="2"/>
                </a:lnTo>
                <a:lnTo>
                  <a:pt x="23" y="2"/>
                </a:lnTo>
                <a:lnTo>
                  <a:pt x="23" y="2"/>
                </a:lnTo>
                <a:lnTo>
                  <a:pt x="25" y="7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0" y="39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2"/>
                </a:lnTo>
                <a:lnTo>
                  <a:pt x="25" y="42"/>
                </a:lnTo>
                <a:lnTo>
                  <a:pt x="25" y="39"/>
                </a:lnTo>
                <a:lnTo>
                  <a:pt x="25" y="23"/>
                </a:lnTo>
                <a:lnTo>
                  <a:pt x="25" y="23"/>
                </a:lnTo>
                <a:lnTo>
                  <a:pt x="21" y="28"/>
                </a:lnTo>
                <a:lnTo>
                  <a:pt x="21" y="28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8" y="25"/>
                </a:lnTo>
                <a:lnTo>
                  <a:pt x="18" y="25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7"/>
                </a:lnTo>
                <a:lnTo>
                  <a:pt x="23" y="7"/>
                </a:lnTo>
                <a:lnTo>
                  <a:pt x="21" y="4"/>
                </a:lnTo>
                <a:lnTo>
                  <a:pt x="21" y="4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7" y="23"/>
                </a:lnTo>
                <a:lnTo>
                  <a:pt x="7" y="23"/>
                </a:lnTo>
                <a:lnTo>
                  <a:pt x="11" y="25"/>
                </a:lnTo>
                <a:lnTo>
                  <a:pt x="11" y="25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209"/>
          <p:cNvSpPr>
            <a:spLocks/>
          </p:cNvSpPr>
          <p:nvPr/>
        </p:nvSpPr>
        <p:spPr bwMode="auto">
          <a:xfrm>
            <a:off x="7852177" y="3960119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7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8 h 30"/>
              <a:gd name="T14" fmla="*/ 0 w 28"/>
              <a:gd name="T15" fmla="*/ 0 h 30"/>
              <a:gd name="T16" fmla="*/ 4 w 28"/>
              <a:gd name="T17" fmla="*/ 0 h 30"/>
              <a:gd name="T18" fmla="*/ 4 w 28"/>
              <a:gd name="T19" fmla="*/ 16 h 30"/>
              <a:gd name="T20" fmla="*/ 4 w 28"/>
              <a:gd name="T21" fmla="*/ 16 h 30"/>
              <a:gd name="T22" fmla="*/ 7 w 28"/>
              <a:gd name="T23" fmla="*/ 25 h 30"/>
              <a:gd name="T24" fmla="*/ 9 w 28"/>
              <a:gd name="T25" fmla="*/ 25 h 30"/>
              <a:gd name="T26" fmla="*/ 11 w 28"/>
              <a:gd name="T27" fmla="*/ 28 h 30"/>
              <a:gd name="T28" fmla="*/ 11 w 28"/>
              <a:gd name="T29" fmla="*/ 28 h 30"/>
              <a:gd name="T30" fmla="*/ 14 w 28"/>
              <a:gd name="T31" fmla="*/ 25 h 30"/>
              <a:gd name="T32" fmla="*/ 14 w 28"/>
              <a:gd name="T33" fmla="*/ 25 h 30"/>
              <a:gd name="T34" fmla="*/ 18 w 28"/>
              <a:gd name="T35" fmla="*/ 25 h 30"/>
              <a:gd name="T36" fmla="*/ 18 w 28"/>
              <a:gd name="T37" fmla="*/ 25 h 30"/>
              <a:gd name="T38" fmla="*/ 21 w 28"/>
              <a:gd name="T39" fmla="*/ 23 h 30"/>
              <a:gd name="T40" fmla="*/ 21 w 28"/>
              <a:gd name="T41" fmla="*/ 23 h 30"/>
              <a:gd name="T42" fmla="*/ 23 w 28"/>
              <a:gd name="T43" fmla="*/ 18 h 30"/>
              <a:gd name="T44" fmla="*/ 23 w 28"/>
              <a:gd name="T45" fmla="*/ 0 h 30"/>
              <a:gd name="T46" fmla="*/ 25 w 28"/>
              <a:gd name="T47" fmla="*/ 0 h 30"/>
              <a:gd name="T48" fmla="*/ 25 w 28"/>
              <a:gd name="T49" fmla="*/ 25 h 30"/>
              <a:gd name="T50" fmla="*/ 25 w 28"/>
              <a:gd name="T51" fmla="*/ 25 h 30"/>
              <a:gd name="T52" fmla="*/ 28 w 28"/>
              <a:gd name="T53" fmla="*/ 25 h 30"/>
              <a:gd name="T54" fmla="*/ 28 w 28"/>
              <a:gd name="T55" fmla="*/ 30 h 30"/>
              <a:gd name="T56" fmla="*/ 28 w 28"/>
              <a:gd name="T57" fmla="*/ 30 h 30"/>
              <a:gd name="T58" fmla="*/ 25 w 28"/>
              <a:gd name="T59" fmla="*/ 30 h 30"/>
              <a:gd name="T60" fmla="*/ 25 w 28"/>
              <a:gd name="T61" fmla="*/ 30 h 30"/>
              <a:gd name="T62" fmla="*/ 25 w 28"/>
              <a:gd name="T63" fmla="*/ 30 h 30"/>
              <a:gd name="T64" fmla="*/ 25 w 28"/>
              <a:gd name="T65" fmla="*/ 30 h 30"/>
              <a:gd name="T66" fmla="*/ 23 w 28"/>
              <a:gd name="T67" fmla="*/ 30 h 30"/>
              <a:gd name="T68" fmla="*/ 23 w 28"/>
              <a:gd name="T69" fmla="*/ 30 h 30"/>
              <a:gd name="T70" fmla="*/ 23 w 28"/>
              <a:gd name="T71" fmla="*/ 25 h 30"/>
              <a:gd name="T72" fmla="*/ 23 w 28"/>
              <a:gd name="T73" fmla="*/ 23 h 30"/>
              <a:gd name="T74" fmla="*/ 23 w 28"/>
              <a:gd name="T75" fmla="*/ 23 h 30"/>
              <a:gd name="T76" fmla="*/ 18 w 28"/>
              <a:gd name="T77" fmla="*/ 28 h 30"/>
              <a:gd name="T78" fmla="*/ 18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8"/>
                </a:lnTo>
                <a:lnTo>
                  <a:pt x="0" y="0"/>
                </a:lnTo>
                <a:lnTo>
                  <a:pt x="4" y="0"/>
                </a:lnTo>
                <a:lnTo>
                  <a:pt x="4" y="16"/>
                </a:lnTo>
                <a:lnTo>
                  <a:pt x="4" y="16"/>
                </a:lnTo>
                <a:lnTo>
                  <a:pt x="7" y="25"/>
                </a:lnTo>
                <a:lnTo>
                  <a:pt x="9" y="25"/>
                </a:lnTo>
                <a:lnTo>
                  <a:pt x="11" y="28"/>
                </a:lnTo>
                <a:lnTo>
                  <a:pt x="11" y="28"/>
                </a:lnTo>
                <a:lnTo>
                  <a:pt x="14" y="25"/>
                </a:lnTo>
                <a:lnTo>
                  <a:pt x="14" y="25"/>
                </a:lnTo>
                <a:lnTo>
                  <a:pt x="18" y="25"/>
                </a:lnTo>
                <a:lnTo>
                  <a:pt x="18" y="25"/>
                </a:lnTo>
                <a:lnTo>
                  <a:pt x="21" y="23"/>
                </a:lnTo>
                <a:lnTo>
                  <a:pt x="21" y="23"/>
                </a:lnTo>
                <a:lnTo>
                  <a:pt x="23" y="18"/>
                </a:lnTo>
                <a:lnTo>
                  <a:pt x="23" y="0"/>
                </a:lnTo>
                <a:lnTo>
                  <a:pt x="25" y="0"/>
                </a:lnTo>
                <a:lnTo>
                  <a:pt x="25" y="25"/>
                </a:lnTo>
                <a:lnTo>
                  <a:pt x="25" y="25"/>
                </a:lnTo>
                <a:lnTo>
                  <a:pt x="28" y="25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25"/>
                </a:lnTo>
                <a:lnTo>
                  <a:pt x="23" y="23"/>
                </a:lnTo>
                <a:lnTo>
                  <a:pt x="23" y="23"/>
                </a:lnTo>
                <a:lnTo>
                  <a:pt x="18" y="28"/>
                </a:lnTo>
                <a:lnTo>
                  <a:pt x="18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210"/>
          <p:cNvSpPr>
            <a:spLocks noEditPoints="1"/>
          </p:cNvSpPr>
          <p:nvPr/>
        </p:nvSpPr>
        <p:spPr bwMode="auto">
          <a:xfrm>
            <a:off x="7902977" y="3960119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3 w 31"/>
              <a:gd name="T7" fmla="*/ 21 h 30"/>
              <a:gd name="T8" fmla="*/ 0 w 31"/>
              <a:gd name="T9" fmla="*/ 14 h 30"/>
              <a:gd name="T10" fmla="*/ 3 w 31"/>
              <a:gd name="T11" fmla="*/ 9 h 30"/>
              <a:gd name="T12" fmla="*/ 5 w 31"/>
              <a:gd name="T13" fmla="*/ 4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4 h 30"/>
              <a:gd name="T22" fmla="*/ 31 w 31"/>
              <a:gd name="T23" fmla="*/ 9 h 30"/>
              <a:gd name="T24" fmla="*/ 31 w 31"/>
              <a:gd name="T25" fmla="*/ 14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5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5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4 h 30"/>
              <a:gd name="T62" fmla="*/ 21 w 31"/>
              <a:gd name="T63" fmla="*/ 2 h 30"/>
              <a:gd name="T64" fmla="*/ 17 w 31"/>
              <a:gd name="T65" fmla="*/ 2 h 30"/>
              <a:gd name="T66" fmla="*/ 12 w 31"/>
              <a:gd name="T67" fmla="*/ 2 h 30"/>
              <a:gd name="T68" fmla="*/ 7 w 31"/>
              <a:gd name="T69" fmla="*/ 4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6" y="4"/>
                </a:lnTo>
                <a:lnTo>
                  <a:pt x="31" y="9"/>
                </a:lnTo>
                <a:lnTo>
                  <a:pt x="31" y="9"/>
                </a:lnTo>
                <a:lnTo>
                  <a:pt x="31" y="14"/>
                </a:lnTo>
                <a:lnTo>
                  <a:pt x="31" y="14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5"/>
                </a:lnTo>
                <a:lnTo>
                  <a:pt x="10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4"/>
                </a:lnTo>
                <a:lnTo>
                  <a:pt x="24" y="4"/>
                </a:ln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7" y="4"/>
                </a:lnTo>
                <a:lnTo>
                  <a:pt x="7" y="4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211"/>
          <p:cNvSpPr>
            <a:spLocks noEditPoints="1"/>
          </p:cNvSpPr>
          <p:nvPr/>
        </p:nvSpPr>
        <p:spPr bwMode="auto">
          <a:xfrm>
            <a:off x="7980765" y="3960119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3 w 31"/>
              <a:gd name="T7" fmla="*/ 21 h 30"/>
              <a:gd name="T8" fmla="*/ 0 w 31"/>
              <a:gd name="T9" fmla="*/ 14 h 30"/>
              <a:gd name="T10" fmla="*/ 3 w 31"/>
              <a:gd name="T11" fmla="*/ 9 h 30"/>
              <a:gd name="T12" fmla="*/ 5 w 31"/>
              <a:gd name="T13" fmla="*/ 4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4 h 30"/>
              <a:gd name="T22" fmla="*/ 31 w 31"/>
              <a:gd name="T23" fmla="*/ 9 h 30"/>
              <a:gd name="T24" fmla="*/ 31 w 31"/>
              <a:gd name="T25" fmla="*/ 14 h 30"/>
              <a:gd name="T26" fmla="*/ 31 w 31"/>
              <a:gd name="T27" fmla="*/ 16 h 30"/>
              <a:gd name="T28" fmla="*/ 5 w 31"/>
              <a:gd name="T29" fmla="*/ 16 h 30"/>
              <a:gd name="T30" fmla="*/ 5 w 31"/>
              <a:gd name="T31" fmla="*/ 21 h 30"/>
              <a:gd name="T32" fmla="*/ 10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5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5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4 h 30"/>
              <a:gd name="T62" fmla="*/ 21 w 31"/>
              <a:gd name="T63" fmla="*/ 2 h 30"/>
              <a:gd name="T64" fmla="*/ 17 w 31"/>
              <a:gd name="T65" fmla="*/ 2 h 30"/>
              <a:gd name="T66" fmla="*/ 12 w 31"/>
              <a:gd name="T67" fmla="*/ 2 h 30"/>
              <a:gd name="T68" fmla="*/ 7 w 31"/>
              <a:gd name="T69" fmla="*/ 4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6" y="4"/>
                </a:lnTo>
                <a:lnTo>
                  <a:pt x="31" y="9"/>
                </a:lnTo>
                <a:lnTo>
                  <a:pt x="31" y="9"/>
                </a:lnTo>
                <a:lnTo>
                  <a:pt x="31" y="14"/>
                </a:lnTo>
                <a:lnTo>
                  <a:pt x="31" y="14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10" y="25"/>
                </a:lnTo>
                <a:lnTo>
                  <a:pt x="10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4"/>
                </a:lnTo>
                <a:lnTo>
                  <a:pt x="24" y="4"/>
                </a:ln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7" y="4"/>
                </a:lnTo>
                <a:lnTo>
                  <a:pt x="7" y="4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212"/>
          <p:cNvSpPr>
            <a:spLocks noEditPoints="1"/>
          </p:cNvSpPr>
          <p:nvPr/>
        </p:nvSpPr>
        <p:spPr bwMode="auto">
          <a:xfrm>
            <a:off x="8036327" y="3960119"/>
            <a:ext cx="44450" cy="66675"/>
          </a:xfrm>
          <a:custGeom>
            <a:avLst/>
            <a:gdLst>
              <a:gd name="T0" fmla="*/ 14 w 28"/>
              <a:gd name="T1" fmla="*/ 30 h 42"/>
              <a:gd name="T2" fmla="*/ 10 w 28"/>
              <a:gd name="T3" fmla="*/ 30 h 42"/>
              <a:gd name="T4" fmla="*/ 5 w 28"/>
              <a:gd name="T5" fmla="*/ 25 h 42"/>
              <a:gd name="T6" fmla="*/ 0 w 28"/>
              <a:gd name="T7" fmla="*/ 21 h 42"/>
              <a:gd name="T8" fmla="*/ 0 w 28"/>
              <a:gd name="T9" fmla="*/ 14 h 42"/>
              <a:gd name="T10" fmla="*/ 0 w 28"/>
              <a:gd name="T11" fmla="*/ 9 h 42"/>
              <a:gd name="T12" fmla="*/ 5 w 28"/>
              <a:gd name="T13" fmla="*/ 4 h 42"/>
              <a:gd name="T14" fmla="*/ 7 w 28"/>
              <a:gd name="T15" fmla="*/ 0 h 42"/>
              <a:gd name="T16" fmla="*/ 14 w 28"/>
              <a:gd name="T17" fmla="*/ 0 h 42"/>
              <a:gd name="T18" fmla="*/ 21 w 28"/>
              <a:gd name="T19" fmla="*/ 2 h 42"/>
              <a:gd name="T20" fmla="*/ 26 w 28"/>
              <a:gd name="T21" fmla="*/ 0 h 42"/>
              <a:gd name="T22" fmla="*/ 28 w 28"/>
              <a:gd name="T23" fmla="*/ 30 h 42"/>
              <a:gd name="T24" fmla="*/ 28 w 28"/>
              <a:gd name="T25" fmla="*/ 35 h 42"/>
              <a:gd name="T26" fmla="*/ 26 w 28"/>
              <a:gd name="T27" fmla="*/ 39 h 42"/>
              <a:gd name="T28" fmla="*/ 21 w 28"/>
              <a:gd name="T29" fmla="*/ 42 h 42"/>
              <a:gd name="T30" fmla="*/ 14 w 28"/>
              <a:gd name="T31" fmla="*/ 42 h 42"/>
              <a:gd name="T32" fmla="*/ 5 w 28"/>
              <a:gd name="T33" fmla="*/ 42 h 42"/>
              <a:gd name="T34" fmla="*/ 0 w 28"/>
              <a:gd name="T35" fmla="*/ 37 h 42"/>
              <a:gd name="T36" fmla="*/ 3 w 28"/>
              <a:gd name="T37" fmla="*/ 35 h 42"/>
              <a:gd name="T38" fmla="*/ 7 w 28"/>
              <a:gd name="T39" fmla="*/ 39 h 42"/>
              <a:gd name="T40" fmla="*/ 14 w 28"/>
              <a:gd name="T41" fmla="*/ 39 h 42"/>
              <a:gd name="T42" fmla="*/ 19 w 28"/>
              <a:gd name="T43" fmla="*/ 39 h 42"/>
              <a:gd name="T44" fmla="*/ 21 w 28"/>
              <a:gd name="T45" fmla="*/ 37 h 42"/>
              <a:gd name="T46" fmla="*/ 24 w 28"/>
              <a:gd name="T47" fmla="*/ 35 h 42"/>
              <a:gd name="T48" fmla="*/ 26 w 28"/>
              <a:gd name="T49" fmla="*/ 23 h 42"/>
              <a:gd name="T50" fmla="*/ 21 w 28"/>
              <a:gd name="T51" fmla="*/ 28 h 42"/>
              <a:gd name="T52" fmla="*/ 14 w 28"/>
              <a:gd name="T53" fmla="*/ 30 h 42"/>
              <a:gd name="T54" fmla="*/ 14 w 28"/>
              <a:gd name="T55" fmla="*/ 28 h 42"/>
              <a:gd name="T56" fmla="*/ 19 w 28"/>
              <a:gd name="T57" fmla="*/ 25 h 42"/>
              <a:gd name="T58" fmla="*/ 21 w 28"/>
              <a:gd name="T59" fmla="*/ 25 h 42"/>
              <a:gd name="T60" fmla="*/ 24 w 28"/>
              <a:gd name="T61" fmla="*/ 23 h 42"/>
              <a:gd name="T62" fmla="*/ 26 w 28"/>
              <a:gd name="T63" fmla="*/ 18 h 42"/>
              <a:gd name="T64" fmla="*/ 26 w 28"/>
              <a:gd name="T65" fmla="*/ 9 h 42"/>
              <a:gd name="T66" fmla="*/ 24 w 28"/>
              <a:gd name="T67" fmla="*/ 7 h 42"/>
              <a:gd name="T68" fmla="*/ 21 w 28"/>
              <a:gd name="T69" fmla="*/ 4 h 42"/>
              <a:gd name="T70" fmla="*/ 19 w 28"/>
              <a:gd name="T71" fmla="*/ 2 h 42"/>
              <a:gd name="T72" fmla="*/ 14 w 28"/>
              <a:gd name="T73" fmla="*/ 2 h 42"/>
              <a:gd name="T74" fmla="*/ 10 w 28"/>
              <a:gd name="T75" fmla="*/ 4 h 42"/>
              <a:gd name="T76" fmla="*/ 7 w 28"/>
              <a:gd name="T77" fmla="*/ 7 h 42"/>
              <a:gd name="T78" fmla="*/ 5 w 28"/>
              <a:gd name="T79" fmla="*/ 11 h 42"/>
              <a:gd name="T80" fmla="*/ 5 w 28"/>
              <a:gd name="T81" fmla="*/ 16 h 42"/>
              <a:gd name="T82" fmla="*/ 5 w 28"/>
              <a:gd name="T83" fmla="*/ 21 h 42"/>
              <a:gd name="T84" fmla="*/ 7 w 28"/>
              <a:gd name="T85" fmla="*/ 23 h 42"/>
              <a:gd name="T86" fmla="*/ 12 w 28"/>
              <a:gd name="T87" fmla="*/ 25 h 42"/>
              <a:gd name="T88" fmla="*/ 14 w 28"/>
              <a:gd name="T8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2">
                <a:moveTo>
                  <a:pt x="14" y="30"/>
                </a:moveTo>
                <a:lnTo>
                  <a:pt x="14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9"/>
                </a:lnTo>
                <a:lnTo>
                  <a:pt x="0" y="9"/>
                </a:lnTo>
                <a:lnTo>
                  <a:pt x="5" y="4"/>
                </a:lnTo>
                <a:lnTo>
                  <a:pt x="5" y="4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7"/>
                </a:lnTo>
                <a:lnTo>
                  <a:pt x="26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5"/>
                </a:lnTo>
                <a:lnTo>
                  <a:pt x="28" y="35"/>
                </a:lnTo>
                <a:lnTo>
                  <a:pt x="26" y="39"/>
                </a:lnTo>
                <a:lnTo>
                  <a:pt x="26" y="39"/>
                </a:lnTo>
                <a:lnTo>
                  <a:pt x="21" y="42"/>
                </a:lnTo>
                <a:lnTo>
                  <a:pt x="21" y="42"/>
                </a:lnTo>
                <a:lnTo>
                  <a:pt x="14" y="42"/>
                </a:lnTo>
                <a:lnTo>
                  <a:pt x="14" y="42"/>
                </a:lnTo>
                <a:lnTo>
                  <a:pt x="5" y="42"/>
                </a:lnTo>
                <a:lnTo>
                  <a:pt x="5" y="42"/>
                </a:lnTo>
                <a:lnTo>
                  <a:pt x="0" y="37"/>
                </a:lnTo>
                <a:lnTo>
                  <a:pt x="3" y="35"/>
                </a:lnTo>
                <a:lnTo>
                  <a:pt x="3" y="35"/>
                </a:lnTo>
                <a:lnTo>
                  <a:pt x="7" y="39"/>
                </a:lnTo>
                <a:lnTo>
                  <a:pt x="7" y="39"/>
                </a:lnTo>
                <a:lnTo>
                  <a:pt x="14" y="39"/>
                </a:lnTo>
                <a:lnTo>
                  <a:pt x="14" y="39"/>
                </a:lnTo>
                <a:lnTo>
                  <a:pt x="19" y="39"/>
                </a:lnTo>
                <a:lnTo>
                  <a:pt x="19" y="39"/>
                </a:lnTo>
                <a:lnTo>
                  <a:pt x="21" y="37"/>
                </a:lnTo>
                <a:lnTo>
                  <a:pt x="21" y="37"/>
                </a:lnTo>
                <a:lnTo>
                  <a:pt x="24" y="35"/>
                </a:lnTo>
                <a:lnTo>
                  <a:pt x="24" y="35"/>
                </a:lnTo>
                <a:lnTo>
                  <a:pt x="26" y="30"/>
                </a:lnTo>
                <a:lnTo>
                  <a:pt x="26" y="23"/>
                </a:lnTo>
                <a:lnTo>
                  <a:pt x="26" y="23"/>
                </a:lnTo>
                <a:lnTo>
                  <a:pt x="21" y="28"/>
                </a:lnTo>
                <a:lnTo>
                  <a:pt x="21" y="28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5"/>
                </a:lnTo>
                <a:lnTo>
                  <a:pt x="19" y="25"/>
                </a:lnTo>
                <a:lnTo>
                  <a:pt x="21" y="25"/>
                </a:lnTo>
                <a:lnTo>
                  <a:pt x="21" y="25"/>
                </a:lnTo>
                <a:lnTo>
                  <a:pt x="24" y="23"/>
                </a:lnTo>
                <a:lnTo>
                  <a:pt x="24" y="23"/>
                </a:lnTo>
                <a:lnTo>
                  <a:pt x="26" y="18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21" y="4"/>
                </a:lnTo>
                <a:lnTo>
                  <a:pt x="21" y="4"/>
                </a:lnTo>
                <a:lnTo>
                  <a:pt x="19" y="2"/>
                </a:lnTo>
                <a:lnTo>
                  <a:pt x="19" y="2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12" y="25"/>
                </a:lnTo>
                <a:lnTo>
                  <a:pt x="12" y="25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213"/>
          <p:cNvSpPr>
            <a:spLocks noEditPoints="1"/>
          </p:cNvSpPr>
          <p:nvPr/>
        </p:nvSpPr>
        <p:spPr bwMode="auto">
          <a:xfrm>
            <a:off x="8091890" y="3960119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5 h 30"/>
              <a:gd name="T6" fmla="*/ 3 w 31"/>
              <a:gd name="T7" fmla="*/ 21 h 30"/>
              <a:gd name="T8" fmla="*/ 0 w 31"/>
              <a:gd name="T9" fmla="*/ 14 h 30"/>
              <a:gd name="T10" fmla="*/ 3 w 31"/>
              <a:gd name="T11" fmla="*/ 9 h 30"/>
              <a:gd name="T12" fmla="*/ 5 w 31"/>
              <a:gd name="T13" fmla="*/ 4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4 h 30"/>
              <a:gd name="T22" fmla="*/ 31 w 31"/>
              <a:gd name="T23" fmla="*/ 9 h 30"/>
              <a:gd name="T24" fmla="*/ 31 w 31"/>
              <a:gd name="T25" fmla="*/ 14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5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5 h 30"/>
              <a:gd name="T42" fmla="*/ 24 w 31"/>
              <a:gd name="T43" fmla="*/ 25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5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4 h 30"/>
              <a:gd name="T62" fmla="*/ 21 w 31"/>
              <a:gd name="T63" fmla="*/ 2 h 30"/>
              <a:gd name="T64" fmla="*/ 17 w 31"/>
              <a:gd name="T65" fmla="*/ 2 h 30"/>
              <a:gd name="T66" fmla="*/ 12 w 31"/>
              <a:gd name="T67" fmla="*/ 2 h 30"/>
              <a:gd name="T68" fmla="*/ 7 w 31"/>
              <a:gd name="T69" fmla="*/ 4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5"/>
                </a:lnTo>
                <a:lnTo>
                  <a:pt x="5" y="25"/>
                </a:lnTo>
                <a:lnTo>
                  <a:pt x="3" y="21"/>
                </a:lnTo>
                <a:lnTo>
                  <a:pt x="3" y="21"/>
                </a:lnTo>
                <a:lnTo>
                  <a:pt x="0" y="14"/>
                </a:lnTo>
                <a:lnTo>
                  <a:pt x="0" y="14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4"/>
                </a:lnTo>
                <a:lnTo>
                  <a:pt x="26" y="4"/>
                </a:lnTo>
                <a:lnTo>
                  <a:pt x="31" y="9"/>
                </a:lnTo>
                <a:lnTo>
                  <a:pt x="31" y="9"/>
                </a:lnTo>
                <a:lnTo>
                  <a:pt x="31" y="14"/>
                </a:lnTo>
                <a:lnTo>
                  <a:pt x="31" y="14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5"/>
                </a:lnTo>
                <a:lnTo>
                  <a:pt x="10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4"/>
                </a:lnTo>
                <a:lnTo>
                  <a:pt x="24" y="4"/>
                </a:lnTo>
                <a:lnTo>
                  <a:pt x="21" y="2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7" y="4"/>
                </a:lnTo>
                <a:lnTo>
                  <a:pt x="7" y="4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214"/>
          <p:cNvSpPr>
            <a:spLocks/>
          </p:cNvSpPr>
          <p:nvPr/>
        </p:nvSpPr>
        <p:spPr bwMode="auto">
          <a:xfrm>
            <a:off x="8147452" y="3960119"/>
            <a:ext cx="38100" cy="47625"/>
          </a:xfrm>
          <a:custGeom>
            <a:avLst/>
            <a:gdLst>
              <a:gd name="T0" fmla="*/ 12 w 24"/>
              <a:gd name="T1" fmla="*/ 30 h 30"/>
              <a:gd name="T2" fmla="*/ 5 w 24"/>
              <a:gd name="T3" fmla="*/ 30 h 30"/>
              <a:gd name="T4" fmla="*/ 0 w 24"/>
              <a:gd name="T5" fmla="*/ 23 h 30"/>
              <a:gd name="T6" fmla="*/ 7 w 24"/>
              <a:gd name="T7" fmla="*/ 25 h 30"/>
              <a:gd name="T8" fmla="*/ 12 w 24"/>
              <a:gd name="T9" fmla="*/ 28 h 30"/>
              <a:gd name="T10" fmla="*/ 19 w 24"/>
              <a:gd name="T11" fmla="*/ 25 h 30"/>
              <a:gd name="T12" fmla="*/ 21 w 24"/>
              <a:gd name="T13" fmla="*/ 21 h 30"/>
              <a:gd name="T14" fmla="*/ 19 w 24"/>
              <a:gd name="T15" fmla="*/ 21 h 30"/>
              <a:gd name="T16" fmla="*/ 19 w 24"/>
              <a:gd name="T17" fmla="*/ 18 h 30"/>
              <a:gd name="T18" fmla="*/ 14 w 24"/>
              <a:gd name="T19" fmla="*/ 16 h 30"/>
              <a:gd name="T20" fmla="*/ 12 w 24"/>
              <a:gd name="T21" fmla="*/ 16 h 30"/>
              <a:gd name="T22" fmla="*/ 7 w 24"/>
              <a:gd name="T23" fmla="*/ 14 h 30"/>
              <a:gd name="T24" fmla="*/ 3 w 24"/>
              <a:gd name="T25" fmla="*/ 14 h 30"/>
              <a:gd name="T26" fmla="*/ 0 w 24"/>
              <a:gd name="T27" fmla="*/ 11 h 30"/>
              <a:gd name="T28" fmla="*/ 0 w 24"/>
              <a:gd name="T29" fmla="*/ 9 h 30"/>
              <a:gd name="T30" fmla="*/ 3 w 24"/>
              <a:gd name="T31" fmla="*/ 4 h 30"/>
              <a:gd name="T32" fmla="*/ 5 w 24"/>
              <a:gd name="T33" fmla="*/ 2 h 30"/>
              <a:gd name="T34" fmla="*/ 7 w 24"/>
              <a:gd name="T35" fmla="*/ 0 h 30"/>
              <a:gd name="T36" fmla="*/ 12 w 24"/>
              <a:gd name="T37" fmla="*/ 0 h 30"/>
              <a:gd name="T38" fmla="*/ 19 w 24"/>
              <a:gd name="T39" fmla="*/ 0 h 30"/>
              <a:gd name="T40" fmla="*/ 24 w 24"/>
              <a:gd name="T41" fmla="*/ 4 h 30"/>
              <a:gd name="T42" fmla="*/ 21 w 24"/>
              <a:gd name="T43" fmla="*/ 7 h 30"/>
              <a:gd name="T44" fmla="*/ 17 w 24"/>
              <a:gd name="T45" fmla="*/ 2 h 30"/>
              <a:gd name="T46" fmla="*/ 12 w 24"/>
              <a:gd name="T47" fmla="*/ 2 h 30"/>
              <a:gd name="T48" fmla="*/ 10 w 24"/>
              <a:gd name="T49" fmla="*/ 2 h 30"/>
              <a:gd name="T50" fmla="*/ 7 w 24"/>
              <a:gd name="T51" fmla="*/ 4 h 30"/>
              <a:gd name="T52" fmla="*/ 5 w 24"/>
              <a:gd name="T53" fmla="*/ 4 h 30"/>
              <a:gd name="T54" fmla="*/ 5 w 24"/>
              <a:gd name="T55" fmla="*/ 7 h 30"/>
              <a:gd name="T56" fmla="*/ 5 w 24"/>
              <a:gd name="T57" fmla="*/ 9 h 30"/>
              <a:gd name="T58" fmla="*/ 7 w 24"/>
              <a:gd name="T59" fmla="*/ 11 h 30"/>
              <a:gd name="T60" fmla="*/ 10 w 24"/>
              <a:gd name="T61" fmla="*/ 11 h 30"/>
              <a:gd name="T62" fmla="*/ 12 w 24"/>
              <a:gd name="T63" fmla="*/ 14 h 30"/>
              <a:gd name="T64" fmla="*/ 17 w 24"/>
              <a:gd name="T65" fmla="*/ 14 h 30"/>
              <a:gd name="T66" fmla="*/ 21 w 24"/>
              <a:gd name="T67" fmla="*/ 16 h 30"/>
              <a:gd name="T68" fmla="*/ 24 w 24"/>
              <a:gd name="T69" fmla="*/ 18 h 30"/>
              <a:gd name="T70" fmla="*/ 24 w 24"/>
              <a:gd name="T71" fmla="*/ 21 h 30"/>
              <a:gd name="T72" fmla="*/ 21 w 24"/>
              <a:gd name="T73" fmla="*/ 28 h 30"/>
              <a:gd name="T74" fmla="*/ 17 w 24"/>
              <a:gd name="T75" fmla="*/ 30 h 30"/>
              <a:gd name="T76" fmla="*/ 12 w 24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0">
                <a:moveTo>
                  <a:pt x="12" y="30"/>
                </a:moveTo>
                <a:lnTo>
                  <a:pt x="12" y="30"/>
                </a:lnTo>
                <a:lnTo>
                  <a:pt x="5" y="30"/>
                </a:lnTo>
                <a:lnTo>
                  <a:pt x="5" y="30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9" y="25"/>
                </a:lnTo>
                <a:lnTo>
                  <a:pt x="19" y="25"/>
                </a:lnTo>
                <a:lnTo>
                  <a:pt x="21" y="21"/>
                </a:lnTo>
                <a:lnTo>
                  <a:pt x="21" y="21"/>
                </a:lnTo>
                <a:lnTo>
                  <a:pt x="19" y="21"/>
                </a:lnTo>
                <a:lnTo>
                  <a:pt x="19" y="21"/>
                </a:lnTo>
                <a:lnTo>
                  <a:pt x="19" y="18"/>
                </a:lnTo>
                <a:lnTo>
                  <a:pt x="19" y="18"/>
                </a:lnTo>
                <a:lnTo>
                  <a:pt x="14" y="16"/>
                </a:lnTo>
                <a:lnTo>
                  <a:pt x="14" y="16"/>
                </a:lnTo>
                <a:lnTo>
                  <a:pt x="12" y="16"/>
                </a:lnTo>
                <a:lnTo>
                  <a:pt x="12" y="16"/>
                </a:lnTo>
                <a:lnTo>
                  <a:pt x="7" y="14"/>
                </a:lnTo>
                <a:lnTo>
                  <a:pt x="7" y="14"/>
                </a:lnTo>
                <a:lnTo>
                  <a:pt x="3" y="14"/>
                </a:lnTo>
                <a:lnTo>
                  <a:pt x="3" y="14"/>
                </a:lnTo>
                <a:lnTo>
                  <a:pt x="0" y="11"/>
                </a:lnTo>
                <a:lnTo>
                  <a:pt x="0" y="11"/>
                </a:lnTo>
                <a:lnTo>
                  <a:pt x="0" y="9"/>
                </a:lnTo>
                <a:lnTo>
                  <a:pt x="0" y="9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4" y="4"/>
                </a:lnTo>
                <a:lnTo>
                  <a:pt x="21" y="7"/>
                </a:lnTo>
                <a:lnTo>
                  <a:pt x="21" y="7"/>
                </a:lnTo>
                <a:lnTo>
                  <a:pt x="17" y="2"/>
                </a:lnTo>
                <a:lnTo>
                  <a:pt x="17" y="2"/>
                </a:lnTo>
                <a:lnTo>
                  <a:pt x="12" y="2"/>
                </a:lnTo>
                <a:lnTo>
                  <a:pt x="12" y="2"/>
                </a:lnTo>
                <a:lnTo>
                  <a:pt x="10" y="2"/>
                </a:lnTo>
                <a:lnTo>
                  <a:pt x="10" y="2"/>
                </a:lnTo>
                <a:lnTo>
                  <a:pt x="7" y="4"/>
                </a:lnTo>
                <a:lnTo>
                  <a:pt x="7" y="4"/>
                </a:lnTo>
                <a:lnTo>
                  <a:pt x="5" y="4"/>
                </a:lnTo>
                <a:lnTo>
                  <a:pt x="5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7" y="11"/>
                </a:lnTo>
                <a:lnTo>
                  <a:pt x="7" y="11"/>
                </a:lnTo>
                <a:lnTo>
                  <a:pt x="10" y="11"/>
                </a:lnTo>
                <a:lnTo>
                  <a:pt x="10" y="11"/>
                </a:lnTo>
                <a:lnTo>
                  <a:pt x="12" y="14"/>
                </a:lnTo>
                <a:lnTo>
                  <a:pt x="12" y="14"/>
                </a:lnTo>
                <a:lnTo>
                  <a:pt x="17" y="14"/>
                </a:lnTo>
                <a:lnTo>
                  <a:pt x="17" y="14"/>
                </a:lnTo>
                <a:lnTo>
                  <a:pt x="21" y="16"/>
                </a:lnTo>
                <a:lnTo>
                  <a:pt x="21" y="16"/>
                </a:lnTo>
                <a:lnTo>
                  <a:pt x="24" y="18"/>
                </a:lnTo>
                <a:lnTo>
                  <a:pt x="24" y="18"/>
                </a:lnTo>
                <a:lnTo>
                  <a:pt x="24" y="21"/>
                </a:lnTo>
                <a:lnTo>
                  <a:pt x="24" y="21"/>
                </a:lnTo>
                <a:lnTo>
                  <a:pt x="24" y="25"/>
                </a:lnTo>
                <a:lnTo>
                  <a:pt x="21" y="28"/>
                </a:lnTo>
                <a:lnTo>
                  <a:pt x="21" y="28"/>
                </a:lnTo>
                <a:lnTo>
                  <a:pt x="17" y="30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215"/>
          <p:cNvSpPr>
            <a:spLocks/>
          </p:cNvSpPr>
          <p:nvPr/>
        </p:nvSpPr>
        <p:spPr bwMode="auto">
          <a:xfrm>
            <a:off x="8191902" y="3944244"/>
            <a:ext cx="26988" cy="63500"/>
          </a:xfrm>
          <a:custGeom>
            <a:avLst/>
            <a:gdLst>
              <a:gd name="T0" fmla="*/ 17 w 17"/>
              <a:gd name="T1" fmla="*/ 38 h 40"/>
              <a:gd name="T2" fmla="*/ 17 w 17"/>
              <a:gd name="T3" fmla="*/ 38 h 40"/>
              <a:gd name="T4" fmla="*/ 17 w 17"/>
              <a:gd name="T5" fmla="*/ 40 h 40"/>
              <a:gd name="T6" fmla="*/ 17 w 17"/>
              <a:gd name="T7" fmla="*/ 40 h 40"/>
              <a:gd name="T8" fmla="*/ 14 w 17"/>
              <a:gd name="T9" fmla="*/ 40 h 40"/>
              <a:gd name="T10" fmla="*/ 14 w 17"/>
              <a:gd name="T11" fmla="*/ 40 h 40"/>
              <a:gd name="T12" fmla="*/ 12 w 17"/>
              <a:gd name="T13" fmla="*/ 40 h 40"/>
              <a:gd name="T14" fmla="*/ 12 w 17"/>
              <a:gd name="T15" fmla="*/ 40 h 40"/>
              <a:gd name="T16" fmla="*/ 10 w 17"/>
              <a:gd name="T17" fmla="*/ 40 h 40"/>
              <a:gd name="T18" fmla="*/ 10 w 17"/>
              <a:gd name="T19" fmla="*/ 40 h 40"/>
              <a:gd name="T20" fmla="*/ 7 w 17"/>
              <a:gd name="T21" fmla="*/ 40 h 40"/>
              <a:gd name="T22" fmla="*/ 7 w 17"/>
              <a:gd name="T23" fmla="*/ 40 h 40"/>
              <a:gd name="T24" fmla="*/ 5 w 17"/>
              <a:gd name="T25" fmla="*/ 38 h 40"/>
              <a:gd name="T26" fmla="*/ 5 w 17"/>
              <a:gd name="T27" fmla="*/ 38 h 40"/>
              <a:gd name="T28" fmla="*/ 5 w 17"/>
              <a:gd name="T29" fmla="*/ 38 h 40"/>
              <a:gd name="T30" fmla="*/ 5 w 17"/>
              <a:gd name="T31" fmla="*/ 38 h 40"/>
              <a:gd name="T32" fmla="*/ 3 w 17"/>
              <a:gd name="T33" fmla="*/ 35 h 40"/>
              <a:gd name="T34" fmla="*/ 3 w 17"/>
              <a:gd name="T35" fmla="*/ 12 h 40"/>
              <a:gd name="T36" fmla="*/ 0 w 17"/>
              <a:gd name="T37" fmla="*/ 12 h 40"/>
              <a:gd name="T38" fmla="*/ 0 w 17"/>
              <a:gd name="T39" fmla="*/ 10 h 40"/>
              <a:gd name="T40" fmla="*/ 3 w 17"/>
              <a:gd name="T41" fmla="*/ 10 h 40"/>
              <a:gd name="T42" fmla="*/ 3 w 17"/>
              <a:gd name="T43" fmla="*/ 0 h 40"/>
              <a:gd name="T44" fmla="*/ 7 w 17"/>
              <a:gd name="T45" fmla="*/ 0 h 40"/>
              <a:gd name="T46" fmla="*/ 7 w 17"/>
              <a:gd name="T47" fmla="*/ 10 h 40"/>
              <a:gd name="T48" fmla="*/ 14 w 17"/>
              <a:gd name="T49" fmla="*/ 10 h 40"/>
              <a:gd name="T50" fmla="*/ 14 w 17"/>
              <a:gd name="T51" fmla="*/ 12 h 40"/>
              <a:gd name="T52" fmla="*/ 7 w 17"/>
              <a:gd name="T53" fmla="*/ 12 h 40"/>
              <a:gd name="T54" fmla="*/ 7 w 17"/>
              <a:gd name="T55" fmla="*/ 33 h 40"/>
              <a:gd name="T56" fmla="*/ 7 w 17"/>
              <a:gd name="T57" fmla="*/ 33 h 40"/>
              <a:gd name="T58" fmla="*/ 10 w 17"/>
              <a:gd name="T59" fmla="*/ 35 h 40"/>
              <a:gd name="T60" fmla="*/ 10 w 17"/>
              <a:gd name="T61" fmla="*/ 35 h 40"/>
              <a:gd name="T62" fmla="*/ 12 w 17"/>
              <a:gd name="T63" fmla="*/ 38 h 40"/>
              <a:gd name="T64" fmla="*/ 12 w 17"/>
              <a:gd name="T65" fmla="*/ 38 h 40"/>
              <a:gd name="T66" fmla="*/ 14 w 17"/>
              <a:gd name="T67" fmla="*/ 35 h 40"/>
              <a:gd name="T68" fmla="*/ 14 w 17"/>
              <a:gd name="T69" fmla="*/ 35 h 40"/>
              <a:gd name="T70" fmla="*/ 17 w 17"/>
              <a:gd name="T71" fmla="*/ 35 h 40"/>
              <a:gd name="T72" fmla="*/ 17 w 17"/>
              <a:gd name="T73" fmla="*/ 38 h 40"/>
              <a:gd name="T74" fmla="*/ 17 w 17"/>
              <a:gd name="T75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40">
                <a:moveTo>
                  <a:pt x="17" y="38"/>
                </a:moveTo>
                <a:lnTo>
                  <a:pt x="17" y="38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10" y="40"/>
                </a:lnTo>
                <a:lnTo>
                  <a:pt x="10" y="40"/>
                </a:lnTo>
                <a:lnTo>
                  <a:pt x="7" y="40"/>
                </a:lnTo>
                <a:lnTo>
                  <a:pt x="7" y="40"/>
                </a:lnTo>
                <a:lnTo>
                  <a:pt x="5" y="38"/>
                </a:lnTo>
                <a:lnTo>
                  <a:pt x="5" y="38"/>
                </a:lnTo>
                <a:lnTo>
                  <a:pt x="5" y="38"/>
                </a:lnTo>
                <a:lnTo>
                  <a:pt x="5" y="38"/>
                </a:lnTo>
                <a:lnTo>
                  <a:pt x="3" y="35"/>
                </a:lnTo>
                <a:lnTo>
                  <a:pt x="3" y="12"/>
                </a:lnTo>
                <a:lnTo>
                  <a:pt x="0" y="12"/>
                </a:lnTo>
                <a:lnTo>
                  <a:pt x="0" y="10"/>
                </a:lnTo>
                <a:lnTo>
                  <a:pt x="3" y="10"/>
                </a:lnTo>
                <a:lnTo>
                  <a:pt x="3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2"/>
                </a:lnTo>
                <a:lnTo>
                  <a:pt x="7" y="12"/>
                </a:lnTo>
                <a:lnTo>
                  <a:pt x="7" y="33"/>
                </a:lnTo>
                <a:lnTo>
                  <a:pt x="7" y="33"/>
                </a:lnTo>
                <a:lnTo>
                  <a:pt x="10" y="35"/>
                </a:lnTo>
                <a:lnTo>
                  <a:pt x="10" y="35"/>
                </a:lnTo>
                <a:lnTo>
                  <a:pt x="12" y="38"/>
                </a:lnTo>
                <a:lnTo>
                  <a:pt x="12" y="38"/>
                </a:lnTo>
                <a:lnTo>
                  <a:pt x="14" y="35"/>
                </a:lnTo>
                <a:lnTo>
                  <a:pt x="14" y="35"/>
                </a:lnTo>
                <a:lnTo>
                  <a:pt x="17" y="35"/>
                </a:lnTo>
                <a:lnTo>
                  <a:pt x="17" y="38"/>
                </a:lnTo>
                <a:lnTo>
                  <a:pt x="17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216"/>
          <p:cNvSpPr>
            <a:spLocks noEditPoints="1"/>
          </p:cNvSpPr>
          <p:nvPr/>
        </p:nvSpPr>
        <p:spPr bwMode="auto">
          <a:xfrm>
            <a:off x="8222065" y="3960119"/>
            <a:ext cx="44450" cy="47625"/>
          </a:xfrm>
          <a:custGeom>
            <a:avLst/>
            <a:gdLst>
              <a:gd name="T0" fmla="*/ 12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2 w 28"/>
              <a:gd name="T7" fmla="*/ 25 h 30"/>
              <a:gd name="T8" fmla="*/ 0 w 28"/>
              <a:gd name="T9" fmla="*/ 21 h 30"/>
              <a:gd name="T10" fmla="*/ 2 w 28"/>
              <a:gd name="T11" fmla="*/ 18 h 30"/>
              <a:gd name="T12" fmla="*/ 5 w 28"/>
              <a:gd name="T13" fmla="*/ 14 h 30"/>
              <a:gd name="T14" fmla="*/ 7 w 28"/>
              <a:gd name="T15" fmla="*/ 14 h 30"/>
              <a:gd name="T16" fmla="*/ 14 w 28"/>
              <a:gd name="T17" fmla="*/ 11 h 30"/>
              <a:gd name="T18" fmla="*/ 19 w 28"/>
              <a:gd name="T19" fmla="*/ 11 h 30"/>
              <a:gd name="T20" fmla="*/ 21 w 28"/>
              <a:gd name="T21" fmla="*/ 11 h 30"/>
              <a:gd name="T22" fmla="*/ 21 w 28"/>
              <a:gd name="T23" fmla="*/ 4 h 30"/>
              <a:gd name="T24" fmla="*/ 16 w 28"/>
              <a:gd name="T25" fmla="*/ 2 h 30"/>
              <a:gd name="T26" fmla="*/ 14 w 28"/>
              <a:gd name="T27" fmla="*/ 2 h 30"/>
              <a:gd name="T28" fmla="*/ 9 w 28"/>
              <a:gd name="T29" fmla="*/ 2 h 30"/>
              <a:gd name="T30" fmla="*/ 2 w 28"/>
              <a:gd name="T31" fmla="*/ 2 h 30"/>
              <a:gd name="T32" fmla="*/ 9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6 w 28"/>
              <a:gd name="T39" fmla="*/ 7 h 30"/>
              <a:gd name="T40" fmla="*/ 26 w 28"/>
              <a:gd name="T41" fmla="*/ 25 h 30"/>
              <a:gd name="T42" fmla="*/ 28 w 28"/>
              <a:gd name="T43" fmla="*/ 25 h 30"/>
              <a:gd name="T44" fmla="*/ 28 w 28"/>
              <a:gd name="T45" fmla="*/ 30 h 30"/>
              <a:gd name="T46" fmla="*/ 26 w 28"/>
              <a:gd name="T47" fmla="*/ 30 h 30"/>
              <a:gd name="T48" fmla="*/ 23 w 28"/>
              <a:gd name="T49" fmla="*/ 30 h 30"/>
              <a:gd name="T50" fmla="*/ 23 w 28"/>
              <a:gd name="T51" fmla="*/ 25 h 30"/>
              <a:gd name="T52" fmla="*/ 16 w 28"/>
              <a:gd name="T53" fmla="*/ 30 h 30"/>
              <a:gd name="T54" fmla="*/ 12 w 28"/>
              <a:gd name="T55" fmla="*/ 30 h 30"/>
              <a:gd name="T56" fmla="*/ 12 w 28"/>
              <a:gd name="T57" fmla="*/ 28 h 30"/>
              <a:gd name="T58" fmla="*/ 16 w 28"/>
              <a:gd name="T59" fmla="*/ 25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9 w 28"/>
              <a:gd name="T69" fmla="*/ 14 h 30"/>
              <a:gd name="T70" fmla="*/ 14 w 28"/>
              <a:gd name="T71" fmla="*/ 14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5 h 30"/>
              <a:gd name="T80" fmla="*/ 9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12" y="30"/>
                </a:moveTo>
                <a:lnTo>
                  <a:pt x="12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2" y="25"/>
                </a:lnTo>
                <a:lnTo>
                  <a:pt x="2" y="25"/>
                </a:lnTo>
                <a:lnTo>
                  <a:pt x="0" y="21"/>
                </a:lnTo>
                <a:lnTo>
                  <a:pt x="0" y="21"/>
                </a:lnTo>
                <a:lnTo>
                  <a:pt x="2" y="18"/>
                </a:lnTo>
                <a:lnTo>
                  <a:pt x="2" y="18"/>
                </a:lnTo>
                <a:lnTo>
                  <a:pt x="5" y="14"/>
                </a:lnTo>
                <a:lnTo>
                  <a:pt x="5" y="14"/>
                </a:lnTo>
                <a:lnTo>
                  <a:pt x="7" y="14"/>
                </a:lnTo>
                <a:lnTo>
                  <a:pt x="7" y="14"/>
                </a:lnTo>
                <a:lnTo>
                  <a:pt x="14" y="11"/>
                </a:lnTo>
                <a:lnTo>
                  <a:pt x="14" y="11"/>
                </a:lnTo>
                <a:lnTo>
                  <a:pt x="19" y="11"/>
                </a:lnTo>
                <a:lnTo>
                  <a:pt x="19" y="11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21" y="4"/>
                </a:lnTo>
                <a:lnTo>
                  <a:pt x="21" y="4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2"/>
                </a:lnTo>
                <a:lnTo>
                  <a:pt x="9" y="2"/>
                </a:lnTo>
                <a:lnTo>
                  <a:pt x="5" y="7"/>
                </a:lnTo>
                <a:lnTo>
                  <a:pt x="2" y="2"/>
                </a:lnTo>
                <a:lnTo>
                  <a:pt x="2" y="2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5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5"/>
                </a:lnTo>
                <a:lnTo>
                  <a:pt x="23" y="25"/>
                </a:lnTo>
                <a:lnTo>
                  <a:pt x="16" y="30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6" y="25"/>
                </a:lnTo>
                <a:lnTo>
                  <a:pt x="16" y="25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9" y="14"/>
                </a:lnTo>
                <a:lnTo>
                  <a:pt x="19" y="14"/>
                </a:lnTo>
                <a:lnTo>
                  <a:pt x="14" y="14"/>
                </a:lnTo>
                <a:lnTo>
                  <a:pt x="14" y="14"/>
                </a:lnTo>
                <a:lnTo>
                  <a:pt x="7" y="16"/>
                </a:lnTo>
                <a:lnTo>
                  <a:pt x="7" y="16"/>
                </a:lnTo>
                <a:lnTo>
                  <a:pt x="5" y="18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217"/>
          <p:cNvSpPr>
            <a:spLocks/>
          </p:cNvSpPr>
          <p:nvPr/>
        </p:nvSpPr>
        <p:spPr bwMode="auto">
          <a:xfrm>
            <a:off x="8274452" y="3960119"/>
            <a:ext cx="36513" cy="47625"/>
          </a:xfrm>
          <a:custGeom>
            <a:avLst/>
            <a:gdLst>
              <a:gd name="T0" fmla="*/ 11 w 23"/>
              <a:gd name="T1" fmla="*/ 30 h 30"/>
              <a:gd name="T2" fmla="*/ 4 w 23"/>
              <a:gd name="T3" fmla="*/ 30 h 30"/>
              <a:gd name="T4" fmla="*/ 0 w 23"/>
              <a:gd name="T5" fmla="*/ 23 h 30"/>
              <a:gd name="T6" fmla="*/ 7 w 23"/>
              <a:gd name="T7" fmla="*/ 25 h 30"/>
              <a:gd name="T8" fmla="*/ 11 w 23"/>
              <a:gd name="T9" fmla="*/ 28 h 30"/>
              <a:gd name="T10" fmla="*/ 18 w 23"/>
              <a:gd name="T11" fmla="*/ 25 h 30"/>
              <a:gd name="T12" fmla="*/ 21 w 23"/>
              <a:gd name="T13" fmla="*/ 21 h 30"/>
              <a:gd name="T14" fmla="*/ 18 w 23"/>
              <a:gd name="T15" fmla="*/ 21 h 30"/>
              <a:gd name="T16" fmla="*/ 18 w 23"/>
              <a:gd name="T17" fmla="*/ 18 h 30"/>
              <a:gd name="T18" fmla="*/ 14 w 23"/>
              <a:gd name="T19" fmla="*/ 16 h 30"/>
              <a:gd name="T20" fmla="*/ 11 w 23"/>
              <a:gd name="T21" fmla="*/ 16 h 30"/>
              <a:gd name="T22" fmla="*/ 7 w 23"/>
              <a:gd name="T23" fmla="*/ 14 h 30"/>
              <a:gd name="T24" fmla="*/ 2 w 23"/>
              <a:gd name="T25" fmla="*/ 14 h 30"/>
              <a:gd name="T26" fmla="*/ 2 w 23"/>
              <a:gd name="T27" fmla="*/ 11 h 30"/>
              <a:gd name="T28" fmla="*/ 0 w 23"/>
              <a:gd name="T29" fmla="*/ 9 h 30"/>
              <a:gd name="T30" fmla="*/ 2 w 23"/>
              <a:gd name="T31" fmla="*/ 4 h 30"/>
              <a:gd name="T32" fmla="*/ 4 w 23"/>
              <a:gd name="T33" fmla="*/ 2 h 30"/>
              <a:gd name="T34" fmla="*/ 7 w 23"/>
              <a:gd name="T35" fmla="*/ 0 h 30"/>
              <a:gd name="T36" fmla="*/ 11 w 23"/>
              <a:gd name="T37" fmla="*/ 0 h 30"/>
              <a:gd name="T38" fmla="*/ 18 w 23"/>
              <a:gd name="T39" fmla="*/ 0 h 30"/>
              <a:gd name="T40" fmla="*/ 23 w 23"/>
              <a:gd name="T41" fmla="*/ 4 h 30"/>
              <a:gd name="T42" fmla="*/ 21 w 23"/>
              <a:gd name="T43" fmla="*/ 7 h 30"/>
              <a:gd name="T44" fmla="*/ 16 w 23"/>
              <a:gd name="T45" fmla="*/ 2 h 30"/>
              <a:gd name="T46" fmla="*/ 11 w 23"/>
              <a:gd name="T47" fmla="*/ 2 h 30"/>
              <a:gd name="T48" fmla="*/ 9 w 23"/>
              <a:gd name="T49" fmla="*/ 2 h 30"/>
              <a:gd name="T50" fmla="*/ 7 w 23"/>
              <a:gd name="T51" fmla="*/ 4 h 30"/>
              <a:gd name="T52" fmla="*/ 4 w 23"/>
              <a:gd name="T53" fmla="*/ 4 h 30"/>
              <a:gd name="T54" fmla="*/ 4 w 23"/>
              <a:gd name="T55" fmla="*/ 7 h 30"/>
              <a:gd name="T56" fmla="*/ 4 w 23"/>
              <a:gd name="T57" fmla="*/ 9 h 30"/>
              <a:gd name="T58" fmla="*/ 7 w 23"/>
              <a:gd name="T59" fmla="*/ 11 h 30"/>
              <a:gd name="T60" fmla="*/ 9 w 23"/>
              <a:gd name="T61" fmla="*/ 11 h 30"/>
              <a:gd name="T62" fmla="*/ 11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8 h 30"/>
              <a:gd name="T70" fmla="*/ 23 w 23"/>
              <a:gd name="T71" fmla="*/ 21 h 30"/>
              <a:gd name="T72" fmla="*/ 21 w 23"/>
              <a:gd name="T73" fmla="*/ 28 h 30"/>
              <a:gd name="T74" fmla="*/ 16 w 23"/>
              <a:gd name="T75" fmla="*/ 30 h 30"/>
              <a:gd name="T76" fmla="*/ 11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1" y="30"/>
                </a:moveTo>
                <a:lnTo>
                  <a:pt x="11" y="30"/>
                </a:lnTo>
                <a:lnTo>
                  <a:pt x="4" y="30"/>
                </a:lnTo>
                <a:lnTo>
                  <a:pt x="4" y="30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8" y="25"/>
                </a:lnTo>
                <a:lnTo>
                  <a:pt x="18" y="25"/>
                </a:lnTo>
                <a:lnTo>
                  <a:pt x="21" y="21"/>
                </a:lnTo>
                <a:lnTo>
                  <a:pt x="21" y="21"/>
                </a:lnTo>
                <a:lnTo>
                  <a:pt x="18" y="21"/>
                </a:lnTo>
                <a:lnTo>
                  <a:pt x="18" y="21"/>
                </a:lnTo>
                <a:lnTo>
                  <a:pt x="18" y="18"/>
                </a:lnTo>
                <a:lnTo>
                  <a:pt x="18" y="18"/>
                </a:lnTo>
                <a:lnTo>
                  <a:pt x="14" y="16"/>
                </a:lnTo>
                <a:lnTo>
                  <a:pt x="14" y="16"/>
                </a:lnTo>
                <a:lnTo>
                  <a:pt x="11" y="16"/>
                </a:lnTo>
                <a:lnTo>
                  <a:pt x="11" y="16"/>
                </a:lnTo>
                <a:lnTo>
                  <a:pt x="7" y="14"/>
                </a:lnTo>
                <a:lnTo>
                  <a:pt x="7" y="14"/>
                </a:lnTo>
                <a:lnTo>
                  <a:pt x="2" y="14"/>
                </a:lnTo>
                <a:lnTo>
                  <a:pt x="2" y="14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18" y="0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6" y="2"/>
                </a:lnTo>
                <a:lnTo>
                  <a:pt x="16" y="2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7" y="4"/>
                </a:lnTo>
                <a:lnTo>
                  <a:pt x="7" y="4"/>
                </a:lnTo>
                <a:lnTo>
                  <a:pt x="4" y="4"/>
                </a:lnTo>
                <a:lnTo>
                  <a:pt x="4" y="4"/>
                </a:lnTo>
                <a:lnTo>
                  <a:pt x="4" y="7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7" y="11"/>
                </a:lnTo>
                <a:lnTo>
                  <a:pt x="7" y="11"/>
                </a:lnTo>
                <a:lnTo>
                  <a:pt x="9" y="11"/>
                </a:lnTo>
                <a:lnTo>
                  <a:pt x="9" y="11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3" y="21"/>
                </a:lnTo>
                <a:lnTo>
                  <a:pt x="23" y="21"/>
                </a:lnTo>
                <a:lnTo>
                  <a:pt x="23" y="25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218"/>
          <p:cNvSpPr>
            <a:spLocks/>
          </p:cNvSpPr>
          <p:nvPr/>
        </p:nvSpPr>
        <p:spPr bwMode="auto">
          <a:xfrm>
            <a:off x="8322077" y="3996631"/>
            <a:ext cx="7938" cy="19050"/>
          </a:xfrm>
          <a:custGeom>
            <a:avLst/>
            <a:gdLst>
              <a:gd name="T0" fmla="*/ 0 w 5"/>
              <a:gd name="T1" fmla="*/ 12 h 12"/>
              <a:gd name="T2" fmla="*/ 2 w 5"/>
              <a:gd name="T3" fmla="*/ 7 h 12"/>
              <a:gd name="T4" fmla="*/ 0 w 5"/>
              <a:gd name="T5" fmla="*/ 7 h 12"/>
              <a:gd name="T6" fmla="*/ 0 w 5"/>
              <a:gd name="T7" fmla="*/ 0 h 12"/>
              <a:gd name="T8" fmla="*/ 5 w 5"/>
              <a:gd name="T9" fmla="*/ 0 h 12"/>
              <a:gd name="T10" fmla="*/ 5 w 5"/>
              <a:gd name="T11" fmla="*/ 7 h 12"/>
              <a:gd name="T12" fmla="*/ 2 w 5"/>
              <a:gd name="T13" fmla="*/ 12 h 12"/>
              <a:gd name="T14" fmla="*/ 0 w 5"/>
              <a:gd name="T15" fmla="*/ 12 h 12"/>
              <a:gd name="T16" fmla="*/ 0 w 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0" y="12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219"/>
          <p:cNvSpPr>
            <a:spLocks/>
          </p:cNvSpPr>
          <p:nvPr/>
        </p:nvSpPr>
        <p:spPr bwMode="auto">
          <a:xfrm>
            <a:off x="7356877" y="4066481"/>
            <a:ext cx="39688" cy="49213"/>
          </a:xfrm>
          <a:custGeom>
            <a:avLst/>
            <a:gdLst>
              <a:gd name="T0" fmla="*/ 25 w 25"/>
              <a:gd name="T1" fmla="*/ 31 h 31"/>
              <a:gd name="T2" fmla="*/ 20 w 25"/>
              <a:gd name="T3" fmla="*/ 31 h 31"/>
              <a:gd name="T4" fmla="*/ 20 w 25"/>
              <a:gd name="T5" fmla="*/ 14 h 31"/>
              <a:gd name="T6" fmla="*/ 20 w 25"/>
              <a:gd name="T7" fmla="*/ 14 h 31"/>
              <a:gd name="T8" fmla="*/ 18 w 25"/>
              <a:gd name="T9" fmla="*/ 7 h 31"/>
              <a:gd name="T10" fmla="*/ 18 w 25"/>
              <a:gd name="T11" fmla="*/ 7 h 31"/>
              <a:gd name="T12" fmla="*/ 18 w 25"/>
              <a:gd name="T13" fmla="*/ 5 h 31"/>
              <a:gd name="T14" fmla="*/ 13 w 25"/>
              <a:gd name="T15" fmla="*/ 5 h 31"/>
              <a:gd name="T16" fmla="*/ 13 w 25"/>
              <a:gd name="T17" fmla="*/ 5 h 31"/>
              <a:gd name="T18" fmla="*/ 11 w 25"/>
              <a:gd name="T19" fmla="*/ 5 h 31"/>
              <a:gd name="T20" fmla="*/ 11 w 25"/>
              <a:gd name="T21" fmla="*/ 5 h 31"/>
              <a:gd name="T22" fmla="*/ 6 w 25"/>
              <a:gd name="T23" fmla="*/ 7 h 31"/>
              <a:gd name="T24" fmla="*/ 6 w 25"/>
              <a:gd name="T25" fmla="*/ 7 h 31"/>
              <a:gd name="T26" fmla="*/ 4 w 25"/>
              <a:gd name="T27" fmla="*/ 10 h 31"/>
              <a:gd name="T28" fmla="*/ 4 w 25"/>
              <a:gd name="T29" fmla="*/ 10 h 31"/>
              <a:gd name="T30" fmla="*/ 4 w 25"/>
              <a:gd name="T31" fmla="*/ 12 h 31"/>
              <a:gd name="T32" fmla="*/ 4 w 25"/>
              <a:gd name="T33" fmla="*/ 31 h 31"/>
              <a:gd name="T34" fmla="*/ 0 w 25"/>
              <a:gd name="T35" fmla="*/ 31 h 31"/>
              <a:gd name="T36" fmla="*/ 0 w 25"/>
              <a:gd name="T37" fmla="*/ 0 h 31"/>
              <a:gd name="T38" fmla="*/ 2 w 25"/>
              <a:gd name="T39" fmla="*/ 0 h 31"/>
              <a:gd name="T40" fmla="*/ 2 w 25"/>
              <a:gd name="T41" fmla="*/ 7 h 31"/>
              <a:gd name="T42" fmla="*/ 2 w 25"/>
              <a:gd name="T43" fmla="*/ 7 h 31"/>
              <a:gd name="T44" fmla="*/ 9 w 25"/>
              <a:gd name="T45" fmla="*/ 3 h 31"/>
              <a:gd name="T46" fmla="*/ 9 w 25"/>
              <a:gd name="T47" fmla="*/ 3 h 31"/>
              <a:gd name="T48" fmla="*/ 16 w 25"/>
              <a:gd name="T49" fmla="*/ 0 h 31"/>
              <a:gd name="T50" fmla="*/ 16 w 25"/>
              <a:gd name="T51" fmla="*/ 0 h 31"/>
              <a:gd name="T52" fmla="*/ 20 w 25"/>
              <a:gd name="T53" fmla="*/ 0 h 31"/>
              <a:gd name="T54" fmla="*/ 20 w 25"/>
              <a:gd name="T55" fmla="*/ 0 h 31"/>
              <a:gd name="T56" fmla="*/ 23 w 25"/>
              <a:gd name="T57" fmla="*/ 5 h 31"/>
              <a:gd name="T58" fmla="*/ 23 w 25"/>
              <a:gd name="T59" fmla="*/ 5 h 31"/>
              <a:gd name="T60" fmla="*/ 25 w 25"/>
              <a:gd name="T61" fmla="*/ 7 h 31"/>
              <a:gd name="T62" fmla="*/ 25 w 25"/>
              <a:gd name="T63" fmla="*/ 7 h 31"/>
              <a:gd name="T64" fmla="*/ 25 w 25"/>
              <a:gd name="T65" fmla="*/ 14 h 31"/>
              <a:gd name="T66" fmla="*/ 25 w 25"/>
              <a:gd name="T67" fmla="*/ 31 h 31"/>
              <a:gd name="T68" fmla="*/ 25 w 25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1">
                <a:moveTo>
                  <a:pt x="25" y="31"/>
                </a:moveTo>
                <a:lnTo>
                  <a:pt x="20" y="31"/>
                </a:lnTo>
                <a:lnTo>
                  <a:pt x="20" y="14"/>
                </a:lnTo>
                <a:lnTo>
                  <a:pt x="20" y="14"/>
                </a:lnTo>
                <a:lnTo>
                  <a:pt x="18" y="7"/>
                </a:lnTo>
                <a:lnTo>
                  <a:pt x="18" y="7"/>
                </a:lnTo>
                <a:lnTo>
                  <a:pt x="18" y="5"/>
                </a:lnTo>
                <a:lnTo>
                  <a:pt x="13" y="5"/>
                </a:lnTo>
                <a:lnTo>
                  <a:pt x="13" y="5"/>
                </a:lnTo>
                <a:lnTo>
                  <a:pt x="11" y="5"/>
                </a:lnTo>
                <a:lnTo>
                  <a:pt x="11" y="5"/>
                </a:lnTo>
                <a:lnTo>
                  <a:pt x="6" y="7"/>
                </a:lnTo>
                <a:lnTo>
                  <a:pt x="6" y="7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4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7"/>
                </a:lnTo>
                <a:lnTo>
                  <a:pt x="25" y="14"/>
                </a:lnTo>
                <a:lnTo>
                  <a:pt x="25" y="31"/>
                </a:lnTo>
                <a:lnTo>
                  <a:pt x="25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220"/>
          <p:cNvSpPr>
            <a:spLocks noEditPoints="1"/>
          </p:cNvSpPr>
          <p:nvPr/>
        </p:nvSpPr>
        <p:spPr bwMode="auto">
          <a:xfrm>
            <a:off x="7407677" y="4066481"/>
            <a:ext cx="44450" cy="49213"/>
          </a:xfrm>
          <a:custGeom>
            <a:avLst/>
            <a:gdLst>
              <a:gd name="T0" fmla="*/ 14 w 28"/>
              <a:gd name="T1" fmla="*/ 31 h 31"/>
              <a:gd name="T2" fmla="*/ 7 w 28"/>
              <a:gd name="T3" fmla="*/ 31 h 31"/>
              <a:gd name="T4" fmla="*/ 2 w 28"/>
              <a:gd name="T5" fmla="*/ 26 h 31"/>
              <a:gd name="T6" fmla="*/ 0 w 28"/>
              <a:gd name="T7" fmla="*/ 21 h 31"/>
              <a:gd name="T8" fmla="*/ 0 w 28"/>
              <a:gd name="T9" fmla="*/ 17 h 31"/>
              <a:gd name="T10" fmla="*/ 0 w 28"/>
              <a:gd name="T11" fmla="*/ 10 h 31"/>
              <a:gd name="T12" fmla="*/ 2 w 28"/>
              <a:gd name="T13" fmla="*/ 5 h 31"/>
              <a:gd name="T14" fmla="*/ 7 w 28"/>
              <a:gd name="T15" fmla="*/ 3 h 31"/>
              <a:gd name="T16" fmla="*/ 14 w 28"/>
              <a:gd name="T17" fmla="*/ 0 h 31"/>
              <a:gd name="T18" fmla="*/ 21 w 28"/>
              <a:gd name="T19" fmla="*/ 3 h 31"/>
              <a:gd name="T20" fmla="*/ 26 w 28"/>
              <a:gd name="T21" fmla="*/ 5 h 31"/>
              <a:gd name="T22" fmla="*/ 28 w 28"/>
              <a:gd name="T23" fmla="*/ 10 h 31"/>
              <a:gd name="T24" fmla="*/ 28 w 28"/>
              <a:gd name="T25" fmla="*/ 17 h 31"/>
              <a:gd name="T26" fmla="*/ 28 w 28"/>
              <a:gd name="T27" fmla="*/ 17 h 31"/>
              <a:gd name="T28" fmla="*/ 2 w 28"/>
              <a:gd name="T29" fmla="*/ 17 h 31"/>
              <a:gd name="T30" fmla="*/ 5 w 28"/>
              <a:gd name="T31" fmla="*/ 21 h 31"/>
              <a:gd name="T32" fmla="*/ 7 w 28"/>
              <a:gd name="T33" fmla="*/ 26 h 31"/>
              <a:gd name="T34" fmla="*/ 9 w 28"/>
              <a:gd name="T35" fmla="*/ 28 h 31"/>
              <a:gd name="T36" fmla="*/ 14 w 28"/>
              <a:gd name="T37" fmla="*/ 28 h 31"/>
              <a:gd name="T38" fmla="*/ 16 w 28"/>
              <a:gd name="T39" fmla="*/ 28 h 31"/>
              <a:gd name="T40" fmla="*/ 19 w 28"/>
              <a:gd name="T41" fmla="*/ 26 h 31"/>
              <a:gd name="T42" fmla="*/ 21 w 28"/>
              <a:gd name="T43" fmla="*/ 26 h 31"/>
              <a:gd name="T44" fmla="*/ 23 w 28"/>
              <a:gd name="T45" fmla="*/ 24 h 31"/>
              <a:gd name="T46" fmla="*/ 28 w 28"/>
              <a:gd name="T47" fmla="*/ 24 h 31"/>
              <a:gd name="T48" fmla="*/ 26 w 28"/>
              <a:gd name="T49" fmla="*/ 28 h 31"/>
              <a:gd name="T50" fmla="*/ 21 w 28"/>
              <a:gd name="T51" fmla="*/ 31 h 31"/>
              <a:gd name="T52" fmla="*/ 19 w 28"/>
              <a:gd name="T53" fmla="*/ 31 h 31"/>
              <a:gd name="T54" fmla="*/ 14 w 28"/>
              <a:gd name="T55" fmla="*/ 31 h 31"/>
              <a:gd name="T56" fmla="*/ 26 w 28"/>
              <a:gd name="T57" fmla="*/ 14 h 31"/>
              <a:gd name="T58" fmla="*/ 23 w 28"/>
              <a:gd name="T59" fmla="*/ 10 h 31"/>
              <a:gd name="T60" fmla="*/ 21 w 28"/>
              <a:gd name="T61" fmla="*/ 7 h 31"/>
              <a:gd name="T62" fmla="*/ 19 w 28"/>
              <a:gd name="T63" fmla="*/ 5 h 31"/>
              <a:gd name="T64" fmla="*/ 14 w 28"/>
              <a:gd name="T65" fmla="*/ 3 h 31"/>
              <a:gd name="T66" fmla="*/ 9 w 28"/>
              <a:gd name="T67" fmla="*/ 5 h 31"/>
              <a:gd name="T68" fmla="*/ 7 w 28"/>
              <a:gd name="T69" fmla="*/ 7 h 31"/>
              <a:gd name="T70" fmla="*/ 5 w 28"/>
              <a:gd name="T71" fmla="*/ 10 h 31"/>
              <a:gd name="T72" fmla="*/ 26 w 28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" h="31">
                <a:moveTo>
                  <a:pt x="14" y="31"/>
                </a:moveTo>
                <a:lnTo>
                  <a:pt x="14" y="31"/>
                </a:lnTo>
                <a:lnTo>
                  <a:pt x="7" y="31"/>
                </a:lnTo>
                <a:lnTo>
                  <a:pt x="7" y="31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0" y="17"/>
                </a:lnTo>
                <a:lnTo>
                  <a:pt x="0" y="10"/>
                </a:lnTo>
                <a:lnTo>
                  <a:pt x="0" y="10"/>
                </a:lnTo>
                <a:lnTo>
                  <a:pt x="2" y="5"/>
                </a:lnTo>
                <a:lnTo>
                  <a:pt x="2" y="5"/>
                </a:lnTo>
                <a:lnTo>
                  <a:pt x="7" y="3"/>
                </a:lnTo>
                <a:lnTo>
                  <a:pt x="7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28" y="17"/>
                </a:lnTo>
                <a:lnTo>
                  <a:pt x="28" y="17"/>
                </a:lnTo>
                <a:lnTo>
                  <a:pt x="28" y="17"/>
                </a:lnTo>
                <a:lnTo>
                  <a:pt x="28" y="17"/>
                </a:lnTo>
                <a:lnTo>
                  <a:pt x="28" y="17"/>
                </a:lnTo>
                <a:lnTo>
                  <a:pt x="2" y="17"/>
                </a:lnTo>
                <a:lnTo>
                  <a:pt x="2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6" y="28"/>
                </a:lnTo>
                <a:lnTo>
                  <a:pt x="16" y="28"/>
                </a:lnTo>
                <a:lnTo>
                  <a:pt x="19" y="26"/>
                </a:lnTo>
                <a:lnTo>
                  <a:pt x="19" y="26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1" y="31"/>
                </a:lnTo>
                <a:lnTo>
                  <a:pt x="21" y="31"/>
                </a:lnTo>
                <a:lnTo>
                  <a:pt x="19" y="31"/>
                </a:lnTo>
                <a:lnTo>
                  <a:pt x="19" y="31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3" y="10"/>
                </a:lnTo>
                <a:lnTo>
                  <a:pt x="23" y="10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4" y="3"/>
                </a:lnTo>
                <a:lnTo>
                  <a:pt x="14" y="3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2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221"/>
          <p:cNvSpPr>
            <a:spLocks noEditPoints="1"/>
          </p:cNvSpPr>
          <p:nvPr/>
        </p:nvSpPr>
        <p:spPr bwMode="auto">
          <a:xfrm>
            <a:off x="7460065" y="4066481"/>
            <a:ext cx="47625" cy="66675"/>
          </a:xfrm>
          <a:custGeom>
            <a:avLst/>
            <a:gdLst>
              <a:gd name="T0" fmla="*/ 14 w 30"/>
              <a:gd name="T1" fmla="*/ 31 h 42"/>
              <a:gd name="T2" fmla="*/ 9 w 30"/>
              <a:gd name="T3" fmla="*/ 31 h 42"/>
              <a:gd name="T4" fmla="*/ 4 w 30"/>
              <a:gd name="T5" fmla="*/ 26 h 42"/>
              <a:gd name="T6" fmla="*/ 2 w 30"/>
              <a:gd name="T7" fmla="*/ 21 h 42"/>
              <a:gd name="T8" fmla="*/ 0 w 30"/>
              <a:gd name="T9" fmla="*/ 17 h 42"/>
              <a:gd name="T10" fmla="*/ 2 w 30"/>
              <a:gd name="T11" fmla="*/ 10 h 42"/>
              <a:gd name="T12" fmla="*/ 4 w 30"/>
              <a:gd name="T13" fmla="*/ 5 h 42"/>
              <a:gd name="T14" fmla="*/ 9 w 30"/>
              <a:gd name="T15" fmla="*/ 3 h 42"/>
              <a:gd name="T16" fmla="*/ 14 w 30"/>
              <a:gd name="T17" fmla="*/ 0 h 42"/>
              <a:gd name="T18" fmla="*/ 18 w 30"/>
              <a:gd name="T19" fmla="*/ 0 h 42"/>
              <a:gd name="T20" fmla="*/ 21 w 30"/>
              <a:gd name="T21" fmla="*/ 3 h 42"/>
              <a:gd name="T22" fmla="*/ 23 w 30"/>
              <a:gd name="T23" fmla="*/ 5 h 42"/>
              <a:gd name="T24" fmla="*/ 25 w 30"/>
              <a:gd name="T25" fmla="*/ 0 h 42"/>
              <a:gd name="T26" fmla="*/ 30 w 30"/>
              <a:gd name="T27" fmla="*/ 37 h 42"/>
              <a:gd name="T28" fmla="*/ 30 w 30"/>
              <a:gd name="T29" fmla="*/ 40 h 42"/>
              <a:gd name="T30" fmla="*/ 30 w 30"/>
              <a:gd name="T31" fmla="*/ 42 h 42"/>
              <a:gd name="T32" fmla="*/ 30 w 30"/>
              <a:gd name="T33" fmla="*/ 42 h 42"/>
              <a:gd name="T34" fmla="*/ 28 w 30"/>
              <a:gd name="T35" fmla="*/ 42 h 42"/>
              <a:gd name="T36" fmla="*/ 25 w 30"/>
              <a:gd name="T37" fmla="*/ 42 h 42"/>
              <a:gd name="T38" fmla="*/ 25 w 30"/>
              <a:gd name="T39" fmla="*/ 24 h 42"/>
              <a:gd name="T40" fmla="*/ 21 w 30"/>
              <a:gd name="T41" fmla="*/ 31 h 42"/>
              <a:gd name="T42" fmla="*/ 14 w 30"/>
              <a:gd name="T43" fmla="*/ 31 h 42"/>
              <a:gd name="T44" fmla="*/ 16 w 30"/>
              <a:gd name="T45" fmla="*/ 28 h 42"/>
              <a:gd name="T46" fmla="*/ 18 w 30"/>
              <a:gd name="T47" fmla="*/ 28 h 42"/>
              <a:gd name="T48" fmla="*/ 21 w 30"/>
              <a:gd name="T49" fmla="*/ 26 h 42"/>
              <a:gd name="T50" fmla="*/ 23 w 30"/>
              <a:gd name="T51" fmla="*/ 24 h 42"/>
              <a:gd name="T52" fmla="*/ 25 w 30"/>
              <a:gd name="T53" fmla="*/ 21 h 42"/>
              <a:gd name="T54" fmla="*/ 25 w 30"/>
              <a:gd name="T55" fmla="*/ 12 h 42"/>
              <a:gd name="T56" fmla="*/ 23 w 30"/>
              <a:gd name="T57" fmla="*/ 10 h 42"/>
              <a:gd name="T58" fmla="*/ 21 w 30"/>
              <a:gd name="T59" fmla="*/ 7 h 42"/>
              <a:gd name="T60" fmla="*/ 18 w 30"/>
              <a:gd name="T61" fmla="*/ 5 h 42"/>
              <a:gd name="T62" fmla="*/ 16 w 30"/>
              <a:gd name="T63" fmla="*/ 3 h 42"/>
              <a:gd name="T64" fmla="*/ 11 w 30"/>
              <a:gd name="T65" fmla="*/ 5 h 42"/>
              <a:gd name="T66" fmla="*/ 7 w 30"/>
              <a:gd name="T67" fmla="*/ 7 h 42"/>
              <a:gd name="T68" fmla="*/ 4 w 30"/>
              <a:gd name="T69" fmla="*/ 12 h 42"/>
              <a:gd name="T70" fmla="*/ 4 w 30"/>
              <a:gd name="T71" fmla="*/ 17 h 42"/>
              <a:gd name="T72" fmla="*/ 4 w 30"/>
              <a:gd name="T73" fmla="*/ 21 h 42"/>
              <a:gd name="T74" fmla="*/ 7 w 30"/>
              <a:gd name="T75" fmla="*/ 24 h 42"/>
              <a:gd name="T76" fmla="*/ 11 w 30"/>
              <a:gd name="T77" fmla="*/ 28 h 42"/>
              <a:gd name="T78" fmla="*/ 16 w 30"/>
              <a:gd name="T7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2">
                <a:moveTo>
                  <a:pt x="14" y="31"/>
                </a:moveTo>
                <a:lnTo>
                  <a:pt x="14" y="31"/>
                </a:lnTo>
                <a:lnTo>
                  <a:pt x="9" y="31"/>
                </a:lnTo>
                <a:lnTo>
                  <a:pt x="9" y="31"/>
                </a:lnTo>
                <a:lnTo>
                  <a:pt x="4" y="26"/>
                </a:lnTo>
                <a:lnTo>
                  <a:pt x="4" y="26"/>
                </a:lnTo>
                <a:lnTo>
                  <a:pt x="2" y="21"/>
                </a:lnTo>
                <a:lnTo>
                  <a:pt x="2" y="21"/>
                </a:lnTo>
                <a:lnTo>
                  <a:pt x="0" y="17"/>
                </a:lnTo>
                <a:lnTo>
                  <a:pt x="0" y="17"/>
                </a:lnTo>
                <a:lnTo>
                  <a:pt x="2" y="10"/>
                </a:lnTo>
                <a:lnTo>
                  <a:pt x="2" y="10"/>
                </a:lnTo>
                <a:lnTo>
                  <a:pt x="4" y="5"/>
                </a:lnTo>
                <a:lnTo>
                  <a:pt x="4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1" y="3"/>
                </a:lnTo>
                <a:lnTo>
                  <a:pt x="21" y="3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0" y="40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2"/>
                </a:lnTo>
                <a:lnTo>
                  <a:pt x="25" y="42"/>
                </a:lnTo>
                <a:lnTo>
                  <a:pt x="25" y="40"/>
                </a:lnTo>
                <a:lnTo>
                  <a:pt x="25" y="24"/>
                </a:lnTo>
                <a:lnTo>
                  <a:pt x="25" y="24"/>
                </a:lnTo>
                <a:lnTo>
                  <a:pt x="21" y="31"/>
                </a:lnTo>
                <a:lnTo>
                  <a:pt x="21" y="31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5" y="21"/>
                </a:lnTo>
                <a:lnTo>
                  <a:pt x="25" y="12"/>
                </a:lnTo>
                <a:lnTo>
                  <a:pt x="25" y="12"/>
                </a:lnTo>
                <a:lnTo>
                  <a:pt x="23" y="10"/>
                </a:lnTo>
                <a:lnTo>
                  <a:pt x="23" y="10"/>
                </a:lnTo>
                <a:lnTo>
                  <a:pt x="21" y="7"/>
                </a:lnTo>
                <a:lnTo>
                  <a:pt x="21" y="7"/>
                </a:lnTo>
                <a:lnTo>
                  <a:pt x="18" y="5"/>
                </a:lnTo>
                <a:lnTo>
                  <a:pt x="18" y="5"/>
                </a:lnTo>
                <a:lnTo>
                  <a:pt x="16" y="3"/>
                </a:lnTo>
                <a:lnTo>
                  <a:pt x="16" y="3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4" y="12"/>
                </a:lnTo>
                <a:lnTo>
                  <a:pt x="4" y="12"/>
                </a:lnTo>
                <a:lnTo>
                  <a:pt x="4" y="17"/>
                </a:lnTo>
                <a:lnTo>
                  <a:pt x="4" y="17"/>
                </a:lnTo>
                <a:lnTo>
                  <a:pt x="4" y="21"/>
                </a:lnTo>
                <a:lnTo>
                  <a:pt x="4" y="21"/>
                </a:lnTo>
                <a:lnTo>
                  <a:pt x="7" y="24"/>
                </a:lnTo>
                <a:lnTo>
                  <a:pt x="7" y="24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222"/>
          <p:cNvSpPr>
            <a:spLocks/>
          </p:cNvSpPr>
          <p:nvPr/>
        </p:nvSpPr>
        <p:spPr bwMode="auto">
          <a:xfrm>
            <a:off x="7518802" y="4066481"/>
            <a:ext cx="44450" cy="49213"/>
          </a:xfrm>
          <a:custGeom>
            <a:avLst/>
            <a:gdLst>
              <a:gd name="T0" fmla="*/ 9 w 28"/>
              <a:gd name="T1" fmla="*/ 31 h 31"/>
              <a:gd name="T2" fmla="*/ 9 w 28"/>
              <a:gd name="T3" fmla="*/ 31 h 31"/>
              <a:gd name="T4" fmla="*/ 7 w 28"/>
              <a:gd name="T5" fmla="*/ 31 h 31"/>
              <a:gd name="T6" fmla="*/ 2 w 28"/>
              <a:gd name="T7" fmla="*/ 28 h 31"/>
              <a:gd name="T8" fmla="*/ 2 w 28"/>
              <a:gd name="T9" fmla="*/ 28 h 31"/>
              <a:gd name="T10" fmla="*/ 2 w 28"/>
              <a:gd name="T11" fmla="*/ 24 h 31"/>
              <a:gd name="T12" fmla="*/ 0 w 28"/>
              <a:gd name="T13" fmla="*/ 19 h 31"/>
              <a:gd name="T14" fmla="*/ 0 w 28"/>
              <a:gd name="T15" fmla="*/ 0 h 31"/>
              <a:gd name="T16" fmla="*/ 5 w 28"/>
              <a:gd name="T17" fmla="*/ 0 h 31"/>
              <a:gd name="T18" fmla="*/ 5 w 28"/>
              <a:gd name="T19" fmla="*/ 19 h 31"/>
              <a:gd name="T20" fmla="*/ 5 w 28"/>
              <a:gd name="T21" fmla="*/ 19 h 31"/>
              <a:gd name="T22" fmla="*/ 7 w 28"/>
              <a:gd name="T23" fmla="*/ 26 h 31"/>
              <a:gd name="T24" fmla="*/ 9 w 28"/>
              <a:gd name="T25" fmla="*/ 28 h 31"/>
              <a:gd name="T26" fmla="*/ 12 w 28"/>
              <a:gd name="T27" fmla="*/ 28 h 31"/>
              <a:gd name="T28" fmla="*/ 12 w 28"/>
              <a:gd name="T29" fmla="*/ 28 h 31"/>
              <a:gd name="T30" fmla="*/ 14 w 28"/>
              <a:gd name="T31" fmla="*/ 28 h 31"/>
              <a:gd name="T32" fmla="*/ 14 w 28"/>
              <a:gd name="T33" fmla="*/ 28 h 31"/>
              <a:gd name="T34" fmla="*/ 19 w 28"/>
              <a:gd name="T35" fmla="*/ 26 h 31"/>
              <a:gd name="T36" fmla="*/ 19 w 28"/>
              <a:gd name="T37" fmla="*/ 26 h 31"/>
              <a:gd name="T38" fmla="*/ 21 w 28"/>
              <a:gd name="T39" fmla="*/ 24 h 31"/>
              <a:gd name="T40" fmla="*/ 21 w 28"/>
              <a:gd name="T41" fmla="*/ 24 h 31"/>
              <a:gd name="T42" fmla="*/ 23 w 28"/>
              <a:gd name="T43" fmla="*/ 19 h 31"/>
              <a:gd name="T44" fmla="*/ 23 w 28"/>
              <a:gd name="T45" fmla="*/ 0 h 31"/>
              <a:gd name="T46" fmla="*/ 26 w 28"/>
              <a:gd name="T47" fmla="*/ 0 h 31"/>
              <a:gd name="T48" fmla="*/ 26 w 28"/>
              <a:gd name="T49" fmla="*/ 26 h 31"/>
              <a:gd name="T50" fmla="*/ 26 w 28"/>
              <a:gd name="T51" fmla="*/ 26 h 31"/>
              <a:gd name="T52" fmla="*/ 28 w 28"/>
              <a:gd name="T53" fmla="*/ 28 h 31"/>
              <a:gd name="T54" fmla="*/ 28 w 28"/>
              <a:gd name="T55" fmla="*/ 31 h 31"/>
              <a:gd name="T56" fmla="*/ 28 w 28"/>
              <a:gd name="T57" fmla="*/ 31 h 31"/>
              <a:gd name="T58" fmla="*/ 26 w 28"/>
              <a:gd name="T59" fmla="*/ 31 h 31"/>
              <a:gd name="T60" fmla="*/ 26 w 28"/>
              <a:gd name="T61" fmla="*/ 31 h 31"/>
              <a:gd name="T62" fmla="*/ 26 w 28"/>
              <a:gd name="T63" fmla="*/ 31 h 31"/>
              <a:gd name="T64" fmla="*/ 26 w 28"/>
              <a:gd name="T65" fmla="*/ 31 h 31"/>
              <a:gd name="T66" fmla="*/ 23 w 28"/>
              <a:gd name="T67" fmla="*/ 31 h 31"/>
              <a:gd name="T68" fmla="*/ 23 w 28"/>
              <a:gd name="T69" fmla="*/ 31 h 31"/>
              <a:gd name="T70" fmla="*/ 23 w 28"/>
              <a:gd name="T71" fmla="*/ 28 h 31"/>
              <a:gd name="T72" fmla="*/ 23 w 28"/>
              <a:gd name="T73" fmla="*/ 24 h 31"/>
              <a:gd name="T74" fmla="*/ 23 w 28"/>
              <a:gd name="T75" fmla="*/ 24 h 31"/>
              <a:gd name="T76" fmla="*/ 19 w 28"/>
              <a:gd name="T77" fmla="*/ 31 h 31"/>
              <a:gd name="T78" fmla="*/ 19 w 28"/>
              <a:gd name="T79" fmla="*/ 31 h 31"/>
              <a:gd name="T80" fmla="*/ 9 w 28"/>
              <a:gd name="T81" fmla="*/ 31 h 31"/>
              <a:gd name="T82" fmla="*/ 9 w 28"/>
              <a:gd name="T8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1">
                <a:moveTo>
                  <a:pt x="9" y="31"/>
                </a:moveTo>
                <a:lnTo>
                  <a:pt x="9" y="31"/>
                </a:lnTo>
                <a:lnTo>
                  <a:pt x="7" y="31"/>
                </a:lnTo>
                <a:lnTo>
                  <a:pt x="2" y="28"/>
                </a:lnTo>
                <a:lnTo>
                  <a:pt x="2" y="28"/>
                </a:lnTo>
                <a:lnTo>
                  <a:pt x="2" y="24"/>
                </a:lnTo>
                <a:lnTo>
                  <a:pt x="0" y="19"/>
                </a:lnTo>
                <a:lnTo>
                  <a:pt x="0" y="0"/>
                </a:lnTo>
                <a:lnTo>
                  <a:pt x="5" y="0"/>
                </a:lnTo>
                <a:lnTo>
                  <a:pt x="5" y="19"/>
                </a:lnTo>
                <a:lnTo>
                  <a:pt x="5" y="19"/>
                </a:lnTo>
                <a:lnTo>
                  <a:pt x="7" y="26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lnTo>
                  <a:pt x="14" y="28"/>
                </a:lnTo>
                <a:lnTo>
                  <a:pt x="14" y="28"/>
                </a:lnTo>
                <a:lnTo>
                  <a:pt x="19" y="26"/>
                </a:lnTo>
                <a:lnTo>
                  <a:pt x="19" y="26"/>
                </a:lnTo>
                <a:lnTo>
                  <a:pt x="21" y="24"/>
                </a:lnTo>
                <a:lnTo>
                  <a:pt x="21" y="24"/>
                </a:lnTo>
                <a:lnTo>
                  <a:pt x="23" y="19"/>
                </a:lnTo>
                <a:lnTo>
                  <a:pt x="23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8" y="28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6" y="31"/>
                </a:lnTo>
                <a:lnTo>
                  <a:pt x="23" y="31"/>
                </a:lnTo>
                <a:lnTo>
                  <a:pt x="23" y="31"/>
                </a:lnTo>
                <a:lnTo>
                  <a:pt x="23" y="28"/>
                </a:lnTo>
                <a:lnTo>
                  <a:pt x="23" y="24"/>
                </a:lnTo>
                <a:lnTo>
                  <a:pt x="23" y="24"/>
                </a:lnTo>
                <a:lnTo>
                  <a:pt x="19" y="31"/>
                </a:lnTo>
                <a:lnTo>
                  <a:pt x="19" y="31"/>
                </a:lnTo>
                <a:lnTo>
                  <a:pt x="9" y="31"/>
                </a:lnTo>
                <a:lnTo>
                  <a:pt x="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223"/>
          <p:cNvSpPr>
            <a:spLocks noEditPoints="1"/>
          </p:cNvSpPr>
          <p:nvPr/>
        </p:nvSpPr>
        <p:spPr bwMode="auto">
          <a:xfrm>
            <a:off x="7571190" y="4066481"/>
            <a:ext cx="47625" cy="49213"/>
          </a:xfrm>
          <a:custGeom>
            <a:avLst/>
            <a:gdLst>
              <a:gd name="T0" fmla="*/ 16 w 30"/>
              <a:gd name="T1" fmla="*/ 31 h 31"/>
              <a:gd name="T2" fmla="*/ 9 w 30"/>
              <a:gd name="T3" fmla="*/ 31 h 31"/>
              <a:gd name="T4" fmla="*/ 4 w 30"/>
              <a:gd name="T5" fmla="*/ 26 h 31"/>
              <a:gd name="T6" fmla="*/ 2 w 30"/>
              <a:gd name="T7" fmla="*/ 21 h 31"/>
              <a:gd name="T8" fmla="*/ 0 w 30"/>
              <a:gd name="T9" fmla="*/ 17 h 31"/>
              <a:gd name="T10" fmla="*/ 2 w 30"/>
              <a:gd name="T11" fmla="*/ 10 h 31"/>
              <a:gd name="T12" fmla="*/ 4 w 30"/>
              <a:gd name="T13" fmla="*/ 5 h 31"/>
              <a:gd name="T14" fmla="*/ 9 w 30"/>
              <a:gd name="T15" fmla="*/ 3 h 31"/>
              <a:gd name="T16" fmla="*/ 16 w 30"/>
              <a:gd name="T17" fmla="*/ 0 h 31"/>
              <a:gd name="T18" fmla="*/ 21 w 30"/>
              <a:gd name="T19" fmla="*/ 3 h 31"/>
              <a:gd name="T20" fmla="*/ 25 w 30"/>
              <a:gd name="T21" fmla="*/ 5 h 31"/>
              <a:gd name="T22" fmla="*/ 30 w 30"/>
              <a:gd name="T23" fmla="*/ 10 h 31"/>
              <a:gd name="T24" fmla="*/ 30 w 30"/>
              <a:gd name="T25" fmla="*/ 17 h 31"/>
              <a:gd name="T26" fmla="*/ 30 w 30"/>
              <a:gd name="T27" fmla="*/ 17 h 31"/>
              <a:gd name="T28" fmla="*/ 4 w 30"/>
              <a:gd name="T29" fmla="*/ 17 h 31"/>
              <a:gd name="T30" fmla="*/ 7 w 30"/>
              <a:gd name="T31" fmla="*/ 21 h 31"/>
              <a:gd name="T32" fmla="*/ 9 w 30"/>
              <a:gd name="T33" fmla="*/ 26 h 31"/>
              <a:gd name="T34" fmla="*/ 11 w 30"/>
              <a:gd name="T35" fmla="*/ 28 h 31"/>
              <a:gd name="T36" fmla="*/ 16 w 30"/>
              <a:gd name="T37" fmla="*/ 28 h 31"/>
              <a:gd name="T38" fmla="*/ 18 w 30"/>
              <a:gd name="T39" fmla="*/ 28 h 31"/>
              <a:gd name="T40" fmla="*/ 21 w 30"/>
              <a:gd name="T41" fmla="*/ 26 h 31"/>
              <a:gd name="T42" fmla="*/ 23 w 30"/>
              <a:gd name="T43" fmla="*/ 26 h 31"/>
              <a:gd name="T44" fmla="*/ 25 w 30"/>
              <a:gd name="T45" fmla="*/ 24 h 31"/>
              <a:gd name="T46" fmla="*/ 28 w 30"/>
              <a:gd name="T47" fmla="*/ 24 h 31"/>
              <a:gd name="T48" fmla="*/ 28 w 30"/>
              <a:gd name="T49" fmla="*/ 28 h 31"/>
              <a:gd name="T50" fmla="*/ 23 w 30"/>
              <a:gd name="T51" fmla="*/ 31 h 31"/>
              <a:gd name="T52" fmla="*/ 21 w 30"/>
              <a:gd name="T53" fmla="*/ 31 h 31"/>
              <a:gd name="T54" fmla="*/ 16 w 30"/>
              <a:gd name="T55" fmla="*/ 31 h 31"/>
              <a:gd name="T56" fmla="*/ 28 w 30"/>
              <a:gd name="T57" fmla="*/ 14 h 31"/>
              <a:gd name="T58" fmla="*/ 25 w 30"/>
              <a:gd name="T59" fmla="*/ 10 h 31"/>
              <a:gd name="T60" fmla="*/ 23 w 30"/>
              <a:gd name="T61" fmla="*/ 7 h 31"/>
              <a:gd name="T62" fmla="*/ 21 w 30"/>
              <a:gd name="T63" fmla="*/ 5 h 31"/>
              <a:gd name="T64" fmla="*/ 16 w 30"/>
              <a:gd name="T65" fmla="*/ 3 h 31"/>
              <a:gd name="T66" fmla="*/ 11 w 30"/>
              <a:gd name="T67" fmla="*/ 5 h 31"/>
              <a:gd name="T68" fmla="*/ 9 w 30"/>
              <a:gd name="T69" fmla="*/ 7 h 31"/>
              <a:gd name="T70" fmla="*/ 7 w 30"/>
              <a:gd name="T71" fmla="*/ 10 h 31"/>
              <a:gd name="T72" fmla="*/ 28 w 30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1">
                <a:moveTo>
                  <a:pt x="16" y="31"/>
                </a:moveTo>
                <a:lnTo>
                  <a:pt x="16" y="31"/>
                </a:lnTo>
                <a:lnTo>
                  <a:pt x="9" y="31"/>
                </a:lnTo>
                <a:lnTo>
                  <a:pt x="9" y="31"/>
                </a:lnTo>
                <a:lnTo>
                  <a:pt x="4" y="26"/>
                </a:lnTo>
                <a:lnTo>
                  <a:pt x="4" y="26"/>
                </a:lnTo>
                <a:lnTo>
                  <a:pt x="2" y="21"/>
                </a:lnTo>
                <a:lnTo>
                  <a:pt x="2" y="21"/>
                </a:lnTo>
                <a:lnTo>
                  <a:pt x="0" y="17"/>
                </a:lnTo>
                <a:lnTo>
                  <a:pt x="0" y="17"/>
                </a:lnTo>
                <a:lnTo>
                  <a:pt x="2" y="10"/>
                </a:lnTo>
                <a:lnTo>
                  <a:pt x="2" y="10"/>
                </a:lnTo>
                <a:lnTo>
                  <a:pt x="4" y="5"/>
                </a:lnTo>
                <a:lnTo>
                  <a:pt x="4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5" y="5"/>
                </a:lnTo>
                <a:lnTo>
                  <a:pt x="25" y="5"/>
                </a:lnTo>
                <a:lnTo>
                  <a:pt x="30" y="10"/>
                </a:lnTo>
                <a:lnTo>
                  <a:pt x="30" y="10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4" y="17"/>
                </a:lnTo>
                <a:lnTo>
                  <a:pt x="4" y="17"/>
                </a:lnTo>
                <a:lnTo>
                  <a:pt x="7" y="21"/>
                </a:lnTo>
                <a:lnTo>
                  <a:pt x="7" y="21"/>
                </a:lnTo>
                <a:lnTo>
                  <a:pt x="9" y="26"/>
                </a:lnTo>
                <a:lnTo>
                  <a:pt x="9" y="26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5" y="24"/>
                </a:lnTo>
                <a:lnTo>
                  <a:pt x="28" y="24"/>
                </a:lnTo>
                <a:lnTo>
                  <a:pt x="28" y="24"/>
                </a:lnTo>
                <a:lnTo>
                  <a:pt x="28" y="28"/>
                </a:lnTo>
                <a:lnTo>
                  <a:pt x="28" y="28"/>
                </a:lnTo>
                <a:lnTo>
                  <a:pt x="23" y="31"/>
                </a:lnTo>
                <a:lnTo>
                  <a:pt x="23" y="31"/>
                </a:lnTo>
                <a:lnTo>
                  <a:pt x="21" y="31"/>
                </a:lnTo>
                <a:lnTo>
                  <a:pt x="21" y="31"/>
                </a:lnTo>
                <a:lnTo>
                  <a:pt x="16" y="31"/>
                </a:lnTo>
                <a:lnTo>
                  <a:pt x="16" y="31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5" y="10"/>
                </a:lnTo>
                <a:lnTo>
                  <a:pt x="25" y="10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3"/>
                </a:lnTo>
                <a:lnTo>
                  <a:pt x="16" y="3"/>
                </a:lnTo>
                <a:lnTo>
                  <a:pt x="11" y="5"/>
                </a:lnTo>
                <a:lnTo>
                  <a:pt x="11" y="5"/>
                </a:lnTo>
                <a:lnTo>
                  <a:pt x="9" y="7"/>
                </a:lnTo>
                <a:lnTo>
                  <a:pt x="9" y="7"/>
                </a:lnTo>
                <a:lnTo>
                  <a:pt x="7" y="10"/>
                </a:lnTo>
                <a:lnTo>
                  <a:pt x="7" y="10"/>
                </a:lnTo>
                <a:lnTo>
                  <a:pt x="4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224"/>
          <p:cNvSpPr>
            <a:spLocks/>
          </p:cNvSpPr>
          <p:nvPr/>
        </p:nvSpPr>
        <p:spPr bwMode="auto">
          <a:xfrm>
            <a:off x="7648977" y="4066481"/>
            <a:ext cx="39688" cy="49213"/>
          </a:xfrm>
          <a:custGeom>
            <a:avLst/>
            <a:gdLst>
              <a:gd name="T0" fmla="*/ 14 w 25"/>
              <a:gd name="T1" fmla="*/ 31 h 31"/>
              <a:gd name="T2" fmla="*/ 7 w 25"/>
              <a:gd name="T3" fmla="*/ 31 h 31"/>
              <a:gd name="T4" fmla="*/ 2 w 25"/>
              <a:gd name="T5" fmla="*/ 24 h 31"/>
              <a:gd name="T6" fmla="*/ 7 w 25"/>
              <a:gd name="T7" fmla="*/ 28 h 31"/>
              <a:gd name="T8" fmla="*/ 11 w 25"/>
              <a:gd name="T9" fmla="*/ 28 h 31"/>
              <a:gd name="T10" fmla="*/ 18 w 25"/>
              <a:gd name="T11" fmla="*/ 28 h 31"/>
              <a:gd name="T12" fmla="*/ 21 w 25"/>
              <a:gd name="T13" fmla="*/ 24 h 31"/>
              <a:gd name="T14" fmla="*/ 21 w 25"/>
              <a:gd name="T15" fmla="*/ 21 h 31"/>
              <a:gd name="T16" fmla="*/ 18 w 25"/>
              <a:gd name="T17" fmla="*/ 19 h 31"/>
              <a:gd name="T18" fmla="*/ 16 w 25"/>
              <a:gd name="T19" fmla="*/ 19 h 31"/>
              <a:gd name="T20" fmla="*/ 11 w 25"/>
              <a:gd name="T21" fmla="*/ 17 h 31"/>
              <a:gd name="T22" fmla="*/ 7 w 25"/>
              <a:gd name="T23" fmla="*/ 17 h 31"/>
              <a:gd name="T24" fmla="*/ 4 w 25"/>
              <a:gd name="T25" fmla="*/ 14 h 31"/>
              <a:gd name="T26" fmla="*/ 2 w 25"/>
              <a:gd name="T27" fmla="*/ 12 h 31"/>
              <a:gd name="T28" fmla="*/ 2 w 25"/>
              <a:gd name="T29" fmla="*/ 10 h 31"/>
              <a:gd name="T30" fmla="*/ 2 w 25"/>
              <a:gd name="T31" fmla="*/ 5 h 31"/>
              <a:gd name="T32" fmla="*/ 4 w 25"/>
              <a:gd name="T33" fmla="*/ 3 h 31"/>
              <a:gd name="T34" fmla="*/ 9 w 25"/>
              <a:gd name="T35" fmla="*/ 0 h 31"/>
              <a:gd name="T36" fmla="*/ 14 w 25"/>
              <a:gd name="T37" fmla="*/ 0 h 31"/>
              <a:gd name="T38" fmla="*/ 18 w 25"/>
              <a:gd name="T39" fmla="*/ 0 h 31"/>
              <a:gd name="T40" fmla="*/ 23 w 25"/>
              <a:gd name="T41" fmla="*/ 5 h 31"/>
              <a:gd name="T42" fmla="*/ 21 w 25"/>
              <a:gd name="T43" fmla="*/ 7 h 31"/>
              <a:gd name="T44" fmla="*/ 18 w 25"/>
              <a:gd name="T45" fmla="*/ 5 h 31"/>
              <a:gd name="T46" fmla="*/ 11 w 25"/>
              <a:gd name="T47" fmla="*/ 3 h 31"/>
              <a:gd name="T48" fmla="*/ 9 w 25"/>
              <a:gd name="T49" fmla="*/ 3 h 31"/>
              <a:gd name="T50" fmla="*/ 7 w 25"/>
              <a:gd name="T51" fmla="*/ 5 h 31"/>
              <a:gd name="T52" fmla="*/ 7 w 25"/>
              <a:gd name="T53" fmla="*/ 7 h 31"/>
              <a:gd name="T54" fmla="*/ 4 w 25"/>
              <a:gd name="T55" fmla="*/ 10 h 31"/>
              <a:gd name="T56" fmla="*/ 4 w 25"/>
              <a:gd name="T57" fmla="*/ 12 h 31"/>
              <a:gd name="T58" fmla="*/ 7 w 25"/>
              <a:gd name="T59" fmla="*/ 12 h 31"/>
              <a:gd name="T60" fmla="*/ 9 w 25"/>
              <a:gd name="T61" fmla="*/ 14 h 31"/>
              <a:gd name="T62" fmla="*/ 14 w 25"/>
              <a:gd name="T63" fmla="*/ 14 h 31"/>
              <a:gd name="T64" fmla="*/ 18 w 25"/>
              <a:gd name="T65" fmla="*/ 14 h 31"/>
              <a:gd name="T66" fmla="*/ 21 w 25"/>
              <a:gd name="T67" fmla="*/ 17 h 31"/>
              <a:gd name="T68" fmla="*/ 23 w 25"/>
              <a:gd name="T69" fmla="*/ 19 h 31"/>
              <a:gd name="T70" fmla="*/ 25 w 25"/>
              <a:gd name="T71" fmla="*/ 24 h 31"/>
              <a:gd name="T72" fmla="*/ 21 w 25"/>
              <a:gd name="T73" fmla="*/ 28 h 31"/>
              <a:gd name="T74" fmla="*/ 18 w 25"/>
              <a:gd name="T75" fmla="*/ 31 h 31"/>
              <a:gd name="T76" fmla="*/ 14 w 25"/>
              <a:gd name="T7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1">
                <a:moveTo>
                  <a:pt x="14" y="31"/>
                </a:moveTo>
                <a:lnTo>
                  <a:pt x="14" y="31"/>
                </a:lnTo>
                <a:lnTo>
                  <a:pt x="7" y="31"/>
                </a:lnTo>
                <a:lnTo>
                  <a:pt x="7" y="31"/>
                </a:lnTo>
                <a:lnTo>
                  <a:pt x="0" y="26"/>
                </a:lnTo>
                <a:lnTo>
                  <a:pt x="2" y="24"/>
                </a:lnTo>
                <a:lnTo>
                  <a:pt x="2" y="24"/>
                </a:lnTo>
                <a:lnTo>
                  <a:pt x="7" y="28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lnTo>
                  <a:pt x="18" y="28"/>
                </a:lnTo>
                <a:lnTo>
                  <a:pt x="18" y="28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21"/>
                </a:lnTo>
                <a:lnTo>
                  <a:pt x="18" y="19"/>
                </a:lnTo>
                <a:lnTo>
                  <a:pt x="18" y="19"/>
                </a:lnTo>
                <a:lnTo>
                  <a:pt x="16" y="19"/>
                </a:lnTo>
                <a:lnTo>
                  <a:pt x="16" y="19"/>
                </a:lnTo>
                <a:lnTo>
                  <a:pt x="11" y="17"/>
                </a:lnTo>
                <a:lnTo>
                  <a:pt x="11" y="17"/>
                </a:lnTo>
                <a:lnTo>
                  <a:pt x="7" y="17"/>
                </a:lnTo>
                <a:lnTo>
                  <a:pt x="7" y="17"/>
                </a:lnTo>
                <a:lnTo>
                  <a:pt x="4" y="14"/>
                </a:lnTo>
                <a:lnTo>
                  <a:pt x="4" y="14"/>
                </a:lnTo>
                <a:lnTo>
                  <a:pt x="2" y="12"/>
                </a:lnTo>
                <a:lnTo>
                  <a:pt x="2" y="12"/>
                </a:lnTo>
                <a:lnTo>
                  <a:pt x="2" y="10"/>
                </a:lnTo>
                <a:lnTo>
                  <a:pt x="2" y="10"/>
                </a:lnTo>
                <a:lnTo>
                  <a:pt x="2" y="5"/>
                </a:lnTo>
                <a:lnTo>
                  <a:pt x="2" y="5"/>
                </a:lnTo>
                <a:lnTo>
                  <a:pt x="4" y="3"/>
                </a:lnTo>
                <a:lnTo>
                  <a:pt x="4" y="3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8" y="5"/>
                </a:lnTo>
                <a:lnTo>
                  <a:pt x="18" y="5"/>
                </a:lnTo>
                <a:lnTo>
                  <a:pt x="11" y="3"/>
                </a:lnTo>
                <a:lnTo>
                  <a:pt x="11" y="3"/>
                </a:lnTo>
                <a:lnTo>
                  <a:pt x="9" y="3"/>
                </a:lnTo>
                <a:lnTo>
                  <a:pt x="9" y="3"/>
                </a:lnTo>
                <a:lnTo>
                  <a:pt x="7" y="5"/>
                </a:lnTo>
                <a:lnTo>
                  <a:pt x="7" y="5"/>
                </a:lnTo>
                <a:lnTo>
                  <a:pt x="7" y="7"/>
                </a:lnTo>
                <a:lnTo>
                  <a:pt x="7" y="7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4" y="12"/>
                </a:lnTo>
                <a:lnTo>
                  <a:pt x="7" y="12"/>
                </a:lnTo>
                <a:lnTo>
                  <a:pt x="7" y="12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1" y="17"/>
                </a:lnTo>
                <a:lnTo>
                  <a:pt x="21" y="17"/>
                </a:lnTo>
                <a:lnTo>
                  <a:pt x="23" y="19"/>
                </a:lnTo>
                <a:lnTo>
                  <a:pt x="23" y="19"/>
                </a:lnTo>
                <a:lnTo>
                  <a:pt x="25" y="24"/>
                </a:lnTo>
                <a:lnTo>
                  <a:pt x="25" y="24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8" y="31"/>
                </a:lnTo>
                <a:lnTo>
                  <a:pt x="14" y="31"/>
                </a:lnTo>
                <a:lnTo>
                  <a:pt x="1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225"/>
          <p:cNvSpPr>
            <a:spLocks noEditPoints="1"/>
          </p:cNvSpPr>
          <p:nvPr/>
        </p:nvSpPr>
        <p:spPr bwMode="auto">
          <a:xfrm>
            <a:off x="7696602" y="4049019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1 h 42"/>
              <a:gd name="T4" fmla="*/ 5 w 5"/>
              <a:gd name="T5" fmla="*/ 11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4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4 h 42"/>
              <a:gd name="T20" fmla="*/ 0 w 5"/>
              <a:gd name="T21" fmla="*/ 4 h 42"/>
              <a:gd name="T22" fmla="*/ 0 w 5"/>
              <a:gd name="T2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1"/>
                </a:lnTo>
                <a:lnTo>
                  <a:pt x="5" y="11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5" y="0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226"/>
          <p:cNvSpPr>
            <a:spLocks/>
          </p:cNvSpPr>
          <p:nvPr/>
        </p:nvSpPr>
        <p:spPr bwMode="auto">
          <a:xfrm>
            <a:off x="7715652" y="4052194"/>
            <a:ext cx="25400" cy="63500"/>
          </a:xfrm>
          <a:custGeom>
            <a:avLst/>
            <a:gdLst>
              <a:gd name="T0" fmla="*/ 16 w 16"/>
              <a:gd name="T1" fmla="*/ 40 h 40"/>
              <a:gd name="T2" fmla="*/ 16 w 16"/>
              <a:gd name="T3" fmla="*/ 40 h 40"/>
              <a:gd name="T4" fmla="*/ 16 w 16"/>
              <a:gd name="T5" fmla="*/ 40 h 40"/>
              <a:gd name="T6" fmla="*/ 16 w 16"/>
              <a:gd name="T7" fmla="*/ 40 h 40"/>
              <a:gd name="T8" fmla="*/ 14 w 16"/>
              <a:gd name="T9" fmla="*/ 40 h 40"/>
              <a:gd name="T10" fmla="*/ 14 w 16"/>
              <a:gd name="T11" fmla="*/ 40 h 40"/>
              <a:gd name="T12" fmla="*/ 11 w 16"/>
              <a:gd name="T13" fmla="*/ 40 h 40"/>
              <a:gd name="T14" fmla="*/ 11 w 16"/>
              <a:gd name="T15" fmla="*/ 40 h 40"/>
              <a:gd name="T16" fmla="*/ 9 w 16"/>
              <a:gd name="T17" fmla="*/ 40 h 40"/>
              <a:gd name="T18" fmla="*/ 9 w 16"/>
              <a:gd name="T19" fmla="*/ 40 h 40"/>
              <a:gd name="T20" fmla="*/ 7 w 16"/>
              <a:gd name="T21" fmla="*/ 40 h 40"/>
              <a:gd name="T22" fmla="*/ 7 w 16"/>
              <a:gd name="T23" fmla="*/ 40 h 40"/>
              <a:gd name="T24" fmla="*/ 4 w 16"/>
              <a:gd name="T25" fmla="*/ 40 h 40"/>
              <a:gd name="T26" fmla="*/ 4 w 16"/>
              <a:gd name="T27" fmla="*/ 40 h 40"/>
              <a:gd name="T28" fmla="*/ 4 w 16"/>
              <a:gd name="T29" fmla="*/ 37 h 40"/>
              <a:gd name="T30" fmla="*/ 4 w 16"/>
              <a:gd name="T31" fmla="*/ 37 h 40"/>
              <a:gd name="T32" fmla="*/ 2 w 16"/>
              <a:gd name="T33" fmla="*/ 35 h 40"/>
              <a:gd name="T34" fmla="*/ 2 w 16"/>
              <a:gd name="T35" fmla="*/ 14 h 40"/>
              <a:gd name="T36" fmla="*/ 0 w 16"/>
              <a:gd name="T37" fmla="*/ 14 h 40"/>
              <a:gd name="T38" fmla="*/ 0 w 16"/>
              <a:gd name="T39" fmla="*/ 9 h 40"/>
              <a:gd name="T40" fmla="*/ 2 w 16"/>
              <a:gd name="T41" fmla="*/ 9 h 40"/>
              <a:gd name="T42" fmla="*/ 2 w 16"/>
              <a:gd name="T43" fmla="*/ 0 h 40"/>
              <a:gd name="T44" fmla="*/ 7 w 16"/>
              <a:gd name="T45" fmla="*/ 0 h 40"/>
              <a:gd name="T46" fmla="*/ 7 w 16"/>
              <a:gd name="T47" fmla="*/ 9 h 40"/>
              <a:gd name="T48" fmla="*/ 14 w 16"/>
              <a:gd name="T49" fmla="*/ 9 h 40"/>
              <a:gd name="T50" fmla="*/ 14 w 16"/>
              <a:gd name="T51" fmla="*/ 14 h 40"/>
              <a:gd name="T52" fmla="*/ 7 w 16"/>
              <a:gd name="T53" fmla="*/ 14 h 40"/>
              <a:gd name="T54" fmla="*/ 7 w 16"/>
              <a:gd name="T55" fmla="*/ 33 h 40"/>
              <a:gd name="T56" fmla="*/ 7 w 16"/>
              <a:gd name="T57" fmla="*/ 33 h 40"/>
              <a:gd name="T58" fmla="*/ 9 w 16"/>
              <a:gd name="T59" fmla="*/ 35 h 40"/>
              <a:gd name="T60" fmla="*/ 9 w 16"/>
              <a:gd name="T61" fmla="*/ 35 h 40"/>
              <a:gd name="T62" fmla="*/ 11 w 16"/>
              <a:gd name="T63" fmla="*/ 37 h 40"/>
              <a:gd name="T64" fmla="*/ 11 w 16"/>
              <a:gd name="T65" fmla="*/ 37 h 40"/>
              <a:gd name="T66" fmla="*/ 14 w 16"/>
              <a:gd name="T67" fmla="*/ 37 h 40"/>
              <a:gd name="T68" fmla="*/ 14 w 16"/>
              <a:gd name="T69" fmla="*/ 37 h 40"/>
              <a:gd name="T70" fmla="*/ 16 w 16"/>
              <a:gd name="T71" fmla="*/ 35 h 40"/>
              <a:gd name="T72" fmla="*/ 16 w 16"/>
              <a:gd name="T73" fmla="*/ 40 h 40"/>
              <a:gd name="T74" fmla="*/ 16 w 16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0"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1" y="40"/>
                </a:lnTo>
                <a:lnTo>
                  <a:pt x="11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4" y="37"/>
                </a:lnTo>
                <a:lnTo>
                  <a:pt x="4" y="37"/>
                </a:lnTo>
                <a:lnTo>
                  <a:pt x="2" y="35"/>
                </a:lnTo>
                <a:lnTo>
                  <a:pt x="2" y="14"/>
                </a:lnTo>
                <a:lnTo>
                  <a:pt x="0" y="14"/>
                </a:lnTo>
                <a:lnTo>
                  <a:pt x="0" y="9"/>
                </a:lnTo>
                <a:lnTo>
                  <a:pt x="2" y="9"/>
                </a:lnTo>
                <a:lnTo>
                  <a:pt x="2" y="0"/>
                </a:lnTo>
                <a:lnTo>
                  <a:pt x="7" y="0"/>
                </a:lnTo>
                <a:lnTo>
                  <a:pt x="7" y="9"/>
                </a:lnTo>
                <a:lnTo>
                  <a:pt x="14" y="9"/>
                </a:lnTo>
                <a:lnTo>
                  <a:pt x="14" y="14"/>
                </a:lnTo>
                <a:lnTo>
                  <a:pt x="7" y="14"/>
                </a:lnTo>
                <a:lnTo>
                  <a:pt x="7" y="33"/>
                </a:lnTo>
                <a:lnTo>
                  <a:pt x="7" y="33"/>
                </a:lnTo>
                <a:lnTo>
                  <a:pt x="9" y="35"/>
                </a:lnTo>
                <a:lnTo>
                  <a:pt x="9" y="35"/>
                </a:lnTo>
                <a:lnTo>
                  <a:pt x="11" y="37"/>
                </a:lnTo>
                <a:lnTo>
                  <a:pt x="11" y="37"/>
                </a:lnTo>
                <a:lnTo>
                  <a:pt x="14" y="37"/>
                </a:lnTo>
                <a:lnTo>
                  <a:pt x="14" y="37"/>
                </a:lnTo>
                <a:lnTo>
                  <a:pt x="16" y="35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227"/>
          <p:cNvSpPr>
            <a:spLocks noEditPoints="1"/>
          </p:cNvSpPr>
          <p:nvPr/>
        </p:nvSpPr>
        <p:spPr bwMode="auto">
          <a:xfrm>
            <a:off x="7766452" y="4066481"/>
            <a:ext cx="44450" cy="49213"/>
          </a:xfrm>
          <a:custGeom>
            <a:avLst/>
            <a:gdLst>
              <a:gd name="T0" fmla="*/ 12 w 28"/>
              <a:gd name="T1" fmla="*/ 31 h 31"/>
              <a:gd name="T2" fmla="*/ 7 w 28"/>
              <a:gd name="T3" fmla="*/ 31 h 31"/>
              <a:gd name="T4" fmla="*/ 5 w 28"/>
              <a:gd name="T5" fmla="*/ 28 h 31"/>
              <a:gd name="T6" fmla="*/ 3 w 28"/>
              <a:gd name="T7" fmla="*/ 26 h 31"/>
              <a:gd name="T8" fmla="*/ 0 w 28"/>
              <a:gd name="T9" fmla="*/ 21 h 31"/>
              <a:gd name="T10" fmla="*/ 3 w 28"/>
              <a:gd name="T11" fmla="*/ 19 h 31"/>
              <a:gd name="T12" fmla="*/ 5 w 28"/>
              <a:gd name="T13" fmla="*/ 17 h 31"/>
              <a:gd name="T14" fmla="*/ 10 w 28"/>
              <a:gd name="T15" fmla="*/ 14 h 31"/>
              <a:gd name="T16" fmla="*/ 14 w 28"/>
              <a:gd name="T17" fmla="*/ 12 h 31"/>
              <a:gd name="T18" fmla="*/ 19 w 28"/>
              <a:gd name="T19" fmla="*/ 14 h 31"/>
              <a:gd name="T20" fmla="*/ 24 w 28"/>
              <a:gd name="T21" fmla="*/ 12 h 31"/>
              <a:gd name="T22" fmla="*/ 21 w 28"/>
              <a:gd name="T23" fmla="*/ 5 h 31"/>
              <a:gd name="T24" fmla="*/ 19 w 28"/>
              <a:gd name="T25" fmla="*/ 5 h 31"/>
              <a:gd name="T26" fmla="*/ 14 w 28"/>
              <a:gd name="T27" fmla="*/ 3 h 31"/>
              <a:gd name="T28" fmla="*/ 10 w 28"/>
              <a:gd name="T29" fmla="*/ 5 h 31"/>
              <a:gd name="T30" fmla="*/ 3 w 28"/>
              <a:gd name="T31" fmla="*/ 5 h 31"/>
              <a:gd name="T32" fmla="*/ 10 w 28"/>
              <a:gd name="T33" fmla="*/ 0 h 31"/>
              <a:gd name="T34" fmla="*/ 14 w 28"/>
              <a:gd name="T35" fmla="*/ 0 h 31"/>
              <a:gd name="T36" fmla="*/ 24 w 28"/>
              <a:gd name="T37" fmla="*/ 3 h 31"/>
              <a:gd name="T38" fmla="*/ 26 w 28"/>
              <a:gd name="T39" fmla="*/ 7 h 31"/>
              <a:gd name="T40" fmla="*/ 26 w 28"/>
              <a:gd name="T41" fmla="*/ 26 h 31"/>
              <a:gd name="T42" fmla="*/ 28 w 28"/>
              <a:gd name="T43" fmla="*/ 28 h 31"/>
              <a:gd name="T44" fmla="*/ 28 w 28"/>
              <a:gd name="T45" fmla="*/ 31 h 31"/>
              <a:gd name="T46" fmla="*/ 26 w 28"/>
              <a:gd name="T47" fmla="*/ 31 h 31"/>
              <a:gd name="T48" fmla="*/ 24 w 28"/>
              <a:gd name="T49" fmla="*/ 31 h 31"/>
              <a:gd name="T50" fmla="*/ 24 w 28"/>
              <a:gd name="T51" fmla="*/ 26 h 31"/>
              <a:gd name="T52" fmla="*/ 19 w 28"/>
              <a:gd name="T53" fmla="*/ 31 h 31"/>
              <a:gd name="T54" fmla="*/ 12 w 28"/>
              <a:gd name="T55" fmla="*/ 31 h 31"/>
              <a:gd name="T56" fmla="*/ 12 w 28"/>
              <a:gd name="T57" fmla="*/ 28 h 31"/>
              <a:gd name="T58" fmla="*/ 19 w 28"/>
              <a:gd name="T59" fmla="*/ 28 h 31"/>
              <a:gd name="T60" fmla="*/ 21 w 28"/>
              <a:gd name="T61" fmla="*/ 24 h 31"/>
              <a:gd name="T62" fmla="*/ 24 w 28"/>
              <a:gd name="T63" fmla="*/ 24 h 31"/>
              <a:gd name="T64" fmla="*/ 24 w 28"/>
              <a:gd name="T65" fmla="*/ 21 h 31"/>
              <a:gd name="T66" fmla="*/ 24 w 28"/>
              <a:gd name="T67" fmla="*/ 17 h 31"/>
              <a:gd name="T68" fmla="*/ 19 w 28"/>
              <a:gd name="T69" fmla="*/ 17 h 31"/>
              <a:gd name="T70" fmla="*/ 14 w 28"/>
              <a:gd name="T71" fmla="*/ 17 h 31"/>
              <a:gd name="T72" fmla="*/ 7 w 28"/>
              <a:gd name="T73" fmla="*/ 17 h 31"/>
              <a:gd name="T74" fmla="*/ 5 w 28"/>
              <a:gd name="T75" fmla="*/ 21 h 31"/>
              <a:gd name="T76" fmla="*/ 5 w 28"/>
              <a:gd name="T77" fmla="*/ 24 h 31"/>
              <a:gd name="T78" fmla="*/ 7 w 28"/>
              <a:gd name="T79" fmla="*/ 26 h 31"/>
              <a:gd name="T80" fmla="*/ 10 w 28"/>
              <a:gd name="T81" fmla="*/ 28 h 31"/>
              <a:gd name="T82" fmla="*/ 12 w 28"/>
              <a:gd name="T83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1">
                <a:moveTo>
                  <a:pt x="12" y="31"/>
                </a:moveTo>
                <a:lnTo>
                  <a:pt x="12" y="31"/>
                </a:lnTo>
                <a:lnTo>
                  <a:pt x="7" y="31"/>
                </a:lnTo>
                <a:lnTo>
                  <a:pt x="7" y="31"/>
                </a:lnTo>
                <a:lnTo>
                  <a:pt x="5" y="28"/>
                </a:lnTo>
                <a:lnTo>
                  <a:pt x="5" y="28"/>
                </a:lnTo>
                <a:lnTo>
                  <a:pt x="3" y="26"/>
                </a:lnTo>
                <a:lnTo>
                  <a:pt x="3" y="26"/>
                </a:lnTo>
                <a:lnTo>
                  <a:pt x="0" y="21"/>
                </a:lnTo>
                <a:lnTo>
                  <a:pt x="0" y="21"/>
                </a:lnTo>
                <a:lnTo>
                  <a:pt x="3" y="19"/>
                </a:lnTo>
                <a:lnTo>
                  <a:pt x="3" y="19"/>
                </a:lnTo>
                <a:lnTo>
                  <a:pt x="5" y="17"/>
                </a:lnTo>
                <a:lnTo>
                  <a:pt x="5" y="17"/>
                </a:lnTo>
                <a:lnTo>
                  <a:pt x="10" y="14"/>
                </a:lnTo>
                <a:lnTo>
                  <a:pt x="10" y="14"/>
                </a:lnTo>
                <a:lnTo>
                  <a:pt x="14" y="12"/>
                </a:lnTo>
                <a:lnTo>
                  <a:pt x="14" y="12"/>
                </a:lnTo>
                <a:lnTo>
                  <a:pt x="19" y="14"/>
                </a:lnTo>
                <a:lnTo>
                  <a:pt x="19" y="14"/>
                </a:lnTo>
                <a:lnTo>
                  <a:pt x="24" y="14"/>
                </a:lnTo>
                <a:lnTo>
                  <a:pt x="24" y="12"/>
                </a:lnTo>
                <a:lnTo>
                  <a:pt x="24" y="12"/>
                </a:lnTo>
                <a:lnTo>
                  <a:pt x="21" y="5"/>
                </a:lnTo>
                <a:lnTo>
                  <a:pt x="21" y="5"/>
                </a:lnTo>
                <a:lnTo>
                  <a:pt x="19" y="5"/>
                </a:lnTo>
                <a:lnTo>
                  <a:pt x="14" y="3"/>
                </a:lnTo>
                <a:lnTo>
                  <a:pt x="14" y="3"/>
                </a:lnTo>
                <a:lnTo>
                  <a:pt x="10" y="5"/>
                </a:lnTo>
                <a:lnTo>
                  <a:pt x="10" y="5"/>
                </a:lnTo>
                <a:lnTo>
                  <a:pt x="5" y="7"/>
                </a:lnTo>
                <a:lnTo>
                  <a:pt x="3" y="5"/>
                </a:lnTo>
                <a:lnTo>
                  <a:pt x="3" y="5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4" y="3"/>
                </a:lnTo>
                <a:lnTo>
                  <a:pt x="24" y="3"/>
                </a:lnTo>
                <a:lnTo>
                  <a:pt x="26" y="7"/>
                </a:lnTo>
                <a:lnTo>
                  <a:pt x="26" y="12"/>
                </a:lnTo>
                <a:lnTo>
                  <a:pt x="26" y="26"/>
                </a:lnTo>
                <a:lnTo>
                  <a:pt x="26" y="26"/>
                </a:lnTo>
                <a:lnTo>
                  <a:pt x="28" y="28"/>
                </a:lnTo>
                <a:lnTo>
                  <a:pt x="28" y="31"/>
                </a:lnTo>
                <a:lnTo>
                  <a:pt x="28" y="31"/>
                </a:lnTo>
                <a:lnTo>
                  <a:pt x="26" y="31"/>
                </a:lnTo>
                <a:lnTo>
                  <a:pt x="26" y="31"/>
                </a:lnTo>
                <a:lnTo>
                  <a:pt x="24" y="31"/>
                </a:lnTo>
                <a:lnTo>
                  <a:pt x="24" y="31"/>
                </a:lnTo>
                <a:lnTo>
                  <a:pt x="24" y="28"/>
                </a:lnTo>
                <a:lnTo>
                  <a:pt x="24" y="26"/>
                </a:lnTo>
                <a:lnTo>
                  <a:pt x="24" y="26"/>
                </a:lnTo>
                <a:lnTo>
                  <a:pt x="19" y="31"/>
                </a:lnTo>
                <a:lnTo>
                  <a:pt x="19" y="31"/>
                </a:lnTo>
                <a:lnTo>
                  <a:pt x="12" y="31"/>
                </a:lnTo>
                <a:lnTo>
                  <a:pt x="12" y="31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9" y="28"/>
                </a:lnTo>
                <a:lnTo>
                  <a:pt x="19" y="28"/>
                </a:lnTo>
                <a:lnTo>
                  <a:pt x="21" y="24"/>
                </a:lnTo>
                <a:lnTo>
                  <a:pt x="21" y="24"/>
                </a:lnTo>
                <a:lnTo>
                  <a:pt x="24" y="24"/>
                </a:lnTo>
                <a:lnTo>
                  <a:pt x="24" y="24"/>
                </a:lnTo>
                <a:lnTo>
                  <a:pt x="24" y="21"/>
                </a:lnTo>
                <a:lnTo>
                  <a:pt x="24" y="17"/>
                </a:lnTo>
                <a:lnTo>
                  <a:pt x="24" y="17"/>
                </a:lnTo>
                <a:lnTo>
                  <a:pt x="19" y="17"/>
                </a:lnTo>
                <a:lnTo>
                  <a:pt x="19" y="17"/>
                </a:lnTo>
                <a:lnTo>
                  <a:pt x="14" y="17"/>
                </a:lnTo>
                <a:lnTo>
                  <a:pt x="14" y="17"/>
                </a:lnTo>
                <a:lnTo>
                  <a:pt x="7" y="17"/>
                </a:lnTo>
                <a:lnTo>
                  <a:pt x="7" y="17"/>
                </a:lnTo>
                <a:lnTo>
                  <a:pt x="5" y="19"/>
                </a:lnTo>
                <a:lnTo>
                  <a:pt x="5" y="21"/>
                </a:lnTo>
                <a:lnTo>
                  <a:pt x="5" y="21"/>
                </a:lnTo>
                <a:lnTo>
                  <a:pt x="5" y="24"/>
                </a:lnTo>
                <a:lnTo>
                  <a:pt x="5" y="24"/>
                </a:lnTo>
                <a:lnTo>
                  <a:pt x="7" y="26"/>
                </a:lnTo>
                <a:lnTo>
                  <a:pt x="7" y="26"/>
                </a:lnTo>
                <a:lnTo>
                  <a:pt x="10" y="28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228"/>
          <p:cNvSpPr>
            <a:spLocks/>
          </p:cNvSpPr>
          <p:nvPr/>
        </p:nvSpPr>
        <p:spPr bwMode="auto">
          <a:xfrm>
            <a:off x="7822015" y="4066481"/>
            <a:ext cx="69850" cy="49213"/>
          </a:xfrm>
          <a:custGeom>
            <a:avLst/>
            <a:gdLst>
              <a:gd name="T0" fmla="*/ 44 w 44"/>
              <a:gd name="T1" fmla="*/ 31 h 31"/>
              <a:gd name="T2" fmla="*/ 42 w 44"/>
              <a:gd name="T3" fmla="*/ 31 h 31"/>
              <a:gd name="T4" fmla="*/ 42 w 44"/>
              <a:gd name="T5" fmla="*/ 14 h 31"/>
              <a:gd name="T6" fmla="*/ 42 w 44"/>
              <a:gd name="T7" fmla="*/ 14 h 31"/>
              <a:gd name="T8" fmla="*/ 40 w 44"/>
              <a:gd name="T9" fmla="*/ 7 h 31"/>
              <a:gd name="T10" fmla="*/ 40 w 44"/>
              <a:gd name="T11" fmla="*/ 7 h 31"/>
              <a:gd name="T12" fmla="*/ 37 w 44"/>
              <a:gd name="T13" fmla="*/ 5 h 31"/>
              <a:gd name="T14" fmla="*/ 35 w 44"/>
              <a:gd name="T15" fmla="*/ 5 h 31"/>
              <a:gd name="T16" fmla="*/ 35 w 44"/>
              <a:gd name="T17" fmla="*/ 5 h 31"/>
              <a:gd name="T18" fmla="*/ 30 w 44"/>
              <a:gd name="T19" fmla="*/ 5 h 31"/>
              <a:gd name="T20" fmla="*/ 30 w 44"/>
              <a:gd name="T21" fmla="*/ 5 h 31"/>
              <a:gd name="T22" fmla="*/ 28 w 44"/>
              <a:gd name="T23" fmla="*/ 7 h 31"/>
              <a:gd name="T24" fmla="*/ 28 w 44"/>
              <a:gd name="T25" fmla="*/ 7 h 31"/>
              <a:gd name="T26" fmla="*/ 26 w 44"/>
              <a:gd name="T27" fmla="*/ 10 h 31"/>
              <a:gd name="T28" fmla="*/ 26 w 44"/>
              <a:gd name="T29" fmla="*/ 10 h 31"/>
              <a:gd name="T30" fmla="*/ 26 w 44"/>
              <a:gd name="T31" fmla="*/ 12 h 31"/>
              <a:gd name="T32" fmla="*/ 26 w 44"/>
              <a:gd name="T33" fmla="*/ 31 h 31"/>
              <a:gd name="T34" fmla="*/ 21 w 44"/>
              <a:gd name="T35" fmla="*/ 31 h 31"/>
              <a:gd name="T36" fmla="*/ 21 w 44"/>
              <a:gd name="T37" fmla="*/ 14 h 31"/>
              <a:gd name="T38" fmla="*/ 21 w 44"/>
              <a:gd name="T39" fmla="*/ 14 h 31"/>
              <a:gd name="T40" fmla="*/ 19 w 44"/>
              <a:gd name="T41" fmla="*/ 7 h 31"/>
              <a:gd name="T42" fmla="*/ 19 w 44"/>
              <a:gd name="T43" fmla="*/ 7 h 31"/>
              <a:gd name="T44" fmla="*/ 17 w 44"/>
              <a:gd name="T45" fmla="*/ 5 h 31"/>
              <a:gd name="T46" fmla="*/ 14 w 44"/>
              <a:gd name="T47" fmla="*/ 5 h 31"/>
              <a:gd name="T48" fmla="*/ 14 w 44"/>
              <a:gd name="T49" fmla="*/ 5 h 31"/>
              <a:gd name="T50" fmla="*/ 7 w 44"/>
              <a:gd name="T51" fmla="*/ 7 h 31"/>
              <a:gd name="T52" fmla="*/ 7 w 44"/>
              <a:gd name="T53" fmla="*/ 7 h 31"/>
              <a:gd name="T54" fmla="*/ 5 w 44"/>
              <a:gd name="T55" fmla="*/ 12 h 31"/>
              <a:gd name="T56" fmla="*/ 5 w 44"/>
              <a:gd name="T57" fmla="*/ 31 h 31"/>
              <a:gd name="T58" fmla="*/ 0 w 44"/>
              <a:gd name="T59" fmla="*/ 31 h 31"/>
              <a:gd name="T60" fmla="*/ 0 w 44"/>
              <a:gd name="T61" fmla="*/ 0 h 31"/>
              <a:gd name="T62" fmla="*/ 5 w 44"/>
              <a:gd name="T63" fmla="*/ 0 h 31"/>
              <a:gd name="T64" fmla="*/ 5 w 44"/>
              <a:gd name="T65" fmla="*/ 7 h 31"/>
              <a:gd name="T66" fmla="*/ 5 w 44"/>
              <a:gd name="T67" fmla="*/ 7 h 31"/>
              <a:gd name="T68" fmla="*/ 10 w 44"/>
              <a:gd name="T69" fmla="*/ 3 h 31"/>
              <a:gd name="T70" fmla="*/ 10 w 44"/>
              <a:gd name="T71" fmla="*/ 3 h 31"/>
              <a:gd name="T72" fmla="*/ 17 w 44"/>
              <a:gd name="T73" fmla="*/ 0 h 31"/>
              <a:gd name="T74" fmla="*/ 17 w 44"/>
              <a:gd name="T75" fmla="*/ 0 h 31"/>
              <a:gd name="T76" fmla="*/ 21 w 44"/>
              <a:gd name="T77" fmla="*/ 3 h 31"/>
              <a:gd name="T78" fmla="*/ 21 w 44"/>
              <a:gd name="T79" fmla="*/ 3 h 31"/>
              <a:gd name="T80" fmla="*/ 23 w 44"/>
              <a:gd name="T81" fmla="*/ 7 h 31"/>
              <a:gd name="T82" fmla="*/ 23 w 44"/>
              <a:gd name="T83" fmla="*/ 7 h 31"/>
              <a:gd name="T84" fmla="*/ 30 w 44"/>
              <a:gd name="T85" fmla="*/ 3 h 31"/>
              <a:gd name="T86" fmla="*/ 35 w 44"/>
              <a:gd name="T87" fmla="*/ 0 h 31"/>
              <a:gd name="T88" fmla="*/ 35 w 44"/>
              <a:gd name="T89" fmla="*/ 0 h 31"/>
              <a:gd name="T90" fmla="*/ 40 w 44"/>
              <a:gd name="T91" fmla="*/ 0 h 31"/>
              <a:gd name="T92" fmla="*/ 40 w 44"/>
              <a:gd name="T93" fmla="*/ 0 h 31"/>
              <a:gd name="T94" fmla="*/ 42 w 44"/>
              <a:gd name="T95" fmla="*/ 5 h 31"/>
              <a:gd name="T96" fmla="*/ 42 w 44"/>
              <a:gd name="T97" fmla="*/ 5 h 31"/>
              <a:gd name="T98" fmla="*/ 44 w 44"/>
              <a:gd name="T99" fmla="*/ 7 h 31"/>
              <a:gd name="T100" fmla="*/ 44 w 44"/>
              <a:gd name="T101" fmla="*/ 7 h 31"/>
              <a:gd name="T102" fmla="*/ 44 w 44"/>
              <a:gd name="T103" fmla="*/ 14 h 31"/>
              <a:gd name="T104" fmla="*/ 44 w 44"/>
              <a:gd name="T105" fmla="*/ 31 h 31"/>
              <a:gd name="T106" fmla="*/ 44 w 44"/>
              <a:gd name="T10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" h="31">
                <a:moveTo>
                  <a:pt x="44" y="31"/>
                </a:moveTo>
                <a:lnTo>
                  <a:pt x="42" y="31"/>
                </a:lnTo>
                <a:lnTo>
                  <a:pt x="42" y="14"/>
                </a:lnTo>
                <a:lnTo>
                  <a:pt x="42" y="14"/>
                </a:lnTo>
                <a:lnTo>
                  <a:pt x="40" y="7"/>
                </a:lnTo>
                <a:lnTo>
                  <a:pt x="40" y="7"/>
                </a:lnTo>
                <a:lnTo>
                  <a:pt x="37" y="5"/>
                </a:lnTo>
                <a:lnTo>
                  <a:pt x="35" y="5"/>
                </a:lnTo>
                <a:lnTo>
                  <a:pt x="35" y="5"/>
                </a:lnTo>
                <a:lnTo>
                  <a:pt x="30" y="5"/>
                </a:lnTo>
                <a:lnTo>
                  <a:pt x="30" y="5"/>
                </a:lnTo>
                <a:lnTo>
                  <a:pt x="28" y="7"/>
                </a:lnTo>
                <a:lnTo>
                  <a:pt x="28" y="7"/>
                </a:lnTo>
                <a:lnTo>
                  <a:pt x="26" y="10"/>
                </a:lnTo>
                <a:lnTo>
                  <a:pt x="26" y="10"/>
                </a:lnTo>
                <a:lnTo>
                  <a:pt x="26" y="12"/>
                </a:lnTo>
                <a:lnTo>
                  <a:pt x="26" y="31"/>
                </a:lnTo>
                <a:lnTo>
                  <a:pt x="21" y="31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7" y="5"/>
                </a:lnTo>
                <a:lnTo>
                  <a:pt x="14" y="5"/>
                </a:lnTo>
                <a:lnTo>
                  <a:pt x="14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31"/>
                </a:lnTo>
                <a:lnTo>
                  <a:pt x="0" y="31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1" y="3"/>
                </a:lnTo>
                <a:lnTo>
                  <a:pt x="21" y="3"/>
                </a:lnTo>
                <a:lnTo>
                  <a:pt x="23" y="7"/>
                </a:lnTo>
                <a:lnTo>
                  <a:pt x="23" y="7"/>
                </a:lnTo>
                <a:lnTo>
                  <a:pt x="30" y="3"/>
                </a:lnTo>
                <a:lnTo>
                  <a:pt x="35" y="0"/>
                </a:lnTo>
                <a:lnTo>
                  <a:pt x="35" y="0"/>
                </a:lnTo>
                <a:lnTo>
                  <a:pt x="40" y="0"/>
                </a:lnTo>
                <a:lnTo>
                  <a:pt x="40" y="0"/>
                </a:lnTo>
                <a:lnTo>
                  <a:pt x="42" y="5"/>
                </a:lnTo>
                <a:lnTo>
                  <a:pt x="42" y="5"/>
                </a:lnTo>
                <a:lnTo>
                  <a:pt x="44" y="7"/>
                </a:lnTo>
                <a:lnTo>
                  <a:pt x="44" y="7"/>
                </a:lnTo>
                <a:lnTo>
                  <a:pt x="44" y="14"/>
                </a:lnTo>
                <a:lnTo>
                  <a:pt x="44" y="31"/>
                </a:lnTo>
                <a:lnTo>
                  <a:pt x="4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229"/>
          <p:cNvSpPr>
            <a:spLocks noEditPoints="1"/>
          </p:cNvSpPr>
          <p:nvPr/>
        </p:nvSpPr>
        <p:spPr bwMode="auto">
          <a:xfrm>
            <a:off x="7902977" y="4066481"/>
            <a:ext cx="49213" cy="49213"/>
          </a:xfrm>
          <a:custGeom>
            <a:avLst/>
            <a:gdLst>
              <a:gd name="T0" fmla="*/ 17 w 31"/>
              <a:gd name="T1" fmla="*/ 31 h 31"/>
              <a:gd name="T2" fmla="*/ 10 w 31"/>
              <a:gd name="T3" fmla="*/ 31 h 31"/>
              <a:gd name="T4" fmla="*/ 5 w 31"/>
              <a:gd name="T5" fmla="*/ 26 h 31"/>
              <a:gd name="T6" fmla="*/ 3 w 31"/>
              <a:gd name="T7" fmla="*/ 21 h 31"/>
              <a:gd name="T8" fmla="*/ 0 w 31"/>
              <a:gd name="T9" fmla="*/ 17 h 31"/>
              <a:gd name="T10" fmla="*/ 3 w 31"/>
              <a:gd name="T11" fmla="*/ 10 h 31"/>
              <a:gd name="T12" fmla="*/ 5 w 31"/>
              <a:gd name="T13" fmla="*/ 5 h 31"/>
              <a:gd name="T14" fmla="*/ 10 w 31"/>
              <a:gd name="T15" fmla="*/ 3 h 31"/>
              <a:gd name="T16" fmla="*/ 17 w 31"/>
              <a:gd name="T17" fmla="*/ 0 h 31"/>
              <a:gd name="T18" fmla="*/ 21 w 31"/>
              <a:gd name="T19" fmla="*/ 3 h 31"/>
              <a:gd name="T20" fmla="*/ 26 w 31"/>
              <a:gd name="T21" fmla="*/ 5 h 31"/>
              <a:gd name="T22" fmla="*/ 28 w 31"/>
              <a:gd name="T23" fmla="*/ 10 h 31"/>
              <a:gd name="T24" fmla="*/ 31 w 31"/>
              <a:gd name="T25" fmla="*/ 17 h 31"/>
              <a:gd name="T26" fmla="*/ 31 w 31"/>
              <a:gd name="T27" fmla="*/ 17 h 31"/>
              <a:gd name="T28" fmla="*/ 5 w 31"/>
              <a:gd name="T29" fmla="*/ 17 h 31"/>
              <a:gd name="T30" fmla="*/ 5 w 31"/>
              <a:gd name="T31" fmla="*/ 21 h 31"/>
              <a:gd name="T32" fmla="*/ 7 w 31"/>
              <a:gd name="T33" fmla="*/ 26 h 31"/>
              <a:gd name="T34" fmla="*/ 12 w 31"/>
              <a:gd name="T35" fmla="*/ 28 h 31"/>
              <a:gd name="T36" fmla="*/ 17 w 31"/>
              <a:gd name="T37" fmla="*/ 28 h 31"/>
              <a:gd name="T38" fmla="*/ 19 w 31"/>
              <a:gd name="T39" fmla="*/ 28 h 31"/>
              <a:gd name="T40" fmla="*/ 21 w 31"/>
              <a:gd name="T41" fmla="*/ 26 h 31"/>
              <a:gd name="T42" fmla="*/ 24 w 31"/>
              <a:gd name="T43" fmla="*/ 26 h 31"/>
              <a:gd name="T44" fmla="*/ 26 w 31"/>
              <a:gd name="T45" fmla="*/ 24 h 31"/>
              <a:gd name="T46" fmla="*/ 28 w 31"/>
              <a:gd name="T47" fmla="*/ 24 h 31"/>
              <a:gd name="T48" fmla="*/ 26 w 31"/>
              <a:gd name="T49" fmla="*/ 28 h 31"/>
              <a:gd name="T50" fmla="*/ 24 w 31"/>
              <a:gd name="T51" fmla="*/ 31 h 31"/>
              <a:gd name="T52" fmla="*/ 19 w 31"/>
              <a:gd name="T53" fmla="*/ 31 h 31"/>
              <a:gd name="T54" fmla="*/ 17 w 31"/>
              <a:gd name="T55" fmla="*/ 31 h 31"/>
              <a:gd name="T56" fmla="*/ 26 w 31"/>
              <a:gd name="T57" fmla="*/ 14 h 31"/>
              <a:gd name="T58" fmla="*/ 26 w 31"/>
              <a:gd name="T59" fmla="*/ 10 h 31"/>
              <a:gd name="T60" fmla="*/ 24 w 31"/>
              <a:gd name="T61" fmla="*/ 7 h 31"/>
              <a:gd name="T62" fmla="*/ 19 w 31"/>
              <a:gd name="T63" fmla="*/ 5 h 31"/>
              <a:gd name="T64" fmla="*/ 17 w 31"/>
              <a:gd name="T65" fmla="*/ 3 h 31"/>
              <a:gd name="T66" fmla="*/ 12 w 31"/>
              <a:gd name="T67" fmla="*/ 5 h 31"/>
              <a:gd name="T68" fmla="*/ 7 w 31"/>
              <a:gd name="T69" fmla="*/ 7 h 31"/>
              <a:gd name="T70" fmla="*/ 5 w 31"/>
              <a:gd name="T71" fmla="*/ 10 h 31"/>
              <a:gd name="T72" fmla="*/ 26 w 31"/>
              <a:gd name="T73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1">
                <a:moveTo>
                  <a:pt x="17" y="31"/>
                </a:moveTo>
                <a:lnTo>
                  <a:pt x="17" y="31"/>
                </a:lnTo>
                <a:lnTo>
                  <a:pt x="10" y="31"/>
                </a:lnTo>
                <a:lnTo>
                  <a:pt x="10" y="31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7"/>
                </a:lnTo>
                <a:lnTo>
                  <a:pt x="0" y="17"/>
                </a:lnTo>
                <a:lnTo>
                  <a:pt x="3" y="10"/>
                </a:lnTo>
                <a:lnTo>
                  <a:pt x="3" y="10"/>
                </a:lnTo>
                <a:lnTo>
                  <a:pt x="5" y="5"/>
                </a:lnTo>
                <a:lnTo>
                  <a:pt x="5" y="5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4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4" y="31"/>
                </a:lnTo>
                <a:lnTo>
                  <a:pt x="24" y="31"/>
                </a:lnTo>
                <a:lnTo>
                  <a:pt x="19" y="31"/>
                </a:lnTo>
                <a:lnTo>
                  <a:pt x="19" y="31"/>
                </a:lnTo>
                <a:lnTo>
                  <a:pt x="17" y="31"/>
                </a:lnTo>
                <a:lnTo>
                  <a:pt x="17" y="31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4" y="7"/>
                </a:lnTo>
                <a:lnTo>
                  <a:pt x="24" y="7"/>
                </a:lnTo>
                <a:lnTo>
                  <a:pt x="19" y="5"/>
                </a:lnTo>
                <a:lnTo>
                  <a:pt x="19" y="5"/>
                </a:lnTo>
                <a:lnTo>
                  <a:pt x="17" y="3"/>
                </a:lnTo>
                <a:lnTo>
                  <a:pt x="17" y="3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230"/>
          <p:cNvSpPr>
            <a:spLocks/>
          </p:cNvSpPr>
          <p:nvPr/>
        </p:nvSpPr>
        <p:spPr bwMode="auto">
          <a:xfrm>
            <a:off x="7955365" y="4052194"/>
            <a:ext cx="30163" cy="63500"/>
          </a:xfrm>
          <a:custGeom>
            <a:avLst/>
            <a:gdLst>
              <a:gd name="T0" fmla="*/ 19 w 19"/>
              <a:gd name="T1" fmla="*/ 40 h 40"/>
              <a:gd name="T2" fmla="*/ 19 w 19"/>
              <a:gd name="T3" fmla="*/ 40 h 40"/>
              <a:gd name="T4" fmla="*/ 16 w 19"/>
              <a:gd name="T5" fmla="*/ 40 h 40"/>
              <a:gd name="T6" fmla="*/ 16 w 19"/>
              <a:gd name="T7" fmla="*/ 40 h 40"/>
              <a:gd name="T8" fmla="*/ 16 w 19"/>
              <a:gd name="T9" fmla="*/ 40 h 40"/>
              <a:gd name="T10" fmla="*/ 16 w 19"/>
              <a:gd name="T11" fmla="*/ 40 h 40"/>
              <a:gd name="T12" fmla="*/ 14 w 19"/>
              <a:gd name="T13" fmla="*/ 40 h 40"/>
              <a:gd name="T14" fmla="*/ 14 w 19"/>
              <a:gd name="T15" fmla="*/ 40 h 40"/>
              <a:gd name="T16" fmla="*/ 12 w 19"/>
              <a:gd name="T17" fmla="*/ 40 h 40"/>
              <a:gd name="T18" fmla="*/ 12 w 19"/>
              <a:gd name="T19" fmla="*/ 40 h 40"/>
              <a:gd name="T20" fmla="*/ 9 w 19"/>
              <a:gd name="T21" fmla="*/ 40 h 40"/>
              <a:gd name="T22" fmla="*/ 9 w 19"/>
              <a:gd name="T23" fmla="*/ 40 h 40"/>
              <a:gd name="T24" fmla="*/ 7 w 19"/>
              <a:gd name="T25" fmla="*/ 40 h 40"/>
              <a:gd name="T26" fmla="*/ 7 w 19"/>
              <a:gd name="T27" fmla="*/ 40 h 40"/>
              <a:gd name="T28" fmla="*/ 5 w 19"/>
              <a:gd name="T29" fmla="*/ 37 h 40"/>
              <a:gd name="T30" fmla="*/ 5 w 19"/>
              <a:gd name="T31" fmla="*/ 37 h 40"/>
              <a:gd name="T32" fmla="*/ 5 w 19"/>
              <a:gd name="T33" fmla="*/ 35 h 40"/>
              <a:gd name="T34" fmla="*/ 5 w 19"/>
              <a:gd name="T35" fmla="*/ 14 h 40"/>
              <a:gd name="T36" fmla="*/ 0 w 19"/>
              <a:gd name="T37" fmla="*/ 14 h 40"/>
              <a:gd name="T38" fmla="*/ 0 w 19"/>
              <a:gd name="T39" fmla="*/ 9 h 40"/>
              <a:gd name="T40" fmla="*/ 5 w 19"/>
              <a:gd name="T41" fmla="*/ 9 h 40"/>
              <a:gd name="T42" fmla="*/ 5 w 19"/>
              <a:gd name="T43" fmla="*/ 0 h 40"/>
              <a:gd name="T44" fmla="*/ 9 w 19"/>
              <a:gd name="T45" fmla="*/ 0 h 40"/>
              <a:gd name="T46" fmla="*/ 9 w 19"/>
              <a:gd name="T47" fmla="*/ 9 h 40"/>
              <a:gd name="T48" fmla="*/ 16 w 19"/>
              <a:gd name="T49" fmla="*/ 9 h 40"/>
              <a:gd name="T50" fmla="*/ 16 w 19"/>
              <a:gd name="T51" fmla="*/ 14 h 40"/>
              <a:gd name="T52" fmla="*/ 9 w 19"/>
              <a:gd name="T53" fmla="*/ 14 h 40"/>
              <a:gd name="T54" fmla="*/ 9 w 19"/>
              <a:gd name="T55" fmla="*/ 33 h 40"/>
              <a:gd name="T56" fmla="*/ 9 w 19"/>
              <a:gd name="T57" fmla="*/ 33 h 40"/>
              <a:gd name="T58" fmla="*/ 9 w 19"/>
              <a:gd name="T59" fmla="*/ 35 h 40"/>
              <a:gd name="T60" fmla="*/ 9 w 19"/>
              <a:gd name="T61" fmla="*/ 35 h 40"/>
              <a:gd name="T62" fmla="*/ 12 w 19"/>
              <a:gd name="T63" fmla="*/ 37 h 40"/>
              <a:gd name="T64" fmla="*/ 12 w 19"/>
              <a:gd name="T65" fmla="*/ 37 h 40"/>
              <a:gd name="T66" fmla="*/ 16 w 19"/>
              <a:gd name="T67" fmla="*/ 37 h 40"/>
              <a:gd name="T68" fmla="*/ 16 w 19"/>
              <a:gd name="T69" fmla="*/ 37 h 40"/>
              <a:gd name="T70" fmla="*/ 16 w 19"/>
              <a:gd name="T71" fmla="*/ 35 h 40"/>
              <a:gd name="T72" fmla="*/ 19 w 19"/>
              <a:gd name="T73" fmla="*/ 40 h 40"/>
              <a:gd name="T74" fmla="*/ 19 w 19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0">
                <a:moveTo>
                  <a:pt x="19" y="40"/>
                </a:moveTo>
                <a:lnTo>
                  <a:pt x="19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5" y="37"/>
                </a:lnTo>
                <a:lnTo>
                  <a:pt x="5" y="37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9"/>
                </a:lnTo>
                <a:lnTo>
                  <a:pt x="5" y="9"/>
                </a:lnTo>
                <a:lnTo>
                  <a:pt x="5" y="0"/>
                </a:lnTo>
                <a:lnTo>
                  <a:pt x="9" y="0"/>
                </a:lnTo>
                <a:lnTo>
                  <a:pt x="9" y="9"/>
                </a:lnTo>
                <a:lnTo>
                  <a:pt x="16" y="9"/>
                </a:lnTo>
                <a:lnTo>
                  <a:pt x="16" y="14"/>
                </a:lnTo>
                <a:lnTo>
                  <a:pt x="9" y="14"/>
                </a:lnTo>
                <a:lnTo>
                  <a:pt x="9" y="33"/>
                </a:lnTo>
                <a:lnTo>
                  <a:pt x="9" y="33"/>
                </a:lnTo>
                <a:lnTo>
                  <a:pt x="9" y="35"/>
                </a:lnTo>
                <a:lnTo>
                  <a:pt x="9" y="35"/>
                </a:lnTo>
                <a:lnTo>
                  <a:pt x="12" y="37"/>
                </a:lnTo>
                <a:lnTo>
                  <a:pt x="12" y="37"/>
                </a:lnTo>
                <a:lnTo>
                  <a:pt x="16" y="37"/>
                </a:lnTo>
                <a:lnTo>
                  <a:pt x="16" y="37"/>
                </a:lnTo>
                <a:lnTo>
                  <a:pt x="16" y="35"/>
                </a:lnTo>
                <a:lnTo>
                  <a:pt x="19" y="40"/>
                </a:lnTo>
                <a:lnTo>
                  <a:pt x="19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231"/>
          <p:cNvSpPr>
            <a:spLocks/>
          </p:cNvSpPr>
          <p:nvPr/>
        </p:nvSpPr>
        <p:spPr bwMode="auto">
          <a:xfrm>
            <a:off x="8010927" y="4066481"/>
            <a:ext cx="44450" cy="49213"/>
          </a:xfrm>
          <a:custGeom>
            <a:avLst/>
            <a:gdLst>
              <a:gd name="T0" fmla="*/ 0 w 28"/>
              <a:gd name="T1" fmla="*/ 17 h 31"/>
              <a:gd name="T2" fmla="*/ 0 w 28"/>
              <a:gd name="T3" fmla="*/ 17 h 31"/>
              <a:gd name="T4" fmla="*/ 2 w 28"/>
              <a:gd name="T5" fmla="*/ 10 h 31"/>
              <a:gd name="T6" fmla="*/ 2 w 28"/>
              <a:gd name="T7" fmla="*/ 10 h 31"/>
              <a:gd name="T8" fmla="*/ 5 w 28"/>
              <a:gd name="T9" fmla="*/ 5 h 31"/>
              <a:gd name="T10" fmla="*/ 5 w 28"/>
              <a:gd name="T11" fmla="*/ 5 h 31"/>
              <a:gd name="T12" fmla="*/ 9 w 28"/>
              <a:gd name="T13" fmla="*/ 3 h 31"/>
              <a:gd name="T14" fmla="*/ 9 w 28"/>
              <a:gd name="T15" fmla="*/ 3 h 31"/>
              <a:gd name="T16" fmla="*/ 16 w 28"/>
              <a:gd name="T17" fmla="*/ 0 h 31"/>
              <a:gd name="T18" fmla="*/ 16 w 28"/>
              <a:gd name="T19" fmla="*/ 0 h 31"/>
              <a:gd name="T20" fmla="*/ 23 w 28"/>
              <a:gd name="T21" fmla="*/ 3 h 31"/>
              <a:gd name="T22" fmla="*/ 23 w 28"/>
              <a:gd name="T23" fmla="*/ 3 h 31"/>
              <a:gd name="T24" fmla="*/ 28 w 28"/>
              <a:gd name="T25" fmla="*/ 7 h 31"/>
              <a:gd name="T26" fmla="*/ 23 w 28"/>
              <a:gd name="T27" fmla="*/ 10 h 31"/>
              <a:gd name="T28" fmla="*/ 23 w 28"/>
              <a:gd name="T29" fmla="*/ 10 h 31"/>
              <a:gd name="T30" fmla="*/ 21 w 28"/>
              <a:gd name="T31" fmla="*/ 5 h 31"/>
              <a:gd name="T32" fmla="*/ 21 w 28"/>
              <a:gd name="T33" fmla="*/ 5 h 31"/>
              <a:gd name="T34" fmla="*/ 16 w 28"/>
              <a:gd name="T35" fmla="*/ 3 h 31"/>
              <a:gd name="T36" fmla="*/ 16 w 28"/>
              <a:gd name="T37" fmla="*/ 3 h 31"/>
              <a:gd name="T38" fmla="*/ 12 w 28"/>
              <a:gd name="T39" fmla="*/ 5 h 31"/>
              <a:gd name="T40" fmla="*/ 12 w 28"/>
              <a:gd name="T41" fmla="*/ 5 h 31"/>
              <a:gd name="T42" fmla="*/ 7 w 28"/>
              <a:gd name="T43" fmla="*/ 7 h 31"/>
              <a:gd name="T44" fmla="*/ 7 w 28"/>
              <a:gd name="T45" fmla="*/ 7 h 31"/>
              <a:gd name="T46" fmla="*/ 5 w 28"/>
              <a:gd name="T47" fmla="*/ 12 h 31"/>
              <a:gd name="T48" fmla="*/ 5 w 28"/>
              <a:gd name="T49" fmla="*/ 12 h 31"/>
              <a:gd name="T50" fmla="*/ 5 w 28"/>
              <a:gd name="T51" fmla="*/ 17 h 31"/>
              <a:gd name="T52" fmla="*/ 5 w 28"/>
              <a:gd name="T53" fmla="*/ 17 h 31"/>
              <a:gd name="T54" fmla="*/ 5 w 28"/>
              <a:gd name="T55" fmla="*/ 21 h 31"/>
              <a:gd name="T56" fmla="*/ 5 w 28"/>
              <a:gd name="T57" fmla="*/ 21 h 31"/>
              <a:gd name="T58" fmla="*/ 7 w 28"/>
              <a:gd name="T59" fmla="*/ 24 h 31"/>
              <a:gd name="T60" fmla="*/ 7 w 28"/>
              <a:gd name="T61" fmla="*/ 24 h 31"/>
              <a:gd name="T62" fmla="*/ 12 w 28"/>
              <a:gd name="T63" fmla="*/ 28 h 31"/>
              <a:gd name="T64" fmla="*/ 12 w 28"/>
              <a:gd name="T65" fmla="*/ 28 h 31"/>
              <a:gd name="T66" fmla="*/ 16 w 28"/>
              <a:gd name="T67" fmla="*/ 28 h 31"/>
              <a:gd name="T68" fmla="*/ 16 w 28"/>
              <a:gd name="T69" fmla="*/ 28 h 31"/>
              <a:gd name="T70" fmla="*/ 19 w 28"/>
              <a:gd name="T71" fmla="*/ 28 h 31"/>
              <a:gd name="T72" fmla="*/ 19 w 28"/>
              <a:gd name="T73" fmla="*/ 28 h 31"/>
              <a:gd name="T74" fmla="*/ 21 w 28"/>
              <a:gd name="T75" fmla="*/ 26 h 31"/>
              <a:gd name="T76" fmla="*/ 21 w 28"/>
              <a:gd name="T77" fmla="*/ 26 h 31"/>
              <a:gd name="T78" fmla="*/ 23 w 28"/>
              <a:gd name="T79" fmla="*/ 26 h 31"/>
              <a:gd name="T80" fmla="*/ 23 w 28"/>
              <a:gd name="T81" fmla="*/ 26 h 31"/>
              <a:gd name="T82" fmla="*/ 23 w 28"/>
              <a:gd name="T83" fmla="*/ 24 h 31"/>
              <a:gd name="T84" fmla="*/ 28 w 28"/>
              <a:gd name="T85" fmla="*/ 24 h 31"/>
              <a:gd name="T86" fmla="*/ 28 w 28"/>
              <a:gd name="T87" fmla="*/ 24 h 31"/>
              <a:gd name="T88" fmla="*/ 26 w 28"/>
              <a:gd name="T89" fmla="*/ 28 h 31"/>
              <a:gd name="T90" fmla="*/ 26 w 28"/>
              <a:gd name="T91" fmla="*/ 28 h 31"/>
              <a:gd name="T92" fmla="*/ 23 w 28"/>
              <a:gd name="T93" fmla="*/ 31 h 31"/>
              <a:gd name="T94" fmla="*/ 23 w 28"/>
              <a:gd name="T95" fmla="*/ 31 h 31"/>
              <a:gd name="T96" fmla="*/ 21 w 28"/>
              <a:gd name="T97" fmla="*/ 31 h 31"/>
              <a:gd name="T98" fmla="*/ 21 w 28"/>
              <a:gd name="T99" fmla="*/ 31 h 31"/>
              <a:gd name="T100" fmla="*/ 16 w 28"/>
              <a:gd name="T101" fmla="*/ 31 h 31"/>
              <a:gd name="T102" fmla="*/ 16 w 28"/>
              <a:gd name="T103" fmla="*/ 31 h 31"/>
              <a:gd name="T104" fmla="*/ 9 w 28"/>
              <a:gd name="T105" fmla="*/ 31 h 31"/>
              <a:gd name="T106" fmla="*/ 9 w 28"/>
              <a:gd name="T107" fmla="*/ 31 h 31"/>
              <a:gd name="T108" fmla="*/ 5 w 28"/>
              <a:gd name="T109" fmla="*/ 26 h 31"/>
              <a:gd name="T110" fmla="*/ 5 w 28"/>
              <a:gd name="T111" fmla="*/ 26 h 31"/>
              <a:gd name="T112" fmla="*/ 2 w 28"/>
              <a:gd name="T113" fmla="*/ 21 h 31"/>
              <a:gd name="T114" fmla="*/ 2 w 28"/>
              <a:gd name="T115" fmla="*/ 21 h 31"/>
              <a:gd name="T116" fmla="*/ 0 w 28"/>
              <a:gd name="T117" fmla="*/ 17 h 31"/>
              <a:gd name="T118" fmla="*/ 0 w 28"/>
              <a:gd name="T11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31">
                <a:moveTo>
                  <a:pt x="0" y="17"/>
                </a:moveTo>
                <a:lnTo>
                  <a:pt x="0" y="17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3" y="3"/>
                </a:lnTo>
                <a:lnTo>
                  <a:pt x="23" y="3"/>
                </a:lnTo>
                <a:lnTo>
                  <a:pt x="28" y="7"/>
                </a:lnTo>
                <a:lnTo>
                  <a:pt x="23" y="10"/>
                </a:lnTo>
                <a:lnTo>
                  <a:pt x="23" y="10"/>
                </a:lnTo>
                <a:lnTo>
                  <a:pt x="21" y="5"/>
                </a:lnTo>
                <a:lnTo>
                  <a:pt x="21" y="5"/>
                </a:lnTo>
                <a:lnTo>
                  <a:pt x="16" y="3"/>
                </a:lnTo>
                <a:lnTo>
                  <a:pt x="16" y="3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4"/>
                </a:lnTo>
                <a:lnTo>
                  <a:pt x="7" y="24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3" y="24"/>
                </a:lnTo>
                <a:lnTo>
                  <a:pt x="28" y="24"/>
                </a:lnTo>
                <a:lnTo>
                  <a:pt x="28" y="24"/>
                </a:lnTo>
                <a:lnTo>
                  <a:pt x="26" y="28"/>
                </a:lnTo>
                <a:lnTo>
                  <a:pt x="26" y="28"/>
                </a:lnTo>
                <a:lnTo>
                  <a:pt x="23" y="31"/>
                </a:lnTo>
                <a:lnTo>
                  <a:pt x="23" y="31"/>
                </a:lnTo>
                <a:lnTo>
                  <a:pt x="21" y="31"/>
                </a:lnTo>
                <a:lnTo>
                  <a:pt x="21" y="31"/>
                </a:lnTo>
                <a:lnTo>
                  <a:pt x="16" y="31"/>
                </a:lnTo>
                <a:lnTo>
                  <a:pt x="16" y="31"/>
                </a:lnTo>
                <a:lnTo>
                  <a:pt x="9" y="31"/>
                </a:lnTo>
                <a:lnTo>
                  <a:pt x="9" y="31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232"/>
          <p:cNvSpPr>
            <a:spLocks noEditPoints="1"/>
          </p:cNvSpPr>
          <p:nvPr/>
        </p:nvSpPr>
        <p:spPr bwMode="auto">
          <a:xfrm>
            <a:off x="8063315" y="4066481"/>
            <a:ext cx="47625" cy="49213"/>
          </a:xfrm>
          <a:custGeom>
            <a:avLst/>
            <a:gdLst>
              <a:gd name="T0" fmla="*/ 14 w 30"/>
              <a:gd name="T1" fmla="*/ 31 h 31"/>
              <a:gd name="T2" fmla="*/ 9 w 30"/>
              <a:gd name="T3" fmla="*/ 31 h 31"/>
              <a:gd name="T4" fmla="*/ 4 w 30"/>
              <a:gd name="T5" fmla="*/ 26 h 31"/>
              <a:gd name="T6" fmla="*/ 0 w 30"/>
              <a:gd name="T7" fmla="*/ 21 h 31"/>
              <a:gd name="T8" fmla="*/ 0 w 30"/>
              <a:gd name="T9" fmla="*/ 17 h 31"/>
              <a:gd name="T10" fmla="*/ 0 w 30"/>
              <a:gd name="T11" fmla="*/ 10 h 31"/>
              <a:gd name="T12" fmla="*/ 4 w 30"/>
              <a:gd name="T13" fmla="*/ 5 h 31"/>
              <a:gd name="T14" fmla="*/ 9 w 30"/>
              <a:gd name="T15" fmla="*/ 3 h 31"/>
              <a:gd name="T16" fmla="*/ 14 w 30"/>
              <a:gd name="T17" fmla="*/ 0 h 31"/>
              <a:gd name="T18" fmla="*/ 21 w 30"/>
              <a:gd name="T19" fmla="*/ 3 h 31"/>
              <a:gd name="T20" fmla="*/ 25 w 30"/>
              <a:gd name="T21" fmla="*/ 5 h 31"/>
              <a:gd name="T22" fmla="*/ 28 w 30"/>
              <a:gd name="T23" fmla="*/ 10 h 31"/>
              <a:gd name="T24" fmla="*/ 30 w 30"/>
              <a:gd name="T25" fmla="*/ 17 h 31"/>
              <a:gd name="T26" fmla="*/ 28 w 30"/>
              <a:gd name="T27" fmla="*/ 21 h 31"/>
              <a:gd name="T28" fmla="*/ 25 w 30"/>
              <a:gd name="T29" fmla="*/ 26 h 31"/>
              <a:gd name="T30" fmla="*/ 21 w 30"/>
              <a:gd name="T31" fmla="*/ 31 h 31"/>
              <a:gd name="T32" fmla="*/ 14 w 30"/>
              <a:gd name="T33" fmla="*/ 31 h 31"/>
              <a:gd name="T34" fmla="*/ 4 w 30"/>
              <a:gd name="T35" fmla="*/ 17 h 31"/>
              <a:gd name="T36" fmla="*/ 4 w 30"/>
              <a:gd name="T37" fmla="*/ 21 h 31"/>
              <a:gd name="T38" fmla="*/ 7 w 30"/>
              <a:gd name="T39" fmla="*/ 24 h 31"/>
              <a:gd name="T40" fmla="*/ 9 w 30"/>
              <a:gd name="T41" fmla="*/ 28 h 31"/>
              <a:gd name="T42" fmla="*/ 14 w 30"/>
              <a:gd name="T43" fmla="*/ 28 h 31"/>
              <a:gd name="T44" fmla="*/ 18 w 30"/>
              <a:gd name="T45" fmla="*/ 28 h 31"/>
              <a:gd name="T46" fmla="*/ 23 w 30"/>
              <a:gd name="T47" fmla="*/ 24 h 31"/>
              <a:gd name="T48" fmla="*/ 25 w 30"/>
              <a:gd name="T49" fmla="*/ 21 h 31"/>
              <a:gd name="T50" fmla="*/ 25 w 30"/>
              <a:gd name="T51" fmla="*/ 17 h 31"/>
              <a:gd name="T52" fmla="*/ 25 w 30"/>
              <a:gd name="T53" fmla="*/ 12 h 31"/>
              <a:gd name="T54" fmla="*/ 23 w 30"/>
              <a:gd name="T55" fmla="*/ 7 h 31"/>
              <a:gd name="T56" fmla="*/ 18 w 30"/>
              <a:gd name="T57" fmla="*/ 5 h 31"/>
              <a:gd name="T58" fmla="*/ 14 w 30"/>
              <a:gd name="T59" fmla="*/ 3 h 31"/>
              <a:gd name="T60" fmla="*/ 9 w 30"/>
              <a:gd name="T61" fmla="*/ 5 h 31"/>
              <a:gd name="T62" fmla="*/ 7 w 30"/>
              <a:gd name="T63" fmla="*/ 7 h 31"/>
              <a:gd name="T64" fmla="*/ 4 w 30"/>
              <a:gd name="T65" fmla="*/ 12 h 31"/>
              <a:gd name="T66" fmla="*/ 4 w 30"/>
              <a:gd name="T6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1">
                <a:moveTo>
                  <a:pt x="14" y="31"/>
                </a:moveTo>
                <a:lnTo>
                  <a:pt x="14" y="31"/>
                </a:lnTo>
                <a:lnTo>
                  <a:pt x="9" y="31"/>
                </a:lnTo>
                <a:lnTo>
                  <a:pt x="9" y="31"/>
                </a:lnTo>
                <a:lnTo>
                  <a:pt x="4" y="26"/>
                </a:lnTo>
                <a:lnTo>
                  <a:pt x="4" y="26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0" y="17"/>
                </a:lnTo>
                <a:lnTo>
                  <a:pt x="0" y="10"/>
                </a:lnTo>
                <a:lnTo>
                  <a:pt x="0" y="10"/>
                </a:lnTo>
                <a:lnTo>
                  <a:pt x="4" y="5"/>
                </a:lnTo>
                <a:lnTo>
                  <a:pt x="4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5" y="5"/>
                </a:lnTo>
                <a:lnTo>
                  <a:pt x="25" y="5"/>
                </a:lnTo>
                <a:lnTo>
                  <a:pt x="28" y="10"/>
                </a:lnTo>
                <a:lnTo>
                  <a:pt x="28" y="10"/>
                </a:lnTo>
                <a:lnTo>
                  <a:pt x="30" y="17"/>
                </a:lnTo>
                <a:lnTo>
                  <a:pt x="30" y="17"/>
                </a:lnTo>
                <a:lnTo>
                  <a:pt x="28" y="21"/>
                </a:lnTo>
                <a:lnTo>
                  <a:pt x="28" y="21"/>
                </a:lnTo>
                <a:lnTo>
                  <a:pt x="25" y="26"/>
                </a:lnTo>
                <a:lnTo>
                  <a:pt x="25" y="26"/>
                </a:lnTo>
                <a:lnTo>
                  <a:pt x="21" y="31"/>
                </a:lnTo>
                <a:lnTo>
                  <a:pt x="21" y="31"/>
                </a:lnTo>
                <a:lnTo>
                  <a:pt x="14" y="31"/>
                </a:lnTo>
                <a:lnTo>
                  <a:pt x="14" y="31"/>
                </a:lnTo>
                <a:close/>
                <a:moveTo>
                  <a:pt x="4" y="17"/>
                </a:moveTo>
                <a:lnTo>
                  <a:pt x="4" y="17"/>
                </a:lnTo>
                <a:lnTo>
                  <a:pt x="4" y="21"/>
                </a:lnTo>
                <a:lnTo>
                  <a:pt x="4" y="21"/>
                </a:lnTo>
                <a:lnTo>
                  <a:pt x="7" y="24"/>
                </a:lnTo>
                <a:lnTo>
                  <a:pt x="7" y="24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3" y="24"/>
                </a:lnTo>
                <a:lnTo>
                  <a:pt x="23" y="24"/>
                </a:lnTo>
                <a:lnTo>
                  <a:pt x="25" y="21"/>
                </a:lnTo>
                <a:lnTo>
                  <a:pt x="25" y="21"/>
                </a:lnTo>
                <a:lnTo>
                  <a:pt x="25" y="17"/>
                </a:lnTo>
                <a:lnTo>
                  <a:pt x="25" y="17"/>
                </a:lnTo>
                <a:lnTo>
                  <a:pt x="25" y="12"/>
                </a:lnTo>
                <a:lnTo>
                  <a:pt x="25" y="12"/>
                </a:lnTo>
                <a:lnTo>
                  <a:pt x="23" y="7"/>
                </a:lnTo>
                <a:lnTo>
                  <a:pt x="23" y="7"/>
                </a:lnTo>
                <a:lnTo>
                  <a:pt x="18" y="5"/>
                </a:lnTo>
                <a:lnTo>
                  <a:pt x="18" y="5"/>
                </a:lnTo>
                <a:lnTo>
                  <a:pt x="14" y="3"/>
                </a:lnTo>
                <a:lnTo>
                  <a:pt x="14" y="3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4" y="12"/>
                </a:lnTo>
                <a:lnTo>
                  <a:pt x="4" y="12"/>
                </a:lnTo>
                <a:lnTo>
                  <a:pt x="4" y="17"/>
                </a:lnTo>
                <a:lnTo>
                  <a:pt x="4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233"/>
          <p:cNvSpPr>
            <a:spLocks/>
          </p:cNvSpPr>
          <p:nvPr/>
        </p:nvSpPr>
        <p:spPr bwMode="auto">
          <a:xfrm>
            <a:off x="8122052" y="4066481"/>
            <a:ext cx="36513" cy="49213"/>
          </a:xfrm>
          <a:custGeom>
            <a:avLst/>
            <a:gdLst>
              <a:gd name="T0" fmla="*/ 23 w 23"/>
              <a:gd name="T1" fmla="*/ 31 h 31"/>
              <a:gd name="T2" fmla="*/ 21 w 23"/>
              <a:gd name="T3" fmla="*/ 31 h 31"/>
              <a:gd name="T4" fmla="*/ 21 w 23"/>
              <a:gd name="T5" fmla="*/ 14 h 31"/>
              <a:gd name="T6" fmla="*/ 21 w 23"/>
              <a:gd name="T7" fmla="*/ 14 h 31"/>
              <a:gd name="T8" fmla="*/ 19 w 23"/>
              <a:gd name="T9" fmla="*/ 7 h 31"/>
              <a:gd name="T10" fmla="*/ 19 w 23"/>
              <a:gd name="T11" fmla="*/ 7 h 31"/>
              <a:gd name="T12" fmla="*/ 16 w 23"/>
              <a:gd name="T13" fmla="*/ 5 h 31"/>
              <a:gd name="T14" fmla="*/ 14 w 23"/>
              <a:gd name="T15" fmla="*/ 5 h 31"/>
              <a:gd name="T16" fmla="*/ 14 w 23"/>
              <a:gd name="T17" fmla="*/ 5 h 31"/>
              <a:gd name="T18" fmla="*/ 9 w 23"/>
              <a:gd name="T19" fmla="*/ 5 h 31"/>
              <a:gd name="T20" fmla="*/ 9 w 23"/>
              <a:gd name="T21" fmla="*/ 5 h 31"/>
              <a:gd name="T22" fmla="*/ 7 w 23"/>
              <a:gd name="T23" fmla="*/ 7 h 31"/>
              <a:gd name="T24" fmla="*/ 7 w 23"/>
              <a:gd name="T25" fmla="*/ 7 h 31"/>
              <a:gd name="T26" fmla="*/ 5 w 23"/>
              <a:gd name="T27" fmla="*/ 10 h 31"/>
              <a:gd name="T28" fmla="*/ 5 w 23"/>
              <a:gd name="T29" fmla="*/ 10 h 31"/>
              <a:gd name="T30" fmla="*/ 2 w 23"/>
              <a:gd name="T31" fmla="*/ 12 h 31"/>
              <a:gd name="T32" fmla="*/ 2 w 23"/>
              <a:gd name="T33" fmla="*/ 31 h 31"/>
              <a:gd name="T34" fmla="*/ 0 w 23"/>
              <a:gd name="T35" fmla="*/ 31 h 31"/>
              <a:gd name="T36" fmla="*/ 0 w 23"/>
              <a:gd name="T37" fmla="*/ 0 h 31"/>
              <a:gd name="T38" fmla="*/ 2 w 23"/>
              <a:gd name="T39" fmla="*/ 0 h 31"/>
              <a:gd name="T40" fmla="*/ 2 w 23"/>
              <a:gd name="T41" fmla="*/ 7 h 31"/>
              <a:gd name="T42" fmla="*/ 2 w 23"/>
              <a:gd name="T43" fmla="*/ 7 h 31"/>
              <a:gd name="T44" fmla="*/ 7 w 23"/>
              <a:gd name="T45" fmla="*/ 3 h 31"/>
              <a:gd name="T46" fmla="*/ 7 w 23"/>
              <a:gd name="T47" fmla="*/ 3 h 31"/>
              <a:gd name="T48" fmla="*/ 16 w 23"/>
              <a:gd name="T49" fmla="*/ 0 h 31"/>
              <a:gd name="T50" fmla="*/ 16 w 23"/>
              <a:gd name="T51" fmla="*/ 0 h 31"/>
              <a:gd name="T52" fmla="*/ 19 w 23"/>
              <a:gd name="T53" fmla="*/ 0 h 31"/>
              <a:gd name="T54" fmla="*/ 19 w 23"/>
              <a:gd name="T55" fmla="*/ 0 h 31"/>
              <a:gd name="T56" fmla="*/ 23 w 23"/>
              <a:gd name="T57" fmla="*/ 5 h 31"/>
              <a:gd name="T58" fmla="*/ 23 w 23"/>
              <a:gd name="T59" fmla="*/ 5 h 31"/>
              <a:gd name="T60" fmla="*/ 23 w 23"/>
              <a:gd name="T61" fmla="*/ 7 h 31"/>
              <a:gd name="T62" fmla="*/ 23 w 23"/>
              <a:gd name="T63" fmla="*/ 7 h 31"/>
              <a:gd name="T64" fmla="*/ 23 w 23"/>
              <a:gd name="T65" fmla="*/ 14 h 31"/>
              <a:gd name="T66" fmla="*/ 23 w 23"/>
              <a:gd name="T67" fmla="*/ 31 h 31"/>
              <a:gd name="T68" fmla="*/ 23 w 23"/>
              <a:gd name="T6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31">
                <a:moveTo>
                  <a:pt x="23" y="31"/>
                </a:moveTo>
                <a:lnTo>
                  <a:pt x="21" y="31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2" y="12"/>
                </a:lnTo>
                <a:lnTo>
                  <a:pt x="2" y="31"/>
                </a:lnTo>
                <a:lnTo>
                  <a:pt x="0" y="31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3"/>
                </a:lnTo>
                <a:lnTo>
                  <a:pt x="7" y="3"/>
                </a:lnTo>
                <a:lnTo>
                  <a:pt x="16" y="0"/>
                </a:lnTo>
                <a:lnTo>
                  <a:pt x="16" y="0"/>
                </a:lnTo>
                <a:lnTo>
                  <a:pt x="19" y="0"/>
                </a:lnTo>
                <a:lnTo>
                  <a:pt x="19" y="0"/>
                </a:lnTo>
                <a:lnTo>
                  <a:pt x="23" y="5"/>
                </a:lnTo>
                <a:lnTo>
                  <a:pt x="23" y="5"/>
                </a:lnTo>
                <a:lnTo>
                  <a:pt x="23" y="7"/>
                </a:lnTo>
                <a:lnTo>
                  <a:pt x="23" y="7"/>
                </a:lnTo>
                <a:lnTo>
                  <a:pt x="23" y="14"/>
                </a:lnTo>
                <a:lnTo>
                  <a:pt x="23" y="31"/>
                </a:lnTo>
                <a:lnTo>
                  <a:pt x="23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234"/>
          <p:cNvSpPr>
            <a:spLocks/>
          </p:cNvSpPr>
          <p:nvPr/>
        </p:nvSpPr>
        <p:spPr bwMode="auto">
          <a:xfrm>
            <a:off x="8166502" y="4066481"/>
            <a:ext cx="47625" cy="49213"/>
          </a:xfrm>
          <a:custGeom>
            <a:avLst/>
            <a:gdLst>
              <a:gd name="T0" fmla="*/ 14 w 30"/>
              <a:gd name="T1" fmla="*/ 31 h 31"/>
              <a:gd name="T2" fmla="*/ 0 w 30"/>
              <a:gd name="T3" fmla="*/ 0 h 31"/>
              <a:gd name="T4" fmla="*/ 5 w 30"/>
              <a:gd name="T5" fmla="*/ 0 h 31"/>
              <a:gd name="T6" fmla="*/ 16 w 30"/>
              <a:gd name="T7" fmla="*/ 28 h 31"/>
              <a:gd name="T8" fmla="*/ 26 w 30"/>
              <a:gd name="T9" fmla="*/ 0 h 31"/>
              <a:gd name="T10" fmla="*/ 30 w 30"/>
              <a:gd name="T11" fmla="*/ 0 h 31"/>
              <a:gd name="T12" fmla="*/ 16 w 30"/>
              <a:gd name="T13" fmla="*/ 31 h 31"/>
              <a:gd name="T14" fmla="*/ 14 w 30"/>
              <a:gd name="T15" fmla="*/ 31 h 31"/>
              <a:gd name="T16" fmla="*/ 14 w 30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14" y="31"/>
                </a:moveTo>
                <a:lnTo>
                  <a:pt x="0" y="0"/>
                </a:lnTo>
                <a:lnTo>
                  <a:pt x="5" y="0"/>
                </a:lnTo>
                <a:lnTo>
                  <a:pt x="16" y="28"/>
                </a:lnTo>
                <a:lnTo>
                  <a:pt x="26" y="0"/>
                </a:lnTo>
                <a:lnTo>
                  <a:pt x="30" y="0"/>
                </a:lnTo>
                <a:lnTo>
                  <a:pt x="16" y="31"/>
                </a:lnTo>
                <a:lnTo>
                  <a:pt x="14" y="31"/>
                </a:lnTo>
                <a:lnTo>
                  <a:pt x="1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235"/>
          <p:cNvSpPr>
            <a:spLocks noEditPoints="1"/>
          </p:cNvSpPr>
          <p:nvPr/>
        </p:nvSpPr>
        <p:spPr bwMode="auto">
          <a:xfrm>
            <a:off x="8218890" y="4066481"/>
            <a:ext cx="39688" cy="49213"/>
          </a:xfrm>
          <a:custGeom>
            <a:avLst/>
            <a:gdLst>
              <a:gd name="T0" fmla="*/ 9 w 25"/>
              <a:gd name="T1" fmla="*/ 31 h 31"/>
              <a:gd name="T2" fmla="*/ 4 w 25"/>
              <a:gd name="T3" fmla="*/ 31 h 31"/>
              <a:gd name="T4" fmla="*/ 2 w 25"/>
              <a:gd name="T5" fmla="*/ 28 h 31"/>
              <a:gd name="T6" fmla="*/ 0 w 25"/>
              <a:gd name="T7" fmla="*/ 26 h 31"/>
              <a:gd name="T8" fmla="*/ 0 w 25"/>
              <a:gd name="T9" fmla="*/ 21 h 31"/>
              <a:gd name="T10" fmla="*/ 0 w 25"/>
              <a:gd name="T11" fmla="*/ 19 h 31"/>
              <a:gd name="T12" fmla="*/ 2 w 25"/>
              <a:gd name="T13" fmla="*/ 17 h 31"/>
              <a:gd name="T14" fmla="*/ 7 w 25"/>
              <a:gd name="T15" fmla="*/ 14 h 31"/>
              <a:gd name="T16" fmla="*/ 11 w 25"/>
              <a:gd name="T17" fmla="*/ 12 h 31"/>
              <a:gd name="T18" fmla="*/ 16 w 25"/>
              <a:gd name="T19" fmla="*/ 14 h 31"/>
              <a:gd name="T20" fmla="*/ 21 w 25"/>
              <a:gd name="T21" fmla="*/ 12 h 31"/>
              <a:gd name="T22" fmla="*/ 18 w 25"/>
              <a:gd name="T23" fmla="*/ 5 h 31"/>
              <a:gd name="T24" fmla="*/ 16 w 25"/>
              <a:gd name="T25" fmla="*/ 5 h 31"/>
              <a:gd name="T26" fmla="*/ 11 w 25"/>
              <a:gd name="T27" fmla="*/ 3 h 31"/>
              <a:gd name="T28" fmla="*/ 7 w 25"/>
              <a:gd name="T29" fmla="*/ 5 h 31"/>
              <a:gd name="T30" fmla="*/ 2 w 25"/>
              <a:gd name="T31" fmla="*/ 5 h 31"/>
              <a:gd name="T32" fmla="*/ 7 w 25"/>
              <a:gd name="T33" fmla="*/ 0 h 31"/>
              <a:gd name="T34" fmla="*/ 11 w 25"/>
              <a:gd name="T35" fmla="*/ 0 h 31"/>
              <a:gd name="T36" fmla="*/ 21 w 25"/>
              <a:gd name="T37" fmla="*/ 3 h 31"/>
              <a:gd name="T38" fmla="*/ 23 w 25"/>
              <a:gd name="T39" fmla="*/ 7 h 31"/>
              <a:gd name="T40" fmla="*/ 25 w 25"/>
              <a:gd name="T41" fmla="*/ 26 h 31"/>
              <a:gd name="T42" fmla="*/ 25 w 25"/>
              <a:gd name="T43" fmla="*/ 28 h 31"/>
              <a:gd name="T44" fmla="*/ 25 w 25"/>
              <a:gd name="T45" fmla="*/ 31 h 31"/>
              <a:gd name="T46" fmla="*/ 25 w 25"/>
              <a:gd name="T47" fmla="*/ 31 h 31"/>
              <a:gd name="T48" fmla="*/ 23 w 25"/>
              <a:gd name="T49" fmla="*/ 31 h 31"/>
              <a:gd name="T50" fmla="*/ 21 w 25"/>
              <a:gd name="T51" fmla="*/ 26 h 31"/>
              <a:gd name="T52" fmla="*/ 16 w 25"/>
              <a:gd name="T53" fmla="*/ 31 h 31"/>
              <a:gd name="T54" fmla="*/ 9 w 25"/>
              <a:gd name="T55" fmla="*/ 31 h 31"/>
              <a:gd name="T56" fmla="*/ 9 w 25"/>
              <a:gd name="T57" fmla="*/ 28 h 31"/>
              <a:gd name="T58" fmla="*/ 16 w 25"/>
              <a:gd name="T59" fmla="*/ 28 h 31"/>
              <a:gd name="T60" fmla="*/ 18 w 25"/>
              <a:gd name="T61" fmla="*/ 24 h 31"/>
              <a:gd name="T62" fmla="*/ 21 w 25"/>
              <a:gd name="T63" fmla="*/ 24 h 31"/>
              <a:gd name="T64" fmla="*/ 21 w 25"/>
              <a:gd name="T65" fmla="*/ 21 h 31"/>
              <a:gd name="T66" fmla="*/ 21 w 25"/>
              <a:gd name="T67" fmla="*/ 17 h 31"/>
              <a:gd name="T68" fmla="*/ 16 w 25"/>
              <a:gd name="T69" fmla="*/ 17 h 31"/>
              <a:gd name="T70" fmla="*/ 11 w 25"/>
              <a:gd name="T71" fmla="*/ 17 h 31"/>
              <a:gd name="T72" fmla="*/ 4 w 25"/>
              <a:gd name="T73" fmla="*/ 17 h 31"/>
              <a:gd name="T74" fmla="*/ 2 w 25"/>
              <a:gd name="T75" fmla="*/ 21 h 31"/>
              <a:gd name="T76" fmla="*/ 4 w 25"/>
              <a:gd name="T77" fmla="*/ 24 h 31"/>
              <a:gd name="T78" fmla="*/ 4 w 25"/>
              <a:gd name="T79" fmla="*/ 26 h 31"/>
              <a:gd name="T80" fmla="*/ 7 w 25"/>
              <a:gd name="T81" fmla="*/ 28 h 31"/>
              <a:gd name="T82" fmla="*/ 9 w 25"/>
              <a:gd name="T83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1">
                <a:moveTo>
                  <a:pt x="9" y="31"/>
                </a:moveTo>
                <a:lnTo>
                  <a:pt x="9" y="31"/>
                </a:lnTo>
                <a:lnTo>
                  <a:pt x="4" y="31"/>
                </a:lnTo>
                <a:lnTo>
                  <a:pt x="4" y="31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0" y="21"/>
                </a:lnTo>
                <a:lnTo>
                  <a:pt x="0" y="19"/>
                </a:lnTo>
                <a:lnTo>
                  <a:pt x="0" y="19"/>
                </a:lnTo>
                <a:lnTo>
                  <a:pt x="2" y="17"/>
                </a:lnTo>
                <a:lnTo>
                  <a:pt x="2" y="17"/>
                </a:lnTo>
                <a:lnTo>
                  <a:pt x="7" y="14"/>
                </a:lnTo>
                <a:lnTo>
                  <a:pt x="7" y="14"/>
                </a:lnTo>
                <a:lnTo>
                  <a:pt x="11" y="12"/>
                </a:lnTo>
                <a:lnTo>
                  <a:pt x="11" y="12"/>
                </a:lnTo>
                <a:lnTo>
                  <a:pt x="16" y="14"/>
                </a:lnTo>
                <a:lnTo>
                  <a:pt x="16" y="14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8" y="5"/>
                </a:lnTo>
                <a:lnTo>
                  <a:pt x="18" y="5"/>
                </a:lnTo>
                <a:lnTo>
                  <a:pt x="16" y="5"/>
                </a:lnTo>
                <a:lnTo>
                  <a:pt x="11" y="3"/>
                </a:lnTo>
                <a:lnTo>
                  <a:pt x="11" y="3"/>
                </a:lnTo>
                <a:lnTo>
                  <a:pt x="7" y="5"/>
                </a:lnTo>
                <a:lnTo>
                  <a:pt x="7" y="5"/>
                </a:lnTo>
                <a:lnTo>
                  <a:pt x="2" y="7"/>
                </a:lnTo>
                <a:lnTo>
                  <a:pt x="2" y="5"/>
                </a:lnTo>
                <a:lnTo>
                  <a:pt x="2" y="5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21" y="3"/>
                </a:lnTo>
                <a:lnTo>
                  <a:pt x="21" y="3"/>
                </a:lnTo>
                <a:lnTo>
                  <a:pt x="23" y="7"/>
                </a:lnTo>
                <a:lnTo>
                  <a:pt x="25" y="12"/>
                </a:lnTo>
                <a:lnTo>
                  <a:pt x="25" y="26"/>
                </a:lnTo>
                <a:lnTo>
                  <a:pt x="25" y="26"/>
                </a:lnTo>
                <a:lnTo>
                  <a:pt x="25" y="28"/>
                </a:lnTo>
                <a:lnTo>
                  <a:pt x="25" y="31"/>
                </a:lnTo>
                <a:lnTo>
                  <a:pt x="25" y="31"/>
                </a:lnTo>
                <a:lnTo>
                  <a:pt x="25" y="31"/>
                </a:lnTo>
                <a:lnTo>
                  <a:pt x="25" y="31"/>
                </a:lnTo>
                <a:lnTo>
                  <a:pt x="23" y="31"/>
                </a:lnTo>
                <a:lnTo>
                  <a:pt x="23" y="31"/>
                </a:lnTo>
                <a:lnTo>
                  <a:pt x="21" y="28"/>
                </a:lnTo>
                <a:lnTo>
                  <a:pt x="21" y="26"/>
                </a:lnTo>
                <a:lnTo>
                  <a:pt x="21" y="26"/>
                </a:lnTo>
                <a:lnTo>
                  <a:pt x="16" y="31"/>
                </a:lnTo>
                <a:lnTo>
                  <a:pt x="16" y="31"/>
                </a:lnTo>
                <a:lnTo>
                  <a:pt x="9" y="31"/>
                </a:lnTo>
                <a:lnTo>
                  <a:pt x="9" y="31"/>
                </a:lnTo>
                <a:close/>
                <a:moveTo>
                  <a:pt x="9" y="28"/>
                </a:moveTo>
                <a:lnTo>
                  <a:pt x="9" y="28"/>
                </a:lnTo>
                <a:lnTo>
                  <a:pt x="16" y="28"/>
                </a:lnTo>
                <a:lnTo>
                  <a:pt x="16" y="28"/>
                </a:lnTo>
                <a:lnTo>
                  <a:pt x="18" y="24"/>
                </a:lnTo>
                <a:lnTo>
                  <a:pt x="18" y="24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17"/>
                </a:lnTo>
                <a:lnTo>
                  <a:pt x="21" y="17"/>
                </a:lnTo>
                <a:lnTo>
                  <a:pt x="16" y="17"/>
                </a:lnTo>
                <a:lnTo>
                  <a:pt x="16" y="17"/>
                </a:lnTo>
                <a:lnTo>
                  <a:pt x="11" y="17"/>
                </a:lnTo>
                <a:lnTo>
                  <a:pt x="11" y="17"/>
                </a:lnTo>
                <a:lnTo>
                  <a:pt x="4" y="17"/>
                </a:lnTo>
                <a:lnTo>
                  <a:pt x="4" y="17"/>
                </a:lnTo>
                <a:lnTo>
                  <a:pt x="4" y="19"/>
                </a:lnTo>
                <a:lnTo>
                  <a:pt x="2" y="21"/>
                </a:lnTo>
                <a:lnTo>
                  <a:pt x="2" y="21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236"/>
          <p:cNvSpPr>
            <a:spLocks/>
          </p:cNvSpPr>
          <p:nvPr/>
        </p:nvSpPr>
        <p:spPr bwMode="auto">
          <a:xfrm>
            <a:off x="8269690" y="4049019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5 w 12"/>
              <a:gd name="T9" fmla="*/ 37 h 42"/>
              <a:gd name="T10" fmla="*/ 5 w 12"/>
              <a:gd name="T11" fmla="*/ 37 h 42"/>
              <a:gd name="T12" fmla="*/ 10 w 12"/>
              <a:gd name="T13" fmla="*/ 39 h 42"/>
              <a:gd name="T14" fmla="*/ 10 w 12"/>
              <a:gd name="T15" fmla="*/ 39 h 42"/>
              <a:gd name="T16" fmla="*/ 10 w 12"/>
              <a:gd name="T17" fmla="*/ 39 h 42"/>
              <a:gd name="T18" fmla="*/ 10 w 12"/>
              <a:gd name="T19" fmla="*/ 39 h 42"/>
              <a:gd name="T20" fmla="*/ 12 w 12"/>
              <a:gd name="T21" fmla="*/ 39 h 42"/>
              <a:gd name="T22" fmla="*/ 12 w 12"/>
              <a:gd name="T23" fmla="*/ 42 h 42"/>
              <a:gd name="T24" fmla="*/ 12 w 12"/>
              <a:gd name="T25" fmla="*/ 42 h 42"/>
              <a:gd name="T26" fmla="*/ 10 w 12"/>
              <a:gd name="T27" fmla="*/ 42 h 42"/>
              <a:gd name="T28" fmla="*/ 10 w 12"/>
              <a:gd name="T29" fmla="*/ 42 h 42"/>
              <a:gd name="T30" fmla="*/ 7 w 12"/>
              <a:gd name="T31" fmla="*/ 42 h 42"/>
              <a:gd name="T32" fmla="*/ 7 w 12"/>
              <a:gd name="T33" fmla="*/ 42 h 42"/>
              <a:gd name="T34" fmla="*/ 3 w 12"/>
              <a:gd name="T35" fmla="*/ 42 h 42"/>
              <a:gd name="T36" fmla="*/ 3 w 12"/>
              <a:gd name="T37" fmla="*/ 42 h 42"/>
              <a:gd name="T38" fmla="*/ 0 w 12"/>
              <a:gd name="T39" fmla="*/ 37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5" y="37"/>
                </a:lnTo>
                <a:lnTo>
                  <a:pt x="5" y="37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2" y="39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3" y="42"/>
                </a:lnTo>
                <a:lnTo>
                  <a:pt x="3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237"/>
          <p:cNvSpPr>
            <a:spLocks/>
          </p:cNvSpPr>
          <p:nvPr/>
        </p:nvSpPr>
        <p:spPr bwMode="auto">
          <a:xfrm>
            <a:off x="8296677" y="4049019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37 h 42"/>
              <a:gd name="T10" fmla="*/ 4 w 11"/>
              <a:gd name="T11" fmla="*/ 37 h 42"/>
              <a:gd name="T12" fmla="*/ 7 w 11"/>
              <a:gd name="T13" fmla="*/ 39 h 42"/>
              <a:gd name="T14" fmla="*/ 7 w 11"/>
              <a:gd name="T15" fmla="*/ 39 h 42"/>
              <a:gd name="T16" fmla="*/ 9 w 11"/>
              <a:gd name="T17" fmla="*/ 39 h 42"/>
              <a:gd name="T18" fmla="*/ 9 w 11"/>
              <a:gd name="T19" fmla="*/ 39 h 42"/>
              <a:gd name="T20" fmla="*/ 11 w 11"/>
              <a:gd name="T21" fmla="*/ 39 h 42"/>
              <a:gd name="T22" fmla="*/ 11 w 11"/>
              <a:gd name="T23" fmla="*/ 42 h 42"/>
              <a:gd name="T24" fmla="*/ 11 w 11"/>
              <a:gd name="T25" fmla="*/ 42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42 h 42"/>
              <a:gd name="T36" fmla="*/ 2 w 11"/>
              <a:gd name="T37" fmla="*/ 42 h 42"/>
              <a:gd name="T38" fmla="*/ 0 w 11"/>
              <a:gd name="T39" fmla="*/ 37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37"/>
                </a:lnTo>
                <a:lnTo>
                  <a:pt x="4" y="37"/>
                </a:lnTo>
                <a:lnTo>
                  <a:pt x="7" y="39"/>
                </a:lnTo>
                <a:lnTo>
                  <a:pt x="7" y="39"/>
                </a:lnTo>
                <a:lnTo>
                  <a:pt x="9" y="39"/>
                </a:lnTo>
                <a:lnTo>
                  <a:pt x="9" y="39"/>
                </a:lnTo>
                <a:lnTo>
                  <a:pt x="11" y="39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238"/>
          <p:cNvSpPr>
            <a:spLocks noEditPoints="1"/>
          </p:cNvSpPr>
          <p:nvPr/>
        </p:nvSpPr>
        <p:spPr bwMode="auto">
          <a:xfrm>
            <a:off x="8322077" y="4049019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1 h 42"/>
              <a:gd name="T4" fmla="*/ 5 w 5"/>
              <a:gd name="T5" fmla="*/ 11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4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4 h 42"/>
              <a:gd name="T20" fmla="*/ 0 w 5"/>
              <a:gd name="T21" fmla="*/ 4 h 42"/>
              <a:gd name="T22" fmla="*/ 0 w 5"/>
              <a:gd name="T23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1"/>
                </a:lnTo>
                <a:lnTo>
                  <a:pt x="5" y="11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5" y="0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239"/>
          <p:cNvSpPr>
            <a:spLocks/>
          </p:cNvSpPr>
          <p:nvPr/>
        </p:nvSpPr>
        <p:spPr bwMode="auto">
          <a:xfrm>
            <a:off x="8336365" y="4066481"/>
            <a:ext cx="41275" cy="49213"/>
          </a:xfrm>
          <a:custGeom>
            <a:avLst/>
            <a:gdLst>
              <a:gd name="T0" fmla="*/ 14 w 26"/>
              <a:gd name="T1" fmla="*/ 31 h 31"/>
              <a:gd name="T2" fmla="*/ 7 w 26"/>
              <a:gd name="T3" fmla="*/ 31 h 31"/>
              <a:gd name="T4" fmla="*/ 3 w 26"/>
              <a:gd name="T5" fmla="*/ 24 h 31"/>
              <a:gd name="T6" fmla="*/ 7 w 26"/>
              <a:gd name="T7" fmla="*/ 28 h 31"/>
              <a:gd name="T8" fmla="*/ 14 w 26"/>
              <a:gd name="T9" fmla="*/ 28 h 31"/>
              <a:gd name="T10" fmla="*/ 19 w 26"/>
              <a:gd name="T11" fmla="*/ 28 h 31"/>
              <a:gd name="T12" fmla="*/ 21 w 26"/>
              <a:gd name="T13" fmla="*/ 24 h 31"/>
              <a:gd name="T14" fmla="*/ 21 w 26"/>
              <a:gd name="T15" fmla="*/ 21 h 31"/>
              <a:gd name="T16" fmla="*/ 19 w 26"/>
              <a:gd name="T17" fmla="*/ 19 h 31"/>
              <a:gd name="T18" fmla="*/ 16 w 26"/>
              <a:gd name="T19" fmla="*/ 19 h 31"/>
              <a:gd name="T20" fmla="*/ 12 w 26"/>
              <a:gd name="T21" fmla="*/ 17 h 31"/>
              <a:gd name="T22" fmla="*/ 7 w 26"/>
              <a:gd name="T23" fmla="*/ 17 h 31"/>
              <a:gd name="T24" fmla="*/ 5 w 26"/>
              <a:gd name="T25" fmla="*/ 14 h 31"/>
              <a:gd name="T26" fmla="*/ 3 w 26"/>
              <a:gd name="T27" fmla="*/ 12 h 31"/>
              <a:gd name="T28" fmla="*/ 3 w 26"/>
              <a:gd name="T29" fmla="*/ 10 h 31"/>
              <a:gd name="T30" fmla="*/ 3 w 26"/>
              <a:gd name="T31" fmla="*/ 5 h 31"/>
              <a:gd name="T32" fmla="*/ 5 w 26"/>
              <a:gd name="T33" fmla="*/ 3 h 31"/>
              <a:gd name="T34" fmla="*/ 9 w 26"/>
              <a:gd name="T35" fmla="*/ 0 h 31"/>
              <a:gd name="T36" fmla="*/ 14 w 26"/>
              <a:gd name="T37" fmla="*/ 0 h 31"/>
              <a:gd name="T38" fmla="*/ 19 w 26"/>
              <a:gd name="T39" fmla="*/ 0 h 31"/>
              <a:gd name="T40" fmla="*/ 23 w 26"/>
              <a:gd name="T41" fmla="*/ 5 h 31"/>
              <a:gd name="T42" fmla="*/ 21 w 26"/>
              <a:gd name="T43" fmla="*/ 7 h 31"/>
              <a:gd name="T44" fmla="*/ 19 w 26"/>
              <a:gd name="T45" fmla="*/ 5 h 31"/>
              <a:gd name="T46" fmla="*/ 14 w 26"/>
              <a:gd name="T47" fmla="*/ 3 h 31"/>
              <a:gd name="T48" fmla="*/ 9 w 26"/>
              <a:gd name="T49" fmla="*/ 3 h 31"/>
              <a:gd name="T50" fmla="*/ 7 w 26"/>
              <a:gd name="T51" fmla="*/ 5 h 31"/>
              <a:gd name="T52" fmla="*/ 7 w 26"/>
              <a:gd name="T53" fmla="*/ 7 h 31"/>
              <a:gd name="T54" fmla="*/ 5 w 26"/>
              <a:gd name="T55" fmla="*/ 10 h 31"/>
              <a:gd name="T56" fmla="*/ 7 w 26"/>
              <a:gd name="T57" fmla="*/ 12 h 31"/>
              <a:gd name="T58" fmla="*/ 7 w 26"/>
              <a:gd name="T59" fmla="*/ 12 h 31"/>
              <a:gd name="T60" fmla="*/ 9 w 26"/>
              <a:gd name="T61" fmla="*/ 14 h 31"/>
              <a:gd name="T62" fmla="*/ 14 w 26"/>
              <a:gd name="T63" fmla="*/ 14 h 31"/>
              <a:gd name="T64" fmla="*/ 19 w 26"/>
              <a:gd name="T65" fmla="*/ 14 h 31"/>
              <a:gd name="T66" fmla="*/ 21 w 26"/>
              <a:gd name="T67" fmla="*/ 17 h 31"/>
              <a:gd name="T68" fmla="*/ 23 w 26"/>
              <a:gd name="T69" fmla="*/ 19 h 31"/>
              <a:gd name="T70" fmla="*/ 26 w 26"/>
              <a:gd name="T71" fmla="*/ 24 h 31"/>
              <a:gd name="T72" fmla="*/ 21 w 26"/>
              <a:gd name="T73" fmla="*/ 28 h 31"/>
              <a:gd name="T74" fmla="*/ 19 w 26"/>
              <a:gd name="T75" fmla="*/ 31 h 31"/>
              <a:gd name="T76" fmla="*/ 14 w 26"/>
              <a:gd name="T7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" h="31">
                <a:moveTo>
                  <a:pt x="14" y="31"/>
                </a:moveTo>
                <a:lnTo>
                  <a:pt x="14" y="31"/>
                </a:lnTo>
                <a:lnTo>
                  <a:pt x="7" y="31"/>
                </a:lnTo>
                <a:lnTo>
                  <a:pt x="7" y="31"/>
                </a:lnTo>
                <a:lnTo>
                  <a:pt x="0" y="26"/>
                </a:lnTo>
                <a:lnTo>
                  <a:pt x="3" y="24"/>
                </a:lnTo>
                <a:lnTo>
                  <a:pt x="3" y="24"/>
                </a:lnTo>
                <a:lnTo>
                  <a:pt x="7" y="28"/>
                </a:lnTo>
                <a:lnTo>
                  <a:pt x="7" y="28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4"/>
                </a:lnTo>
                <a:lnTo>
                  <a:pt x="21" y="24"/>
                </a:lnTo>
                <a:lnTo>
                  <a:pt x="21" y="21"/>
                </a:lnTo>
                <a:lnTo>
                  <a:pt x="21" y="21"/>
                </a:lnTo>
                <a:lnTo>
                  <a:pt x="19" y="19"/>
                </a:lnTo>
                <a:lnTo>
                  <a:pt x="19" y="19"/>
                </a:lnTo>
                <a:lnTo>
                  <a:pt x="16" y="19"/>
                </a:lnTo>
                <a:lnTo>
                  <a:pt x="16" y="19"/>
                </a:lnTo>
                <a:lnTo>
                  <a:pt x="12" y="17"/>
                </a:lnTo>
                <a:lnTo>
                  <a:pt x="12" y="17"/>
                </a:lnTo>
                <a:lnTo>
                  <a:pt x="7" y="17"/>
                </a:lnTo>
                <a:lnTo>
                  <a:pt x="7" y="17"/>
                </a:lnTo>
                <a:lnTo>
                  <a:pt x="5" y="14"/>
                </a:lnTo>
                <a:lnTo>
                  <a:pt x="5" y="14"/>
                </a:lnTo>
                <a:lnTo>
                  <a:pt x="3" y="12"/>
                </a:lnTo>
                <a:lnTo>
                  <a:pt x="3" y="12"/>
                </a:lnTo>
                <a:lnTo>
                  <a:pt x="3" y="10"/>
                </a:lnTo>
                <a:lnTo>
                  <a:pt x="3" y="10"/>
                </a:lnTo>
                <a:lnTo>
                  <a:pt x="3" y="5"/>
                </a:lnTo>
                <a:lnTo>
                  <a:pt x="3" y="5"/>
                </a:lnTo>
                <a:lnTo>
                  <a:pt x="5" y="3"/>
                </a:lnTo>
                <a:lnTo>
                  <a:pt x="5" y="3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4" y="3"/>
                </a:lnTo>
                <a:lnTo>
                  <a:pt x="14" y="3"/>
                </a:lnTo>
                <a:lnTo>
                  <a:pt x="9" y="3"/>
                </a:lnTo>
                <a:lnTo>
                  <a:pt x="9" y="3"/>
                </a:lnTo>
                <a:lnTo>
                  <a:pt x="7" y="5"/>
                </a:lnTo>
                <a:lnTo>
                  <a:pt x="7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7" y="12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1" y="17"/>
                </a:lnTo>
                <a:lnTo>
                  <a:pt x="21" y="17"/>
                </a:lnTo>
                <a:lnTo>
                  <a:pt x="23" y="19"/>
                </a:lnTo>
                <a:lnTo>
                  <a:pt x="23" y="19"/>
                </a:lnTo>
                <a:lnTo>
                  <a:pt x="26" y="24"/>
                </a:lnTo>
                <a:lnTo>
                  <a:pt x="26" y="24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9" y="31"/>
                </a:lnTo>
                <a:lnTo>
                  <a:pt x="14" y="31"/>
                </a:lnTo>
                <a:lnTo>
                  <a:pt x="14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240"/>
          <p:cNvSpPr>
            <a:spLocks noEditPoints="1"/>
          </p:cNvSpPr>
          <p:nvPr/>
        </p:nvSpPr>
        <p:spPr bwMode="auto">
          <a:xfrm>
            <a:off x="7463240" y="4174431"/>
            <a:ext cx="44450" cy="69850"/>
          </a:xfrm>
          <a:custGeom>
            <a:avLst/>
            <a:gdLst>
              <a:gd name="T0" fmla="*/ 14 w 28"/>
              <a:gd name="T1" fmla="*/ 32 h 44"/>
              <a:gd name="T2" fmla="*/ 7 w 28"/>
              <a:gd name="T3" fmla="*/ 30 h 44"/>
              <a:gd name="T4" fmla="*/ 2 w 28"/>
              <a:gd name="T5" fmla="*/ 44 h 44"/>
              <a:gd name="T6" fmla="*/ 0 w 28"/>
              <a:gd name="T7" fmla="*/ 0 h 44"/>
              <a:gd name="T8" fmla="*/ 2 w 28"/>
              <a:gd name="T9" fmla="*/ 7 h 44"/>
              <a:gd name="T10" fmla="*/ 7 w 28"/>
              <a:gd name="T11" fmla="*/ 2 h 44"/>
              <a:gd name="T12" fmla="*/ 14 w 28"/>
              <a:gd name="T13" fmla="*/ 0 h 44"/>
              <a:gd name="T14" fmla="*/ 19 w 28"/>
              <a:gd name="T15" fmla="*/ 2 h 44"/>
              <a:gd name="T16" fmla="*/ 23 w 28"/>
              <a:gd name="T17" fmla="*/ 4 h 44"/>
              <a:gd name="T18" fmla="*/ 28 w 28"/>
              <a:gd name="T19" fmla="*/ 9 h 44"/>
              <a:gd name="T20" fmla="*/ 28 w 28"/>
              <a:gd name="T21" fmla="*/ 16 h 44"/>
              <a:gd name="T22" fmla="*/ 28 w 28"/>
              <a:gd name="T23" fmla="*/ 23 h 44"/>
              <a:gd name="T24" fmla="*/ 23 w 28"/>
              <a:gd name="T25" fmla="*/ 28 h 44"/>
              <a:gd name="T26" fmla="*/ 21 w 28"/>
              <a:gd name="T27" fmla="*/ 30 h 44"/>
              <a:gd name="T28" fmla="*/ 14 w 28"/>
              <a:gd name="T29" fmla="*/ 32 h 44"/>
              <a:gd name="T30" fmla="*/ 14 w 28"/>
              <a:gd name="T31" fmla="*/ 28 h 44"/>
              <a:gd name="T32" fmla="*/ 19 w 28"/>
              <a:gd name="T33" fmla="*/ 28 h 44"/>
              <a:gd name="T34" fmla="*/ 21 w 28"/>
              <a:gd name="T35" fmla="*/ 25 h 44"/>
              <a:gd name="T36" fmla="*/ 23 w 28"/>
              <a:gd name="T37" fmla="*/ 21 h 44"/>
              <a:gd name="T38" fmla="*/ 23 w 28"/>
              <a:gd name="T39" fmla="*/ 16 h 44"/>
              <a:gd name="T40" fmla="*/ 23 w 28"/>
              <a:gd name="T41" fmla="*/ 11 h 44"/>
              <a:gd name="T42" fmla="*/ 21 w 28"/>
              <a:gd name="T43" fmla="*/ 7 h 44"/>
              <a:gd name="T44" fmla="*/ 16 w 28"/>
              <a:gd name="T45" fmla="*/ 4 h 44"/>
              <a:gd name="T46" fmla="*/ 12 w 28"/>
              <a:gd name="T47" fmla="*/ 4 h 44"/>
              <a:gd name="T48" fmla="*/ 9 w 28"/>
              <a:gd name="T49" fmla="*/ 4 h 44"/>
              <a:gd name="T50" fmla="*/ 7 w 28"/>
              <a:gd name="T51" fmla="*/ 7 h 44"/>
              <a:gd name="T52" fmla="*/ 5 w 28"/>
              <a:gd name="T53" fmla="*/ 9 h 44"/>
              <a:gd name="T54" fmla="*/ 2 w 28"/>
              <a:gd name="T55" fmla="*/ 11 h 44"/>
              <a:gd name="T56" fmla="*/ 2 w 28"/>
              <a:gd name="T57" fmla="*/ 21 h 44"/>
              <a:gd name="T58" fmla="*/ 5 w 28"/>
              <a:gd name="T59" fmla="*/ 23 h 44"/>
              <a:gd name="T60" fmla="*/ 7 w 28"/>
              <a:gd name="T61" fmla="*/ 25 h 44"/>
              <a:gd name="T62" fmla="*/ 9 w 28"/>
              <a:gd name="T63" fmla="*/ 28 h 44"/>
              <a:gd name="T64" fmla="*/ 14 w 28"/>
              <a:gd name="T65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" h="44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2" y="25"/>
                </a:lnTo>
                <a:lnTo>
                  <a:pt x="2" y="44"/>
                </a:lnTo>
                <a:lnTo>
                  <a:pt x="0" y="44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19" y="2"/>
                </a:lnTo>
                <a:lnTo>
                  <a:pt x="23" y="4"/>
                </a:lnTo>
                <a:lnTo>
                  <a:pt x="23" y="4"/>
                </a:lnTo>
                <a:lnTo>
                  <a:pt x="28" y="9"/>
                </a:lnTo>
                <a:lnTo>
                  <a:pt x="28" y="9"/>
                </a:lnTo>
                <a:lnTo>
                  <a:pt x="28" y="16"/>
                </a:lnTo>
                <a:lnTo>
                  <a:pt x="28" y="16"/>
                </a:lnTo>
                <a:lnTo>
                  <a:pt x="28" y="23"/>
                </a:lnTo>
                <a:lnTo>
                  <a:pt x="28" y="23"/>
                </a:lnTo>
                <a:lnTo>
                  <a:pt x="23" y="28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1"/>
                </a:lnTo>
                <a:lnTo>
                  <a:pt x="23" y="21"/>
                </a:lnTo>
                <a:lnTo>
                  <a:pt x="23" y="16"/>
                </a:lnTo>
                <a:lnTo>
                  <a:pt x="23" y="16"/>
                </a:lnTo>
                <a:lnTo>
                  <a:pt x="23" y="11"/>
                </a:lnTo>
                <a:lnTo>
                  <a:pt x="23" y="11"/>
                </a:lnTo>
                <a:lnTo>
                  <a:pt x="21" y="7"/>
                </a:lnTo>
                <a:lnTo>
                  <a:pt x="21" y="7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2" y="11"/>
                </a:lnTo>
                <a:lnTo>
                  <a:pt x="2" y="21"/>
                </a:lnTo>
                <a:lnTo>
                  <a:pt x="2" y="21"/>
                </a:lnTo>
                <a:lnTo>
                  <a:pt x="5" y="23"/>
                </a:lnTo>
                <a:lnTo>
                  <a:pt x="5" y="23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241"/>
          <p:cNvSpPr>
            <a:spLocks/>
          </p:cNvSpPr>
          <p:nvPr/>
        </p:nvSpPr>
        <p:spPr bwMode="auto">
          <a:xfrm>
            <a:off x="7518802" y="4174431"/>
            <a:ext cx="41275" cy="50800"/>
          </a:xfrm>
          <a:custGeom>
            <a:avLst/>
            <a:gdLst>
              <a:gd name="T0" fmla="*/ 9 w 26"/>
              <a:gd name="T1" fmla="*/ 32 h 32"/>
              <a:gd name="T2" fmla="*/ 9 w 26"/>
              <a:gd name="T3" fmla="*/ 32 h 32"/>
              <a:gd name="T4" fmla="*/ 5 w 26"/>
              <a:gd name="T5" fmla="*/ 30 h 32"/>
              <a:gd name="T6" fmla="*/ 2 w 26"/>
              <a:gd name="T7" fmla="*/ 28 h 32"/>
              <a:gd name="T8" fmla="*/ 2 w 26"/>
              <a:gd name="T9" fmla="*/ 28 h 32"/>
              <a:gd name="T10" fmla="*/ 0 w 26"/>
              <a:gd name="T11" fmla="*/ 25 h 32"/>
              <a:gd name="T12" fmla="*/ 0 w 26"/>
              <a:gd name="T13" fmla="*/ 18 h 32"/>
              <a:gd name="T14" fmla="*/ 0 w 26"/>
              <a:gd name="T15" fmla="*/ 0 h 32"/>
              <a:gd name="T16" fmla="*/ 2 w 26"/>
              <a:gd name="T17" fmla="*/ 0 h 32"/>
              <a:gd name="T18" fmla="*/ 2 w 26"/>
              <a:gd name="T19" fmla="*/ 18 h 32"/>
              <a:gd name="T20" fmla="*/ 2 w 26"/>
              <a:gd name="T21" fmla="*/ 18 h 32"/>
              <a:gd name="T22" fmla="*/ 5 w 26"/>
              <a:gd name="T23" fmla="*/ 25 h 32"/>
              <a:gd name="T24" fmla="*/ 7 w 26"/>
              <a:gd name="T25" fmla="*/ 28 h 32"/>
              <a:gd name="T26" fmla="*/ 9 w 26"/>
              <a:gd name="T27" fmla="*/ 28 h 32"/>
              <a:gd name="T28" fmla="*/ 9 w 26"/>
              <a:gd name="T29" fmla="*/ 28 h 32"/>
              <a:gd name="T30" fmla="*/ 14 w 26"/>
              <a:gd name="T31" fmla="*/ 28 h 32"/>
              <a:gd name="T32" fmla="*/ 14 w 26"/>
              <a:gd name="T33" fmla="*/ 28 h 32"/>
              <a:gd name="T34" fmla="*/ 16 w 26"/>
              <a:gd name="T35" fmla="*/ 25 h 32"/>
              <a:gd name="T36" fmla="*/ 16 w 26"/>
              <a:gd name="T37" fmla="*/ 25 h 32"/>
              <a:gd name="T38" fmla="*/ 19 w 26"/>
              <a:gd name="T39" fmla="*/ 23 h 32"/>
              <a:gd name="T40" fmla="*/ 19 w 26"/>
              <a:gd name="T41" fmla="*/ 23 h 32"/>
              <a:gd name="T42" fmla="*/ 21 w 26"/>
              <a:gd name="T43" fmla="*/ 21 h 32"/>
              <a:gd name="T44" fmla="*/ 21 w 26"/>
              <a:gd name="T45" fmla="*/ 0 h 32"/>
              <a:gd name="T46" fmla="*/ 26 w 26"/>
              <a:gd name="T47" fmla="*/ 0 h 32"/>
              <a:gd name="T48" fmla="*/ 26 w 26"/>
              <a:gd name="T49" fmla="*/ 25 h 32"/>
              <a:gd name="T50" fmla="*/ 26 w 26"/>
              <a:gd name="T51" fmla="*/ 25 h 32"/>
              <a:gd name="T52" fmla="*/ 26 w 26"/>
              <a:gd name="T53" fmla="*/ 28 h 32"/>
              <a:gd name="T54" fmla="*/ 26 w 26"/>
              <a:gd name="T55" fmla="*/ 30 h 32"/>
              <a:gd name="T56" fmla="*/ 26 w 26"/>
              <a:gd name="T57" fmla="*/ 30 h 32"/>
              <a:gd name="T58" fmla="*/ 26 w 26"/>
              <a:gd name="T59" fmla="*/ 30 h 32"/>
              <a:gd name="T60" fmla="*/ 26 w 26"/>
              <a:gd name="T61" fmla="*/ 30 h 32"/>
              <a:gd name="T62" fmla="*/ 26 w 26"/>
              <a:gd name="T63" fmla="*/ 30 h 32"/>
              <a:gd name="T64" fmla="*/ 26 w 26"/>
              <a:gd name="T65" fmla="*/ 30 h 32"/>
              <a:gd name="T66" fmla="*/ 23 w 26"/>
              <a:gd name="T67" fmla="*/ 30 h 32"/>
              <a:gd name="T68" fmla="*/ 23 w 26"/>
              <a:gd name="T69" fmla="*/ 30 h 32"/>
              <a:gd name="T70" fmla="*/ 21 w 26"/>
              <a:gd name="T71" fmla="*/ 28 h 32"/>
              <a:gd name="T72" fmla="*/ 21 w 26"/>
              <a:gd name="T73" fmla="*/ 23 h 32"/>
              <a:gd name="T74" fmla="*/ 21 w 26"/>
              <a:gd name="T75" fmla="*/ 23 h 32"/>
              <a:gd name="T76" fmla="*/ 16 w 26"/>
              <a:gd name="T77" fmla="*/ 30 h 32"/>
              <a:gd name="T78" fmla="*/ 16 w 26"/>
              <a:gd name="T79" fmla="*/ 30 h 32"/>
              <a:gd name="T80" fmla="*/ 9 w 26"/>
              <a:gd name="T81" fmla="*/ 32 h 32"/>
              <a:gd name="T82" fmla="*/ 9 w 26"/>
              <a:gd name="T8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2">
                <a:moveTo>
                  <a:pt x="9" y="32"/>
                </a:moveTo>
                <a:lnTo>
                  <a:pt x="9" y="32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5"/>
                </a:lnTo>
                <a:lnTo>
                  <a:pt x="0" y="18"/>
                </a:lnTo>
                <a:lnTo>
                  <a:pt x="0" y="0"/>
                </a:lnTo>
                <a:lnTo>
                  <a:pt x="2" y="0"/>
                </a:lnTo>
                <a:lnTo>
                  <a:pt x="2" y="18"/>
                </a:lnTo>
                <a:lnTo>
                  <a:pt x="2" y="18"/>
                </a:lnTo>
                <a:lnTo>
                  <a:pt x="5" y="25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6" y="25"/>
                </a:lnTo>
                <a:lnTo>
                  <a:pt x="16" y="25"/>
                </a:lnTo>
                <a:lnTo>
                  <a:pt x="19" y="23"/>
                </a:lnTo>
                <a:lnTo>
                  <a:pt x="19" y="23"/>
                </a:lnTo>
                <a:lnTo>
                  <a:pt x="21" y="21"/>
                </a:lnTo>
                <a:lnTo>
                  <a:pt x="21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6" y="28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6" y="30"/>
                </a:lnTo>
                <a:lnTo>
                  <a:pt x="16" y="30"/>
                </a:lnTo>
                <a:lnTo>
                  <a:pt x="9" y="32"/>
                </a:lnTo>
                <a:lnTo>
                  <a:pt x="9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242"/>
          <p:cNvSpPr>
            <a:spLocks/>
          </p:cNvSpPr>
          <p:nvPr/>
        </p:nvSpPr>
        <p:spPr bwMode="auto">
          <a:xfrm>
            <a:off x="7574365" y="4155381"/>
            <a:ext cx="19050" cy="69850"/>
          </a:xfrm>
          <a:custGeom>
            <a:avLst/>
            <a:gdLst>
              <a:gd name="T0" fmla="*/ 0 w 12"/>
              <a:gd name="T1" fmla="*/ 0 h 44"/>
              <a:gd name="T2" fmla="*/ 2 w 12"/>
              <a:gd name="T3" fmla="*/ 0 h 44"/>
              <a:gd name="T4" fmla="*/ 2 w 12"/>
              <a:gd name="T5" fmla="*/ 35 h 44"/>
              <a:gd name="T6" fmla="*/ 2 w 12"/>
              <a:gd name="T7" fmla="*/ 35 h 44"/>
              <a:gd name="T8" fmla="*/ 5 w 12"/>
              <a:gd name="T9" fmla="*/ 40 h 44"/>
              <a:gd name="T10" fmla="*/ 5 w 12"/>
              <a:gd name="T11" fmla="*/ 40 h 44"/>
              <a:gd name="T12" fmla="*/ 7 w 12"/>
              <a:gd name="T13" fmla="*/ 40 h 44"/>
              <a:gd name="T14" fmla="*/ 7 w 12"/>
              <a:gd name="T15" fmla="*/ 40 h 44"/>
              <a:gd name="T16" fmla="*/ 9 w 12"/>
              <a:gd name="T17" fmla="*/ 40 h 44"/>
              <a:gd name="T18" fmla="*/ 9 w 12"/>
              <a:gd name="T19" fmla="*/ 40 h 44"/>
              <a:gd name="T20" fmla="*/ 9 w 12"/>
              <a:gd name="T21" fmla="*/ 40 h 44"/>
              <a:gd name="T22" fmla="*/ 12 w 12"/>
              <a:gd name="T23" fmla="*/ 42 h 44"/>
              <a:gd name="T24" fmla="*/ 12 w 12"/>
              <a:gd name="T25" fmla="*/ 42 h 44"/>
              <a:gd name="T26" fmla="*/ 7 w 12"/>
              <a:gd name="T27" fmla="*/ 42 h 44"/>
              <a:gd name="T28" fmla="*/ 7 w 12"/>
              <a:gd name="T29" fmla="*/ 42 h 44"/>
              <a:gd name="T30" fmla="*/ 5 w 12"/>
              <a:gd name="T31" fmla="*/ 44 h 44"/>
              <a:gd name="T32" fmla="*/ 5 w 12"/>
              <a:gd name="T33" fmla="*/ 44 h 44"/>
              <a:gd name="T34" fmla="*/ 0 w 12"/>
              <a:gd name="T35" fmla="*/ 42 h 44"/>
              <a:gd name="T36" fmla="*/ 0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2" y="0"/>
                </a:lnTo>
                <a:lnTo>
                  <a:pt x="2" y="35"/>
                </a:lnTo>
                <a:lnTo>
                  <a:pt x="2" y="35"/>
                </a:lnTo>
                <a:lnTo>
                  <a:pt x="5" y="40"/>
                </a:lnTo>
                <a:lnTo>
                  <a:pt x="5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4"/>
                </a:lnTo>
                <a:lnTo>
                  <a:pt x="5" y="44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243"/>
          <p:cNvSpPr>
            <a:spLocks/>
          </p:cNvSpPr>
          <p:nvPr/>
        </p:nvSpPr>
        <p:spPr bwMode="auto">
          <a:xfrm>
            <a:off x="7593415" y="4174431"/>
            <a:ext cx="44450" cy="47625"/>
          </a:xfrm>
          <a:custGeom>
            <a:avLst/>
            <a:gdLst>
              <a:gd name="T0" fmla="*/ 11 w 28"/>
              <a:gd name="T1" fmla="*/ 30 h 30"/>
              <a:gd name="T2" fmla="*/ 0 w 28"/>
              <a:gd name="T3" fmla="*/ 0 h 30"/>
              <a:gd name="T4" fmla="*/ 4 w 28"/>
              <a:gd name="T5" fmla="*/ 0 h 30"/>
              <a:gd name="T6" fmla="*/ 14 w 28"/>
              <a:gd name="T7" fmla="*/ 28 h 30"/>
              <a:gd name="T8" fmla="*/ 25 w 28"/>
              <a:gd name="T9" fmla="*/ 0 h 30"/>
              <a:gd name="T10" fmla="*/ 28 w 28"/>
              <a:gd name="T11" fmla="*/ 0 h 30"/>
              <a:gd name="T12" fmla="*/ 16 w 28"/>
              <a:gd name="T13" fmla="*/ 30 h 30"/>
              <a:gd name="T14" fmla="*/ 11 w 28"/>
              <a:gd name="T15" fmla="*/ 30 h 30"/>
              <a:gd name="T16" fmla="*/ 11 w 28"/>
              <a:gd name="T1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30">
                <a:moveTo>
                  <a:pt x="11" y="30"/>
                </a:moveTo>
                <a:lnTo>
                  <a:pt x="0" y="0"/>
                </a:lnTo>
                <a:lnTo>
                  <a:pt x="4" y="0"/>
                </a:lnTo>
                <a:lnTo>
                  <a:pt x="14" y="28"/>
                </a:lnTo>
                <a:lnTo>
                  <a:pt x="25" y="0"/>
                </a:lnTo>
                <a:lnTo>
                  <a:pt x="28" y="0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244"/>
          <p:cNvSpPr>
            <a:spLocks noEditPoints="1"/>
          </p:cNvSpPr>
          <p:nvPr/>
        </p:nvSpPr>
        <p:spPr bwMode="auto">
          <a:xfrm>
            <a:off x="7644215" y="4155381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7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7 h 42"/>
              <a:gd name="T20" fmla="*/ 0 w 5"/>
              <a:gd name="T21" fmla="*/ 7 h 42"/>
              <a:gd name="T22" fmla="*/ 0 w 5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245"/>
          <p:cNvSpPr>
            <a:spLocks/>
          </p:cNvSpPr>
          <p:nvPr/>
        </p:nvSpPr>
        <p:spPr bwMode="auto">
          <a:xfrm>
            <a:off x="7666440" y="4174431"/>
            <a:ext cx="41275" cy="47625"/>
          </a:xfrm>
          <a:custGeom>
            <a:avLst/>
            <a:gdLst>
              <a:gd name="T0" fmla="*/ 26 w 26"/>
              <a:gd name="T1" fmla="*/ 30 h 30"/>
              <a:gd name="T2" fmla="*/ 21 w 26"/>
              <a:gd name="T3" fmla="*/ 30 h 30"/>
              <a:gd name="T4" fmla="*/ 21 w 26"/>
              <a:gd name="T5" fmla="*/ 14 h 30"/>
              <a:gd name="T6" fmla="*/ 21 w 26"/>
              <a:gd name="T7" fmla="*/ 14 h 30"/>
              <a:gd name="T8" fmla="*/ 19 w 26"/>
              <a:gd name="T9" fmla="*/ 7 h 30"/>
              <a:gd name="T10" fmla="*/ 19 w 26"/>
              <a:gd name="T11" fmla="*/ 7 h 30"/>
              <a:gd name="T12" fmla="*/ 19 w 26"/>
              <a:gd name="T13" fmla="*/ 4 h 30"/>
              <a:gd name="T14" fmla="*/ 14 w 26"/>
              <a:gd name="T15" fmla="*/ 4 h 30"/>
              <a:gd name="T16" fmla="*/ 14 w 26"/>
              <a:gd name="T17" fmla="*/ 4 h 30"/>
              <a:gd name="T18" fmla="*/ 12 w 26"/>
              <a:gd name="T19" fmla="*/ 4 h 30"/>
              <a:gd name="T20" fmla="*/ 12 w 26"/>
              <a:gd name="T21" fmla="*/ 4 h 30"/>
              <a:gd name="T22" fmla="*/ 7 w 26"/>
              <a:gd name="T23" fmla="*/ 7 h 30"/>
              <a:gd name="T24" fmla="*/ 7 w 26"/>
              <a:gd name="T25" fmla="*/ 7 h 30"/>
              <a:gd name="T26" fmla="*/ 5 w 26"/>
              <a:gd name="T27" fmla="*/ 9 h 30"/>
              <a:gd name="T28" fmla="*/ 5 w 26"/>
              <a:gd name="T29" fmla="*/ 9 h 30"/>
              <a:gd name="T30" fmla="*/ 5 w 26"/>
              <a:gd name="T31" fmla="*/ 11 h 30"/>
              <a:gd name="T32" fmla="*/ 5 w 26"/>
              <a:gd name="T33" fmla="*/ 30 h 30"/>
              <a:gd name="T34" fmla="*/ 0 w 26"/>
              <a:gd name="T35" fmla="*/ 30 h 30"/>
              <a:gd name="T36" fmla="*/ 0 w 26"/>
              <a:gd name="T37" fmla="*/ 0 h 30"/>
              <a:gd name="T38" fmla="*/ 3 w 26"/>
              <a:gd name="T39" fmla="*/ 0 h 30"/>
              <a:gd name="T40" fmla="*/ 3 w 26"/>
              <a:gd name="T41" fmla="*/ 7 h 30"/>
              <a:gd name="T42" fmla="*/ 3 w 26"/>
              <a:gd name="T43" fmla="*/ 7 h 30"/>
              <a:gd name="T44" fmla="*/ 10 w 26"/>
              <a:gd name="T45" fmla="*/ 2 h 30"/>
              <a:gd name="T46" fmla="*/ 10 w 26"/>
              <a:gd name="T47" fmla="*/ 2 h 30"/>
              <a:gd name="T48" fmla="*/ 17 w 26"/>
              <a:gd name="T49" fmla="*/ 0 h 30"/>
              <a:gd name="T50" fmla="*/ 17 w 26"/>
              <a:gd name="T51" fmla="*/ 0 h 30"/>
              <a:gd name="T52" fmla="*/ 21 w 26"/>
              <a:gd name="T53" fmla="*/ 2 h 30"/>
              <a:gd name="T54" fmla="*/ 21 w 26"/>
              <a:gd name="T55" fmla="*/ 2 h 30"/>
              <a:gd name="T56" fmla="*/ 24 w 26"/>
              <a:gd name="T57" fmla="*/ 4 h 30"/>
              <a:gd name="T58" fmla="*/ 24 w 26"/>
              <a:gd name="T59" fmla="*/ 4 h 30"/>
              <a:gd name="T60" fmla="*/ 26 w 26"/>
              <a:gd name="T61" fmla="*/ 9 h 30"/>
              <a:gd name="T62" fmla="*/ 26 w 26"/>
              <a:gd name="T63" fmla="*/ 9 h 30"/>
              <a:gd name="T64" fmla="*/ 26 w 26"/>
              <a:gd name="T65" fmla="*/ 14 h 30"/>
              <a:gd name="T66" fmla="*/ 26 w 26"/>
              <a:gd name="T67" fmla="*/ 30 h 30"/>
              <a:gd name="T68" fmla="*/ 26 w 26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0">
                <a:moveTo>
                  <a:pt x="26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9" y="4"/>
                </a:lnTo>
                <a:lnTo>
                  <a:pt x="14" y="4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30"/>
                </a:lnTo>
                <a:lnTo>
                  <a:pt x="0" y="30"/>
                </a:lnTo>
                <a:lnTo>
                  <a:pt x="0" y="0"/>
                </a:lnTo>
                <a:lnTo>
                  <a:pt x="3" y="0"/>
                </a:lnTo>
                <a:lnTo>
                  <a:pt x="3" y="7"/>
                </a:lnTo>
                <a:lnTo>
                  <a:pt x="3" y="7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4" y="4"/>
                </a:lnTo>
                <a:lnTo>
                  <a:pt x="24" y="4"/>
                </a:lnTo>
                <a:lnTo>
                  <a:pt x="26" y="9"/>
                </a:lnTo>
                <a:lnTo>
                  <a:pt x="26" y="9"/>
                </a:lnTo>
                <a:lnTo>
                  <a:pt x="26" y="14"/>
                </a:lnTo>
                <a:lnTo>
                  <a:pt x="26" y="30"/>
                </a:lnTo>
                <a:lnTo>
                  <a:pt x="2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246"/>
          <p:cNvSpPr>
            <a:spLocks noEditPoints="1"/>
          </p:cNvSpPr>
          <p:nvPr/>
        </p:nvSpPr>
        <p:spPr bwMode="auto">
          <a:xfrm>
            <a:off x="7715652" y="4174431"/>
            <a:ext cx="44450" cy="50800"/>
          </a:xfrm>
          <a:custGeom>
            <a:avLst/>
            <a:gdLst>
              <a:gd name="T0" fmla="*/ 11 w 28"/>
              <a:gd name="T1" fmla="*/ 32 h 32"/>
              <a:gd name="T2" fmla="*/ 7 w 28"/>
              <a:gd name="T3" fmla="*/ 30 h 32"/>
              <a:gd name="T4" fmla="*/ 4 w 28"/>
              <a:gd name="T5" fmla="*/ 30 h 32"/>
              <a:gd name="T6" fmla="*/ 2 w 28"/>
              <a:gd name="T7" fmla="*/ 25 h 32"/>
              <a:gd name="T8" fmla="*/ 0 w 28"/>
              <a:gd name="T9" fmla="*/ 23 h 32"/>
              <a:gd name="T10" fmla="*/ 2 w 28"/>
              <a:gd name="T11" fmla="*/ 18 h 32"/>
              <a:gd name="T12" fmla="*/ 4 w 28"/>
              <a:gd name="T13" fmla="*/ 16 h 32"/>
              <a:gd name="T14" fmla="*/ 9 w 28"/>
              <a:gd name="T15" fmla="*/ 14 h 32"/>
              <a:gd name="T16" fmla="*/ 14 w 28"/>
              <a:gd name="T17" fmla="*/ 14 h 32"/>
              <a:gd name="T18" fmla="*/ 18 w 28"/>
              <a:gd name="T19" fmla="*/ 14 h 32"/>
              <a:gd name="T20" fmla="*/ 23 w 28"/>
              <a:gd name="T21" fmla="*/ 11 h 32"/>
              <a:gd name="T22" fmla="*/ 21 w 28"/>
              <a:gd name="T23" fmla="*/ 7 h 32"/>
              <a:gd name="T24" fmla="*/ 18 w 28"/>
              <a:gd name="T25" fmla="*/ 4 h 32"/>
              <a:gd name="T26" fmla="*/ 14 w 28"/>
              <a:gd name="T27" fmla="*/ 4 h 32"/>
              <a:gd name="T28" fmla="*/ 9 w 28"/>
              <a:gd name="T29" fmla="*/ 4 h 32"/>
              <a:gd name="T30" fmla="*/ 2 w 28"/>
              <a:gd name="T31" fmla="*/ 4 h 32"/>
              <a:gd name="T32" fmla="*/ 9 w 28"/>
              <a:gd name="T33" fmla="*/ 2 h 32"/>
              <a:gd name="T34" fmla="*/ 14 w 28"/>
              <a:gd name="T35" fmla="*/ 0 h 32"/>
              <a:gd name="T36" fmla="*/ 23 w 28"/>
              <a:gd name="T37" fmla="*/ 4 h 32"/>
              <a:gd name="T38" fmla="*/ 25 w 28"/>
              <a:gd name="T39" fmla="*/ 7 h 32"/>
              <a:gd name="T40" fmla="*/ 25 w 28"/>
              <a:gd name="T41" fmla="*/ 25 h 32"/>
              <a:gd name="T42" fmla="*/ 28 w 28"/>
              <a:gd name="T43" fmla="*/ 28 h 32"/>
              <a:gd name="T44" fmla="*/ 28 w 28"/>
              <a:gd name="T45" fmla="*/ 30 h 32"/>
              <a:gd name="T46" fmla="*/ 25 w 28"/>
              <a:gd name="T47" fmla="*/ 32 h 32"/>
              <a:gd name="T48" fmla="*/ 23 w 28"/>
              <a:gd name="T49" fmla="*/ 30 h 32"/>
              <a:gd name="T50" fmla="*/ 23 w 28"/>
              <a:gd name="T51" fmla="*/ 25 h 32"/>
              <a:gd name="T52" fmla="*/ 18 w 28"/>
              <a:gd name="T53" fmla="*/ 30 h 32"/>
              <a:gd name="T54" fmla="*/ 11 w 28"/>
              <a:gd name="T55" fmla="*/ 32 h 32"/>
              <a:gd name="T56" fmla="*/ 11 w 28"/>
              <a:gd name="T57" fmla="*/ 28 h 32"/>
              <a:gd name="T58" fmla="*/ 18 w 28"/>
              <a:gd name="T59" fmla="*/ 28 h 32"/>
              <a:gd name="T60" fmla="*/ 21 w 28"/>
              <a:gd name="T61" fmla="*/ 25 h 32"/>
              <a:gd name="T62" fmla="*/ 23 w 28"/>
              <a:gd name="T63" fmla="*/ 23 h 32"/>
              <a:gd name="T64" fmla="*/ 23 w 28"/>
              <a:gd name="T65" fmla="*/ 23 h 32"/>
              <a:gd name="T66" fmla="*/ 23 w 28"/>
              <a:gd name="T67" fmla="*/ 16 h 32"/>
              <a:gd name="T68" fmla="*/ 18 w 28"/>
              <a:gd name="T69" fmla="*/ 16 h 32"/>
              <a:gd name="T70" fmla="*/ 14 w 28"/>
              <a:gd name="T71" fmla="*/ 16 h 32"/>
              <a:gd name="T72" fmla="*/ 7 w 28"/>
              <a:gd name="T73" fmla="*/ 18 h 32"/>
              <a:gd name="T74" fmla="*/ 4 w 28"/>
              <a:gd name="T75" fmla="*/ 23 h 32"/>
              <a:gd name="T76" fmla="*/ 4 w 28"/>
              <a:gd name="T77" fmla="*/ 25 h 32"/>
              <a:gd name="T78" fmla="*/ 7 w 28"/>
              <a:gd name="T79" fmla="*/ 28 h 32"/>
              <a:gd name="T80" fmla="*/ 9 w 28"/>
              <a:gd name="T81" fmla="*/ 28 h 32"/>
              <a:gd name="T82" fmla="*/ 11 w 28"/>
              <a:gd name="T8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11" y="32"/>
                </a:moveTo>
                <a:lnTo>
                  <a:pt x="11" y="32"/>
                </a:lnTo>
                <a:lnTo>
                  <a:pt x="7" y="30"/>
                </a:lnTo>
                <a:lnTo>
                  <a:pt x="7" y="30"/>
                </a:lnTo>
                <a:lnTo>
                  <a:pt x="4" y="30"/>
                </a:lnTo>
                <a:lnTo>
                  <a:pt x="4" y="30"/>
                </a:lnTo>
                <a:lnTo>
                  <a:pt x="2" y="25"/>
                </a:lnTo>
                <a:lnTo>
                  <a:pt x="2" y="25"/>
                </a:lnTo>
                <a:lnTo>
                  <a:pt x="0" y="23"/>
                </a:lnTo>
                <a:lnTo>
                  <a:pt x="0" y="23"/>
                </a:lnTo>
                <a:lnTo>
                  <a:pt x="2" y="18"/>
                </a:lnTo>
                <a:lnTo>
                  <a:pt x="2" y="18"/>
                </a:lnTo>
                <a:lnTo>
                  <a:pt x="4" y="16"/>
                </a:lnTo>
                <a:lnTo>
                  <a:pt x="4" y="16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3" y="14"/>
                </a:lnTo>
                <a:lnTo>
                  <a:pt x="23" y="11"/>
                </a:lnTo>
                <a:lnTo>
                  <a:pt x="23" y="11"/>
                </a:lnTo>
                <a:lnTo>
                  <a:pt x="21" y="7"/>
                </a:lnTo>
                <a:lnTo>
                  <a:pt x="21" y="7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9" y="4"/>
                </a:lnTo>
                <a:lnTo>
                  <a:pt x="9" y="4"/>
                </a:lnTo>
                <a:lnTo>
                  <a:pt x="4" y="7"/>
                </a:lnTo>
                <a:lnTo>
                  <a:pt x="2" y="4"/>
                </a:lnTo>
                <a:lnTo>
                  <a:pt x="2" y="4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23" y="4"/>
                </a:lnTo>
                <a:lnTo>
                  <a:pt x="23" y="4"/>
                </a:lnTo>
                <a:lnTo>
                  <a:pt x="25" y="7"/>
                </a:lnTo>
                <a:lnTo>
                  <a:pt x="25" y="11"/>
                </a:lnTo>
                <a:lnTo>
                  <a:pt x="25" y="25"/>
                </a:lnTo>
                <a:lnTo>
                  <a:pt x="25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5" y="32"/>
                </a:lnTo>
                <a:lnTo>
                  <a:pt x="25" y="32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5"/>
                </a:lnTo>
                <a:lnTo>
                  <a:pt x="23" y="25"/>
                </a:lnTo>
                <a:lnTo>
                  <a:pt x="18" y="30"/>
                </a:lnTo>
                <a:lnTo>
                  <a:pt x="18" y="30"/>
                </a:lnTo>
                <a:lnTo>
                  <a:pt x="11" y="32"/>
                </a:lnTo>
                <a:lnTo>
                  <a:pt x="11" y="32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16"/>
                </a:lnTo>
                <a:lnTo>
                  <a:pt x="23" y="16"/>
                </a:lnTo>
                <a:lnTo>
                  <a:pt x="18" y="16"/>
                </a:lnTo>
                <a:lnTo>
                  <a:pt x="18" y="16"/>
                </a:lnTo>
                <a:lnTo>
                  <a:pt x="14" y="16"/>
                </a:lnTo>
                <a:lnTo>
                  <a:pt x="14" y="16"/>
                </a:lnTo>
                <a:lnTo>
                  <a:pt x="7" y="18"/>
                </a:lnTo>
                <a:lnTo>
                  <a:pt x="7" y="18"/>
                </a:lnTo>
                <a:lnTo>
                  <a:pt x="4" y="18"/>
                </a:lnTo>
                <a:lnTo>
                  <a:pt x="4" y="23"/>
                </a:lnTo>
                <a:lnTo>
                  <a:pt x="4" y="23"/>
                </a:lnTo>
                <a:lnTo>
                  <a:pt x="4" y="25"/>
                </a:lnTo>
                <a:lnTo>
                  <a:pt x="4" y="25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247"/>
          <p:cNvSpPr>
            <a:spLocks/>
          </p:cNvSpPr>
          <p:nvPr/>
        </p:nvSpPr>
        <p:spPr bwMode="auto">
          <a:xfrm>
            <a:off x="7771215" y="4174431"/>
            <a:ext cx="22225" cy="47625"/>
          </a:xfrm>
          <a:custGeom>
            <a:avLst/>
            <a:gdLst>
              <a:gd name="T0" fmla="*/ 14 w 14"/>
              <a:gd name="T1" fmla="*/ 4 h 30"/>
              <a:gd name="T2" fmla="*/ 14 w 14"/>
              <a:gd name="T3" fmla="*/ 4 h 30"/>
              <a:gd name="T4" fmla="*/ 9 w 14"/>
              <a:gd name="T5" fmla="*/ 7 h 30"/>
              <a:gd name="T6" fmla="*/ 9 w 14"/>
              <a:gd name="T7" fmla="*/ 7 h 30"/>
              <a:gd name="T8" fmla="*/ 4 w 14"/>
              <a:gd name="T9" fmla="*/ 11 h 30"/>
              <a:gd name="T10" fmla="*/ 4 w 14"/>
              <a:gd name="T11" fmla="*/ 30 h 30"/>
              <a:gd name="T12" fmla="*/ 0 w 14"/>
              <a:gd name="T13" fmla="*/ 30 h 30"/>
              <a:gd name="T14" fmla="*/ 0 w 14"/>
              <a:gd name="T15" fmla="*/ 0 h 30"/>
              <a:gd name="T16" fmla="*/ 4 w 14"/>
              <a:gd name="T17" fmla="*/ 0 h 30"/>
              <a:gd name="T18" fmla="*/ 4 w 14"/>
              <a:gd name="T19" fmla="*/ 9 h 30"/>
              <a:gd name="T20" fmla="*/ 4 w 14"/>
              <a:gd name="T21" fmla="*/ 9 h 30"/>
              <a:gd name="T22" fmla="*/ 9 w 14"/>
              <a:gd name="T23" fmla="*/ 2 h 30"/>
              <a:gd name="T24" fmla="*/ 9 w 14"/>
              <a:gd name="T25" fmla="*/ 2 h 30"/>
              <a:gd name="T26" fmla="*/ 14 w 14"/>
              <a:gd name="T27" fmla="*/ 0 h 30"/>
              <a:gd name="T28" fmla="*/ 14 w 14"/>
              <a:gd name="T29" fmla="*/ 0 h 30"/>
              <a:gd name="T30" fmla="*/ 14 w 14"/>
              <a:gd name="T31" fmla="*/ 0 h 30"/>
              <a:gd name="T32" fmla="*/ 14 w 14"/>
              <a:gd name="T33" fmla="*/ 4 h 30"/>
              <a:gd name="T34" fmla="*/ 14 w 14"/>
              <a:gd name="T35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30">
                <a:moveTo>
                  <a:pt x="14" y="4"/>
                </a:moveTo>
                <a:lnTo>
                  <a:pt x="14" y="4"/>
                </a:lnTo>
                <a:lnTo>
                  <a:pt x="9" y="7"/>
                </a:lnTo>
                <a:lnTo>
                  <a:pt x="9" y="7"/>
                </a:lnTo>
                <a:lnTo>
                  <a:pt x="4" y="11"/>
                </a:lnTo>
                <a:lnTo>
                  <a:pt x="4" y="30"/>
                </a:lnTo>
                <a:lnTo>
                  <a:pt x="0" y="30"/>
                </a:lnTo>
                <a:lnTo>
                  <a:pt x="0" y="0"/>
                </a:lnTo>
                <a:lnTo>
                  <a:pt x="4" y="0"/>
                </a:lnTo>
                <a:lnTo>
                  <a:pt x="4" y="9"/>
                </a:lnTo>
                <a:lnTo>
                  <a:pt x="4" y="9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248"/>
          <p:cNvSpPr>
            <a:spLocks/>
          </p:cNvSpPr>
          <p:nvPr/>
        </p:nvSpPr>
        <p:spPr bwMode="auto">
          <a:xfrm>
            <a:off x="7799790" y="4214119"/>
            <a:ext cx="4763" cy="15875"/>
          </a:xfrm>
          <a:custGeom>
            <a:avLst/>
            <a:gdLst>
              <a:gd name="T0" fmla="*/ 0 w 3"/>
              <a:gd name="T1" fmla="*/ 10 h 10"/>
              <a:gd name="T2" fmla="*/ 0 w 3"/>
              <a:gd name="T3" fmla="*/ 5 h 10"/>
              <a:gd name="T4" fmla="*/ 0 w 3"/>
              <a:gd name="T5" fmla="*/ 5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5 h 10"/>
              <a:gd name="T12" fmla="*/ 3 w 3"/>
              <a:gd name="T13" fmla="*/ 10 h 10"/>
              <a:gd name="T14" fmla="*/ 0 w 3"/>
              <a:gd name="T15" fmla="*/ 10 h 10"/>
              <a:gd name="T16" fmla="*/ 0 w 3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0" y="10"/>
                </a:move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  <a:lnTo>
                  <a:pt x="3" y="0"/>
                </a:lnTo>
                <a:lnTo>
                  <a:pt x="3" y="5"/>
                </a:lnTo>
                <a:lnTo>
                  <a:pt x="3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249"/>
          <p:cNvSpPr>
            <a:spLocks noEditPoints="1"/>
          </p:cNvSpPr>
          <p:nvPr/>
        </p:nvSpPr>
        <p:spPr bwMode="auto">
          <a:xfrm>
            <a:off x="7826777" y="4155381"/>
            <a:ext cx="22225" cy="85725"/>
          </a:xfrm>
          <a:custGeom>
            <a:avLst/>
            <a:gdLst>
              <a:gd name="T0" fmla="*/ 7 w 14"/>
              <a:gd name="T1" fmla="*/ 54 h 54"/>
              <a:gd name="T2" fmla="*/ 7 w 14"/>
              <a:gd name="T3" fmla="*/ 54 h 54"/>
              <a:gd name="T4" fmla="*/ 2 w 14"/>
              <a:gd name="T5" fmla="*/ 54 h 54"/>
              <a:gd name="T6" fmla="*/ 2 w 14"/>
              <a:gd name="T7" fmla="*/ 54 h 54"/>
              <a:gd name="T8" fmla="*/ 0 w 14"/>
              <a:gd name="T9" fmla="*/ 51 h 54"/>
              <a:gd name="T10" fmla="*/ 2 w 14"/>
              <a:gd name="T11" fmla="*/ 49 h 54"/>
              <a:gd name="T12" fmla="*/ 2 w 14"/>
              <a:gd name="T13" fmla="*/ 49 h 54"/>
              <a:gd name="T14" fmla="*/ 2 w 14"/>
              <a:gd name="T15" fmla="*/ 49 h 54"/>
              <a:gd name="T16" fmla="*/ 2 w 14"/>
              <a:gd name="T17" fmla="*/ 49 h 54"/>
              <a:gd name="T18" fmla="*/ 4 w 14"/>
              <a:gd name="T19" fmla="*/ 49 h 54"/>
              <a:gd name="T20" fmla="*/ 4 w 14"/>
              <a:gd name="T21" fmla="*/ 49 h 54"/>
              <a:gd name="T22" fmla="*/ 7 w 14"/>
              <a:gd name="T23" fmla="*/ 49 h 54"/>
              <a:gd name="T24" fmla="*/ 7 w 14"/>
              <a:gd name="T25" fmla="*/ 49 h 54"/>
              <a:gd name="T26" fmla="*/ 9 w 14"/>
              <a:gd name="T27" fmla="*/ 49 h 54"/>
              <a:gd name="T28" fmla="*/ 9 w 14"/>
              <a:gd name="T29" fmla="*/ 49 h 54"/>
              <a:gd name="T30" fmla="*/ 11 w 14"/>
              <a:gd name="T31" fmla="*/ 47 h 54"/>
              <a:gd name="T32" fmla="*/ 11 w 14"/>
              <a:gd name="T33" fmla="*/ 47 h 54"/>
              <a:gd name="T34" fmla="*/ 11 w 14"/>
              <a:gd name="T35" fmla="*/ 44 h 54"/>
              <a:gd name="T36" fmla="*/ 11 w 14"/>
              <a:gd name="T37" fmla="*/ 12 h 54"/>
              <a:gd name="T38" fmla="*/ 14 w 14"/>
              <a:gd name="T39" fmla="*/ 12 h 54"/>
              <a:gd name="T40" fmla="*/ 14 w 14"/>
              <a:gd name="T41" fmla="*/ 44 h 54"/>
              <a:gd name="T42" fmla="*/ 14 w 14"/>
              <a:gd name="T43" fmla="*/ 44 h 54"/>
              <a:gd name="T44" fmla="*/ 14 w 14"/>
              <a:gd name="T45" fmla="*/ 49 h 54"/>
              <a:gd name="T46" fmla="*/ 14 w 14"/>
              <a:gd name="T47" fmla="*/ 49 h 54"/>
              <a:gd name="T48" fmla="*/ 11 w 14"/>
              <a:gd name="T49" fmla="*/ 51 h 54"/>
              <a:gd name="T50" fmla="*/ 11 w 14"/>
              <a:gd name="T51" fmla="*/ 51 h 54"/>
              <a:gd name="T52" fmla="*/ 9 w 14"/>
              <a:gd name="T53" fmla="*/ 54 h 54"/>
              <a:gd name="T54" fmla="*/ 9 w 14"/>
              <a:gd name="T55" fmla="*/ 54 h 54"/>
              <a:gd name="T56" fmla="*/ 7 w 14"/>
              <a:gd name="T57" fmla="*/ 54 h 54"/>
              <a:gd name="T58" fmla="*/ 7 w 14"/>
              <a:gd name="T59" fmla="*/ 54 h 54"/>
              <a:gd name="T60" fmla="*/ 11 w 14"/>
              <a:gd name="T61" fmla="*/ 7 h 54"/>
              <a:gd name="T62" fmla="*/ 11 w 14"/>
              <a:gd name="T63" fmla="*/ 0 h 54"/>
              <a:gd name="T64" fmla="*/ 14 w 14"/>
              <a:gd name="T65" fmla="*/ 0 h 54"/>
              <a:gd name="T66" fmla="*/ 14 w 14"/>
              <a:gd name="T67" fmla="*/ 7 h 54"/>
              <a:gd name="T68" fmla="*/ 11 w 14"/>
              <a:gd name="T69" fmla="*/ 7 h 54"/>
              <a:gd name="T70" fmla="*/ 11 w 14"/>
              <a:gd name="T71" fmla="*/ 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54">
                <a:moveTo>
                  <a:pt x="7" y="54"/>
                </a:moveTo>
                <a:lnTo>
                  <a:pt x="7" y="54"/>
                </a:lnTo>
                <a:lnTo>
                  <a:pt x="2" y="54"/>
                </a:lnTo>
                <a:lnTo>
                  <a:pt x="2" y="54"/>
                </a:lnTo>
                <a:lnTo>
                  <a:pt x="0" y="51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4" y="49"/>
                </a:lnTo>
                <a:lnTo>
                  <a:pt x="4" y="49"/>
                </a:lnTo>
                <a:lnTo>
                  <a:pt x="7" y="49"/>
                </a:lnTo>
                <a:lnTo>
                  <a:pt x="7" y="49"/>
                </a:lnTo>
                <a:lnTo>
                  <a:pt x="9" y="49"/>
                </a:lnTo>
                <a:lnTo>
                  <a:pt x="9" y="49"/>
                </a:lnTo>
                <a:lnTo>
                  <a:pt x="11" y="47"/>
                </a:lnTo>
                <a:lnTo>
                  <a:pt x="11" y="47"/>
                </a:lnTo>
                <a:lnTo>
                  <a:pt x="11" y="44"/>
                </a:lnTo>
                <a:lnTo>
                  <a:pt x="11" y="12"/>
                </a:lnTo>
                <a:lnTo>
                  <a:pt x="14" y="12"/>
                </a:lnTo>
                <a:lnTo>
                  <a:pt x="14" y="44"/>
                </a:lnTo>
                <a:lnTo>
                  <a:pt x="14" y="44"/>
                </a:lnTo>
                <a:lnTo>
                  <a:pt x="14" y="49"/>
                </a:lnTo>
                <a:lnTo>
                  <a:pt x="14" y="49"/>
                </a:lnTo>
                <a:lnTo>
                  <a:pt x="11" y="51"/>
                </a:lnTo>
                <a:lnTo>
                  <a:pt x="11" y="51"/>
                </a:lnTo>
                <a:lnTo>
                  <a:pt x="9" y="54"/>
                </a:lnTo>
                <a:lnTo>
                  <a:pt x="9" y="54"/>
                </a:lnTo>
                <a:lnTo>
                  <a:pt x="7" y="54"/>
                </a:lnTo>
                <a:lnTo>
                  <a:pt x="7" y="54"/>
                </a:lnTo>
                <a:close/>
                <a:moveTo>
                  <a:pt x="11" y="7"/>
                </a:moveTo>
                <a:lnTo>
                  <a:pt x="11" y="0"/>
                </a:lnTo>
                <a:lnTo>
                  <a:pt x="14" y="0"/>
                </a:lnTo>
                <a:lnTo>
                  <a:pt x="14" y="7"/>
                </a:lnTo>
                <a:lnTo>
                  <a:pt x="11" y="7"/>
                </a:ln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250"/>
          <p:cNvSpPr>
            <a:spLocks/>
          </p:cNvSpPr>
          <p:nvPr/>
        </p:nvSpPr>
        <p:spPr bwMode="auto">
          <a:xfrm>
            <a:off x="7863290" y="4174431"/>
            <a:ext cx="44450" cy="50800"/>
          </a:xfrm>
          <a:custGeom>
            <a:avLst/>
            <a:gdLst>
              <a:gd name="T0" fmla="*/ 9 w 28"/>
              <a:gd name="T1" fmla="*/ 32 h 32"/>
              <a:gd name="T2" fmla="*/ 9 w 28"/>
              <a:gd name="T3" fmla="*/ 32 h 32"/>
              <a:gd name="T4" fmla="*/ 4 w 28"/>
              <a:gd name="T5" fmla="*/ 30 h 32"/>
              <a:gd name="T6" fmla="*/ 2 w 28"/>
              <a:gd name="T7" fmla="*/ 28 h 32"/>
              <a:gd name="T8" fmla="*/ 2 w 28"/>
              <a:gd name="T9" fmla="*/ 28 h 32"/>
              <a:gd name="T10" fmla="*/ 0 w 28"/>
              <a:gd name="T11" fmla="*/ 25 h 32"/>
              <a:gd name="T12" fmla="*/ 0 w 28"/>
              <a:gd name="T13" fmla="*/ 18 h 32"/>
              <a:gd name="T14" fmla="*/ 0 w 28"/>
              <a:gd name="T15" fmla="*/ 0 h 32"/>
              <a:gd name="T16" fmla="*/ 4 w 28"/>
              <a:gd name="T17" fmla="*/ 0 h 32"/>
              <a:gd name="T18" fmla="*/ 4 w 28"/>
              <a:gd name="T19" fmla="*/ 18 h 32"/>
              <a:gd name="T20" fmla="*/ 4 w 28"/>
              <a:gd name="T21" fmla="*/ 18 h 32"/>
              <a:gd name="T22" fmla="*/ 7 w 28"/>
              <a:gd name="T23" fmla="*/ 25 h 32"/>
              <a:gd name="T24" fmla="*/ 7 w 28"/>
              <a:gd name="T25" fmla="*/ 28 h 32"/>
              <a:gd name="T26" fmla="*/ 11 w 28"/>
              <a:gd name="T27" fmla="*/ 28 h 32"/>
              <a:gd name="T28" fmla="*/ 11 w 28"/>
              <a:gd name="T29" fmla="*/ 28 h 32"/>
              <a:gd name="T30" fmla="*/ 14 w 28"/>
              <a:gd name="T31" fmla="*/ 28 h 32"/>
              <a:gd name="T32" fmla="*/ 14 w 28"/>
              <a:gd name="T33" fmla="*/ 28 h 32"/>
              <a:gd name="T34" fmla="*/ 18 w 28"/>
              <a:gd name="T35" fmla="*/ 25 h 32"/>
              <a:gd name="T36" fmla="*/ 18 w 28"/>
              <a:gd name="T37" fmla="*/ 25 h 32"/>
              <a:gd name="T38" fmla="*/ 21 w 28"/>
              <a:gd name="T39" fmla="*/ 23 h 32"/>
              <a:gd name="T40" fmla="*/ 21 w 28"/>
              <a:gd name="T41" fmla="*/ 23 h 32"/>
              <a:gd name="T42" fmla="*/ 21 w 28"/>
              <a:gd name="T43" fmla="*/ 21 h 32"/>
              <a:gd name="T44" fmla="*/ 21 w 28"/>
              <a:gd name="T45" fmla="*/ 0 h 32"/>
              <a:gd name="T46" fmla="*/ 25 w 28"/>
              <a:gd name="T47" fmla="*/ 0 h 32"/>
              <a:gd name="T48" fmla="*/ 25 w 28"/>
              <a:gd name="T49" fmla="*/ 25 h 32"/>
              <a:gd name="T50" fmla="*/ 25 w 28"/>
              <a:gd name="T51" fmla="*/ 25 h 32"/>
              <a:gd name="T52" fmla="*/ 28 w 28"/>
              <a:gd name="T53" fmla="*/ 28 h 32"/>
              <a:gd name="T54" fmla="*/ 28 w 28"/>
              <a:gd name="T55" fmla="*/ 30 h 32"/>
              <a:gd name="T56" fmla="*/ 28 w 28"/>
              <a:gd name="T57" fmla="*/ 30 h 32"/>
              <a:gd name="T58" fmla="*/ 25 w 28"/>
              <a:gd name="T59" fmla="*/ 30 h 32"/>
              <a:gd name="T60" fmla="*/ 25 w 28"/>
              <a:gd name="T61" fmla="*/ 30 h 32"/>
              <a:gd name="T62" fmla="*/ 25 w 28"/>
              <a:gd name="T63" fmla="*/ 30 h 32"/>
              <a:gd name="T64" fmla="*/ 25 w 28"/>
              <a:gd name="T65" fmla="*/ 30 h 32"/>
              <a:gd name="T66" fmla="*/ 23 w 28"/>
              <a:gd name="T67" fmla="*/ 30 h 32"/>
              <a:gd name="T68" fmla="*/ 23 w 28"/>
              <a:gd name="T69" fmla="*/ 30 h 32"/>
              <a:gd name="T70" fmla="*/ 23 w 28"/>
              <a:gd name="T71" fmla="*/ 28 h 32"/>
              <a:gd name="T72" fmla="*/ 23 w 28"/>
              <a:gd name="T73" fmla="*/ 23 h 32"/>
              <a:gd name="T74" fmla="*/ 23 w 28"/>
              <a:gd name="T75" fmla="*/ 23 h 32"/>
              <a:gd name="T76" fmla="*/ 16 w 28"/>
              <a:gd name="T77" fmla="*/ 30 h 32"/>
              <a:gd name="T78" fmla="*/ 16 w 28"/>
              <a:gd name="T79" fmla="*/ 30 h 32"/>
              <a:gd name="T80" fmla="*/ 9 w 28"/>
              <a:gd name="T81" fmla="*/ 32 h 32"/>
              <a:gd name="T82" fmla="*/ 9 w 28"/>
              <a:gd name="T8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9" y="32"/>
                </a:moveTo>
                <a:lnTo>
                  <a:pt x="9" y="32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5"/>
                </a:lnTo>
                <a:lnTo>
                  <a:pt x="0" y="18"/>
                </a:lnTo>
                <a:lnTo>
                  <a:pt x="0" y="0"/>
                </a:lnTo>
                <a:lnTo>
                  <a:pt x="4" y="0"/>
                </a:lnTo>
                <a:lnTo>
                  <a:pt x="4" y="18"/>
                </a:lnTo>
                <a:lnTo>
                  <a:pt x="4" y="18"/>
                </a:lnTo>
                <a:lnTo>
                  <a:pt x="7" y="25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lnTo>
                  <a:pt x="14" y="28"/>
                </a:lnTo>
                <a:lnTo>
                  <a:pt x="14" y="28"/>
                </a:lnTo>
                <a:lnTo>
                  <a:pt x="18" y="25"/>
                </a:lnTo>
                <a:lnTo>
                  <a:pt x="18" y="25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0"/>
                </a:lnTo>
                <a:lnTo>
                  <a:pt x="25" y="0"/>
                </a:lnTo>
                <a:lnTo>
                  <a:pt x="25" y="25"/>
                </a:lnTo>
                <a:lnTo>
                  <a:pt x="25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3"/>
                </a:lnTo>
                <a:lnTo>
                  <a:pt x="23" y="23"/>
                </a:lnTo>
                <a:lnTo>
                  <a:pt x="16" y="30"/>
                </a:lnTo>
                <a:lnTo>
                  <a:pt x="16" y="30"/>
                </a:lnTo>
                <a:lnTo>
                  <a:pt x="9" y="32"/>
                </a:lnTo>
                <a:lnTo>
                  <a:pt x="9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251"/>
          <p:cNvSpPr>
            <a:spLocks/>
          </p:cNvSpPr>
          <p:nvPr/>
        </p:nvSpPr>
        <p:spPr bwMode="auto">
          <a:xfrm>
            <a:off x="7914090" y="4174431"/>
            <a:ext cx="38100" cy="50800"/>
          </a:xfrm>
          <a:custGeom>
            <a:avLst/>
            <a:gdLst>
              <a:gd name="T0" fmla="*/ 12 w 24"/>
              <a:gd name="T1" fmla="*/ 32 h 32"/>
              <a:gd name="T2" fmla="*/ 5 w 24"/>
              <a:gd name="T3" fmla="*/ 30 h 32"/>
              <a:gd name="T4" fmla="*/ 3 w 24"/>
              <a:gd name="T5" fmla="*/ 25 h 32"/>
              <a:gd name="T6" fmla="*/ 7 w 24"/>
              <a:gd name="T7" fmla="*/ 28 h 32"/>
              <a:gd name="T8" fmla="*/ 12 w 24"/>
              <a:gd name="T9" fmla="*/ 28 h 32"/>
              <a:gd name="T10" fmla="*/ 19 w 24"/>
              <a:gd name="T11" fmla="*/ 28 h 32"/>
              <a:gd name="T12" fmla="*/ 21 w 24"/>
              <a:gd name="T13" fmla="*/ 23 h 32"/>
              <a:gd name="T14" fmla="*/ 19 w 24"/>
              <a:gd name="T15" fmla="*/ 21 h 32"/>
              <a:gd name="T16" fmla="*/ 19 w 24"/>
              <a:gd name="T17" fmla="*/ 18 h 32"/>
              <a:gd name="T18" fmla="*/ 17 w 24"/>
              <a:gd name="T19" fmla="*/ 18 h 32"/>
              <a:gd name="T20" fmla="*/ 12 w 24"/>
              <a:gd name="T21" fmla="*/ 16 h 32"/>
              <a:gd name="T22" fmla="*/ 7 w 24"/>
              <a:gd name="T23" fmla="*/ 16 h 32"/>
              <a:gd name="T24" fmla="*/ 3 w 24"/>
              <a:gd name="T25" fmla="*/ 14 h 32"/>
              <a:gd name="T26" fmla="*/ 3 w 24"/>
              <a:gd name="T27" fmla="*/ 11 h 32"/>
              <a:gd name="T28" fmla="*/ 0 w 24"/>
              <a:gd name="T29" fmla="*/ 9 h 32"/>
              <a:gd name="T30" fmla="*/ 3 w 24"/>
              <a:gd name="T31" fmla="*/ 4 h 32"/>
              <a:gd name="T32" fmla="*/ 5 w 24"/>
              <a:gd name="T33" fmla="*/ 2 h 32"/>
              <a:gd name="T34" fmla="*/ 7 w 24"/>
              <a:gd name="T35" fmla="*/ 0 h 32"/>
              <a:gd name="T36" fmla="*/ 12 w 24"/>
              <a:gd name="T37" fmla="*/ 0 h 32"/>
              <a:gd name="T38" fmla="*/ 19 w 24"/>
              <a:gd name="T39" fmla="*/ 2 h 32"/>
              <a:gd name="T40" fmla="*/ 24 w 24"/>
              <a:gd name="T41" fmla="*/ 4 h 32"/>
              <a:gd name="T42" fmla="*/ 21 w 24"/>
              <a:gd name="T43" fmla="*/ 7 h 32"/>
              <a:gd name="T44" fmla="*/ 17 w 24"/>
              <a:gd name="T45" fmla="*/ 4 h 32"/>
              <a:gd name="T46" fmla="*/ 12 w 24"/>
              <a:gd name="T47" fmla="*/ 4 h 32"/>
              <a:gd name="T48" fmla="*/ 10 w 24"/>
              <a:gd name="T49" fmla="*/ 4 h 32"/>
              <a:gd name="T50" fmla="*/ 7 w 24"/>
              <a:gd name="T51" fmla="*/ 4 h 32"/>
              <a:gd name="T52" fmla="*/ 5 w 24"/>
              <a:gd name="T53" fmla="*/ 7 h 32"/>
              <a:gd name="T54" fmla="*/ 5 w 24"/>
              <a:gd name="T55" fmla="*/ 9 h 32"/>
              <a:gd name="T56" fmla="*/ 5 w 24"/>
              <a:gd name="T57" fmla="*/ 11 h 32"/>
              <a:gd name="T58" fmla="*/ 7 w 24"/>
              <a:gd name="T59" fmla="*/ 11 h 32"/>
              <a:gd name="T60" fmla="*/ 10 w 24"/>
              <a:gd name="T61" fmla="*/ 14 h 32"/>
              <a:gd name="T62" fmla="*/ 12 w 24"/>
              <a:gd name="T63" fmla="*/ 14 h 32"/>
              <a:gd name="T64" fmla="*/ 17 w 24"/>
              <a:gd name="T65" fmla="*/ 16 h 32"/>
              <a:gd name="T66" fmla="*/ 21 w 24"/>
              <a:gd name="T67" fmla="*/ 16 h 32"/>
              <a:gd name="T68" fmla="*/ 24 w 24"/>
              <a:gd name="T69" fmla="*/ 18 h 32"/>
              <a:gd name="T70" fmla="*/ 24 w 24"/>
              <a:gd name="T71" fmla="*/ 23 h 32"/>
              <a:gd name="T72" fmla="*/ 21 w 24"/>
              <a:gd name="T73" fmla="*/ 30 h 32"/>
              <a:gd name="T74" fmla="*/ 17 w 24"/>
              <a:gd name="T75" fmla="*/ 30 h 32"/>
              <a:gd name="T76" fmla="*/ 12 w 24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2">
                <a:moveTo>
                  <a:pt x="12" y="32"/>
                </a:moveTo>
                <a:lnTo>
                  <a:pt x="12" y="32"/>
                </a:lnTo>
                <a:lnTo>
                  <a:pt x="5" y="30"/>
                </a:lnTo>
                <a:lnTo>
                  <a:pt x="5" y="30"/>
                </a:lnTo>
                <a:lnTo>
                  <a:pt x="0" y="28"/>
                </a:lnTo>
                <a:lnTo>
                  <a:pt x="3" y="25"/>
                </a:lnTo>
                <a:lnTo>
                  <a:pt x="3" y="25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9" y="28"/>
                </a:lnTo>
                <a:lnTo>
                  <a:pt x="19" y="28"/>
                </a:lnTo>
                <a:lnTo>
                  <a:pt x="21" y="23"/>
                </a:lnTo>
                <a:lnTo>
                  <a:pt x="21" y="23"/>
                </a:lnTo>
                <a:lnTo>
                  <a:pt x="19" y="21"/>
                </a:lnTo>
                <a:lnTo>
                  <a:pt x="19" y="21"/>
                </a:lnTo>
                <a:lnTo>
                  <a:pt x="19" y="18"/>
                </a:lnTo>
                <a:lnTo>
                  <a:pt x="19" y="18"/>
                </a:lnTo>
                <a:lnTo>
                  <a:pt x="17" y="18"/>
                </a:lnTo>
                <a:lnTo>
                  <a:pt x="17" y="18"/>
                </a:lnTo>
                <a:lnTo>
                  <a:pt x="12" y="16"/>
                </a:lnTo>
                <a:lnTo>
                  <a:pt x="12" y="16"/>
                </a:lnTo>
                <a:lnTo>
                  <a:pt x="7" y="16"/>
                </a:lnTo>
                <a:lnTo>
                  <a:pt x="7" y="16"/>
                </a:lnTo>
                <a:lnTo>
                  <a:pt x="3" y="14"/>
                </a:lnTo>
                <a:lnTo>
                  <a:pt x="3" y="14"/>
                </a:lnTo>
                <a:lnTo>
                  <a:pt x="3" y="11"/>
                </a:lnTo>
                <a:lnTo>
                  <a:pt x="3" y="11"/>
                </a:lnTo>
                <a:lnTo>
                  <a:pt x="0" y="9"/>
                </a:lnTo>
                <a:lnTo>
                  <a:pt x="0" y="9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2"/>
                </a:lnTo>
                <a:lnTo>
                  <a:pt x="19" y="2"/>
                </a:lnTo>
                <a:lnTo>
                  <a:pt x="24" y="4"/>
                </a:lnTo>
                <a:lnTo>
                  <a:pt x="21" y="7"/>
                </a:lnTo>
                <a:lnTo>
                  <a:pt x="21" y="7"/>
                </a:lnTo>
                <a:lnTo>
                  <a:pt x="17" y="4"/>
                </a:lnTo>
                <a:lnTo>
                  <a:pt x="17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7" y="4"/>
                </a:lnTo>
                <a:lnTo>
                  <a:pt x="7" y="4"/>
                </a:lnTo>
                <a:lnTo>
                  <a:pt x="5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7" y="11"/>
                </a:lnTo>
                <a:lnTo>
                  <a:pt x="7" y="11"/>
                </a:lnTo>
                <a:lnTo>
                  <a:pt x="10" y="14"/>
                </a:lnTo>
                <a:lnTo>
                  <a:pt x="10" y="14"/>
                </a:lnTo>
                <a:lnTo>
                  <a:pt x="12" y="14"/>
                </a:lnTo>
                <a:lnTo>
                  <a:pt x="12" y="14"/>
                </a:lnTo>
                <a:lnTo>
                  <a:pt x="17" y="16"/>
                </a:lnTo>
                <a:lnTo>
                  <a:pt x="17" y="16"/>
                </a:lnTo>
                <a:lnTo>
                  <a:pt x="21" y="16"/>
                </a:lnTo>
                <a:lnTo>
                  <a:pt x="21" y="16"/>
                </a:lnTo>
                <a:lnTo>
                  <a:pt x="24" y="18"/>
                </a:lnTo>
                <a:lnTo>
                  <a:pt x="24" y="18"/>
                </a:lnTo>
                <a:lnTo>
                  <a:pt x="24" y="23"/>
                </a:lnTo>
                <a:lnTo>
                  <a:pt x="24" y="23"/>
                </a:lnTo>
                <a:lnTo>
                  <a:pt x="24" y="25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2" y="32"/>
                </a:lnTo>
                <a:lnTo>
                  <a:pt x="1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252"/>
          <p:cNvSpPr>
            <a:spLocks/>
          </p:cNvSpPr>
          <p:nvPr/>
        </p:nvSpPr>
        <p:spPr bwMode="auto">
          <a:xfrm>
            <a:off x="7958540" y="4158556"/>
            <a:ext cx="26988" cy="66675"/>
          </a:xfrm>
          <a:custGeom>
            <a:avLst/>
            <a:gdLst>
              <a:gd name="T0" fmla="*/ 17 w 17"/>
              <a:gd name="T1" fmla="*/ 40 h 42"/>
              <a:gd name="T2" fmla="*/ 17 w 17"/>
              <a:gd name="T3" fmla="*/ 40 h 42"/>
              <a:gd name="T4" fmla="*/ 17 w 17"/>
              <a:gd name="T5" fmla="*/ 40 h 42"/>
              <a:gd name="T6" fmla="*/ 17 w 17"/>
              <a:gd name="T7" fmla="*/ 40 h 42"/>
              <a:gd name="T8" fmla="*/ 14 w 17"/>
              <a:gd name="T9" fmla="*/ 40 h 42"/>
              <a:gd name="T10" fmla="*/ 14 w 17"/>
              <a:gd name="T11" fmla="*/ 40 h 42"/>
              <a:gd name="T12" fmla="*/ 12 w 17"/>
              <a:gd name="T13" fmla="*/ 40 h 42"/>
              <a:gd name="T14" fmla="*/ 12 w 17"/>
              <a:gd name="T15" fmla="*/ 40 h 42"/>
              <a:gd name="T16" fmla="*/ 10 w 17"/>
              <a:gd name="T17" fmla="*/ 42 h 42"/>
              <a:gd name="T18" fmla="*/ 10 w 17"/>
              <a:gd name="T19" fmla="*/ 42 h 42"/>
              <a:gd name="T20" fmla="*/ 7 w 17"/>
              <a:gd name="T21" fmla="*/ 40 h 42"/>
              <a:gd name="T22" fmla="*/ 7 w 17"/>
              <a:gd name="T23" fmla="*/ 40 h 42"/>
              <a:gd name="T24" fmla="*/ 5 w 17"/>
              <a:gd name="T25" fmla="*/ 40 h 42"/>
              <a:gd name="T26" fmla="*/ 5 w 17"/>
              <a:gd name="T27" fmla="*/ 40 h 42"/>
              <a:gd name="T28" fmla="*/ 5 w 17"/>
              <a:gd name="T29" fmla="*/ 38 h 42"/>
              <a:gd name="T30" fmla="*/ 5 w 17"/>
              <a:gd name="T31" fmla="*/ 38 h 42"/>
              <a:gd name="T32" fmla="*/ 5 w 17"/>
              <a:gd name="T33" fmla="*/ 35 h 42"/>
              <a:gd name="T34" fmla="*/ 5 w 17"/>
              <a:gd name="T35" fmla="*/ 14 h 42"/>
              <a:gd name="T36" fmla="*/ 0 w 17"/>
              <a:gd name="T37" fmla="*/ 14 h 42"/>
              <a:gd name="T38" fmla="*/ 0 w 17"/>
              <a:gd name="T39" fmla="*/ 10 h 42"/>
              <a:gd name="T40" fmla="*/ 5 w 17"/>
              <a:gd name="T41" fmla="*/ 10 h 42"/>
              <a:gd name="T42" fmla="*/ 5 w 17"/>
              <a:gd name="T43" fmla="*/ 0 h 42"/>
              <a:gd name="T44" fmla="*/ 7 w 17"/>
              <a:gd name="T45" fmla="*/ 0 h 42"/>
              <a:gd name="T46" fmla="*/ 7 w 17"/>
              <a:gd name="T47" fmla="*/ 10 h 42"/>
              <a:gd name="T48" fmla="*/ 14 w 17"/>
              <a:gd name="T49" fmla="*/ 10 h 42"/>
              <a:gd name="T50" fmla="*/ 14 w 17"/>
              <a:gd name="T51" fmla="*/ 14 h 42"/>
              <a:gd name="T52" fmla="*/ 7 w 17"/>
              <a:gd name="T53" fmla="*/ 14 h 42"/>
              <a:gd name="T54" fmla="*/ 7 w 17"/>
              <a:gd name="T55" fmla="*/ 35 h 42"/>
              <a:gd name="T56" fmla="*/ 7 w 17"/>
              <a:gd name="T57" fmla="*/ 35 h 42"/>
              <a:gd name="T58" fmla="*/ 10 w 17"/>
              <a:gd name="T59" fmla="*/ 38 h 42"/>
              <a:gd name="T60" fmla="*/ 10 w 17"/>
              <a:gd name="T61" fmla="*/ 38 h 42"/>
              <a:gd name="T62" fmla="*/ 12 w 17"/>
              <a:gd name="T63" fmla="*/ 38 h 42"/>
              <a:gd name="T64" fmla="*/ 12 w 17"/>
              <a:gd name="T65" fmla="*/ 38 h 42"/>
              <a:gd name="T66" fmla="*/ 14 w 17"/>
              <a:gd name="T67" fmla="*/ 38 h 42"/>
              <a:gd name="T68" fmla="*/ 14 w 17"/>
              <a:gd name="T69" fmla="*/ 38 h 42"/>
              <a:gd name="T70" fmla="*/ 17 w 17"/>
              <a:gd name="T71" fmla="*/ 35 h 42"/>
              <a:gd name="T72" fmla="*/ 17 w 17"/>
              <a:gd name="T73" fmla="*/ 40 h 42"/>
              <a:gd name="T74" fmla="*/ 17 w 17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42">
                <a:moveTo>
                  <a:pt x="17" y="40"/>
                </a:move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10" y="42"/>
                </a:lnTo>
                <a:lnTo>
                  <a:pt x="10" y="42"/>
                </a:lnTo>
                <a:lnTo>
                  <a:pt x="7" y="40"/>
                </a:lnTo>
                <a:lnTo>
                  <a:pt x="7" y="40"/>
                </a:lnTo>
                <a:lnTo>
                  <a:pt x="5" y="40"/>
                </a:lnTo>
                <a:lnTo>
                  <a:pt x="5" y="40"/>
                </a:lnTo>
                <a:lnTo>
                  <a:pt x="5" y="38"/>
                </a:lnTo>
                <a:lnTo>
                  <a:pt x="5" y="38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4"/>
                </a:lnTo>
                <a:lnTo>
                  <a:pt x="7" y="14"/>
                </a:lnTo>
                <a:lnTo>
                  <a:pt x="7" y="35"/>
                </a:lnTo>
                <a:lnTo>
                  <a:pt x="7" y="35"/>
                </a:lnTo>
                <a:lnTo>
                  <a:pt x="10" y="38"/>
                </a:lnTo>
                <a:lnTo>
                  <a:pt x="10" y="38"/>
                </a:lnTo>
                <a:lnTo>
                  <a:pt x="12" y="38"/>
                </a:lnTo>
                <a:lnTo>
                  <a:pt x="12" y="38"/>
                </a:lnTo>
                <a:lnTo>
                  <a:pt x="14" y="38"/>
                </a:lnTo>
                <a:lnTo>
                  <a:pt x="14" y="38"/>
                </a:lnTo>
                <a:lnTo>
                  <a:pt x="17" y="35"/>
                </a:lnTo>
                <a:lnTo>
                  <a:pt x="17" y="40"/>
                </a:lnTo>
                <a:lnTo>
                  <a:pt x="17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253"/>
          <p:cNvSpPr>
            <a:spLocks noEditPoints="1"/>
          </p:cNvSpPr>
          <p:nvPr/>
        </p:nvSpPr>
        <p:spPr bwMode="auto">
          <a:xfrm>
            <a:off x="7988702" y="4174431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5 w 30"/>
              <a:gd name="T5" fmla="*/ 28 h 32"/>
              <a:gd name="T6" fmla="*/ 2 w 30"/>
              <a:gd name="T7" fmla="*/ 23 h 32"/>
              <a:gd name="T8" fmla="*/ 0 w 30"/>
              <a:gd name="T9" fmla="*/ 16 h 32"/>
              <a:gd name="T10" fmla="*/ 2 w 30"/>
              <a:gd name="T11" fmla="*/ 9 h 32"/>
              <a:gd name="T12" fmla="*/ 5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6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23 h 32"/>
              <a:gd name="T28" fmla="*/ 26 w 30"/>
              <a:gd name="T29" fmla="*/ 28 h 32"/>
              <a:gd name="T30" fmla="*/ 21 w 30"/>
              <a:gd name="T31" fmla="*/ 30 h 32"/>
              <a:gd name="T32" fmla="*/ 16 w 30"/>
              <a:gd name="T33" fmla="*/ 32 h 32"/>
              <a:gd name="T34" fmla="*/ 5 w 30"/>
              <a:gd name="T35" fmla="*/ 16 h 32"/>
              <a:gd name="T36" fmla="*/ 5 w 30"/>
              <a:gd name="T37" fmla="*/ 21 h 32"/>
              <a:gd name="T38" fmla="*/ 7 w 30"/>
              <a:gd name="T39" fmla="*/ 25 h 32"/>
              <a:gd name="T40" fmla="*/ 12 w 30"/>
              <a:gd name="T41" fmla="*/ 28 h 32"/>
              <a:gd name="T42" fmla="*/ 16 w 30"/>
              <a:gd name="T43" fmla="*/ 28 h 32"/>
              <a:gd name="T44" fmla="*/ 19 w 30"/>
              <a:gd name="T45" fmla="*/ 28 h 32"/>
              <a:gd name="T46" fmla="*/ 23 w 30"/>
              <a:gd name="T47" fmla="*/ 25 h 32"/>
              <a:gd name="T48" fmla="*/ 26 w 30"/>
              <a:gd name="T49" fmla="*/ 21 h 32"/>
              <a:gd name="T50" fmla="*/ 26 w 30"/>
              <a:gd name="T51" fmla="*/ 16 h 32"/>
              <a:gd name="T52" fmla="*/ 26 w 30"/>
              <a:gd name="T53" fmla="*/ 11 h 32"/>
              <a:gd name="T54" fmla="*/ 23 w 30"/>
              <a:gd name="T55" fmla="*/ 7 h 32"/>
              <a:gd name="T56" fmla="*/ 19 w 30"/>
              <a:gd name="T57" fmla="*/ 4 h 32"/>
              <a:gd name="T58" fmla="*/ 16 w 30"/>
              <a:gd name="T59" fmla="*/ 4 h 32"/>
              <a:gd name="T60" fmla="*/ 12 w 30"/>
              <a:gd name="T61" fmla="*/ 4 h 32"/>
              <a:gd name="T62" fmla="*/ 7 w 30"/>
              <a:gd name="T63" fmla="*/ 7 h 32"/>
              <a:gd name="T64" fmla="*/ 5 w 30"/>
              <a:gd name="T65" fmla="*/ 11 h 32"/>
              <a:gd name="T66" fmla="*/ 5 w 30"/>
              <a:gd name="T6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5" y="28"/>
                </a:lnTo>
                <a:lnTo>
                  <a:pt x="5" y="28"/>
                </a:lnTo>
                <a:lnTo>
                  <a:pt x="2" y="23"/>
                </a:lnTo>
                <a:lnTo>
                  <a:pt x="2" y="23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23"/>
                </a:lnTo>
                <a:lnTo>
                  <a:pt x="30" y="23"/>
                </a:lnTo>
                <a:lnTo>
                  <a:pt x="26" y="28"/>
                </a:lnTo>
                <a:lnTo>
                  <a:pt x="26" y="28"/>
                </a:lnTo>
                <a:lnTo>
                  <a:pt x="21" y="30"/>
                </a:lnTo>
                <a:lnTo>
                  <a:pt x="21" y="30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5" y="16"/>
                </a:move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3" y="25"/>
                </a:lnTo>
                <a:lnTo>
                  <a:pt x="23" y="25"/>
                </a:lnTo>
                <a:lnTo>
                  <a:pt x="26" y="21"/>
                </a:lnTo>
                <a:lnTo>
                  <a:pt x="26" y="21"/>
                </a:lnTo>
                <a:lnTo>
                  <a:pt x="26" y="16"/>
                </a:lnTo>
                <a:lnTo>
                  <a:pt x="26" y="16"/>
                </a:lnTo>
                <a:lnTo>
                  <a:pt x="26" y="11"/>
                </a:lnTo>
                <a:lnTo>
                  <a:pt x="26" y="11"/>
                </a:lnTo>
                <a:lnTo>
                  <a:pt x="23" y="7"/>
                </a:lnTo>
                <a:lnTo>
                  <a:pt x="23" y="7"/>
                </a:lnTo>
                <a:lnTo>
                  <a:pt x="19" y="4"/>
                </a:lnTo>
                <a:lnTo>
                  <a:pt x="19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6"/>
                </a:lnTo>
                <a:lnTo>
                  <a:pt x="5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254"/>
          <p:cNvSpPr>
            <a:spLocks/>
          </p:cNvSpPr>
          <p:nvPr/>
        </p:nvSpPr>
        <p:spPr bwMode="auto">
          <a:xfrm>
            <a:off x="8069665" y="4174431"/>
            <a:ext cx="41275" cy="47625"/>
          </a:xfrm>
          <a:custGeom>
            <a:avLst/>
            <a:gdLst>
              <a:gd name="T0" fmla="*/ 26 w 26"/>
              <a:gd name="T1" fmla="*/ 30 h 30"/>
              <a:gd name="T2" fmla="*/ 24 w 26"/>
              <a:gd name="T3" fmla="*/ 30 h 30"/>
              <a:gd name="T4" fmla="*/ 24 w 26"/>
              <a:gd name="T5" fmla="*/ 14 h 30"/>
              <a:gd name="T6" fmla="*/ 24 w 26"/>
              <a:gd name="T7" fmla="*/ 14 h 30"/>
              <a:gd name="T8" fmla="*/ 21 w 26"/>
              <a:gd name="T9" fmla="*/ 7 h 30"/>
              <a:gd name="T10" fmla="*/ 21 w 26"/>
              <a:gd name="T11" fmla="*/ 7 h 30"/>
              <a:gd name="T12" fmla="*/ 19 w 26"/>
              <a:gd name="T13" fmla="*/ 4 h 30"/>
              <a:gd name="T14" fmla="*/ 17 w 26"/>
              <a:gd name="T15" fmla="*/ 4 h 30"/>
              <a:gd name="T16" fmla="*/ 17 w 26"/>
              <a:gd name="T17" fmla="*/ 4 h 30"/>
              <a:gd name="T18" fmla="*/ 12 w 26"/>
              <a:gd name="T19" fmla="*/ 4 h 30"/>
              <a:gd name="T20" fmla="*/ 12 w 26"/>
              <a:gd name="T21" fmla="*/ 4 h 30"/>
              <a:gd name="T22" fmla="*/ 10 w 26"/>
              <a:gd name="T23" fmla="*/ 7 h 30"/>
              <a:gd name="T24" fmla="*/ 10 w 26"/>
              <a:gd name="T25" fmla="*/ 7 h 30"/>
              <a:gd name="T26" fmla="*/ 7 w 26"/>
              <a:gd name="T27" fmla="*/ 9 h 30"/>
              <a:gd name="T28" fmla="*/ 7 w 26"/>
              <a:gd name="T29" fmla="*/ 9 h 30"/>
              <a:gd name="T30" fmla="*/ 5 w 26"/>
              <a:gd name="T31" fmla="*/ 11 h 30"/>
              <a:gd name="T32" fmla="*/ 5 w 26"/>
              <a:gd name="T33" fmla="*/ 30 h 30"/>
              <a:gd name="T34" fmla="*/ 0 w 26"/>
              <a:gd name="T35" fmla="*/ 30 h 30"/>
              <a:gd name="T36" fmla="*/ 0 w 26"/>
              <a:gd name="T37" fmla="*/ 0 h 30"/>
              <a:gd name="T38" fmla="*/ 5 w 26"/>
              <a:gd name="T39" fmla="*/ 0 h 30"/>
              <a:gd name="T40" fmla="*/ 5 w 26"/>
              <a:gd name="T41" fmla="*/ 7 h 30"/>
              <a:gd name="T42" fmla="*/ 5 w 26"/>
              <a:gd name="T43" fmla="*/ 7 h 30"/>
              <a:gd name="T44" fmla="*/ 10 w 26"/>
              <a:gd name="T45" fmla="*/ 2 h 30"/>
              <a:gd name="T46" fmla="*/ 10 w 26"/>
              <a:gd name="T47" fmla="*/ 2 h 30"/>
              <a:gd name="T48" fmla="*/ 17 w 26"/>
              <a:gd name="T49" fmla="*/ 0 h 30"/>
              <a:gd name="T50" fmla="*/ 17 w 26"/>
              <a:gd name="T51" fmla="*/ 0 h 30"/>
              <a:gd name="T52" fmla="*/ 21 w 26"/>
              <a:gd name="T53" fmla="*/ 2 h 30"/>
              <a:gd name="T54" fmla="*/ 21 w 26"/>
              <a:gd name="T55" fmla="*/ 2 h 30"/>
              <a:gd name="T56" fmla="*/ 24 w 26"/>
              <a:gd name="T57" fmla="*/ 4 h 30"/>
              <a:gd name="T58" fmla="*/ 24 w 26"/>
              <a:gd name="T59" fmla="*/ 4 h 30"/>
              <a:gd name="T60" fmla="*/ 26 w 26"/>
              <a:gd name="T61" fmla="*/ 9 h 30"/>
              <a:gd name="T62" fmla="*/ 26 w 26"/>
              <a:gd name="T63" fmla="*/ 9 h 30"/>
              <a:gd name="T64" fmla="*/ 26 w 26"/>
              <a:gd name="T65" fmla="*/ 14 h 30"/>
              <a:gd name="T66" fmla="*/ 26 w 26"/>
              <a:gd name="T67" fmla="*/ 30 h 30"/>
              <a:gd name="T68" fmla="*/ 26 w 26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0">
                <a:moveTo>
                  <a:pt x="26" y="30"/>
                </a:moveTo>
                <a:lnTo>
                  <a:pt x="24" y="30"/>
                </a:lnTo>
                <a:lnTo>
                  <a:pt x="24" y="14"/>
                </a:lnTo>
                <a:lnTo>
                  <a:pt x="24" y="14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7" y="4"/>
                </a:lnTo>
                <a:lnTo>
                  <a:pt x="17" y="4"/>
                </a:lnTo>
                <a:lnTo>
                  <a:pt x="12" y="4"/>
                </a:lnTo>
                <a:lnTo>
                  <a:pt x="12" y="4"/>
                </a:lnTo>
                <a:lnTo>
                  <a:pt x="10" y="7"/>
                </a:lnTo>
                <a:lnTo>
                  <a:pt x="10" y="7"/>
                </a:lnTo>
                <a:lnTo>
                  <a:pt x="7" y="9"/>
                </a:lnTo>
                <a:lnTo>
                  <a:pt x="7" y="9"/>
                </a:lnTo>
                <a:lnTo>
                  <a:pt x="5" y="11"/>
                </a:lnTo>
                <a:lnTo>
                  <a:pt x="5" y="30"/>
                </a:lnTo>
                <a:lnTo>
                  <a:pt x="0" y="30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4" y="4"/>
                </a:lnTo>
                <a:lnTo>
                  <a:pt x="24" y="4"/>
                </a:lnTo>
                <a:lnTo>
                  <a:pt x="26" y="9"/>
                </a:lnTo>
                <a:lnTo>
                  <a:pt x="26" y="9"/>
                </a:lnTo>
                <a:lnTo>
                  <a:pt x="26" y="14"/>
                </a:lnTo>
                <a:lnTo>
                  <a:pt x="26" y="30"/>
                </a:lnTo>
                <a:lnTo>
                  <a:pt x="2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255"/>
          <p:cNvSpPr>
            <a:spLocks/>
          </p:cNvSpPr>
          <p:nvPr/>
        </p:nvSpPr>
        <p:spPr bwMode="auto">
          <a:xfrm>
            <a:off x="8125227" y="4174431"/>
            <a:ext cx="41275" cy="50800"/>
          </a:xfrm>
          <a:custGeom>
            <a:avLst/>
            <a:gdLst>
              <a:gd name="T0" fmla="*/ 10 w 26"/>
              <a:gd name="T1" fmla="*/ 32 h 32"/>
              <a:gd name="T2" fmla="*/ 10 w 26"/>
              <a:gd name="T3" fmla="*/ 32 h 32"/>
              <a:gd name="T4" fmla="*/ 5 w 26"/>
              <a:gd name="T5" fmla="*/ 30 h 32"/>
              <a:gd name="T6" fmla="*/ 3 w 26"/>
              <a:gd name="T7" fmla="*/ 28 h 32"/>
              <a:gd name="T8" fmla="*/ 3 w 26"/>
              <a:gd name="T9" fmla="*/ 28 h 32"/>
              <a:gd name="T10" fmla="*/ 0 w 26"/>
              <a:gd name="T11" fmla="*/ 25 h 32"/>
              <a:gd name="T12" fmla="*/ 0 w 26"/>
              <a:gd name="T13" fmla="*/ 18 h 32"/>
              <a:gd name="T14" fmla="*/ 0 w 26"/>
              <a:gd name="T15" fmla="*/ 0 h 32"/>
              <a:gd name="T16" fmla="*/ 3 w 26"/>
              <a:gd name="T17" fmla="*/ 0 h 32"/>
              <a:gd name="T18" fmla="*/ 3 w 26"/>
              <a:gd name="T19" fmla="*/ 18 h 32"/>
              <a:gd name="T20" fmla="*/ 3 w 26"/>
              <a:gd name="T21" fmla="*/ 18 h 32"/>
              <a:gd name="T22" fmla="*/ 5 w 26"/>
              <a:gd name="T23" fmla="*/ 25 h 32"/>
              <a:gd name="T24" fmla="*/ 7 w 26"/>
              <a:gd name="T25" fmla="*/ 28 h 32"/>
              <a:gd name="T26" fmla="*/ 10 w 26"/>
              <a:gd name="T27" fmla="*/ 28 h 32"/>
              <a:gd name="T28" fmla="*/ 10 w 26"/>
              <a:gd name="T29" fmla="*/ 28 h 32"/>
              <a:gd name="T30" fmla="*/ 14 w 26"/>
              <a:gd name="T31" fmla="*/ 28 h 32"/>
              <a:gd name="T32" fmla="*/ 14 w 26"/>
              <a:gd name="T33" fmla="*/ 28 h 32"/>
              <a:gd name="T34" fmla="*/ 17 w 26"/>
              <a:gd name="T35" fmla="*/ 25 h 32"/>
              <a:gd name="T36" fmla="*/ 17 w 26"/>
              <a:gd name="T37" fmla="*/ 25 h 32"/>
              <a:gd name="T38" fmla="*/ 19 w 26"/>
              <a:gd name="T39" fmla="*/ 23 h 32"/>
              <a:gd name="T40" fmla="*/ 19 w 26"/>
              <a:gd name="T41" fmla="*/ 23 h 32"/>
              <a:gd name="T42" fmla="*/ 21 w 26"/>
              <a:gd name="T43" fmla="*/ 21 h 32"/>
              <a:gd name="T44" fmla="*/ 21 w 26"/>
              <a:gd name="T45" fmla="*/ 0 h 32"/>
              <a:gd name="T46" fmla="*/ 26 w 26"/>
              <a:gd name="T47" fmla="*/ 0 h 32"/>
              <a:gd name="T48" fmla="*/ 26 w 26"/>
              <a:gd name="T49" fmla="*/ 25 h 32"/>
              <a:gd name="T50" fmla="*/ 26 w 26"/>
              <a:gd name="T51" fmla="*/ 25 h 32"/>
              <a:gd name="T52" fmla="*/ 26 w 26"/>
              <a:gd name="T53" fmla="*/ 28 h 32"/>
              <a:gd name="T54" fmla="*/ 26 w 26"/>
              <a:gd name="T55" fmla="*/ 30 h 32"/>
              <a:gd name="T56" fmla="*/ 26 w 26"/>
              <a:gd name="T57" fmla="*/ 30 h 32"/>
              <a:gd name="T58" fmla="*/ 26 w 26"/>
              <a:gd name="T59" fmla="*/ 30 h 32"/>
              <a:gd name="T60" fmla="*/ 26 w 26"/>
              <a:gd name="T61" fmla="*/ 30 h 32"/>
              <a:gd name="T62" fmla="*/ 26 w 26"/>
              <a:gd name="T63" fmla="*/ 30 h 32"/>
              <a:gd name="T64" fmla="*/ 26 w 26"/>
              <a:gd name="T65" fmla="*/ 30 h 32"/>
              <a:gd name="T66" fmla="*/ 24 w 26"/>
              <a:gd name="T67" fmla="*/ 30 h 32"/>
              <a:gd name="T68" fmla="*/ 24 w 26"/>
              <a:gd name="T69" fmla="*/ 30 h 32"/>
              <a:gd name="T70" fmla="*/ 21 w 26"/>
              <a:gd name="T71" fmla="*/ 28 h 32"/>
              <a:gd name="T72" fmla="*/ 21 w 26"/>
              <a:gd name="T73" fmla="*/ 23 h 32"/>
              <a:gd name="T74" fmla="*/ 21 w 26"/>
              <a:gd name="T75" fmla="*/ 23 h 32"/>
              <a:gd name="T76" fmla="*/ 17 w 26"/>
              <a:gd name="T77" fmla="*/ 30 h 32"/>
              <a:gd name="T78" fmla="*/ 17 w 26"/>
              <a:gd name="T79" fmla="*/ 30 h 32"/>
              <a:gd name="T80" fmla="*/ 10 w 26"/>
              <a:gd name="T81" fmla="*/ 32 h 32"/>
              <a:gd name="T82" fmla="*/ 10 w 26"/>
              <a:gd name="T8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2">
                <a:moveTo>
                  <a:pt x="10" y="32"/>
                </a:moveTo>
                <a:lnTo>
                  <a:pt x="10" y="32"/>
                </a:lnTo>
                <a:lnTo>
                  <a:pt x="5" y="30"/>
                </a:lnTo>
                <a:lnTo>
                  <a:pt x="3" y="28"/>
                </a:lnTo>
                <a:lnTo>
                  <a:pt x="3" y="28"/>
                </a:lnTo>
                <a:lnTo>
                  <a:pt x="0" y="25"/>
                </a:lnTo>
                <a:lnTo>
                  <a:pt x="0" y="18"/>
                </a:lnTo>
                <a:lnTo>
                  <a:pt x="0" y="0"/>
                </a:lnTo>
                <a:lnTo>
                  <a:pt x="3" y="0"/>
                </a:lnTo>
                <a:lnTo>
                  <a:pt x="3" y="18"/>
                </a:lnTo>
                <a:lnTo>
                  <a:pt x="3" y="18"/>
                </a:lnTo>
                <a:lnTo>
                  <a:pt x="5" y="25"/>
                </a:lnTo>
                <a:lnTo>
                  <a:pt x="7" y="28"/>
                </a:lnTo>
                <a:lnTo>
                  <a:pt x="10" y="28"/>
                </a:lnTo>
                <a:lnTo>
                  <a:pt x="10" y="28"/>
                </a:lnTo>
                <a:lnTo>
                  <a:pt x="14" y="28"/>
                </a:lnTo>
                <a:lnTo>
                  <a:pt x="14" y="28"/>
                </a:lnTo>
                <a:lnTo>
                  <a:pt x="17" y="25"/>
                </a:lnTo>
                <a:lnTo>
                  <a:pt x="17" y="25"/>
                </a:lnTo>
                <a:lnTo>
                  <a:pt x="19" y="23"/>
                </a:lnTo>
                <a:lnTo>
                  <a:pt x="19" y="23"/>
                </a:lnTo>
                <a:lnTo>
                  <a:pt x="21" y="21"/>
                </a:lnTo>
                <a:lnTo>
                  <a:pt x="21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6" y="28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4" y="30"/>
                </a:lnTo>
                <a:lnTo>
                  <a:pt x="24" y="30"/>
                </a:lnTo>
                <a:lnTo>
                  <a:pt x="21" y="28"/>
                </a:lnTo>
                <a:lnTo>
                  <a:pt x="21" y="23"/>
                </a:lnTo>
                <a:lnTo>
                  <a:pt x="21" y="23"/>
                </a:lnTo>
                <a:lnTo>
                  <a:pt x="17" y="30"/>
                </a:lnTo>
                <a:lnTo>
                  <a:pt x="17" y="30"/>
                </a:lnTo>
                <a:lnTo>
                  <a:pt x="10" y="32"/>
                </a:lnTo>
                <a:lnTo>
                  <a:pt x="1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256"/>
          <p:cNvSpPr>
            <a:spLocks/>
          </p:cNvSpPr>
          <p:nvPr/>
        </p:nvSpPr>
        <p:spPr bwMode="auto">
          <a:xfrm>
            <a:off x="8180790" y="4155381"/>
            <a:ext cx="19050" cy="69850"/>
          </a:xfrm>
          <a:custGeom>
            <a:avLst/>
            <a:gdLst>
              <a:gd name="T0" fmla="*/ 0 w 12"/>
              <a:gd name="T1" fmla="*/ 0 h 44"/>
              <a:gd name="T2" fmla="*/ 3 w 12"/>
              <a:gd name="T3" fmla="*/ 0 h 44"/>
              <a:gd name="T4" fmla="*/ 3 w 12"/>
              <a:gd name="T5" fmla="*/ 35 h 44"/>
              <a:gd name="T6" fmla="*/ 3 w 12"/>
              <a:gd name="T7" fmla="*/ 35 h 44"/>
              <a:gd name="T8" fmla="*/ 5 w 12"/>
              <a:gd name="T9" fmla="*/ 40 h 44"/>
              <a:gd name="T10" fmla="*/ 5 w 12"/>
              <a:gd name="T11" fmla="*/ 40 h 44"/>
              <a:gd name="T12" fmla="*/ 7 w 12"/>
              <a:gd name="T13" fmla="*/ 40 h 44"/>
              <a:gd name="T14" fmla="*/ 7 w 12"/>
              <a:gd name="T15" fmla="*/ 40 h 44"/>
              <a:gd name="T16" fmla="*/ 10 w 12"/>
              <a:gd name="T17" fmla="*/ 40 h 44"/>
              <a:gd name="T18" fmla="*/ 10 w 12"/>
              <a:gd name="T19" fmla="*/ 40 h 44"/>
              <a:gd name="T20" fmla="*/ 10 w 12"/>
              <a:gd name="T21" fmla="*/ 40 h 44"/>
              <a:gd name="T22" fmla="*/ 12 w 12"/>
              <a:gd name="T23" fmla="*/ 42 h 44"/>
              <a:gd name="T24" fmla="*/ 12 w 12"/>
              <a:gd name="T25" fmla="*/ 42 h 44"/>
              <a:gd name="T26" fmla="*/ 7 w 12"/>
              <a:gd name="T27" fmla="*/ 42 h 44"/>
              <a:gd name="T28" fmla="*/ 7 w 12"/>
              <a:gd name="T29" fmla="*/ 42 h 44"/>
              <a:gd name="T30" fmla="*/ 5 w 12"/>
              <a:gd name="T31" fmla="*/ 44 h 44"/>
              <a:gd name="T32" fmla="*/ 5 w 12"/>
              <a:gd name="T33" fmla="*/ 44 h 44"/>
              <a:gd name="T34" fmla="*/ 0 w 12"/>
              <a:gd name="T35" fmla="*/ 42 h 44"/>
              <a:gd name="T36" fmla="*/ 0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40"/>
                </a:lnTo>
                <a:lnTo>
                  <a:pt x="5" y="40"/>
                </a:lnTo>
                <a:lnTo>
                  <a:pt x="7" y="40"/>
                </a:lnTo>
                <a:lnTo>
                  <a:pt x="7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4"/>
                </a:lnTo>
                <a:lnTo>
                  <a:pt x="5" y="44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257"/>
          <p:cNvSpPr>
            <a:spLocks/>
          </p:cNvSpPr>
          <p:nvPr/>
        </p:nvSpPr>
        <p:spPr bwMode="auto">
          <a:xfrm>
            <a:off x="8203015" y="4155381"/>
            <a:ext cx="19050" cy="69850"/>
          </a:xfrm>
          <a:custGeom>
            <a:avLst/>
            <a:gdLst>
              <a:gd name="T0" fmla="*/ 0 w 12"/>
              <a:gd name="T1" fmla="*/ 0 h 44"/>
              <a:gd name="T2" fmla="*/ 5 w 12"/>
              <a:gd name="T3" fmla="*/ 0 h 44"/>
              <a:gd name="T4" fmla="*/ 5 w 12"/>
              <a:gd name="T5" fmla="*/ 35 h 44"/>
              <a:gd name="T6" fmla="*/ 5 w 12"/>
              <a:gd name="T7" fmla="*/ 35 h 44"/>
              <a:gd name="T8" fmla="*/ 7 w 12"/>
              <a:gd name="T9" fmla="*/ 40 h 44"/>
              <a:gd name="T10" fmla="*/ 7 w 12"/>
              <a:gd name="T11" fmla="*/ 40 h 44"/>
              <a:gd name="T12" fmla="*/ 10 w 12"/>
              <a:gd name="T13" fmla="*/ 40 h 44"/>
              <a:gd name="T14" fmla="*/ 10 w 12"/>
              <a:gd name="T15" fmla="*/ 40 h 44"/>
              <a:gd name="T16" fmla="*/ 10 w 12"/>
              <a:gd name="T17" fmla="*/ 40 h 44"/>
              <a:gd name="T18" fmla="*/ 10 w 12"/>
              <a:gd name="T19" fmla="*/ 40 h 44"/>
              <a:gd name="T20" fmla="*/ 12 w 12"/>
              <a:gd name="T21" fmla="*/ 40 h 44"/>
              <a:gd name="T22" fmla="*/ 12 w 12"/>
              <a:gd name="T23" fmla="*/ 42 h 44"/>
              <a:gd name="T24" fmla="*/ 12 w 12"/>
              <a:gd name="T25" fmla="*/ 42 h 44"/>
              <a:gd name="T26" fmla="*/ 10 w 12"/>
              <a:gd name="T27" fmla="*/ 42 h 44"/>
              <a:gd name="T28" fmla="*/ 10 w 12"/>
              <a:gd name="T29" fmla="*/ 42 h 44"/>
              <a:gd name="T30" fmla="*/ 7 w 12"/>
              <a:gd name="T31" fmla="*/ 44 h 44"/>
              <a:gd name="T32" fmla="*/ 7 w 12"/>
              <a:gd name="T33" fmla="*/ 44 h 44"/>
              <a:gd name="T34" fmla="*/ 3 w 12"/>
              <a:gd name="T35" fmla="*/ 42 h 44"/>
              <a:gd name="T36" fmla="*/ 3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7" y="40"/>
                </a:lnTo>
                <a:lnTo>
                  <a:pt x="7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0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4"/>
                </a:lnTo>
                <a:lnTo>
                  <a:pt x="7" y="44"/>
                </a:lnTo>
                <a:lnTo>
                  <a:pt x="3" y="42"/>
                </a:lnTo>
                <a:lnTo>
                  <a:pt x="3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258"/>
          <p:cNvSpPr>
            <a:spLocks noEditPoints="1"/>
          </p:cNvSpPr>
          <p:nvPr/>
        </p:nvSpPr>
        <p:spPr bwMode="auto">
          <a:xfrm>
            <a:off x="8225240" y="4174431"/>
            <a:ext cx="44450" cy="50800"/>
          </a:xfrm>
          <a:custGeom>
            <a:avLst/>
            <a:gdLst>
              <a:gd name="T0" fmla="*/ 10 w 28"/>
              <a:gd name="T1" fmla="*/ 32 h 32"/>
              <a:gd name="T2" fmla="*/ 7 w 28"/>
              <a:gd name="T3" fmla="*/ 30 h 32"/>
              <a:gd name="T4" fmla="*/ 3 w 28"/>
              <a:gd name="T5" fmla="*/ 30 h 32"/>
              <a:gd name="T6" fmla="*/ 0 w 28"/>
              <a:gd name="T7" fmla="*/ 25 h 32"/>
              <a:gd name="T8" fmla="*/ 0 w 28"/>
              <a:gd name="T9" fmla="*/ 23 h 32"/>
              <a:gd name="T10" fmla="*/ 3 w 28"/>
              <a:gd name="T11" fmla="*/ 18 h 32"/>
              <a:gd name="T12" fmla="*/ 5 w 28"/>
              <a:gd name="T13" fmla="*/ 16 h 32"/>
              <a:gd name="T14" fmla="*/ 7 w 28"/>
              <a:gd name="T15" fmla="*/ 14 h 32"/>
              <a:gd name="T16" fmla="*/ 14 w 28"/>
              <a:gd name="T17" fmla="*/ 14 h 32"/>
              <a:gd name="T18" fmla="*/ 19 w 28"/>
              <a:gd name="T19" fmla="*/ 14 h 32"/>
              <a:gd name="T20" fmla="*/ 21 w 28"/>
              <a:gd name="T21" fmla="*/ 11 h 32"/>
              <a:gd name="T22" fmla="*/ 19 w 28"/>
              <a:gd name="T23" fmla="*/ 7 h 32"/>
              <a:gd name="T24" fmla="*/ 17 w 28"/>
              <a:gd name="T25" fmla="*/ 4 h 32"/>
              <a:gd name="T26" fmla="*/ 14 w 28"/>
              <a:gd name="T27" fmla="*/ 4 h 32"/>
              <a:gd name="T28" fmla="*/ 10 w 28"/>
              <a:gd name="T29" fmla="*/ 4 h 32"/>
              <a:gd name="T30" fmla="*/ 3 w 28"/>
              <a:gd name="T31" fmla="*/ 4 h 32"/>
              <a:gd name="T32" fmla="*/ 7 w 28"/>
              <a:gd name="T33" fmla="*/ 2 h 32"/>
              <a:gd name="T34" fmla="*/ 14 w 28"/>
              <a:gd name="T35" fmla="*/ 0 h 32"/>
              <a:gd name="T36" fmla="*/ 24 w 28"/>
              <a:gd name="T37" fmla="*/ 4 h 32"/>
              <a:gd name="T38" fmla="*/ 26 w 28"/>
              <a:gd name="T39" fmla="*/ 7 h 32"/>
              <a:gd name="T40" fmla="*/ 26 w 28"/>
              <a:gd name="T41" fmla="*/ 25 h 32"/>
              <a:gd name="T42" fmla="*/ 28 w 28"/>
              <a:gd name="T43" fmla="*/ 28 h 32"/>
              <a:gd name="T44" fmla="*/ 28 w 28"/>
              <a:gd name="T45" fmla="*/ 30 h 32"/>
              <a:gd name="T46" fmla="*/ 26 w 28"/>
              <a:gd name="T47" fmla="*/ 32 h 32"/>
              <a:gd name="T48" fmla="*/ 24 w 28"/>
              <a:gd name="T49" fmla="*/ 30 h 32"/>
              <a:gd name="T50" fmla="*/ 24 w 28"/>
              <a:gd name="T51" fmla="*/ 25 h 32"/>
              <a:gd name="T52" fmla="*/ 17 w 28"/>
              <a:gd name="T53" fmla="*/ 30 h 32"/>
              <a:gd name="T54" fmla="*/ 10 w 28"/>
              <a:gd name="T55" fmla="*/ 32 h 32"/>
              <a:gd name="T56" fmla="*/ 12 w 28"/>
              <a:gd name="T57" fmla="*/ 28 h 32"/>
              <a:gd name="T58" fmla="*/ 17 w 28"/>
              <a:gd name="T59" fmla="*/ 28 h 32"/>
              <a:gd name="T60" fmla="*/ 21 w 28"/>
              <a:gd name="T61" fmla="*/ 25 h 32"/>
              <a:gd name="T62" fmla="*/ 21 w 28"/>
              <a:gd name="T63" fmla="*/ 23 h 32"/>
              <a:gd name="T64" fmla="*/ 21 w 28"/>
              <a:gd name="T65" fmla="*/ 23 h 32"/>
              <a:gd name="T66" fmla="*/ 21 w 28"/>
              <a:gd name="T67" fmla="*/ 16 h 32"/>
              <a:gd name="T68" fmla="*/ 19 w 28"/>
              <a:gd name="T69" fmla="*/ 16 h 32"/>
              <a:gd name="T70" fmla="*/ 14 w 28"/>
              <a:gd name="T71" fmla="*/ 16 h 32"/>
              <a:gd name="T72" fmla="*/ 7 w 28"/>
              <a:gd name="T73" fmla="*/ 18 h 32"/>
              <a:gd name="T74" fmla="*/ 5 w 28"/>
              <a:gd name="T75" fmla="*/ 23 h 32"/>
              <a:gd name="T76" fmla="*/ 5 w 28"/>
              <a:gd name="T77" fmla="*/ 25 h 32"/>
              <a:gd name="T78" fmla="*/ 7 w 28"/>
              <a:gd name="T79" fmla="*/ 28 h 32"/>
              <a:gd name="T80" fmla="*/ 10 w 28"/>
              <a:gd name="T81" fmla="*/ 28 h 32"/>
              <a:gd name="T82" fmla="*/ 12 w 28"/>
              <a:gd name="T8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10" y="32"/>
                </a:moveTo>
                <a:lnTo>
                  <a:pt x="10" y="32"/>
                </a:lnTo>
                <a:lnTo>
                  <a:pt x="7" y="30"/>
                </a:lnTo>
                <a:lnTo>
                  <a:pt x="7" y="30"/>
                </a:lnTo>
                <a:lnTo>
                  <a:pt x="3" y="30"/>
                </a:lnTo>
                <a:lnTo>
                  <a:pt x="3" y="30"/>
                </a:lnTo>
                <a:lnTo>
                  <a:pt x="0" y="25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3" y="18"/>
                </a:lnTo>
                <a:lnTo>
                  <a:pt x="3" y="18"/>
                </a:lnTo>
                <a:lnTo>
                  <a:pt x="5" y="16"/>
                </a:lnTo>
                <a:lnTo>
                  <a:pt x="5" y="16"/>
                </a:lnTo>
                <a:lnTo>
                  <a:pt x="7" y="14"/>
                </a:lnTo>
                <a:lnTo>
                  <a:pt x="7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19" y="7"/>
                </a:lnTo>
                <a:lnTo>
                  <a:pt x="19" y="7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5" y="7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24" y="4"/>
                </a:lnTo>
                <a:lnTo>
                  <a:pt x="24" y="4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2"/>
                </a:lnTo>
                <a:lnTo>
                  <a:pt x="26" y="32"/>
                </a:lnTo>
                <a:lnTo>
                  <a:pt x="24" y="30"/>
                </a:lnTo>
                <a:lnTo>
                  <a:pt x="24" y="30"/>
                </a:lnTo>
                <a:lnTo>
                  <a:pt x="24" y="28"/>
                </a:lnTo>
                <a:lnTo>
                  <a:pt x="24" y="25"/>
                </a:lnTo>
                <a:lnTo>
                  <a:pt x="24" y="25"/>
                </a:lnTo>
                <a:lnTo>
                  <a:pt x="17" y="30"/>
                </a:lnTo>
                <a:lnTo>
                  <a:pt x="17" y="30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21" y="25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16"/>
                </a:lnTo>
                <a:lnTo>
                  <a:pt x="21" y="16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8"/>
                </a:lnTo>
                <a:lnTo>
                  <a:pt x="7" y="18"/>
                </a:lnTo>
                <a:lnTo>
                  <a:pt x="5" y="18"/>
                </a:lnTo>
                <a:lnTo>
                  <a:pt x="5" y="23"/>
                </a:lnTo>
                <a:lnTo>
                  <a:pt x="5" y="23"/>
                </a:lnTo>
                <a:lnTo>
                  <a:pt x="5" y="25"/>
                </a:lnTo>
                <a:lnTo>
                  <a:pt x="5" y="25"/>
                </a:lnTo>
                <a:lnTo>
                  <a:pt x="7" y="28"/>
                </a:lnTo>
                <a:lnTo>
                  <a:pt x="7" y="28"/>
                </a:lnTo>
                <a:lnTo>
                  <a:pt x="10" y="28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Freeform 259"/>
          <p:cNvSpPr>
            <a:spLocks noEditPoints="1"/>
          </p:cNvSpPr>
          <p:nvPr/>
        </p:nvSpPr>
        <p:spPr bwMode="auto">
          <a:xfrm>
            <a:off x="7537852" y="4280794"/>
            <a:ext cx="47625" cy="52388"/>
          </a:xfrm>
          <a:custGeom>
            <a:avLst/>
            <a:gdLst>
              <a:gd name="T0" fmla="*/ 16 w 30"/>
              <a:gd name="T1" fmla="*/ 33 h 33"/>
              <a:gd name="T2" fmla="*/ 9 w 30"/>
              <a:gd name="T3" fmla="*/ 31 h 33"/>
              <a:gd name="T4" fmla="*/ 4 w 30"/>
              <a:gd name="T5" fmla="*/ 28 h 33"/>
              <a:gd name="T6" fmla="*/ 2 w 30"/>
              <a:gd name="T7" fmla="*/ 24 h 33"/>
              <a:gd name="T8" fmla="*/ 0 w 30"/>
              <a:gd name="T9" fmla="*/ 17 h 33"/>
              <a:gd name="T10" fmla="*/ 2 w 30"/>
              <a:gd name="T11" fmla="*/ 12 h 33"/>
              <a:gd name="T12" fmla="*/ 4 w 30"/>
              <a:gd name="T13" fmla="*/ 5 h 33"/>
              <a:gd name="T14" fmla="*/ 9 w 30"/>
              <a:gd name="T15" fmla="*/ 3 h 33"/>
              <a:gd name="T16" fmla="*/ 16 w 30"/>
              <a:gd name="T17" fmla="*/ 0 h 33"/>
              <a:gd name="T18" fmla="*/ 21 w 30"/>
              <a:gd name="T19" fmla="*/ 3 h 33"/>
              <a:gd name="T20" fmla="*/ 25 w 30"/>
              <a:gd name="T21" fmla="*/ 5 h 33"/>
              <a:gd name="T22" fmla="*/ 30 w 30"/>
              <a:gd name="T23" fmla="*/ 12 h 33"/>
              <a:gd name="T24" fmla="*/ 30 w 30"/>
              <a:gd name="T25" fmla="*/ 17 h 33"/>
              <a:gd name="T26" fmla="*/ 30 w 30"/>
              <a:gd name="T27" fmla="*/ 19 h 33"/>
              <a:gd name="T28" fmla="*/ 4 w 30"/>
              <a:gd name="T29" fmla="*/ 19 h 33"/>
              <a:gd name="T30" fmla="*/ 7 w 30"/>
              <a:gd name="T31" fmla="*/ 24 h 33"/>
              <a:gd name="T32" fmla="*/ 9 w 30"/>
              <a:gd name="T33" fmla="*/ 26 h 33"/>
              <a:gd name="T34" fmla="*/ 11 w 30"/>
              <a:gd name="T35" fmla="*/ 28 h 33"/>
              <a:gd name="T36" fmla="*/ 16 w 30"/>
              <a:gd name="T37" fmla="*/ 31 h 33"/>
              <a:gd name="T38" fmla="*/ 18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5 w 30"/>
              <a:gd name="T45" fmla="*/ 24 h 33"/>
              <a:gd name="T46" fmla="*/ 28 w 30"/>
              <a:gd name="T47" fmla="*/ 26 h 33"/>
              <a:gd name="T48" fmla="*/ 25 w 30"/>
              <a:gd name="T49" fmla="*/ 28 h 33"/>
              <a:gd name="T50" fmla="*/ 23 w 30"/>
              <a:gd name="T51" fmla="*/ 31 h 33"/>
              <a:gd name="T52" fmla="*/ 21 w 30"/>
              <a:gd name="T53" fmla="*/ 33 h 33"/>
              <a:gd name="T54" fmla="*/ 16 w 30"/>
              <a:gd name="T55" fmla="*/ 33 h 33"/>
              <a:gd name="T56" fmla="*/ 28 w 30"/>
              <a:gd name="T57" fmla="*/ 17 h 33"/>
              <a:gd name="T58" fmla="*/ 25 w 30"/>
              <a:gd name="T59" fmla="*/ 12 h 33"/>
              <a:gd name="T60" fmla="*/ 23 w 30"/>
              <a:gd name="T61" fmla="*/ 7 h 33"/>
              <a:gd name="T62" fmla="*/ 21 w 30"/>
              <a:gd name="T63" fmla="*/ 5 h 33"/>
              <a:gd name="T64" fmla="*/ 16 w 30"/>
              <a:gd name="T65" fmla="*/ 5 h 33"/>
              <a:gd name="T66" fmla="*/ 11 w 30"/>
              <a:gd name="T67" fmla="*/ 5 h 33"/>
              <a:gd name="T68" fmla="*/ 9 w 30"/>
              <a:gd name="T69" fmla="*/ 7 h 33"/>
              <a:gd name="T70" fmla="*/ 4 w 30"/>
              <a:gd name="T71" fmla="*/ 12 h 33"/>
              <a:gd name="T72" fmla="*/ 28 w 30"/>
              <a:gd name="T7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6" y="33"/>
                </a:moveTo>
                <a:lnTo>
                  <a:pt x="16" y="33"/>
                </a:lnTo>
                <a:lnTo>
                  <a:pt x="9" y="31"/>
                </a:lnTo>
                <a:lnTo>
                  <a:pt x="9" y="31"/>
                </a:lnTo>
                <a:lnTo>
                  <a:pt x="4" y="28"/>
                </a:lnTo>
                <a:lnTo>
                  <a:pt x="4" y="28"/>
                </a:lnTo>
                <a:lnTo>
                  <a:pt x="2" y="24"/>
                </a:lnTo>
                <a:lnTo>
                  <a:pt x="2" y="24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4" y="5"/>
                </a:lnTo>
                <a:lnTo>
                  <a:pt x="4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5" y="5"/>
                </a:lnTo>
                <a:lnTo>
                  <a:pt x="25" y="5"/>
                </a:lnTo>
                <a:lnTo>
                  <a:pt x="30" y="12"/>
                </a:lnTo>
                <a:lnTo>
                  <a:pt x="30" y="12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4" y="19"/>
                </a:lnTo>
                <a:lnTo>
                  <a:pt x="4" y="19"/>
                </a:lnTo>
                <a:lnTo>
                  <a:pt x="7" y="24"/>
                </a:lnTo>
                <a:lnTo>
                  <a:pt x="7" y="24"/>
                </a:lnTo>
                <a:lnTo>
                  <a:pt x="9" y="26"/>
                </a:lnTo>
                <a:lnTo>
                  <a:pt x="9" y="26"/>
                </a:lnTo>
                <a:lnTo>
                  <a:pt x="11" y="28"/>
                </a:lnTo>
                <a:lnTo>
                  <a:pt x="11" y="28"/>
                </a:lnTo>
                <a:lnTo>
                  <a:pt x="16" y="31"/>
                </a:lnTo>
                <a:lnTo>
                  <a:pt x="16" y="31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5" y="24"/>
                </a:lnTo>
                <a:lnTo>
                  <a:pt x="28" y="26"/>
                </a:lnTo>
                <a:lnTo>
                  <a:pt x="28" y="26"/>
                </a:lnTo>
                <a:lnTo>
                  <a:pt x="25" y="28"/>
                </a:lnTo>
                <a:lnTo>
                  <a:pt x="25" y="28"/>
                </a:lnTo>
                <a:lnTo>
                  <a:pt x="23" y="31"/>
                </a:lnTo>
                <a:lnTo>
                  <a:pt x="23" y="31"/>
                </a:lnTo>
                <a:lnTo>
                  <a:pt x="21" y="33"/>
                </a:lnTo>
                <a:lnTo>
                  <a:pt x="21" y="33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8" y="17"/>
                </a:moveTo>
                <a:lnTo>
                  <a:pt x="28" y="17"/>
                </a:lnTo>
                <a:lnTo>
                  <a:pt x="25" y="12"/>
                </a:lnTo>
                <a:lnTo>
                  <a:pt x="25" y="12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5"/>
                </a:lnTo>
                <a:lnTo>
                  <a:pt x="16" y="5"/>
                </a:lnTo>
                <a:lnTo>
                  <a:pt x="11" y="5"/>
                </a:lnTo>
                <a:lnTo>
                  <a:pt x="11" y="5"/>
                </a:lnTo>
                <a:lnTo>
                  <a:pt x="9" y="7"/>
                </a:lnTo>
                <a:lnTo>
                  <a:pt x="9" y="7"/>
                </a:lnTo>
                <a:lnTo>
                  <a:pt x="4" y="12"/>
                </a:lnTo>
                <a:lnTo>
                  <a:pt x="4" y="12"/>
                </a:lnTo>
                <a:lnTo>
                  <a:pt x="4" y="17"/>
                </a:lnTo>
                <a:lnTo>
                  <a:pt x="28" y="17"/>
                </a:lnTo>
                <a:lnTo>
                  <a:pt x="28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260"/>
          <p:cNvSpPr>
            <a:spLocks/>
          </p:cNvSpPr>
          <p:nvPr/>
        </p:nvSpPr>
        <p:spPr bwMode="auto">
          <a:xfrm>
            <a:off x="7596590" y="4266506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5 w 12"/>
              <a:gd name="T9" fmla="*/ 37 h 42"/>
              <a:gd name="T10" fmla="*/ 5 w 12"/>
              <a:gd name="T11" fmla="*/ 37 h 42"/>
              <a:gd name="T12" fmla="*/ 7 w 12"/>
              <a:gd name="T13" fmla="*/ 37 h 42"/>
              <a:gd name="T14" fmla="*/ 7 w 12"/>
              <a:gd name="T15" fmla="*/ 37 h 42"/>
              <a:gd name="T16" fmla="*/ 9 w 12"/>
              <a:gd name="T17" fmla="*/ 37 h 42"/>
              <a:gd name="T18" fmla="*/ 9 w 12"/>
              <a:gd name="T19" fmla="*/ 37 h 42"/>
              <a:gd name="T20" fmla="*/ 9 w 12"/>
              <a:gd name="T21" fmla="*/ 37 h 42"/>
              <a:gd name="T22" fmla="*/ 12 w 12"/>
              <a:gd name="T23" fmla="*/ 40 h 42"/>
              <a:gd name="T24" fmla="*/ 12 w 12"/>
              <a:gd name="T25" fmla="*/ 40 h 42"/>
              <a:gd name="T26" fmla="*/ 9 w 12"/>
              <a:gd name="T27" fmla="*/ 42 h 42"/>
              <a:gd name="T28" fmla="*/ 9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2 w 12"/>
              <a:gd name="T35" fmla="*/ 40 h 42"/>
              <a:gd name="T36" fmla="*/ 2 w 12"/>
              <a:gd name="T37" fmla="*/ 40 h 42"/>
              <a:gd name="T38" fmla="*/ 0 w 12"/>
              <a:gd name="T39" fmla="*/ 35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5" y="37"/>
                </a:lnTo>
                <a:lnTo>
                  <a:pt x="5" y="37"/>
                </a:lnTo>
                <a:lnTo>
                  <a:pt x="7" y="37"/>
                </a:lnTo>
                <a:lnTo>
                  <a:pt x="7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12" y="40"/>
                </a:lnTo>
                <a:lnTo>
                  <a:pt x="12" y="40"/>
                </a:lnTo>
                <a:lnTo>
                  <a:pt x="9" y="42"/>
                </a:lnTo>
                <a:lnTo>
                  <a:pt x="9" y="42"/>
                </a:lnTo>
                <a:lnTo>
                  <a:pt x="5" y="42"/>
                </a:lnTo>
                <a:lnTo>
                  <a:pt x="5" y="42"/>
                </a:lnTo>
                <a:lnTo>
                  <a:pt x="2" y="40"/>
                </a:lnTo>
                <a:lnTo>
                  <a:pt x="2" y="40"/>
                </a:lnTo>
                <a:lnTo>
                  <a:pt x="0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261"/>
          <p:cNvSpPr>
            <a:spLocks noEditPoints="1"/>
          </p:cNvSpPr>
          <p:nvPr/>
        </p:nvSpPr>
        <p:spPr bwMode="auto">
          <a:xfrm>
            <a:off x="7618815" y="4280794"/>
            <a:ext cx="47625" cy="52388"/>
          </a:xfrm>
          <a:custGeom>
            <a:avLst/>
            <a:gdLst>
              <a:gd name="T0" fmla="*/ 14 w 30"/>
              <a:gd name="T1" fmla="*/ 33 h 33"/>
              <a:gd name="T2" fmla="*/ 9 w 30"/>
              <a:gd name="T3" fmla="*/ 31 h 33"/>
              <a:gd name="T4" fmla="*/ 5 w 30"/>
              <a:gd name="T5" fmla="*/ 28 h 33"/>
              <a:gd name="T6" fmla="*/ 0 w 30"/>
              <a:gd name="T7" fmla="*/ 24 h 33"/>
              <a:gd name="T8" fmla="*/ 0 w 30"/>
              <a:gd name="T9" fmla="*/ 17 h 33"/>
              <a:gd name="T10" fmla="*/ 0 w 30"/>
              <a:gd name="T11" fmla="*/ 12 h 33"/>
              <a:gd name="T12" fmla="*/ 5 w 30"/>
              <a:gd name="T13" fmla="*/ 5 h 33"/>
              <a:gd name="T14" fmla="*/ 9 w 30"/>
              <a:gd name="T15" fmla="*/ 3 h 33"/>
              <a:gd name="T16" fmla="*/ 14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28 w 30"/>
              <a:gd name="T23" fmla="*/ 12 h 33"/>
              <a:gd name="T24" fmla="*/ 30 w 30"/>
              <a:gd name="T25" fmla="*/ 17 h 33"/>
              <a:gd name="T26" fmla="*/ 30 w 30"/>
              <a:gd name="T27" fmla="*/ 19 h 33"/>
              <a:gd name="T28" fmla="*/ 2 w 30"/>
              <a:gd name="T29" fmla="*/ 19 h 33"/>
              <a:gd name="T30" fmla="*/ 5 w 30"/>
              <a:gd name="T31" fmla="*/ 24 h 33"/>
              <a:gd name="T32" fmla="*/ 7 w 30"/>
              <a:gd name="T33" fmla="*/ 26 h 33"/>
              <a:gd name="T34" fmla="*/ 9 w 30"/>
              <a:gd name="T35" fmla="*/ 28 h 33"/>
              <a:gd name="T36" fmla="*/ 14 w 30"/>
              <a:gd name="T37" fmla="*/ 31 h 33"/>
              <a:gd name="T38" fmla="*/ 19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3 w 30"/>
              <a:gd name="T45" fmla="*/ 24 h 33"/>
              <a:gd name="T46" fmla="*/ 28 w 30"/>
              <a:gd name="T47" fmla="*/ 26 h 33"/>
              <a:gd name="T48" fmla="*/ 26 w 30"/>
              <a:gd name="T49" fmla="*/ 28 h 33"/>
              <a:gd name="T50" fmla="*/ 23 w 30"/>
              <a:gd name="T51" fmla="*/ 31 h 33"/>
              <a:gd name="T52" fmla="*/ 19 w 30"/>
              <a:gd name="T53" fmla="*/ 33 h 33"/>
              <a:gd name="T54" fmla="*/ 14 w 30"/>
              <a:gd name="T55" fmla="*/ 33 h 33"/>
              <a:gd name="T56" fmla="*/ 26 w 30"/>
              <a:gd name="T57" fmla="*/ 17 h 33"/>
              <a:gd name="T58" fmla="*/ 23 w 30"/>
              <a:gd name="T59" fmla="*/ 12 h 33"/>
              <a:gd name="T60" fmla="*/ 21 w 30"/>
              <a:gd name="T61" fmla="*/ 7 h 33"/>
              <a:gd name="T62" fmla="*/ 19 w 30"/>
              <a:gd name="T63" fmla="*/ 5 h 33"/>
              <a:gd name="T64" fmla="*/ 14 w 30"/>
              <a:gd name="T65" fmla="*/ 5 h 33"/>
              <a:gd name="T66" fmla="*/ 9 w 30"/>
              <a:gd name="T67" fmla="*/ 5 h 33"/>
              <a:gd name="T68" fmla="*/ 7 w 30"/>
              <a:gd name="T69" fmla="*/ 7 h 33"/>
              <a:gd name="T70" fmla="*/ 5 w 30"/>
              <a:gd name="T71" fmla="*/ 12 h 33"/>
              <a:gd name="T72" fmla="*/ 26 w 30"/>
              <a:gd name="T7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4" y="33"/>
                </a:moveTo>
                <a:lnTo>
                  <a:pt x="14" y="33"/>
                </a:lnTo>
                <a:lnTo>
                  <a:pt x="9" y="31"/>
                </a:lnTo>
                <a:lnTo>
                  <a:pt x="9" y="31"/>
                </a:lnTo>
                <a:lnTo>
                  <a:pt x="5" y="28"/>
                </a:lnTo>
                <a:lnTo>
                  <a:pt x="5" y="28"/>
                </a:lnTo>
                <a:lnTo>
                  <a:pt x="0" y="24"/>
                </a:lnTo>
                <a:lnTo>
                  <a:pt x="0" y="24"/>
                </a:lnTo>
                <a:lnTo>
                  <a:pt x="0" y="17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28" y="12"/>
                </a:lnTo>
                <a:lnTo>
                  <a:pt x="28" y="12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2" y="19"/>
                </a:lnTo>
                <a:lnTo>
                  <a:pt x="2" y="19"/>
                </a:lnTo>
                <a:lnTo>
                  <a:pt x="5" y="24"/>
                </a:lnTo>
                <a:lnTo>
                  <a:pt x="5" y="24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31"/>
                </a:lnTo>
                <a:lnTo>
                  <a:pt x="14" y="31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3" y="24"/>
                </a:lnTo>
                <a:lnTo>
                  <a:pt x="28" y="26"/>
                </a:lnTo>
                <a:lnTo>
                  <a:pt x="28" y="26"/>
                </a:lnTo>
                <a:lnTo>
                  <a:pt x="26" y="28"/>
                </a:lnTo>
                <a:lnTo>
                  <a:pt x="26" y="28"/>
                </a:lnTo>
                <a:lnTo>
                  <a:pt x="23" y="31"/>
                </a:lnTo>
                <a:lnTo>
                  <a:pt x="23" y="31"/>
                </a:lnTo>
                <a:lnTo>
                  <a:pt x="19" y="33"/>
                </a:lnTo>
                <a:lnTo>
                  <a:pt x="19" y="33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26" y="17"/>
                </a:moveTo>
                <a:lnTo>
                  <a:pt x="26" y="17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2" y="17"/>
                </a:lnTo>
                <a:lnTo>
                  <a:pt x="26" y="17"/>
                </a:lnTo>
                <a:lnTo>
                  <a:pt x="26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Freeform 262"/>
          <p:cNvSpPr>
            <a:spLocks noEditPoints="1"/>
          </p:cNvSpPr>
          <p:nvPr/>
        </p:nvSpPr>
        <p:spPr bwMode="auto">
          <a:xfrm>
            <a:off x="7674377" y="4266506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5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5 h 42"/>
              <a:gd name="T20" fmla="*/ 0 w 5"/>
              <a:gd name="T21" fmla="*/ 5 h 42"/>
              <a:gd name="T22" fmla="*/ 0 w 5"/>
              <a:gd name="T23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5"/>
                </a:moveTo>
                <a:lnTo>
                  <a:pt x="0" y="0"/>
                </a:lnTo>
                <a:lnTo>
                  <a:pt x="5" y="0"/>
                </a:lnTo>
                <a:lnTo>
                  <a:pt x="5" y="5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263"/>
          <p:cNvSpPr>
            <a:spLocks/>
          </p:cNvSpPr>
          <p:nvPr/>
        </p:nvSpPr>
        <p:spPr bwMode="auto">
          <a:xfrm>
            <a:off x="7688665" y="4263331"/>
            <a:ext cx="33338" cy="69850"/>
          </a:xfrm>
          <a:custGeom>
            <a:avLst/>
            <a:gdLst>
              <a:gd name="T0" fmla="*/ 5 w 21"/>
              <a:gd name="T1" fmla="*/ 44 h 44"/>
              <a:gd name="T2" fmla="*/ 5 w 21"/>
              <a:gd name="T3" fmla="*/ 16 h 44"/>
              <a:gd name="T4" fmla="*/ 0 w 21"/>
              <a:gd name="T5" fmla="*/ 16 h 44"/>
              <a:gd name="T6" fmla="*/ 0 w 21"/>
              <a:gd name="T7" fmla="*/ 14 h 44"/>
              <a:gd name="T8" fmla="*/ 5 w 21"/>
              <a:gd name="T9" fmla="*/ 14 h 44"/>
              <a:gd name="T10" fmla="*/ 5 w 21"/>
              <a:gd name="T11" fmla="*/ 11 h 44"/>
              <a:gd name="T12" fmla="*/ 5 w 21"/>
              <a:gd name="T13" fmla="*/ 11 h 44"/>
              <a:gd name="T14" fmla="*/ 7 w 21"/>
              <a:gd name="T15" fmla="*/ 7 h 44"/>
              <a:gd name="T16" fmla="*/ 7 w 21"/>
              <a:gd name="T17" fmla="*/ 4 h 44"/>
              <a:gd name="T18" fmla="*/ 7 w 21"/>
              <a:gd name="T19" fmla="*/ 4 h 44"/>
              <a:gd name="T20" fmla="*/ 10 w 21"/>
              <a:gd name="T21" fmla="*/ 2 h 44"/>
              <a:gd name="T22" fmla="*/ 14 w 21"/>
              <a:gd name="T23" fmla="*/ 0 h 44"/>
              <a:gd name="T24" fmla="*/ 14 w 21"/>
              <a:gd name="T25" fmla="*/ 0 h 44"/>
              <a:gd name="T26" fmla="*/ 19 w 21"/>
              <a:gd name="T27" fmla="*/ 0 h 44"/>
              <a:gd name="T28" fmla="*/ 19 w 21"/>
              <a:gd name="T29" fmla="*/ 0 h 44"/>
              <a:gd name="T30" fmla="*/ 21 w 21"/>
              <a:gd name="T31" fmla="*/ 2 h 44"/>
              <a:gd name="T32" fmla="*/ 19 w 21"/>
              <a:gd name="T33" fmla="*/ 4 h 44"/>
              <a:gd name="T34" fmla="*/ 19 w 21"/>
              <a:gd name="T35" fmla="*/ 4 h 44"/>
              <a:gd name="T36" fmla="*/ 17 w 21"/>
              <a:gd name="T37" fmla="*/ 4 h 44"/>
              <a:gd name="T38" fmla="*/ 17 w 21"/>
              <a:gd name="T39" fmla="*/ 4 h 44"/>
              <a:gd name="T40" fmla="*/ 14 w 21"/>
              <a:gd name="T41" fmla="*/ 4 h 44"/>
              <a:gd name="T42" fmla="*/ 14 w 21"/>
              <a:gd name="T43" fmla="*/ 4 h 44"/>
              <a:gd name="T44" fmla="*/ 12 w 21"/>
              <a:gd name="T45" fmla="*/ 7 h 44"/>
              <a:gd name="T46" fmla="*/ 12 w 21"/>
              <a:gd name="T47" fmla="*/ 7 h 44"/>
              <a:gd name="T48" fmla="*/ 10 w 21"/>
              <a:gd name="T49" fmla="*/ 11 h 44"/>
              <a:gd name="T50" fmla="*/ 10 w 21"/>
              <a:gd name="T51" fmla="*/ 14 h 44"/>
              <a:gd name="T52" fmla="*/ 19 w 21"/>
              <a:gd name="T53" fmla="*/ 14 h 44"/>
              <a:gd name="T54" fmla="*/ 19 w 21"/>
              <a:gd name="T55" fmla="*/ 16 h 44"/>
              <a:gd name="T56" fmla="*/ 10 w 21"/>
              <a:gd name="T57" fmla="*/ 16 h 44"/>
              <a:gd name="T58" fmla="*/ 10 w 21"/>
              <a:gd name="T59" fmla="*/ 44 h 44"/>
              <a:gd name="T60" fmla="*/ 5 w 21"/>
              <a:gd name="T61" fmla="*/ 44 h 44"/>
              <a:gd name="T62" fmla="*/ 5 w 21"/>
              <a:gd name="T6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" h="44">
                <a:moveTo>
                  <a:pt x="5" y="44"/>
                </a:moveTo>
                <a:lnTo>
                  <a:pt x="5" y="16"/>
                </a:lnTo>
                <a:lnTo>
                  <a:pt x="0" y="16"/>
                </a:lnTo>
                <a:lnTo>
                  <a:pt x="0" y="14"/>
                </a:lnTo>
                <a:lnTo>
                  <a:pt x="5" y="14"/>
                </a:lnTo>
                <a:lnTo>
                  <a:pt x="5" y="11"/>
                </a:lnTo>
                <a:lnTo>
                  <a:pt x="5" y="11"/>
                </a:lnTo>
                <a:lnTo>
                  <a:pt x="7" y="7"/>
                </a:lnTo>
                <a:lnTo>
                  <a:pt x="7" y="4"/>
                </a:lnTo>
                <a:lnTo>
                  <a:pt x="7" y="4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19" y="4"/>
                </a:lnTo>
                <a:lnTo>
                  <a:pt x="19" y="4"/>
                </a:lnTo>
                <a:lnTo>
                  <a:pt x="17" y="4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12" y="7"/>
                </a:lnTo>
                <a:lnTo>
                  <a:pt x="12" y="7"/>
                </a:lnTo>
                <a:lnTo>
                  <a:pt x="10" y="11"/>
                </a:lnTo>
                <a:lnTo>
                  <a:pt x="10" y="14"/>
                </a:lnTo>
                <a:lnTo>
                  <a:pt x="19" y="14"/>
                </a:lnTo>
                <a:lnTo>
                  <a:pt x="19" y="16"/>
                </a:lnTo>
                <a:lnTo>
                  <a:pt x="10" y="16"/>
                </a:lnTo>
                <a:lnTo>
                  <a:pt x="10" y="44"/>
                </a:lnTo>
                <a:lnTo>
                  <a:pt x="5" y="44"/>
                </a:lnTo>
                <a:lnTo>
                  <a:pt x="5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264"/>
          <p:cNvSpPr>
            <a:spLocks noEditPoints="1"/>
          </p:cNvSpPr>
          <p:nvPr/>
        </p:nvSpPr>
        <p:spPr bwMode="auto">
          <a:xfrm>
            <a:off x="7718827" y="4280794"/>
            <a:ext cx="47625" cy="52388"/>
          </a:xfrm>
          <a:custGeom>
            <a:avLst/>
            <a:gdLst>
              <a:gd name="T0" fmla="*/ 16 w 30"/>
              <a:gd name="T1" fmla="*/ 33 h 33"/>
              <a:gd name="T2" fmla="*/ 9 w 30"/>
              <a:gd name="T3" fmla="*/ 31 h 33"/>
              <a:gd name="T4" fmla="*/ 5 w 30"/>
              <a:gd name="T5" fmla="*/ 28 h 33"/>
              <a:gd name="T6" fmla="*/ 2 w 30"/>
              <a:gd name="T7" fmla="*/ 24 h 33"/>
              <a:gd name="T8" fmla="*/ 0 w 30"/>
              <a:gd name="T9" fmla="*/ 17 h 33"/>
              <a:gd name="T10" fmla="*/ 2 w 30"/>
              <a:gd name="T11" fmla="*/ 12 h 33"/>
              <a:gd name="T12" fmla="*/ 5 w 30"/>
              <a:gd name="T13" fmla="*/ 5 h 33"/>
              <a:gd name="T14" fmla="*/ 9 w 30"/>
              <a:gd name="T15" fmla="*/ 3 h 33"/>
              <a:gd name="T16" fmla="*/ 16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30 w 30"/>
              <a:gd name="T23" fmla="*/ 12 h 33"/>
              <a:gd name="T24" fmla="*/ 30 w 30"/>
              <a:gd name="T25" fmla="*/ 17 h 33"/>
              <a:gd name="T26" fmla="*/ 30 w 30"/>
              <a:gd name="T27" fmla="*/ 19 h 33"/>
              <a:gd name="T28" fmla="*/ 5 w 30"/>
              <a:gd name="T29" fmla="*/ 19 h 33"/>
              <a:gd name="T30" fmla="*/ 7 w 30"/>
              <a:gd name="T31" fmla="*/ 24 h 33"/>
              <a:gd name="T32" fmla="*/ 9 w 30"/>
              <a:gd name="T33" fmla="*/ 26 h 33"/>
              <a:gd name="T34" fmla="*/ 12 w 30"/>
              <a:gd name="T35" fmla="*/ 28 h 33"/>
              <a:gd name="T36" fmla="*/ 16 w 30"/>
              <a:gd name="T37" fmla="*/ 31 h 33"/>
              <a:gd name="T38" fmla="*/ 19 w 30"/>
              <a:gd name="T39" fmla="*/ 28 h 33"/>
              <a:gd name="T40" fmla="*/ 21 w 30"/>
              <a:gd name="T41" fmla="*/ 28 h 33"/>
              <a:gd name="T42" fmla="*/ 23 w 30"/>
              <a:gd name="T43" fmla="*/ 26 h 33"/>
              <a:gd name="T44" fmla="*/ 26 w 30"/>
              <a:gd name="T45" fmla="*/ 24 h 33"/>
              <a:gd name="T46" fmla="*/ 28 w 30"/>
              <a:gd name="T47" fmla="*/ 26 h 33"/>
              <a:gd name="T48" fmla="*/ 28 w 30"/>
              <a:gd name="T49" fmla="*/ 28 h 33"/>
              <a:gd name="T50" fmla="*/ 23 w 30"/>
              <a:gd name="T51" fmla="*/ 31 h 33"/>
              <a:gd name="T52" fmla="*/ 21 w 30"/>
              <a:gd name="T53" fmla="*/ 33 h 33"/>
              <a:gd name="T54" fmla="*/ 16 w 30"/>
              <a:gd name="T55" fmla="*/ 33 h 33"/>
              <a:gd name="T56" fmla="*/ 28 w 30"/>
              <a:gd name="T57" fmla="*/ 17 h 33"/>
              <a:gd name="T58" fmla="*/ 26 w 30"/>
              <a:gd name="T59" fmla="*/ 12 h 33"/>
              <a:gd name="T60" fmla="*/ 23 w 30"/>
              <a:gd name="T61" fmla="*/ 7 h 33"/>
              <a:gd name="T62" fmla="*/ 21 w 30"/>
              <a:gd name="T63" fmla="*/ 5 h 33"/>
              <a:gd name="T64" fmla="*/ 16 w 30"/>
              <a:gd name="T65" fmla="*/ 5 h 33"/>
              <a:gd name="T66" fmla="*/ 12 w 30"/>
              <a:gd name="T67" fmla="*/ 5 h 33"/>
              <a:gd name="T68" fmla="*/ 9 w 30"/>
              <a:gd name="T69" fmla="*/ 7 h 33"/>
              <a:gd name="T70" fmla="*/ 7 w 30"/>
              <a:gd name="T71" fmla="*/ 12 h 33"/>
              <a:gd name="T72" fmla="*/ 28 w 30"/>
              <a:gd name="T7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3">
                <a:moveTo>
                  <a:pt x="16" y="33"/>
                </a:moveTo>
                <a:lnTo>
                  <a:pt x="16" y="33"/>
                </a:lnTo>
                <a:lnTo>
                  <a:pt x="9" y="31"/>
                </a:lnTo>
                <a:lnTo>
                  <a:pt x="9" y="31"/>
                </a:lnTo>
                <a:lnTo>
                  <a:pt x="5" y="28"/>
                </a:lnTo>
                <a:lnTo>
                  <a:pt x="5" y="28"/>
                </a:lnTo>
                <a:lnTo>
                  <a:pt x="2" y="24"/>
                </a:lnTo>
                <a:lnTo>
                  <a:pt x="2" y="24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30" y="12"/>
                </a:lnTo>
                <a:lnTo>
                  <a:pt x="30" y="12"/>
                </a:lnTo>
                <a:lnTo>
                  <a:pt x="30" y="17"/>
                </a:lnTo>
                <a:lnTo>
                  <a:pt x="30" y="17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5" y="19"/>
                </a:lnTo>
                <a:lnTo>
                  <a:pt x="5" y="19"/>
                </a:lnTo>
                <a:lnTo>
                  <a:pt x="7" y="24"/>
                </a:lnTo>
                <a:lnTo>
                  <a:pt x="7" y="24"/>
                </a:lnTo>
                <a:lnTo>
                  <a:pt x="9" y="26"/>
                </a:lnTo>
                <a:lnTo>
                  <a:pt x="9" y="26"/>
                </a:lnTo>
                <a:lnTo>
                  <a:pt x="12" y="28"/>
                </a:lnTo>
                <a:lnTo>
                  <a:pt x="12" y="28"/>
                </a:lnTo>
                <a:lnTo>
                  <a:pt x="16" y="31"/>
                </a:lnTo>
                <a:lnTo>
                  <a:pt x="16" y="31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6"/>
                </a:lnTo>
                <a:lnTo>
                  <a:pt x="23" y="26"/>
                </a:lnTo>
                <a:lnTo>
                  <a:pt x="26" y="24"/>
                </a:lnTo>
                <a:lnTo>
                  <a:pt x="28" y="26"/>
                </a:lnTo>
                <a:lnTo>
                  <a:pt x="28" y="26"/>
                </a:lnTo>
                <a:lnTo>
                  <a:pt x="28" y="28"/>
                </a:lnTo>
                <a:lnTo>
                  <a:pt x="28" y="28"/>
                </a:lnTo>
                <a:lnTo>
                  <a:pt x="23" y="31"/>
                </a:lnTo>
                <a:lnTo>
                  <a:pt x="23" y="31"/>
                </a:lnTo>
                <a:lnTo>
                  <a:pt x="21" y="33"/>
                </a:lnTo>
                <a:lnTo>
                  <a:pt x="21" y="33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28" y="17"/>
                </a:moveTo>
                <a:lnTo>
                  <a:pt x="28" y="17"/>
                </a:lnTo>
                <a:lnTo>
                  <a:pt x="26" y="12"/>
                </a:lnTo>
                <a:lnTo>
                  <a:pt x="26" y="12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9" y="7"/>
                </a:lnTo>
                <a:lnTo>
                  <a:pt x="9" y="7"/>
                </a:lnTo>
                <a:lnTo>
                  <a:pt x="7" y="12"/>
                </a:lnTo>
                <a:lnTo>
                  <a:pt x="7" y="12"/>
                </a:lnTo>
                <a:lnTo>
                  <a:pt x="5" y="17"/>
                </a:lnTo>
                <a:lnTo>
                  <a:pt x="28" y="17"/>
                </a:lnTo>
                <a:lnTo>
                  <a:pt x="28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Freeform 265"/>
          <p:cNvSpPr>
            <a:spLocks/>
          </p:cNvSpPr>
          <p:nvPr/>
        </p:nvSpPr>
        <p:spPr bwMode="auto">
          <a:xfrm>
            <a:off x="7777565" y="4280794"/>
            <a:ext cx="41275" cy="52388"/>
          </a:xfrm>
          <a:custGeom>
            <a:avLst/>
            <a:gdLst>
              <a:gd name="T0" fmla="*/ 26 w 26"/>
              <a:gd name="T1" fmla="*/ 33 h 33"/>
              <a:gd name="T2" fmla="*/ 21 w 26"/>
              <a:gd name="T3" fmla="*/ 33 h 33"/>
              <a:gd name="T4" fmla="*/ 21 w 26"/>
              <a:gd name="T5" fmla="*/ 14 h 33"/>
              <a:gd name="T6" fmla="*/ 21 w 26"/>
              <a:gd name="T7" fmla="*/ 14 h 33"/>
              <a:gd name="T8" fmla="*/ 19 w 26"/>
              <a:gd name="T9" fmla="*/ 7 h 33"/>
              <a:gd name="T10" fmla="*/ 19 w 26"/>
              <a:gd name="T11" fmla="*/ 7 h 33"/>
              <a:gd name="T12" fmla="*/ 19 w 26"/>
              <a:gd name="T13" fmla="*/ 5 h 33"/>
              <a:gd name="T14" fmla="*/ 14 w 26"/>
              <a:gd name="T15" fmla="*/ 5 h 33"/>
              <a:gd name="T16" fmla="*/ 14 w 26"/>
              <a:gd name="T17" fmla="*/ 5 h 33"/>
              <a:gd name="T18" fmla="*/ 12 w 26"/>
              <a:gd name="T19" fmla="*/ 5 h 33"/>
              <a:gd name="T20" fmla="*/ 12 w 26"/>
              <a:gd name="T21" fmla="*/ 5 h 33"/>
              <a:gd name="T22" fmla="*/ 7 w 26"/>
              <a:gd name="T23" fmla="*/ 7 h 33"/>
              <a:gd name="T24" fmla="*/ 7 w 26"/>
              <a:gd name="T25" fmla="*/ 7 h 33"/>
              <a:gd name="T26" fmla="*/ 5 w 26"/>
              <a:gd name="T27" fmla="*/ 10 h 33"/>
              <a:gd name="T28" fmla="*/ 5 w 26"/>
              <a:gd name="T29" fmla="*/ 10 h 33"/>
              <a:gd name="T30" fmla="*/ 5 w 26"/>
              <a:gd name="T31" fmla="*/ 14 h 33"/>
              <a:gd name="T32" fmla="*/ 5 w 26"/>
              <a:gd name="T33" fmla="*/ 33 h 33"/>
              <a:gd name="T34" fmla="*/ 0 w 26"/>
              <a:gd name="T35" fmla="*/ 33 h 33"/>
              <a:gd name="T36" fmla="*/ 0 w 26"/>
              <a:gd name="T37" fmla="*/ 3 h 33"/>
              <a:gd name="T38" fmla="*/ 3 w 26"/>
              <a:gd name="T39" fmla="*/ 3 h 33"/>
              <a:gd name="T40" fmla="*/ 3 w 26"/>
              <a:gd name="T41" fmla="*/ 10 h 33"/>
              <a:gd name="T42" fmla="*/ 3 w 26"/>
              <a:gd name="T43" fmla="*/ 10 h 33"/>
              <a:gd name="T44" fmla="*/ 10 w 26"/>
              <a:gd name="T45" fmla="*/ 3 h 33"/>
              <a:gd name="T46" fmla="*/ 10 w 26"/>
              <a:gd name="T47" fmla="*/ 3 h 33"/>
              <a:gd name="T48" fmla="*/ 17 w 26"/>
              <a:gd name="T49" fmla="*/ 0 h 33"/>
              <a:gd name="T50" fmla="*/ 17 w 26"/>
              <a:gd name="T51" fmla="*/ 0 h 33"/>
              <a:gd name="T52" fmla="*/ 21 w 26"/>
              <a:gd name="T53" fmla="*/ 3 h 33"/>
              <a:gd name="T54" fmla="*/ 21 w 26"/>
              <a:gd name="T55" fmla="*/ 3 h 33"/>
              <a:gd name="T56" fmla="*/ 24 w 26"/>
              <a:gd name="T57" fmla="*/ 5 h 33"/>
              <a:gd name="T58" fmla="*/ 24 w 26"/>
              <a:gd name="T59" fmla="*/ 5 h 33"/>
              <a:gd name="T60" fmla="*/ 26 w 26"/>
              <a:gd name="T61" fmla="*/ 10 h 33"/>
              <a:gd name="T62" fmla="*/ 26 w 26"/>
              <a:gd name="T63" fmla="*/ 10 h 33"/>
              <a:gd name="T64" fmla="*/ 26 w 26"/>
              <a:gd name="T65" fmla="*/ 14 h 33"/>
              <a:gd name="T66" fmla="*/ 26 w 26"/>
              <a:gd name="T67" fmla="*/ 33 h 33"/>
              <a:gd name="T68" fmla="*/ 26 w 26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3">
                <a:moveTo>
                  <a:pt x="26" y="33"/>
                </a:moveTo>
                <a:lnTo>
                  <a:pt x="21" y="33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5" y="33"/>
                </a:lnTo>
                <a:lnTo>
                  <a:pt x="0" y="33"/>
                </a:lnTo>
                <a:lnTo>
                  <a:pt x="0" y="3"/>
                </a:lnTo>
                <a:lnTo>
                  <a:pt x="3" y="3"/>
                </a:lnTo>
                <a:lnTo>
                  <a:pt x="3" y="10"/>
                </a:lnTo>
                <a:lnTo>
                  <a:pt x="3" y="10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1" y="3"/>
                </a:lnTo>
                <a:lnTo>
                  <a:pt x="21" y="3"/>
                </a:lnTo>
                <a:lnTo>
                  <a:pt x="24" y="5"/>
                </a:lnTo>
                <a:lnTo>
                  <a:pt x="24" y="5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33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266"/>
          <p:cNvSpPr>
            <a:spLocks noEditPoints="1"/>
          </p:cNvSpPr>
          <p:nvPr/>
        </p:nvSpPr>
        <p:spPr bwMode="auto">
          <a:xfrm>
            <a:off x="7826777" y="4266506"/>
            <a:ext cx="50800" cy="66675"/>
          </a:xfrm>
          <a:custGeom>
            <a:avLst/>
            <a:gdLst>
              <a:gd name="T0" fmla="*/ 16 w 32"/>
              <a:gd name="T1" fmla="*/ 42 h 42"/>
              <a:gd name="T2" fmla="*/ 9 w 32"/>
              <a:gd name="T3" fmla="*/ 40 h 42"/>
              <a:gd name="T4" fmla="*/ 4 w 32"/>
              <a:gd name="T5" fmla="*/ 37 h 42"/>
              <a:gd name="T6" fmla="*/ 2 w 32"/>
              <a:gd name="T7" fmla="*/ 33 h 42"/>
              <a:gd name="T8" fmla="*/ 0 w 32"/>
              <a:gd name="T9" fmla="*/ 26 h 42"/>
              <a:gd name="T10" fmla="*/ 2 w 32"/>
              <a:gd name="T11" fmla="*/ 21 h 42"/>
              <a:gd name="T12" fmla="*/ 4 w 32"/>
              <a:gd name="T13" fmla="*/ 14 h 42"/>
              <a:gd name="T14" fmla="*/ 9 w 32"/>
              <a:gd name="T15" fmla="*/ 12 h 42"/>
              <a:gd name="T16" fmla="*/ 14 w 32"/>
              <a:gd name="T17" fmla="*/ 9 h 42"/>
              <a:gd name="T18" fmla="*/ 20 w 32"/>
              <a:gd name="T19" fmla="*/ 12 h 42"/>
              <a:gd name="T20" fmla="*/ 25 w 32"/>
              <a:gd name="T21" fmla="*/ 0 h 42"/>
              <a:gd name="T22" fmla="*/ 30 w 32"/>
              <a:gd name="T23" fmla="*/ 35 h 42"/>
              <a:gd name="T24" fmla="*/ 32 w 32"/>
              <a:gd name="T25" fmla="*/ 37 h 42"/>
              <a:gd name="T26" fmla="*/ 32 w 32"/>
              <a:gd name="T27" fmla="*/ 42 h 42"/>
              <a:gd name="T28" fmla="*/ 30 w 32"/>
              <a:gd name="T29" fmla="*/ 42 h 42"/>
              <a:gd name="T30" fmla="*/ 27 w 32"/>
              <a:gd name="T31" fmla="*/ 40 h 42"/>
              <a:gd name="T32" fmla="*/ 27 w 32"/>
              <a:gd name="T33" fmla="*/ 35 h 42"/>
              <a:gd name="T34" fmla="*/ 20 w 32"/>
              <a:gd name="T35" fmla="*/ 40 h 42"/>
              <a:gd name="T36" fmla="*/ 16 w 32"/>
              <a:gd name="T37" fmla="*/ 42 h 42"/>
              <a:gd name="T38" fmla="*/ 16 w 32"/>
              <a:gd name="T39" fmla="*/ 37 h 42"/>
              <a:gd name="T40" fmla="*/ 18 w 32"/>
              <a:gd name="T41" fmla="*/ 37 h 42"/>
              <a:gd name="T42" fmla="*/ 23 w 32"/>
              <a:gd name="T43" fmla="*/ 37 h 42"/>
              <a:gd name="T44" fmla="*/ 25 w 32"/>
              <a:gd name="T45" fmla="*/ 33 h 42"/>
              <a:gd name="T46" fmla="*/ 25 w 32"/>
              <a:gd name="T47" fmla="*/ 30 h 42"/>
              <a:gd name="T48" fmla="*/ 25 w 32"/>
              <a:gd name="T49" fmla="*/ 21 h 42"/>
              <a:gd name="T50" fmla="*/ 25 w 32"/>
              <a:gd name="T51" fmla="*/ 19 h 42"/>
              <a:gd name="T52" fmla="*/ 23 w 32"/>
              <a:gd name="T53" fmla="*/ 16 h 42"/>
              <a:gd name="T54" fmla="*/ 18 w 32"/>
              <a:gd name="T55" fmla="*/ 14 h 42"/>
              <a:gd name="T56" fmla="*/ 16 w 32"/>
              <a:gd name="T57" fmla="*/ 14 h 42"/>
              <a:gd name="T58" fmla="*/ 11 w 32"/>
              <a:gd name="T59" fmla="*/ 14 h 42"/>
              <a:gd name="T60" fmla="*/ 7 w 32"/>
              <a:gd name="T61" fmla="*/ 19 h 42"/>
              <a:gd name="T62" fmla="*/ 7 w 32"/>
              <a:gd name="T63" fmla="*/ 21 h 42"/>
              <a:gd name="T64" fmla="*/ 4 w 32"/>
              <a:gd name="T65" fmla="*/ 26 h 42"/>
              <a:gd name="T66" fmla="*/ 7 w 32"/>
              <a:gd name="T67" fmla="*/ 30 h 42"/>
              <a:gd name="T68" fmla="*/ 9 w 32"/>
              <a:gd name="T69" fmla="*/ 35 h 42"/>
              <a:gd name="T70" fmla="*/ 11 w 32"/>
              <a:gd name="T71" fmla="*/ 37 h 42"/>
              <a:gd name="T72" fmla="*/ 16 w 32"/>
              <a:gd name="T73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42">
                <a:moveTo>
                  <a:pt x="16" y="42"/>
                </a:moveTo>
                <a:lnTo>
                  <a:pt x="16" y="42"/>
                </a:lnTo>
                <a:lnTo>
                  <a:pt x="9" y="40"/>
                </a:lnTo>
                <a:lnTo>
                  <a:pt x="9" y="40"/>
                </a:lnTo>
                <a:lnTo>
                  <a:pt x="4" y="37"/>
                </a:lnTo>
                <a:lnTo>
                  <a:pt x="4" y="37"/>
                </a:lnTo>
                <a:lnTo>
                  <a:pt x="2" y="33"/>
                </a:lnTo>
                <a:lnTo>
                  <a:pt x="2" y="33"/>
                </a:lnTo>
                <a:lnTo>
                  <a:pt x="0" y="26"/>
                </a:lnTo>
                <a:lnTo>
                  <a:pt x="0" y="26"/>
                </a:lnTo>
                <a:lnTo>
                  <a:pt x="2" y="21"/>
                </a:lnTo>
                <a:lnTo>
                  <a:pt x="2" y="21"/>
                </a:lnTo>
                <a:lnTo>
                  <a:pt x="4" y="14"/>
                </a:lnTo>
                <a:lnTo>
                  <a:pt x="4" y="14"/>
                </a:lnTo>
                <a:lnTo>
                  <a:pt x="9" y="12"/>
                </a:lnTo>
                <a:lnTo>
                  <a:pt x="9" y="12"/>
                </a:lnTo>
                <a:lnTo>
                  <a:pt x="14" y="9"/>
                </a:lnTo>
                <a:lnTo>
                  <a:pt x="14" y="9"/>
                </a:lnTo>
                <a:lnTo>
                  <a:pt x="20" y="12"/>
                </a:lnTo>
                <a:lnTo>
                  <a:pt x="20" y="12"/>
                </a:lnTo>
                <a:lnTo>
                  <a:pt x="25" y="16"/>
                </a:lnTo>
                <a:lnTo>
                  <a:pt x="25" y="0"/>
                </a:lnTo>
                <a:lnTo>
                  <a:pt x="30" y="0"/>
                </a:lnTo>
                <a:lnTo>
                  <a:pt x="30" y="35"/>
                </a:lnTo>
                <a:lnTo>
                  <a:pt x="30" y="35"/>
                </a:lnTo>
                <a:lnTo>
                  <a:pt x="32" y="37"/>
                </a:lnTo>
                <a:lnTo>
                  <a:pt x="32" y="42"/>
                </a:lnTo>
                <a:lnTo>
                  <a:pt x="32" y="42"/>
                </a:lnTo>
                <a:lnTo>
                  <a:pt x="30" y="42"/>
                </a:lnTo>
                <a:lnTo>
                  <a:pt x="30" y="42"/>
                </a:lnTo>
                <a:lnTo>
                  <a:pt x="27" y="40"/>
                </a:lnTo>
                <a:lnTo>
                  <a:pt x="27" y="40"/>
                </a:lnTo>
                <a:lnTo>
                  <a:pt x="27" y="37"/>
                </a:lnTo>
                <a:lnTo>
                  <a:pt x="27" y="35"/>
                </a:lnTo>
                <a:lnTo>
                  <a:pt x="27" y="35"/>
                </a:lnTo>
                <a:lnTo>
                  <a:pt x="20" y="40"/>
                </a:lnTo>
                <a:lnTo>
                  <a:pt x="20" y="40"/>
                </a:lnTo>
                <a:lnTo>
                  <a:pt x="16" y="42"/>
                </a:lnTo>
                <a:lnTo>
                  <a:pt x="16" y="42"/>
                </a:lnTo>
                <a:close/>
                <a:moveTo>
                  <a:pt x="16" y="37"/>
                </a:moveTo>
                <a:lnTo>
                  <a:pt x="16" y="37"/>
                </a:lnTo>
                <a:lnTo>
                  <a:pt x="18" y="37"/>
                </a:lnTo>
                <a:lnTo>
                  <a:pt x="18" y="37"/>
                </a:lnTo>
                <a:lnTo>
                  <a:pt x="23" y="37"/>
                </a:lnTo>
                <a:lnTo>
                  <a:pt x="23" y="37"/>
                </a:lnTo>
                <a:lnTo>
                  <a:pt x="25" y="33"/>
                </a:lnTo>
                <a:lnTo>
                  <a:pt x="25" y="33"/>
                </a:lnTo>
                <a:lnTo>
                  <a:pt x="25" y="30"/>
                </a:lnTo>
                <a:lnTo>
                  <a:pt x="25" y="21"/>
                </a:lnTo>
                <a:lnTo>
                  <a:pt x="25" y="21"/>
                </a:lnTo>
                <a:lnTo>
                  <a:pt x="25" y="19"/>
                </a:lnTo>
                <a:lnTo>
                  <a:pt x="25" y="19"/>
                </a:lnTo>
                <a:lnTo>
                  <a:pt x="23" y="16"/>
                </a:lnTo>
                <a:lnTo>
                  <a:pt x="23" y="16"/>
                </a:lnTo>
                <a:lnTo>
                  <a:pt x="18" y="14"/>
                </a:lnTo>
                <a:lnTo>
                  <a:pt x="18" y="14"/>
                </a:lnTo>
                <a:lnTo>
                  <a:pt x="16" y="14"/>
                </a:lnTo>
                <a:lnTo>
                  <a:pt x="16" y="14"/>
                </a:lnTo>
                <a:lnTo>
                  <a:pt x="11" y="14"/>
                </a:lnTo>
                <a:lnTo>
                  <a:pt x="11" y="14"/>
                </a:lnTo>
                <a:lnTo>
                  <a:pt x="7" y="19"/>
                </a:lnTo>
                <a:lnTo>
                  <a:pt x="7" y="19"/>
                </a:lnTo>
                <a:lnTo>
                  <a:pt x="7" y="21"/>
                </a:lnTo>
                <a:lnTo>
                  <a:pt x="7" y="21"/>
                </a:lnTo>
                <a:lnTo>
                  <a:pt x="4" y="26"/>
                </a:lnTo>
                <a:lnTo>
                  <a:pt x="4" y="26"/>
                </a:lnTo>
                <a:lnTo>
                  <a:pt x="7" y="30"/>
                </a:lnTo>
                <a:lnTo>
                  <a:pt x="7" y="30"/>
                </a:lnTo>
                <a:lnTo>
                  <a:pt x="9" y="35"/>
                </a:lnTo>
                <a:lnTo>
                  <a:pt x="9" y="35"/>
                </a:lnTo>
                <a:lnTo>
                  <a:pt x="11" y="37"/>
                </a:lnTo>
                <a:lnTo>
                  <a:pt x="11" y="37"/>
                </a:lnTo>
                <a:lnTo>
                  <a:pt x="16" y="37"/>
                </a:lnTo>
                <a:lnTo>
                  <a:pt x="16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267"/>
          <p:cNvSpPr>
            <a:spLocks noEditPoints="1"/>
          </p:cNvSpPr>
          <p:nvPr/>
        </p:nvSpPr>
        <p:spPr bwMode="auto">
          <a:xfrm>
            <a:off x="7907740" y="4280794"/>
            <a:ext cx="44450" cy="52388"/>
          </a:xfrm>
          <a:custGeom>
            <a:avLst/>
            <a:gdLst>
              <a:gd name="T0" fmla="*/ 9 w 28"/>
              <a:gd name="T1" fmla="*/ 33 h 33"/>
              <a:gd name="T2" fmla="*/ 7 w 28"/>
              <a:gd name="T3" fmla="*/ 33 h 33"/>
              <a:gd name="T4" fmla="*/ 2 w 28"/>
              <a:gd name="T5" fmla="*/ 31 h 33"/>
              <a:gd name="T6" fmla="*/ 0 w 28"/>
              <a:gd name="T7" fmla="*/ 26 h 33"/>
              <a:gd name="T8" fmla="*/ 0 w 28"/>
              <a:gd name="T9" fmla="*/ 24 h 33"/>
              <a:gd name="T10" fmla="*/ 2 w 28"/>
              <a:gd name="T11" fmla="*/ 19 h 33"/>
              <a:gd name="T12" fmla="*/ 4 w 28"/>
              <a:gd name="T13" fmla="*/ 17 h 33"/>
              <a:gd name="T14" fmla="*/ 7 w 28"/>
              <a:gd name="T15" fmla="*/ 14 h 33"/>
              <a:gd name="T16" fmla="*/ 14 w 28"/>
              <a:gd name="T17" fmla="*/ 14 h 33"/>
              <a:gd name="T18" fmla="*/ 18 w 28"/>
              <a:gd name="T19" fmla="*/ 14 h 33"/>
              <a:gd name="T20" fmla="*/ 21 w 28"/>
              <a:gd name="T21" fmla="*/ 12 h 33"/>
              <a:gd name="T22" fmla="*/ 18 w 28"/>
              <a:gd name="T23" fmla="*/ 7 h 33"/>
              <a:gd name="T24" fmla="*/ 16 w 28"/>
              <a:gd name="T25" fmla="*/ 5 h 33"/>
              <a:gd name="T26" fmla="*/ 14 w 28"/>
              <a:gd name="T27" fmla="*/ 5 h 33"/>
              <a:gd name="T28" fmla="*/ 9 w 28"/>
              <a:gd name="T29" fmla="*/ 5 h 33"/>
              <a:gd name="T30" fmla="*/ 2 w 28"/>
              <a:gd name="T31" fmla="*/ 5 h 33"/>
              <a:gd name="T32" fmla="*/ 7 w 28"/>
              <a:gd name="T33" fmla="*/ 3 h 33"/>
              <a:gd name="T34" fmla="*/ 14 w 28"/>
              <a:gd name="T35" fmla="*/ 0 h 33"/>
              <a:gd name="T36" fmla="*/ 23 w 28"/>
              <a:gd name="T37" fmla="*/ 5 h 33"/>
              <a:gd name="T38" fmla="*/ 25 w 28"/>
              <a:gd name="T39" fmla="*/ 7 h 33"/>
              <a:gd name="T40" fmla="*/ 25 w 28"/>
              <a:gd name="T41" fmla="*/ 26 h 33"/>
              <a:gd name="T42" fmla="*/ 28 w 28"/>
              <a:gd name="T43" fmla="*/ 28 h 33"/>
              <a:gd name="T44" fmla="*/ 28 w 28"/>
              <a:gd name="T45" fmla="*/ 33 h 33"/>
              <a:gd name="T46" fmla="*/ 25 w 28"/>
              <a:gd name="T47" fmla="*/ 33 h 33"/>
              <a:gd name="T48" fmla="*/ 23 w 28"/>
              <a:gd name="T49" fmla="*/ 31 h 33"/>
              <a:gd name="T50" fmla="*/ 23 w 28"/>
              <a:gd name="T51" fmla="*/ 28 h 33"/>
              <a:gd name="T52" fmla="*/ 16 w 28"/>
              <a:gd name="T53" fmla="*/ 31 h 33"/>
              <a:gd name="T54" fmla="*/ 9 w 28"/>
              <a:gd name="T55" fmla="*/ 33 h 33"/>
              <a:gd name="T56" fmla="*/ 11 w 28"/>
              <a:gd name="T57" fmla="*/ 31 h 33"/>
              <a:gd name="T58" fmla="*/ 16 w 28"/>
              <a:gd name="T59" fmla="*/ 28 h 33"/>
              <a:gd name="T60" fmla="*/ 21 w 28"/>
              <a:gd name="T61" fmla="*/ 26 h 33"/>
              <a:gd name="T62" fmla="*/ 21 w 28"/>
              <a:gd name="T63" fmla="*/ 24 h 33"/>
              <a:gd name="T64" fmla="*/ 21 w 28"/>
              <a:gd name="T65" fmla="*/ 24 h 33"/>
              <a:gd name="T66" fmla="*/ 21 w 28"/>
              <a:gd name="T67" fmla="*/ 19 h 33"/>
              <a:gd name="T68" fmla="*/ 18 w 28"/>
              <a:gd name="T69" fmla="*/ 17 h 33"/>
              <a:gd name="T70" fmla="*/ 14 w 28"/>
              <a:gd name="T71" fmla="*/ 17 h 33"/>
              <a:gd name="T72" fmla="*/ 7 w 28"/>
              <a:gd name="T73" fmla="*/ 19 h 33"/>
              <a:gd name="T74" fmla="*/ 4 w 28"/>
              <a:gd name="T75" fmla="*/ 24 h 33"/>
              <a:gd name="T76" fmla="*/ 4 w 28"/>
              <a:gd name="T77" fmla="*/ 26 h 33"/>
              <a:gd name="T78" fmla="*/ 7 w 28"/>
              <a:gd name="T79" fmla="*/ 28 h 33"/>
              <a:gd name="T80" fmla="*/ 9 w 28"/>
              <a:gd name="T81" fmla="*/ 28 h 33"/>
              <a:gd name="T82" fmla="*/ 11 w 28"/>
              <a:gd name="T83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9" y="33"/>
                </a:moveTo>
                <a:lnTo>
                  <a:pt x="9" y="33"/>
                </a:lnTo>
                <a:lnTo>
                  <a:pt x="7" y="33"/>
                </a:lnTo>
                <a:lnTo>
                  <a:pt x="7" y="33"/>
                </a:lnTo>
                <a:lnTo>
                  <a:pt x="2" y="31"/>
                </a:lnTo>
                <a:lnTo>
                  <a:pt x="2" y="31"/>
                </a:lnTo>
                <a:lnTo>
                  <a:pt x="0" y="26"/>
                </a:lnTo>
                <a:lnTo>
                  <a:pt x="0" y="26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2" y="19"/>
                </a:lnTo>
                <a:lnTo>
                  <a:pt x="4" y="17"/>
                </a:lnTo>
                <a:lnTo>
                  <a:pt x="4" y="17"/>
                </a:lnTo>
                <a:lnTo>
                  <a:pt x="7" y="14"/>
                </a:lnTo>
                <a:lnTo>
                  <a:pt x="7" y="14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1" y="17"/>
                </a:lnTo>
                <a:lnTo>
                  <a:pt x="21" y="12"/>
                </a:lnTo>
                <a:lnTo>
                  <a:pt x="21" y="12"/>
                </a:lnTo>
                <a:lnTo>
                  <a:pt x="18" y="7"/>
                </a:lnTo>
                <a:lnTo>
                  <a:pt x="18" y="7"/>
                </a:lnTo>
                <a:lnTo>
                  <a:pt x="16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4" y="7"/>
                </a:lnTo>
                <a:lnTo>
                  <a:pt x="2" y="5"/>
                </a:lnTo>
                <a:lnTo>
                  <a:pt x="2" y="5"/>
                </a:lnTo>
                <a:lnTo>
                  <a:pt x="7" y="3"/>
                </a:lnTo>
                <a:lnTo>
                  <a:pt x="14" y="0"/>
                </a:lnTo>
                <a:lnTo>
                  <a:pt x="14" y="0"/>
                </a:lnTo>
                <a:lnTo>
                  <a:pt x="18" y="3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14"/>
                </a:lnTo>
                <a:lnTo>
                  <a:pt x="25" y="26"/>
                </a:lnTo>
                <a:lnTo>
                  <a:pt x="25" y="26"/>
                </a:lnTo>
                <a:lnTo>
                  <a:pt x="28" y="28"/>
                </a:lnTo>
                <a:lnTo>
                  <a:pt x="28" y="33"/>
                </a:lnTo>
                <a:lnTo>
                  <a:pt x="28" y="33"/>
                </a:lnTo>
                <a:lnTo>
                  <a:pt x="25" y="33"/>
                </a:lnTo>
                <a:lnTo>
                  <a:pt x="25" y="33"/>
                </a:lnTo>
                <a:lnTo>
                  <a:pt x="23" y="31"/>
                </a:lnTo>
                <a:lnTo>
                  <a:pt x="23" y="31"/>
                </a:lnTo>
                <a:lnTo>
                  <a:pt x="23" y="31"/>
                </a:lnTo>
                <a:lnTo>
                  <a:pt x="23" y="28"/>
                </a:lnTo>
                <a:lnTo>
                  <a:pt x="23" y="28"/>
                </a:lnTo>
                <a:lnTo>
                  <a:pt x="16" y="31"/>
                </a:lnTo>
                <a:lnTo>
                  <a:pt x="16" y="31"/>
                </a:lnTo>
                <a:lnTo>
                  <a:pt x="9" y="33"/>
                </a:lnTo>
                <a:lnTo>
                  <a:pt x="9" y="33"/>
                </a:lnTo>
                <a:close/>
                <a:moveTo>
                  <a:pt x="11" y="31"/>
                </a:moveTo>
                <a:lnTo>
                  <a:pt x="11" y="31"/>
                </a:lnTo>
                <a:lnTo>
                  <a:pt x="16" y="28"/>
                </a:lnTo>
                <a:lnTo>
                  <a:pt x="16" y="28"/>
                </a:lnTo>
                <a:lnTo>
                  <a:pt x="21" y="26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19"/>
                </a:lnTo>
                <a:lnTo>
                  <a:pt x="21" y="19"/>
                </a:lnTo>
                <a:lnTo>
                  <a:pt x="18" y="17"/>
                </a:lnTo>
                <a:lnTo>
                  <a:pt x="18" y="17"/>
                </a:lnTo>
                <a:lnTo>
                  <a:pt x="14" y="17"/>
                </a:lnTo>
                <a:lnTo>
                  <a:pt x="14" y="17"/>
                </a:lnTo>
                <a:lnTo>
                  <a:pt x="7" y="19"/>
                </a:lnTo>
                <a:lnTo>
                  <a:pt x="7" y="19"/>
                </a:lnTo>
                <a:lnTo>
                  <a:pt x="4" y="21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1" y="31"/>
                </a:lnTo>
                <a:lnTo>
                  <a:pt x="11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268"/>
          <p:cNvSpPr>
            <a:spLocks/>
          </p:cNvSpPr>
          <p:nvPr/>
        </p:nvSpPr>
        <p:spPr bwMode="auto">
          <a:xfrm>
            <a:off x="7963302" y="4285556"/>
            <a:ext cx="39688" cy="47625"/>
          </a:xfrm>
          <a:custGeom>
            <a:avLst/>
            <a:gdLst>
              <a:gd name="T0" fmla="*/ 9 w 25"/>
              <a:gd name="T1" fmla="*/ 30 h 30"/>
              <a:gd name="T2" fmla="*/ 9 w 25"/>
              <a:gd name="T3" fmla="*/ 30 h 30"/>
              <a:gd name="T4" fmla="*/ 4 w 25"/>
              <a:gd name="T5" fmla="*/ 30 h 30"/>
              <a:gd name="T6" fmla="*/ 2 w 25"/>
              <a:gd name="T7" fmla="*/ 28 h 30"/>
              <a:gd name="T8" fmla="*/ 2 w 25"/>
              <a:gd name="T9" fmla="*/ 28 h 30"/>
              <a:gd name="T10" fmla="*/ 0 w 25"/>
              <a:gd name="T11" fmla="*/ 23 h 30"/>
              <a:gd name="T12" fmla="*/ 0 w 25"/>
              <a:gd name="T13" fmla="*/ 16 h 30"/>
              <a:gd name="T14" fmla="*/ 0 w 25"/>
              <a:gd name="T15" fmla="*/ 0 h 30"/>
              <a:gd name="T16" fmla="*/ 2 w 25"/>
              <a:gd name="T17" fmla="*/ 0 h 30"/>
              <a:gd name="T18" fmla="*/ 2 w 25"/>
              <a:gd name="T19" fmla="*/ 16 h 30"/>
              <a:gd name="T20" fmla="*/ 2 w 25"/>
              <a:gd name="T21" fmla="*/ 16 h 30"/>
              <a:gd name="T22" fmla="*/ 4 w 25"/>
              <a:gd name="T23" fmla="*/ 23 h 30"/>
              <a:gd name="T24" fmla="*/ 7 w 25"/>
              <a:gd name="T25" fmla="*/ 25 h 30"/>
              <a:gd name="T26" fmla="*/ 9 w 25"/>
              <a:gd name="T27" fmla="*/ 25 h 30"/>
              <a:gd name="T28" fmla="*/ 9 w 25"/>
              <a:gd name="T29" fmla="*/ 25 h 30"/>
              <a:gd name="T30" fmla="*/ 14 w 25"/>
              <a:gd name="T31" fmla="*/ 25 h 30"/>
              <a:gd name="T32" fmla="*/ 14 w 25"/>
              <a:gd name="T33" fmla="*/ 25 h 30"/>
              <a:gd name="T34" fmla="*/ 16 w 25"/>
              <a:gd name="T35" fmla="*/ 23 h 30"/>
              <a:gd name="T36" fmla="*/ 16 w 25"/>
              <a:gd name="T37" fmla="*/ 23 h 30"/>
              <a:gd name="T38" fmla="*/ 18 w 25"/>
              <a:gd name="T39" fmla="*/ 21 h 30"/>
              <a:gd name="T40" fmla="*/ 18 w 25"/>
              <a:gd name="T41" fmla="*/ 21 h 30"/>
              <a:gd name="T42" fmla="*/ 21 w 25"/>
              <a:gd name="T43" fmla="*/ 18 h 30"/>
              <a:gd name="T44" fmla="*/ 21 w 25"/>
              <a:gd name="T45" fmla="*/ 0 h 30"/>
              <a:gd name="T46" fmla="*/ 25 w 25"/>
              <a:gd name="T47" fmla="*/ 0 h 30"/>
              <a:gd name="T48" fmla="*/ 25 w 25"/>
              <a:gd name="T49" fmla="*/ 23 h 30"/>
              <a:gd name="T50" fmla="*/ 25 w 25"/>
              <a:gd name="T51" fmla="*/ 23 h 30"/>
              <a:gd name="T52" fmla="*/ 25 w 25"/>
              <a:gd name="T53" fmla="*/ 25 h 30"/>
              <a:gd name="T54" fmla="*/ 25 w 25"/>
              <a:gd name="T55" fmla="*/ 30 h 30"/>
              <a:gd name="T56" fmla="*/ 25 w 25"/>
              <a:gd name="T57" fmla="*/ 30 h 30"/>
              <a:gd name="T58" fmla="*/ 25 w 25"/>
              <a:gd name="T59" fmla="*/ 30 h 30"/>
              <a:gd name="T60" fmla="*/ 25 w 25"/>
              <a:gd name="T61" fmla="*/ 30 h 30"/>
              <a:gd name="T62" fmla="*/ 25 w 25"/>
              <a:gd name="T63" fmla="*/ 30 h 30"/>
              <a:gd name="T64" fmla="*/ 25 w 25"/>
              <a:gd name="T65" fmla="*/ 30 h 30"/>
              <a:gd name="T66" fmla="*/ 23 w 25"/>
              <a:gd name="T67" fmla="*/ 28 h 30"/>
              <a:gd name="T68" fmla="*/ 23 w 25"/>
              <a:gd name="T69" fmla="*/ 28 h 30"/>
              <a:gd name="T70" fmla="*/ 21 w 25"/>
              <a:gd name="T71" fmla="*/ 25 h 30"/>
              <a:gd name="T72" fmla="*/ 21 w 25"/>
              <a:gd name="T73" fmla="*/ 23 h 30"/>
              <a:gd name="T74" fmla="*/ 21 w 25"/>
              <a:gd name="T75" fmla="*/ 23 h 30"/>
              <a:gd name="T76" fmla="*/ 16 w 25"/>
              <a:gd name="T77" fmla="*/ 28 h 30"/>
              <a:gd name="T78" fmla="*/ 16 w 25"/>
              <a:gd name="T79" fmla="*/ 28 h 30"/>
              <a:gd name="T80" fmla="*/ 9 w 25"/>
              <a:gd name="T81" fmla="*/ 30 h 30"/>
              <a:gd name="T82" fmla="*/ 9 w 25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0">
                <a:moveTo>
                  <a:pt x="9" y="30"/>
                </a:moveTo>
                <a:lnTo>
                  <a:pt x="9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2" y="0"/>
                </a:lnTo>
                <a:lnTo>
                  <a:pt x="2" y="16"/>
                </a:lnTo>
                <a:lnTo>
                  <a:pt x="2" y="16"/>
                </a:lnTo>
                <a:lnTo>
                  <a:pt x="4" y="23"/>
                </a:lnTo>
                <a:lnTo>
                  <a:pt x="7" y="25"/>
                </a:lnTo>
                <a:lnTo>
                  <a:pt x="9" y="25"/>
                </a:lnTo>
                <a:lnTo>
                  <a:pt x="9" y="25"/>
                </a:lnTo>
                <a:lnTo>
                  <a:pt x="14" y="25"/>
                </a:lnTo>
                <a:lnTo>
                  <a:pt x="14" y="25"/>
                </a:lnTo>
                <a:lnTo>
                  <a:pt x="16" y="23"/>
                </a:lnTo>
                <a:lnTo>
                  <a:pt x="16" y="23"/>
                </a:lnTo>
                <a:lnTo>
                  <a:pt x="18" y="21"/>
                </a:lnTo>
                <a:lnTo>
                  <a:pt x="18" y="21"/>
                </a:lnTo>
                <a:lnTo>
                  <a:pt x="21" y="18"/>
                </a:lnTo>
                <a:lnTo>
                  <a:pt x="21" y="0"/>
                </a:lnTo>
                <a:lnTo>
                  <a:pt x="25" y="0"/>
                </a:lnTo>
                <a:lnTo>
                  <a:pt x="25" y="23"/>
                </a:lnTo>
                <a:lnTo>
                  <a:pt x="25" y="23"/>
                </a:lnTo>
                <a:lnTo>
                  <a:pt x="25" y="25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28"/>
                </a:lnTo>
                <a:lnTo>
                  <a:pt x="23" y="28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269"/>
          <p:cNvSpPr>
            <a:spLocks noEditPoints="1"/>
          </p:cNvSpPr>
          <p:nvPr/>
        </p:nvSpPr>
        <p:spPr bwMode="auto">
          <a:xfrm>
            <a:off x="8014102" y="4280794"/>
            <a:ext cx="44450" cy="71438"/>
          </a:xfrm>
          <a:custGeom>
            <a:avLst/>
            <a:gdLst>
              <a:gd name="T0" fmla="*/ 14 w 28"/>
              <a:gd name="T1" fmla="*/ 33 h 45"/>
              <a:gd name="T2" fmla="*/ 7 w 28"/>
              <a:gd name="T3" fmla="*/ 31 h 45"/>
              <a:gd name="T4" fmla="*/ 3 w 28"/>
              <a:gd name="T5" fmla="*/ 28 h 45"/>
              <a:gd name="T6" fmla="*/ 0 w 28"/>
              <a:gd name="T7" fmla="*/ 24 h 45"/>
              <a:gd name="T8" fmla="*/ 0 w 28"/>
              <a:gd name="T9" fmla="*/ 17 h 45"/>
              <a:gd name="T10" fmla="*/ 0 w 28"/>
              <a:gd name="T11" fmla="*/ 12 h 45"/>
              <a:gd name="T12" fmla="*/ 3 w 28"/>
              <a:gd name="T13" fmla="*/ 7 h 45"/>
              <a:gd name="T14" fmla="*/ 7 w 28"/>
              <a:gd name="T15" fmla="*/ 3 h 45"/>
              <a:gd name="T16" fmla="*/ 14 w 28"/>
              <a:gd name="T17" fmla="*/ 0 h 45"/>
              <a:gd name="T18" fmla="*/ 21 w 28"/>
              <a:gd name="T19" fmla="*/ 3 h 45"/>
              <a:gd name="T20" fmla="*/ 26 w 28"/>
              <a:gd name="T21" fmla="*/ 3 h 45"/>
              <a:gd name="T22" fmla="*/ 28 w 28"/>
              <a:gd name="T23" fmla="*/ 33 h 45"/>
              <a:gd name="T24" fmla="*/ 28 w 28"/>
              <a:gd name="T25" fmla="*/ 38 h 45"/>
              <a:gd name="T26" fmla="*/ 24 w 28"/>
              <a:gd name="T27" fmla="*/ 42 h 45"/>
              <a:gd name="T28" fmla="*/ 19 w 28"/>
              <a:gd name="T29" fmla="*/ 45 h 45"/>
              <a:gd name="T30" fmla="*/ 14 w 28"/>
              <a:gd name="T31" fmla="*/ 45 h 45"/>
              <a:gd name="T32" fmla="*/ 5 w 28"/>
              <a:gd name="T33" fmla="*/ 42 h 45"/>
              <a:gd name="T34" fmla="*/ 0 w 28"/>
              <a:gd name="T35" fmla="*/ 38 h 45"/>
              <a:gd name="T36" fmla="*/ 3 w 28"/>
              <a:gd name="T37" fmla="*/ 35 h 45"/>
              <a:gd name="T38" fmla="*/ 7 w 28"/>
              <a:gd name="T39" fmla="*/ 40 h 45"/>
              <a:gd name="T40" fmla="*/ 14 w 28"/>
              <a:gd name="T41" fmla="*/ 42 h 45"/>
              <a:gd name="T42" fmla="*/ 19 w 28"/>
              <a:gd name="T43" fmla="*/ 42 h 45"/>
              <a:gd name="T44" fmla="*/ 21 w 28"/>
              <a:gd name="T45" fmla="*/ 40 h 45"/>
              <a:gd name="T46" fmla="*/ 24 w 28"/>
              <a:gd name="T47" fmla="*/ 38 h 45"/>
              <a:gd name="T48" fmla="*/ 26 w 28"/>
              <a:gd name="T49" fmla="*/ 26 h 45"/>
              <a:gd name="T50" fmla="*/ 21 w 28"/>
              <a:gd name="T51" fmla="*/ 31 h 45"/>
              <a:gd name="T52" fmla="*/ 14 w 28"/>
              <a:gd name="T53" fmla="*/ 33 h 45"/>
              <a:gd name="T54" fmla="*/ 14 w 28"/>
              <a:gd name="T55" fmla="*/ 28 h 45"/>
              <a:gd name="T56" fmla="*/ 19 w 28"/>
              <a:gd name="T57" fmla="*/ 28 h 45"/>
              <a:gd name="T58" fmla="*/ 21 w 28"/>
              <a:gd name="T59" fmla="*/ 26 h 45"/>
              <a:gd name="T60" fmla="*/ 24 w 28"/>
              <a:gd name="T61" fmla="*/ 24 h 45"/>
              <a:gd name="T62" fmla="*/ 26 w 28"/>
              <a:gd name="T63" fmla="*/ 21 h 45"/>
              <a:gd name="T64" fmla="*/ 26 w 28"/>
              <a:gd name="T65" fmla="*/ 12 h 45"/>
              <a:gd name="T66" fmla="*/ 24 w 28"/>
              <a:gd name="T67" fmla="*/ 10 h 45"/>
              <a:gd name="T68" fmla="*/ 21 w 28"/>
              <a:gd name="T69" fmla="*/ 7 h 45"/>
              <a:gd name="T70" fmla="*/ 17 w 28"/>
              <a:gd name="T71" fmla="*/ 5 h 45"/>
              <a:gd name="T72" fmla="*/ 14 w 28"/>
              <a:gd name="T73" fmla="*/ 5 h 45"/>
              <a:gd name="T74" fmla="*/ 10 w 28"/>
              <a:gd name="T75" fmla="*/ 5 h 45"/>
              <a:gd name="T76" fmla="*/ 7 w 28"/>
              <a:gd name="T77" fmla="*/ 10 h 45"/>
              <a:gd name="T78" fmla="*/ 5 w 28"/>
              <a:gd name="T79" fmla="*/ 12 h 45"/>
              <a:gd name="T80" fmla="*/ 3 w 28"/>
              <a:gd name="T81" fmla="*/ 17 h 45"/>
              <a:gd name="T82" fmla="*/ 5 w 28"/>
              <a:gd name="T83" fmla="*/ 21 h 45"/>
              <a:gd name="T84" fmla="*/ 7 w 28"/>
              <a:gd name="T85" fmla="*/ 26 h 45"/>
              <a:gd name="T86" fmla="*/ 10 w 28"/>
              <a:gd name="T87" fmla="*/ 28 h 45"/>
              <a:gd name="T88" fmla="*/ 14 w 28"/>
              <a:gd name="T8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5">
                <a:moveTo>
                  <a:pt x="14" y="33"/>
                </a:moveTo>
                <a:lnTo>
                  <a:pt x="14" y="33"/>
                </a:lnTo>
                <a:lnTo>
                  <a:pt x="7" y="31"/>
                </a:lnTo>
                <a:lnTo>
                  <a:pt x="7" y="31"/>
                </a:lnTo>
                <a:lnTo>
                  <a:pt x="3" y="28"/>
                </a:lnTo>
                <a:lnTo>
                  <a:pt x="3" y="28"/>
                </a:lnTo>
                <a:lnTo>
                  <a:pt x="0" y="24"/>
                </a:lnTo>
                <a:lnTo>
                  <a:pt x="0" y="24"/>
                </a:lnTo>
                <a:lnTo>
                  <a:pt x="0" y="17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3" y="7"/>
                </a:lnTo>
                <a:lnTo>
                  <a:pt x="3" y="7"/>
                </a:lnTo>
                <a:lnTo>
                  <a:pt x="7" y="3"/>
                </a:lnTo>
                <a:lnTo>
                  <a:pt x="7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6" y="7"/>
                </a:lnTo>
                <a:lnTo>
                  <a:pt x="26" y="3"/>
                </a:lnTo>
                <a:lnTo>
                  <a:pt x="28" y="3"/>
                </a:lnTo>
                <a:lnTo>
                  <a:pt x="28" y="33"/>
                </a:lnTo>
                <a:lnTo>
                  <a:pt x="28" y="33"/>
                </a:lnTo>
                <a:lnTo>
                  <a:pt x="28" y="38"/>
                </a:lnTo>
                <a:lnTo>
                  <a:pt x="28" y="38"/>
                </a:lnTo>
                <a:lnTo>
                  <a:pt x="24" y="42"/>
                </a:lnTo>
                <a:lnTo>
                  <a:pt x="24" y="42"/>
                </a:lnTo>
                <a:lnTo>
                  <a:pt x="19" y="45"/>
                </a:lnTo>
                <a:lnTo>
                  <a:pt x="19" y="45"/>
                </a:lnTo>
                <a:lnTo>
                  <a:pt x="14" y="45"/>
                </a:lnTo>
                <a:lnTo>
                  <a:pt x="14" y="45"/>
                </a:lnTo>
                <a:lnTo>
                  <a:pt x="5" y="42"/>
                </a:lnTo>
                <a:lnTo>
                  <a:pt x="5" y="42"/>
                </a:lnTo>
                <a:lnTo>
                  <a:pt x="0" y="38"/>
                </a:lnTo>
                <a:lnTo>
                  <a:pt x="3" y="35"/>
                </a:lnTo>
                <a:lnTo>
                  <a:pt x="3" y="35"/>
                </a:lnTo>
                <a:lnTo>
                  <a:pt x="7" y="40"/>
                </a:lnTo>
                <a:lnTo>
                  <a:pt x="7" y="40"/>
                </a:lnTo>
                <a:lnTo>
                  <a:pt x="14" y="42"/>
                </a:lnTo>
                <a:lnTo>
                  <a:pt x="14" y="42"/>
                </a:lnTo>
                <a:lnTo>
                  <a:pt x="19" y="42"/>
                </a:lnTo>
                <a:lnTo>
                  <a:pt x="19" y="42"/>
                </a:lnTo>
                <a:lnTo>
                  <a:pt x="21" y="40"/>
                </a:lnTo>
                <a:lnTo>
                  <a:pt x="21" y="40"/>
                </a:lnTo>
                <a:lnTo>
                  <a:pt x="24" y="38"/>
                </a:lnTo>
                <a:lnTo>
                  <a:pt x="24" y="38"/>
                </a:lnTo>
                <a:lnTo>
                  <a:pt x="26" y="33"/>
                </a:lnTo>
                <a:lnTo>
                  <a:pt x="26" y="26"/>
                </a:lnTo>
                <a:lnTo>
                  <a:pt x="26" y="26"/>
                </a:lnTo>
                <a:lnTo>
                  <a:pt x="21" y="31"/>
                </a:lnTo>
                <a:lnTo>
                  <a:pt x="21" y="31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4"/>
                </a:lnTo>
                <a:lnTo>
                  <a:pt x="24" y="24"/>
                </a:lnTo>
                <a:lnTo>
                  <a:pt x="26" y="21"/>
                </a:lnTo>
                <a:lnTo>
                  <a:pt x="26" y="12"/>
                </a:lnTo>
                <a:lnTo>
                  <a:pt x="26" y="12"/>
                </a:lnTo>
                <a:lnTo>
                  <a:pt x="24" y="10"/>
                </a:lnTo>
                <a:lnTo>
                  <a:pt x="24" y="10"/>
                </a:lnTo>
                <a:lnTo>
                  <a:pt x="21" y="7"/>
                </a:lnTo>
                <a:lnTo>
                  <a:pt x="21" y="7"/>
                </a:lnTo>
                <a:lnTo>
                  <a:pt x="17" y="5"/>
                </a:lnTo>
                <a:lnTo>
                  <a:pt x="17" y="5"/>
                </a:lnTo>
                <a:lnTo>
                  <a:pt x="14" y="5"/>
                </a:lnTo>
                <a:lnTo>
                  <a:pt x="14" y="5"/>
                </a:lnTo>
                <a:lnTo>
                  <a:pt x="10" y="5"/>
                </a:lnTo>
                <a:lnTo>
                  <a:pt x="10" y="5"/>
                </a:lnTo>
                <a:lnTo>
                  <a:pt x="7" y="10"/>
                </a:lnTo>
                <a:lnTo>
                  <a:pt x="7" y="10"/>
                </a:lnTo>
                <a:lnTo>
                  <a:pt x="5" y="12"/>
                </a:lnTo>
                <a:lnTo>
                  <a:pt x="5" y="12"/>
                </a:lnTo>
                <a:lnTo>
                  <a:pt x="3" y="17"/>
                </a:lnTo>
                <a:lnTo>
                  <a:pt x="3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0" y="28"/>
                </a:lnTo>
                <a:lnTo>
                  <a:pt x="10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270"/>
          <p:cNvSpPr>
            <a:spLocks/>
          </p:cNvSpPr>
          <p:nvPr/>
        </p:nvSpPr>
        <p:spPr bwMode="auto">
          <a:xfrm>
            <a:off x="8074427" y="4285556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4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6 h 30"/>
              <a:gd name="T14" fmla="*/ 0 w 28"/>
              <a:gd name="T15" fmla="*/ 0 h 30"/>
              <a:gd name="T16" fmla="*/ 4 w 28"/>
              <a:gd name="T17" fmla="*/ 0 h 30"/>
              <a:gd name="T18" fmla="*/ 4 w 28"/>
              <a:gd name="T19" fmla="*/ 16 h 30"/>
              <a:gd name="T20" fmla="*/ 4 w 28"/>
              <a:gd name="T21" fmla="*/ 16 h 30"/>
              <a:gd name="T22" fmla="*/ 4 w 28"/>
              <a:gd name="T23" fmla="*/ 23 h 30"/>
              <a:gd name="T24" fmla="*/ 7 w 28"/>
              <a:gd name="T25" fmla="*/ 25 h 30"/>
              <a:gd name="T26" fmla="*/ 11 w 28"/>
              <a:gd name="T27" fmla="*/ 25 h 30"/>
              <a:gd name="T28" fmla="*/ 11 w 28"/>
              <a:gd name="T29" fmla="*/ 25 h 30"/>
              <a:gd name="T30" fmla="*/ 14 w 28"/>
              <a:gd name="T31" fmla="*/ 25 h 30"/>
              <a:gd name="T32" fmla="*/ 14 w 28"/>
              <a:gd name="T33" fmla="*/ 25 h 30"/>
              <a:gd name="T34" fmla="*/ 16 w 28"/>
              <a:gd name="T35" fmla="*/ 23 h 30"/>
              <a:gd name="T36" fmla="*/ 16 w 28"/>
              <a:gd name="T37" fmla="*/ 23 h 30"/>
              <a:gd name="T38" fmla="*/ 18 w 28"/>
              <a:gd name="T39" fmla="*/ 21 h 30"/>
              <a:gd name="T40" fmla="*/ 18 w 28"/>
              <a:gd name="T41" fmla="*/ 21 h 30"/>
              <a:gd name="T42" fmla="*/ 21 w 28"/>
              <a:gd name="T43" fmla="*/ 18 h 30"/>
              <a:gd name="T44" fmla="*/ 21 w 28"/>
              <a:gd name="T45" fmla="*/ 0 h 30"/>
              <a:gd name="T46" fmla="*/ 25 w 28"/>
              <a:gd name="T47" fmla="*/ 0 h 30"/>
              <a:gd name="T48" fmla="*/ 25 w 28"/>
              <a:gd name="T49" fmla="*/ 23 h 30"/>
              <a:gd name="T50" fmla="*/ 25 w 28"/>
              <a:gd name="T51" fmla="*/ 23 h 30"/>
              <a:gd name="T52" fmla="*/ 28 w 28"/>
              <a:gd name="T53" fmla="*/ 25 h 30"/>
              <a:gd name="T54" fmla="*/ 28 w 28"/>
              <a:gd name="T55" fmla="*/ 30 h 30"/>
              <a:gd name="T56" fmla="*/ 28 w 28"/>
              <a:gd name="T57" fmla="*/ 30 h 30"/>
              <a:gd name="T58" fmla="*/ 25 w 28"/>
              <a:gd name="T59" fmla="*/ 30 h 30"/>
              <a:gd name="T60" fmla="*/ 25 w 28"/>
              <a:gd name="T61" fmla="*/ 30 h 30"/>
              <a:gd name="T62" fmla="*/ 25 w 28"/>
              <a:gd name="T63" fmla="*/ 30 h 30"/>
              <a:gd name="T64" fmla="*/ 25 w 28"/>
              <a:gd name="T65" fmla="*/ 30 h 30"/>
              <a:gd name="T66" fmla="*/ 23 w 28"/>
              <a:gd name="T67" fmla="*/ 28 h 30"/>
              <a:gd name="T68" fmla="*/ 23 w 28"/>
              <a:gd name="T69" fmla="*/ 28 h 30"/>
              <a:gd name="T70" fmla="*/ 21 w 28"/>
              <a:gd name="T71" fmla="*/ 25 h 30"/>
              <a:gd name="T72" fmla="*/ 21 w 28"/>
              <a:gd name="T73" fmla="*/ 23 h 30"/>
              <a:gd name="T74" fmla="*/ 21 w 28"/>
              <a:gd name="T75" fmla="*/ 23 h 30"/>
              <a:gd name="T76" fmla="*/ 16 w 28"/>
              <a:gd name="T77" fmla="*/ 28 h 30"/>
              <a:gd name="T78" fmla="*/ 16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6"/>
                </a:lnTo>
                <a:lnTo>
                  <a:pt x="4" y="16"/>
                </a:lnTo>
                <a:lnTo>
                  <a:pt x="4" y="23"/>
                </a:lnTo>
                <a:lnTo>
                  <a:pt x="7" y="25"/>
                </a:lnTo>
                <a:lnTo>
                  <a:pt x="11" y="25"/>
                </a:lnTo>
                <a:lnTo>
                  <a:pt x="11" y="25"/>
                </a:lnTo>
                <a:lnTo>
                  <a:pt x="14" y="25"/>
                </a:lnTo>
                <a:lnTo>
                  <a:pt x="14" y="25"/>
                </a:lnTo>
                <a:lnTo>
                  <a:pt x="16" y="23"/>
                </a:lnTo>
                <a:lnTo>
                  <a:pt x="16" y="23"/>
                </a:lnTo>
                <a:lnTo>
                  <a:pt x="18" y="21"/>
                </a:lnTo>
                <a:lnTo>
                  <a:pt x="18" y="21"/>
                </a:lnTo>
                <a:lnTo>
                  <a:pt x="21" y="18"/>
                </a:lnTo>
                <a:lnTo>
                  <a:pt x="21" y="0"/>
                </a:lnTo>
                <a:lnTo>
                  <a:pt x="25" y="0"/>
                </a:lnTo>
                <a:lnTo>
                  <a:pt x="25" y="23"/>
                </a:lnTo>
                <a:lnTo>
                  <a:pt x="25" y="23"/>
                </a:lnTo>
                <a:lnTo>
                  <a:pt x="28" y="25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28"/>
                </a:lnTo>
                <a:lnTo>
                  <a:pt x="23" y="28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Freeform 271"/>
          <p:cNvSpPr>
            <a:spLocks noEditPoints="1"/>
          </p:cNvSpPr>
          <p:nvPr/>
        </p:nvSpPr>
        <p:spPr bwMode="auto">
          <a:xfrm>
            <a:off x="8125227" y="4280794"/>
            <a:ext cx="49213" cy="52388"/>
          </a:xfrm>
          <a:custGeom>
            <a:avLst/>
            <a:gdLst>
              <a:gd name="T0" fmla="*/ 14 w 31"/>
              <a:gd name="T1" fmla="*/ 33 h 33"/>
              <a:gd name="T2" fmla="*/ 10 w 31"/>
              <a:gd name="T3" fmla="*/ 31 h 33"/>
              <a:gd name="T4" fmla="*/ 5 w 31"/>
              <a:gd name="T5" fmla="*/ 28 h 33"/>
              <a:gd name="T6" fmla="*/ 0 w 31"/>
              <a:gd name="T7" fmla="*/ 24 h 33"/>
              <a:gd name="T8" fmla="*/ 0 w 31"/>
              <a:gd name="T9" fmla="*/ 17 h 33"/>
              <a:gd name="T10" fmla="*/ 0 w 31"/>
              <a:gd name="T11" fmla="*/ 12 h 33"/>
              <a:gd name="T12" fmla="*/ 5 w 31"/>
              <a:gd name="T13" fmla="*/ 5 h 33"/>
              <a:gd name="T14" fmla="*/ 10 w 31"/>
              <a:gd name="T15" fmla="*/ 3 h 33"/>
              <a:gd name="T16" fmla="*/ 14 w 31"/>
              <a:gd name="T17" fmla="*/ 0 h 33"/>
              <a:gd name="T18" fmla="*/ 21 w 31"/>
              <a:gd name="T19" fmla="*/ 3 h 33"/>
              <a:gd name="T20" fmla="*/ 26 w 31"/>
              <a:gd name="T21" fmla="*/ 5 h 33"/>
              <a:gd name="T22" fmla="*/ 28 w 31"/>
              <a:gd name="T23" fmla="*/ 12 h 33"/>
              <a:gd name="T24" fmla="*/ 31 w 31"/>
              <a:gd name="T25" fmla="*/ 17 h 33"/>
              <a:gd name="T26" fmla="*/ 31 w 31"/>
              <a:gd name="T27" fmla="*/ 19 h 33"/>
              <a:gd name="T28" fmla="*/ 5 w 31"/>
              <a:gd name="T29" fmla="*/ 19 h 33"/>
              <a:gd name="T30" fmla="*/ 5 w 31"/>
              <a:gd name="T31" fmla="*/ 24 h 33"/>
              <a:gd name="T32" fmla="*/ 7 w 31"/>
              <a:gd name="T33" fmla="*/ 26 h 33"/>
              <a:gd name="T34" fmla="*/ 12 w 31"/>
              <a:gd name="T35" fmla="*/ 28 h 33"/>
              <a:gd name="T36" fmla="*/ 14 w 31"/>
              <a:gd name="T37" fmla="*/ 31 h 33"/>
              <a:gd name="T38" fmla="*/ 19 w 31"/>
              <a:gd name="T39" fmla="*/ 28 h 33"/>
              <a:gd name="T40" fmla="*/ 21 w 31"/>
              <a:gd name="T41" fmla="*/ 28 h 33"/>
              <a:gd name="T42" fmla="*/ 24 w 31"/>
              <a:gd name="T43" fmla="*/ 26 h 33"/>
              <a:gd name="T44" fmla="*/ 24 w 31"/>
              <a:gd name="T45" fmla="*/ 24 h 33"/>
              <a:gd name="T46" fmla="*/ 28 w 31"/>
              <a:gd name="T47" fmla="*/ 26 h 33"/>
              <a:gd name="T48" fmla="*/ 26 w 31"/>
              <a:gd name="T49" fmla="*/ 28 h 33"/>
              <a:gd name="T50" fmla="*/ 24 w 31"/>
              <a:gd name="T51" fmla="*/ 31 h 33"/>
              <a:gd name="T52" fmla="*/ 19 w 31"/>
              <a:gd name="T53" fmla="*/ 33 h 33"/>
              <a:gd name="T54" fmla="*/ 14 w 31"/>
              <a:gd name="T55" fmla="*/ 33 h 33"/>
              <a:gd name="T56" fmla="*/ 26 w 31"/>
              <a:gd name="T57" fmla="*/ 17 h 33"/>
              <a:gd name="T58" fmla="*/ 26 w 31"/>
              <a:gd name="T59" fmla="*/ 12 h 33"/>
              <a:gd name="T60" fmla="*/ 24 w 31"/>
              <a:gd name="T61" fmla="*/ 7 h 33"/>
              <a:gd name="T62" fmla="*/ 19 w 31"/>
              <a:gd name="T63" fmla="*/ 5 h 33"/>
              <a:gd name="T64" fmla="*/ 14 w 31"/>
              <a:gd name="T65" fmla="*/ 5 h 33"/>
              <a:gd name="T66" fmla="*/ 12 w 31"/>
              <a:gd name="T67" fmla="*/ 5 h 33"/>
              <a:gd name="T68" fmla="*/ 7 w 31"/>
              <a:gd name="T69" fmla="*/ 7 h 33"/>
              <a:gd name="T70" fmla="*/ 5 w 31"/>
              <a:gd name="T71" fmla="*/ 12 h 33"/>
              <a:gd name="T72" fmla="*/ 26 w 31"/>
              <a:gd name="T7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3">
                <a:moveTo>
                  <a:pt x="14" y="33"/>
                </a:moveTo>
                <a:lnTo>
                  <a:pt x="14" y="33"/>
                </a:lnTo>
                <a:lnTo>
                  <a:pt x="10" y="31"/>
                </a:lnTo>
                <a:lnTo>
                  <a:pt x="10" y="31"/>
                </a:lnTo>
                <a:lnTo>
                  <a:pt x="5" y="28"/>
                </a:lnTo>
                <a:lnTo>
                  <a:pt x="5" y="28"/>
                </a:lnTo>
                <a:lnTo>
                  <a:pt x="0" y="24"/>
                </a:lnTo>
                <a:lnTo>
                  <a:pt x="0" y="24"/>
                </a:lnTo>
                <a:lnTo>
                  <a:pt x="0" y="17"/>
                </a:lnTo>
                <a:lnTo>
                  <a:pt x="0" y="17"/>
                </a:lnTo>
                <a:lnTo>
                  <a:pt x="0" y="12"/>
                </a:lnTo>
                <a:lnTo>
                  <a:pt x="0" y="12"/>
                </a:lnTo>
                <a:lnTo>
                  <a:pt x="5" y="5"/>
                </a:lnTo>
                <a:lnTo>
                  <a:pt x="5" y="5"/>
                </a:lnTo>
                <a:lnTo>
                  <a:pt x="10" y="3"/>
                </a:lnTo>
                <a:lnTo>
                  <a:pt x="10" y="3"/>
                </a:lnTo>
                <a:lnTo>
                  <a:pt x="14" y="0"/>
                </a:lnTo>
                <a:lnTo>
                  <a:pt x="14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28" y="12"/>
                </a:lnTo>
                <a:lnTo>
                  <a:pt x="28" y="12"/>
                </a:lnTo>
                <a:lnTo>
                  <a:pt x="31" y="17"/>
                </a:lnTo>
                <a:lnTo>
                  <a:pt x="31" y="17"/>
                </a:lnTo>
                <a:lnTo>
                  <a:pt x="31" y="19"/>
                </a:lnTo>
                <a:lnTo>
                  <a:pt x="31" y="19"/>
                </a:lnTo>
                <a:lnTo>
                  <a:pt x="31" y="19"/>
                </a:lnTo>
                <a:lnTo>
                  <a:pt x="5" y="19"/>
                </a:lnTo>
                <a:lnTo>
                  <a:pt x="5" y="19"/>
                </a:lnTo>
                <a:lnTo>
                  <a:pt x="5" y="24"/>
                </a:lnTo>
                <a:lnTo>
                  <a:pt x="5" y="24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4" y="31"/>
                </a:lnTo>
                <a:lnTo>
                  <a:pt x="14" y="31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4" y="26"/>
                </a:lnTo>
                <a:lnTo>
                  <a:pt x="24" y="26"/>
                </a:lnTo>
                <a:lnTo>
                  <a:pt x="24" y="24"/>
                </a:lnTo>
                <a:lnTo>
                  <a:pt x="28" y="26"/>
                </a:lnTo>
                <a:lnTo>
                  <a:pt x="28" y="26"/>
                </a:lnTo>
                <a:lnTo>
                  <a:pt x="26" y="28"/>
                </a:lnTo>
                <a:lnTo>
                  <a:pt x="26" y="28"/>
                </a:lnTo>
                <a:lnTo>
                  <a:pt x="24" y="31"/>
                </a:lnTo>
                <a:lnTo>
                  <a:pt x="24" y="31"/>
                </a:lnTo>
                <a:lnTo>
                  <a:pt x="19" y="33"/>
                </a:lnTo>
                <a:lnTo>
                  <a:pt x="19" y="33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26" y="17"/>
                </a:moveTo>
                <a:lnTo>
                  <a:pt x="26" y="17"/>
                </a:lnTo>
                <a:lnTo>
                  <a:pt x="26" y="12"/>
                </a:lnTo>
                <a:lnTo>
                  <a:pt x="26" y="12"/>
                </a:lnTo>
                <a:lnTo>
                  <a:pt x="24" y="7"/>
                </a:lnTo>
                <a:lnTo>
                  <a:pt x="24" y="7"/>
                </a:lnTo>
                <a:lnTo>
                  <a:pt x="19" y="5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7"/>
                </a:lnTo>
                <a:lnTo>
                  <a:pt x="26" y="17"/>
                </a:lnTo>
                <a:lnTo>
                  <a:pt x="26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Freeform 272"/>
          <p:cNvSpPr>
            <a:spLocks/>
          </p:cNvSpPr>
          <p:nvPr/>
        </p:nvSpPr>
        <p:spPr bwMode="auto">
          <a:xfrm>
            <a:off x="8180790" y="4322069"/>
            <a:ext cx="7938" cy="11113"/>
          </a:xfrm>
          <a:custGeom>
            <a:avLst/>
            <a:gdLst>
              <a:gd name="T0" fmla="*/ 0 w 5"/>
              <a:gd name="T1" fmla="*/ 7 h 7"/>
              <a:gd name="T2" fmla="*/ 0 w 5"/>
              <a:gd name="T3" fmla="*/ 0 h 7"/>
              <a:gd name="T4" fmla="*/ 5 w 5"/>
              <a:gd name="T5" fmla="*/ 0 h 7"/>
              <a:gd name="T6" fmla="*/ 5 w 5"/>
              <a:gd name="T7" fmla="*/ 7 h 7"/>
              <a:gd name="T8" fmla="*/ 0 w 5"/>
              <a:gd name="T9" fmla="*/ 7 h 7"/>
              <a:gd name="T10" fmla="*/ 0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273"/>
          <p:cNvSpPr>
            <a:spLocks noEditPoints="1"/>
          </p:cNvSpPr>
          <p:nvPr/>
        </p:nvSpPr>
        <p:spPr bwMode="auto">
          <a:xfrm>
            <a:off x="7399740" y="2637731"/>
            <a:ext cx="49213" cy="66675"/>
          </a:xfrm>
          <a:custGeom>
            <a:avLst/>
            <a:gdLst>
              <a:gd name="T0" fmla="*/ 0 w 31"/>
              <a:gd name="T1" fmla="*/ 42 h 42"/>
              <a:gd name="T2" fmla="*/ 0 w 31"/>
              <a:gd name="T3" fmla="*/ 0 h 42"/>
              <a:gd name="T4" fmla="*/ 17 w 31"/>
              <a:gd name="T5" fmla="*/ 0 h 42"/>
              <a:gd name="T6" fmla="*/ 17 w 31"/>
              <a:gd name="T7" fmla="*/ 0 h 42"/>
              <a:gd name="T8" fmla="*/ 24 w 31"/>
              <a:gd name="T9" fmla="*/ 3 h 42"/>
              <a:gd name="T10" fmla="*/ 24 w 31"/>
              <a:gd name="T11" fmla="*/ 3 h 42"/>
              <a:gd name="T12" fmla="*/ 26 w 31"/>
              <a:gd name="T13" fmla="*/ 5 h 42"/>
              <a:gd name="T14" fmla="*/ 26 w 31"/>
              <a:gd name="T15" fmla="*/ 5 h 42"/>
              <a:gd name="T16" fmla="*/ 28 w 31"/>
              <a:gd name="T17" fmla="*/ 10 h 42"/>
              <a:gd name="T18" fmla="*/ 28 w 31"/>
              <a:gd name="T19" fmla="*/ 10 h 42"/>
              <a:gd name="T20" fmla="*/ 31 w 31"/>
              <a:gd name="T21" fmla="*/ 14 h 42"/>
              <a:gd name="T22" fmla="*/ 31 w 31"/>
              <a:gd name="T23" fmla="*/ 14 h 42"/>
              <a:gd name="T24" fmla="*/ 28 w 31"/>
              <a:gd name="T25" fmla="*/ 19 h 42"/>
              <a:gd name="T26" fmla="*/ 28 w 31"/>
              <a:gd name="T27" fmla="*/ 19 h 42"/>
              <a:gd name="T28" fmla="*/ 26 w 31"/>
              <a:gd name="T29" fmla="*/ 24 h 42"/>
              <a:gd name="T30" fmla="*/ 26 w 31"/>
              <a:gd name="T31" fmla="*/ 24 h 42"/>
              <a:gd name="T32" fmla="*/ 24 w 31"/>
              <a:gd name="T33" fmla="*/ 26 h 42"/>
              <a:gd name="T34" fmla="*/ 24 w 31"/>
              <a:gd name="T35" fmla="*/ 26 h 42"/>
              <a:gd name="T36" fmla="*/ 19 w 31"/>
              <a:gd name="T37" fmla="*/ 28 h 42"/>
              <a:gd name="T38" fmla="*/ 5 w 31"/>
              <a:gd name="T39" fmla="*/ 28 h 42"/>
              <a:gd name="T40" fmla="*/ 5 w 31"/>
              <a:gd name="T41" fmla="*/ 42 h 42"/>
              <a:gd name="T42" fmla="*/ 0 w 31"/>
              <a:gd name="T43" fmla="*/ 42 h 42"/>
              <a:gd name="T44" fmla="*/ 0 w 31"/>
              <a:gd name="T45" fmla="*/ 42 h 42"/>
              <a:gd name="T46" fmla="*/ 5 w 31"/>
              <a:gd name="T47" fmla="*/ 24 h 42"/>
              <a:gd name="T48" fmla="*/ 17 w 31"/>
              <a:gd name="T49" fmla="*/ 24 h 42"/>
              <a:gd name="T50" fmla="*/ 17 w 31"/>
              <a:gd name="T51" fmla="*/ 24 h 42"/>
              <a:gd name="T52" fmla="*/ 21 w 31"/>
              <a:gd name="T53" fmla="*/ 24 h 42"/>
              <a:gd name="T54" fmla="*/ 21 w 31"/>
              <a:gd name="T55" fmla="*/ 24 h 42"/>
              <a:gd name="T56" fmla="*/ 24 w 31"/>
              <a:gd name="T57" fmla="*/ 21 h 42"/>
              <a:gd name="T58" fmla="*/ 24 w 31"/>
              <a:gd name="T59" fmla="*/ 21 h 42"/>
              <a:gd name="T60" fmla="*/ 26 w 31"/>
              <a:gd name="T61" fmla="*/ 17 h 42"/>
              <a:gd name="T62" fmla="*/ 26 w 31"/>
              <a:gd name="T63" fmla="*/ 17 h 42"/>
              <a:gd name="T64" fmla="*/ 26 w 31"/>
              <a:gd name="T65" fmla="*/ 14 h 42"/>
              <a:gd name="T66" fmla="*/ 26 w 31"/>
              <a:gd name="T67" fmla="*/ 14 h 42"/>
              <a:gd name="T68" fmla="*/ 26 w 31"/>
              <a:gd name="T69" fmla="*/ 10 h 42"/>
              <a:gd name="T70" fmla="*/ 26 w 31"/>
              <a:gd name="T71" fmla="*/ 10 h 42"/>
              <a:gd name="T72" fmla="*/ 24 w 31"/>
              <a:gd name="T73" fmla="*/ 7 h 42"/>
              <a:gd name="T74" fmla="*/ 24 w 31"/>
              <a:gd name="T75" fmla="*/ 7 h 42"/>
              <a:gd name="T76" fmla="*/ 21 w 31"/>
              <a:gd name="T77" fmla="*/ 5 h 42"/>
              <a:gd name="T78" fmla="*/ 21 w 31"/>
              <a:gd name="T79" fmla="*/ 5 h 42"/>
              <a:gd name="T80" fmla="*/ 17 w 31"/>
              <a:gd name="T81" fmla="*/ 5 h 42"/>
              <a:gd name="T82" fmla="*/ 5 w 31"/>
              <a:gd name="T83" fmla="*/ 5 h 42"/>
              <a:gd name="T84" fmla="*/ 5 w 31"/>
              <a:gd name="T85" fmla="*/ 24 h 42"/>
              <a:gd name="T86" fmla="*/ 5 w 31"/>
              <a:gd name="T87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" h="42">
                <a:moveTo>
                  <a:pt x="0" y="42"/>
                </a:moveTo>
                <a:lnTo>
                  <a:pt x="0" y="0"/>
                </a:lnTo>
                <a:lnTo>
                  <a:pt x="17" y="0"/>
                </a:lnTo>
                <a:lnTo>
                  <a:pt x="17" y="0"/>
                </a:lnTo>
                <a:lnTo>
                  <a:pt x="24" y="3"/>
                </a:lnTo>
                <a:lnTo>
                  <a:pt x="24" y="3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1" y="14"/>
                </a:lnTo>
                <a:lnTo>
                  <a:pt x="31" y="14"/>
                </a:lnTo>
                <a:lnTo>
                  <a:pt x="28" y="19"/>
                </a:lnTo>
                <a:lnTo>
                  <a:pt x="28" y="19"/>
                </a:lnTo>
                <a:lnTo>
                  <a:pt x="26" y="24"/>
                </a:lnTo>
                <a:lnTo>
                  <a:pt x="26" y="24"/>
                </a:lnTo>
                <a:lnTo>
                  <a:pt x="24" y="26"/>
                </a:lnTo>
                <a:lnTo>
                  <a:pt x="24" y="26"/>
                </a:lnTo>
                <a:lnTo>
                  <a:pt x="19" y="28"/>
                </a:lnTo>
                <a:lnTo>
                  <a:pt x="5" y="28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5" y="24"/>
                </a:moveTo>
                <a:lnTo>
                  <a:pt x="17" y="24"/>
                </a:lnTo>
                <a:lnTo>
                  <a:pt x="17" y="24"/>
                </a:lnTo>
                <a:lnTo>
                  <a:pt x="21" y="24"/>
                </a:lnTo>
                <a:lnTo>
                  <a:pt x="21" y="24"/>
                </a:lnTo>
                <a:lnTo>
                  <a:pt x="24" y="21"/>
                </a:lnTo>
                <a:lnTo>
                  <a:pt x="24" y="21"/>
                </a:lnTo>
                <a:lnTo>
                  <a:pt x="26" y="17"/>
                </a:lnTo>
                <a:lnTo>
                  <a:pt x="26" y="17"/>
                </a:lnTo>
                <a:lnTo>
                  <a:pt x="26" y="14"/>
                </a:ln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4" y="7"/>
                </a:lnTo>
                <a:lnTo>
                  <a:pt x="24" y="7"/>
                </a:lnTo>
                <a:lnTo>
                  <a:pt x="21" y="5"/>
                </a:lnTo>
                <a:lnTo>
                  <a:pt x="21" y="5"/>
                </a:lnTo>
                <a:lnTo>
                  <a:pt x="17" y="5"/>
                </a:lnTo>
                <a:lnTo>
                  <a:pt x="5" y="5"/>
                </a:lnTo>
                <a:lnTo>
                  <a:pt x="5" y="24"/>
                </a:lnTo>
                <a:lnTo>
                  <a:pt x="5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274"/>
          <p:cNvSpPr>
            <a:spLocks noEditPoints="1"/>
          </p:cNvSpPr>
          <p:nvPr/>
        </p:nvSpPr>
        <p:spPr bwMode="auto">
          <a:xfrm>
            <a:off x="7452127" y="2656781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6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5 w 30"/>
              <a:gd name="T13" fmla="*/ 5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6 w 30"/>
              <a:gd name="T21" fmla="*/ 5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5 w 30"/>
              <a:gd name="T29" fmla="*/ 16 h 30"/>
              <a:gd name="T30" fmla="*/ 5 w 30"/>
              <a:gd name="T31" fmla="*/ 21 h 30"/>
              <a:gd name="T32" fmla="*/ 7 w 30"/>
              <a:gd name="T33" fmla="*/ 26 h 30"/>
              <a:gd name="T34" fmla="*/ 12 w 30"/>
              <a:gd name="T35" fmla="*/ 28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6 h 30"/>
              <a:gd name="T42" fmla="*/ 23 w 30"/>
              <a:gd name="T43" fmla="*/ 26 h 30"/>
              <a:gd name="T44" fmla="*/ 26 w 30"/>
              <a:gd name="T45" fmla="*/ 23 h 30"/>
              <a:gd name="T46" fmla="*/ 28 w 30"/>
              <a:gd name="T47" fmla="*/ 23 h 30"/>
              <a:gd name="T48" fmla="*/ 26 w 30"/>
              <a:gd name="T49" fmla="*/ 26 h 30"/>
              <a:gd name="T50" fmla="*/ 23 w 30"/>
              <a:gd name="T51" fmla="*/ 28 h 30"/>
              <a:gd name="T52" fmla="*/ 19 w 30"/>
              <a:gd name="T53" fmla="*/ 30 h 30"/>
              <a:gd name="T54" fmla="*/ 16 w 30"/>
              <a:gd name="T55" fmla="*/ 30 h 30"/>
              <a:gd name="T56" fmla="*/ 26 w 30"/>
              <a:gd name="T57" fmla="*/ 14 h 30"/>
              <a:gd name="T58" fmla="*/ 26 w 30"/>
              <a:gd name="T59" fmla="*/ 9 h 30"/>
              <a:gd name="T60" fmla="*/ 23 w 30"/>
              <a:gd name="T61" fmla="*/ 5 h 30"/>
              <a:gd name="T62" fmla="*/ 19 w 30"/>
              <a:gd name="T63" fmla="*/ 5 h 30"/>
              <a:gd name="T64" fmla="*/ 16 w 30"/>
              <a:gd name="T65" fmla="*/ 2 h 30"/>
              <a:gd name="T66" fmla="*/ 12 w 30"/>
              <a:gd name="T67" fmla="*/ 5 h 30"/>
              <a:gd name="T68" fmla="*/ 7 w 30"/>
              <a:gd name="T69" fmla="*/ 5 h 30"/>
              <a:gd name="T70" fmla="*/ 5 w 30"/>
              <a:gd name="T71" fmla="*/ 9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3" y="28"/>
                </a:lnTo>
                <a:lnTo>
                  <a:pt x="23" y="28"/>
                </a:lnTo>
                <a:lnTo>
                  <a:pt x="19" y="30"/>
                </a:lnTo>
                <a:lnTo>
                  <a:pt x="19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3" y="5"/>
                </a:lnTo>
                <a:lnTo>
                  <a:pt x="23" y="5"/>
                </a:lnTo>
                <a:lnTo>
                  <a:pt x="19" y="5"/>
                </a:lnTo>
                <a:lnTo>
                  <a:pt x="19" y="5"/>
                </a:lnTo>
                <a:lnTo>
                  <a:pt x="16" y="2"/>
                </a:lnTo>
                <a:lnTo>
                  <a:pt x="16" y="2"/>
                </a:lnTo>
                <a:lnTo>
                  <a:pt x="12" y="5"/>
                </a:lnTo>
                <a:lnTo>
                  <a:pt x="12" y="5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275"/>
          <p:cNvSpPr>
            <a:spLocks/>
          </p:cNvSpPr>
          <p:nvPr/>
        </p:nvSpPr>
        <p:spPr bwMode="auto">
          <a:xfrm>
            <a:off x="7510865" y="2637731"/>
            <a:ext cx="19050" cy="66675"/>
          </a:xfrm>
          <a:custGeom>
            <a:avLst/>
            <a:gdLst>
              <a:gd name="T0" fmla="*/ 0 w 12"/>
              <a:gd name="T1" fmla="*/ 0 h 42"/>
              <a:gd name="T2" fmla="*/ 3 w 12"/>
              <a:gd name="T3" fmla="*/ 0 h 42"/>
              <a:gd name="T4" fmla="*/ 3 w 12"/>
              <a:gd name="T5" fmla="*/ 35 h 42"/>
              <a:gd name="T6" fmla="*/ 3 w 12"/>
              <a:gd name="T7" fmla="*/ 35 h 42"/>
              <a:gd name="T8" fmla="*/ 5 w 12"/>
              <a:gd name="T9" fmla="*/ 38 h 42"/>
              <a:gd name="T10" fmla="*/ 5 w 12"/>
              <a:gd name="T11" fmla="*/ 38 h 42"/>
              <a:gd name="T12" fmla="*/ 7 w 12"/>
              <a:gd name="T13" fmla="*/ 40 h 42"/>
              <a:gd name="T14" fmla="*/ 7 w 12"/>
              <a:gd name="T15" fmla="*/ 40 h 42"/>
              <a:gd name="T16" fmla="*/ 10 w 12"/>
              <a:gd name="T17" fmla="*/ 40 h 42"/>
              <a:gd name="T18" fmla="*/ 10 w 12"/>
              <a:gd name="T19" fmla="*/ 40 h 42"/>
              <a:gd name="T20" fmla="*/ 10 w 12"/>
              <a:gd name="T21" fmla="*/ 38 h 42"/>
              <a:gd name="T22" fmla="*/ 12 w 12"/>
              <a:gd name="T23" fmla="*/ 42 h 42"/>
              <a:gd name="T24" fmla="*/ 12 w 12"/>
              <a:gd name="T25" fmla="*/ 42 h 42"/>
              <a:gd name="T26" fmla="*/ 7 w 12"/>
              <a:gd name="T27" fmla="*/ 42 h 42"/>
              <a:gd name="T28" fmla="*/ 7 w 12"/>
              <a:gd name="T29" fmla="*/ 42 h 42"/>
              <a:gd name="T30" fmla="*/ 5 w 12"/>
              <a:gd name="T31" fmla="*/ 42 h 42"/>
              <a:gd name="T32" fmla="*/ 5 w 12"/>
              <a:gd name="T33" fmla="*/ 42 h 42"/>
              <a:gd name="T34" fmla="*/ 0 w 12"/>
              <a:gd name="T35" fmla="*/ 42 h 42"/>
              <a:gd name="T36" fmla="*/ 0 w 12"/>
              <a:gd name="T37" fmla="*/ 42 h 42"/>
              <a:gd name="T38" fmla="*/ 0 w 12"/>
              <a:gd name="T39" fmla="*/ 38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3" y="0"/>
                </a:lnTo>
                <a:lnTo>
                  <a:pt x="3" y="35"/>
                </a:lnTo>
                <a:lnTo>
                  <a:pt x="3" y="35"/>
                </a:lnTo>
                <a:lnTo>
                  <a:pt x="5" y="38"/>
                </a:lnTo>
                <a:lnTo>
                  <a:pt x="5" y="38"/>
                </a:lnTo>
                <a:lnTo>
                  <a:pt x="7" y="40"/>
                </a:lnTo>
                <a:lnTo>
                  <a:pt x="7" y="40"/>
                </a:lnTo>
                <a:lnTo>
                  <a:pt x="10" y="40"/>
                </a:lnTo>
                <a:lnTo>
                  <a:pt x="10" y="40"/>
                </a:lnTo>
                <a:lnTo>
                  <a:pt x="10" y="38"/>
                </a:lnTo>
                <a:lnTo>
                  <a:pt x="12" y="42"/>
                </a:lnTo>
                <a:lnTo>
                  <a:pt x="12" y="42"/>
                </a:lnTo>
                <a:lnTo>
                  <a:pt x="7" y="42"/>
                </a:lnTo>
                <a:lnTo>
                  <a:pt x="7" y="42"/>
                </a:lnTo>
                <a:lnTo>
                  <a:pt x="5" y="4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276"/>
          <p:cNvSpPr>
            <a:spLocks/>
          </p:cNvSpPr>
          <p:nvPr/>
        </p:nvSpPr>
        <p:spPr bwMode="auto">
          <a:xfrm>
            <a:off x="7533090" y="2637731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7 w 12"/>
              <a:gd name="T9" fmla="*/ 38 h 42"/>
              <a:gd name="T10" fmla="*/ 7 w 12"/>
              <a:gd name="T11" fmla="*/ 38 h 42"/>
              <a:gd name="T12" fmla="*/ 10 w 12"/>
              <a:gd name="T13" fmla="*/ 40 h 42"/>
              <a:gd name="T14" fmla="*/ 10 w 12"/>
              <a:gd name="T15" fmla="*/ 40 h 42"/>
              <a:gd name="T16" fmla="*/ 10 w 12"/>
              <a:gd name="T17" fmla="*/ 40 h 42"/>
              <a:gd name="T18" fmla="*/ 10 w 12"/>
              <a:gd name="T19" fmla="*/ 40 h 42"/>
              <a:gd name="T20" fmla="*/ 12 w 12"/>
              <a:gd name="T21" fmla="*/ 38 h 42"/>
              <a:gd name="T22" fmla="*/ 12 w 12"/>
              <a:gd name="T23" fmla="*/ 42 h 42"/>
              <a:gd name="T24" fmla="*/ 12 w 12"/>
              <a:gd name="T25" fmla="*/ 42 h 42"/>
              <a:gd name="T26" fmla="*/ 10 w 12"/>
              <a:gd name="T27" fmla="*/ 42 h 42"/>
              <a:gd name="T28" fmla="*/ 10 w 12"/>
              <a:gd name="T29" fmla="*/ 42 h 42"/>
              <a:gd name="T30" fmla="*/ 7 w 12"/>
              <a:gd name="T31" fmla="*/ 42 h 42"/>
              <a:gd name="T32" fmla="*/ 7 w 12"/>
              <a:gd name="T33" fmla="*/ 42 h 42"/>
              <a:gd name="T34" fmla="*/ 3 w 12"/>
              <a:gd name="T35" fmla="*/ 42 h 42"/>
              <a:gd name="T36" fmla="*/ 3 w 12"/>
              <a:gd name="T37" fmla="*/ 42 h 42"/>
              <a:gd name="T38" fmla="*/ 0 w 12"/>
              <a:gd name="T39" fmla="*/ 38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7" y="38"/>
                </a:lnTo>
                <a:lnTo>
                  <a:pt x="7" y="38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38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3" y="42"/>
                </a:lnTo>
                <a:lnTo>
                  <a:pt x="3" y="42"/>
                </a:ln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277"/>
          <p:cNvSpPr>
            <a:spLocks noEditPoints="1"/>
          </p:cNvSpPr>
          <p:nvPr/>
        </p:nvSpPr>
        <p:spPr bwMode="auto">
          <a:xfrm>
            <a:off x="7555315" y="2656781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31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6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6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5 h 30"/>
              <a:gd name="T62" fmla="*/ 21 w 31"/>
              <a:gd name="T63" fmla="*/ 5 h 30"/>
              <a:gd name="T64" fmla="*/ 17 w 31"/>
              <a:gd name="T65" fmla="*/ 2 h 30"/>
              <a:gd name="T66" fmla="*/ 12 w 31"/>
              <a:gd name="T67" fmla="*/ 5 h 30"/>
              <a:gd name="T68" fmla="*/ 10 w 31"/>
              <a:gd name="T69" fmla="*/ 5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1" y="9"/>
                </a:lnTo>
                <a:lnTo>
                  <a:pt x="31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6"/>
                </a:lnTo>
                <a:lnTo>
                  <a:pt x="10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21" y="5"/>
                </a:lnTo>
                <a:lnTo>
                  <a:pt x="21" y="5"/>
                </a:lnTo>
                <a:lnTo>
                  <a:pt x="17" y="2"/>
                </a:lnTo>
                <a:lnTo>
                  <a:pt x="17" y="2"/>
                </a:lnTo>
                <a:lnTo>
                  <a:pt x="12" y="5"/>
                </a:lnTo>
                <a:lnTo>
                  <a:pt x="12" y="5"/>
                </a:lnTo>
                <a:lnTo>
                  <a:pt x="10" y="5"/>
                </a:lnTo>
                <a:lnTo>
                  <a:pt x="10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278"/>
          <p:cNvSpPr>
            <a:spLocks/>
          </p:cNvSpPr>
          <p:nvPr/>
        </p:nvSpPr>
        <p:spPr bwMode="auto">
          <a:xfrm>
            <a:off x="7615640" y="2656781"/>
            <a:ext cx="39688" cy="47625"/>
          </a:xfrm>
          <a:custGeom>
            <a:avLst/>
            <a:gdLst>
              <a:gd name="T0" fmla="*/ 25 w 25"/>
              <a:gd name="T1" fmla="*/ 30 h 30"/>
              <a:gd name="T2" fmla="*/ 21 w 25"/>
              <a:gd name="T3" fmla="*/ 30 h 30"/>
              <a:gd name="T4" fmla="*/ 21 w 25"/>
              <a:gd name="T5" fmla="*/ 14 h 30"/>
              <a:gd name="T6" fmla="*/ 21 w 25"/>
              <a:gd name="T7" fmla="*/ 14 h 30"/>
              <a:gd name="T8" fmla="*/ 18 w 25"/>
              <a:gd name="T9" fmla="*/ 5 h 30"/>
              <a:gd name="T10" fmla="*/ 18 w 25"/>
              <a:gd name="T11" fmla="*/ 5 h 30"/>
              <a:gd name="T12" fmla="*/ 16 w 25"/>
              <a:gd name="T13" fmla="*/ 5 h 30"/>
              <a:gd name="T14" fmla="*/ 14 w 25"/>
              <a:gd name="T15" fmla="*/ 2 h 30"/>
              <a:gd name="T16" fmla="*/ 14 w 25"/>
              <a:gd name="T17" fmla="*/ 2 h 30"/>
              <a:gd name="T18" fmla="*/ 11 w 25"/>
              <a:gd name="T19" fmla="*/ 5 h 30"/>
              <a:gd name="T20" fmla="*/ 11 w 25"/>
              <a:gd name="T21" fmla="*/ 5 h 30"/>
              <a:gd name="T22" fmla="*/ 7 w 25"/>
              <a:gd name="T23" fmla="*/ 5 h 30"/>
              <a:gd name="T24" fmla="*/ 7 w 25"/>
              <a:gd name="T25" fmla="*/ 5 h 30"/>
              <a:gd name="T26" fmla="*/ 4 w 25"/>
              <a:gd name="T27" fmla="*/ 9 h 30"/>
              <a:gd name="T28" fmla="*/ 4 w 25"/>
              <a:gd name="T29" fmla="*/ 9 h 30"/>
              <a:gd name="T30" fmla="*/ 2 w 25"/>
              <a:gd name="T31" fmla="*/ 12 h 30"/>
              <a:gd name="T32" fmla="*/ 2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1 w 25"/>
              <a:gd name="T53" fmla="*/ 0 h 30"/>
              <a:gd name="T54" fmla="*/ 21 w 25"/>
              <a:gd name="T55" fmla="*/ 0 h 30"/>
              <a:gd name="T56" fmla="*/ 23 w 25"/>
              <a:gd name="T57" fmla="*/ 2 h 30"/>
              <a:gd name="T58" fmla="*/ 23 w 25"/>
              <a:gd name="T59" fmla="*/ 2 h 30"/>
              <a:gd name="T60" fmla="*/ 25 w 25"/>
              <a:gd name="T61" fmla="*/ 7 h 30"/>
              <a:gd name="T62" fmla="*/ 25 w 25"/>
              <a:gd name="T63" fmla="*/ 7 h 30"/>
              <a:gd name="T64" fmla="*/ 25 w 25"/>
              <a:gd name="T65" fmla="*/ 12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8" y="5"/>
                </a:lnTo>
                <a:lnTo>
                  <a:pt x="18" y="5"/>
                </a:lnTo>
                <a:lnTo>
                  <a:pt x="16" y="5"/>
                </a:lnTo>
                <a:lnTo>
                  <a:pt x="14" y="2"/>
                </a:lnTo>
                <a:lnTo>
                  <a:pt x="14" y="2"/>
                </a:lnTo>
                <a:lnTo>
                  <a:pt x="11" y="5"/>
                </a:lnTo>
                <a:lnTo>
                  <a:pt x="11" y="5"/>
                </a:lnTo>
                <a:lnTo>
                  <a:pt x="7" y="5"/>
                </a:lnTo>
                <a:lnTo>
                  <a:pt x="7" y="5"/>
                </a:lnTo>
                <a:lnTo>
                  <a:pt x="4" y="9"/>
                </a:lnTo>
                <a:lnTo>
                  <a:pt x="4" y="9"/>
                </a:lnTo>
                <a:lnTo>
                  <a:pt x="2" y="12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3" y="2"/>
                </a:lnTo>
                <a:lnTo>
                  <a:pt x="23" y="2"/>
                </a:lnTo>
                <a:lnTo>
                  <a:pt x="25" y="7"/>
                </a:lnTo>
                <a:lnTo>
                  <a:pt x="25" y="7"/>
                </a:lnTo>
                <a:lnTo>
                  <a:pt x="25" y="12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279"/>
          <p:cNvSpPr>
            <a:spLocks/>
          </p:cNvSpPr>
          <p:nvPr/>
        </p:nvSpPr>
        <p:spPr bwMode="auto">
          <a:xfrm>
            <a:off x="7663265" y="2642494"/>
            <a:ext cx="25400" cy="61913"/>
          </a:xfrm>
          <a:custGeom>
            <a:avLst/>
            <a:gdLst>
              <a:gd name="T0" fmla="*/ 16 w 16"/>
              <a:gd name="T1" fmla="*/ 37 h 39"/>
              <a:gd name="T2" fmla="*/ 16 w 16"/>
              <a:gd name="T3" fmla="*/ 37 h 39"/>
              <a:gd name="T4" fmla="*/ 16 w 16"/>
              <a:gd name="T5" fmla="*/ 39 h 39"/>
              <a:gd name="T6" fmla="*/ 16 w 16"/>
              <a:gd name="T7" fmla="*/ 39 h 39"/>
              <a:gd name="T8" fmla="*/ 14 w 16"/>
              <a:gd name="T9" fmla="*/ 39 h 39"/>
              <a:gd name="T10" fmla="*/ 14 w 16"/>
              <a:gd name="T11" fmla="*/ 39 h 39"/>
              <a:gd name="T12" fmla="*/ 12 w 16"/>
              <a:gd name="T13" fmla="*/ 39 h 39"/>
              <a:gd name="T14" fmla="*/ 12 w 16"/>
              <a:gd name="T15" fmla="*/ 39 h 39"/>
              <a:gd name="T16" fmla="*/ 9 w 16"/>
              <a:gd name="T17" fmla="*/ 39 h 39"/>
              <a:gd name="T18" fmla="*/ 9 w 16"/>
              <a:gd name="T19" fmla="*/ 39 h 39"/>
              <a:gd name="T20" fmla="*/ 7 w 16"/>
              <a:gd name="T21" fmla="*/ 39 h 39"/>
              <a:gd name="T22" fmla="*/ 7 w 16"/>
              <a:gd name="T23" fmla="*/ 39 h 39"/>
              <a:gd name="T24" fmla="*/ 7 w 16"/>
              <a:gd name="T25" fmla="*/ 39 h 39"/>
              <a:gd name="T26" fmla="*/ 7 w 16"/>
              <a:gd name="T27" fmla="*/ 39 h 39"/>
              <a:gd name="T28" fmla="*/ 5 w 16"/>
              <a:gd name="T29" fmla="*/ 37 h 39"/>
              <a:gd name="T30" fmla="*/ 5 w 16"/>
              <a:gd name="T31" fmla="*/ 37 h 39"/>
              <a:gd name="T32" fmla="*/ 5 w 16"/>
              <a:gd name="T33" fmla="*/ 35 h 39"/>
              <a:gd name="T34" fmla="*/ 5 w 16"/>
              <a:gd name="T35" fmla="*/ 11 h 39"/>
              <a:gd name="T36" fmla="*/ 0 w 16"/>
              <a:gd name="T37" fmla="*/ 11 h 39"/>
              <a:gd name="T38" fmla="*/ 0 w 16"/>
              <a:gd name="T39" fmla="*/ 9 h 39"/>
              <a:gd name="T40" fmla="*/ 5 w 16"/>
              <a:gd name="T41" fmla="*/ 9 h 39"/>
              <a:gd name="T42" fmla="*/ 5 w 16"/>
              <a:gd name="T43" fmla="*/ 0 h 39"/>
              <a:gd name="T44" fmla="*/ 7 w 16"/>
              <a:gd name="T45" fmla="*/ 0 h 39"/>
              <a:gd name="T46" fmla="*/ 7 w 16"/>
              <a:gd name="T47" fmla="*/ 9 h 39"/>
              <a:gd name="T48" fmla="*/ 14 w 16"/>
              <a:gd name="T49" fmla="*/ 9 h 39"/>
              <a:gd name="T50" fmla="*/ 14 w 16"/>
              <a:gd name="T51" fmla="*/ 11 h 39"/>
              <a:gd name="T52" fmla="*/ 7 w 16"/>
              <a:gd name="T53" fmla="*/ 11 h 39"/>
              <a:gd name="T54" fmla="*/ 7 w 16"/>
              <a:gd name="T55" fmla="*/ 32 h 39"/>
              <a:gd name="T56" fmla="*/ 7 w 16"/>
              <a:gd name="T57" fmla="*/ 32 h 39"/>
              <a:gd name="T58" fmla="*/ 9 w 16"/>
              <a:gd name="T59" fmla="*/ 35 h 39"/>
              <a:gd name="T60" fmla="*/ 9 w 16"/>
              <a:gd name="T61" fmla="*/ 35 h 39"/>
              <a:gd name="T62" fmla="*/ 12 w 16"/>
              <a:gd name="T63" fmla="*/ 37 h 39"/>
              <a:gd name="T64" fmla="*/ 12 w 16"/>
              <a:gd name="T65" fmla="*/ 37 h 39"/>
              <a:gd name="T66" fmla="*/ 14 w 16"/>
              <a:gd name="T67" fmla="*/ 35 h 39"/>
              <a:gd name="T68" fmla="*/ 14 w 16"/>
              <a:gd name="T69" fmla="*/ 35 h 39"/>
              <a:gd name="T70" fmla="*/ 16 w 16"/>
              <a:gd name="T71" fmla="*/ 35 h 39"/>
              <a:gd name="T72" fmla="*/ 16 w 16"/>
              <a:gd name="T73" fmla="*/ 37 h 39"/>
              <a:gd name="T74" fmla="*/ 16 w 16"/>
              <a:gd name="T75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9">
                <a:moveTo>
                  <a:pt x="16" y="37"/>
                </a:moveTo>
                <a:lnTo>
                  <a:pt x="16" y="37"/>
                </a:lnTo>
                <a:lnTo>
                  <a:pt x="16" y="39"/>
                </a:lnTo>
                <a:lnTo>
                  <a:pt x="16" y="39"/>
                </a:lnTo>
                <a:lnTo>
                  <a:pt x="14" y="39"/>
                </a:lnTo>
                <a:lnTo>
                  <a:pt x="14" y="39"/>
                </a:lnTo>
                <a:lnTo>
                  <a:pt x="12" y="39"/>
                </a:lnTo>
                <a:lnTo>
                  <a:pt x="12" y="39"/>
                </a:lnTo>
                <a:lnTo>
                  <a:pt x="9" y="39"/>
                </a:lnTo>
                <a:lnTo>
                  <a:pt x="9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5" y="37"/>
                </a:lnTo>
                <a:lnTo>
                  <a:pt x="5" y="37"/>
                </a:lnTo>
                <a:lnTo>
                  <a:pt x="5" y="35"/>
                </a:lnTo>
                <a:lnTo>
                  <a:pt x="5" y="11"/>
                </a:lnTo>
                <a:lnTo>
                  <a:pt x="0" y="11"/>
                </a:lnTo>
                <a:lnTo>
                  <a:pt x="0" y="9"/>
                </a:lnTo>
                <a:lnTo>
                  <a:pt x="5" y="9"/>
                </a:lnTo>
                <a:lnTo>
                  <a:pt x="5" y="0"/>
                </a:lnTo>
                <a:lnTo>
                  <a:pt x="7" y="0"/>
                </a:lnTo>
                <a:lnTo>
                  <a:pt x="7" y="9"/>
                </a:lnTo>
                <a:lnTo>
                  <a:pt x="14" y="9"/>
                </a:lnTo>
                <a:lnTo>
                  <a:pt x="14" y="11"/>
                </a:lnTo>
                <a:lnTo>
                  <a:pt x="7" y="11"/>
                </a:lnTo>
                <a:lnTo>
                  <a:pt x="7" y="32"/>
                </a:lnTo>
                <a:lnTo>
                  <a:pt x="7" y="32"/>
                </a:lnTo>
                <a:lnTo>
                  <a:pt x="9" y="35"/>
                </a:lnTo>
                <a:lnTo>
                  <a:pt x="9" y="35"/>
                </a:lnTo>
                <a:lnTo>
                  <a:pt x="12" y="37"/>
                </a:lnTo>
                <a:lnTo>
                  <a:pt x="12" y="37"/>
                </a:lnTo>
                <a:lnTo>
                  <a:pt x="14" y="35"/>
                </a:lnTo>
                <a:lnTo>
                  <a:pt x="14" y="35"/>
                </a:lnTo>
                <a:lnTo>
                  <a:pt x="16" y="35"/>
                </a:lnTo>
                <a:lnTo>
                  <a:pt x="16" y="37"/>
                </a:lnTo>
                <a:lnTo>
                  <a:pt x="16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Freeform 280"/>
          <p:cNvSpPr>
            <a:spLocks noEditPoints="1"/>
          </p:cNvSpPr>
          <p:nvPr/>
        </p:nvSpPr>
        <p:spPr bwMode="auto">
          <a:xfrm>
            <a:off x="7693427" y="2656781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6 h 30"/>
              <a:gd name="T6" fmla="*/ 2 w 30"/>
              <a:gd name="T7" fmla="*/ 21 h 30"/>
              <a:gd name="T8" fmla="*/ 0 w 30"/>
              <a:gd name="T9" fmla="*/ 16 h 30"/>
              <a:gd name="T10" fmla="*/ 2 w 30"/>
              <a:gd name="T11" fmla="*/ 9 h 30"/>
              <a:gd name="T12" fmla="*/ 4 w 30"/>
              <a:gd name="T13" fmla="*/ 5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5 w 30"/>
              <a:gd name="T21" fmla="*/ 5 h 30"/>
              <a:gd name="T22" fmla="*/ 30 w 30"/>
              <a:gd name="T23" fmla="*/ 9 h 30"/>
              <a:gd name="T24" fmla="*/ 30 w 30"/>
              <a:gd name="T25" fmla="*/ 16 h 30"/>
              <a:gd name="T26" fmla="*/ 30 w 30"/>
              <a:gd name="T27" fmla="*/ 16 h 30"/>
              <a:gd name="T28" fmla="*/ 4 w 30"/>
              <a:gd name="T29" fmla="*/ 16 h 30"/>
              <a:gd name="T30" fmla="*/ 7 w 30"/>
              <a:gd name="T31" fmla="*/ 21 h 30"/>
              <a:gd name="T32" fmla="*/ 9 w 30"/>
              <a:gd name="T33" fmla="*/ 26 h 30"/>
              <a:gd name="T34" fmla="*/ 11 w 30"/>
              <a:gd name="T35" fmla="*/ 28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6 h 30"/>
              <a:gd name="T42" fmla="*/ 23 w 30"/>
              <a:gd name="T43" fmla="*/ 26 h 30"/>
              <a:gd name="T44" fmla="*/ 25 w 30"/>
              <a:gd name="T45" fmla="*/ 23 h 30"/>
              <a:gd name="T46" fmla="*/ 28 w 30"/>
              <a:gd name="T47" fmla="*/ 23 h 30"/>
              <a:gd name="T48" fmla="*/ 28 w 30"/>
              <a:gd name="T49" fmla="*/ 26 h 30"/>
              <a:gd name="T50" fmla="*/ 23 w 30"/>
              <a:gd name="T51" fmla="*/ 28 h 30"/>
              <a:gd name="T52" fmla="*/ 21 w 30"/>
              <a:gd name="T53" fmla="*/ 30 h 30"/>
              <a:gd name="T54" fmla="*/ 16 w 30"/>
              <a:gd name="T55" fmla="*/ 30 h 30"/>
              <a:gd name="T56" fmla="*/ 28 w 30"/>
              <a:gd name="T57" fmla="*/ 14 h 30"/>
              <a:gd name="T58" fmla="*/ 25 w 30"/>
              <a:gd name="T59" fmla="*/ 9 h 30"/>
              <a:gd name="T60" fmla="*/ 23 w 30"/>
              <a:gd name="T61" fmla="*/ 5 h 30"/>
              <a:gd name="T62" fmla="*/ 21 w 30"/>
              <a:gd name="T63" fmla="*/ 5 h 30"/>
              <a:gd name="T64" fmla="*/ 16 w 30"/>
              <a:gd name="T65" fmla="*/ 2 h 30"/>
              <a:gd name="T66" fmla="*/ 11 w 30"/>
              <a:gd name="T67" fmla="*/ 5 h 30"/>
              <a:gd name="T68" fmla="*/ 9 w 30"/>
              <a:gd name="T69" fmla="*/ 5 h 30"/>
              <a:gd name="T70" fmla="*/ 7 w 30"/>
              <a:gd name="T71" fmla="*/ 9 h 30"/>
              <a:gd name="T72" fmla="*/ 28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6"/>
                </a:lnTo>
                <a:lnTo>
                  <a:pt x="4" y="26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5" y="5"/>
                </a:lnTo>
                <a:lnTo>
                  <a:pt x="25" y="5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7" y="21"/>
                </a:lnTo>
                <a:lnTo>
                  <a:pt x="7" y="21"/>
                </a:lnTo>
                <a:lnTo>
                  <a:pt x="9" y="26"/>
                </a:lnTo>
                <a:lnTo>
                  <a:pt x="9" y="26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6"/>
                </a:lnTo>
                <a:lnTo>
                  <a:pt x="23" y="26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8" y="26"/>
                </a:lnTo>
                <a:lnTo>
                  <a:pt x="28" y="26"/>
                </a:lnTo>
                <a:lnTo>
                  <a:pt x="23" y="28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5" y="9"/>
                </a:lnTo>
                <a:lnTo>
                  <a:pt x="25" y="9"/>
                </a:lnTo>
                <a:lnTo>
                  <a:pt x="23" y="5"/>
                </a:lnTo>
                <a:lnTo>
                  <a:pt x="23" y="5"/>
                </a:lnTo>
                <a:lnTo>
                  <a:pt x="21" y="5"/>
                </a:lnTo>
                <a:lnTo>
                  <a:pt x="21" y="5"/>
                </a:lnTo>
                <a:lnTo>
                  <a:pt x="16" y="2"/>
                </a:lnTo>
                <a:lnTo>
                  <a:pt x="16" y="2"/>
                </a:lnTo>
                <a:lnTo>
                  <a:pt x="11" y="5"/>
                </a:lnTo>
                <a:lnTo>
                  <a:pt x="11" y="5"/>
                </a:lnTo>
                <a:lnTo>
                  <a:pt x="9" y="5"/>
                </a:lnTo>
                <a:lnTo>
                  <a:pt x="9" y="5"/>
                </a:lnTo>
                <a:lnTo>
                  <a:pt x="7" y="9"/>
                </a:lnTo>
                <a:lnTo>
                  <a:pt x="7" y="9"/>
                </a:lnTo>
                <a:lnTo>
                  <a:pt x="4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281"/>
          <p:cNvSpPr>
            <a:spLocks/>
          </p:cNvSpPr>
          <p:nvPr/>
        </p:nvSpPr>
        <p:spPr bwMode="auto">
          <a:xfrm>
            <a:off x="7748990" y="2656781"/>
            <a:ext cx="36513" cy="47625"/>
          </a:xfrm>
          <a:custGeom>
            <a:avLst/>
            <a:gdLst>
              <a:gd name="T0" fmla="*/ 11 w 23"/>
              <a:gd name="T1" fmla="*/ 30 h 30"/>
              <a:gd name="T2" fmla="*/ 4 w 23"/>
              <a:gd name="T3" fmla="*/ 30 h 30"/>
              <a:gd name="T4" fmla="*/ 0 w 23"/>
              <a:gd name="T5" fmla="*/ 23 h 30"/>
              <a:gd name="T6" fmla="*/ 7 w 23"/>
              <a:gd name="T7" fmla="*/ 28 h 30"/>
              <a:gd name="T8" fmla="*/ 11 w 23"/>
              <a:gd name="T9" fmla="*/ 28 h 30"/>
              <a:gd name="T10" fmla="*/ 18 w 23"/>
              <a:gd name="T11" fmla="*/ 26 h 30"/>
              <a:gd name="T12" fmla="*/ 21 w 23"/>
              <a:gd name="T13" fmla="*/ 23 h 30"/>
              <a:gd name="T14" fmla="*/ 18 w 23"/>
              <a:gd name="T15" fmla="*/ 21 h 30"/>
              <a:gd name="T16" fmla="*/ 18 w 23"/>
              <a:gd name="T17" fmla="*/ 19 h 30"/>
              <a:gd name="T18" fmla="*/ 14 w 23"/>
              <a:gd name="T19" fmla="*/ 19 h 30"/>
              <a:gd name="T20" fmla="*/ 11 w 23"/>
              <a:gd name="T21" fmla="*/ 16 h 30"/>
              <a:gd name="T22" fmla="*/ 7 w 23"/>
              <a:gd name="T23" fmla="*/ 16 h 30"/>
              <a:gd name="T24" fmla="*/ 2 w 23"/>
              <a:gd name="T25" fmla="*/ 14 h 30"/>
              <a:gd name="T26" fmla="*/ 2 w 23"/>
              <a:gd name="T27" fmla="*/ 12 h 30"/>
              <a:gd name="T28" fmla="*/ 0 w 23"/>
              <a:gd name="T29" fmla="*/ 9 h 30"/>
              <a:gd name="T30" fmla="*/ 2 w 23"/>
              <a:gd name="T31" fmla="*/ 5 h 30"/>
              <a:gd name="T32" fmla="*/ 4 w 23"/>
              <a:gd name="T33" fmla="*/ 2 h 30"/>
              <a:gd name="T34" fmla="*/ 7 w 23"/>
              <a:gd name="T35" fmla="*/ 0 h 30"/>
              <a:gd name="T36" fmla="*/ 11 w 23"/>
              <a:gd name="T37" fmla="*/ 0 h 30"/>
              <a:gd name="T38" fmla="*/ 18 w 23"/>
              <a:gd name="T39" fmla="*/ 0 h 30"/>
              <a:gd name="T40" fmla="*/ 23 w 23"/>
              <a:gd name="T41" fmla="*/ 5 h 30"/>
              <a:gd name="T42" fmla="*/ 21 w 23"/>
              <a:gd name="T43" fmla="*/ 7 h 30"/>
              <a:gd name="T44" fmla="*/ 16 w 23"/>
              <a:gd name="T45" fmla="*/ 5 h 30"/>
              <a:gd name="T46" fmla="*/ 11 w 23"/>
              <a:gd name="T47" fmla="*/ 2 h 30"/>
              <a:gd name="T48" fmla="*/ 9 w 23"/>
              <a:gd name="T49" fmla="*/ 2 h 30"/>
              <a:gd name="T50" fmla="*/ 7 w 23"/>
              <a:gd name="T51" fmla="*/ 5 h 30"/>
              <a:gd name="T52" fmla="*/ 4 w 23"/>
              <a:gd name="T53" fmla="*/ 5 h 30"/>
              <a:gd name="T54" fmla="*/ 4 w 23"/>
              <a:gd name="T55" fmla="*/ 9 h 30"/>
              <a:gd name="T56" fmla="*/ 4 w 23"/>
              <a:gd name="T57" fmla="*/ 9 h 30"/>
              <a:gd name="T58" fmla="*/ 7 w 23"/>
              <a:gd name="T59" fmla="*/ 12 h 30"/>
              <a:gd name="T60" fmla="*/ 9 w 23"/>
              <a:gd name="T61" fmla="*/ 12 h 30"/>
              <a:gd name="T62" fmla="*/ 11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9 h 30"/>
              <a:gd name="T70" fmla="*/ 23 w 23"/>
              <a:gd name="T71" fmla="*/ 21 h 30"/>
              <a:gd name="T72" fmla="*/ 21 w 23"/>
              <a:gd name="T73" fmla="*/ 28 h 30"/>
              <a:gd name="T74" fmla="*/ 16 w 23"/>
              <a:gd name="T75" fmla="*/ 30 h 30"/>
              <a:gd name="T76" fmla="*/ 11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1" y="30"/>
                </a:moveTo>
                <a:lnTo>
                  <a:pt x="11" y="30"/>
                </a:lnTo>
                <a:lnTo>
                  <a:pt x="4" y="30"/>
                </a:lnTo>
                <a:lnTo>
                  <a:pt x="4" y="30"/>
                </a:lnTo>
                <a:lnTo>
                  <a:pt x="0" y="26"/>
                </a:lnTo>
                <a:lnTo>
                  <a:pt x="0" y="23"/>
                </a:lnTo>
                <a:lnTo>
                  <a:pt x="0" y="23"/>
                </a:lnTo>
                <a:lnTo>
                  <a:pt x="7" y="28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lnTo>
                  <a:pt x="18" y="26"/>
                </a:lnTo>
                <a:lnTo>
                  <a:pt x="18" y="26"/>
                </a:lnTo>
                <a:lnTo>
                  <a:pt x="21" y="23"/>
                </a:lnTo>
                <a:lnTo>
                  <a:pt x="21" y="23"/>
                </a:lnTo>
                <a:lnTo>
                  <a:pt x="18" y="21"/>
                </a:lnTo>
                <a:lnTo>
                  <a:pt x="18" y="21"/>
                </a:lnTo>
                <a:lnTo>
                  <a:pt x="18" y="19"/>
                </a:lnTo>
                <a:lnTo>
                  <a:pt x="18" y="19"/>
                </a:lnTo>
                <a:lnTo>
                  <a:pt x="14" y="19"/>
                </a:lnTo>
                <a:lnTo>
                  <a:pt x="14" y="19"/>
                </a:lnTo>
                <a:lnTo>
                  <a:pt x="11" y="16"/>
                </a:lnTo>
                <a:lnTo>
                  <a:pt x="11" y="16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18" y="0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7" y="5"/>
                </a:lnTo>
                <a:lnTo>
                  <a:pt x="7" y="5"/>
                </a:lnTo>
                <a:lnTo>
                  <a:pt x="4" y="5"/>
                </a:lnTo>
                <a:lnTo>
                  <a:pt x="4" y="5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9"/>
                </a:lnTo>
                <a:lnTo>
                  <a:pt x="23" y="19"/>
                </a:lnTo>
                <a:lnTo>
                  <a:pt x="23" y="21"/>
                </a:lnTo>
                <a:lnTo>
                  <a:pt x="23" y="21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282"/>
          <p:cNvSpPr>
            <a:spLocks noEditPoints="1"/>
          </p:cNvSpPr>
          <p:nvPr/>
        </p:nvSpPr>
        <p:spPr bwMode="auto">
          <a:xfrm>
            <a:off x="7793440" y="2656781"/>
            <a:ext cx="47625" cy="66675"/>
          </a:xfrm>
          <a:custGeom>
            <a:avLst/>
            <a:gdLst>
              <a:gd name="T0" fmla="*/ 14 w 30"/>
              <a:gd name="T1" fmla="*/ 30 h 42"/>
              <a:gd name="T2" fmla="*/ 9 w 30"/>
              <a:gd name="T3" fmla="*/ 30 h 42"/>
              <a:gd name="T4" fmla="*/ 4 w 30"/>
              <a:gd name="T5" fmla="*/ 26 h 42"/>
              <a:gd name="T6" fmla="*/ 2 w 30"/>
              <a:gd name="T7" fmla="*/ 21 h 42"/>
              <a:gd name="T8" fmla="*/ 0 w 30"/>
              <a:gd name="T9" fmla="*/ 16 h 42"/>
              <a:gd name="T10" fmla="*/ 2 w 30"/>
              <a:gd name="T11" fmla="*/ 9 h 42"/>
              <a:gd name="T12" fmla="*/ 4 w 30"/>
              <a:gd name="T13" fmla="*/ 5 h 42"/>
              <a:gd name="T14" fmla="*/ 9 w 30"/>
              <a:gd name="T15" fmla="*/ 0 h 42"/>
              <a:gd name="T16" fmla="*/ 14 w 30"/>
              <a:gd name="T17" fmla="*/ 0 h 42"/>
              <a:gd name="T18" fmla="*/ 18 w 30"/>
              <a:gd name="T19" fmla="*/ 0 h 42"/>
              <a:gd name="T20" fmla="*/ 21 w 30"/>
              <a:gd name="T21" fmla="*/ 2 h 42"/>
              <a:gd name="T22" fmla="*/ 23 w 30"/>
              <a:gd name="T23" fmla="*/ 5 h 42"/>
              <a:gd name="T24" fmla="*/ 25 w 30"/>
              <a:gd name="T25" fmla="*/ 0 h 42"/>
              <a:gd name="T26" fmla="*/ 30 w 30"/>
              <a:gd name="T27" fmla="*/ 37 h 42"/>
              <a:gd name="T28" fmla="*/ 30 w 30"/>
              <a:gd name="T29" fmla="*/ 40 h 42"/>
              <a:gd name="T30" fmla="*/ 30 w 30"/>
              <a:gd name="T31" fmla="*/ 42 h 42"/>
              <a:gd name="T32" fmla="*/ 30 w 30"/>
              <a:gd name="T33" fmla="*/ 42 h 42"/>
              <a:gd name="T34" fmla="*/ 28 w 30"/>
              <a:gd name="T35" fmla="*/ 42 h 42"/>
              <a:gd name="T36" fmla="*/ 25 w 30"/>
              <a:gd name="T37" fmla="*/ 42 h 42"/>
              <a:gd name="T38" fmla="*/ 25 w 30"/>
              <a:gd name="T39" fmla="*/ 23 h 42"/>
              <a:gd name="T40" fmla="*/ 21 w 30"/>
              <a:gd name="T41" fmla="*/ 30 h 42"/>
              <a:gd name="T42" fmla="*/ 14 w 30"/>
              <a:gd name="T43" fmla="*/ 30 h 42"/>
              <a:gd name="T44" fmla="*/ 16 w 30"/>
              <a:gd name="T45" fmla="*/ 28 h 42"/>
              <a:gd name="T46" fmla="*/ 18 w 30"/>
              <a:gd name="T47" fmla="*/ 28 h 42"/>
              <a:gd name="T48" fmla="*/ 21 w 30"/>
              <a:gd name="T49" fmla="*/ 26 h 42"/>
              <a:gd name="T50" fmla="*/ 23 w 30"/>
              <a:gd name="T51" fmla="*/ 23 h 42"/>
              <a:gd name="T52" fmla="*/ 25 w 30"/>
              <a:gd name="T53" fmla="*/ 21 h 42"/>
              <a:gd name="T54" fmla="*/ 25 w 30"/>
              <a:gd name="T55" fmla="*/ 12 h 42"/>
              <a:gd name="T56" fmla="*/ 23 w 30"/>
              <a:gd name="T57" fmla="*/ 7 h 42"/>
              <a:gd name="T58" fmla="*/ 21 w 30"/>
              <a:gd name="T59" fmla="*/ 5 h 42"/>
              <a:gd name="T60" fmla="*/ 18 w 30"/>
              <a:gd name="T61" fmla="*/ 5 h 42"/>
              <a:gd name="T62" fmla="*/ 16 w 30"/>
              <a:gd name="T63" fmla="*/ 2 h 42"/>
              <a:gd name="T64" fmla="*/ 11 w 30"/>
              <a:gd name="T65" fmla="*/ 5 h 42"/>
              <a:gd name="T66" fmla="*/ 7 w 30"/>
              <a:gd name="T67" fmla="*/ 7 h 42"/>
              <a:gd name="T68" fmla="*/ 4 w 30"/>
              <a:gd name="T69" fmla="*/ 12 h 42"/>
              <a:gd name="T70" fmla="*/ 4 w 30"/>
              <a:gd name="T71" fmla="*/ 16 h 42"/>
              <a:gd name="T72" fmla="*/ 4 w 30"/>
              <a:gd name="T73" fmla="*/ 21 h 42"/>
              <a:gd name="T74" fmla="*/ 7 w 30"/>
              <a:gd name="T75" fmla="*/ 23 h 42"/>
              <a:gd name="T76" fmla="*/ 11 w 30"/>
              <a:gd name="T77" fmla="*/ 26 h 42"/>
              <a:gd name="T78" fmla="*/ 16 w 30"/>
              <a:gd name="T7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2">
                <a:moveTo>
                  <a:pt x="14" y="30"/>
                </a:moveTo>
                <a:lnTo>
                  <a:pt x="14" y="30"/>
                </a:lnTo>
                <a:lnTo>
                  <a:pt x="9" y="30"/>
                </a:lnTo>
                <a:lnTo>
                  <a:pt x="9" y="30"/>
                </a:lnTo>
                <a:lnTo>
                  <a:pt x="4" y="26"/>
                </a:lnTo>
                <a:lnTo>
                  <a:pt x="4" y="26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1" y="2"/>
                </a:lnTo>
                <a:lnTo>
                  <a:pt x="21" y="2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0" y="40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5" y="42"/>
                </a:lnTo>
                <a:lnTo>
                  <a:pt x="25" y="42"/>
                </a:lnTo>
                <a:lnTo>
                  <a:pt x="25" y="40"/>
                </a:lnTo>
                <a:lnTo>
                  <a:pt x="25" y="23"/>
                </a:lnTo>
                <a:lnTo>
                  <a:pt x="25" y="23"/>
                </a:lnTo>
                <a:lnTo>
                  <a:pt x="21" y="30"/>
                </a:lnTo>
                <a:lnTo>
                  <a:pt x="21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2"/>
                </a:lnTo>
                <a:lnTo>
                  <a:pt x="25" y="12"/>
                </a:lnTo>
                <a:lnTo>
                  <a:pt x="23" y="7"/>
                </a:lnTo>
                <a:lnTo>
                  <a:pt x="23" y="7"/>
                </a:lnTo>
                <a:lnTo>
                  <a:pt x="21" y="5"/>
                </a:lnTo>
                <a:lnTo>
                  <a:pt x="21" y="5"/>
                </a:lnTo>
                <a:lnTo>
                  <a:pt x="18" y="5"/>
                </a:lnTo>
                <a:lnTo>
                  <a:pt x="18" y="5"/>
                </a:lnTo>
                <a:lnTo>
                  <a:pt x="16" y="2"/>
                </a:lnTo>
                <a:lnTo>
                  <a:pt x="16" y="2"/>
                </a:lnTo>
                <a:lnTo>
                  <a:pt x="11" y="5"/>
                </a:lnTo>
                <a:lnTo>
                  <a:pt x="11" y="5"/>
                </a:lnTo>
                <a:lnTo>
                  <a:pt x="7" y="7"/>
                </a:lnTo>
                <a:lnTo>
                  <a:pt x="7" y="7"/>
                </a:lnTo>
                <a:lnTo>
                  <a:pt x="4" y="12"/>
                </a:lnTo>
                <a:lnTo>
                  <a:pt x="4" y="12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3"/>
                </a:lnTo>
                <a:lnTo>
                  <a:pt x="7" y="23"/>
                </a:lnTo>
                <a:lnTo>
                  <a:pt x="11" y="26"/>
                </a:lnTo>
                <a:lnTo>
                  <a:pt x="11" y="26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283"/>
          <p:cNvSpPr>
            <a:spLocks/>
          </p:cNvSpPr>
          <p:nvPr/>
        </p:nvSpPr>
        <p:spPr bwMode="auto">
          <a:xfrm>
            <a:off x="7852177" y="2656781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7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9 h 30"/>
              <a:gd name="T14" fmla="*/ 0 w 28"/>
              <a:gd name="T15" fmla="*/ 0 h 30"/>
              <a:gd name="T16" fmla="*/ 4 w 28"/>
              <a:gd name="T17" fmla="*/ 0 h 30"/>
              <a:gd name="T18" fmla="*/ 4 w 28"/>
              <a:gd name="T19" fmla="*/ 16 h 30"/>
              <a:gd name="T20" fmla="*/ 4 w 28"/>
              <a:gd name="T21" fmla="*/ 16 h 30"/>
              <a:gd name="T22" fmla="*/ 7 w 28"/>
              <a:gd name="T23" fmla="*/ 26 h 30"/>
              <a:gd name="T24" fmla="*/ 9 w 28"/>
              <a:gd name="T25" fmla="*/ 28 h 30"/>
              <a:gd name="T26" fmla="*/ 11 w 28"/>
              <a:gd name="T27" fmla="*/ 28 h 30"/>
              <a:gd name="T28" fmla="*/ 11 w 28"/>
              <a:gd name="T29" fmla="*/ 28 h 30"/>
              <a:gd name="T30" fmla="*/ 14 w 28"/>
              <a:gd name="T31" fmla="*/ 28 h 30"/>
              <a:gd name="T32" fmla="*/ 14 w 28"/>
              <a:gd name="T33" fmla="*/ 28 h 30"/>
              <a:gd name="T34" fmla="*/ 18 w 28"/>
              <a:gd name="T35" fmla="*/ 26 h 30"/>
              <a:gd name="T36" fmla="*/ 18 w 28"/>
              <a:gd name="T37" fmla="*/ 26 h 30"/>
              <a:gd name="T38" fmla="*/ 21 w 28"/>
              <a:gd name="T39" fmla="*/ 23 h 30"/>
              <a:gd name="T40" fmla="*/ 21 w 28"/>
              <a:gd name="T41" fmla="*/ 23 h 30"/>
              <a:gd name="T42" fmla="*/ 23 w 28"/>
              <a:gd name="T43" fmla="*/ 19 h 30"/>
              <a:gd name="T44" fmla="*/ 23 w 28"/>
              <a:gd name="T45" fmla="*/ 0 h 30"/>
              <a:gd name="T46" fmla="*/ 25 w 28"/>
              <a:gd name="T47" fmla="*/ 0 h 30"/>
              <a:gd name="T48" fmla="*/ 25 w 28"/>
              <a:gd name="T49" fmla="*/ 26 h 30"/>
              <a:gd name="T50" fmla="*/ 25 w 28"/>
              <a:gd name="T51" fmla="*/ 26 h 30"/>
              <a:gd name="T52" fmla="*/ 28 w 28"/>
              <a:gd name="T53" fmla="*/ 28 h 30"/>
              <a:gd name="T54" fmla="*/ 28 w 28"/>
              <a:gd name="T55" fmla="*/ 30 h 30"/>
              <a:gd name="T56" fmla="*/ 28 w 28"/>
              <a:gd name="T57" fmla="*/ 30 h 30"/>
              <a:gd name="T58" fmla="*/ 25 w 28"/>
              <a:gd name="T59" fmla="*/ 30 h 30"/>
              <a:gd name="T60" fmla="*/ 25 w 28"/>
              <a:gd name="T61" fmla="*/ 30 h 30"/>
              <a:gd name="T62" fmla="*/ 25 w 28"/>
              <a:gd name="T63" fmla="*/ 30 h 30"/>
              <a:gd name="T64" fmla="*/ 25 w 28"/>
              <a:gd name="T65" fmla="*/ 30 h 30"/>
              <a:gd name="T66" fmla="*/ 23 w 28"/>
              <a:gd name="T67" fmla="*/ 30 h 30"/>
              <a:gd name="T68" fmla="*/ 23 w 28"/>
              <a:gd name="T69" fmla="*/ 30 h 30"/>
              <a:gd name="T70" fmla="*/ 23 w 28"/>
              <a:gd name="T71" fmla="*/ 28 h 30"/>
              <a:gd name="T72" fmla="*/ 23 w 28"/>
              <a:gd name="T73" fmla="*/ 23 h 30"/>
              <a:gd name="T74" fmla="*/ 23 w 28"/>
              <a:gd name="T75" fmla="*/ 23 h 30"/>
              <a:gd name="T76" fmla="*/ 18 w 28"/>
              <a:gd name="T77" fmla="*/ 28 h 30"/>
              <a:gd name="T78" fmla="*/ 18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0" y="0"/>
                </a:lnTo>
                <a:lnTo>
                  <a:pt x="4" y="0"/>
                </a:lnTo>
                <a:lnTo>
                  <a:pt x="4" y="16"/>
                </a:lnTo>
                <a:lnTo>
                  <a:pt x="4" y="16"/>
                </a:lnTo>
                <a:lnTo>
                  <a:pt x="7" y="26"/>
                </a:lnTo>
                <a:lnTo>
                  <a:pt x="9" y="28"/>
                </a:lnTo>
                <a:lnTo>
                  <a:pt x="11" y="28"/>
                </a:lnTo>
                <a:lnTo>
                  <a:pt x="11" y="28"/>
                </a:lnTo>
                <a:lnTo>
                  <a:pt x="14" y="28"/>
                </a:lnTo>
                <a:lnTo>
                  <a:pt x="14" y="28"/>
                </a:lnTo>
                <a:lnTo>
                  <a:pt x="18" y="26"/>
                </a:lnTo>
                <a:lnTo>
                  <a:pt x="18" y="26"/>
                </a:lnTo>
                <a:lnTo>
                  <a:pt x="21" y="23"/>
                </a:lnTo>
                <a:lnTo>
                  <a:pt x="21" y="23"/>
                </a:lnTo>
                <a:lnTo>
                  <a:pt x="23" y="19"/>
                </a:lnTo>
                <a:lnTo>
                  <a:pt x="23" y="0"/>
                </a:lnTo>
                <a:lnTo>
                  <a:pt x="25" y="0"/>
                </a:lnTo>
                <a:lnTo>
                  <a:pt x="25" y="26"/>
                </a:lnTo>
                <a:lnTo>
                  <a:pt x="25" y="26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3"/>
                </a:lnTo>
                <a:lnTo>
                  <a:pt x="23" y="23"/>
                </a:lnTo>
                <a:lnTo>
                  <a:pt x="18" y="28"/>
                </a:lnTo>
                <a:lnTo>
                  <a:pt x="18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Freeform 284"/>
          <p:cNvSpPr>
            <a:spLocks noEditPoints="1"/>
          </p:cNvSpPr>
          <p:nvPr/>
        </p:nvSpPr>
        <p:spPr bwMode="auto">
          <a:xfrm>
            <a:off x="7902977" y="2656781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31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6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6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5 h 30"/>
              <a:gd name="T62" fmla="*/ 21 w 31"/>
              <a:gd name="T63" fmla="*/ 5 h 30"/>
              <a:gd name="T64" fmla="*/ 17 w 31"/>
              <a:gd name="T65" fmla="*/ 2 h 30"/>
              <a:gd name="T66" fmla="*/ 12 w 31"/>
              <a:gd name="T67" fmla="*/ 5 h 30"/>
              <a:gd name="T68" fmla="*/ 7 w 31"/>
              <a:gd name="T69" fmla="*/ 5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1" y="9"/>
                </a:lnTo>
                <a:lnTo>
                  <a:pt x="31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6"/>
                </a:lnTo>
                <a:lnTo>
                  <a:pt x="10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21" y="5"/>
                </a:lnTo>
                <a:lnTo>
                  <a:pt x="21" y="5"/>
                </a:lnTo>
                <a:lnTo>
                  <a:pt x="17" y="2"/>
                </a:lnTo>
                <a:lnTo>
                  <a:pt x="17" y="2"/>
                </a:lnTo>
                <a:lnTo>
                  <a:pt x="12" y="5"/>
                </a:lnTo>
                <a:lnTo>
                  <a:pt x="12" y="5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285"/>
          <p:cNvSpPr>
            <a:spLocks noEditPoints="1"/>
          </p:cNvSpPr>
          <p:nvPr/>
        </p:nvSpPr>
        <p:spPr bwMode="auto">
          <a:xfrm>
            <a:off x="7980765" y="2656781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31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5 w 31"/>
              <a:gd name="T31" fmla="*/ 21 h 30"/>
              <a:gd name="T32" fmla="*/ 10 w 31"/>
              <a:gd name="T33" fmla="*/ 26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6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5 h 30"/>
              <a:gd name="T62" fmla="*/ 21 w 31"/>
              <a:gd name="T63" fmla="*/ 5 h 30"/>
              <a:gd name="T64" fmla="*/ 17 w 31"/>
              <a:gd name="T65" fmla="*/ 2 h 30"/>
              <a:gd name="T66" fmla="*/ 12 w 31"/>
              <a:gd name="T67" fmla="*/ 5 h 30"/>
              <a:gd name="T68" fmla="*/ 7 w 31"/>
              <a:gd name="T69" fmla="*/ 5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1" y="9"/>
                </a:lnTo>
                <a:lnTo>
                  <a:pt x="31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10" y="26"/>
                </a:lnTo>
                <a:lnTo>
                  <a:pt x="10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21" y="5"/>
                </a:lnTo>
                <a:lnTo>
                  <a:pt x="21" y="5"/>
                </a:lnTo>
                <a:lnTo>
                  <a:pt x="17" y="2"/>
                </a:lnTo>
                <a:lnTo>
                  <a:pt x="17" y="2"/>
                </a:lnTo>
                <a:lnTo>
                  <a:pt x="12" y="5"/>
                </a:lnTo>
                <a:lnTo>
                  <a:pt x="12" y="5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286"/>
          <p:cNvSpPr>
            <a:spLocks noEditPoints="1"/>
          </p:cNvSpPr>
          <p:nvPr/>
        </p:nvSpPr>
        <p:spPr bwMode="auto">
          <a:xfrm>
            <a:off x="8036327" y="2656781"/>
            <a:ext cx="44450" cy="69850"/>
          </a:xfrm>
          <a:custGeom>
            <a:avLst/>
            <a:gdLst>
              <a:gd name="T0" fmla="*/ 14 w 28"/>
              <a:gd name="T1" fmla="*/ 30 h 44"/>
              <a:gd name="T2" fmla="*/ 10 w 28"/>
              <a:gd name="T3" fmla="*/ 30 h 44"/>
              <a:gd name="T4" fmla="*/ 5 w 28"/>
              <a:gd name="T5" fmla="*/ 26 h 44"/>
              <a:gd name="T6" fmla="*/ 0 w 28"/>
              <a:gd name="T7" fmla="*/ 21 h 44"/>
              <a:gd name="T8" fmla="*/ 0 w 28"/>
              <a:gd name="T9" fmla="*/ 16 h 44"/>
              <a:gd name="T10" fmla="*/ 0 w 28"/>
              <a:gd name="T11" fmla="*/ 9 h 44"/>
              <a:gd name="T12" fmla="*/ 5 w 28"/>
              <a:gd name="T13" fmla="*/ 5 h 44"/>
              <a:gd name="T14" fmla="*/ 7 w 28"/>
              <a:gd name="T15" fmla="*/ 0 h 44"/>
              <a:gd name="T16" fmla="*/ 14 w 28"/>
              <a:gd name="T17" fmla="*/ 0 h 44"/>
              <a:gd name="T18" fmla="*/ 21 w 28"/>
              <a:gd name="T19" fmla="*/ 2 h 44"/>
              <a:gd name="T20" fmla="*/ 26 w 28"/>
              <a:gd name="T21" fmla="*/ 0 h 44"/>
              <a:gd name="T22" fmla="*/ 28 w 28"/>
              <a:gd name="T23" fmla="*/ 30 h 44"/>
              <a:gd name="T24" fmla="*/ 28 w 28"/>
              <a:gd name="T25" fmla="*/ 35 h 44"/>
              <a:gd name="T26" fmla="*/ 26 w 28"/>
              <a:gd name="T27" fmla="*/ 40 h 44"/>
              <a:gd name="T28" fmla="*/ 21 w 28"/>
              <a:gd name="T29" fmla="*/ 42 h 44"/>
              <a:gd name="T30" fmla="*/ 14 w 28"/>
              <a:gd name="T31" fmla="*/ 44 h 44"/>
              <a:gd name="T32" fmla="*/ 5 w 28"/>
              <a:gd name="T33" fmla="*/ 42 h 44"/>
              <a:gd name="T34" fmla="*/ 0 w 28"/>
              <a:gd name="T35" fmla="*/ 37 h 44"/>
              <a:gd name="T36" fmla="*/ 3 w 28"/>
              <a:gd name="T37" fmla="*/ 35 h 44"/>
              <a:gd name="T38" fmla="*/ 7 w 28"/>
              <a:gd name="T39" fmla="*/ 40 h 44"/>
              <a:gd name="T40" fmla="*/ 14 w 28"/>
              <a:gd name="T41" fmla="*/ 40 h 44"/>
              <a:gd name="T42" fmla="*/ 19 w 28"/>
              <a:gd name="T43" fmla="*/ 40 h 44"/>
              <a:gd name="T44" fmla="*/ 21 w 28"/>
              <a:gd name="T45" fmla="*/ 37 h 44"/>
              <a:gd name="T46" fmla="*/ 24 w 28"/>
              <a:gd name="T47" fmla="*/ 35 h 44"/>
              <a:gd name="T48" fmla="*/ 26 w 28"/>
              <a:gd name="T49" fmla="*/ 26 h 44"/>
              <a:gd name="T50" fmla="*/ 21 w 28"/>
              <a:gd name="T51" fmla="*/ 30 h 44"/>
              <a:gd name="T52" fmla="*/ 14 w 28"/>
              <a:gd name="T53" fmla="*/ 30 h 44"/>
              <a:gd name="T54" fmla="*/ 14 w 28"/>
              <a:gd name="T55" fmla="*/ 28 h 44"/>
              <a:gd name="T56" fmla="*/ 19 w 28"/>
              <a:gd name="T57" fmla="*/ 28 h 44"/>
              <a:gd name="T58" fmla="*/ 21 w 28"/>
              <a:gd name="T59" fmla="*/ 26 h 44"/>
              <a:gd name="T60" fmla="*/ 24 w 28"/>
              <a:gd name="T61" fmla="*/ 23 h 44"/>
              <a:gd name="T62" fmla="*/ 26 w 28"/>
              <a:gd name="T63" fmla="*/ 21 h 44"/>
              <a:gd name="T64" fmla="*/ 26 w 28"/>
              <a:gd name="T65" fmla="*/ 12 h 44"/>
              <a:gd name="T66" fmla="*/ 24 w 28"/>
              <a:gd name="T67" fmla="*/ 7 h 44"/>
              <a:gd name="T68" fmla="*/ 21 w 28"/>
              <a:gd name="T69" fmla="*/ 5 h 44"/>
              <a:gd name="T70" fmla="*/ 19 w 28"/>
              <a:gd name="T71" fmla="*/ 5 h 44"/>
              <a:gd name="T72" fmla="*/ 14 w 28"/>
              <a:gd name="T73" fmla="*/ 2 h 44"/>
              <a:gd name="T74" fmla="*/ 10 w 28"/>
              <a:gd name="T75" fmla="*/ 5 h 44"/>
              <a:gd name="T76" fmla="*/ 7 w 28"/>
              <a:gd name="T77" fmla="*/ 7 h 44"/>
              <a:gd name="T78" fmla="*/ 5 w 28"/>
              <a:gd name="T79" fmla="*/ 12 h 44"/>
              <a:gd name="T80" fmla="*/ 5 w 28"/>
              <a:gd name="T81" fmla="*/ 16 h 44"/>
              <a:gd name="T82" fmla="*/ 5 w 28"/>
              <a:gd name="T83" fmla="*/ 21 h 44"/>
              <a:gd name="T84" fmla="*/ 7 w 28"/>
              <a:gd name="T85" fmla="*/ 23 h 44"/>
              <a:gd name="T86" fmla="*/ 12 w 28"/>
              <a:gd name="T87" fmla="*/ 26 h 44"/>
              <a:gd name="T88" fmla="*/ 14 w 28"/>
              <a:gd name="T8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4">
                <a:moveTo>
                  <a:pt x="14" y="30"/>
                </a:moveTo>
                <a:lnTo>
                  <a:pt x="14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5" y="5"/>
                </a:lnTo>
                <a:lnTo>
                  <a:pt x="5" y="5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7"/>
                </a:lnTo>
                <a:lnTo>
                  <a:pt x="26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5"/>
                </a:lnTo>
                <a:lnTo>
                  <a:pt x="28" y="35"/>
                </a:lnTo>
                <a:lnTo>
                  <a:pt x="26" y="40"/>
                </a:lnTo>
                <a:lnTo>
                  <a:pt x="26" y="40"/>
                </a:lnTo>
                <a:lnTo>
                  <a:pt x="21" y="42"/>
                </a:lnTo>
                <a:lnTo>
                  <a:pt x="21" y="42"/>
                </a:lnTo>
                <a:lnTo>
                  <a:pt x="14" y="44"/>
                </a:lnTo>
                <a:lnTo>
                  <a:pt x="14" y="44"/>
                </a:lnTo>
                <a:lnTo>
                  <a:pt x="5" y="42"/>
                </a:lnTo>
                <a:lnTo>
                  <a:pt x="5" y="42"/>
                </a:lnTo>
                <a:lnTo>
                  <a:pt x="0" y="37"/>
                </a:lnTo>
                <a:lnTo>
                  <a:pt x="3" y="35"/>
                </a:lnTo>
                <a:lnTo>
                  <a:pt x="3" y="35"/>
                </a:lnTo>
                <a:lnTo>
                  <a:pt x="7" y="40"/>
                </a:lnTo>
                <a:lnTo>
                  <a:pt x="7" y="40"/>
                </a:lnTo>
                <a:lnTo>
                  <a:pt x="14" y="40"/>
                </a:lnTo>
                <a:lnTo>
                  <a:pt x="14" y="40"/>
                </a:lnTo>
                <a:lnTo>
                  <a:pt x="19" y="40"/>
                </a:lnTo>
                <a:lnTo>
                  <a:pt x="19" y="40"/>
                </a:lnTo>
                <a:lnTo>
                  <a:pt x="21" y="37"/>
                </a:lnTo>
                <a:lnTo>
                  <a:pt x="21" y="37"/>
                </a:lnTo>
                <a:lnTo>
                  <a:pt x="24" y="35"/>
                </a:lnTo>
                <a:lnTo>
                  <a:pt x="24" y="35"/>
                </a:lnTo>
                <a:lnTo>
                  <a:pt x="26" y="30"/>
                </a:lnTo>
                <a:lnTo>
                  <a:pt x="26" y="26"/>
                </a:lnTo>
                <a:lnTo>
                  <a:pt x="26" y="26"/>
                </a:lnTo>
                <a:lnTo>
                  <a:pt x="21" y="30"/>
                </a:lnTo>
                <a:lnTo>
                  <a:pt x="21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3"/>
                </a:lnTo>
                <a:lnTo>
                  <a:pt x="24" y="23"/>
                </a:lnTo>
                <a:lnTo>
                  <a:pt x="26" y="21"/>
                </a:lnTo>
                <a:lnTo>
                  <a:pt x="26" y="12"/>
                </a:lnTo>
                <a:lnTo>
                  <a:pt x="26" y="12"/>
                </a:lnTo>
                <a:lnTo>
                  <a:pt x="24" y="7"/>
                </a:lnTo>
                <a:lnTo>
                  <a:pt x="24" y="7"/>
                </a:lnTo>
                <a:lnTo>
                  <a:pt x="21" y="5"/>
                </a:lnTo>
                <a:lnTo>
                  <a:pt x="21" y="5"/>
                </a:lnTo>
                <a:lnTo>
                  <a:pt x="19" y="5"/>
                </a:lnTo>
                <a:lnTo>
                  <a:pt x="19" y="5"/>
                </a:lnTo>
                <a:lnTo>
                  <a:pt x="14" y="2"/>
                </a:lnTo>
                <a:lnTo>
                  <a:pt x="14" y="2"/>
                </a:lnTo>
                <a:lnTo>
                  <a:pt x="10" y="5"/>
                </a:lnTo>
                <a:lnTo>
                  <a:pt x="10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12" y="26"/>
                </a:lnTo>
                <a:lnTo>
                  <a:pt x="12" y="26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287"/>
          <p:cNvSpPr>
            <a:spLocks noEditPoints="1"/>
          </p:cNvSpPr>
          <p:nvPr/>
        </p:nvSpPr>
        <p:spPr bwMode="auto">
          <a:xfrm>
            <a:off x="8091890" y="2656781"/>
            <a:ext cx="49213" cy="47625"/>
          </a:xfrm>
          <a:custGeom>
            <a:avLst/>
            <a:gdLst>
              <a:gd name="T0" fmla="*/ 17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3 w 31"/>
              <a:gd name="T7" fmla="*/ 21 h 30"/>
              <a:gd name="T8" fmla="*/ 0 w 31"/>
              <a:gd name="T9" fmla="*/ 16 h 30"/>
              <a:gd name="T10" fmla="*/ 3 w 31"/>
              <a:gd name="T11" fmla="*/ 9 h 30"/>
              <a:gd name="T12" fmla="*/ 5 w 31"/>
              <a:gd name="T13" fmla="*/ 5 h 30"/>
              <a:gd name="T14" fmla="*/ 10 w 31"/>
              <a:gd name="T15" fmla="*/ 0 h 30"/>
              <a:gd name="T16" fmla="*/ 17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31 w 31"/>
              <a:gd name="T23" fmla="*/ 9 h 30"/>
              <a:gd name="T24" fmla="*/ 31 w 31"/>
              <a:gd name="T25" fmla="*/ 16 h 30"/>
              <a:gd name="T26" fmla="*/ 31 w 31"/>
              <a:gd name="T27" fmla="*/ 16 h 30"/>
              <a:gd name="T28" fmla="*/ 5 w 31"/>
              <a:gd name="T29" fmla="*/ 16 h 30"/>
              <a:gd name="T30" fmla="*/ 7 w 31"/>
              <a:gd name="T31" fmla="*/ 21 h 30"/>
              <a:gd name="T32" fmla="*/ 10 w 31"/>
              <a:gd name="T33" fmla="*/ 26 h 30"/>
              <a:gd name="T34" fmla="*/ 12 w 31"/>
              <a:gd name="T35" fmla="*/ 28 h 30"/>
              <a:gd name="T36" fmla="*/ 17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6 h 30"/>
              <a:gd name="T44" fmla="*/ 26 w 31"/>
              <a:gd name="T45" fmla="*/ 23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21 w 31"/>
              <a:gd name="T53" fmla="*/ 30 h 30"/>
              <a:gd name="T54" fmla="*/ 17 w 31"/>
              <a:gd name="T55" fmla="*/ 30 h 30"/>
              <a:gd name="T56" fmla="*/ 28 w 31"/>
              <a:gd name="T57" fmla="*/ 14 h 30"/>
              <a:gd name="T58" fmla="*/ 26 w 31"/>
              <a:gd name="T59" fmla="*/ 9 h 30"/>
              <a:gd name="T60" fmla="*/ 24 w 31"/>
              <a:gd name="T61" fmla="*/ 5 h 30"/>
              <a:gd name="T62" fmla="*/ 21 w 31"/>
              <a:gd name="T63" fmla="*/ 5 h 30"/>
              <a:gd name="T64" fmla="*/ 17 w 31"/>
              <a:gd name="T65" fmla="*/ 2 h 30"/>
              <a:gd name="T66" fmla="*/ 12 w 31"/>
              <a:gd name="T67" fmla="*/ 5 h 30"/>
              <a:gd name="T68" fmla="*/ 7 w 31"/>
              <a:gd name="T69" fmla="*/ 5 h 30"/>
              <a:gd name="T70" fmla="*/ 5 w 31"/>
              <a:gd name="T71" fmla="*/ 9 h 30"/>
              <a:gd name="T72" fmla="*/ 28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7" y="30"/>
                </a:moveTo>
                <a:lnTo>
                  <a:pt x="17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1" y="9"/>
                </a:lnTo>
                <a:lnTo>
                  <a:pt x="31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7" y="21"/>
                </a:lnTo>
                <a:lnTo>
                  <a:pt x="7" y="21"/>
                </a:lnTo>
                <a:lnTo>
                  <a:pt x="10" y="26"/>
                </a:lnTo>
                <a:lnTo>
                  <a:pt x="10" y="26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21" y="30"/>
                </a:lnTo>
                <a:lnTo>
                  <a:pt x="21" y="30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9"/>
                </a:lnTo>
                <a:lnTo>
                  <a:pt x="26" y="9"/>
                </a:lnTo>
                <a:lnTo>
                  <a:pt x="24" y="5"/>
                </a:lnTo>
                <a:lnTo>
                  <a:pt x="24" y="5"/>
                </a:lnTo>
                <a:lnTo>
                  <a:pt x="21" y="5"/>
                </a:lnTo>
                <a:lnTo>
                  <a:pt x="21" y="5"/>
                </a:lnTo>
                <a:lnTo>
                  <a:pt x="17" y="2"/>
                </a:lnTo>
                <a:lnTo>
                  <a:pt x="17" y="2"/>
                </a:lnTo>
                <a:lnTo>
                  <a:pt x="12" y="5"/>
                </a:lnTo>
                <a:lnTo>
                  <a:pt x="12" y="5"/>
                </a:lnTo>
                <a:lnTo>
                  <a:pt x="7" y="5"/>
                </a:lnTo>
                <a:lnTo>
                  <a:pt x="7" y="5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288"/>
          <p:cNvSpPr>
            <a:spLocks/>
          </p:cNvSpPr>
          <p:nvPr/>
        </p:nvSpPr>
        <p:spPr bwMode="auto">
          <a:xfrm>
            <a:off x="8147452" y="2656781"/>
            <a:ext cx="38100" cy="47625"/>
          </a:xfrm>
          <a:custGeom>
            <a:avLst/>
            <a:gdLst>
              <a:gd name="T0" fmla="*/ 12 w 24"/>
              <a:gd name="T1" fmla="*/ 30 h 30"/>
              <a:gd name="T2" fmla="*/ 5 w 24"/>
              <a:gd name="T3" fmla="*/ 30 h 30"/>
              <a:gd name="T4" fmla="*/ 0 w 24"/>
              <a:gd name="T5" fmla="*/ 23 h 30"/>
              <a:gd name="T6" fmla="*/ 7 w 24"/>
              <a:gd name="T7" fmla="*/ 28 h 30"/>
              <a:gd name="T8" fmla="*/ 12 w 24"/>
              <a:gd name="T9" fmla="*/ 28 h 30"/>
              <a:gd name="T10" fmla="*/ 19 w 24"/>
              <a:gd name="T11" fmla="*/ 26 h 30"/>
              <a:gd name="T12" fmla="*/ 21 w 24"/>
              <a:gd name="T13" fmla="*/ 23 h 30"/>
              <a:gd name="T14" fmla="*/ 19 w 24"/>
              <a:gd name="T15" fmla="*/ 21 h 30"/>
              <a:gd name="T16" fmla="*/ 19 w 24"/>
              <a:gd name="T17" fmla="*/ 19 h 30"/>
              <a:gd name="T18" fmla="*/ 14 w 24"/>
              <a:gd name="T19" fmla="*/ 19 h 30"/>
              <a:gd name="T20" fmla="*/ 12 w 24"/>
              <a:gd name="T21" fmla="*/ 16 h 30"/>
              <a:gd name="T22" fmla="*/ 7 w 24"/>
              <a:gd name="T23" fmla="*/ 16 h 30"/>
              <a:gd name="T24" fmla="*/ 3 w 24"/>
              <a:gd name="T25" fmla="*/ 14 h 30"/>
              <a:gd name="T26" fmla="*/ 0 w 24"/>
              <a:gd name="T27" fmla="*/ 12 h 30"/>
              <a:gd name="T28" fmla="*/ 0 w 24"/>
              <a:gd name="T29" fmla="*/ 9 h 30"/>
              <a:gd name="T30" fmla="*/ 3 w 24"/>
              <a:gd name="T31" fmla="*/ 5 h 30"/>
              <a:gd name="T32" fmla="*/ 5 w 24"/>
              <a:gd name="T33" fmla="*/ 2 h 30"/>
              <a:gd name="T34" fmla="*/ 7 w 24"/>
              <a:gd name="T35" fmla="*/ 0 h 30"/>
              <a:gd name="T36" fmla="*/ 12 w 24"/>
              <a:gd name="T37" fmla="*/ 0 h 30"/>
              <a:gd name="T38" fmla="*/ 19 w 24"/>
              <a:gd name="T39" fmla="*/ 0 h 30"/>
              <a:gd name="T40" fmla="*/ 24 w 24"/>
              <a:gd name="T41" fmla="*/ 5 h 30"/>
              <a:gd name="T42" fmla="*/ 21 w 24"/>
              <a:gd name="T43" fmla="*/ 7 h 30"/>
              <a:gd name="T44" fmla="*/ 17 w 24"/>
              <a:gd name="T45" fmla="*/ 5 h 30"/>
              <a:gd name="T46" fmla="*/ 12 w 24"/>
              <a:gd name="T47" fmla="*/ 2 h 30"/>
              <a:gd name="T48" fmla="*/ 10 w 24"/>
              <a:gd name="T49" fmla="*/ 2 h 30"/>
              <a:gd name="T50" fmla="*/ 7 w 24"/>
              <a:gd name="T51" fmla="*/ 5 h 30"/>
              <a:gd name="T52" fmla="*/ 5 w 24"/>
              <a:gd name="T53" fmla="*/ 5 h 30"/>
              <a:gd name="T54" fmla="*/ 5 w 24"/>
              <a:gd name="T55" fmla="*/ 9 h 30"/>
              <a:gd name="T56" fmla="*/ 5 w 24"/>
              <a:gd name="T57" fmla="*/ 9 h 30"/>
              <a:gd name="T58" fmla="*/ 7 w 24"/>
              <a:gd name="T59" fmla="*/ 12 h 30"/>
              <a:gd name="T60" fmla="*/ 10 w 24"/>
              <a:gd name="T61" fmla="*/ 12 h 30"/>
              <a:gd name="T62" fmla="*/ 12 w 24"/>
              <a:gd name="T63" fmla="*/ 14 h 30"/>
              <a:gd name="T64" fmla="*/ 17 w 24"/>
              <a:gd name="T65" fmla="*/ 14 h 30"/>
              <a:gd name="T66" fmla="*/ 21 w 24"/>
              <a:gd name="T67" fmla="*/ 16 h 30"/>
              <a:gd name="T68" fmla="*/ 24 w 24"/>
              <a:gd name="T69" fmla="*/ 19 h 30"/>
              <a:gd name="T70" fmla="*/ 24 w 24"/>
              <a:gd name="T71" fmla="*/ 21 h 30"/>
              <a:gd name="T72" fmla="*/ 21 w 24"/>
              <a:gd name="T73" fmla="*/ 28 h 30"/>
              <a:gd name="T74" fmla="*/ 17 w 24"/>
              <a:gd name="T75" fmla="*/ 30 h 30"/>
              <a:gd name="T76" fmla="*/ 12 w 24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0">
                <a:moveTo>
                  <a:pt x="12" y="30"/>
                </a:moveTo>
                <a:lnTo>
                  <a:pt x="12" y="30"/>
                </a:lnTo>
                <a:lnTo>
                  <a:pt x="5" y="30"/>
                </a:lnTo>
                <a:lnTo>
                  <a:pt x="5" y="30"/>
                </a:lnTo>
                <a:lnTo>
                  <a:pt x="0" y="26"/>
                </a:lnTo>
                <a:lnTo>
                  <a:pt x="0" y="23"/>
                </a:lnTo>
                <a:lnTo>
                  <a:pt x="0" y="23"/>
                </a:lnTo>
                <a:lnTo>
                  <a:pt x="7" y="28"/>
                </a:lnTo>
                <a:lnTo>
                  <a:pt x="7" y="28"/>
                </a:lnTo>
                <a:lnTo>
                  <a:pt x="12" y="28"/>
                </a:lnTo>
                <a:lnTo>
                  <a:pt x="12" y="28"/>
                </a:lnTo>
                <a:lnTo>
                  <a:pt x="19" y="26"/>
                </a:lnTo>
                <a:lnTo>
                  <a:pt x="19" y="26"/>
                </a:lnTo>
                <a:lnTo>
                  <a:pt x="21" y="23"/>
                </a:lnTo>
                <a:lnTo>
                  <a:pt x="21" y="23"/>
                </a:lnTo>
                <a:lnTo>
                  <a:pt x="19" y="21"/>
                </a:lnTo>
                <a:lnTo>
                  <a:pt x="19" y="21"/>
                </a:lnTo>
                <a:lnTo>
                  <a:pt x="19" y="19"/>
                </a:lnTo>
                <a:lnTo>
                  <a:pt x="19" y="19"/>
                </a:lnTo>
                <a:lnTo>
                  <a:pt x="14" y="19"/>
                </a:lnTo>
                <a:lnTo>
                  <a:pt x="14" y="19"/>
                </a:lnTo>
                <a:lnTo>
                  <a:pt x="12" y="16"/>
                </a:lnTo>
                <a:lnTo>
                  <a:pt x="12" y="16"/>
                </a:lnTo>
                <a:lnTo>
                  <a:pt x="7" y="16"/>
                </a:lnTo>
                <a:lnTo>
                  <a:pt x="7" y="16"/>
                </a:lnTo>
                <a:lnTo>
                  <a:pt x="3" y="14"/>
                </a:lnTo>
                <a:lnTo>
                  <a:pt x="3" y="14"/>
                </a:lnTo>
                <a:lnTo>
                  <a:pt x="0" y="12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3" y="5"/>
                </a:lnTo>
                <a:lnTo>
                  <a:pt x="3" y="5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9" y="0"/>
                </a:lnTo>
                <a:lnTo>
                  <a:pt x="19" y="0"/>
                </a:lnTo>
                <a:lnTo>
                  <a:pt x="24" y="5"/>
                </a:lnTo>
                <a:lnTo>
                  <a:pt x="21" y="7"/>
                </a:lnTo>
                <a:lnTo>
                  <a:pt x="21" y="7"/>
                </a:lnTo>
                <a:lnTo>
                  <a:pt x="17" y="5"/>
                </a:lnTo>
                <a:lnTo>
                  <a:pt x="17" y="5"/>
                </a:lnTo>
                <a:lnTo>
                  <a:pt x="12" y="2"/>
                </a:lnTo>
                <a:lnTo>
                  <a:pt x="12" y="2"/>
                </a:lnTo>
                <a:lnTo>
                  <a:pt x="10" y="2"/>
                </a:lnTo>
                <a:lnTo>
                  <a:pt x="10" y="2"/>
                </a:lnTo>
                <a:lnTo>
                  <a:pt x="7" y="5"/>
                </a:lnTo>
                <a:lnTo>
                  <a:pt x="7" y="5"/>
                </a:lnTo>
                <a:lnTo>
                  <a:pt x="5" y="5"/>
                </a:lnTo>
                <a:lnTo>
                  <a:pt x="5" y="5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5" y="9"/>
                </a:lnTo>
                <a:lnTo>
                  <a:pt x="7" y="12"/>
                </a:lnTo>
                <a:lnTo>
                  <a:pt x="7" y="12"/>
                </a:lnTo>
                <a:lnTo>
                  <a:pt x="10" y="12"/>
                </a:lnTo>
                <a:lnTo>
                  <a:pt x="10" y="12"/>
                </a:lnTo>
                <a:lnTo>
                  <a:pt x="12" y="14"/>
                </a:lnTo>
                <a:lnTo>
                  <a:pt x="12" y="14"/>
                </a:lnTo>
                <a:lnTo>
                  <a:pt x="17" y="14"/>
                </a:lnTo>
                <a:lnTo>
                  <a:pt x="17" y="14"/>
                </a:lnTo>
                <a:lnTo>
                  <a:pt x="21" y="16"/>
                </a:lnTo>
                <a:lnTo>
                  <a:pt x="21" y="16"/>
                </a:lnTo>
                <a:lnTo>
                  <a:pt x="24" y="19"/>
                </a:lnTo>
                <a:lnTo>
                  <a:pt x="24" y="19"/>
                </a:lnTo>
                <a:lnTo>
                  <a:pt x="24" y="21"/>
                </a:lnTo>
                <a:lnTo>
                  <a:pt x="24" y="21"/>
                </a:lnTo>
                <a:lnTo>
                  <a:pt x="24" y="26"/>
                </a:lnTo>
                <a:lnTo>
                  <a:pt x="21" y="28"/>
                </a:lnTo>
                <a:lnTo>
                  <a:pt x="21" y="28"/>
                </a:lnTo>
                <a:lnTo>
                  <a:pt x="17" y="30"/>
                </a:lnTo>
                <a:lnTo>
                  <a:pt x="12" y="30"/>
                </a:lnTo>
                <a:lnTo>
                  <a:pt x="1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289"/>
          <p:cNvSpPr>
            <a:spLocks/>
          </p:cNvSpPr>
          <p:nvPr/>
        </p:nvSpPr>
        <p:spPr bwMode="auto">
          <a:xfrm>
            <a:off x="8191902" y="2642494"/>
            <a:ext cx="26988" cy="61913"/>
          </a:xfrm>
          <a:custGeom>
            <a:avLst/>
            <a:gdLst>
              <a:gd name="T0" fmla="*/ 17 w 17"/>
              <a:gd name="T1" fmla="*/ 37 h 39"/>
              <a:gd name="T2" fmla="*/ 17 w 17"/>
              <a:gd name="T3" fmla="*/ 37 h 39"/>
              <a:gd name="T4" fmla="*/ 17 w 17"/>
              <a:gd name="T5" fmla="*/ 39 h 39"/>
              <a:gd name="T6" fmla="*/ 17 w 17"/>
              <a:gd name="T7" fmla="*/ 39 h 39"/>
              <a:gd name="T8" fmla="*/ 14 w 17"/>
              <a:gd name="T9" fmla="*/ 39 h 39"/>
              <a:gd name="T10" fmla="*/ 14 w 17"/>
              <a:gd name="T11" fmla="*/ 39 h 39"/>
              <a:gd name="T12" fmla="*/ 12 w 17"/>
              <a:gd name="T13" fmla="*/ 39 h 39"/>
              <a:gd name="T14" fmla="*/ 12 w 17"/>
              <a:gd name="T15" fmla="*/ 39 h 39"/>
              <a:gd name="T16" fmla="*/ 10 w 17"/>
              <a:gd name="T17" fmla="*/ 39 h 39"/>
              <a:gd name="T18" fmla="*/ 10 w 17"/>
              <a:gd name="T19" fmla="*/ 39 h 39"/>
              <a:gd name="T20" fmla="*/ 7 w 17"/>
              <a:gd name="T21" fmla="*/ 39 h 39"/>
              <a:gd name="T22" fmla="*/ 7 w 17"/>
              <a:gd name="T23" fmla="*/ 39 h 39"/>
              <a:gd name="T24" fmla="*/ 5 w 17"/>
              <a:gd name="T25" fmla="*/ 39 h 39"/>
              <a:gd name="T26" fmla="*/ 5 w 17"/>
              <a:gd name="T27" fmla="*/ 39 h 39"/>
              <a:gd name="T28" fmla="*/ 5 w 17"/>
              <a:gd name="T29" fmla="*/ 37 h 39"/>
              <a:gd name="T30" fmla="*/ 5 w 17"/>
              <a:gd name="T31" fmla="*/ 37 h 39"/>
              <a:gd name="T32" fmla="*/ 3 w 17"/>
              <a:gd name="T33" fmla="*/ 35 h 39"/>
              <a:gd name="T34" fmla="*/ 3 w 17"/>
              <a:gd name="T35" fmla="*/ 11 h 39"/>
              <a:gd name="T36" fmla="*/ 0 w 17"/>
              <a:gd name="T37" fmla="*/ 11 h 39"/>
              <a:gd name="T38" fmla="*/ 0 w 17"/>
              <a:gd name="T39" fmla="*/ 9 h 39"/>
              <a:gd name="T40" fmla="*/ 3 w 17"/>
              <a:gd name="T41" fmla="*/ 9 h 39"/>
              <a:gd name="T42" fmla="*/ 3 w 17"/>
              <a:gd name="T43" fmla="*/ 0 h 39"/>
              <a:gd name="T44" fmla="*/ 7 w 17"/>
              <a:gd name="T45" fmla="*/ 0 h 39"/>
              <a:gd name="T46" fmla="*/ 7 w 17"/>
              <a:gd name="T47" fmla="*/ 9 h 39"/>
              <a:gd name="T48" fmla="*/ 14 w 17"/>
              <a:gd name="T49" fmla="*/ 9 h 39"/>
              <a:gd name="T50" fmla="*/ 14 w 17"/>
              <a:gd name="T51" fmla="*/ 11 h 39"/>
              <a:gd name="T52" fmla="*/ 7 w 17"/>
              <a:gd name="T53" fmla="*/ 11 h 39"/>
              <a:gd name="T54" fmla="*/ 7 w 17"/>
              <a:gd name="T55" fmla="*/ 32 h 39"/>
              <a:gd name="T56" fmla="*/ 7 w 17"/>
              <a:gd name="T57" fmla="*/ 32 h 39"/>
              <a:gd name="T58" fmla="*/ 10 w 17"/>
              <a:gd name="T59" fmla="*/ 35 h 39"/>
              <a:gd name="T60" fmla="*/ 10 w 17"/>
              <a:gd name="T61" fmla="*/ 35 h 39"/>
              <a:gd name="T62" fmla="*/ 12 w 17"/>
              <a:gd name="T63" fmla="*/ 37 h 39"/>
              <a:gd name="T64" fmla="*/ 12 w 17"/>
              <a:gd name="T65" fmla="*/ 37 h 39"/>
              <a:gd name="T66" fmla="*/ 14 w 17"/>
              <a:gd name="T67" fmla="*/ 35 h 39"/>
              <a:gd name="T68" fmla="*/ 14 w 17"/>
              <a:gd name="T69" fmla="*/ 35 h 39"/>
              <a:gd name="T70" fmla="*/ 17 w 17"/>
              <a:gd name="T71" fmla="*/ 35 h 39"/>
              <a:gd name="T72" fmla="*/ 17 w 17"/>
              <a:gd name="T73" fmla="*/ 37 h 39"/>
              <a:gd name="T74" fmla="*/ 17 w 17"/>
              <a:gd name="T75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39">
                <a:moveTo>
                  <a:pt x="17" y="37"/>
                </a:moveTo>
                <a:lnTo>
                  <a:pt x="17" y="37"/>
                </a:lnTo>
                <a:lnTo>
                  <a:pt x="17" y="39"/>
                </a:lnTo>
                <a:lnTo>
                  <a:pt x="17" y="39"/>
                </a:lnTo>
                <a:lnTo>
                  <a:pt x="14" y="39"/>
                </a:lnTo>
                <a:lnTo>
                  <a:pt x="14" y="39"/>
                </a:lnTo>
                <a:lnTo>
                  <a:pt x="12" y="39"/>
                </a:lnTo>
                <a:lnTo>
                  <a:pt x="12" y="39"/>
                </a:lnTo>
                <a:lnTo>
                  <a:pt x="10" y="39"/>
                </a:lnTo>
                <a:lnTo>
                  <a:pt x="10" y="39"/>
                </a:lnTo>
                <a:lnTo>
                  <a:pt x="7" y="39"/>
                </a:lnTo>
                <a:lnTo>
                  <a:pt x="7" y="39"/>
                </a:lnTo>
                <a:lnTo>
                  <a:pt x="5" y="39"/>
                </a:lnTo>
                <a:lnTo>
                  <a:pt x="5" y="39"/>
                </a:lnTo>
                <a:lnTo>
                  <a:pt x="5" y="37"/>
                </a:lnTo>
                <a:lnTo>
                  <a:pt x="5" y="37"/>
                </a:lnTo>
                <a:lnTo>
                  <a:pt x="3" y="35"/>
                </a:lnTo>
                <a:lnTo>
                  <a:pt x="3" y="11"/>
                </a:lnTo>
                <a:lnTo>
                  <a:pt x="0" y="11"/>
                </a:lnTo>
                <a:lnTo>
                  <a:pt x="0" y="9"/>
                </a:lnTo>
                <a:lnTo>
                  <a:pt x="3" y="9"/>
                </a:lnTo>
                <a:lnTo>
                  <a:pt x="3" y="0"/>
                </a:lnTo>
                <a:lnTo>
                  <a:pt x="7" y="0"/>
                </a:lnTo>
                <a:lnTo>
                  <a:pt x="7" y="9"/>
                </a:lnTo>
                <a:lnTo>
                  <a:pt x="14" y="9"/>
                </a:lnTo>
                <a:lnTo>
                  <a:pt x="14" y="11"/>
                </a:lnTo>
                <a:lnTo>
                  <a:pt x="7" y="11"/>
                </a:lnTo>
                <a:lnTo>
                  <a:pt x="7" y="32"/>
                </a:lnTo>
                <a:lnTo>
                  <a:pt x="7" y="32"/>
                </a:lnTo>
                <a:lnTo>
                  <a:pt x="10" y="35"/>
                </a:lnTo>
                <a:lnTo>
                  <a:pt x="10" y="35"/>
                </a:lnTo>
                <a:lnTo>
                  <a:pt x="12" y="37"/>
                </a:lnTo>
                <a:lnTo>
                  <a:pt x="12" y="37"/>
                </a:lnTo>
                <a:lnTo>
                  <a:pt x="14" y="35"/>
                </a:lnTo>
                <a:lnTo>
                  <a:pt x="14" y="35"/>
                </a:lnTo>
                <a:lnTo>
                  <a:pt x="17" y="35"/>
                </a:lnTo>
                <a:lnTo>
                  <a:pt x="17" y="37"/>
                </a:lnTo>
                <a:lnTo>
                  <a:pt x="17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290"/>
          <p:cNvSpPr>
            <a:spLocks noEditPoints="1"/>
          </p:cNvSpPr>
          <p:nvPr/>
        </p:nvSpPr>
        <p:spPr bwMode="auto">
          <a:xfrm>
            <a:off x="8222065" y="2656781"/>
            <a:ext cx="44450" cy="47625"/>
          </a:xfrm>
          <a:custGeom>
            <a:avLst/>
            <a:gdLst>
              <a:gd name="T0" fmla="*/ 12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2 w 28"/>
              <a:gd name="T7" fmla="*/ 26 h 30"/>
              <a:gd name="T8" fmla="*/ 0 w 28"/>
              <a:gd name="T9" fmla="*/ 21 h 30"/>
              <a:gd name="T10" fmla="*/ 2 w 28"/>
              <a:gd name="T11" fmla="*/ 19 h 30"/>
              <a:gd name="T12" fmla="*/ 5 w 28"/>
              <a:gd name="T13" fmla="*/ 14 h 30"/>
              <a:gd name="T14" fmla="*/ 7 w 28"/>
              <a:gd name="T15" fmla="*/ 14 h 30"/>
              <a:gd name="T16" fmla="*/ 14 w 28"/>
              <a:gd name="T17" fmla="*/ 12 h 30"/>
              <a:gd name="T18" fmla="*/ 19 w 28"/>
              <a:gd name="T19" fmla="*/ 14 h 30"/>
              <a:gd name="T20" fmla="*/ 21 w 28"/>
              <a:gd name="T21" fmla="*/ 12 h 30"/>
              <a:gd name="T22" fmla="*/ 21 w 28"/>
              <a:gd name="T23" fmla="*/ 5 h 30"/>
              <a:gd name="T24" fmla="*/ 16 w 28"/>
              <a:gd name="T25" fmla="*/ 2 h 30"/>
              <a:gd name="T26" fmla="*/ 14 w 28"/>
              <a:gd name="T27" fmla="*/ 2 h 30"/>
              <a:gd name="T28" fmla="*/ 9 w 28"/>
              <a:gd name="T29" fmla="*/ 5 h 30"/>
              <a:gd name="T30" fmla="*/ 2 w 28"/>
              <a:gd name="T31" fmla="*/ 5 h 30"/>
              <a:gd name="T32" fmla="*/ 9 w 28"/>
              <a:gd name="T33" fmla="*/ 0 h 30"/>
              <a:gd name="T34" fmla="*/ 14 w 28"/>
              <a:gd name="T35" fmla="*/ 0 h 30"/>
              <a:gd name="T36" fmla="*/ 23 w 28"/>
              <a:gd name="T37" fmla="*/ 2 h 30"/>
              <a:gd name="T38" fmla="*/ 26 w 28"/>
              <a:gd name="T39" fmla="*/ 7 h 30"/>
              <a:gd name="T40" fmla="*/ 26 w 28"/>
              <a:gd name="T41" fmla="*/ 26 h 30"/>
              <a:gd name="T42" fmla="*/ 28 w 28"/>
              <a:gd name="T43" fmla="*/ 28 h 30"/>
              <a:gd name="T44" fmla="*/ 28 w 28"/>
              <a:gd name="T45" fmla="*/ 30 h 30"/>
              <a:gd name="T46" fmla="*/ 26 w 28"/>
              <a:gd name="T47" fmla="*/ 30 h 30"/>
              <a:gd name="T48" fmla="*/ 23 w 28"/>
              <a:gd name="T49" fmla="*/ 30 h 30"/>
              <a:gd name="T50" fmla="*/ 23 w 28"/>
              <a:gd name="T51" fmla="*/ 26 h 30"/>
              <a:gd name="T52" fmla="*/ 16 w 28"/>
              <a:gd name="T53" fmla="*/ 30 h 30"/>
              <a:gd name="T54" fmla="*/ 12 w 28"/>
              <a:gd name="T55" fmla="*/ 30 h 30"/>
              <a:gd name="T56" fmla="*/ 12 w 28"/>
              <a:gd name="T57" fmla="*/ 28 h 30"/>
              <a:gd name="T58" fmla="*/ 16 w 28"/>
              <a:gd name="T59" fmla="*/ 28 h 30"/>
              <a:gd name="T60" fmla="*/ 21 w 28"/>
              <a:gd name="T61" fmla="*/ 23 h 30"/>
              <a:gd name="T62" fmla="*/ 21 w 28"/>
              <a:gd name="T63" fmla="*/ 23 h 30"/>
              <a:gd name="T64" fmla="*/ 21 w 28"/>
              <a:gd name="T65" fmla="*/ 21 h 30"/>
              <a:gd name="T66" fmla="*/ 21 w 28"/>
              <a:gd name="T67" fmla="*/ 16 h 30"/>
              <a:gd name="T68" fmla="*/ 19 w 28"/>
              <a:gd name="T69" fmla="*/ 16 h 30"/>
              <a:gd name="T70" fmla="*/ 14 w 28"/>
              <a:gd name="T71" fmla="*/ 14 h 30"/>
              <a:gd name="T72" fmla="*/ 7 w 28"/>
              <a:gd name="T73" fmla="*/ 16 h 30"/>
              <a:gd name="T74" fmla="*/ 5 w 28"/>
              <a:gd name="T75" fmla="*/ 21 h 30"/>
              <a:gd name="T76" fmla="*/ 5 w 28"/>
              <a:gd name="T77" fmla="*/ 23 h 30"/>
              <a:gd name="T78" fmla="*/ 7 w 28"/>
              <a:gd name="T79" fmla="*/ 26 h 30"/>
              <a:gd name="T80" fmla="*/ 9 w 28"/>
              <a:gd name="T81" fmla="*/ 28 h 30"/>
              <a:gd name="T82" fmla="*/ 12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12" y="30"/>
                </a:moveTo>
                <a:lnTo>
                  <a:pt x="12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2" y="26"/>
                </a:lnTo>
                <a:lnTo>
                  <a:pt x="2" y="26"/>
                </a:lnTo>
                <a:lnTo>
                  <a:pt x="0" y="21"/>
                </a:lnTo>
                <a:lnTo>
                  <a:pt x="0" y="21"/>
                </a:lnTo>
                <a:lnTo>
                  <a:pt x="2" y="19"/>
                </a:lnTo>
                <a:lnTo>
                  <a:pt x="2" y="19"/>
                </a:lnTo>
                <a:lnTo>
                  <a:pt x="5" y="14"/>
                </a:lnTo>
                <a:lnTo>
                  <a:pt x="5" y="14"/>
                </a:lnTo>
                <a:lnTo>
                  <a:pt x="7" y="14"/>
                </a:lnTo>
                <a:lnTo>
                  <a:pt x="7" y="14"/>
                </a:lnTo>
                <a:lnTo>
                  <a:pt x="14" y="12"/>
                </a:lnTo>
                <a:lnTo>
                  <a:pt x="14" y="12"/>
                </a:lnTo>
                <a:lnTo>
                  <a:pt x="19" y="14"/>
                </a:lnTo>
                <a:lnTo>
                  <a:pt x="19" y="14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21" y="5"/>
                </a:lnTo>
                <a:lnTo>
                  <a:pt x="21" y="5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9" y="5"/>
                </a:lnTo>
                <a:lnTo>
                  <a:pt x="9" y="5"/>
                </a:lnTo>
                <a:lnTo>
                  <a:pt x="5" y="7"/>
                </a:lnTo>
                <a:lnTo>
                  <a:pt x="2" y="5"/>
                </a:lnTo>
                <a:lnTo>
                  <a:pt x="2" y="5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3" y="2"/>
                </a:lnTo>
                <a:lnTo>
                  <a:pt x="23" y="2"/>
                </a:lnTo>
                <a:lnTo>
                  <a:pt x="26" y="7"/>
                </a:lnTo>
                <a:lnTo>
                  <a:pt x="26" y="12"/>
                </a:lnTo>
                <a:lnTo>
                  <a:pt x="26" y="26"/>
                </a:lnTo>
                <a:lnTo>
                  <a:pt x="26" y="26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30"/>
                </a:lnTo>
                <a:lnTo>
                  <a:pt x="16" y="30"/>
                </a:lnTo>
                <a:lnTo>
                  <a:pt x="12" y="30"/>
                </a:lnTo>
                <a:lnTo>
                  <a:pt x="12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9" y="16"/>
                </a:lnTo>
                <a:lnTo>
                  <a:pt x="19" y="16"/>
                </a:lnTo>
                <a:lnTo>
                  <a:pt x="14" y="14"/>
                </a:lnTo>
                <a:lnTo>
                  <a:pt x="14" y="14"/>
                </a:lnTo>
                <a:lnTo>
                  <a:pt x="7" y="16"/>
                </a:lnTo>
                <a:lnTo>
                  <a:pt x="7" y="16"/>
                </a:lnTo>
                <a:lnTo>
                  <a:pt x="5" y="19"/>
                </a:lnTo>
                <a:lnTo>
                  <a:pt x="5" y="21"/>
                </a:lnTo>
                <a:lnTo>
                  <a:pt x="5" y="21"/>
                </a:lnTo>
                <a:lnTo>
                  <a:pt x="5" y="23"/>
                </a:lnTo>
                <a:lnTo>
                  <a:pt x="5" y="23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291"/>
          <p:cNvSpPr>
            <a:spLocks/>
          </p:cNvSpPr>
          <p:nvPr/>
        </p:nvSpPr>
        <p:spPr bwMode="auto">
          <a:xfrm>
            <a:off x="8274452" y="2656781"/>
            <a:ext cx="36513" cy="47625"/>
          </a:xfrm>
          <a:custGeom>
            <a:avLst/>
            <a:gdLst>
              <a:gd name="T0" fmla="*/ 11 w 23"/>
              <a:gd name="T1" fmla="*/ 30 h 30"/>
              <a:gd name="T2" fmla="*/ 4 w 23"/>
              <a:gd name="T3" fmla="*/ 30 h 30"/>
              <a:gd name="T4" fmla="*/ 0 w 23"/>
              <a:gd name="T5" fmla="*/ 23 h 30"/>
              <a:gd name="T6" fmla="*/ 7 w 23"/>
              <a:gd name="T7" fmla="*/ 28 h 30"/>
              <a:gd name="T8" fmla="*/ 11 w 23"/>
              <a:gd name="T9" fmla="*/ 28 h 30"/>
              <a:gd name="T10" fmla="*/ 18 w 23"/>
              <a:gd name="T11" fmla="*/ 26 h 30"/>
              <a:gd name="T12" fmla="*/ 21 w 23"/>
              <a:gd name="T13" fmla="*/ 23 h 30"/>
              <a:gd name="T14" fmla="*/ 18 w 23"/>
              <a:gd name="T15" fmla="*/ 21 h 30"/>
              <a:gd name="T16" fmla="*/ 18 w 23"/>
              <a:gd name="T17" fmla="*/ 19 h 30"/>
              <a:gd name="T18" fmla="*/ 14 w 23"/>
              <a:gd name="T19" fmla="*/ 19 h 30"/>
              <a:gd name="T20" fmla="*/ 11 w 23"/>
              <a:gd name="T21" fmla="*/ 16 h 30"/>
              <a:gd name="T22" fmla="*/ 7 w 23"/>
              <a:gd name="T23" fmla="*/ 16 h 30"/>
              <a:gd name="T24" fmla="*/ 2 w 23"/>
              <a:gd name="T25" fmla="*/ 14 h 30"/>
              <a:gd name="T26" fmla="*/ 2 w 23"/>
              <a:gd name="T27" fmla="*/ 12 h 30"/>
              <a:gd name="T28" fmla="*/ 0 w 23"/>
              <a:gd name="T29" fmla="*/ 9 h 30"/>
              <a:gd name="T30" fmla="*/ 2 w 23"/>
              <a:gd name="T31" fmla="*/ 5 h 30"/>
              <a:gd name="T32" fmla="*/ 4 w 23"/>
              <a:gd name="T33" fmla="*/ 2 h 30"/>
              <a:gd name="T34" fmla="*/ 7 w 23"/>
              <a:gd name="T35" fmla="*/ 0 h 30"/>
              <a:gd name="T36" fmla="*/ 11 w 23"/>
              <a:gd name="T37" fmla="*/ 0 h 30"/>
              <a:gd name="T38" fmla="*/ 18 w 23"/>
              <a:gd name="T39" fmla="*/ 0 h 30"/>
              <a:gd name="T40" fmla="*/ 23 w 23"/>
              <a:gd name="T41" fmla="*/ 5 h 30"/>
              <a:gd name="T42" fmla="*/ 21 w 23"/>
              <a:gd name="T43" fmla="*/ 7 h 30"/>
              <a:gd name="T44" fmla="*/ 16 w 23"/>
              <a:gd name="T45" fmla="*/ 5 h 30"/>
              <a:gd name="T46" fmla="*/ 11 w 23"/>
              <a:gd name="T47" fmla="*/ 2 h 30"/>
              <a:gd name="T48" fmla="*/ 9 w 23"/>
              <a:gd name="T49" fmla="*/ 2 h 30"/>
              <a:gd name="T50" fmla="*/ 7 w 23"/>
              <a:gd name="T51" fmla="*/ 5 h 30"/>
              <a:gd name="T52" fmla="*/ 4 w 23"/>
              <a:gd name="T53" fmla="*/ 5 h 30"/>
              <a:gd name="T54" fmla="*/ 4 w 23"/>
              <a:gd name="T55" fmla="*/ 9 h 30"/>
              <a:gd name="T56" fmla="*/ 4 w 23"/>
              <a:gd name="T57" fmla="*/ 9 h 30"/>
              <a:gd name="T58" fmla="*/ 7 w 23"/>
              <a:gd name="T59" fmla="*/ 12 h 30"/>
              <a:gd name="T60" fmla="*/ 9 w 23"/>
              <a:gd name="T61" fmla="*/ 12 h 30"/>
              <a:gd name="T62" fmla="*/ 11 w 23"/>
              <a:gd name="T63" fmla="*/ 14 h 30"/>
              <a:gd name="T64" fmla="*/ 16 w 23"/>
              <a:gd name="T65" fmla="*/ 14 h 30"/>
              <a:gd name="T66" fmla="*/ 21 w 23"/>
              <a:gd name="T67" fmla="*/ 16 h 30"/>
              <a:gd name="T68" fmla="*/ 23 w 23"/>
              <a:gd name="T69" fmla="*/ 19 h 30"/>
              <a:gd name="T70" fmla="*/ 23 w 23"/>
              <a:gd name="T71" fmla="*/ 21 h 30"/>
              <a:gd name="T72" fmla="*/ 21 w 23"/>
              <a:gd name="T73" fmla="*/ 28 h 30"/>
              <a:gd name="T74" fmla="*/ 16 w 23"/>
              <a:gd name="T75" fmla="*/ 30 h 30"/>
              <a:gd name="T76" fmla="*/ 11 w 23"/>
              <a:gd name="T7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" h="30">
                <a:moveTo>
                  <a:pt x="11" y="30"/>
                </a:moveTo>
                <a:lnTo>
                  <a:pt x="11" y="30"/>
                </a:lnTo>
                <a:lnTo>
                  <a:pt x="4" y="30"/>
                </a:lnTo>
                <a:lnTo>
                  <a:pt x="4" y="30"/>
                </a:lnTo>
                <a:lnTo>
                  <a:pt x="0" y="26"/>
                </a:lnTo>
                <a:lnTo>
                  <a:pt x="0" y="23"/>
                </a:lnTo>
                <a:lnTo>
                  <a:pt x="0" y="23"/>
                </a:lnTo>
                <a:lnTo>
                  <a:pt x="7" y="28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lnTo>
                  <a:pt x="18" y="26"/>
                </a:lnTo>
                <a:lnTo>
                  <a:pt x="18" y="26"/>
                </a:lnTo>
                <a:lnTo>
                  <a:pt x="21" y="23"/>
                </a:lnTo>
                <a:lnTo>
                  <a:pt x="21" y="23"/>
                </a:lnTo>
                <a:lnTo>
                  <a:pt x="18" y="21"/>
                </a:lnTo>
                <a:lnTo>
                  <a:pt x="18" y="21"/>
                </a:lnTo>
                <a:lnTo>
                  <a:pt x="18" y="19"/>
                </a:lnTo>
                <a:lnTo>
                  <a:pt x="18" y="19"/>
                </a:lnTo>
                <a:lnTo>
                  <a:pt x="14" y="19"/>
                </a:lnTo>
                <a:lnTo>
                  <a:pt x="14" y="19"/>
                </a:lnTo>
                <a:lnTo>
                  <a:pt x="11" y="16"/>
                </a:lnTo>
                <a:lnTo>
                  <a:pt x="11" y="16"/>
                </a:lnTo>
                <a:lnTo>
                  <a:pt x="7" y="16"/>
                </a:lnTo>
                <a:lnTo>
                  <a:pt x="7" y="16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2" y="5"/>
                </a:lnTo>
                <a:lnTo>
                  <a:pt x="4" y="2"/>
                </a:lnTo>
                <a:lnTo>
                  <a:pt x="4" y="2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18" y="0"/>
                </a:lnTo>
                <a:lnTo>
                  <a:pt x="23" y="5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9" y="2"/>
                </a:lnTo>
                <a:lnTo>
                  <a:pt x="7" y="5"/>
                </a:lnTo>
                <a:lnTo>
                  <a:pt x="7" y="5"/>
                </a:lnTo>
                <a:lnTo>
                  <a:pt x="4" y="5"/>
                </a:lnTo>
                <a:lnTo>
                  <a:pt x="4" y="5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4" y="9"/>
                </a:lnTo>
                <a:lnTo>
                  <a:pt x="7" y="12"/>
                </a:lnTo>
                <a:lnTo>
                  <a:pt x="7" y="12"/>
                </a:lnTo>
                <a:lnTo>
                  <a:pt x="9" y="12"/>
                </a:lnTo>
                <a:lnTo>
                  <a:pt x="9" y="12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6"/>
                </a:lnTo>
                <a:lnTo>
                  <a:pt x="21" y="16"/>
                </a:lnTo>
                <a:lnTo>
                  <a:pt x="23" y="19"/>
                </a:lnTo>
                <a:lnTo>
                  <a:pt x="23" y="19"/>
                </a:lnTo>
                <a:lnTo>
                  <a:pt x="23" y="21"/>
                </a:lnTo>
                <a:lnTo>
                  <a:pt x="23" y="21"/>
                </a:lnTo>
                <a:lnTo>
                  <a:pt x="23" y="26"/>
                </a:lnTo>
                <a:lnTo>
                  <a:pt x="21" y="28"/>
                </a:lnTo>
                <a:lnTo>
                  <a:pt x="21" y="28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292"/>
          <p:cNvSpPr>
            <a:spLocks/>
          </p:cNvSpPr>
          <p:nvPr/>
        </p:nvSpPr>
        <p:spPr bwMode="auto">
          <a:xfrm>
            <a:off x="8322077" y="2698056"/>
            <a:ext cx="7938" cy="14288"/>
          </a:xfrm>
          <a:custGeom>
            <a:avLst/>
            <a:gdLst>
              <a:gd name="T0" fmla="*/ 0 w 5"/>
              <a:gd name="T1" fmla="*/ 9 h 9"/>
              <a:gd name="T2" fmla="*/ 2 w 5"/>
              <a:gd name="T3" fmla="*/ 4 h 9"/>
              <a:gd name="T4" fmla="*/ 0 w 5"/>
              <a:gd name="T5" fmla="*/ 4 h 9"/>
              <a:gd name="T6" fmla="*/ 0 w 5"/>
              <a:gd name="T7" fmla="*/ 0 h 9"/>
              <a:gd name="T8" fmla="*/ 5 w 5"/>
              <a:gd name="T9" fmla="*/ 0 h 9"/>
              <a:gd name="T10" fmla="*/ 5 w 5"/>
              <a:gd name="T11" fmla="*/ 4 h 9"/>
              <a:gd name="T12" fmla="*/ 2 w 5"/>
              <a:gd name="T13" fmla="*/ 9 h 9"/>
              <a:gd name="T14" fmla="*/ 0 w 5"/>
              <a:gd name="T15" fmla="*/ 9 h 9"/>
              <a:gd name="T16" fmla="*/ 0 w 5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0" y="9"/>
                </a:moveTo>
                <a:lnTo>
                  <a:pt x="2" y="4"/>
                </a:lnTo>
                <a:lnTo>
                  <a:pt x="0" y="4"/>
                </a:lnTo>
                <a:lnTo>
                  <a:pt x="0" y="0"/>
                </a:lnTo>
                <a:lnTo>
                  <a:pt x="5" y="0"/>
                </a:lnTo>
                <a:lnTo>
                  <a:pt x="5" y="4"/>
                </a:lnTo>
                <a:lnTo>
                  <a:pt x="2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293"/>
          <p:cNvSpPr>
            <a:spLocks/>
          </p:cNvSpPr>
          <p:nvPr/>
        </p:nvSpPr>
        <p:spPr bwMode="auto">
          <a:xfrm>
            <a:off x="7356877" y="2764731"/>
            <a:ext cx="39688" cy="47625"/>
          </a:xfrm>
          <a:custGeom>
            <a:avLst/>
            <a:gdLst>
              <a:gd name="T0" fmla="*/ 25 w 25"/>
              <a:gd name="T1" fmla="*/ 30 h 30"/>
              <a:gd name="T2" fmla="*/ 20 w 25"/>
              <a:gd name="T3" fmla="*/ 30 h 30"/>
              <a:gd name="T4" fmla="*/ 20 w 25"/>
              <a:gd name="T5" fmla="*/ 14 h 30"/>
              <a:gd name="T6" fmla="*/ 20 w 25"/>
              <a:gd name="T7" fmla="*/ 14 h 30"/>
              <a:gd name="T8" fmla="*/ 18 w 25"/>
              <a:gd name="T9" fmla="*/ 7 h 30"/>
              <a:gd name="T10" fmla="*/ 18 w 25"/>
              <a:gd name="T11" fmla="*/ 7 h 30"/>
              <a:gd name="T12" fmla="*/ 18 w 25"/>
              <a:gd name="T13" fmla="*/ 4 h 30"/>
              <a:gd name="T14" fmla="*/ 13 w 25"/>
              <a:gd name="T15" fmla="*/ 4 h 30"/>
              <a:gd name="T16" fmla="*/ 13 w 25"/>
              <a:gd name="T17" fmla="*/ 4 h 30"/>
              <a:gd name="T18" fmla="*/ 11 w 25"/>
              <a:gd name="T19" fmla="*/ 4 h 30"/>
              <a:gd name="T20" fmla="*/ 11 w 25"/>
              <a:gd name="T21" fmla="*/ 4 h 30"/>
              <a:gd name="T22" fmla="*/ 6 w 25"/>
              <a:gd name="T23" fmla="*/ 7 h 30"/>
              <a:gd name="T24" fmla="*/ 6 w 25"/>
              <a:gd name="T25" fmla="*/ 7 h 30"/>
              <a:gd name="T26" fmla="*/ 4 w 25"/>
              <a:gd name="T27" fmla="*/ 9 h 30"/>
              <a:gd name="T28" fmla="*/ 4 w 25"/>
              <a:gd name="T29" fmla="*/ 9 h 30"/>
              <a:gd name="T30" fmla="*/ 4 w 25"/>
              <a:gd name="T31" fmla="*/ 11 h 30"/>
              <a:gd name="T32" fmla="*/ 4 w 25"/>
              <a:gd name="T33" fmla="*/ 30 h 30"/>
              <a:gd name="T34" fmla="*/ 0 w 25"/>
              <a:gd name="T35" fmla="*/ 30 h 30"/>
              <a:gd name="T36" fmla="*/ 0 w 25"/>
              <a:gd name="T37" fmla="*/ 0 h 30"/>
              <a:gd name="T38" fmla="*/ 2 w 25"/>
              <a:gd name="T39" fmla="*/ 0 h 30"/>
              <a:gd name="T40" fmla="*/ 2 w 25"/>
              <a:gd name="T41" fmla="*/ 7 h 30"/>
              <a:gd name="T42" fmla="*/ 2 w 25"/>
              <a:gd name="T43" fmla="*/ 7 h 30"/>
              <a:gd name="T44" fmla="*/ 9 w 25"/>
              <a:gd name="T45" fmla="*/ 2 h 30"/>
              <a:gd name="T46" fmla="*/ 9 w 25"/>
              <a:gd name="T47" fmla="*/ 2 h 30"/>
              <a:gd name="T48" fmla="*/ 16 w 25"/>
              <a:gd name="T49" fmla="*/ 0 h 30"/>
              <a:gd name="T50" fmla="*/ 16 w 25"/>
              <a:gd name="T51" fmla="*/ 0 h 30"/>
              <a:gd name="T52" fmla="*/ 20 w 25"/>
              <a:gd name="T53" fmla="*/ 2 h 30"/>
              <a:gd name="T54" fmla="*/ 20 w 25"/>
              <a:gd name="T55" fmla="*/ 2 h 30"/>
              <a:gd name="T56" fmla="*/ 23 w 25"/>
              <a:gd name="T57" fmla="*/ 4 h 30"/>
              <a:gd name="T58" fmla="*/ 23 w 25"/>
              <a:gd name="T59" fmla="*/ 4 h 30"/>
              <a:gd name="T60" fmla="*/ 25 w 25"/>
              <a:gd name="T61" fmla="*/ 7 h 30"/>
              <a:gd name="T62" fmla="*/ 25 w 25"/>
              <a:gd name="T63" fmla="*/ 7 h 30"/>
              <a:gd name="T64" fmla="*/ 25 w 25"/>
              <a:gd name="T65" fmla="*/ 14 h 30"/>
              <a:gd name="T66" fmla="*/ 25 w 25"/>
              <a:gd name="T67" fmla="*/ 30 h 30"/>
              <a:gd name="T68" fmla="*/ 25 w 25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30">
                <a:moveTo>
                  <a:pt x="25" y="30"/>
                </a:moveTo>
                <a:lnTo>
                  <a:pt x="20" y="30"/>
                </a:lnTo>
                <a:lnTo>
                  <a:pt x="20" y="14"/>
                </a:lnTo>
                <a:lnTo>
                  <a:pt x="20" y="14"/>
                </a:lnTo>
                <a:lnTo>
                  <a:pt x="18" y="7"/>
                </a:lnTo>
                <a:lnTo>
                  <a:pt x="18" y="7"/>
                </a:lnTo>
                <a:lnTo>
                  <a:pt x="18" y="4"/>
                </a:lnTo>
                <a:lnTo>
                  <a:pt x="13" y="4"/>
                </a:lnTo>
                <a:lnTo>
                  <a:pt x="13" y="4"/>
                </a:lnTo>
                <a:lnTo>
                  <a:pt x="11" y="4"/>
                </a:lnTo>
                <a:lnTo>
                  <a:pt x="11" y="4"/>
                </a:lnTo>
                <a:lnTo>
                  <a:pt x="6" y="7"/>
                </a:lnTo>
                <a:lnTo>
                  <a:pt x="6" y="7"/>
                </a:lnTo>
                <a:lnTo>
                  <a:pt x="4" y="9"/>
                </a:lnTo>
                <a:lnTo>
                  <a:pt x="4" y="9"/>
                </a:lnTo>
                <a:lnTo>
                  <a:pt x="4" y="11"/>
                </a:lnTo>
                <a:lnTo>
                  <a:pt x="4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3" y="4"/>
                </a:lnTo>
                <a:lnTo>
                  <a:pt x="23" y="4"/>
                </a:lnTo>
                <a:lnTo>
                  <a:pt x="25" y="7"/>
                </a:lnTo>
                <a:lnTo>
                  <a:pt x="25" y="7"/>
                </a:lnTo>
                <a:lnTo>
                  <a:pt x="25" y="14"/>
                </a:lnTo>
                <a:lnTo>
                  <a:pt x="25" y="30"/>
                </a:lnTo>
                <a:lnTo>
                  <a:pt x="2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294"/>
          <p:cNvSpPr>
            <a:spLocks noEditPoints="1"/>
          </p:cNvSpPr>
          <p:nvPr/>
        </p:nvSpPr>
        <p:spPr bwMode="auto">
          <a:xfrm>
            <a:off x="7407677" y="2764731"/>
            <a:ext cx="44450" cy="50800"/>
          </a:xfrm>
          <a:custGeom>
            <a:avLst/>
            <a:gdLst>
              <a:gd name="T0" fmla="*/ 14 w 28"/>
              <a:gd name="T1" fmla="*/ 32 h 32"/>
              <a:gd name="T2" fmla="*/ 7 w 28"/>
              <a:gd name="T3" fmla="*/ 30 h 32"/>
              <a:gd name="T4" fmla="*/ 2 w 28"/>
              <a:gd name="T5" fmla="*/ 28 h 32"/>
              <a:gd name="T6" fmla="*/ 0 w 28"/>
              <a:gd name="T7" fmla="*/ 21 h 32"/>
              <a:gd name="T8" fmla="*/ 0 w 28"/>
              <a:gd name="T9" fmla="*/ 16 h 32"/>
              <a:gd name="T10" fmla="*/ 0 w 28"/>
              <a:gd name="T11" fmla="*/ 9 h 32"/>
              <a:gd name="T12" fmla="*/ 2 w 28"/>
              <a:gd name="T13" fmla="*/ 4 h 32"/>
              <a:gd name="T14" fmla="*/ 7 w 28"/>
              <a:gd name="T15" fmla="*/ 2 h 32"/>
              <a:gd name="T16" fmla="*/ 14 w 28"/>
              <a:gd name="T17" fmla="*/ 0 h 32"/>
              <a:gd name="T18" fmla="*/ 21 w 28"/>
              <a:gd name="T19" fmla="*/ 2 h 32"/>
              <a:gd name="T20" fmla="*/ 26 w 28"/>
              <a:gd name="T21" fmla="*/ 4 h 32"/>
              <a:gd name="T22" fmla="*/ 28 w 28"/>
              <a:gd name="T23" fmla="*/ 9 h 32"/>
              <a:gd name="T24" fmla="*/ 28 w 28"/>
              <a:gd name="T25" fmla="*/ 16 h 32"/>
              <a:gd name="T26" fmla="*/ 28 w 28"/>
              <a:gd name="T27" fmla="*/ 16 h 32"/>
              <a:gd name="T28" fmla="*/ 2 w 28"/>
              <a:gd name="T29" fmla="*/ 16 h 32"/>
              <a:gd name="T30" fmla="*/ 5 w 28"/>
              <a:gd name="T31" fmla="*/ 21 h 32"/>
              <a:gd name="T32" fmla="*/ 7 w 28"/>
              <a:gd name="T33" fmla="*/ 25 h 32"/>
              <a:gd name="T34" fmla="*/ 9 w 28"/>
              <a:gd name="T35" fmla="*/ 28 h 32"/>
              <a:gd name="T36" fmla="*/ 14 w 28"/>
              <a:gd name="T37" fmla="*/ 28 h 32"/>
              <a:gd name="T38" fmla="*/ 16 w 28"/>
              <a:gd name="T39" fmla="*/ 28 h 32"/>
              <a:gd name="T40" fmla="*/ 19 w 28"/>
              <a:gd name="T41" fmla="*/ 28 h 32"/>
              <a:gd name="T42" fmla="*/ 21 w 28"/>
              <a:gd name="T43" fmla="*/ 25 h 32"/>
              <a:gd name="T44" fmla="*/ 23 w 28"/>
              <a:gd name="T45" fmla="*/ 23 h 32"/>
              <a:gd name="T46" fmla="*/ 28 w 28"/>
              <a:gd name="T47" fmla="*/ 23 h 32"/>
              <a:gd name="T48" fmla="*/ 26 w 28"/>
              <a:gd name="T49" fmla="*/ 28 h 32"/>
              <a:gd name="T50" fmla="*/ 21 w 28"/>
              <a:gd name="T51" fmla="*/ 30 h 32"/>
              <a:gd name="T52" fmla="*/ 19 w 28"/>
              <a:gd name="T53" fmla="*/ 30 h 32"/>
              <a:gd name="T54" fmla="*/ 14 w 28"/>
              <a:gd name="T55" fmla="*/ 32 h 32"/>
              <a:gd name="T56" fmla="*/ 26 w 28"/>
              <a:gd name="T57" fmla="*/ 14 h 32"/>
              <a:gd name="T58" fmla="*/ 23 w 28"/>
              <a:gd name="T59" fmla="*/ 9 h 32"/>
              <a:gd name="T60" fmla="*/ 21 w 28"/>
              <a:gd name="T61" fmla="*/ 7 h 32"/>
              <a:gd name="T62" fmla="*/ 19 w 28"/>
              <a:gd name="T63" fmla="*/ 4 h 32"/>
              <a:gd name="T64" fmla="*/ 14 w 28"/>
              <a:gd name="T65" fmla="*/ 2 h 32"/>
              <a:gd name="T66" fmla="*/ 9 w 28"/>
              <a:gd name="T67" fmla="*/ 4 h 32"/>
              <a:gd name="T68" fmla="*/ 7 w 28"/>
              <a:gd name="T69" fmla="*/ 7 h 32"/>
              <a:gd name="T70" fmla="*/ 5 w 28"/>
              <a:gd name="T71" fmla="*/ 9 h 32"/>
              <a:gd name="T72" fmla="*/ 26 w 28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" h="32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7" y="2"/>
                </a:lnTo>
                <a:lnTo>
                  <a:pt x="7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8" y="9"/>
                </a:lnTo>
                <a:lnTo>
                  <a:pt x="28" y="9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" y="16"/>
                </a:lnTo>
                <a:lnTo>
                  <a:pt x="2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1" y="30"/>
                </a:lnTo>
                <a:lnTo>
                  <a:pt x="21" y="30"/>
                </a:lnTo>
                <a:lnTo>
                  <a:pt x="19" y="30"/>
                </a:lnTo>
                <a:lnTo>
                  <a:pt x="19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3" y="9"/>
                </a:lnTo>
                <a:lnTo>
                  <a:pt x="23" y="9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2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295"/>
          <p:cNvSpPr>
            <a:spLocks noEditPoints="1"/>
          </p:cNvSpPr>
          <p:nvPr/>
        </p:nvSpPr>
        <p:spPr bwMode="auto">
          <a:xfrm>
            <a:off x="7460065" y="2764731"/>
            <a:ext cx="47625" cy="69850"/>
          </a:xfrm>
          <a:custGeom>
            <a:avLst/>
            <a:gdLst>
              <a:gd name="T0" fmla="*/ 14 w 30"/>
              <a:gd name="T1" fmla="*/ 32 h 44"/>
              <a:gd name="T2" fmla="*/ 9 w 30"/>
              <a:gd name="T3" fmla="*/ 30 h 44"/>
              <a:gd name="T4" fmla="*/ 4 w 30"/>
              <a:gd name="T5" fmla="*/ 28 h 44"/>
              <a:gd name="T6" fmla="*/ 2 w 30"/>
              <a:gd name="T7" fmla="*/ 21 h 44"/>
              <a:gd name="T8" fmla="*/ 0 w 30"/>
              <a:gd name="T9" fmla="*/ 16 h 44"/>
              <a:gd name="T10" fmla="*/ 2 w 30"/>
              <a:gd name="T11" fmla="*/ 9 h 44"/>
              <a:gd name="T12" fmla="*/ 4 w 30"/>
              <a:gd name="T13" fmla="*/ 4 h 44"/>
              <a:gd name="T14" fmla="*/ 9 w 30"/>
              <a:gd name="T15" fmla="*/ 2 h 44"/>
              <a:gd name="T16" fmla="*/ 14 w 30"/>
              <a:gd name="T17" fmla="*/ 0 h 44"/>
              <a:gd name="T18" fmla="*/ 18 w 30"/>
              <a:gd name="T19" fmla="*/ 0 h 44"/>
              <a:gd name="T20" fmla="*/ 21 w 30"/>
              <a:gd name="T21" fmla="*/ 2 h 44"/>
              <a:gd name="T22" fmla="*/ 23 w 30"/>
              <a:gd name="T23" fmla="*/ 4 h 44"/>
              <a:gd name="T24" fmla="*/ 25 w 30"/>
              <a:gd name="T25" fmla="*/ 0 h 44"/>
              <a:gd name="T26" fmla="*/ 30 w 30"/>
              <a:gd name="T27" fmla="*/ 37 h 44"/>
              <a:gd name="T28" fmla="*/ 30 w 30"/>
              <a:gd name="T29" fmla="*/ 39 h 44"/>
              <a:gd name="T30" fmla="*/ 30 w 30"/>
              <a:gd name="T31" fmla="*/ 44 h 44"/>
              <a:gd name="T32" fmla="*/ 30 w 30"/>
              <a:gd name="T33" fmla="*/ 44 h 44"/>
              <a:gd name="T34" fmla="*/ 28 w 30"/>
              <a:gd name="T35" fmla="*/ 44 h 44"/>
              <a:gd name="T36" fmla="*/ 25 w 30"/>
              <a:gd name="T37" fmla="*/ 42 h 44"/>
              <a:gd name="T38" fmla="*/ 25 w 30"/>
              <a:gd name="T39" fmla="*/ 25 h 44"/>
              <a:gd name="T40" fmla="*/ 21 w 30"/>
              <a:gd name="T41" fmla="*/ 30 h 44"/>
              <a:gd name="T42" fmla="*/ 14 w 30"/>
              <a:gd name="T43" fmla="*/ 32 h 44"/>
              <a:gd name="T44" fmla="*/ 16 w 30"/>
              <a:gd name="T45" fmla="*/ 28 h 44"/>
              <a:gd name="T46" fmla="*/ 18 w 30"/>
              <a:gd name="T47" fmla="*/ 28 h 44"/>
              <a:gd name="T48" fmla="*/ 21 w 30"/>
              <a:gd name="T49" fmla="*/ 25 h 44"/>
              <a:gd name="T50" fmla="*/ 23 w 30"/>
              <a:gd name="T51" fmla="*/ 23 h 44"/>
              <a:gd name="T52" fmla="*/ 25 w 30"/>
              <a:gd name="T53" fmla="*/ 21 h 44"/>
              <a:gd name="T54" fmla="*/ 25 w 30"/>
              <a:gd name="T55" fmla="*/ 11 h 44"/>
              <a:gd name="T56" fmla="*/ 23 w 30"/>
              <a:gd name="T57" fmla="*/ 9 h 44"/>
              <a:gd name="T58" fmla="*/ 21 w 30"/>
              <a:gd name="T59" fmla="*/ 7 h 44"/>
              <a:gd name="T60" fmla="*/ 18 w 30"/>
              <a:gd name="T61" fmla="*/ 4 h 44"/>
              <a:gd name="T62" fmla="*/ 16 w 30"/>
              <a:gd name="T63" fmla="*/ 4 h 44"/>
              <a:gd name="T64" fmla="*/ 11 w 30"/>
              <a:gd name="T65" fmla="*/ 4 h 44"/>
              <a:gd name="T66" fmla="*/ 7 w 30"/>
              <a:gd name="T67" fmla="*/ 7 h 44"/>
              <a:gd name="T68" fmla="*/ 4 w 30"/>
              <a:gd name="T69" fmla="*/ 11 h 44"/>
              <a:gd name="T70" fmla="*/ 4 w 30"/>
              <a:gd name="T71" fmla="*/ 16 h 44"/>
              <a:gd name="T72" fmla="*/ 4 w 30"/>
              <a:gd name="T73" fmla="*/ 21 h 44"/>
              <a:gd name="T74" fmla="*/ 7 w 30"/>
              <a:gd name="T75" fmla="*/ 25 h 44"/>
              <a:gd name="T76" fmla="*/ 11 w 30"/>
              <a:gd name="T77" fmla="*/ 28 h 44"/>
              <a:gd name="T78" fmla="*/ 16 w 30"/>
              <a:gd name="T79" fmla="*/ 2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44">
                <a:moveTo>
                  <a:pt x="14" y="32"/>
                </a:moveTo>
                <a:lnTo>
                  <a:pt x="14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1" y="2"/>
                </a:lnTo>
                <a:lnTo>
                  <a:pt x="21" y="2"/>
                </a:lnTo>
                <a:lnTo>
                  <a:pt x="23" y="4"/>
                </a:lnTo>
                <a:lnTo>
                  <a:pt x="23" y="4"/>
                </a:lnTo>
                <a:lnTo>
                  <a:pt x="25" y="7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0" y="39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28" y="44"/>
                </a:lnTo>
                <a:lnTo>
                  <a:pt x="28" y="44"/>
                </a:lnTo>
                <a:lnTo>
                  <a:pt x="25" y="42"/>
                </a:lnTo>
                <a:lnTo>
                  <a:pt x="25" y="42"/>
                </a:lnTo>
                <a:lnTo>
                  <a:pt x="25" y="39"/>
                </a:lnTo>
                <a:lnTo>
                  <a:pt x="25" y="25"/>
                </a:lnTo>
                <a:lnTo>
                  <a:pt x="25" y="25"/>
                </a:lnTo>
                <a:lnTo>
                  <a:pt x="21" y="30"/>
                </a:lnTo>
                <a:lnTo>
                  <a:pt x="21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5"/>
                </a:lnTo>
                <a:lnTo>
                  <a:pt x="21" y="25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5" y="11"/>
                </a:lnTo>
                <a:lnTo>
                  <a:pt x="25" y="11"/>
                </a:lnTo>
                <a:lnTo>
                  <a:pt x="23" y="9"/>
                </a:lnTo>
                <a:lnTo>
                  <a:pt x="23" y="9"/>
                </a:lnTo>
                <a:lnTo>
                  <a:pt x="21" y="7"/>
                </a:lnTo>
                <a:lnTo>
                  <a:pt x="21" y="7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1" y="4"/>
                </a:lnTo>
                <a:lnTo>
                  <a:pt x="11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4" y="16"/>
                </a:ln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Freeform 296"/>
          <p:cNvSpPr>
            <a:spLocks/>
          </p:cNvSpPr>
          <p:nvPr/>
        </p:nvSpPr>
        <p:spPr bwMode="auto">
          <a:xfrm>
            <a:off x="7518802" y="2764731"/>
            <a:ext cx="44450" cy="50800"/>
          </a:xfrm>
          <a:custGeom>
            <a:avLst/>
            <a:gdLst>
              <a:gd name="T0" fmla="*/ 9 w 28"/>
              <a:gd name="T1" fmla="*/ 32 h 32"/>
              <a:gd name="T2" fmla="*/ 9 w 28"/>
              <a:gd name="T3" fmla="*/ 32 h 32"/>
              <a:gd name="T4" fmla="*/ 7 w 28"/>
              <a:gd name="T5" fmla="*/ 30 h 32"/>
              <a:gd name="T6" fmla="*/ 2 w 28"/>
              <a:gd name="T7" fmla="*/ 28 h 32"/>
              <a:gd name="T8" fmla="*/ 2 w 28"/>
              <a:gd name="T9" fmla="*/ 28 h 32"/>
              <a:gd name="T10" fmla="*/ 2 w 28"/>
              <a:gd name="T11" fmla="*/ 23 h 32"/>
              <a:gd name="T12" fmla="*/ 0 w 28"/>
              <a:gd name="T13" fmla="*/ 18 h 32"/>
              <a:gd name="T14" fmla="*/ 0 w 28"/>
              <a:gd name="T15" fmla="*/ 0 h 32"/>
              <a:gd name="T16" fmla="*/ 5 w 28"/>
              <a:gd name="T17" fmla="*/ 0 h 32"/>
              <a:gd name="T18" fmla="*/ 5 w 28"/>
              <a:gd name="T19" fmla="*/ 18 h 32"/>
              <a:gd name="T20" fmla="*/ 5 w 28"/>
              <a:gd name="T21" fmla="*/ 18 h 32"/>
              <a:gd name="T22" fmla="*/ 7 w 28"/>
              <a:gd name="T23" fmla="*/ 25 h 32"/>
              <a:gd name="T24" fmla="*/ 9 w 28"/>
              <a:gd name="T25" fmla="*/ 28 h 32"/>
              <a:gd name="T26" fmla="*/ 12 w 28"/>
              <a:gd name="T27" fmla="*/ 28 h 32"/>
              <a:gd name="T28" fmla="*/ 12 w 28"/>
              <a:gd name="T29" fmla="*/ 28 h 32"/>
              <a:gd name="T30" fmla="*/ 14 w 28"/>
              <a:gd name="T31" fmla="*/ 28 h 32"/>
              <a:gd name="T32" fmla="*/ 14 w 28"/>
              <a:gd name="T33" fmla="*/ 28 h 32"/>
              <a:gd name="T34" fmla="*/ 19 w 28"/>
              <a:gd name="T35" fmla="*/ 25 h 32"/>
              <a:gd name="T36" fmla="*/ 19 w 28"/>
              <a:gd name="T37" fmla="*/ 25 h 32"/>
              <a:gd name="T38" fmla="*/ 21 w 28"/>
              <a:gd name="T39" fmla="*/ 23 h 32"/>
              <a:gd name="T40" fmla="*/ 21 w 28"/>
              <a:gd name="T41" fmla="*/ 23 h 32"/>
              <a:gd name="T42" fmla="*/ 23 w 28"/>
              <a:gd name="T43" fmla="*/ 21 h 32"/>
              <a:gd name="T44" fmla="*/ 23 w 28"/>
              <a:gd name="T45" fmla="*/ 0 h 32"/>
              <a:gd name="T46" fmla="*/ 26 w 28"/>
              <a:gd name="T47" fmla="*/ 0 h 32"/>
              <a:gd name="T48" fmla="*/ 26 w 28"/>
              <a:gd name="T49" fmla="*/ 25 h 32"/>
              <a:gd name="T50" fmla="*/ 26 w 28"/>
              <a:gd name="T51" fmla="*/ 25 h 32"/>
              <a:gd name="T52" fmla="*/ 28 w 28"/>
              <a:gd name="T53" fmla="*/ 28 h 32"/>
              <a:gd name="T54" fmla="*/ 28 w 28"/>
              <a:gd name="T55" fmla="*/ 30 h 32"/>
              <a:gd name="T56" fmla="*/ 28 w 28"/>
              <a:gd name="T57" fmla="*/ 30 h 32"/>
              <a:gd name="T58" fmla="*/ 26 w 28"/>
              <a:gd name="T59" fmla="*/ 30 h 32"/>
              <a:gd name="T60" fmla="*/ 26 w 28"/>
              <a:gd name="T61" fmla="*/ 30 h 32"/>
              <a:gd name="T62" fmla="*/ 26 w 28"/>
              <a:gd name="T63" fmla="*/ 30 h 32"/>
              <a:gd name="T64" fmla="*/ 26 w 28"/>
              <a:gd name="T65" fmla="*/ 30 h 32"/>
              <a:gd name="T66" fmla="*/ 23 w 28"/>
              <a:gd name="T67" fmla="*/ 30 h 32"/>
              <a:gd name="T68" fmla="*/ 23 w 28"/>
              <a:gd name="T69" fmla="*/ 30 h 32"/>
              <a:gd name="T70" fmla="*/ 23 w 28"/>
              <a:gd name="T71" fmla="*/ 28 h 32"/>
              <a:gd name="T72" fmla="*/ 23 w 28"/>
              <a:gd name="T73" fmla="*/ 23 h 32"/>
              <a:gd name="T74" fmla="*/ 23 w 28"/>
              <a:gd name="T75" fmla="*/ 23 h 32"/>
              <a:gd name="T76" fmla="*/ 19 w 28"/>
              <a:gd name="T77" fmla="*/ 30 h 32"/>
              <a:gd name="T78" fmla="*/ 19 w 28"/>
              <a:gd name="T79" fmla="*/ 30 h 32"/>
              <a:gd name="T80" fmla="*/ 9 w 28"/>
              <a:gd name="T81" fmla="*/ 32 h 32"/>
              <a:gd name="T82" fmla="*/ 9 w 28"/>
              <a:gd name="T8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9" y="32"/>
                </a:moveTo>
                <a:lnTo>
                  <a:pt x="9" y="32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2" y="23"/>
                </a:lnTo>
                <a:lnTo>
                  <a:pt x="0" y="18"/>
                </a:lnTo>
                <a:lnTo>
                  <a:pt x="0" y="0"/>
                </a:lnTo>
                <a:lnTo>
                  <a:pt x="5" y="0"/>
                </a:lnTo>
                <a:lnTo>
                  <a:pt x="5" y="18"/>
                </a:lnTo>
                <a:lnTo>
                  <a:pt x="5" y="18"/>
                </a:lnTo>
                <a:lnTo>
                  <a:pt x="7" y="25"/>
                </a:lnTo>
                <a:lnTo>
                  <a:pt x="9" y="28"/>
                </a:lnTo>
                <a:lnTo>
                  <a:pt x="12" y="28"/>
                </a:lnTo>
                <a:lnTo>
                  <a:pt x="12" y="28"/>
                </a:lnTo>
                <a:lnTo>
                  <a:pt x="14" y="28"/>
                </a:lnTo>
                <a:lnTo>
                  <a:pt x="14" y="28"/>
                </a:lnTo>
                <a:lnTo>
                  <a:pt x="19" y="25"/>
                </a:lnTo>
                <a:lnTo>
                  <a:pt x="19" y="25"/>
                </a:lnTo>
                <a:lnTo>
                  <a:pt x="21" y="23"/>
                </a:lnTo>
                <a:lnTo>
                  <a:pt x="21" y="23"/>
                </a:lnTo>
                <a:lnTo>
                  <a:pt x="23" y="21"/>
                </a:lnTo>
                <a:lnTo>
                  <a:pt x="23" y="0"/>
                </a:lnTo>
                <a:lnTo>
                  <a:pt x="26" y="0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3"/>
                </a:lnTo>
                <a:lnTo>
                  <a:pt x="23" y="23"/>
                </a:lnTo>
                <a:lnTo>
                  <a:pt x="19" y="30"/>
                </a:lnTo>
                <a:lnTo>
                  <a:pt x="19" y="30"/>
                </a:lnTo>
                <a:lnTo>
                  <a:pt x="9" y="32"/>
                </a:lnTo>
                <a:lnTo>
                  <a:pt x="9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Freeform 297"/>
          <p:cNvSpPr>
            <a:spLocks noEditPoints="1"/>
          </p:cNvSpPr>
          <p:nvPr/>
        </p:nvSpPr>
        <p:spPr bwMode="auto">
          <a:xfrm>
            <a:off x="7571190" y="2764731"/>
            <a:ext cx="47625" cy="50800"/>
          </a:xfrm>
          <a:custGeom>
            <a:avLst/>
            <a:gdLst>
              <a:gd name="T0" fmla="*/ 16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2 w 30"/>
              <a:gd name="T7" fmla="*/ 21 h 32"/>
              <a:gd name="T8" fmla="*/ 0 w 30"/>
              <a:gd name="T9" fmla="*/ 16 h 32"/>
              <a:gd name="T10" fmla="*/ 2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6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30 w 30"/>
              <a:gd name="T23" fmla="*/ 9 h 32"/>
              <a:gd name="T24" fmla="*/ 30 w 30"/>
              <a:gd name="T25" fmla="*/ 16 h 32"/>
              <a:gd name="T26" fmla="*/ 30 w 30"/>
              <a:gd name="T27" fmla="*/ 16 h 32"/>
              <a:gd name="T28" fmla="*/ 4 w 30"/>
              <a:gd name="T29" fmla="*/ 16 h 32"/>
              <a:gd name="T30" fmla="*/ 7 w 30"/>
              <a:gd name="T31" fmla="*/ 21 h 32"/>
              <a:gd name="T32" fmla="*/ 9 w 30"/>
              <a:gd name="T33" fmla="*/ 25 h 32"/>
              <a:gd name="T34" fmla="*/ 11 w 30"/>
              <a:gd name="T35" fmla="*/ 28 h 32"/>
              <a:gd name="T36" fmla="*/ 16 w 30"/>
              <a:gd name="T37" fmla="*/ 28 h 32"/>
              <a:gd name="T38" fmla="*/ 18 w 30"/>
              <a:gd name="T39" fmla="*/ 28 h 32"/>
              <a:gd name="T40" fmla="*/ 21 w 30"/>
              <a:gd name="T41" fmla="*/ 28 h 32"/>
              <a:gd name="T42" fmla="*/ 23 w 30"/>
              <a:gd name="T43" fmla="*/ 25 h 32"/>
              <a:gd name="T44" fmla="*/ 25 w 30"/>
              <a:gd name="T45" fmla="*/ 23 h 32"/>
              <a:gd name="T46" fmla="*/ 28 w 30"/>
              <a:gd name="T47" fmla="*/ 23 h 32"/>
              <a:gd name="T48" fmla="*/ 28 w 30"/>
              <a:gd name="T49" fmla="*/ 28 h 32"/>
              <a:gd name="T50" fmla="*/ 23 w 30"/>
              <a:gd name="T51" fmla="*/ 30 h 32"/>
              <a:gd name="T52" fmla="*/ 21 w 30"/>
              <a:gd name="T53" fmla="*/ 30 h 32"/>
              <a:gd name="T54" fmla="*/ 16 w 30"/>
              <a:gd name="T55" fmla="*/ 32 h 32"/>
              <a:gd name="T56" fmla="*/ 28 w 30"/>
              <a:gd name="T57" fmla="*/ 14 h 32"/>
              <a:gd name="T58" fmla="*/ 25 w 30"/>
              <a:gd name="T59" fmla="*/ 9 h 32"/>
              <a:gd name="T60" fmla="*/ 23 w 30"/>
              <a:gd name="T61" fmla="*/ 7 h 32"/>
              <a:gd name="T62" fmla="*/ 21 w 30"/>
              <a:gd name="T63" fmla="*/ 4 h 32"/>
              <a:gd name="T64" fmla="*/ 16 w 30"/>
              <a:gd name="T65" fmla="*/ 2 h 32"/>
              <a:gd name="T66" fmla="*/ 11 w 30"/>
              <a:gd name="T67" fmla="*/ 4 h 32"/>
              <a:gd name="T68" fmla="*/ 9 w 30"/>
              <a:gd name="T69" fmla="*/ 7 h 32"/>
              <a:gd name="T70" fmla="*/ 7 w 30"/>
              <a:gd name="T71" fmla="*/ 9 h 32"/>
              <a:gd name="T72" fmla="*/ 28 w 30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2">
                <a:moveTo>
                  <a:pt x="16" y="32"/>
                </a:move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30" y="9"/>
                </a:lnTo>
                <a:lnTo>
                  <a:pt x="30" y="9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4" y="16"/>
                </a:lnTo>
                <a:lnTo>
                  <a:pt x="4" y="16"/>
                </a:lnTo>
                <a:lnTo>
                  <a:pt x="7" y="21"/>
                </a:lnTo>
                <a:lnTo>
                  <a:pt x="7" y="21"/>
                </a:lnTo>
                <a:lnTo>
                  <a:pt x="9" y="25"/>
                </a:lnTo>
                <a:lnTo>
                  <a:pt x="9" y="25"/>
                </a:lnTo>
                <a:lnTo>
                  <a:pt x="11" y="28"/>
                </a:lnTo>
                <a:lnTo>
                  <a:pt x="11" y="28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8"/>
                </a:lnTo>
                <a:lnTo>
                  <a:pt x="21" y="28"/>
                </a:lnTo>
                <a:lnTo>
                  <a:pt x="23" y="25"/>
                </a:lnTo>
                <a:lnTo>
                  <a:pt x="23" y="25"/>
                </a:lnTo>
                <a:lnTo>
                  <a:pt x="25" y="23"/>
                </a:lnTo>
                <a:lnTo>
                  <a:pt x="28" y="23"/>
                </a:lnTo>
                <a:lnTo>
                  <a:pt x="28" y="23"/>
                </a:lnTo>
                <a:lnTo>
                  <a:pt x="28" y="28"/>
                </a:lnTo>
                <a:lnTo>
                  <a:pt x="28" y="28"/>
                </a:lnTo>
                <a:lnTo>
                  <a:pt x="23" y="30"/>
                </a:lnTo>
                <a:lnTo>
                  <a:pt x="23" y="30"/>
                </a:lnTo>
                <a:lnTo>
                  <a:pt x="21" y="30"/>
                </a:lnTo>
                <a:lnTo>
                  <a:pt x="21" y="30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5" y="9"/>
                </a:lnTo>
                <a:lnTo>
                  <a:pt x="25" y="9"/>
                </a:lnTo>
                <a:lnTo>
                  <a:pt x="23" y="7"/>
                </a:lnTo>
                <a:lnTo>
                  <a:pt x="23" y="7"/>
                </a:lnTo>
                <a:lnTo>
                  <a:pt x="21" y="4"/>
                </a:lnTo>
                <a:lnTo>
                  <a:pt x="21" y="4"/>
                </a:lnTo>
                <a:lnTo>
                  <a:pt x="16" y="2"/>
                </a:lnTo>
                <a:lnTo>
                  <a:pt x="16" y="2"/>
                </a:lnTo>
                <a:lnTo>
                  <a:pt x="11" y="4"/>
                </a:lnTo>
                <a:lnTo>
                  <a:pt x="11" y="4"/>
                </a:lnTo>
                <a:lnTo>
                  <a:pt x="9" y="7"/>
                </a:lnTo>
                <a:lnTo>
                  <a:pt x="9" y="7"/>
                </a:lnTo>
                <a:lnTo>
                  <a:pt x="7" y="9"/>
                </a:lnTo>
                <a:lnTo>
                  <a:pt x="7" y="9"/>
                </a:lnTo>
                <a:lnTo>
                  <a:pt x="4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298"/>
          <p:cNvSpPr>
            <a:spLocks/>
          </p:cNvSpPr>
          <p:nvPr/>
        </p:nvSpPr>
        <p:spPr bwMode="auto">
          <a:xfrm>
            <a:off x="7648977" y="2764731"/>
            <a:ext cx="39688" cy="50800"/>
          </a:xfrm>
          <a:custGeom>
            <a:avLst/>
            <a:gdLst>
              <a:gd name="T0" fmla="*/ 14 w 25"/>
              <a:gd name="T1" fmla="*/ 32 h 32"/>
              <a:gd name="T2" fmla="*/ 7 w 25"/>
              <a:gd name="T3" fmla="*/ 30 h 32"/>
              <a:gd name="T4" fmla="*/ 2 w 25"/>
              <a:gd name="T5" fmla="*/ 23 h 32"/>
              <a:gd name="T6" fmla="*/ 7 w 25"/>
              <a:gd name="T7" fmla="*/ 28 h 32"/>
              <a:gd name="T8" fmla="*/ 11 w 25"/>
              <a:gd name="T9" fmla="*/ 28 h 32"/>
              <a:gd name="T10" fmla="*/ 18 w 25"/>
              <a:gd name="T11" fmla="*/ 28 h 32"/>
              <a:gd name="T12" fmla="*/ 21 w 25"/>
              <a:gd name="T13" fmla="*/ 23 h 32"/>
              <a:gd name="T14" fmla="*/ 21 w 25"/>
              <a:gd name="T15" fmla="*/ 21 h 32"/>
              <a:gd name="T16" fmla="*/ 18 w 25"/>
              <a:gd name="T17" fmla="*/ 18 h 32"/>
              <a:gd name="T18" fmla="*/ 16 w 25"/>
              <a:gd name="T19" fmla="*/ 18 h 32"/>
              <a:gd name="T20" fmla="*/ 11 w 25"/>
              <a:gd name="T21" fmla="*/ 16 h 32"/>
              <a:gd name="T22" fmla="*/ 7 w 25"/>
              <a:gd name="T23" fmla="*/ 16 h 32"/>
              <a:gd name="T24" fmla="*/ 4 w 25"/>
              <a:gd name="T25" fmla="*/ 14 h 32"/>
              <a:gd name="T26" fmla="*/ 2 w 25"/>
              <a:gd name="T27" fmla="*/ 11 h 32"/>
              <a:gd name="T28" fmla="*/ 2 w 25"/>
              <a:gd name="T29" fmla="*/ 9 h 32"/>
              <a:gd name="T30" fmla="*/ 2 w 25"/>
              <a:gd name="T31" fmla="*/ 4 h 32"/>
              <a:gd name="T32" fmla="*/ 4 w 25"/>
              <a:gd name="T33" fmla="*/ 2 h 32"/>
              <a:gd name="T34" fmla="*/ 9 w 25"/>
              <a:gd name="T35" fmla="*/ 0 h 32"/>
              <a:gd name="T36" fmla="*/ 14 w 25"/>
              <a:gd name="T37" fmla="*/ 0 h 32"/>
              <a:gd name="T38" fmla="*/ 18 w 25"/>
              <a:gd name="T39" fmla="*/ 2 h 32"/>
              <a:gd name="T40" fmla="*/ 23 w 25"/>
              <a:gd name="T41" fmla="*/ 4 h 32"/>
              <a:gd name="T42" fmla="*/ 21 w 25"/>
              <a:gd name="T43" fmla="*/ 7 h 32"/>
              <a:gd name="T44" fmla="*/ 18 w 25"/>
              <a:gd name="T45" fmla="*/ 4 h 32"/>
              <a:gd name="T46" fmla="*/ 11 w 25"/>
              <a:gd name="T47" fmla="*/ 2 h 32"/>
              <a:gd name="T48" fmla="*/ 9 w 25"/>
              <a:gd name="T49" fmla="*/ 4 h 32"/>
              <a:gd name="T50" fmla="*/ 7 w 25"/>
              <a:gd name="T51" fmla="*/ 4 h 32"/>
              <a:gd name="T52" fmla="*/ 7 w 25"/>
              <a:gd name="T53" fmla="*/ 7 h 32"/>
              <a:gd name="T54" fmla="*/ 4 w 25"/>
              <a:gd name="T55" fmla="*/ 9 h 32"/>
              <a:gd name="T56" fmla="*/ 4 w 25"/>
              <a:gd name="T57" fmla="*/ 11 h 32"/>
              <a:gd name="T58" fmla="*/ 7 w 25"/>
              <a:gd name="T59" fmla="*/ 11 h 32"/>
              <a:gd name="T60" fmla="*/ 9 w 25"/>
              <a:gd name="T61" fmla="*/ 14 h 32"/>
              <a:gd name="T62" fmla="*/ 14 w 25"/>
              <a:gd name="T63" fmla="*/ 14 h 32"/>
              <a:gd name="T64" fmla="*/ 18 w 25"/>
              <a:gd name="T65" fmla="*/ 16 h 32"/>
              <a:gd name="T66" fmla="*/ 21 w 25"/>
              <a:gd name="T67" fmla="*/ 16 h 32"/>
              <a:gd name="T68" fmla="*/ 23 w 25"/>
              <a:gd name="T69" fmla="*/ 18 h 32"/>
              <a:gd name="T70" fmla="*/ 25 w 25"/>
              <a:gd name="T71" fmla="*/ 23 h 32"/>
              <a:gd name="T72" fmla="*/ 21 w 25"/>
              <a:gd name="T73" fmla="*/ 30 h 32"/>
              <a:gd name="T74" fmla="*/ 18 w 25"/>
              <a:gd name="T75" fmla="*/ 30 h 32"/>
              <a:gd name="T76" fmla="*/ 14 w 25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32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0" y="28"/>
                </a:lnTo>
                <a:lnTo>
                  <a:pt x="2" y="23"/>
                </a:lnTo>
                <a:lnTo>
                  <a:pt x="2" y="23"/>
                </a:lnTo>
                <a:lnTo>
                  <a:pt x="7" y="28"/>
                </a:lnTo>
                <a:lnTo>
                  <a:pt x="7" y="28"/>
                </a:lnTo>
                <a:lnTo>
                  <a:pt x="11" y="28"/>
                </a:lnTo>
                <a:lnTo>
                  <a:pt x="11" y="28"/>
                </a:lnTo>
                <a:lnTo>
                  <a:pt x="18" y="28"/>
                </a:lnTo>
                <a:lnTo>
                  <a:pt x="18" y="28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8" y="18"/>
                </a:lnTo>
                <a:lnTo>
                  <a:pt x="18" y="18"/>
                </a:lnTo>
                <a:lnTo>
                  <a:pt x="16" y="18"/>
                </a:lnTo>
                <a:lnTo>
                  <a:pt x="16" y="18"/>
                </a:lnTo>
                <a:lnTo>
                  <a:pt x="11" y="16"/>
                </a:lnTo>
                <a:lnTo>
                  <a:pt x="11" y="16"/>
                </a:lnTo>
                <a:lnTo>
                  <a:pt x="7" y="16"/>
                </a:lnTo>
                <a:lnTo>
                  <a:pt x="7" y="16"/>
                </a:lnTo>
                <a:lnTo>
                  <a:pt x="4" y="14"/>
                </a:lnTo>
                <a:lnTo>
                  <a:pt x="4" y="14"/>
                </a:lnTo>
                <a:lnTo>
                  <a:pt x="2" y="11"/>
                </a:lnTo>
                <a:lnTo>
                  <a:pt x="2" y="11"/>
                </a:lnTo>
                <a:lnTo>
                  <a:pt x="2" y="9"/>
                </a:lnTo>
                <a:lnTo>
                  <a:pt x="2" y="9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8" y="4"/>
                </a:lnTo>
                <a:lnTo>
                  <a:pt x="18" y="4"/>
                </a:lnTo>
                <a:lnTo>
                  <a:pt x="11" y="2"/>
                </a:lnTo>
                <a:lnTo>
                  <a:pt x="11" y="2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7" y="7"/>
                </a:lnTo>
                <a:lnTo>
                  <a:pt x="7" y="7"/>
                </a:lnTo>
                <a:lnTo>
                  <a:pt x="4" y="9"/>
                </a:lnTo>
                <a:lnTo>
                  <a:pt x="4" y="9"/>
                </a:lnTo>
                <a:lnTo>
                  <a:pt x="4" y="11"/>
                </a:lnTo>
                <a:lnTo>
                  <a:pt x="4" y="11"/>
                </a:lnTo>
                <a:lnTo>
                  <a:pt x="7" y="11"/>
                </a:lnTo>
                <a:lnTo>
                  <a:pt x="7" y="11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8" y="16"/>
                </a:lnTo>
                <a:lnTo>
                  <a:pt x="18" y="16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5" y="23"/>
                </a:lnTo>
                <a:lnTo>
                  <a:pt x="25" y="23"/>
                </a:lnTo>
                <a:lnTo>
                  <a:pt x="23" y="25"/>
                </a:lnTo>
                <a:lnTo>
                  <a:pt x="21" y="30"/>
                </a:lnTo>
                <a:lnTo>
                  <a:pt x="21" y="30"/>
                </a:lnTo>
                <a:lnTo>
                  <a:pt x="18" y="3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299"/>
          <p:cNvSpPr>
            <a:spLocks noEditPoints="1"/>
          </p:cNvSpPr>
          <p:nvPr/>
        </p:nvSpPr>
        <p:spPr bwMode="auto">
          <a:xfrm>
            <a:off x="7696602" y="2745681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7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7 h 42"/>
              <a:gd name="T20" fmla="*/ 0 w 5"/>
              <a:gd name="T21" fmla="*/ 7 h 42"/>
              <a:gd name="T22" fmla="*/ 0 w 5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Freeform 300"/>
          <p:cNvSpPr>
            <a:spLocks/>
          </p:cNvSpPr>
          <p:nvPr/>
        </p:nvSpPr>
        <p:spPr bwMode="auto">
          <a:xfrm>
            <a:off x="7715652" y="2748856"/>
            <a:ext cx="25400" cy="63500"/>
          </a:xfrm>
          <a:custGeom>
            <a:avLst/>
            <a:gdLst>
              <a:gd name="T0" fmla="*/ 16 w 16"/>
              <a:gd name="T1" fmla="*/ 40 h 40"/>
              <a:gd name="T2" fmla="*/ 16 w 16"/>
              <a:gd name="T3" fmla="*/ 40 h 40"/>
              <a:gd name="T4" fmla="*/ 16 w 16"/>
              <a:gd name="T5" fmla="*/ 40 h 40"/>
              <a:gd name="T6" fmla="*/ 16 w 16"/>
              <a:gd name="T7" fmla="*/ 40 h 40"/>
              <a:gd name="T8" fmla="*/ 14 w 16"/>
              <a:gd name="T9" fmla="*/ 40 h 40"/>
              <a:gd name="T10" fmla="*/ 14 w 16"/>
              <a:gd name="T11" fmla="*/ 40 h 40"/>
              <a:gd name="T12" fmla="*/ 11 w 16"/>
              <a:gd name="T13" fmla="*/ 40 h 40"/>
              <a:gd name="T14" fmla="*/ 11 w 16"/>
              <a:gd name="T15" fmla="*/ 40 h 40"/>
              <a:gd name="T16" fmla="*/ 9 w 16"/>
              <a:gd name="T17" fmla="*/ 40 h 40"/>
              <a:gd name="T18" fmla="*/ 9 w 16"/>
              <a:gd name="T19" fmla="*/ 40 h 40"/>
              <a:gd name="T20" fmla="*/ 7 w 16"/>
              <a:gd name="T21" fmla="*/ 40 h 40"/>
              <a:gd name="T22" fmla="*/ 7 w 16"/>
              <a:gd name="T23" fmla="*/ 40 h 40"/>
              <a:gd name="T24" fmla="*/ 4 w 16"/>
              <a:gd name="T25" fmla="*/ 40 h 40"/>
              <a:gd name="T26" fmla="*/ 4 w 16"/>
              <a:gd name="T27" fmla="*/ 40 h 40"/>
              <a:gd name="T28" fmla="*/ 4 w 16"/>
              <a:gd name="T29" fmla="*/ 38 h 40"/>
              <a:gd name="T30" fmla="*/ 4 w 16"/>
              <a:gd name="T31" fmla="*/ 38 h 40"/>
              <a:gd name="T32" fmla="*/ 2 w 16"/>
              <a:gd name="T33" fmla="*/ 35 h 40"/>
              <a:gd name="T34" fmla="*/ 2 w 16"/>
              <a:gd name="T35" fmla="*/ 14 h 40"/>
              <a:gd name="T36" fmla="*/ 0 w 16"/>
              <a:gd name="T37" fmla="*/ 14 h 40"/>
              <a:gd name="T38" fmla="*/ 0 w 16"/>
              <a:gd name="T39" fmla="*/ 10 h 40"/>
              <a:gd name="T40" fmla="*/ 2 w 16"/>
              <a:gd name="T41" fmla="*/ 10 h 40"/>
              <a:gd name="T42" fmla="*/ 2 w 16"/>
              <a:gd name="T43" fmla="*/ 0 h 40"/>
              <a:gd name="T44" fmla="*/ 7 w 16"/>
              <a:gd name="T45" fmla="*/ 0 h 40"/>
              <a:gd name="T46" fmla="*/ 7 w 16"/>
              <a:gd name="T47" fmla="*/ 10 h 40"/>
              <a:gd name="T48" fmla="*/ 14 w 16"/>
              <a:gd name="T49" fmla="*/ 10 h 40"/>
              <a:gd name="T50" fmla="*/ 14 w 16"/>
              <a:gd name="T51" fmla="*/ 14 h 40"/>
              <a:gd name="T52" fmla="*/ 7 w 16"/>
              <a:gd name="T53" fmla="*/ 14 h 40"/>
              <a:gd name="T54" fmla="*/ 7 w 16"/>
              <a:gd name="T55" fmla="*/ 33 h 40"/>
              <a:gd name="T56" fmla="*/ 7 w 16"/>
              <a:gd name="T57" fmla="*/ 33 h 40"/>
              <a:gd name="T58" fmla="*/ 9 w 16"/>
              <a:gd name="T59" fmla="*/ 38 h 40"/>
              <a:gd name="T60" fmla="*/ 9 w 16"/>
              <a:gd name="T61" fmla="*/ 38 h 40"/>
              <a:gd name="T62" fmla="*/ 11 w 16"/>
              <a:gd name="T63" fmla="*/ 38 h 40"/>
              <a:gd name="T64" fmla="*/ 11 w 16"/>
              <a:gd name="T65" fmla="*/ 38 h 40"/>
              <a:gd name="T66" fmla="*/ 14 w 16"/>
              <a:gd name="T67" fmla="*/ 38 h 40"/>
              <a:gd name="T68" fmla="*/ 14 w 16"/>
              <a:gd name="T69" fmla="*/ 38 h 40"/>
              <a:gd name="T70" fmla="*/ 16 w 16"/>
              <a:gd name="T71" fmla="*/ 35 h 40"/>
              <a:gd name="T72" fmla="*/ 16 w 16"/>
              <a:gd name="T73" fmla="*/ 40 h 40"/>
              <a:gd name="T74" fmla="*/ 16 w 16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40"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1" y="40"/>
                </a:lnTo>
                <a:lnTo>
                  <a:pt x="11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4" y="38"/>
                </a:lnTo>
                <a:lnTo>
                  <a:pt x="4" y="38"/>
                </a:lnTo>
                <a:lnTo>
                  <a:pt x="2" y="35"/>
                </a:lnTo>
                <a:lnTo>
                  <a:pt x="2" y="14"/>
                </a:lnTo>
                <a:lnTo>
                  <a:pt x="0" y="14"/>
                </a:lnTo>
                <a:lnTo>
                  <a:pt x="0" y="10"/>
                </a:lnTo>
                <a:lnTo>
                  <a:pt x="2" y="10"/>
                </a:lnTo>
                <a:lnTo>
                  <a:pt x="2" y="0"/>
                </a:lnTo>
                <a:lnTo>
                  <a:pt x="7" y="0"/>
                </a:lnTo>
                <a:lnTo>
                  <a:pt x="7" y="10"/>
                </a:lnTo>
                <a:lnTo>
                  <a:pt x="14" y="10"/>
                </a:lnTo>
                <a:lnTo>
                  <a:pt x="14" y="14"/>
                </a:lnTo>
                <a:lnTo>
                  <a:pt x="7" y="14"/>
                </a:lnTo>
                <a:lnTo>
                  <a:pt x="7" y="33"/>
                </a:lnTo>
                <a:lnTo>
                  <a:pt x="7" y="33"/>
                </a:lnTo>
                <a:lnTo>
                  <a:pt x="9" y="38"/>
                </a:lnTo>
                <a:lnTo>
                  <a:pt x="9" y="38"/>
                </a:lnTo>
                <a:lnTo>
                  <a:pt x="11" y="38"/>
                </a:lnTo>
                <a:lnTo>
                  <a:pt x="11" y="38"/>
                </a:lnTo>
                <a:lnTo>
                  <a:pt x="14" y="38"/>
                </a:lnTo>
                <a:lnTo>
                  <a:pt x="14" y="38"/>
                </a:lnTo>
                <a:lnTo>
                  <a:pt x="16" y="35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301"/>
          <p:cNvSpPr>
            <a:spLocks noEditPoints="1"/>
          </p:cNvSpPr>
          <p:nvPr/>
        </p:nvSpPr>
        <p:spPr bwMode="auto">
          <a:xfrm>
            <a:off x="7766452" y="2764731"/>
            <a:ext cx="44450" cy="50800"/>
          </a:xfrm>
          <a:custGeom>
            <a:avLst/>
            <a:gdLst>
              <a:gd name="T0" fmla="*/ 12 w 28"/>
              <a:gd name="T1" fmla="*/ 32 h 32"/>
              <a:gd name="T2" fmla="*/ 7 w 28"/>
              <a:gd name="T3" fmla="*/ 30 h 32"/>
              <a:gd name="T4" fmla="*/ 5 w 28"/>
              <a:gd name="T5" fmla="*/ 28 h 32"/>
              <a:gd name="T6" fmla="*/ 3 w 28"/>
              <a:gd name="T7" fmla="*/ 25 h 32"/>
              <a:gd name="T8" fmla="*/ 0 w 28"/>
              <a:gd name="T9" fmla="*/ 23 h 32"/>
              <a:gd name="T10" fmla="*/ 3 w 28"/>
              <a:gd name="T11" fmla="*/ 18 h 32"/>
              <a:gd name="T12" fmla="*/ 5 w 28"/>
              <a:gd name="T13" fmla="*/ 16 h 32"/>
              <a:gd name="T14" fmla="*/ 10 w 28"/>
              <a:gd name="T15" fmla="*/ 14 h 32"/>
              <a:gd name="T16" fmla="*/ 14 w 28"/>
              <a:gd name="T17" fmla="*/ 14 h 32"/>
              <a:gd name="T18" fmla="*/ 19 w 28"/>
              <a:gd name="T19" fmla="*/ 14 h 32"/>
              <a:gd name="T20" fmla="*/ 24 w 28"/>
              <a:gd name="T21" fmla="*/ 11 h 32"/>
              <a:gd name="T22" fmla="*/ 21 w 28"/>
              <a:gd name="T23" fmla="*/ 4 h 32"/>
              <a:gd name="T24" fmla="*/ 19 w 28"/>
              <a:gd name="T25" fmla="*/ 4 h 32"/>
              <a:gd name="T26" fmla="*/ 14 w 28"/>
              <a:gd name="T27" fmla="*/ 2 h 32"/>
              <a:gd name="T28" fmla="*/ 10 w 28"/>
              <a:gd name="T29" fmla="*/ 4 h 32"/>
              <a:gd name="T30" fmla="*/ 3 w 28"/>
              <a:gd name="T31" fmla="*/ 4 h 32"/>
              <a:gd name="T32" fmla="*/ 10 w 28"/>
              <a:gd name="T33" fmla="*/ 2 h 32"/>
              <a:gd name="T34" fmla="*/ 14 w 28"/>
              <a:gd name="T35" fmla="*/ 0 h 32"/>
              <a:gd name="T36" fmla="*/ 24 w 28"/>
              <a:gd name="T37" fmla="*/ 2 h 32"/>
              <a:gd name="T38" fmla="*/ 26 w 28"/>
              <a:gd name="T39" fmla="*/ 7 h 32"/>
              <a:gd name="T40" fmla="*/ 26 w 28"/>
              <a:gd name="T41" fmla="*/ 25 h 32"/>
              <a:gd name="T42" fmla="*/ 28 w 28"/>
              <a:gd name="T43" fmla="*/ 28 h 32"/>
              <a:gd name="T44" fmla="*/ 28 w 28"/>
              <a:gd name="T45" fmla="*/ 30 h 32"/>
              <a:gd name="T46" fmla="*/ 26 w 28"/>
              <a:gd name="T47" fmla="*/ 30 h 32"/>
              <a:gd name="T48" fmla="*/ 24 w 28"/>
              <a:gd name="T49" fmla="*/ 30 h 32"/>
              <a:gd name="T50" fmla="*/ 24 w 28"/>
              <a:gd name="T51" fmla="*/ 25 h 32"/>
              <a:gd name="T52" fmla="*/ 19 w 28"/>
              <a:gd name="T53" fmla="*/ 30 h 32"/>
              <a:gd name="T54" fmla="*/ 12 w 28"/>
              <a:gd name="T55" fmla="*/ 32 h 32"/>
              <a:gd name="T56" fmla="*/ 12 w 28"/>
              <a:gd name="T57" fmla="*/ 28 h 32"/>
              <a:gd name="T58" fmla="*/ 19 w 28"/>
              <a:gd name="T59" fmla="*/ 28 h 32"/>
              <a:gd name="T60" fmla="*/ 21 w 28"/>
              <a:gd name="T61" fmla="*/ 23 h 32"/>
              <a:gd name="T62" fmla="*/ 24 w 28"/>
              <a:gd name="T63" fmla="*/ 23 h 32"/>
              <a:gd name="T64" fmla="*/ 24 w 28"/>
              <a:gd name="T65" fmla="*/ 21 h 32"/>
              <a:gd name="T66" fmla="*/ 24 w 28"/>
              <a:gd name="T67" fmla="*/ 16 h 32"/>
              <a:gd name="T68" fmla="*/ 19 w 28"/>
              <a:gd name="T69" fmla="*/ 16 h 32"/>
              <a:gd name="T70" fmla="*/ 14 w 28"/>
              <a:gd name="T71" fmla="*/ 16 h 32"/>
              <a:gd name="T72" fmla="*/ 7 w 28"/>
              <a:gd name="T73" fmla="*/ 16 h 32"/>
              <a:gd name="T74" fmla="*/ 5 w 28"/>
              <a:gd name="T75" fmla="*/ 21 h 32"/>
              <a:gd name="T76" fmla="*/ 5 w 28"/>
              <a:gd name="T77" fmla="*/ 25 h 32"/>
              <a:gd name="T78" fmla="*/ 7 w 28"/>
              <a:gd name="T79" fmla="*/ 25 h 32"/>
              <a:gd name="T80" fmla="*/ 10 w 28"/>
              <a:gd name="T81" fmla="*/ 28 h 32"/>
              <a:gd name="T82" fmla="*/ 12 w 28"/>
              <a:gd name="T8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2">
                <a:moveTo>
                  <a:pt x="12" y="32"/>
                </a:moveTo>
                <a:lnTo>
                  <a:pt x="12" y="32"/>
                </a:lnTo>
                <a:lnTo>
                  <a:pt x="7" y="30"/>
                </a:lnTo>
                <a:lnTo>
                  <a:pt x="7" y="30"/>
                </a:lnTo>
                <a:lnTo>
                  <a:pt x="5" y="28"/>
                </a:lnTo>
                <a:lnTo>
                  <a:pt x="5" y="28"/>
                </a:lnTo>
                <a:lnTo>
                  <a:pt x="3" y="25"/>
                </a:lnTo>
                <a:lnTo>
                  <a:pt x="3" y="25"/>
                </a:lnTo>
                <a:lnTo>
                  <a:pt x="0" y="23"/>
                </a:lnTo>
                <a:lnTo>
                  <a:pt x="0" y="23"/>
                </a:lnTo>
                <a:lnTo>
                  <a:pt x="3" y="18"/>
                </a:lnTo>
                <a:lnTo>
                  <a:pt x="3" y="18"/>
                </a:lnTo>
                <a:lnTo>
                  <a:pt x="5" y="16"/>
                </a:lnTo>
                <a:lnTo>
                  <a:pt x="5" y="16"/>
                </a:lnTo>
                <a:lnTo>
                  <a:pt x="10" y="14"/>
                </a:lnTo>
                <a:lnTo>
                  <a:pt x="10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4" y="14"/>
                </a:lnTo>
                <a:lnTo>
                  <a:pt x="24" y="11"/>
                </a:lnTo>
                <a:lnTo>
                  <a:pt x="24" y="11"/>
                </a:lnTo>
                <a:lnTo>
                  <a:pt x="21" y="4"/>
                </a:lnTo>
                <a:lnTo>
                  <a:pt x="21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5" y="7"/>
                </a:lnTo>
                <a:lnTo>
                  <a:pt x="3" y="4"/>
                </a:lnTo>
                <a:lnTo>
                  <a:pt x="3" y="4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19" y="0"/>
                </a:lnTo>
                <a:lnTo>
                  <a:pt x="24" y="2"/>
                </a:lnTo>
                <a:lnTo>
                  <a:pt x="24" y="2"/>
                </a:lnTo>
                <a:lnTo>
                  <a:pt x="26" y="7"/>
                </a:lnTo>
                <a:lnTo>
                  <a:pt x="26" y="11"/>
                </a:lnTo>
                <a:lnTo>
                  <a:pt x="26" y="25"/>
                </a:lnTo>
                <a:lnTo>
                  <a:pt x="26" y="25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4" y="30"/>
                </a:lnTo>
                <a:lnTo>
                  <a:pt x="24" y="30"/>
                </a:lnTo>
                <a:lnTo>
                  <a:pt x="24" y="28"/>
                </a:lnTo>
                <a:lnTo>
                  <a:pt x="24" y="25"/>
                </a:lnTo>
                <a:lnTo>
                  <a:pt x="24" y="25"/>
                </a:lnTo>
                <a:lnTo>
                  <a:pt x="19" y="30"/>
                </a:lnTo>
                <a:lnTo>
                  <a:pt x="19" y="30"/>
                </a:lnTo>
                <a:lnTo>
                  <a:pt x="12" y="32"/>
                </a:lnTo>
                <a:lnTo>
                  <a:pt x="12" y="32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9" y="28"/>
                </a:lnTo>
                <a:lnTo>
                  <a:pt x="19" y="28"/>
                </a:lnTo>
                <a:lnTo>
                  <a:pt x="21" y="23"/>
                </a:lnTo>
                <a:lnTo>
                  <a:pt x="21" y="23"/>
                </a:lnTo>
                <a:lnTo>
                  <a:pt x="24" y="23"/>
                </a:lnTo>
                <a:lnTo>
                  <a:pt x="24" y="23"/>
                </a:lnTo>
                <a:lnTo>
                  <a:pt x="24" y="21"/>
                </a:lnTo>
                <a:lnTo>
                  <a:pt x="24" y="16"/>
                </a:lnTo>
                <a:lnTo>
                  <a:pt x="24" y="16"/>
                </a:lnTo>
                <a:lnTo>
                  <a:pt x="19" y="16"/>
                </a:lnTo>
                <a:lnTo>
                  <a:pt x="19" y="16"/>
                </a:lnTo>
                <a:lnTo>
                  <a:pt x="14" y="16"/>
                </a:lnTo>
                <a:lnTo>
                  <a:pt x="14" y="16"/>
                </a:lnTo>
                <a:lnTo>
                  <a:pt x="7" y="16"/>
                </a:lnTo>
                <a:lnTo>
                  <a:pt x="7" y="16"/>
                </a:lnTo>
                <a:lnTo>
                  <a:pt x="5" y="18"/>
                </a:lnTo>
                <a:lnTo>
                  <a:pt x="5" y="21"/>
                </a:lnTo>
                <a:lnTo>
                  <a:pt x="5" y="21"/>
                </a:lnTo>
                <a:lnTo>
                  <a:pt x="5" y="25"/>
                </a:lnTo>
                <a:lnTo>
                  <a:pt x="5" y="25"/>
                </a:lnTo>
                <a:lnTo>
                  <a:pt x="7" y="25"/>
                </a:lnTo>
                <a:lnTo>
                  <a:pt x="7" y="25"/>
                </a:lnTo>
                <a:lnTo>
                  <a:pt x="10" y="28"/>
                </a:lnTo>
                <a:lnTo>
                  <a:pt x="10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Freeform 302"/>
          <p:cNvSpPr>
            <a:spLocks/>
          </p:cNvSpPr>
          <p:nvPr/>
        </p:nvSpPr>
        <p:spPr bwMode="auto">
          <a:xfrm>
            <a:off x="7822015" y="2764731"/>
            <a:ext cx="69850" cy="47625"/>
          </a:xfrm>
          <a:custGeom>
            <a:avLst/>
            <a:gdLst>
              <a:gd name="T0" fmla="*/ 44 w 44"/>
              <a:gd name="T1" fmla="*/ 30 h 30"/>
              <a:gd name="T2" fmla="*/ 42 w 44"/>
              <a:gd name="T3" fmla="*/ 30 h 30"/>
              <a:gd name="T4" fmla="*/ 42 w 44"/>
              <a:gd name="T5" fmla="*/ 14 h 30"/>
              <a:gd name="T6" fmla="*/ 42 w 44"/>
              <a:gd name="T7" fmla="*/ 14 h 30"/>
              <a:gd name="T8" fmla="*/ 40 w 44"/>
              <a:gd name="T9" fmla="*/ 7 h 30"/>
              <a:gd name="T10" fmla="*/ 40 w 44"/>
              <a:gd name="T11" fmla="*/ 7 h 30"/>
              <a:gd name="T12" fmla="*/ 37 w 44"/>
              <a:gd name="T13" fmla="*/ 4 h 30"/>
              <a:gd name="T14" fmla="*/ 35 w 44"/>
              <a:gd name="T15" fmla="*/ 4 h 30"/>
              <a:gd name="T16" fmla="*/ 35 w 44"/>
              <a:gd name="T17" fmla="*/ 4 h 30"/>
              <a:gd name="T18" fmla="*/ 30 w 44"/>
              <a:gd name="T19" fmla="*/ 4 h 30"/>
              <a:gd name="T20" fmla="*/ 30 w 44"/>
              <a:gd name="T21" fmla="*/ 4 h 30"/>
              <a:gd name="T22" fmla="*/ 28 w 44"/>
              <a:gd name="T23" fmla="*/ 7 h 30"/>
              <a:gd name="T24" fmla="*/ 28 w 44"/>
              <a:gd name="T25" fmla="*/ 7 h 30"/>
              <a:gd name="T26" fmla="*/ 26 w 44"/>
              <a:gd name="T27" fmla="*/ 9 h 30"/>
              <a:gd name="T28" fmla="*/ 26 w 44"/>
              <a:gd name="T29" fmla="*/ 9 h 30"/>
              <a:gd name="T30" fmla="*/ 26 w 44"/>
              <a:gd name="T31" fmla="*/ 11 h 30"/>
              <a:gd name="T32" fmla="*/ 26 w 44"/>
              <a:gd name="T33" fmla="*/ 30 h 30"/>
              <a:gd name="T34" fmla="*/ 21 w 44"/>
              <a:gd name="T35" fmla="*/ 30 h 30"/>
              <a:gd name="T36" fmla="*/ 21 w 44"/>
              <a:gd name="T37" fmla="*/ 14 h 30"/>
              <a:gd name="T38" fmla="*/ 21 w 44"/>
              <a:gd name="T39" fmla="*/ 14 h 30"/>
              <a:gd name="T40" fmla="*/ 19 w 44"/>
              <a:gd name="T41" fmla="*/ 7 h 30"/>
              <a:gd name="T42" fmla="*/ 19 w 44"/>
              <a:gd name="T43" fmla="*/ 7 h 30"/>
              <a:gd name="T44" fmla="*/ 17 w 44"/>
              <a:gd name="T45" fmla="*/ 4 h 30"/>
              <a:gd name="T46" fmla="*/ 14 w 44"/>
              <a:gd name="T47" fmla="*/ 4 h 30"/>
              <a:gd name="T48" fmla="*/ 14 w 44"/>
              <a:gd name="T49" fmla="*/ 4 h 30"/>
              <a:gd name="T50" fmla="*/ 7 w 44"/>
              <a:gd name="T51" fmla="*/ 7 h 30"/>
              <a:gd name="T52" fmla="*/ 7 w 44"/>
              <a:gd name="T53" fmla="*/ 7 h 30"/>
              <a:gd name="T54" fmla="*/ 5 w 44"/>
              <a:gd name="T55" fmla="*/ 11 h 30"/>
              <a:gd name="T56" fmla="*/ 5 w 44"/>
              <a:gd name="T57" fmla="*/ 30 h 30"/>
              <a:gd name="T58" fmla="*/ 0 w 44"/>
              <a:gd name="T59" fmla="*/ 30 h 30"/>
              <a:gd name="T60" fmla="*/ 0 w 44"/>
              <a:gd name="T61" fmla="*/ 0 h 30"/>
              <a:gd name="T62" fmla="*/ 5 w 44"/>
              <a:gd name="T63" fmla="*/ 0 h 30"/>
              <a:gd name="T64" fmla="*/ 5 w 44"/>
              <a:gd name="T65" fmla="*/ 7 h 30"/>
              <a:gd name="T66" fmla="*/ 5 w 44"/>
              <a:gd name="T67" fmla="*/ 7 h 30"/>
              <a:gd name="T68" fmla="*/ 10 w 44"/>
              <a:gd name="T69" fmla="*/ 2 h 30"/>
              <a:gd name="T70" fmla="*/ 10 w 44"/>
              <a:gd name="T71" fmla="*/ 2 h 30"/>
              <a:gd name="T72" fmla="*/ 17 w 44"/>
              <a:gd name="T73" fmla="*/ 0 h 30"/>
              <a:gd name="T74" fmla="*/ 17 w 44"/>
              <a:gd name="T75" fmla="*/ 0 h 30"/>
              <a:gd name="T76" fmla="*/ 21 w 44"/>
              <a:gd name="T77" fmla="*/ 2 h 30"/>
              <a:gd name="T78" fmla="*/ 21 w 44"/>
              <a:gd name="T79" fmla="*/ 2 h 30"/>
              <a:gd name="T80" fmla="*/ 23 w 44"/>
              <a:gd name="T81" fmla="*/ 7 h 30"/>
              <a:gd name="T82" fmla="*/ 23 w 44"/>
              <a:gd name="T83" fmla="*/ 7 h 30"/>
              <a:gd name="T84" fmla="*/ 30 w 44"/>
              <a:gd name="T85" fmla="*/ 2 h 30"/>
              <a:gd name="T86" fmla="*/ 35 w 44"/>
              <a:gd name="T87" fmla="*/ 0 h 30"/>
              <a:gd name="T88" fmla="*/ 35 w 44"/>
              <a:gd name="T89" fmla="*/ 0 h 30"/>
              <a:gd name="T90" fmla="*/ 40 w 44"/>
              <a:gd name="T91" fmla="*/ 2 h 30"/>
              <a:gd name="T92" fmla="*/ 40 w 44"/>
              <a:gd name="T93" fmla="*/ 2 h 30"/>
              <a:gd name="T94" fmla="*/ 42 w 44"/>
              <a:gd name="T95" fmla="*/ 4 h 30"/>
              <a:gd name="T96" fmla="*/ 42 w 44"/>
              <a:gd name="T97" fmla="*/ 4 h 30"/>
              <a:gd name="T98" fmla="*/ 44 w 44"/>
              <a:gd name="T99" fmla="*/ 7 h 30"/>
              <a:gd name="T100" fmla="*/ 44 w 44"/>
              <a:gd name="T101" fmla="*/ 7 h 30"/>
              <a:gd name="T102" fmla="*/ 44 w 44"/>
              <a:gd name="T103" fmla="*/ 14 h 30"/>
              <a:gd name="T104" fmla="*/ 44 w 44"/>
              <a:gd name="T105" fmla="*/ 30 h 30"/>
              <a:gd name="T106" fmla="*/ 44 w 44"/>
              <a:gd name="T10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" h="30">
                <a:moveTo>
                  <a:pt x="44" y="30"/>
                </a:moveTo>
                <a:lnTo>
                  <a:pt x="42" y="30"/>
                </a:lnTo>
                <a:lnTo>
                  <a:pt x="42" y="14"/>
                </a:lnTo>
                <a:lnTo>
                  <a:pt x="42" y="14"/>
                </a:lnTo>
                <a:lnTo>
                  <a:pt x="40" y="7"/>
                </a:lnTo>
                <a:lnTo>
                  <a:pt x="40" y="7"/>
                </a:lnTo>
                <a:lnTo>
                  <a:pt x="37" y="4"/>
                </a:lnTo>
                <a:lnTo>
                  <a:pt x="35" y="4"/>
                </a:lnTo>
                <a:lnTo>
                  <a:pt x="35" y="4"/>
                </a:lnTo>
                <a:lnTo>
                  <a:pt x="30" y="4"/>
                </a:lnTo>
                <a:lnTo>
                  <a:pt x="30" y="4"/>
                </a:lnTo>
                <a:lnTo>
                  <a:pt x="28" y="7"/>
                </a:lnTo>
                <a:lnTo>
                  <a:pt x="28" y="7"/>
                </a:lnTo>
                <a:lnTo>
                  <a:pt x="26" y="9"/>
                </a:lnTo>
                <a:lnTo>
                  <a:pt x="26" y="9"/>
                </a:lnTo>
                <a:lnTo>
                  <a:pt x="26" y="11"/>
                </a:lnTo>
                <a:lnTo>
                  <a:pt x="26" y="30"/>
                </a:ln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7" y="4"/>
                </a:lnTo>
                <a:lnTo>
                  <a:pt x="14" y="4"/>
                </a:lnTo>
                <a:lnTo>
                  <a:pt x="14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30"/>
                </a:lnTo>
                <a:lnTo>
                  <a:pt x="0" y="30"/>
                </a:ln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5" y="7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3" y="7"/>
                </a:lnTo>
                <a:lnTo>
                  <a:pt x="23" y="7"/>
                </a:lnTo>
                <a:lnTo>
                  <a:pt x="30" y="2"/>
                </a:lnTo>
                <a:lnTo>
                  <a:pt x="35" y="0"/>
                </a:lnTo>
                <a:lnTo>
                  <a:pt x="35" y="0"/>
                </a:lnTo>
                <a:lnTo>
                  <a:pt x="40" y="2"/>
                </a:lnTo>
                <a:lnTo>
                  <a:pt x="40" y="2"/>
                </a:lnTo>
                <a:lnTo>
                  <a:pt x="42" y="4"/>
                </a:lnTo>
                <a:lnTo>
                  <a:pt x="42" y="4"/>
                </a:lnTo>
                <a:lnTo>
                  <a:pt x="44" y="7"/>
                </a:lnTo>
                <a:lnTo>
                  <a:pt x="44" y="7"/>
                </a:lnTo>
                <a:lnTo>
                  <a:pt x="44" y="14"/>
                </a:lnTo>
                <a:lnTo>
                  <a:pt x="44" y="30"/>
                </a:lnTo>
                <a:lnTo>
                  <a:pt x="4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Freeform 303"/>
          <p:cNvSpPr>
            <a:spLocks noEditPoints="1"/>
          </p:cNvSpPr>
          <p:nvPr/>
        </p:nvSpPr>
        <p:spPr bwMode="auto">
          <a:xfrm>
            <a:off x="7902977" y="2764731"/>
            <a:ext cx="49213" cy="50800"/>
          </a:xfrm>
          <a:custGeom>
            <a:avLst/>
            <a:gdLst>
              <a:gd name="T0" fmla="*/ 17 w 31"/>
              <a:gd name="T1" fmla="*/ 32 h 32"/>
              <a:gd name="T2" fmla="*/ 10 w 31"/>
              <a:gd name="T3" fmla="*/ 30 h 32"/>
              <a:gd name="T4" fmla="*/ 5 w 31"/>
              <a:gd name="T5" fmla="*/ 28 h 32"/>
              <a:gd name="T6" fmla="*/ 3 w 31"/>
              <a:gd name="T7" fmla="*/ 21 h 32"/>
              <a:gd name="T8" fmla="*/ 0 w 31"/>
              <a:gd name="T9" fmla="*/ 16 h 32"/>
              <a:gd name="T10" fmla="*/ 3 w 31"/>
              <a:gd name="T11" fmla="*/ 9 h 32"/>
              <a:gd name="T12" fmla="*/ 5 w 31"/>
              <a:gd name="T13" fmla="*/ 4 h 32"/>
              <a:gd name="T14" fmla="*/ 10 w 31"/>
              <a:gd name="T15" fmla="*/ 2 h 32"/>
              <a:gd name="T16" fmla="*/ 17 w 31"/>
              <a:gd name="T17" fmla="*/ 0 h 32"/>
              <a:gd name="T18" fmla="*/ 21 w 31"/>
              <a:gd name="T19" fmla="*/ 2 h 32"/>
              <a:gd name="T20" fmla="*/ 26 w 31"/>
              <a:gd name="T21" fmla="*/ 4 h 32"/>
              <a:gd name="T22" fmla="*/ 28 w 31"/>
              <a:gd name="T23" fmla="*/ 9 h 32"/>
              <a:gd name="T24" fmla="*/ 31 w 31"/>
              <a:gd name="T25" fmla="*/ 16 h 32"/>
              <a:gd name="T26" fmla="*/ 31 w 31"/>
              <a:gd name="T27" fmla="*/ 16 h 32"/>
              <a:gd name="T28" fmla="*/ 5 w 31"/>
              <a:gd name="T29" fmla="*/ 16 h 32"/>
              <a:gd name="T30" fmla="*/ 5 w 31"/>
              <a:gd name="T31" fmla="*/ 21 h 32"/>
              <a:gd name="T32" fmla="*/ 7 w 31"/>
              <a:gd name="T33" fmla="*/ 25 h 32"/>
              <a:gd name="T34" fmla="*/ 12 w 31"/>
              <a:gd name="T35" fmla="*/ 28 h 32"/>
              <a:gd name="T36" fmla="*/ 17 w 31"/>
              <a:gd name="T37" fmla="*/ 28 h 32"/>
              <a:gd name="T38" fmla="*/ 19 w 31"/>
              <a:gd name="T39" fmla="*/ 28 h 32"/>
              <a:gd name="T40" fmla="*/ 21 w 31"/>
              <a:gd name="T41" fmla="*/ 28 h 32"/>
              <a:gd name="T42" fmla="*/ 24 w 31"/>
              <a:gd name="T43" fmla="*/ 25 h 32"/>
              <a:gd name="T44" fmla="*/ 26 w 31"/>
              <a:gd name="T45" fmla="*/ 23 h 32"/>
              <a:gd name="T46" fmla="*/ 28 w 31"/>
              <a:gd name="T47" fmla="*/ 23 h 32"/>
              <a:gd name="T48" fmla="*/ 26 w 31"/>
              <a:gd name="T49" fmla="*/ 28 h 32"/>
              <a:gd name="T50" fmla="*/ 24 w 31"/>
              <a:gd name="T51" fmla="*/ 30 h 32"/>
              <a:gd name="T52" fmla="*/ 19 w 31"/>
              <a:gd name="T53" fmla="*/ 30 h 32"/>
              <a:gd name="T54" fmla="*/ 17 w 31"/>
              <a:gd name="T55" fmla="*/ 32 h 32"/>
              <a:gd name="T56" fmla="*/ 26 w 31"/>
              <a:gd name="T57" fmla="*/ 14 h 32"/>
              <a:gd name="T58" fmla="*/ 26 w 31"/>
              <a:gd name="T59" fmla="*/ 9 h 32"/>
              <a:gd name="T60" fmla="*/ 24 w 31"/>
              <a:gd name="T61" fmla="*/ 7 h 32"/>
              <a:gd name="T62" fmla="*/ 19 w 31"/>
              <a:gd name="T63" fmla="*/ 4 h 32"/>
              <a:gd name="T64" fmla="*/ 17 w 31"/>
              <a:gd name="T65" fmla="*/ 2 h 32"/>
              <a:gd name="T66" fmla="*/ 12 w 31"/>
              <a:gd name="T67" fmla="*/ 4 h 32"/>
              <a:gd name="T68" fmla="*/ 7 w 31"/>
              <a:gd name="T69" fmla="*/ 7 h 32"/>
              <a:gd name="T70" fmla="*/ 5 w 31"/>
              <a:gd name="T71" fmla="*/ 9 h 32"/>
              <a:gd name="T72" fmla="*/ 26 w 31"/>
              <a:gd name="T7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2">
                <a:moveTo>
                  <a:pt x="17" y="32"/>
                </a:moveTo>
                <a:lnTo>
                  <a:pt x="17" y="32"/>
                </a:lnTo>
                <a:lnTo>
                  <a:pt x="10" y="30"/>
                </a:lnTo>
                <a:lnTo>
                  <a:pt x="10" y="30"/>
                </a:lnTo>
                <a:lnTo>
                  <a:pt x="5" y="28"/>
                </a:lnTo>
                <a:lnTo>
                  <a:pt x="5" y="28"/>
                </a:lnTo>
                <a:lnTo>
                  <a:pt x="3" y="21"/>
                </a:lnTo>
                <a:lnTo>
                  <a:pt x="3" y="21"/>
                </a:lnTo>
                <a:lnTo>
                  <a:pt x="0" y="16"/>
                </a:lnTo>
                <a:lnTo>
                  <a:pt x="0" y="16"/>
                </a:lnTo>
                <a:lnTo>
                  <a:pt x="3" y="9"/>
                </a:lnTo>
                <a:lnTo>
                  <a:pt x="3" y="9"/>
                </a:lnTo>
                <a:lnTo>
                  <a:pt x="5" y="4"/>
                </a:lnTo>
                <a:lnTo>
                  <a:pt x="5" y="4"/>
                </a:lnTo>
                <a:lnTo>
                  <a:pt x="10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  <a:lnTo>
                  <a:pt x="21" y="2"/>
                </a:ln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8" y="9"/>
                </a:lnTo>
                <a:lnTo>
                  <a:pt x="28" y="9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7" y="28"/>
                </a:lnTo>
                <a:lnTo>
                  <a:pt x="17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4" y="25"/>
                </a:lnTo>
                <a:lnTo>
                  <a:pt x="24" y="25"/>
                </a:lnTo>
                <a:lnTo>
                  <a:pt x="26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4" y="30"/>
                </a:lnTo>
                <a:lnTo>
                  <a:pt x="24" y="30"/>
                </a:lnTo>
                <a:lnTo>
                  <a:pt x="19" y="30"/>
                </a:lnTo>
                <a:lnTo>
                  <a:pt x="19" y="30"/>
                </a:lnTo>
                <a:lnTo>
                  <a:pt x="17" y="32"/>
                </a:lnTo>
                <a:lnTo>
                  <a:pt x="17" y="32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9"/>
                </a:lnTo>
                <a:lnTo>
                  <a:pt x="26" y="9"/>
                </a:lnTo>
                <a:lnTo>
                  <a:pt x="24" y="7"/>
                </a:lnTo>
                <a:lnTo>
                  <a:pt x="24" y="7"/>
                </a:lnTo>
                <a:lnTo>
                  <a:pt x="19" y="4"/>
                </a:lnTo>
                <a:lnTo>
                  <a:pt x="19" y="4"/>
                </a:lnTo>
                <a:lnTo>
                  <a:pt x="17" y="2"/>
                </a:lnTo>
                <a:lnTo>
                  <a:pt x="17" y="2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304"/>
          <p:cNvSpPr>
            <a:spLocks/>
          </p:cNvSpPr>
          <p:nvPr/>
        </p:nvSpPr>
        <p:spPr bwMode="auto">
          <a:xfrm>
            <a:off x="7955365" y="2748856"/>
            <a:ext cx="30163" cy="63500"/>
          </a:xfrm>
          <a:custGeom>
            <a:avLst/>
            <a:gdLst>
              <a:gd name="T0" fmla="*/ 19 w 19"/>
              <a:gd name="T1" fmla="*/ 40 h 40"/>
              <a:gd name="T2" fmla="*/ 19 w 19"/>
              <a:gd name="T3" fmla="*/ 40 h 40"/>
              <a:gd name="T4" fmla="*/ 16 w 19"/>
              <a:gd name="T5" fmla="*/ 40 h 40"/>
              <a:gd name="T6" fmla="*/ 16 w 19"/>
              <a:gd name="T7" fmla="*/ 40 h 40"/>
              <a:gd name="T8" fmla="*/ 16 w 19"/>
              <a:gd name="T9" fmla="*/ 40 h 40"/>
              <a:gd name="T10" fmla="*/ 16 w 19"/>
              <a:gd name="T11" fmla="*/ 40 h 40"/>
              <a:gd name="T12" fmla="*/ 14 w 19"/>
              <a:gd name="T13" fmla="*/ 40 h 40"/>
              <a:gd name="T14" fmla="*/ 14 w 19"/>
              <a:gd name="T15" fmla="*/ 40 h 40"/>
              <a:gd name="T16" fmla="*/ 12 w 19"/>
              <a:gd name="T17" fmla="*/ 40 h 40"/>
              <a:gd name="T18" fmla="*/ 12 w 19"/>
              <a:gd name="T19" fmla="*/ 40 h 40"/>
              <a:gd name="T20" fmla="*/ 9 w 19"/>
              <a:gd name="T21" fmla="*/ 40 h 40"/>
              <a:gd name="T22" fmla="*/ 9 w 19"/>
              <a:gd name="T23" fmla="*/ 40 h 40"/>
              <a:gd name="T24" fmla="*/ 7 w 19"/>
              <a:gd name="T25" fmla="*/ 40 h 40"/>
              <a:gd name="T26" fmla="*/ 7 w 19"/>
              <a:gd name="T27" fmla="*/ 40 h 40"/>
              <a:gd name="T28" fmla="*/ 5 w 19"/>
              <a:gd name="T29" fmla="*/ 38 h 40"/>
              <a:gd name="T30" fmla="*/ 5 w 19"/>
              <a:gd name="T31" fmla="*/ 38 h 40"/>
              <a:gd name="T32" fmla="*/ 5 w 19"/>
              <a:gd name="T33" fmla="*/ 35 h 40"/>
              <a:gd name="T34" fmla="*/ 5 w 19"/>
              <a:gd name="T35" fmla="*/ 14 h 40"/>
              <a:gd name="T36" fmla="*/ 0 w 19"/>
              <a:gd name="T37" fmla="*/ 14 h 40"/>
              <a:gd name="T38" fmla="*/ 0 w 19"/>
              <a:gd name="T39" fmla="*/ 10 h 40"/>
              <a:gd name="T40" fmla="*/ 5 w 19"/>
              <a:gd name="T41" fmla="*/ 10 h 40"/>
              <a:gd name="T42" fmla="*/ 5 w 19"/>
              <a:gd name="T43" fmla="*/ 0 h 40"/>
              <a:gd name="T44" fmla="*/ 9 w 19"/>
              <a:gd name="T45" fmla="*/ 0 h 40"/>
              <a:gd name="T46" fmla="*/ 9 w 19"/>
              <a:gd name="T47" fmla="*/ 10 h 40"/>
              <a:gd name="T48" fmla="*/ 16 w 19"/>
              <a:gd name="T49" fmla="*/ 10 h 40"/>
              <a:gd name="T50" fmla="*/ 16 w 19"/>
              <a:gd name="T51" fmla="*/ 14 h 40"/>
              <a:gd name="T52" fmla="*/ 9 w 19"/>
              <a:gd name="T53" fmla="*/ 14 h 40"/>
              <a:gd name="T54" fmla="*/ 9 w 19"/>
              <a:gd name="T55" fmla="*/ 33 h 40"/>
              <a:gd name="T56" fmla="*/ 9 w 19"/>
              <a:gd name="T57" fmla="*/ 33 h 40"/>
              <a:gd name="T58" fmla="*/ 9 w 19"/>
              <a:gd name="T59" fmla="*/ 38 h 40"/>
              <a:gd name="T60" fmla="*/ 9 w 19"/>
              <a:gd name="T61" fmla="*/ 38 h 40"/>
              <a:gd name="T62" fmla="*/ 12 w 19"/>
              <a:gd name="T63" fmla="*/ 38 h 40"/>
              <a:gd name="T64" fmla="*/ 12 w 19"/>
              <a:gd name="T65" fmla="*/ 38 h 40"/>
              <a:gd name="T66" fmla="*/ 16 w 19"/>
              <a:gd name="T67" fmla="*/ 38 h 40"/>
              <a:gd name="T68" fmla="*/ 16 w 19"/>
              <a:gd name="T69" fmla="*/ 38 h 40"/>
              <a:gd name="T70" fmla="*/ 16 w 19"/>
              <a:gd name="T71" fmla="*/ 35 h 40"/>
              <a:gd name="T72" fmla="*/ 19 w 19"/>
              <a:gd name="T73" fmla="*/ 40 h 40"/>
              <a:gd name="T74" fmla="*/ 19 w 19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" h="40">
                <a:moveTo>
                  <a:pt x="19" y="40"/>
                </a:moveTo>
                <a:lnTo>
                  <a:pt x="19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4" y="40"/>
                </a:lnTo>
                <a:lnTo>
                  <a:pt x="14" y="40"/>
                </a:lnTo>
                <a:lnTo>
                  <a:pt x="12" y="40"/>
                </a:lnTo>
                <a:lnTo>
                  <a:pt x="12" y="40"/>
                </a:lnTo>
                <a:lnTo>
                  <a:pt x="9" y="40"/>
                </a:lnTo>
                <a:lnTo>
                  <a:pt x="9" y="40"/>
                </a:lnTo>
                <a:lnTo>
                  <a:pt x="7" y="40"/>
                </a:lnTo>
                <a:lnTo>
                  <a:pt x="7" y="40"/>
                </a:lnTo>
                <a:lnTo>
                  <a:pt x="5" y="38"/>
                </a:lnTo>
                <a:lnTo>
                  <a:pt x="5" y="38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0"/>
                </a:lnTo>
                <a:lnTo>
                  <a:pt x="5" y="10"/>
                </a:lnTo>
                <a:lnTo>
                  <a:pt x="5" y="0"/>
                </a:lnTo>
                <a:lnTo>
                  <a:pt x="9" y="0"/>
                </a:lnTo>
                <a:lnTo>
                  <a:pt x="9" y="10"/>
                </a:lnTo>
                <a:lnTo>
                  <a:pt x="16" y="10"/>
                </a:lnTo>
                <a:lnTo>
                  <a:pt x="16" y="14"/>
                </a:lnTo>
                <a:lnTo>
                  <a:pt x="9" y="14"/>
                </a:lnTo>
                <a:lnTo>
                  <a:pt x="9" y="33"/>
                </a:lnTo>
                <a:lnTo>
                  <a:pt x="9" y="33"/>
                </a:lnTo>
                <a:lnTo>
                  <a:pt x="9" y="38"/>
                </a:lnTo>
                <a:lnTo>
                  <a:pt x="9" y="38"/>
                </a:lnTo>
                <a:lnTo>
                  <a:pt x="12" y="38"/>
                </a:lnTo>
                <a:lnTo>
                  <a:pt x="12" y="38"/>
                </a:lnTo>
                <a:lnTo>
                  <a:pt x="16" y="38"/>
                </a:lnTo>
                <a:lnTo>
                  <a:pt x="16" y="38"/>
                </a:lnTo>
                <a:lnTo>
                  <a:pt x="16" y="35"/>
                </a:lnTo>
                <a:lnTo>
                  <a:pt x="19" y="40"/>
                </a:lnTo>
                <a:lnTo>
                  <a:pt x="19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305"/>
          <p:cNvSpPr>
            <a:spLocks/>
          </p:cNvSpPr>
          <p:nvPr/>
        </p:nvSpPr>
        <p:spPr bwMode="auto">
          <a:xfrm>
            <a:off x="8010927" y="2764731"/>
            <a:ext cx="44450" cy="50800"/>
          </a:xfrm>
          <a:custGeom>
            <a:avLst/>
            <a:gdLst>
              <a:gd name="T0" fmla="*/ 0 w 28"/>
              <a:gd name="T1" fmla="*/ 16 h 32"/>
              <a:gd name="T2" fmla="*/ 0 w 28"/>
              <a:gd name="T3" fmla="*/ 16 h 32"/>
              <a:gd name="T4" fmla="*/ 2 w 28"/>
              <a:gd name="T5" fmla="*/ 9 h 32"/>
              <a:gd name="T6" fmla="*/ 2 w 28"/>
              <a:gd name="T7" fmla="*/ 9 h 32"/>
              <a:gd name="T8" fmla="*/ 5 w 28"/>
              <a:gd name="T9" fmla="*/ 4 h 32"/>
              <a:gd name="T10" fmla="*/ 5 w 28"/>
              <a:gd name="T11" fmla="*/ 4 h 32"/>
              <a:gd name="T12" fmla="*/ 9 w 28"/>
              <a:gd name="T13" fmla="*/ 2 h 32"/>
              <a:gd name="T14" fmla="*/ 9 w 28"/>
              <a:gd name="T15" fmla="*/ 2 h 32"/>
              <a:gd name="T16" fmla="*/ 16 w 28"/>
              <a:gd name="T17" fmla="*/ 0 h 32"/>
              <a:gd name="T18" fmla="*/ 16 w 28"/>
              <a:gd name="T19" fmla="*/ 0 h 32"/>
              <a:gd name="T20" fmla="*/ 23 w 28"/>
              <a:gd name="T21" fmla="*/ 2 h 32"/>
              <a:gd name="T22" fmla="*/ 23 w 28"/>
              <a:gd name="T23" fmla="*/ 2 h 32"/>
              <a:gd name="T24" fmla="*/ 28 w 28"/>
              <a:gd name="T25" fmla="*/ 7 h 32"/>
              <a:gd name="T26" fmla="*/ 23 w 28"/>
              <a:gd name="T27" fmla="*/ 9 h 32"/>
              <a:gd name="T28" fmla="*/ 23 w 28"/>
              <a:gd name="T29" fmla="*/ 9 h 32"/>
              <a:gd name="T30" fmla="*/ 21 w 28"/>
              <a:gd name="T31" fmla="*/ 4 h 32"/>
              <a:gd name="T32" fmla="*/ 21 w 28"/>
              <a:gd name="T33" fmla="*/ 4 h 32"/>
              <a:gd name="T34" fmla="*/ 16 w 28"/>
              <a:gd name="T35" fmla="*/ 4 h 32"/>
              <a:gd name="T36" fmla="*/ 16 w 28"/>
              <a:gd name="T37" fmla="*/ 4 h 32"/>
              <a:gd name="T38" fmla="*/ 12 w 28"/>
              <a:gd name="T39" fmla="*/ 4 h 32"/>
              <a:gd name="T40" fmla="*/ 12 w 28"/>
              <a:gd name="T41" fmla="*/ 4 h 32"/>
              <a:gd name="T42" fmla="*/ 7 w 28"/>
              <a:gd name="T43" fmla="*/ 7 h 32"/>
              <a:gd name="T44" fmla="*/ 7 w 28"/>
              <a:gd name="T45" fmla="*/ 7 h 32"/>
              <a:gd name="T46" fmla="*/ 5 w 28"/>
              <a:gd name="T47" fmla="*/ 11 h 32"/>
              <a:gd name="T48" fmla="*/ 5 w 28"/>
              <a:gd name="T49" fmla="*/ 11 h 32"/>
              <a:gd name="T50" fmla="*/ 5 w 28"/>
              <a:gd name="T51" fmla="*/ 16 h 32"/>
              <a:gd name="T52" fmla="*/ 5 w 28"/>
              <a:gd name="T53" fmla="*/ 16 h 32"/>
              <a:gd name="T54" fmla="*/ 5 w 28"/>
              <a:gd name="T55" fmla="*/ 21 h 32"/>
              <a:gd name="T56" fmla="*/ 5 w 28"/>
              <a:gd name="T57" fmla="*/ 21 h 32"/>
              <a:gd name="T58" fmla="*/ 7 w 28"/>
              <a:gd name="T59" fmla="*/ 25 h 32"/>
              <a:gd name="T60" fmla="*/ 7 w 28"/>
              <a:gd name="T61" fmla="*/ 25 h 32"/>
              <a:gd name="T62" fmla="*/ 12 w 28"/>
              <a:gd name="T63" fmla="*/ 28 h 32"/>
              <a:gd name="T64" fmla="*/ 12 w 28"/>
              <a:gd name="T65" fmla="*/ 28 h 32"/>
              <a:gd name="T66" fmla="*/ 16 w 28"/>
              <a:gd name="T67" fmla="*/ 28 h 32"/>
              <a:gd name="T68" fmla="*/ 16 w 28"/>
              <a:gd name="T69" fmla="*/ 28 h 32"/>
              <a:gd name="T70" fmla="*/ 19 w 28"/>
              <a:gd name="T71" fmla="*/ 28 h 32"/>
              <a:gd name="T72" fmla="*/ 19 w 28"/>
              <a:gd name="T73" fmla="*/ 28 h 32"/>
              <a:gd name="T74" fmla="*/ 21 w 28"/>
              <a:gd name="T75" fmla="*/ 25 h 32"/>
              <a:gd name="T76" fmla="*/ 21 w 28"/>
              <a:gd name="T77" fmla="*/ 25 h 32"/>
              <a:gd name="T78" fmla="*/ 23 w 28"/>
              <a:gd name="T79" fmla="*/ 25 h 32"/>
              <a:gd name="T80" fmla="*/ 23 w 28"/>
              <a:gd name="T81" fmla="*/ 25 h 32"/>
              <a:gd name="T82" fmla="*/ 23 w 28"/>
              <a:gd name="T83" fmla="*/ 23 h 32"/>
              <a:gd name="T84" fmla="*/ 28 w 28"/>
              <a:gd name="T85" fmla="*/ 23 h 32"/>
              <a:gd name="T86" fmla="*/ 28 w 28"/>
              <a:gd name="T87" fmla="*/ 23 h 32"/>
              <a:gd name="T88" fmla="*/ 26 w 28"/>
              <a:gd name="T89" fmla="*/ 28 h 32"/>
              <a:gd name="T90" fmla="*/ 26 w 28"/>
              <a:gd name="T91" fmla="*/ 28 h 32"/>
              <a:gd name="T92" fmla="*/ 23 w 28"/>
              <a:gd name="T93" fmla="*/ 30 h 32"/>
              <a:gd name="T94" fmla="*/ 23 w 28"/>
              <a:gd name="T95" fmla="*/ 30 h 32"/>
              <a:gd name="T96" fmla="*/ 21 w 28"/>
              <a:gd name="T97" fmla="*/ 30 h 32"/>
              <a:gd name="T98" fmla="*/ 21 w 28"/>
              <a:gd name="T99" fmla="*/ 30 h 32"/>
              <a:gd name="T100" fmla="*/ 16 w 28"/>
              <a:gd name="T101" fmla="*/ 32 h 32"/>
              <a:gd name="T102" fmla="*/ 16 w 28"/>
              <a:gd name="T103" fmla="*/ 32 h 32"/>
              <a:gd name="T104" fmla="*/ 9 w 28"/>
              <a:gd name="T105" fmla="*/ 30 h 32"/>
              <a:gd name="T106" fmla="*/ 9 w 28"/>
              <a:gd name="T107" fmla="*/ 30 h 32"/>
              <a:gd name="T108" fmla="*/ 5 w 28"/>
              <a:gd name="T109" fmla="*/ 28 h 32"/>
              <a:gd name="T110" fmla="*/ 5 w 28"/>
              <a:gd name="T111" fmla="*/ 28 h 32"/>
              <a:gd name="T112" fmla="*/ 2 w 28"/>
              <a:gd name="T113" fmla="*/ 21 h 32"/>
              <a:gd name="T114" fmla="*/ 2 w 28"/>
              <a:gd name="T115" fmla="*/ 21 h 32"/>
              <a:gd name="T116" fmla="*/ 0 w 28"/>
              <a:gd name="T117" fmla="*/ 16 h 32"/>
              <a:gd name="T118" fmla="*/ 0 w 28"/>
              <a:gd name="T11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" h="32">
                <a:moveTo>
                  <a:pt x="0" y="16"/>
                </a:moveTo>
                <a:lnTo>
                  <a:pt x="0" y="16"/>
                </a:lnTo>
                <a:lnTo>
                  <a:pt x="2" y="9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9" y="2"/>
                </a:lnTo>
                <a:lnTo>
                  <a:pt x="16" y="0"/>
                </a:lnTo>
                <a:lnTo>
                  <a:pt x="16" y="0"/>
                </a:lnTo>
                <a:lnTo>
                  <a:pt x="23" y="2"/>
                </a:lnTo>
                <a:lnTo>
                  <a:pt x="23" y="2"/>
                </a:lnTo>
                <a:lnTo>
                  <a:pt x="28" y="7"/>
                </a:lnTo>
                <a:lnTo>
                  <a:pt x="23" y="9"/>
                </a:lnTo>
                <a:lnTo>
                  <a:pt x="23" y="9"/>
                </a:lnTo>
                <a:lnTo>
                  <a:pt x="21" y="4"/>
                </a:lnTo>
                <a:lnTo>
                  <a:pt x="21" y="4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7" y="7"/>
                </a:lnTo>
                <a:lnTo>
                  <a:pt x="7" y="7"/>
                </a:lnTo>
                <a:lnTo>
                  <a:pt x="5" y="11"/>
                </a:lnTo>
                <a:lnTo>
                  <a:pt x="5" y="11"/>
                </a:lnTo>
                <a:lnTo>
                  <a:pt x="5" y="16"/>
                </a:lnTo>
                <a:lnTo>
                  <a:pt x="5" y="16"/>
                </a:lnTo>
                <a:lnTo>
                  <a:pt x="5" y="21"/>
                </a:lnTo>
                <a:lnTo>
                  <a:pt x="5" y="21"/>
                </a:lnTo>
                <a:lnTo>
                  <a:pt x="7" y="25"/>
                </a:lnTo>
                <a:lnTo>
                  <a:pt x="7" y="25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5"/>
                </a:lnTo>
                <a:lnTo>
                  <a:pt x="21" y="25"/>
                </a:lnTo>
                <a:lnTo>
                  <a:pt x="23" y="25"/>
                </a:lnTo>
                <a:lnTo>
                  <a:pt x="23" y="25"/>
                </a:lnTo>
                <a:lnTo>
                  <a:pt x="23" y="23"/>
                </a:lnTo>
                <a:lnTo>
                  <a:pt x="28" y="23"/>
                </a:lnTo>
                <a:lnTo>
                  <a:pt x="28" y="23"/>
                </a:lnTo>
                <a:lnTo>
                  <a:pt x="26" y="28"/>
                </a:lnTo>
                <a:lnTo>
                  <a:pt x="26" y="28"/>
                </a:lnTo>
                <a:lnTo>
                  <a:pt x="23" y="30"/>
                </a:lnTo>
                <a:lnTo>
                  <a:pt x="23" y="30"/>
                </a:lnTo>
                <a:lnTo>
                  <a:pt x="21" y="30"/>
                </a:lnTo>
                <a:lnTo>
                  <a:pt x="21" y="30"/>
                </a:lnTo>
                <a:lnTo>
                  <a:pt x="16" y="32"/>
                </a:lnTo>
                <a:lnTo>
                  <a:pt x="16" y="32"/>
                </a:lnTo>
                <a:lnTo>
                  <a:pt x="9" y="30"/>
                </a:lnTo>
                <a:lnTo>
                  <a:pt x="9" y="30"/>
                </a:lnTo>
                <a:lnTo>
                  <a:pt x="5" y="28"/>
                </a:lnTo>
                <a:lnTo>
                  <a:pt x="5" y="28"/>
                </a:lnTo>
                <a:lnTo>
                  <a:pt x="2" y="21"/>
                </a:lnTo>
                <a:lnTo>
                  <a:pt x="2" y="21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Freeform 306"/>
          <p:cNvSpPr>
            <a:spLocks noEditPoints="1"/>
          </p:cNvSpPr>
          <p:nvPr/>
        </p:nvSpPr>
        <p:spPr bwMode="auto">
          <a:xfrm>
            <a:off x="8063315" y="2764731"/>
            <a:ext cx="47625" cy="50800"/>
          </a:xfrm>
          <a:custGeom>
            <a:avLst/>
            <a:gdLst>
              <a:gd name="T0" fmla="*/ 14 w 30"/>
              <a:gd name="T1" fmla="*/ 32 h 32"/>
              <a:gd name="T2" fmla="*/ 9 w 30"/>
              <a:gd name="T3" fmla="*/ 30 h 32"/>
              <a:gd name="T4" fmla="*/ 4 w 30"/>
              <a:gd name="T5" fmla="*/ 28 h 32"/>
              <a:gd name="T6" fmla="*/ 0 w 30"/>
              <a:gd name="T7" fmla="*/ 21 h 32"/>
              <a:gd name="T8" fmla="*/ 0 w 30"/>
              <a:gd name="T9" fmla="*/ 16 h 32"/>
              <a:gd name="T10" fmla="*/ 0 w 30"/>
              <a:gd name="T11" fmla="*/ 9 h 32"/>
              <a:gd name="T12" fmla="*/ 4 w 30"/>
              <a:gd name="T13" fmla="*/ 4 h 32"/>
              <a:gd name="T14" fmla="*/ 9 w 30"/>
              <a:gd name="T15" fmla="*/ 2 h 32"/>
              <a:gd name="T16" fmla="*/ 14 w 30"/>
              <a:gd name="T17" fmla="*/ 0 h 32"/>
              <a:gd name="T18" fmla="*/ 21 w 30"/>
              <a:gd name="T19" fmla="*/ 2 h 32"/>
              <a:gd name="T20" fmla="*/ 25 w 30"/>
              <a:gd name="T21" fmla="*/ 4 h 32"/>
              <a:gd name="T22" fmla="*/ 28 w 30"/>
              <a:gd name="T23" fmla="*/ 9 h 32"/>
              <a:gd name="T24" fmla="*/ 30 w 30"/>
              <a:gd name="T25" fmla="*/ 16 h 32"/>
              <a:gd name="T26" fmla="*/ 28 w 30"/>
              <a:gd name="T27" fmla="*/ 21 h 32"/>
              <a:gd name="T28" fmla="*/ 25 w 30"/>
              <a:gd name="T29" fmla="*/ 28 h 32"/>
              <a:gd name="T30" fmla="*/ 21 w 30"/>
              <a:gd name="T31" fmla="*/ 30 h 32"/>
              <a:gd name="T32" fmla="*/ 14 w 30"/>
              <a:gd name="T33" fmla="*/ 32 h 32"/>
              <a:gd name="T34" fmla="*/ 4 w 30"/>
              <a:gd name="T35" fmla="*/ 16 h 32"/>
              <a:gd name="T36" fmla="*/ 4 w 30"/>
              <a:gd name="T37" fmla="*/ 21 h 32"/>
              <a:gd name="T38" fmla="*/ 7 w 30"/>
              <a:gd name="T39" fmla="*/ 25 h 32"/>
              <a:gd name="T40" fmla="*/ 9 w 30"/>
              <a:gd name="T41" fmla="*/ 28 h 32"/>
              <a:gd name="T42" fmla="*/ 14 w 30"/>
              <a:gd name="T43" fmla="*/ 28 h 32"/>
              <a:gd name="T44" fmla="*/ 18 w 30"/>
              <a:gd name="T45" fmla="*/ 28 h 32"/>
              <a:gd name="T46" fmla="*/ 23 w 30"/>
              <a:gd name="T47" fmla="*/ 25 h 32"/>
              <a:gd name="T48" fmla="*/ 25 w 30"/>
              <a:gd name="T49" fmla="*/ 21 h 32"/>
              <a:gd name="T50" fmla="*/ 25 w 30"/>
              <a:gd name="T51" fmla="*/ 16 h 32"/>
              <a:gd name="T52" fmla="*/ 25 w 30"/>
              <a:gd name="T53" fmla="*/ 11 h 32"/>
              <a:gd name="T54" fmla="*/ 23 w 30"/>
              <a:gd name="T55" fmla="*/ 7 h 32"/>
              <a:gd name="T56" fmla="*/ 18 w 30"/>
              <a:gd name="T57" fmla="*/ 4 h 32"/>
              <a:gd name="T58" fmla="*/ 14 w 30"/>
              <a:gd name="T59" fmla="*/ 4 h 32"/>
              <a:gd name="T60" fmla="*/ 9 w 30"/>
              <a:gd name="T61" fmla="*/ 4 h 32"/>
              <a:gd name="T62" fmla="*/ 7 w 30"/>
              <a:gd name="T63" fmla="*/ 7 h 32"/>
              <a:gd name="T64" fmla="*/ 4 w 30"/>
              <a:gd name="T65" fmla="*/ 11 h 32"/>
              <a:gd name="T66" fmla="*/ 4 w 30"/>
              <a:gd name="T6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2">
                <a:moveTo>
                  <a:pt x="14" y="32"/>
                </a:moveTo>
                <a:lnTo>
                  <a:pt x="14" y="32"/>
                </a:lnTo>
                <a:lnTo>
                  <a:pt x="9" y="30"/>
                </a:lnTo>
                <a:lnTo>
                  <a:pt x="9" y="30"/>
                </a:lnTo>
                <a:lnTo>
                  <a:pt x="4" y="28"/>
                </a:lnTo>
                <a:lnTo>
                  <a:pt x="4" y="28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0" y="16"/>
                </a:lnTo>
                <a:lnTo>
                  <a:pt x="0" y="9"/>
                </a:lnTo>
                <a:lnTo>
                  <a:pt x="0" y="9"/>
                </a:lnTo>
                <a:lnTo>
                  <a:pt x="4" y="4"/>
                </a:lnTo>
                <a:lnTo>
                  <a:pt x="4" y="4"/>
                </a:lnTo>
                <a:lnTo>
                  <a:pt x="9" y="2"/>
                </a:lnTo>
                <a:lnTo>
                  <a:pt x="9" y="2"/>
                </a:lnTo>
                <a:lnTo>
                  <a:pt x="14" y="0"/>
                </a:lnTo>
                <a:lnTo>
                  <a:pt x="14" y="0"/>
                </a:lnTo>
                <a:lnTo>
                  <a:pt x="21" y="2"/>
                </a:lnTo>
                <a:lnTo>
                  <a:pt x="21" y="2"/>
                </a:lnTo>
                <a:lnTo>
                  <a:pt x="25" y="4"/>
                </a:lnTo>
                <a:lnTo>
                  <a:pt x="25" y="4"/>
                </a:lnTo>
                <a:lnTo>
                  <a:pt x="28" y="9"/>
                </a:lnTo>
                <a:lnTo>
                  <a:pt x="28" y="9"/>
                </a:lnTo>
                <a:lnTo>
                  <a:pt x="30" y="16"/>
                </a:lnTo>
                <a:lnTo>
                  <a:pt x="30" y="16"/>
                </a:lnTo>
                <a:lnTo>
                  <a:pt x="28" y="21"/>
                </a:lnTo>
                <a:lnTo>
                  <a:pt x="28" y="21"/>
                </a:lnTo>
                <a:lnTo>
                  <a:pt x="25" y="28"/>
                </a:lnTo>
                <a:lnTo>
                  <a:pt x="25" y="28"/>
                </a:lnTo>
                <a:lnTo>
                  <a:pt x="21" y="30"/>
                </a:lnTo>
                <a:lnTo>
                  <a:pt x="21" y="30"/>
                </a:lnTo>
                <a:lnTo>
                  <a:pt x="14" y="32"/>
                </a:lnTo>
                <a:lnTo>
                  <a:pt x="14" y="32"/>
                </a:lnTo>
                <a:close/>
                <a:moveTo>
                  <a:pt x="4" y="16"/>
                </a:moveTo>
                <a:lnTo>
                  <a:pt x="4" y="16"/>
                </a:lnTo>
                <a:lnTo>
                  <a:pt x="4" y="21"/>
                </a:lnTo>
                <a:lnTo>
                  <a:pt x="4" y="21"/>
                </a:lnTo>
                <a:lnTo>
                  <a:pt x="7" y="25"/>
                </a:lnTo>
                <a:lnTo>
                  <a:pt x="7" y="25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lnTo>
                  <a:pt x="18" y="28"/>
                </a:lnTo>
                <a:lnTo>
                  <a:pt x="18" y="28"/>
                </a:lnTo>
                <a:lnTo>
                  <a:pt x="23" y="25"/>
                </a:lnTo>
                <a:lnTo>
                  <a:pt x="23" y="25"/>
                </a:lnTo>
                <a:lnTo>
                  <a:pt x="25" y="21"/>
                </a:lnTo>
                <a:lnTo>
                  <a:pt x="25" y="21"/>
                </a:lnTo>
                <a:lnTo>
                  <a:pt x="25" y="16"/>
                </a:lnTo>
                <a:lnTo>
                  <a:pt x="25" y="16"/>
                </a:lnTo>
                <a:lnTo>
                  <a:pt x="25" y="11"/>
                </a:lnTo>
                <a:lnTo>
                  <a:pt x="25" y="11"/>
                </a:lnTo>
                <a:lnTo>
                  <a:pt x="23" y="7"/>
                </a:lnTo>
                <a:lnTo>
                  <a:pt x="23" y="7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4" y="11"/>
                </a:lnTo>
                <a:lnTo>
                  <a:pt x="4" y="11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Freeform 307"/>
          <p:cNvSpPr>
            <a:spLocks/>
          </p:cNvSpPr>
          <p:nvPr/>
        </p:nvSpPr>
        <p:spPr bwMode="auto">
          <a:xfrm>
            <a:off x="8122052" y="2764731"/>
            <a:ext cx="36513" cy="47625"/>
          </a:xfrm>
          <a:custGeom>
            <a:avLst/>
            <a:gdLst>
              <a:gd name="T0" fmla="*/ 23 w 23"/>
              <a:gd name="T1" fmla="*/ 30 h 30"/>
              <a:gd name="T2" fmla="*/ 21 w 23"/>
              <a:gd name="T3" fmla="*/ 30 h 30"/>
              <a:gd name="T4" fmla="*/ 21 w 23"/>
              <a:gd name="T5" fmla="*/ 14 h 30"/>
              <a:gd name="T6" fmla="*/ 21 w 23"/>
              <a:gd name="T7" fmla="*/ 14 h 30"/>
              <a:gd name="T8" fmla="*/ 19 w 23"/>
              <a:gd name="T9" fmla="*/ 7 h 30"/>
              <a:gd name="T10" fmla="*/ 19 w 23"/>
              <a:gd name="T11" fmla="*/ 7 h 30"/>
              <a:gd name="T12" fmla="*/ 16 w 23"/>
              <a:gd name="T13" fmla="*/ 4 h 30"/>
              <a:gd name="T14" fmla="*/ 14 w 23"/>
              <a:gd name="T15" fmla="*/ 4 h 30"/>
              <a:gd name="T16" fmla="*/ 14 w 23"/>
              <a:gd name="T17" fmla="*/ 4 h 30"/>
              <a:gd name="T18" fmla="*/ 9 w 23"/>
              <a:gd name="T19" fmla="*/ 4 h 30"/>
              <a:gd name="T20" fmla="*/ 9 w 23"/>
              <a:gd name="T21" fmla="*/ 4 h 30"/>
              <a:gd name="T22" fmla="*/ 7 w 23"/>
              <a:gd name="T23" fmla="*/ 7 h 30"/>
              <a:gd name="T24" fmla="*/ 7 w 23"/>
              <a:gd name="T25" fmla="*/ 7 h 30"/>
              <a:gd name="T26" fmla="*/ 5 w 23"/>
              <a:gd name="T27" fmla="*/ 9 h 30"/>
              <a:gd name="T28" fmla="*/ 5 w 23"/>
              <a:gd name="T29" fmla="*/ 9 h 30"/>
              <a:gd name="T30" fmla="*/ 2 w 23"/>
              <a:gd name="T31" fmla="*/ 11 h 30"/>
              <a:gd name="T32" fmla="*/ 2 w 23"/>
              <a:gd name="T33" fmla="*/ 30 h 30"/>
              <a:gd name="T34" fmla="*/ 0 w 23"/>
              <a:gd name="T35" fmla="*/ 30 h 30"/>
              <a:gd name="T36" fmla="*/ 0 w 23"/>
              <a:gd name="T37" fmla="*/ 0 h 30"/>
              <a:gd name="T38" fmla="*/ 2 w 23"/>
              <a:gd name="T39" fmla="*/ 0 h 30"/>
              <a:gd name="T40" fmla="*/ 2 w 23"/>
              <a:gd name="T41" fmla="*/ 7 h 30"/>
              <a:gd name="T42" fmla="*/ 2 w 23"/>
              <a:gd name="T43" fmla="*/ 7 h 30"/>
              <a:gd name="T44" fmla="*/ 7 w 23"/>
              <a:gd name="T45" fmla="*/ 2 h 30"/>
              <a:gd name="T46" fmla="*/ 7 w 23"/>
              <a:gd name="T47" fmla="*/ 2 h 30"/>
              <a:gd name="T48" fmla="*/ 16 w 23"/>
              <a:gd name="T49" fmla="*/ 0 h 30"/>
              <a:gd name="T50" fmla="*/ 16 w 23"/>
              <a:gd name="T51" fmla="*/ 0 h 30"/>
              <a:gd name="T52" fmla="*/ 19 w 23"/>
              <a:gd name="T53" fmla="*/ 2 h 30"/>
              <a:gd name="T54" fmla="*/ 19 w 23"/>
              <a:gd name="T55" fmla="*/ 2 h 30"/>
              <a:gd name="T56" fmla="*/ 23 w 23"/>
              <a:gd name="T57" fmla="*/ 4 h 30"/>
              <a:gd name="T58" fmla="*/ 23 w 23"/>
              <a:gd name="T59" fmla="*/ 4 h 30"/>
              <a:gd name="T60" fmla="*/ 23 w 23"/>
              <a:gd name="T61" fmla="*/ 7 h 30"/>
              <a:gd name="T62" fmla="*/ 23 w 23"/>
              <a:gd name="T63" fmla="*/ 7 h 30"/>
              <a:gd name="T64" fmla="*/ 23 w 23"/>
              <a:gd name="T65" fmla="*/ 14 h 30"/>
              <a:gd name="T66" fmla="*/ 23 w 23"/>
              <a:gd name="T67" fmla="*/ 30 h 30"/>
              <a:gd name="T68" fmla="*/ 23 w 23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30">
                <a:moveTo>
                  <a:pt x="23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9" y="4"/>
                </a:lnTo>
                <a:lnTo>
                  <a:pt x="9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2" y="11"/>
                </a:lnTo>
                <a:lnTo>
                  <a:pt x="2" y="30"/>
                </a:lnTo>
                <a:lnTo>
                  <a:pt x="0" y="30"/>
                </a:lnTo>
                <a:lnTo>
                  <a:pt x="0" y="0"/>
                </a:lnTo>
                <a:lnTo>
                  <a:pt x="2" y="0"/>
                </a:lnTo>
                <a:lnTo>
                  <a:pt x="2" y="7"/>
                </a:lnTo>
                <a:lnTo>
                  <a:pt x="2" y="7"/>
                </a:lnTo>
                <a:lnTo>
                  <a:pt x="7" y="2"/>
                </a:lnTo>
                <a:lnTo>
                  <a:pt x="7" y="2"/>
                </a:lnTo>
                <a:lnTo>
                  <a:pt x="16" y="0"/>
                </a:lnTo>
                <a:lnTo>
                  <a:pt x="16" y="0"/>
                </a:lnTo>
                <a:lnTo>
                  <a:pt x="19" y="2"/>
                </a:lnTo>
                <a:lnTo>
                  <a:pt x="19" y="2"/>
                </a:lnTo>
                <a:lnTo>
                  <a:pt x="23" y="4"/>
                </a:lnTo>
                <a:lnTo>
                  <a:pt x="23" y="4"/>
                </a:lnTo>
                <a:lnTo>
                  <a:pt x="23" y="7"/>
                </a:lnTo>
                <a:lnTo>
                  <a:pt x="23" y="7"/>
                </a:lnTo>
                <a:lnTo>
                  <a:pt x="23" y="14"/>
                </a:lnTo>
                <a:lnTo>
                  <a:pt x="23" y="30"/>
                </a:lnTo>
                <a:lnTo>
                  <a:pt x="23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308"/>
          <p:cNvSpPr>
            <a:spLocks/>
          </p:cNvSpPr>
          <p:nvPr/>
        </p:nvSpPr>
        <p:spPr bwMode="auto">
          <a:xfrm>
            <a:off x="8166502" y="2764731"/>
            <a:ext cx="47625" cy="47625"/>
          </a:xfrm>
          <a:custGeom>
            <a:avLst/>
            <a:gdLst>
              <a:gd name="T0" fmla="*/ 14 w 30"/>
              <a:gd name="T1" fmla="*/ 30 h 30"/>
              <a:gd name="T2" fmla="*/ 0 w 30"/>
              <a:gd name="T3" fmla="*/ 0 h 30"/>
              <a:gd name="T4" fmla="*/ 5 w 30"/>
              <a:gd name="T5" fmla="*/ 0 h 30"/>
              <a:gd name="T6" fmla="*/ 16 w 30"/>
              <a:gd name="T7" fmla="*/ 28 h 30"/>
              <a:gd name="T8" fmla="*/ 26 w 30"/>
              <a:gd name="T9" fmla="*/ 0 h 30"/>
              <a:gd name="T10" fmla="*/ 30 w 30"/>
              <a:gd name="T11" fmla="*/ 0 h 30"/>
              <a:gd name="T12" fmla="*/ 16 w 30"/>
              <a:gd name="T13" fmla="*/ 30 h 30"/>
              <a:gd name="T14" fmla="*/ 14 w 30"/>
              <a:gd name="T15" fmla="*/ 30 h 30"/>
              <a:gd name="T16" fmla="*/ 14 w 30"/>
              <a:gd name="T1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0">
                <a:moveTo>
                  <a:pt x="14" y="30"/>
                </a:moveTo>
                <a:lnTo>
                  <a:pt x="0" y="0"/>
                </a:lnTo>
                <a:lnTo>
                  <a:pt x="5" y="0"/>
                </a:lnTo>
                <a:lnTo>
                  <a:pt x="16" y="28"/>
                </a:lnTo>
                <a:lnTo>
                  <a:pt x="26" y="0"/>
                </a:lnTo>
                <a:lnTo>
                  <a:pt x="30" y="0"/>
                </a:lnTo>
                <a:lnTo>
                  <a:pt x="16" y="30"/>
                </a:lnTo>
                <a:lnTo>
                  <a:pt x="14" y="30"/>
                </a:lnTo>
                <a:lnTo>
                  <a:pt x="1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309"/>
          <p:cNvSpPr>
            <a:spLocks noEditPoints="1"/>
          </p:cNvSpPr>
          <p:nvPr/>
        </p:nvSpPr>
        <p:spPr bwMode="auto">
          <a:xfrm>
            <a:off x="8218890" y="2764731"/>
            <a:ext cx="39688" cy="50800"/>
          </a:xfrm>
          <a:custGeom>
            <a:avLst/>
            <a:gdLst>
              <a:gd name="T0" fmla="*/ 9 w 25"/>
              <a:gd name="T1" fmla="*/ 32 h 32"/>
              <a:gd name="T2" fmla="*/ 4 w 25"/>
              <a:gd name="T3" fmla="*/ 30 h 32"/>
              <a:gd name="T4" fmla="*/ 2 w 25"/>
              <a:gd name="T5" fmla="*/ 28 h 32"/>
              <a:gd name="T6" fmla="*/ 0 w 25"/>
              <a:gd name="T7" fmla="*/ 25 h 32"/>
              <a:gd name="T8" fmla="*/ 0 w 25"/>
              <a:gd name="T9" fmla="*/ 23 h 32"/>
              <a:gd name="T10" fmla="*/ 0 w 25"/>
              <a:gd name="T11" fmla="*/ 18 h 32"/>
              <a:gd name="T12" fmla="*/ 2 w 25"/>
              <a:gd name="T13" fmla="*/ 16 h 32"/>
              <a:gd name="T14" fmla="*/ 7 w 25"/>
              <a:gd name="T15" fmla="*/ 14 h 32"/>
              <a:gd name="T16" fmla="*/ 11 w 25"/>
              <a:gd name="T17" fmla="*/ 14 h 32"/>
              <a:gd name="T18" fmla="*/ 16 w 25"/>
              <a:gd name="T19" fmla="*/ 14 h 32"/>
              <a:gd name="T20" fmla="*/ 21 w 25"/>
              <a:gd name="T21" fmla="*/ 11 h 32"/>
              <a:gd name="T22" fmla="*/ 18 w 25"/>
              <a:gd name="T23" fmla="*/ 4 h 32"/>
              <a:gd name="T24" fmla="*/ 16 w 25"/>
              <a:gd name="T25" fmla="*/ 4 h 32"/>
              <a:gd name="T26" fmla="*/ 11 w 25"/>
              <a:gd name="T27" fmla="*/ 2 h 32"/>
              <a:gd name="T28" fmla="*/ 7 w 25"/>
              <a:gd name="T29" fmla="*/ 4 h 32"/>
              <a:gd name="T30" fmla="*/ 2 w 25"/>
              <a:gd name="T31" fmla="*/ 4 h 32"/>
              <a:gd name="T32" fmla="*/ 7 w 25"/>
              <a:gd name="T33" fmla="*/ 2 h 32"/>
              <a:gd name="T34" fmla="*/ 11 w 25"/>
              <a:gd name="T35" fmla="*/ 0 h 32"/>
              <a:gd name="T36" fmla="*/ 21 w 25"/>
              <a:gd name="T37" fmla="*/ 2 h 32"/>
              <a:gd name="T38" fmla="*/ 23 w 25"/>
              <a:gd name="T39" fmla="*/ 7 h 32"/>
              <a:gd name="T40" fmla="*/ 25 w 25"/>
              <a:gd name="T41" fmla="*/ 25 h 32"/>
              <a:gd name="T42" fmla="*/ 25 w 25"/>
              <a:gd name="T43" fmla="*/ 28 h 32"/>
              <a:gd name="T44" fmla="*/ 25 w 25"/>
              <a:gd name="T45" fmla="*/ 30 h 32"/>
              <a:gd name="T46" fmla="*/ 25 w 25"/>
              <a:gd name="T47" fmla="*/ 30 h 32"/>
              <a:gd name="T48" fmla="*/ 23 w 25"/>
              <a:gd name="T49" fmla="*/ 30 h 32"/>
              <a:gd name="T50" fmla="*/ 21 w 25"/>
              <a:gd name="T51" fmla="*/ 25 h 32"/>
              <a:gd name="T52" fmla="*/ 16 w 25"/>
              <a:gd name="T53" fmla="*/ 30 h 32"/>
              <a:gd name="T54" fmla="*/ 9 w 25"/>
              <a:gd name="T55" fmla="*/ 32 h 32"/>
              <a:gd name="T56" fmla="*/ 9 w 25"/>
              <a:gd name="T57" fmla="*/ 28 h 32"/>
              <a:gd name="T58" fmla="*/ 16 w 25"/>
              <a:gd name="T59" fmla="*/ 28 h 32"/>
              <a:gd name="T60" fmla="*/ 18 w 25"/>
              <a:gd name="T61" fmla="*/ 23 h 32"/>
              <a:gd name="T62" fmla="*/ 21 w 25"/>
              <a:gd name="T63" fmla="*/ 23 h 32"/>
              <a:gd name="T64" fmla="*/ 21 w 25"/>
              <a:gd name="T65" fmla="*/ 21 h 32"/>
              <a:gd name="T66" fmla="*/ 21 w 25"/>
              <a:gd name="T67" fmla="*/ 16 h 32"/>
              <a:gd name="T68" fmla="*/ 16 w 25"/>
              <a:gd name="T69" fmla="*/ 16 h 32"/>
              <a:gd name="T70" fmla="*/ 11 w 25"/>
              <a:gd name="T71" fmla="*/ 16 h 32"/>
              <a:gd name="T72" fmla="*/ 4 w 25"/>
              <a:gd name="T73" fmla="*/ 16 h 32"/>
              <a:gd name="T74" fmla="*/ 2 w 25"/>
              <a:gd name="T75" fmla="*/ 21 h 32"/>
              <a:gd name="T76" fmla="*/ 4 w 25"/>
              <a:gd name="T77" fmla="*/ 25 h 32"/>
              <a:gd name="T78" fmla="*/ 4 w 25"/>
              <a:gd name="T79" fmla="*/ 25 h 32"/>
              <a:gd name="T80" fmla="*/ 7 w 25"/>
              <a:gd name="T81" fmla="*/ 28 h 32"/>
              <a:gd name="T82" fmla="*/ 9 w 25"/>
              <a:gd name="T8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2">
                <a:moveTo>
                  <a:pt x="9" y="32"/>
                </a:moveTo>
                <a:lnTo>
                  <a:pt x="9" y="32"/>
                </a:lnTo>
                <a:lnTo>
                  <a:pt x="4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5"/>
                </a:lnTo>
                <a:lnTo>
                  <a:pt x="0" y="25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0" y="18"/>
                </a:lnTo>
                <a:lnTo>
                  <a:pt x="2" y="16"/>
                </a:lnTo>
                <a:lnTo>
                  <a:pt x="2" y="16"/>
                </a:lnTo>
                <a:lnTo>
                  <a:pt x="7" y="14"/>
                </a:lnTo>
                <a:lnTo>
                  <a:pt x="7" y="14"/>
                </a:lnTo>
                <a:lnTo>
                  <a:pt x="11" y="14"/>
                </a:lnTo>
                <a:lnTo>
                  <a:pt x="11" y="14"/>
                </a:lnTo>
                <a:lnTo>
                  <a:pt x="16" y="14"/>
                </a:lnTo>
                <a:lnTo>
                  <a:pt x="16" y="14"/>
                </a:lnTo>
                <a:lnTo>
                  <a:pt x="21" y="14"/>
                </a:lnTo>
                <a:lnTo>
                  <a:pt x="21" y="11"/>
                </a:lnTo>
                <a:lnTo>
                  <a:pt x="21" y="11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1" y="2"/>
                </a:lnTo>
                <a:lnTo>
                  <a:pt x="11" y="2"/>
                </a:lnTo>
                <a:lnTo>
                  <a:pt x="7" y="4"/>
                </a:lnTo>
                <a:lnTo>
                  <a:pt x="7" y="4"/>
                </a:lnTo>
                <a:lnTo>
                  <a:pt x="2" y="7"/>
                </a:lnTo>
                <a:lnTo>
                  <a:pt x="2" y="4"/>
                </a:lnTo>
                <a:lnTo>
                  <a:pt x="2" y="4"/>
                </a:lnTo>
                <a:lnTo>
                  <a:pt x="7" y="2"/>
                </a:lnTo>
                <a:lnTo>
                  <a:pt x="11" y="0"/>
                </a:lnTo>
                <a:lnTo>
                  <a:pt x="11" y="0"/>
                </a:lnTo>
                <a:lnTo>
                  <a:pt x="18" y="0"/>
                </a:lnTo>
                <a:lnTo>
                  <a:pt x="21" y="2"/>
                </a:lnTo>
                <a:lnTo>
                  <a:pt x="21" y="2"/>
                </a:lnTo>
                <a:lnTo>
                  <a:pt x="23" y="7"/>
                </a:lnTo>
                <a:lnTo>
                  <a:pt x="25" y="11"/>
                </a:lnTo>
                <a:lnTo>
                  <a:pt x="25" y="25"/>
                </a:lnTo>
                <a:lnTo>
                  <a:pt x="25" y="25"/>
                </a:lnTo>
                <a:lnTo>
                  <a:pt x="25" y="28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1" y="28"/>
                </a:lnTo>
                <a:lnTo>
                  <a:pt x="21" y="25"/>
                </a:lnTo>
                <a:lnTo>
                  <a:pt x="21" y="25"/>
                </a:lnTo>
                <a:lnTo>
                  <a:pt x="16" y="30"/>
                </a:lnTo>
                <a:lnTo>
                  <a:pt x="16" y="30"/>
                </a:lnTo>
                <a:lnTo>
                  <a:pt x="9" y="32"/>
                </a:lnTo>
                <a:lnTo>
                  <a:pt x="9" y="32"/>
                </a:lnTo>
                <a:close/>
                <a:moveTo>
                  <a:pt x="9" y="28"/>
                </a:moveTo>
                <a:lnTo>
                  <a:pt x="9" y="28"/>
                </a:lnTo>
                <a:lnTo>
                  <a:pt x="16" y="28"/>
                </a:lnTo>
                <a:lnTo>
                  <a:pt x="16" y="28"/>
                </a:lnTo>
                <a:lnTo>
                  <a:pt x="18" y="23"/>
                </a:lnTo>
                <a:lnTo>
                  <a:pt x="18" y="23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16"/>
                </a:lnTo>
                <a:lnTo>
                  <a:pt x="21" y="16"/>
                </a:lnTo>
                <a:lnTo>
                  <a:pt x="16" y="16"/>
                </a:lnTo>
                <a:lnTo>
                  <a:pt x="16" y="16"/>
                </a:lnTo>
                <a:lnTo>
                  <a:pt x="11" y="16"/>
                </a:lnTo>
                <a:lnTo>
                  <a:pt x="11" y="16"/>
                </a:lnTo>
                <a:lnTo>
                  <a:pt x="4" y="16"/>
                </a:lnTo>
                <a:lnTo>
                  <a:pt x="4" y="16"/>
                </a:lnTo>
                <a:lnTo>
                  <a:pt x="4" y="18"/>
                </a:lnTo>
                <a:lnTo>
                  <a:pt x="2" y="21"/>
                </a:lnTo>
                <a:lnTo>
                  <a:pt x="2" y="21"/>
                </a:lnTo>
                <a:lnTo>
                  <a:pt x="4" y="25"/>
                </a:lnTo>
                <a:lnTo>
                  <a:pt x="4" y="25"/>
                </a:lnTo>
                <a:lnTo>
                  <a:pt x="4" y="25"/>
                </a:lnTo>
                <a:lnTo>
                  <a:pt x="4" y="25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Freeform 310"/>
          <p:cNvSpPr>
            <a:spLocks/>
          </p:cNvSpPr>
          <p:nvPr/>
        </p:nvSpPr>
        <p:spPr bwMode="auto">
          <a:xfrm>
            <a:off x="8269690" y="2745681"/>
            <a:ext cx="19050" cy="66675"/>
          </a:xfrm>
          <a:custGeom>
            <a:avLst/>
            <a:gdLst>
              <a:gd name="T0" fmla="*/ 0 w 12"/>
              <a:gd name="T1" fmla="*/ 0 h 42"/>
              <a:gd name="T2" fmla="*/ 5 w 12"/>
              <a:gd name="T3" fmla="*/ 0 h 42"/>
              <a:gd name="T4" fmla="*/ 5 w 12"/>
              <a:gd name="T5" fmla="*/ 35 h 42"/>
              <a:gd name="T6" fmla="*/ 5 w 12"/>
              <a:gd name="T7" fmla="*/ 35 h 42"/>
              <a:gd name="T8" fmla="*/ 5 w 12"/>
              <a:gd name="T9" fmla="*/ 40 h 42"/>
              <a:gd name="T10" fmla="*/ 5 w 12"/>
              <a:gd name="T11" fmla="*/ 40 h 42"/>
              <a:gd name="T12" fmla="*/ 10 w 12"/>
              <a:gd name="T13" fmla="*/ 40 h 42"/>
              <a:gd name="T14" fmla="*/ 10 w 12"/>
              <a:gd name="T15" fmla="*/ 40 h 42"/>
              <a:gd name="T16" fmla="*/ 10 w 12"/>
              <a:gd name="T17" fmla="*/ 40 h 42"/>
              <a:gd name="T18" fmla="*/ 10 w 12"/>
              <a:gd name="T19" fmla="*/ 40 h 42"/>
              <a:gd name="T20" fmla="*/ 12 w 12"/>
              <a:gd name="T21" fmla="*/ 40 h 42"/>
              <a:gd name="T22" fmla="*/ 12 w 12"/>
              <a:gd name="T23" fmla="*/ 42 h 42"/>
              <a:gd name="T24" fmla="*/ 12 w 12"/>
              <a:gd name="T25" fmla="*/ 42 h 42"/>
              <a:gd name="T26" fmla="*/ 10 w 12"/>
              <a:gd name="T27" fmla="*/ 42 h 42"/>
              <a:gd name="T28" fmla="*/ 10 w 12"/>
              <a:gd name="T29" fmla="*/ 42 h 42"/>
              <a:gd name="T30" fmla="*/ 7 w 12"/>
              <a:gd name="T31" fmla="*/ 42 h 42"/>
              <a:gd name="T32" fmla="*/ 7 w 12"/>
              <a:gd name="T33" fmla="*/ 42 h 42"/>
              <a:gd name="T34" fmla="*/ 3 w 12"/>
              <a:gd name="T35" fmla="*/ 42 h 42"/>
              <a:gd name="T36" fmla="*/ 3 w 12"/>
              <a:gd name="T37" fmla="*/ 42 h 42"/>
              <a:gd name="T38" fmla="*/ 0 w 12"/>
              <a:gd name="T39" fmla="*/ 37 h 42"/>
              <a:gd name="T40" fmla="*/ 0 w 12"/>
              <a:gd name="T41" fmla="*/ 0 h 42"/>
              <a:gd name="T42" fmla="*/ 0 w 1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2">
                <a:moveTo>
                  <a:pt x="0" y="0"/>
                </a:moveTo>
                <a:lnTo>
                  <a:pt x="5" y="0"/>
                </a:lnTo>
                <a:lnTo>
                  <a:pt x="5" y="35"/>
                </a:lnTo>
                <a:lnTo>
                  <a:pt x="5" y="35"/>
                </a:lnTo>
                <a:lnTo>
                  <a:pt x="5" y="40"/>
                </a:lnTo>
                <a:lnTo>
                  <a:pt x="5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2" y="40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3" y="42"/>
                </a:lnTo>
                <a:lnTo>
                  <a:pt x="3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311"/>
          <p:cNvSpPr>
            <a:spLocks/>
          </p:cNvSpPr>
          <p:nvPr/>
        </p:nvSpPr>
        <p:spPr bwMode="auto">
          <a:xfrm>
            <a:off x="8296677" y="2745681"/>
            <a:ext cx="17463" cy="66675"/>
          </a:xfrm>
          <a:custGeom>
            <a:avLst/>
            <a:gdLst>
              <a:gd name="T0" fmla="*/ 0 w 11"/>
              <a:gd name="T1" fmla="*/ 0 h 42"/>
              <a:gd name="T2" fmla="*/ 4 w 11"/>
              <a:gd name="T3" fmla="*/ 0 h 42"/>
              <a:gd name="T4" fmla="*/ 4 w 11"/>
              <a:gd name="T5" fmla="*/ 35 h 42"/>
              <a:gd name="T6" fmla="*/ 4 w 11"/>
              <a:gd name="T7" fmla="*/ 35 h 42"/>
              <a:gd name="T8" fmla="*/ 4 w 11"/>
              <a:gd name="T9" fmla="*/ 40 h 42"/>
              <a:gd name="T10" fmla="*/ 4 w 11"/>
              <a:gd name="T11" fmla="*/ 40 h 42"/>
              <a:gd name="T12" fmla="*/ 7 w 11"/>
              <a:gd name="T13" fmla="*/ 40 h 42"/>
              <a:gd name="T14" fmla="*/ 7 w 11"/>
              <a:gd name="T15" fmla="*/ 40 h 42"/>
              <a:gd name="T16" fmla="*/ 9 w 11"/>
              <a:gd name="T17" fmla="*/ 40 h 42"/>
              <a:gd name="T18" fmla="*/ 9 w 11"/>
              <a:gd name="T19" fmla="*/ 40 h 42"/>
              <a:gd name="T20" fmla="*/ 11 w 11"/>
              <a:gd name="T21" fmla="*/ 40 h 42"/>
              <a:gd name="T22" fmla="*/ 11 w 11"/>
              <a:gd name="T23" fmla="*/ 42 h 42"/>
              <a:gd name="T24" fmla="*/ 11 w 11"/>
              <a:gd name="T25" fmla="*/ 42 h 42"/>
              <a:gd name="T26" fmla="*/ 9 w 11"/>
              <a:gd name="T27" fmla="*/ 42 h 42"/>
              <a:gd name="T28" fmla="*/ 9 w 11"/>
              <a:gd name="T29" fmla="*/ 42 h 42"/>
              <a:gd name="T30" fmla="*/ 7 w 11"/>
              <a:gd name="T31" fmla="*/ 42 h 42"/>
              <a:gd name="T32" fmla="*/ 7 w 11"/>
              <a:gd name="T33" fmla="*/ 42 h 42"/>
              <a:gd name="T34" fmla="*/ 2 w 11"/>
              <a:gd name="T35" fmla="*/ 42 h 42"/>
              <a:gd name="T36" fmla="*/ 2 w 11"/>
              <a:gd name="T37" fmla="*/ 42 h 42"/>
              <a:gd name="T38" fmla="*/ 0 w 11"/>
              <a:gd name="T39" fmla="*/ 37 h 42"/>
              <a:gd name="T40" fmla="*/ 0 w 11"/>
              <a:gd name="T41" fmla="*/ 0 h 42"/>
              <a:gd name="T42" fmla="*/ 0 w 11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42">
                <a:moveTo>
                  <a:pt x="0" y="0"/>
                </a:moveTo>
                <a:lnTo>
                  <a:pt x="4" y="0"/>
                </a:lnTo>
                <a:lnTo>
                  <a:pt x="4" y="35"/>
                </a:lnTo>
                <a:lnTo>
                  <a:pt x="4" y="35"/>
                </a:lnTo>
                <a:lnTo>
                  <a:pt x="4" y="40"/>
                </a:lnTo>
                <a:lnTo>
                  <a:pt x="4" y="40"/>
                </a:lnTo>
                <a:lnTo>
                  <a:pt x="7" y="40"/>
                </a:lnTo>
                <a:lnTo>
                  <a:pt x="7" y="40"/>
                </a:lnTo>
                <a:lnTo>
                  <a:pt x="9" y="40"/>
                </a:lnTo>
                <a:lnTo>
                  <a:pt x="9" y="40"/>
                </a:lnTo>
                <a:lnTo>
                  <a:pt x="11" y="40"/>
                </a:lnTo>
                <a:lnTo>
                  <a:pt x="11" y="42"/>
                </a:lnTo>
                <a:lnTo>
                  <a:pt x="11" y="42"/>
                </a:lnTo>
                <a:lnTo>
                  <a:pt x="9" y="42"/>
                </a:lnTo>
                <a:lnTo>
                  <a:pt x="9" y="42"/>
                </a:lnTo>
                <a:lnTo>
                  <a:pt x="7" y="42"/>
                </a:lnTo>
                <a:lnTo>
                  <a:pt x="7" y="42"/>
                </a:lnTo>
                <a:lnTo>
                  <a:pt x="2" y="42"/>
                </a:lnTo>
                <a:lnTo>
                  <a:pt x="2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312"/>
          <p:cNvSpPr>
            <a:spLocks noEditPoints="1"/>
          </p:cNvSpPr>
          <p:nvPr/>
        </p:nvSpPr>
        <p:spPr bwMode="auto">
          <a:xfrm>
            <a:off x="8322077" y="2745681"/>
            <a:ext cx="7938" cy="66675"/>
          </a:xfrm>
          <a:custGeom>
            <a:avLst/>
            <a:gdLst>
              <a:gd name="T0" fmla="*/ 0 w 5"/>
              <a:gd name="T1" fmla="*/ 42 h 42"/>
              <a:gd name="T2" fmla="*/ 0 w 5"/>
              <a:gd name="T3" fmla="*/ 12 h 42"/>
              <a:gd name="T4" fmla="*/ 5 w 5"/>
              <a:gd name="T5" fmla="*/ 12 h 42"/>
              <a:gd name="T6" fmla="*/ 5 w 5"/>
              <a:gd name="T7" fmla="*/ 42 h 42"/>
              <a:gd name="T8" fmla="*/ 0 w 5"/>
              <a:gd name="T9" fmla="*/ 42 h 42"/>
              <a:gd name="T10" fmla="*/ 0 w 5"/>
              <a:gd name="T11" fmla="*/ 42 h 42"/>
              <a:gd name="T12" fmla="*/ 0 w 5"/>
              <a:gd name="T13" fmla="*/ 7 h 42"/>
              <a:gd name="T14" fmla="*/ 0 w 5"/>
              <a:gd name="T15" fmla="*/ 0 h 42"/>
              <a:gd name="T16" fmla="*/ 5 w 5"/>
              <a:gd name="T17" fmla="*/ 0 h 42"/>
              <a:gd name="T18" fmla="*/ 5 w 5"/>
              <a:gd name="T19" fmla="*/ 7 h 42"/>
              <a:gd name="T20" fmla="*/ 0 w 5"/>
              <a:gd name="T21" fmla="*/ 7 h 42"/>
              <a:gd name="T22" fmla="*/ 0 w 5"/>
              <a:gd name="T23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2">
                <a:moveTo>
                  <a:pt x="0" y="42"/>
                </a:moveTo>
                <a:lnTo>
                  <a:pt x="0" y="12"/>
                </a:lnTo>
                <a:lnTo>
                  <a:pt x="5" y="12"/>
                </a:lnTo>
                <a:lnTo>
                  <a:pt x="5" y="42"/>
                </a:lnTo>
                <a:lnTo>
                  <a:pt x="0" y="42"/>
                </a:lnTo>
                <a:lnTo>
                  <a:pt x="0" y="4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313"/>
          <p:cNvSpPr>
            <a:spLocks/>
          </p:cNvSpPr>
          <p:nvPr/>
        </p:nvSpPr>
        <p:spPr bwMode="auto">
          <a:xfrm>
            <a:off x="8336365" y="2764731"/>
            <a:ext cx="41275" cy="50800"/>
          </a:xfrm>
          <a:custGeom>
            <a:avLst/>
            <a:gdLst>
              <a:gd name="T0" fmla="*/ 14 w 26"/>
              <a:gd name="T1" fmla="*/ 32 h 32"/>
              <a:gd name="T2" fmla="*/ 7 w 26"/>
              <a:gd name="T3" fmla="*/ 30 h 32"/>
              <a:gd name="T4" fmla="*/ 3 w 26"/>
              <a:gd name="T5" fmla="*/ 23 h 32"/>
              <a:gd name="T6" fmla="*/ 7 w 26"/>
              <a:gd name="T7" fmla="*/ 28 h 32"/>
              <a:gd name="T8" fmla="*/ 14 w 26"/>
              <a:gd name="T9" fmla="*/ 28 h 32"/>
              <a:gd name="T10" fmla="*/ 19 w 26"/>
              <a:gd name="T11" fmla="*/ 28 h 32"/>
              <a:gd name="T12" fmla="*/ 21 w 26"/>
              <a:gd name="T13" fmla="*/ 23 h 32"/>
              <a:gd name="T14" fmla="*/ 21 w 26"/>
              <a:gd name="T15" fmla="*/ 21 h 32"/>
              <a:gd name="T16" fmla="*/ 19 w 26"/>
              <a:gd name="T17" fmla="*/ 18 h 32"/>
              <a:gd name="T18" fmla="*/ 16 w 26"/>
              <a:gd name="T19" fmla="*/ 18 h 32"/>
              <a:gd name="T20" fmla="*/ 12 w 26"/>
              <a:gd name="T21" fmla="*/ 16 h 32"/>
              <a:gd name="T22" fmla="*/ 7 w 26"/>
              <a:gd name="T23" fmla="*/ 16 h 32"/>
              <a:gd name="T24" fmla="*/ 5 w 26"/>
              <a:gd name="T25" fmla="*/ 14 h 32"/>
              <a:gd name="T26" fmla="*/ 3 w 26"/>
              <a:gd name="T27" fmla="*/ 11 h 32"/>
              <a:gd name="T28" fmla="*/ 3 w 26"/>
              <a:gd name="T29" fmla="*/ 9 h 32"/>
              <a:gd name="T30" fmla="*/ 3 w 26"/>
              <a:gd name="T31" fmla="*/ 4 h 32"/>
              <a:gd name="T32" fmla="*/ 5 w 26"/>
              <a:gd name="T33" fmla="*/ 2 h 32"/>
              <a:gd name="T34" fmla="*/ 9 w 26"/>
              <a:gd name="T35" fmla="*/ 0 h 32"/>
              <a:gd name="T36" fmla="*/ 14 w 26"/>
              <a:gd name="T37" fmla="*/ 0 h 32"/>
              <a:gd name="T38" fmla="*/ 19 w 26"/>
              <a:gd name="T39" fmla="*/ 2 h 32"/>
              <a:gd name="T40" fmla="*/ 23 w 26"/>
              <a:gd name="T41" fmla="*/ 4 h 32"/>
              <a:gd name="T42" fmla="*/ 21 w 26"/>
              <a:gd name="T43" fmla="*/ 7 h 32"/>
              <a:gd name="T44" fmla="*/ 19 w 26"/>
              <a:gd name="T45" fmla="*/ 4 h 32"/>
              <a:gd name="T46" fmla="*/ 14 w 26"/>
              <a:gd name="T47" fmla="*/ 2 h 32"/>
              <a:gd name="T48" fmla="*/ 9 w 26"/>
              <a:gd name="T49" fmla="*/ 4 h 32"/>
              <a:gd name="T50" fmla="*/ 7 w 26"/>
              <a:gd name="T51" fmla="*/ 4 h 32"/>
              <a:gd name="T52" fmla="*/ 7 w 26"/>
              <a:gd name="T53" fmla="*/ 7 h 32"/>
              <a:gd name="T54" fmla="*/ 5 w 26"/>
              <a:gd name="T55" fmla="*/ 9 h 32"/>
              <a:gd name="T56" fmla="*/ 7 w 26"/>
              <a:gd name="T57" fmla="*/ 11 h 32"/>
              <a:gd name="T58" fmla="*/ 7 w 26"/>
              <a:gd name="T59" fmla="*/ 11 h 32"/>
              <a:gd name="T60" fmla="*/ 9 w 26"/>
              <a:gd name="T61" fmla="*/ 14 h 32"/>
              <a:gd name="T62" fmla="*/ 14 w 26"/>
              <a:gd name="T63" fmla="*/ 14 h 32"/>
              <a:gd name="T64" fmla="*/ 19 w 26"/>
              <a:gd name="T65" fmla="*/ 16 h 32"/>
              <a:gd name="T66" fmla="*/ 21 w 26"/>
              <a:gd name="T67" fmla="*/ 16 h 32"/>
              <a:gd name="T68" fmla="*/ 23 w 26"/>
              <a:gd name="T69" fmla="*/ 18 h 32"/>
              <a:gd name="T70" fmla="*/ 26 w 26"/>
              <a:gd name="T71" fmla="*/ 23 h 32"/>
              <a:gd name="T72" fmla="*/ 21 w 26"/>
              <a:gd name="T73" fmla="*/ 30 h 32"/>
              <a:gd name="T74" fmla="*/ 19 w 26"/>
              <a:gd name="T75" fmla="*/ 30 h 32"/>
              <a:gd name="T76" fmla="*/ 14 w 26"/>
              <a:gd name="T7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" h="32">
                <a:moveTo>
                  <a:pt x="14" y="32"/>
                </a:moveTo>
                <a:lnTo>
                  <a:pt x="14" y="32"/>
                </a:lnTo>
                <a:lnTo>
                  <a:pt x="7" y="30"/>
                </a:lnTo>
                <a:lnTo>
                  <a:pt x="7" y="30"/>
                </a:lnTo>
                <a:lnTo>
                  <a:pt x="0" y="28"/>
                </a:lnTo>
                <a:lnTo>
                  <a:pt x="3" y="23"/>
                </a:lnTo>
                <a:lnTo>
                  <a:pt x="3" y="23"/>
                </a:lnTo>
                <a:lnTo>
                  <a:pt x="7" y="28"/>
                </a:lnTo>
                <a:lnTo>
                  <a:pt x="7" y="28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19" y="18"/>
                </a:lnTo>
                <a:lnTo>
                  <a:pt x="19" y="18"/>
                </a:lnTo>
                <a:lnTo>
                  <a:pt x="16" y="18"/>
                </a:lnTo>
                <a:lnTo>
                  <a:pt x="16" y="18"/>
                </a:lnTo>
                <a:lnTo>
                  <a:pt x="12" y="16"/>
                </a:lnTo>
                <a:lnTo>
                  <a:pt x="12" y="16"/>
                </a:lnTo>
                <a:lnTo>
                  <a:pt x="7" y="16"/>
                </a:lnTo>
                <a:lnTo>
                  <a:pt x="7" y="16"/>
                </a:lnTo>
                <a:lnTo>
                  <a:pt x="5" y="14"/>
                </a:lnTo>
                <a:lnTo>
                  <a:pt x="5" y="14"/>
                </a:lnTo>
                <a:lnTo>
                  <a:pt x="3" y="11"/>
                </a:lnTo>
                <a:lnTo>
                  <a:pt x="3" y="11"/>
                </a:lnTo>
                <a:lnTo>
                  <a:pt x="3" y="9"/>
                </a:lnTo>
                <a:lnTo>
                  <a:pt x="3" y="9"/>
                </a:lnTo>
                <a:lnTo>
                  <a:pt x="3" y="4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9" y="2"/>
                </a:lnTo>
                <a:lnTo>
                  <a:pt x="19" y="2"/>
                </a:lnTo>
                <a:lnTo>
                  <a:pt x="23" y="4"/>
                </a:lnTo>
                <a:lnTo>
                  <a:pt x="21" y="7"/>
                </a:lnTo>
                <a:lnTo>
                  <a:pt x="21" y="7"/>
                </a:lnTo>
                <a:lnTo>
                  <a:pt x="19" y="4"/>
                </a:lnTo>
                <a:lnTo>
                  <a:pt x="19" y="4"/>
                </a:lnTo>
                <a:lnTo>
                  <a:pt x="14" y="2"/>
                </a:ln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7" y="7"/>
                </a:lnTo>
                <a:lnTo>
                  <a:pt x="7" y="7"/>
                </a:lnTo>
                <a:lnTo>
                  <a:pt x="5" y="9"/>
                </a:lnTo>
                <a:lnTo>
                  <a:pt x="5" y="9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7" y="11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9" y="16"/>
                </a:lnTo>
                <a:lnTo>
                  <a:pt x="19" y="16"/>
                </a:lnTo>
                <a:lnTo>
                  <a:pt x="21" y="16"/>
                </a:lnTo>
                <a:lnTo>
                  <a:pt x="21" y="16"/>
                </a:lnTo>
                <a:lnTo>
                  <a:pt x="23" y="18"/>
                </a:lnTo>
                <a:lnTo>
                  <a:pt x="23" y="18"/>
                </a:lnTo>
                <a:lnTo>
                  <a:pt x="26" y="23"/>
                </a:lnTo>
                <a:lnTo>
                  <a:pt x="26" y="23"/>
                </a:lnTo>
                <a:lnTo>
                  <a:pt x="23" y="25"/>
                </a:lnTo>
                <a:lnTo>
                  <a:pt x="21" y="30"/>
                </a:lnTo>
                <a:lnTo>
                  <a:pt x="21" y="30"/>
                </a:lnTo>
                <a:lnTo>
                  <a:pt x="19" y="3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314"/>
          <p:cNvSpPr>
            <a:spLocks noEditPoints="1"/>
          </p:cNvSpPr>
          <p:nvPr/>
        </p:nvSpPr>
        <p:spPr bwMode="auto">
          <a:xfrm>
            <a:off x="7463240" y="2871094"/>
            <a:ext cx="44450" cy="71438"/>
          </a:xfrm>
          <a:custGeom>
            <a:avLst/>
            <a:gdLst>
              <a:gd name="T0" fmla="*/ 14 w 28"/>
              <a:gd name="T1" fmla="*/ 33 h 45"/>
              <a:gd name="T2" fmla="*/ 7 w 28"/>
              <a:gd name="T3" fmla="*/ 31 h 45"/>
              <a:gd name="T4" fmla="*/ 2 w 28"/>
              <a:gd name="T5" fmla="*/ 45 h 45"/>
              <a:gd name="T6" fmla="*/ 0 w 28"/>
              <a:gd name="T7" fmla="*/ 3 h 45"/>
              <a:gd name="T8" fmla="*/ 2 w 28"/>
              <a:gd name="T9" fmla="*/ 7 h 45"/>
              <a:gd name="T10" fmla="*/ 7 w 28"/>
              <a:gd name="T11" fmla="*/ 3 h 45"/>
              <a:gd name="T12" fmla="*/ 14 w 28"/>
              <a:gd name="T13" fmla="*/ 0 h 45"/>
              <a:gd name="T14" fmla="*/ 19 w 28"/>
              <a:gd name="T15" fmla="*/ 3 h 45"/>
              <a:gd name="T16" fmla="*/ 23 w 28"/>
              <a:gd name="T17" fmla="*/ 5 h 45"/>
              <a:gd name="T18" fmla="*/ 28 w 28"/>
              <a:gd name="T19" fmla="*/ 12 h 45"/>
              <a:gd name="T20" fmla="*/ 28 w 28"/>
              <a:gd name="T21" fmla="*/ 17 h 45"/>
              <a:gd name="T22" fmla="*/ 28 w 28"/>
              <a:gd name="T23" fmla="*/ 24 h 45"/>
              <a:gd name="T24" fmla="*/ 23 w 28"/>
              <a:gd name="T25" fmla="*/ 28 h 45"/>
              <a:gd name="T26" fmla="*/ 21 w 28"/>
              <a:gd name="T27" fmla="*/ 31 h 45"/>
              <a:gd name="T28" fmla="*/ 14 w 28"/>
              <a:gd name="T29" fmla="*/ 33 h 45"/>
              <a:gd name="T30" fmla="*/ 14 w 28"/>
              <a:gd name="T31" fmla="*/ 28 h 45"/>
              <a:gd name="T32" fmla="*/ 19 w 28"/>
              <a:gd name="T33" fmla="*/ 28 h 45"/>
              <a:gd name="T34" fmla="*/ 21 w 28"/>
              <a:gd name="T35" fmla="*/ 26 h 45"/>
              <a:gd name="T36" fmla="*/ 23 w 28"/>
              <a:gd name="T37" fmla="*/ 21 h 45"/>
              <a:gd name="T38" fmla="*/ 23 w 28"/>
              <a:gd name="T39" fmla="*/ 17 h 45"/>
              <a:gd name="T40" fmla="*/ 23 w 28"/>
              <a:gd name="T41" fmla="*/ 12 h 45"/>
              <a:gd name="T42" fmla="*/ 21 w 28"/>
              <a:gd name="T43" fmla="*/ 7 h 45"/>
              <a:gd name="T44" fmla="*/ 16 w 28"/>
              <a:gd name="T45" fmla="*/ 5 h 45"/>
              <a:gd name="T46" fmla="*/ 12 w 28"/>
              <a:gd name="T47" fmla="*/ 5 h 45"/>
              <a:gd name="T48" fmla="*/ 9 w 28"/>
              <a:gd name="T49" fmla="*/ 5 h 45"/>
              <a:gd name="T50" fmla="*/ 7 w 28"/>
              <a:gd name="T51" fmla="*/ 7 h 45"/>
              <a:gd name="T52" fmla="*/ 5 w 28"/>
              <a:gd name="T53" fmla="*/ 10 h 45"/>
              <a:gd name="T54" fmla="*/ 2 w 28"/>
              <a:gd name="T55" fmla="*/ 12 h 45"/>
              <a:gd name="T56" fmla="*/ 2 w 28"/>
              <a:gd name="T57" fmla="*/ 21 h 45"/>
              <a:gd name="T58" fmla="*/ 5 w 28"/>
              <a:gd name="T59" fmla="*/ 24 h 45"/>
              <a:gd name="T60" fmla="*/ 7 w 28"/>
              <a:gd name="T61" fmla="*/ 26 h 45"/>
              <a:gd name="T62" fmla="*/ 9 w 28"/>
              <a:gd name="T63" fmla="*/ 28 h 45"/>
              <a:gd name="T64" fmla="*/ 14 w 28"/>
              <a:gd name="T65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" h="45">
                <a:moveTo>
                  <a:pt x="14" y="33"/>
                </a:moveTo>
                <a:lnTo>
                  <a:pt x="14" y="33"/>
                </a:lnTo>
                <a:lnTo>
                  <a:pt x="7" y="31"/>
                </a:lnTo>
                <a:lnTo>
                  <a:pt x="7" y="31"/>
                </a:lnTo>
                <a:lnTo>
                  <a:pt x="2" y="26"/>
                </a:lnTo>
                <a:lnTo>
                  <a:pt x="2" y="45"/>
                </a:lnTo>
                <a:lnTo>
                  <a:pt x="0" y="45"/>
                </a:lnTo>
                <a:lnTo>
                  <a:pt x="0" y="3"/>
                </a:lnTo>
                <a:lnTo>
                  <a:pt x="2" y="3"/>
                </a:lnTo>
                <a:lnTo>
                  <a:pt x="2" y="7"/>
                </a:lnTo>
                <a:lnTo>
                  <a:pt x="2" y="7"/>
                </a:lnTo>
                <a:lnTo>
                  <a:pt x="7" y="3"/>
                </a:lnTo>
                <a:lnTo>
                  <a:pt x="7" y="3"/>
                </a:lnTo>
                <a:lnTo>
                  <a:pt x="14" y="0"/>
                </a:lnTo>
                <a:lnTo>
                  <a:pt x="14" y="0"/>
                </a:lnTo>
                <a:lnTo>
                  <a:pt x="19" y="3"/>
                </a:lnTo>
                <a:lnTo>
                  <a:pt x="19" y="3"/>
                </a:lnTo>
                <a:lnTo>
                  <a:pt x="23" y="5"/>
                </a:lnTo>
                <a:lnTo>
                  <a:pt x="23" y="5"/>
                </a:lnTo>
                <a:lnTo>
                  <a:pt x="28" y="12"/>
                </a:lnTo>
                <a:lnTo>
                  <a:pt x="28" y="12"/>
                </a:lnTo>
                <a:lnTo>
                  <a:pt x="28" y="17"/>
                </a:lnTo>
                <a:lnTo>
                  <a:pt x="28" y="17"/>
                </a:lnTo>
                <a:lnTo>
                  <a:pt x="28" y="24"/>
                </a:lnTo>
                <a:lnTo>
                  <a:pt x="28" y="24"/>
                </a:lnTo>
                <a:lnTo>
                  <a:pt x="23" y="28"/>
                </a:lnTo>
                <a:lnTo>
                  <a:pt x="23" y="28"/>
                </a:lnTo>
                <a:lnTo>
                  <a:pt x="21" y="31"/>
                </a:lnTo>
                <a:lnTo>
                  <a:pt x="21" y="31"/>
                </a:lnTo>
                <a:lnTo>
                  <a:pt x="14" y="33"/>
                </a:lnTo>
                <a:lnTo>
                  <a:pt x="14" y="33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1"/>
                </a:lnTo>
                <a:lnTo>
                  <a:pt x="23" y="21"/>
                </a:lnTo>
                <a:lnTo>
                  <a:pt x="23" y="17"/>
                </a:lnTo>
                <a:lnTo>
                  <a:pt x="23" y="17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2" y="12"/>
                </a:lnTo>
                <a:lnTo>
                  <a:pt x="2" y="21"/>
                </a:lnTo>
                <a:lnTo>
                  <a:pt x="2" y="21"/>
                </a:lnTo>
                <a:lnTo>
                  <a:pt x="5" y="24"/>
                </a:lnTo>
                <a:lnTo>
                  <a:pt x="5" y="24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315"/>
          <p:cNvSpPr>
            <a:spLocks/>
          </p:cNvSpPr>
          <p:nvPr/>
        </p:nvSpPr>
        <p:spPr bwMode="auto">
          <a:xfrm>
            <a:off x="7518802" y="2875856"/>
            <a:ext cx="41275" cy="47625"/>
          </a:xfrm>
          <a:custGeom>
            <a:avLst/>
            <a:gdLst>
              <a:gd name="T0" fmla="*/ 9 w 26"/>
              <a:gd name="T1" fmla="*/ 30 h 30"/>
              <a:gd name="T2" fmla="*/ 9 w 26"/>
              <a:gd name="T3" fmla="*/ 30 h 30"/>
              <a:gd name="T4" fmla="*/ 5 w 26"/>
              <a:gd name="T5" fmla="*/ 28 h 30"/>
              <a:gd name="T6" fmla="*/ 2 w 26"/>
              <a:gd name="T7" fmla="*/ 25 h 30"/>
              <a:gd name="T8" fmla="*/ 2 w 26"/>
              <a:gd name="T9" fmla="*/ 25 h 30"/>
              <a:gd name="T10" fmla="*/ 0 w 26"/>
              <a:gd name="T11" fmla="*/ 23 h 30"/>
              <a:gd name="T12" fmla="*/ 0 w 26"/>
              <a:gd name="T13" fmla="*/ 16 h 30"/>
              <a:gd name="T14" fmla="*/ 0 w 26"/>
              <a:gd name="T15" fmla="*/ 0 h 30"/>
              <a:gd name="T16" fmla="*/ 2 w 26"/>
              <a:gd name="T17" fmla="*/ 0 h 30"/>
              <a:gd name="T18" fmla="*/ 2 w 26"/>
              <a:gd name="T19" fmla="*/ 16 h 30"/>
              <a:gd name="T20" fmla="*/ 2 w 26"/>
              <a:gd name="T21" fmla="*/ 16 h 30"/>
              <a:gd name="T22" fmla="*/ 5 w 26"/>
              <a:gd name="T23" fmla="*/ 23 h 30"/>
              <a:gd name="T24" fmla="*/ 7 w 26"/>
              <a:gd name="T25" fmla="*/ 25 h 30"/>
              <a:gd name="T26" fmla="*/ 9 w 26"/>
              <a:gd name="T27" fmla="*/ 25 h 30"/>
              <a:gd name="T28" fmla="*/ 9 w 26"/>
              <a:gd name="T29" fmla="*/ 25 h 30"/>
              <a:gd name="T30" fmla="*/ 14 w 26"/>
              <a:gd name="T31" fmla="*/ 25 h 30"/>
              <a:gd name="T32" fmla="*/ 14 w 26"/>
              <a:gd name="T33" fmla="*/ 25 h 30"/>
              <a:gd name="T34" fmla="*/ 16 w 26"/>
              <a:gd name="T35" fmla="*/ 23 h 30"/>
              <a:gd name="T36" fmla="*/ 16 w 26"/>
              <a:gd name="T37" fmla="*/ 23 h 30"/>
              <a:gd name="T38" fmla="*/ 19 w 26"/>
              <a:gd name="T39" fmla="*/ 21 h 30"/>
              <a:gd name="T40" fmla="*/ 19 w 26"/>
              <a:gd name="T41" fmla="*/ 21 h 30"/>
              <a:gd name="T42" fmla="*/ 21 w 26"/>
              <a:gd name="T43" fmla="*/ 18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3 h 30"/>
              <a:gd name="T50" fmla="*/ 26 w 26"/>
              <a:gd name="T51" fmla="*/ 23 h 30"/>
              <a:gd name="T52" fmla="*/ 26 w 26"/>
              <a:gd name="T53" fmla="*/ 25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6 w 26"/>
              <a:gd name="T63" fmla="*/ 30 h 30"/>
              <a:gd name="T64" fmla="*/ 26 w 26"/>
              <a:gd name="T65" fmla="*/ 30 h 30"/>
              <a:gd name="T66" fmla="*/ 23 w 26"/>
              <a:gd name="T67" fmla="*/ 28 h 30"/>
              <a:gd name="T68" fmla="*/ 23 w 26"/>
              <a:gd name="T69" fmla="*/ 28 h 30"/>
              <a:gd name="T70" fmla="*/ 21 w 26"/>
              <a:gd name="T71" fmla="*/ 25 h 30"/>
              <a:gd name="T72" fmla="*/ 21 w 26"/>
              <a:gd name="T73" fmla="*/ 23 h 30"/>
              <a:gd name="T74" fmla="*/ 21 w 26"/>
              <a:gd name="T75" fmla="*/ 23 h 30"/>
              <a:gd name="T76" fmla="*/ 16 w 26"/>
              <a:gd name="T77" fmla="*/ 28 h 30"/>
              <a:gd name="T78" fmla="*/ 16 w 26"/>
              <a:gd name="T79" fmla="*/ 28 h 30"/>
              <a:gd name="T80" fmla="*/ 9 w 26"/>
              <a:gd name="T81" fmla="*/ 30 h 30"/>
              <a:gd name="T82" fmla="*/ 9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9" y="30"/>
                </a:moveTo>
                <a:lnTo>
                  <a:pt x="9" y="30"/>
                </a:lnTo>
                <a:lnTo>
                  <a:pt x="5" y="28"/>
                </a:lnTo>
                <a:lnTo>
                  <a:pt x="2" y="25"/>
                </a:lnTo>
                <a:lnTo>
                  <a:pt x="2" y="25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2" y="0"/>
                </a:lnTo>
                <a:lnTo>
                  <a:pt x="2" y="16"/>
                </a:lnTo>
                <a:lnTo>
                  <a:pt x="2" y="16"/>
                </a:lnTo>
                <a:lnTo>
                  <a:pt x="5" y="23"/>
                </a:lnTo>
                <a:lnTo>
                  <a:pt x="7" y="25"/>
                </a:lnTo>
                <a:lnTo>
                  <a:pt x="9" y="25"/>
                </a:lnTo>
                <a:lnTo>
                  <a:pt x="9" y="25"/>
                </a:lnTo>
                <a:lnTo>
                  <a:pt x="14" y="25"/>
                </a:lnTo>
                <a:lnTo>
                  <a:pt x="14" y="25"/>
                </a:lnTo>
                <a:lnTo>
                  <a:pt x="16" y="23"/>
                </a:lnTo>
                <a:lnTo>
                  <a:pt x="16" y="23"/>
                </a:lnTo>
                <a:lnTo>
                  <a:pt x="19" y="21"/>
                </a:lnTo>
                <a:lnTo>
                  <a:pt x="19" y="21"/>
                </a:lnTo>
                <a:lnTo>
                  <a:pt x="21" y="18"/>
                </a:lnTo>
                <a:lnTo>
                  <a:pt x="21" y="0"/>
                </a:lnTo>
                <a:lnTo>
                  <a:pt x="26" y="0"/>
                </a:lnTo>
                <a:lnTo>
                  <a:pt x="26" y="23"/>
                </a:lnTo>
                <a:lnTo>
                  <a:pt x="26" y="23"/>
                </a:lnTo>
                <a:lnTo>
                  <a:pt x="26" y="25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3" y="28"/>
                </a:lnTo>
                <a:lnTo>
                  <a:pt x="23" y="28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316"/>
          <p:cNvSpPr>
            <a:spLocks/>
          </p:cNvSpPr>
          <p:nvPr/>
        </p:nvSpPr>
        <p:spPr bwMode="auto">
          <a:xfrm>
            <a:off x="7574365" y="2853631"/>
            <a:ext cx="19050" cy="69850"/>
          </a:xfrm>
          <a:custGeom>
            <a:avLst/>
            <a:gdLst>
              <a:gd name="T0" fmla="*/ 0 w 12"/>
              <a:gd name="T1" fmla="*/ 0 h 44"/>
              <a:gd name="T2" fmla="*/ 2 w 12"/>
              <a:gd name="T3" fmla="*/ 0 h 44"/>
              <a:gd name="T4" fmla="*/ 2 w 12"/>
              <a:gd name="T5" fmla="*/ 37 h 44"/>
              <a:gd name="T6" fmla="*/ 2 w 12"/>
              <a:gd name="T7" fmla="*/ 37 h 44"/>
              <a:gd name="T8" fmla="*/ 5 w 12"/>
              <a:gd name="T9" fmla="*/ 39 h 44"/>
              <a:gd name="T10" fmla="*/ 5 w 12"/>
              <a:gd name="T11" fmla="*/ 39 h 44"/>
              <a:gd name="T12" fmla="*/ 7 w 12"/>
              <a:gd name="T13" fmla="*/ 39 h 44"/>
              <a:gd name="T14" fmla="*/ 7 w 12"/>
              <a:gd name="T15" fmla="*/ 39 h 44"/>
              <a:gd name="T16" fmla="*/ 9 w 12"/>
              <a:gd name="T17" fmla="*/ 39 h 44"/>
              <a:gd name="T18" fmla="*/ 9 w 12"/>
              <a:gd name="T19" fmla="*/ 39 h 44"/>
              <a:gd name="T20" fmla="*/ 9 w 12"/>
              <a:gd name="T21" fmla="*/ 39 h 44"/>
              <a:gd name="T22" fmla="*/ 12 w 12"/>
              <a:gd name="T23" fmla="*/ 42 h 44"/>
              <a:gd name="T24" fmla="*/ 12 w 12"/>
              <a:gd name="T25" fmla="*/ 42 h 44"/>
              <a:gd name="T26" fmla="*/ 7 w 12"/>
              <a:gd name="T27" fmla="*/ 44 h 44"/>
              <a:gd name="T28" fmla="*/ 7 w 12"/>
              <a:gd name="T29" fmla="*/ 44 h 44"/>
              <a:gd name="T30" fmla="*/ 5 w 12"/>
              <a:gd name="T31" fmla="*/ 44 h 44"/>
              <a:gd name="T32" fmla="*/ 5 w 12"/>
              <a:gd name="T33" fmla="*/ 44 h 44"/>
              <a:gd name="T34" fmla="*/ 0 w 12"/>
              <a:gd name="T35" fmla="*/ 42 h 44"/>
              <a:gd name="T36" fmla="*/ 0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2" y="0"/>
                </a:lnTo>
                <a:lnTo>
                  <a:pt x="2" y="37"/>
                </a:lnTo>
                <a:lnTo>
                  <a:pt x="2" y="37"/>
                </a:lnTo>
                <a:lnTo>
                  <a:pt x="5" y="39"/>
                </a:lnTo>
                <a:lnTo>
                  <a:pt x="5" y="39"/>
                </a:lnTo>
                <a:lnTo>
                  <a:pt x="7" y="39"/>
                </a:lnTo>
                <a:lnTo>
                  <a:pt x="7" y="39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12" y="42"/>
                </a:lnTo>
                <a:lnTo>
                  <a:pt x="12" y="42"/>
                </a:lnTo>
                <a:lnTo>
                  <a:pt x="7" y="44"/>
                </a:lnTo>
                <a:lnTo>
                  <a:pt x="7" y="44"/>
                </a:lnTo>
                <a:lnTo>
                  <a:pt x="5" y="44"/>
                </a:lnTo>
                <a:lnTo>
                  <a:pt x="5" y="44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317"/>
          <p:cNvSpPr>
            <a:spLocks/>
          </p:cNvSpPr>
          <p:nvPr/>
        </p:nvSpPr>
        <p:spPr bwMode="auto">
          <a:xfrm>
            <a:off x="7593415" y="2875856"/>
            <a:ext cx="44450" cy="47625"/>
          </a:xfrm>
          <a:custGeom>
            <a:avLst/>
            <a:gdLst>
              <a:gd name="T0" fmla="*/ 11 w 28"/>
              <a:gd name="T1" fmla="*/ 30 h 30"/>
              <a:gd name="T2" fmla="*/ 0 w 28"/>
              <a:gd name="T3" fmla="*/ 0 h 30"/>
              <a:gd name="T4" fmla="*/ 4 w 28"/>
              <a:gd name="T5" fmla="*/ 0 h 30"/>
              <a:gd name="T6" fmla="*/ 14 w 28"/>
              <a:gd name="T7" fmla="*/ 25 h 30"/>
              <a:gd name="T8" fmla="*/ 25 w 28"/>
              <a:gd name="T9" fmla="*/ 0 h 30"/>
              <a:gd name="T10" fmla="*/ 28 w 28"/>
              <a:gd name="T11" fmla="*/ 0 h 30"/>
              <a:gd name="T12" fmla="*/ 16 w 28"/>
              <a:gd name="T13" fmla="*/ 30 h 30"/>
              <a:gd name="T14" fmla="*/ 11 w 28"/>
              <a:gd name="T15" fmla="*/ 30 h 30"/>
              <a:gd name="T16" fmla="*/ 11 w 28"/>
              <a:gd name="T1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30">
                <a:moveTo>
                  <a:pt x="11" y="30"/>
                </a:moveTo>
                <a:lnTo>
                  <a:pt x="0" y="0"/>
                </a:lnTo>
                <a:lnTo>
                  <a:pt x="4" y="0"/>
                </a:lnTo>
                <a:lnTo>
                  <a:pt x="14" y="25"/>
                </a:lnTo>
                <a:lnTo>
                  <a:pt x="25" y="0"/>
                </a:lnTo>
                <a:lnTo>
                  <a:pt x="28" y="0"/>
                </a:lnTo>
                <a:lnTo>
                  <a:pt x="16" y="30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318"/>
          <p:cNvSpPr>
            <a:spLocks noEditPoints="1"/>
          </p:cNvSpPr>
          <p:nvPr/>
        </p:nvSpPr>
        <p:spPr bwMode="auto">
          <a:xfrm>
            <a:off x="7644215" y="2853631"/>
            <a:ext cx="7938" cy="69850"/>
          </a:xfrm>
          <a:custGeom>
            <a:avLst/>
            <a:gdLst>
              <a:gd name="T0" fmla="*/ 0 w 5"/>
              <a:gd name="T1" fmla="*/ 44 h 44"/>
              <a:gd name="T2" fmla="*/ 0 w 5"/>
              <a:gd name="T3" fmla="*/ 14 h 44"/>
              <a:gd name="T4" fmla="*/ 5 w 5"/>
              <a:gd name="T5" fmla="*/ 14 h 44"/>
              <a:gd name="T6" fmla="*/ 5 w 5"/>
              <a:gd name="T7" fmla="*/ 44 h 44"/>
              <a:gd name="T8" fmla="*/ 0 w 5"/>
              <a:gd name="T9" fmla="*/ 44 h 44"/>
              <a:gd name="T10" fmla="*/ 0 w 5"/>
              <a:gd name="T11" fmla="*/ 44 h 44"/>
              <a:gd name="T12" fmla="*/ 0 w 5"/>
              <a:gd name="T13" fmla="*/ 7 h 44"/>
              <a:gd name="T14" fmla="*/ 0 w 5"/>
              <a:gd name="T15" fmla="*/ 0 h 44"/>
              <a:gd name="T16" fmla="*/ 5 w 5"/>
              <a:gd name="T17" fmla="*/ 0 h 44"/>
              <a:gd name="T18" fmla="*/ 5 w 5"/>
              <a:gd name="T19" fmla="*/ 7 h 44"/>
              <a:gd name="T20" fmla="*/ 0 w 5"/>
              <a:gd name="T21" fmla="*/ 7 h 44"/>
              <a:gd name="T22" fmla="*/ 0 w 5"/>
              <a:gd name="T23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4">
                <a:moveTo>
                  <a:pt x="0" y="44"/>
                </a:moveTo>
                <a:lnTo>
                  <a:pt x="0" y="14"/>
                </a:lnTo>
                <a:lnTo>
                  <a:pt x="5" y="14"/>
                </a:lnTo>
                <a:lnTo>
                  <a:pt x="5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319"/>
          <p:cNvSpPr>
            <a:spLocks/>
          </p:cNvSpPr>
          <p:nvPr/>
        </p:nvSpPr>
        <p:spPr bwMode="auto">
          <a:xfrm>
            <a:off x="7666440" y="2871094"/>
            <a:ext cx="41275" cy="52388"/>
          </a:xfrm>
          <a:custGeom>
            <a:avLst/>
            <a:gdLst>
              <a:gd name="T0" fmla="*/ 26 w 26"/>
              <a:gd name="T1" fmla="*/ 33 h 33"/>
              <a:gd name="T2" fmla="*/ 21 w 26"/>
              <a:gd name="T3" fmla="*/ 33 h 33"/>
              <a:gd name="T4" fmla="*/ 21 w 26"/>
              <a:gd name="T5" fmla="*/ 14 h 33"/>
              <a:gd name="T6" fmla="*/ 21 w 26"/>
              <a:gd name="T7" fmla="*/ 14 h 33"/>
              <a:gd name="T8" fmla="*/ 19 w 26"/>
              <a:gd name="T9" fmla="*/ 7 h 33"/>
              <a:gd name="T10" fmla="*/ 19 w 26"/>
              <a:gd name="T11" fmla="*/ 7 h 33"/>
              <a:gd name="T12" fmla="*/ 19 w 26"/>
              <a:gd name="T13" fmla="*/ 5 h 33"/>
              <a:gd name="T14" fmla="*/ 14 w 26"/>
              <a:gd name="T15" fmla="*/ 5 h 33"/>
              <a:gd name="T16" fmla="*/ 14 w 26"/>
              <a:gd name="T17" fmla="*/ 5 h 33"/>
              <a:gd name="T18" fmla="*/ 12 w 26"/>
              <a:gd name="T19" fmla="*/ 5 h 33"/>
              <a:gd name="T20" fmla="*/ 12 w 26"/>
              <a:gd name="T21" fmla="*/ 5 h 33"/>
              <a:gd name="T22" fmla="*/ 7 w 26"/>
              <a:gd name="T23" fmla="*/ 7 h 33"/>
              <a:gd name="T24" fmla="*/ 7 w 26"/>
              <a:gd name="T25" fmla="*/ 7 h 33"/>
              <a:gd name="T26" fmla="*/ 5 w 26"/>
              <a:gd name="T27" fmla="*/ 10 h 33"/>
              <a:gd name="T28" fmla="*/ 5 w 26"/>
              <a:gd name="T29" fmla="*/ 10 h 33"/>
              <a:gd name="T30" fmla="*/ 5 w 26"/>
              <a:gd name="T31" fmla="*/ 14 h 33"/>
              <a:gd name="T32" fmla="*/ 5 w 26"/>
              <a:gd name="T33" fmla="*/ 33 h 33"/>
              <a:gd name="T34" fmla="*/ 0 w 26"/>
              <a:gd name="T35" fmla="*/ 33 h 33"/>
              <a:gd name="T36" fmla="*/ 0 w 26"/>
              <a:gd name="T37" fmla="*/ 3 h 33"/>
              <a:gd name="T38" fmla="*/ 3 w 26"/>
              <a:gd name="T39" fmla="*/ 3 h 33"/>
              <a:gd name="T40" fmla="*/ 3 w 26"/>
              <a:gd name="T41" fmla="*/ 10 h 33"/>
              <a:gd name="T42" fmla="*/ 3 w 26"/>
              <a:gd name="T43" fmla="*/ 10 h 33"/>
              <a:gd name="T44" fmla="*/ 10 w 26"/>
              <a:gd name="T45" fmla="*/ 3 h 33"/>
              <a:gd name="T46" fmla="*/ 10 w 26"/>
              <a:gd name="T47" fmla="*/ 3 h 33"/>
              <a:gd name="T48" fmla="*/ 17 w 26"/>
              <a:gd name="T49" fmla="*/ 0 h 33"/>
              <a:gd name="T50" fmla="*/ 17 w 26"/>
              <a:gd name="T51" fmla="*/ 0 h 33"/>
              <a:gd name="T52" fmla="*/ 21 w 26"/>
              <a:gd name="T53" fmla="*/ 3 h 33"/>
              <a:gd name="T54" fmla="*/ 21 w 26"/>
              <a:gd name="T55" fmla="*/ 3 h 33"/>
              <a:gd name="T56" fmla="*/ 24 w 26"/>
              <a:gd name="T57" fmla="*/ 5 h 33"/>
              <a:gd name="T58" fmla="*/ 24 w 26"/>
              <a:gd name="T59" fmla="*/ 5 h 33"/>
              <a:gd name="T60" fmla="*/ 26 w 26"/>
              <a:gd name="T61" fmla="*/ 10 h 33"/>
              <a:gd name="T62" fmla="*/ 26 w 26"/>
              <a:gd name="T63" fmla="*/ 10 h 33"/>
              <a:gd name="T64" fmla="*/ 26 w 26"/>
              <a:gd name="T65" fmla="*/ 14 h 33"/>
              <a:gd name="T66" fmla="*/ 26 w 26"/>
              <a:gd name="T67" fmla="*/ 33 h 33"/>
              <a:gd name="T68" fmla="*/ 26 w 26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3">
                <a:moveTo>
                  <a:pt x="26" y="33"/>
                </a:moveTo>
                <a:lnTo>
                  <a:pt x="21" y="33"/>
                </a:lnTo>
                <a:lnTo>
                  <a:pt x="21" y="14"/>
                </a:lnTo>
                <a:lnTo>
                  <a:pt x="21" y="14"/>
                </a:lnTo>
                <a:lnTo>
                  <a:pt x="19" y="7"/>
                </a:lnTo>
                <a:lnTo>
                  <a:pt x="19" y="7"/>
                </a:lnTo>
                <a:lnTo>
                  <a:pt x="19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5" y="33"/>
                </a:lnTo>
                <a:lnTo>
                  <a:pt x="0" y="33"/>
                </a:lnTo>
                <a:lnTo>
                  <a:pt x="0" y="3"/>
                </a:lnTo>
                <a:lnTo>
                  <a:pt x="3" y="3"/>
                </a:lnTo>
                <a:lnTo>
                  <a:pt x="3" y="10"/>
                </a:lnTo>
                <a:lnTo>
                  <a:pt x="3" y="10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1" y="3"/>
                </a:lnTo>
                <a:lnTo>
                  <a:pt x="21" y="3"/>
                </a:lnTo>
                <a:lnTo>
                  <a:pt x="24" y="5"/>
                </a:lnTo>
                <a:lnTo>
                  <a:pt x="24" y="5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33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320"/>
          <p:cNvSpPr>
            <a:spLocks noEditPoints="1"/>
          </p:cNvSpPr>
          <p:nvPr/>
        </p:nvSpPr>
        <p:spPr bwMode="auto">
          <a:xfrm>
            <a:off x="7715652" y="2871094"/>
            <a:ext cx="44450" cy="52388"/>
          </a:xfrm>
          <a:custGeom>
            <a:avLst/>
            <a:gdLst>
              <a:gd name="T0" fmla="*/ 11 w 28"/>
              <a:gd name="T1" fmla="*/ 33 h 33"/>
              <a:gd name="T2" fmla="*/ 7 w 28"/>
              <a:gd name="T3" fmla="*/ 31 h 33"/>
              <a:gd name="T4" fmla="*/ 4 w 28"/>
              <a:gd name="T5" fmla="*/ 31 h 33"/>
              <a:gd name="T6" fmla="*/ 2 w 28"/>
              <a:gd name="T7" fmla="*/ 26 h 33"/>
              <a:gd name="T8" fmla="*/ 0 w 28"/>
              <a:gd name="T9" fmla="*/ 24 h 33"/>
              <a:gd name="T10" fmla="*/ 2 w 28"/>
              <a:gd name="T11" fmla="*/ 19 h 33"/>
              <a:gd name="T12" fmla="*/ 4 w 28"/>
              <a:gd name="T13" fmla="*/ 17 h 33"/>
              <a:gd name="T14" fmla="*/ 9 w 28"/>
              <a:gd name="T15" fmla="*/ 14 h 33"/>
              <a:gd name="T16" fmla="*/ 14 w 28"/>
              <a:gd name="T17" fmla="*/ 14 h 33"/>
              <a:gd name="T18" fmla="*/ 18 w 28"/>
              <a:gd name="T19" fmla="*/ 14 h 33"/>
              <a:gd name="T20" fmla="*/ 23 w 28"/>
              <a:gd name="T21" fmla="*/ 12 h 33"/>
              <a:gd name="T22" fmla="*/ 21 w 28"/>
              <a:gd name="T23" fmla="*/ 7 h 33"/>
              <a:gd name="T24" fmla="*/ 18 w 28"/>
              <a:gd name="T25" fmla="*/ 5 h 33"/>
              <a:gd name="T26" fmla="*/ 14 w 28"/>
              <a:gd name="T27" fmla="*/ 5 h 33"/>
              <a:gd name="T28" fmla="*/ 9 w 28"/>
              <a:gd name="T29" fmla="*/ 5 h 33"/>
              <a:gd name="T30" fmla="*/ 2 w 28"/>
              <a:gd name="T31" fmla="*/ 5 h 33"/>
              <a:gd name="T32" fmla="*/ 9 w 28"/>
              <a:gd name="T33" fmla="*/ 3 h 33"/>
              <a:gd name="T34" fmla="*/ 14 w 28"/>
              <a:gd name="T35" fmla="*/ 0 h 33"/>
              <a:gd name="T36" fmla="*/ 23 w 28"/>
              <a:gd name="T37" fmla="*/ 5 h 33"/>
              <a:gd name="T38" fmla="*/ 25 w 28"/>
              <a:gd name="T39" fmla="*/ 7 h 33"/>
              <a:gd name="T40" fmla="*/ 25 w 28"/>
              <a:gd name="T41" fmla="*/ 26 h 33"/>
              <a:gd name="T42" fmla="*/ 28 w 28"/>
              <a:gd name="T43" fmla="*/ 28 h 33"/>
              <a:gd name="T44" fmla="*/ 28 w 28"/>
              <a:gd name="T45" fmla="*/ 33 h 33"/>
              <a:gd name="T46" fmla="*/ 25 w 28"/>
              <a:gd name="T47" fmla="*/ 33 h 33"/>
              <a:gd name="T48" fmla="*/ 23 w 28"/>
              <a:gd name="T49" fmla="*/ 31 h 33"/>
              <a:gd name="T50" fmla="*/ 23 w 28"/>
              <a:gd name="T51" fmla="*/ 26 h 33"/>
              <a:gd name="T52" fmla="*/ 18 w 28"/>
              <a:gd name="T53" fmla="*/ 31 h 33"/>
              <a:gd name="T54" fmla="*/ 11 w 28"/>
              <a:gd name="T55" fmla="*/ 33 h 33"/>
              <a:gd name="T56" fmla="*/ 11 w 28"/>
              <a:gd name="T57" fmla="*/ 31 h 33"/>
              <a:gd name="T58" fmla="*/ 18 w 28"/>
              <a:gd name="T59" fmla="*/ 28 h 33"/>
              <a:gd name="T60" fmla="*/ 21 w 28"/>
              <a:gd name="T61" fmla="*/ 26 h 33"/>
              <a:gd name="T62" fmla="*/ 23 w 28"/>
              <a:gd name="T63" fmla="*/ 24 h 33"/>
              <a:gd name="T64" fmla="*/ 23 w 28"/>
              <a:gd name="T65" fmla="*/ 24 h 33"/>
              <a:gd name="T66" fmla="*/ 23 w 28"/>
              <a:gd name="T67" fmla="*/ 19 h 33"/>
              <a:gd name="T68" fmla="*/ 18 w 28"/>
              <a:gd name="T69" fmla="*/ 17 h 33"/>
              <a:gd name="T70" fmla="*/ 14 w 28"/>
              <a:gd name="T71" fmla="*/ 17 h 33"/>
              <a:gd name="T72" fmla="*/ 7 w 28"/>
              <a:gd name="T73" fmla="*/ 19 h 33"/>
              <a:gd name="T74" fmla="*/ 4 w 28"/>
              <a:gd name="T75" fmla="*/ 24 h 33"/>
              <a:gd name="T76" fmla="*/ 4 w 28"/>
              <a:gd name="T77" fmla="*/ 26 h 33"/>
              <a:gd name="T78" fmla="*/ 7 w 28"/>
              <a:gd name="T79" fmla="*/ 28 h 33"/>
              <a:gd name="T80" fmla="*/ 9 w 28"/>
              <a:gd name="T81" fmla="*/ 28 h 33"/>
              <a:gd name="T82" fmla="*/ 11 w 28"/>
              <a:gd name="T83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11" y="33"/>
                </a:moveTo>
                <a:lnTo>
                  <a:pt x="11" y="33"/>
                </a:lnTo>
                <a:lnTo>
                  <a:pt x="7" y="31"/>
                </a:lnTo>
                <a:lnTo>
                  <a:pt x="7" y="31"/>
                </a:lnTo>
                <a:lnTo>
                  <a:pt x="4" y="31"/>
                </a:lnTo>
                <a:lnTo>
                  <a:pt x="4" y="31"/>
                </a:lnTo>
                <a:lnTo>
                  <a:pt x="2" y="26"/>
                </a:lnTo>
                <a:lnTo>
                  <a:pt x="2" y="26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2" y="19"/>
                </a:lnTo>
                <a:lnTo>
                  <a:pt x="4" y="17"/>
                </a:lnTo>
                <a:lnTo>
                  <a:pt x="4" y="17"/>
                </a:lnTo>
                <a:lnTo>
                  <a:pt x="9" y="14"/>
                </a:lnTo>
                <a:lnTo>
                  <a:pt x="9" y="14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3" y="17"/>
                </a:lnTo>
                <a:lnTo>
                  <a:pt x="23" y="12"/>
                </a:lnTo>
                <a:lnTo>
                  <a:pt x="23" y="12"/>
                </a:lnTo>
                <a:lnTo>
                  <a:pt x="21" y="7"/>
                </a:lnTo>
                <a:lnTo>
                  <a:pt x="21" y="7"/>
                </a:lnTo>
                <a:lnTo>
                  <a:pt x="18" y="5"/>
                </a:lnTo>
                <a:lnTo>
                  <a:pt x="14" y="5"/>
                </a:lnTo>
                <a:lnTo>
                  <a:pt x="14" y="5"/>
                </a:lnTo>
                <a:lnTo>
                  <a:pt x="9" y="5"/>
                </a:lnTo>
                <a:lnTo>
                  <a:pt x="9" y="5"/>
                </a:lnTo>
                <a:lnTo>
                  <a:pt x="4" y="7"/>
                </a:lnTo>
                <a:lnTo>
                  <a:pt x="2" y="5"/>
                </a:lnTo>
                <a:lnTo>
                  <a:pt x="2" y="5"/>
                </a:lnTo>
                <a:lnTo>
                  <a:pt x="9" y="3"/>
                </a:lnTo>
                <a:lnTo>
                  <a:pt x="14" y="0"/>
                </a:lnTo>
                <a:lnTo>
                  <a:pt x="14" y="0"/>
                </a:lnTo>
                <a:lnTo>
                  <a:pt x="18" y="3"/>
                </a:lnTo>
                <a:lnTo>
                  <a:pt x="23" y="5"/>
                </a:lnTo>
                <a:lnTo>
                  <a:pt x="23" y="5"/>
                </a:lnTo>
                <a:lnTo>
                  <a:pt x="25" y="7"/>
                </a:lnTo>
                <a:lnTo>
                  <a:pt x="25" y="14"/>
                </a:lnTo>
                <a:lnTo>
                  <a:pt x="25" y="26"/>
                </a:lnTo>
                <a:lnTo>
                  <a:pt x="25" y="26"/>
                </a:lnTo>
                <a:lnTo>
                  <a:pt x="28" y="28"/>
                </a:lnTo>
                <a:lnTo>
                  <a:pt x="28" y="33"/>
                </a:lnTo>
                <a:lnTo>
                  <a:pt x="28" y="33"/>
                </a:lnTo>
                <a:lnTo>
                  <a:pt x="25" y="33"/>
                </a:lnTo>
                <a:lnTo>
                  <a:pt x="25" y="33"/>
                </a:lnTo>
                <a:lnTo>
                  <a:pt x="23" y="31"/>
                </a:lnTo>
                <a:lnTo>
                  <a:pt x="23" y="31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8" y="31"/>
                </a:lnTo>
                <a:lnTo>
                  <a:pt x="18" y="31"/>
                </a:lnTo>
                <a:lnTo>
                  <a:pt x="11" y="33"/>
                </a:lnTo>
                <a:lnTo>
                  <a:pt x="11" y="33"/>
                </a:lnTo>
                <a:close/>
                <a:moveTo>
                  <a:pt x="11" y="31"/>
                </a:moveTo>
                <a:lnTo>
                  <a:pt x="11" y="31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19"/>
                </a:lnTo>
                <a:lnTo>
                  <a:pt x="23" y="19"/>
                </a:lnTo>
                <a:lnTo>
                  <a:pt x="18" y="17"/>
                </a:lnTo>
                <a:lnTo>
                  <a:pt x="18" y="17"/>
                </a:lnTo>
                <a:lnTo>
                  <a:pt x="14" y="17"/>
                </a:lnTo>
                <a:lnTo>
                  <a:pt x="14" y="17"/>
                </a:lnTo>
                <a:lnTo>
                  <a:pt x="7" y="19"/>
                </a:lnTo>
                <a:lnTo>
                  <a:pt x="7" y="19"/>
                </a:lnTo>
                <a:lnTo>
                  <a:pt x="4" y="21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7" y="28"/>
                </a:lnTo>
                <a:lnTo>
                  <a:pt x="7" y="28"/>
                </a:lnTo>
                <a:lnTo>
                  <a:pt x="9" y="28"/>
                </a:lnTo>
                <a:lnTo>
                  <a:pt x="9" y="28"/>
                </a:lnTo>
                <a:lnTo>
                  <a:pt x="11" y="31"/>
                </a:lnTo>
                <a:lnTo>
                  <a:pt x="11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Freeform 321"/>
          <p:cNvSpPr>
            <a:spLocks/>
          </p:cNvSpPr>
          <p:nvPr/>
        </p:nvSpPr>
        <p:spPr bwMode="auto">
          <a:xfrm>
            <a:off x="7771215" y="2875856"/>
            <a:ext cx="22225" cy="47625"/>
          </a:xfrm>
          <a:custGeom>
            <a:avLst/>
            <a:gdLst>
              <a:gd name="T0" fmla="*/ 14 w 14"/>
              <a:gd name="T1" fmla="*/ 2 h 30"/>
              <a:gd name="T2" fmla="*/ 14 w 14"/>
              <a:gd name="T3" fmla="*/ 2 h 30"/>
              <a:gd name="T4" fmla="*/ 9 w 14"/>
              <a:gd name="T5" fmla="*/ 4 h 30"/>
              <a:gd name="T6" fmla="*/ 9 w 14"/>
              <a:gd name="T7" fmla="*/ 4 h 30"/>
              <a:gd name="T8" fmla="*/ 4 w 14"/>
              <a:gd name="T9" fmla="*/ 9 h 30"/>
              <a:gd name="T10" fmla="*/ 4 w 14"/>
              <a:gd name="T11" fmla="*/ 30 h 30"/>
              <a:gd name="T12" fmla="*/ 0 w 14"/>
              <a:gd name="T13" fmla="*/ 30 h 30"/>
              <a:gd name="T14" fmla="*/ 0 w 14"/>
              <a:gd name="T15" fmla="*/ 0 h 30"/>
              <a:gd name="T16" fmla="*/ 4 w 14"/>
              <a:gd name="T17" fmla="*/ 0 h 30"/>
              <a:gd name="T18" fmla="*/ 4 w 14"/>
              <a:gd name="T19" fmla="*/ 7 h 30"/>
              <a:gd name="T20" fmla="*/ 4 w 14"/>
              <a:gd name="T21" fmla="*/ 7 h 30"/>
              <a:gd name="T22" fmla="*/ 9 w 14"/>
              <a:gd name="T23" fmla="*/ 0 h 30"/>
              <a:gd name="T24" fmla="*/ 9 w 14"/>
              <a:gd name="T25" fmla="*/ 0 h 30"/>
              <a:gd name="T26" fmla="*/ 14 w 14"/>
              <a:gd name="T27" fmla="*/ 0 h 30"/>
              <a:gd name="T28" fmla="*/ 14 w 14"/>
              <a:gd name="T29" fmla="*/ 0 h 30"/>
              <a:gd name="T30" fmla="*/ 14 w 14"/>
              <a:gd name="T31" fmla="*/ 0 h 30"/>
              <a:gd name="T32" fmla="*/ 14 w 14"/>
              <a:gd name="T33" fmla="*/ 2 h 30"/>
              <a:gd name="T34" fmla="*/ 14 w 14"/>
              <a:gd name="T35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30">
                <a:moveTo>
                  <a:pt x="14" y="2"/>
                </a:moveTo>
                <a:lnTo>
                  <a:pt x="14" y="2"/>
                </a:lnTo>
                <a:lnTo>
                  <a:pt x="9" y="4"/>
                </a:lnTo>
                <a:lnTo>
                  <a:pt x="9" y="4"/>
                </a:lnTo>
                <a:lnTo>
                  <a:pt x="4" y="9"/>
                </a:lnTo>
                <a:lnTo>
                  <a:pt x="4" y="30"/>
                </a:lnTo>
                <a:lnTo>
                  <a:pt x="0" y="30"/>
                </a:lnTo>
                <a:lnTo>
                  <a:pt x="0" y="0"/>
                </a:lnTo>
                <a:lnTo>
                  <a:pt x="4" y="0"/>
                </a:lnTo>
                <a:lnTo>
                  <a:pt x="4" y="7"/>
                </a:lnTo>
                <a:lnTo>
                  <a:pt x="4" y="7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4" y="2"/>
                </a:lnTo>
                <a:lnTo>
                  <a:pt x="14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322"/>
          <p:cNvSpPr>
            <a:spLocks/>
          </p:cNvSpPr>
          <p:nvPr/>
        </p:nvSpPr>
        <p:spPr bwMode="auto">
          <a:xfrm>
            <a:off x="7799790" y="2912369"/>
            <a:ext cx="4763" cy="19050"/>
          </a:xfrm>
          <a:custGeom>
            <a:avLst/>
            <a:gdLst>
              <a:gd name="T0" fmla="*/ 0 w 3"/>
              <a:gd name="T1" fmla="*/ 12 h 12"/>
              <a:gd name="T2" fmla="*/ 0 w 3"/>
              <a:gd name="T3" fmla="*/ 5 h 12"/>
              <a:gd name="T4" fmla="*/ 0 w 3"/>
              <a:gd name="T5" fmla="*/ 5 h 12"/>
              <a:gd name="T6" fmla="*/ 0 w 3"/>
              <a:gd name="T7" fmla="*/ 0 h 12"/>
              <a:gd name="T8" fmla="*/ 3 w 3"/>
              <a:gd name="T9" fmla="*/ 0 h 12"/>
              <a:gd name="T10" fmla="*/ 3 w 3"/>
              <a:gd name="T11" fmla="*/ 5 h 12"/>
              <a:gd name="T12" fmla="*/ 3 w 3"/>
              <a:gd name="T13" fmla="*/ 12 h 12"/>
              <a:gd name="T14" fmla="*/ 0 w 3"/>
              <a:gd name="T15" fmla="*/ 12 h 12"/>
              <a:gd name="T16" fmla="*/ 0 w 3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2">
                <a:moveTo>
                  <a:pt x="0" y="12"/>
                </a:move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  <a:lnTo>
                  <a:pt x="3" y="0"/>
                </a:lnTo>
                <a:lnTo>
                  <a:pt x="3" y="5"/>
                </a:lnTo>
                <a:lnTo>
                  <a:pt x="3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323"/>
          <p:cNvSpPr>
            <a:spLocks noEditPoints="1"/>
          </p:cNvSpPr>
          <p:nvPr/>
        </p:nvSpPr>
        <p:spPr bwMode="auto">
          <a:xfrm>
            <a:off x="7826777" y="2853631"/>
            <a:ext cx="22225" cy="84138"/>
          </a:xfrm>
          <a:custGeom>
            <a:avLst/>
            <a:gdLst>
              <a:gd name="T0" fmla="*/ 7 w 14"/>
              <a:gd name="T1" fmla="*/ 53 h 53"/>
              <a:gd name="T2" fmla="*/ 7 w 14"/>
              <a:gd name="T3" fmla="*/ 53 h 53"/>
              <a:gd name="T4" fmla="*/ 2 w 14"/>
              <a:gd name="T5" fmla="*/ 53 h 53"/>
              <a:gd name="T6" fmla="*/ 2 w 14"/>
              <a:gd name="T7" fmla="*/ 53 h 53"/>
              <a:gd name="T8" fmla="*/ 0 w 14"/>
              <a:gd name="T9" fmla="*/ 51 h 53"/>
              <a:gd name="T10" fmla="*/ 2 w 14"/>
              <a:gd name="T11" fmla="*/ 49 h 53"/>
              <a:gd name="T12" fmla="*/ 2 w 14"/>
              <a:gd name="T13" fmla="*/ 49 h 53"/>
              <a:gd name="T14" fmla="*/ 2 w 14"/>
              <a:gd name="T15" fmla="*/ 49 h 53"/>
              <a:gd name="T16" fmla="*/ 2 w 14"/>
              <a:gd name="T17" fmla="*/ 49 h 53"/>
              <a:gd name="T18" fmla="*/ 4 w 14"/>
              <a:gd name="T19" fmla="*/ 51 h 53"/>
              <a:gd name="T20" fmla="*/ 4 w 14"/>
              <a:gd name="T21" fmla="*/ 51 h 53"/>
              <a:gd name="T22" fmla="*/ 7 w 14"/>
              <a:gd name="T23" fmla="*/ 49 h 53"/>
              <a:gd name="T24" fmla="*/ 7 w 14"/>
              <a:gd name="T25" fmla="*/ 49 h 53"/>
              <a:gd name="T26" fmla="*/ 9 w 14"/>
              <a:gd name="T27" fmla="*/ 49 h 53"/>
              <a:gd name="T28" fmla="*/ 9 w 14"/>
              <a:gd name="T29" fmla="*/ 49 h 53"/>
              <a:gd name="T30" fmla="*/ 11 w 14"/>
              <a:gd name="T31" fmla="*/ 46 h 53"/>
              <a:gd name="T32" fmla="*/ 11 w 14"/>
              <a:gd name="T33" fmla="*/ 46 h 53"/>
              <a:gd name="T34" fmla="*/ 11 w 14"/>
              <a:gd name="T35" fmla="*/ 44 h 53"/>
              <a:gd name="T36" fmla="*/ 11 w 14"/>
              <a:gd name="T37" fmla="*/ 14 h 53"/>
              <a:gd name="T38" fmla="*/ 14 w 14"/>
              <a:gd name="T39" fmla="*/ 14 h 53"/>
              <a:gd name="T40" fmla="*/ 14 w 14"/>
              <a:gd name="T41" fmla="*/ 44 h 53"/>
              <a:gd name="T42" fmla="*/ 14 w 14"/>
              <a:gd name="T43" fmla="*/ 44 h 53"/>
              <a:gd name="T44" fmla="*/ 14 w 14"/>
              <a:gd name="T45" fmla="*/ 49 h 53"/>
              <a:gd name="T46" fmla="*/ 14 w 14"/>
              <a:gd name="T47" fmla="*/ 49 h 53"/>
              <a:gd name="T48" fmla="*/ 11 w 14"/>
              <a:gd name="T49" fmla="*/ 51 h 53"/>
              <a:gd name="T50" fmla="*/ 11 w 14"/>
              <a:gd name="T51" fmla="*/ 51 h 53"/>
              <a:gd name="T52" fmla="*/ 9 w 14"/>
              <a:gd name="T53" fmla="*/ 53 h 53"/>
              <a:gd name="T54" fmla="*/ 9 w 14"/>
              <a:gd name="T55" fmla="*/ 53 h 53"/>
              <a:gd name="T56" fmla="*/ 7 w 14"/>
              <a:gd name="T57" fmla="*/ 53 h 53"/>
              <a:gd name="T58" fmla="*/ 7 w 14"/>
              <a:gd name="T59" fmla="*/ 53 h 53"/>
              <a:gd name="T60" fmla="*/ 11 w 14"/>
              <a:gd name="T61" fmla="*/ 7 h 53"/>
              <a:gd name="T62" fmla="*/ 11 w 14"/>
              <a:gd name="T63" fmla="*/ 0 h 53"/>
              <a:gd name="T64" fmla="*/ 14 w 14"/>
              <a:gd name="T65" fmla="*/ 0 h 53"/>
              <a:gd name="T66" fmla="*/ 14 w 14"/>
              <a:gd name="T67" fmla="*/ 7 h 53"/>
              <a:gd name="T68" fmla="*/ 11 w 14"/>
              <a:gd name="T69" fmla="*/ 7 h 53"/>
              <a:gd name="T70" fmla="*/ 11 w 14"/>
              <a:gd name="T71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53">
                <a:moveTo>
                  <a:pt x="7" y="53"/>
                </a:moveTo>
                <a:lnTo>
                  <a:pt x="7" y="53"/>
                </a:lnTo>
                <a:lnTo>
                  <a:pt x="2" y="53"/>
                </a:lnTo>
                <a:lnTo>
                  <a:pt x="2" y="53"/>
                </a:lnTo>
                <a:lnTo>
                  <a:pt x="0" y="51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4" y="51"/>
                </a:lnTo>
                <a:lnTo>
                  <a:pt x="4" y="51"/>
                </a:lnTo>
                <a:lnTo>
                  <a:pt x="7" y="49"/>
                </a:lnTo>
                <a:lnTo>
                  <a:pt x="7" y="49"/>
                </a:lnTo>
                <a:lnTo>
                  <a:pt x="9" y="49"/>
                </a:lnTo>
                <a:lnTo>
                  <a:pt x="9" y="49"/>
                </a:lnTo>
                <a:lnTo>
                  <a:pt x="11" y="46"/>
                </a:lnTo>
                <a:lnTo>
                  <a:pt x="11" y="46"/>
                </a:lnTo>
                <a:lnTo>
                  <a:pt x="11" y="44"/>
                </a:lnTo>
                <a:lnTo>
                  <a:pt x="11" y="14"/>
                </a:lnTo>
                <a:lnTo>
                  <a:pt x="14" y="14"/>
                </a:lnTo>
                <a:lnTo>
                  <a:pt x="14" y="44"/>
                </a:lnTo>
                <a:lnTo>
                  <a:pt x="14" y="44"/>
                </a:lnTo>
                <a:lnTo>
                  <a:pt x="14" y="49"/>
                </a:lnTo>
                <a:lnTo>
                  <a:pt x="14" y="49"/>
                </a:lnTo>
                <a:lnTo>
                  <a:pt x="11" y="51"/>
                </a:lnTo>
                <a:lnTo>
                  <a:pt x="11" y="51"/>
                </a:lnTo>
                <a:lnTo>
                  <a:pt x="9" y="53"/>
                </a:lnTo>
                <a:lnTo>
                  <a:pt x="9" y="53"/>
                </a:lnTo>
                <a:lnTo>
                  <a:pt x="7" y="53"/>
                </a:lnTo>
                <a:lnTo>
                  <a:pt x="7" y="53"/>
                </a:lnTo>
                <a:close/>
                <a:moveTo>
                  <a:pt x="11" y="7"/>
                </a:moveTo>
                <a:lnTo>
                  <a:pt x="11" y="0"/>
                </a:lnTo>
                <a:lnTo>
                  <a:pt x="14" y="0"/>
                </a:lnTo>
                <a:lnTo>
                  <a:pt x="14" y="7"/>
                </a:lnTo>
                <a:lnTo>
                  <a:pt x="11" y="7"/>
                </a:ln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324"/>
          <p:cNvSpPr>
            <a:spLocks/>
          </p:cNvSpPr>
          <p:nvPr/>
        </p:nvSpPr>
        <p:spPr bwMode="auto">
          <a:xfrm>
            <a:off x="7863290" y="2875856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4 w 28"/>
              <a:gd name="T5" fmla="*/ 28 h 30"/>
              <a:gd name="T6" fmla="*/ 2 w 28"/>
              <a:gd name="T7" fmla="*/ 25 h 30"/>
              <a:gd name="T8" fmla="*/ 2 w 28"/>
              <a:gd name="T9" fmla="*/ 25 h 30"/>
              <a:gd name="T10" fmla="*/ 0 w 28"/>
              <a:gd name="T11" fmla="*/ 23 h 30"/>
              <a:gd name="T12" fmla="*/ 0 w 28"/>
              <a:gd name="T13" fmla="*/ 16 h 30"/>
              <a:gd name="T14" fmla="*/ 0 w 28"/>
              <a:gd name="T15" fmla="*/ 0 h 30"/>
              <a:gd name="T16" fmla="*/ 4 w 28"/>
              <a:gd name="T17" fmla="*/ 0 h 30"/>
              <a:gd name="T18" fmla="*/ 4 w 28"/>
              <a:gd name="T19" fmla="*/ 16 h 30"/>
              <a:gd name="T20" fmla="*/ 4 w 28"/>
              <a:gd name="T21" fmla="*/ 16 h 30"/>
              <a:gd name="T22" fmla="*/ 7 w 28"/>
              <a:gd name="T23" fmla="*/ 23 h 30"/>
              <a:gd name="T24" fmla="*/ 7 w 28"/>
              <a:gd name="T25" fmla="*/ 25 h 30"/>
              <a:gd name="T26" fmla="*/ 11 w 28"/>
              <a:gd name="T27" fmla="*/ 25 h 30"/>
              <a:gd name="T28" fmla="*/ 11 w 28"/>
              <a:gd name="T29" fmla="*/ 25 h 30"/>
              <a:gd name="T30" fmla="*/ 14 w 28"/>
              <a:gd name="T31" fmla="*/ 25 h 30"/>
              <a:gd name="T32" fmla="*/ 14 w 28"/>
              <a:gd name="T33" fmla="*/ 25 h 30"/>
              <a:gd name="T34" fmla="*/ 18 w 28"/>
              <a:gd name="T35" fmla="*/ 23 h 30"/>
              <a:gd name="T36" fmla="*/ 18 w 28"/>
              <a:gd name="T37" fmla="*/ 23 h 30"/>
              <a:gd name="T38" fmla="*/ 21 w 28"/>
              <a:gd name="T39" fmla="*/ 21 h 30"/>
              <a:gd name="T40" fmla="*/ 21 w 28"/>
              <a:gd name="T41" fmla="*/ 21 h 30"/>
              <a:gd name="T42" fmla="*/ 21 w 28"/>
              <a:gd name="T43" fmla="*/ 18 h 30"/>
              <a:gd name="T44" fmla="*/ 21 w 28"/>
              <a:gd name="T45" fmla="*/ 0 h 30"/>
              <a:gd name="T46" fmla="*/ 25 w 28"/>
              <a:gd name="T47" fmla="*/ 0 h 30"/>
              <a:gd name="T48" fmla="*/ 25 w 28"/>
              <a:gd name="T49" fmla="*/ 23 h 30"/>
              <a:gd name="T50" fmla="*/ 25 w 28"/>
              <a:gd name="T51" fmla="*/ 23 h 30"/>
              <a:gd name="T52" fmla="*/ 28 w 28"/>
              <a:gd name="T53" fmla="*/ 25 h 30"/>
              <a:gd name="T54" fmla="*/ 28 w 28"/>
              <a:gd name="T55" fmla="*/ 30 h 30"/>
              <a:gd name="T56" fmla="*/ 28 w 28"/>
              <a:gd name="T57" fmla="*/ 30 h 30"/>
              <a:gd name="T58" fmla="*/ 25 w 28"/>
              <a:gd name="T59" fmla="*/ 30 h 30"/>
              <a:gd name="T60" fmla="*/ 25 w 28"/>
              <a:gd name="T61" fmla="*/ 30 h 30"/>
              <a:gd name="T62" fmla="*/ 25 w 28"/>
              <a:gd name="T63" fmla="*/ 30 h 30"/>
              <a:gd name="T64" fmla="*/ 25 w 28"/>
              <a:gd name="T65" fmla="*/ 30 h 30"/>
              <a:gd name="T66" fmla="*/ 23 w 28"/>
              <a:gd name="T67" fmla="*/ 28 h 30"/>
              <a:gd name="T68" fmla="*/ 23 w 28"/>
              <a:gd name="T69" fmla="*/ 28 h 30"/>
              <a:gd name="T70" fmla="*/ 23 w 28"/>
              <a:gd name="T71" fmla="*/ 25 h 30"/>
              <a:gd name="T72" fmla="*/ 23 w 28"/>
              <a:gd name="T73" fmla="*/ 23 h 30"/>
              <a:gd name="T74" fmla="*/ 23 w 28"/>
              <a:gd name="T75" fmla="*/ 23 h 30"/>
              <a:gd name="T76" fmla="*/ 16 w 28"/>
              <a:gd name="T77" fmla="*/ 28 h 30"/>
              <a:gd name="T78" fmla="*/ 16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4" y="28"/>
                </a:lnTo>
                <a:lnTo>
                  <a:pt x="2" y="25"/>
                </a:lnTo>
                <a:lnTo>
                  <a:pt x="2" y="25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6"/>
                </a:lnTo>
                <a:lnTo>
                  <a:pt x="4" y="16"/>
                </a:lnTo>
                <a:lnTo>
                  <a:pt x="7" y="23"/>
                </a:lnTo>
                <a:lnTo>
                  <a:pt x="7" y="25"/>
                </a:lnTo>
                <a:lnTo>
                  <a:pt x="11" y="25"/>
                </a:lnTo>
                <a:lnTo>
                  <a:pt x="11" y="25"/>
                </a:lnTo>
                <a:lnTo>
                  <a:pt x="14" y="25"/>
                </a:lnTo>
                <a:lnTo>
                  <a:pt x="14" y="25"/>
                </a:lnTo>
                <a:lnTo>
                  <a:pt x="18" y="23"/>
                </a:lnTo>
                <a:lnTo>
                  <a:pt x="18" y="23"/>
                </a:lnTo>
                <a:lnTo>
                  <a:pt x="21" y="21"/>
                </a:lnTo>
                <a:lnTo>
                  <a:pt x="21" y="21"/>
                </a:lnTo>
                <a:lnTo>
                  <a:pt x="21" y="18"/>
                </a:lnTo>
                <a:lnTo>
                  <a:pt x="21" y="0"/>
                </a:lnTo>
                <a:lnTo>
                  <a:pt x="25" y="0"/>
                </a:lnTo>
                <a:lnTo>
                  <a:pt x="25" y="23"/>
                </a:lnTo>
                <a:lnTo>
                  <a:pt x="25" y="23"/>
                </a:lnTo>
                <a:lnTo>
                  <a:pt x="28" y="25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28"/>
                </a:lnTo>
                <a:lnTo>
                  <a:pt x="23" y="28"/>
                </a:lnTo>
                <a:lnTo>
                  <a:pt x="23" y="25"/>
                </a:lnTo>
                <a:lnTo>
                  <a:pt x="23" y="23"/>
                </a:lnTo>
                <a:lnTo>
                  <a:pt x="23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325"/>
          <p:cNvSpPr>
            <a:spLocks/>
          </p:cNvSpPr>
          <p:nvPr/>
        </p:nvSpPr>
        <p:spPr bwMode="auto">
          <a:xfrm>
            <a:off x="7914090" y="2871094"/>
            <a:ext cx="38100" cy="52388"/>
          </a:xfrm>
          <a:custGeom>
            <a:avLst/>
            <a:gdLst>
              <a:gd name="T0" fmla="*/ 12 w 24"/>
              <a:gd name="T1" fmla="*/ 33 h 33"/>
              <a:gd name="T2" fmla="*/ 5 w 24"/>
              <a:gd name="T3" fmla="*/ 31 h 33"/>
              <a:gd name="T4" fmla="*/ 3 w 24"/>
              <a:gd name="T5" fmla="*/ 26 h 33"/>
              <a:gd name="T6" fmla="*/ 7 w 24"/>
              <a:gd name="T7" fmla="*/ 28 h 33"/>
              <a:gd name="T8" fmla="*/ 12 w 24"/>
              <a:gd name="T9" fmla="*/ 31 h 33"/>
              <a:gd name="T10" fmla="*/ 19 w 24"/>
              <a:gd name="T11" fmla="*/ 28 h 33"/>
              <a:gd name="T12" fmla="*/ 21 w 24"/>
              <a:gd name="T13" fmla="*/ 24 h 33"/>
              <a:gd name="T14" fmla="*/ 19 w 24"/>
              <a:gd name="T15" fmla="*/ 21 h 33"/>
              <a:gd name="T16" fmla="*/ 19 w 24"/>
              <a:gd name="T17" fmla="*/ 21 h 33"/>
              <a:gd name="T18" fmla="*/ 17 w 24"/>
              <a:gd name="T19" fmla="*/ 19 h 33"/>
              <a:gd name="T20" fmla="*/ 12 w 24"/>
              <a:gd name="T21" fmla="*/ 19 h 33"/>
              <a:gd name="T22" fmla="*/ 7 w 24"/>
              <a:gd name="T23" fmla="*/ 17 h 33"/>
              <a:gd name="T24" fmla="*/ 3 w 24"/>
              <a:gd name="T25" fmla="*/ 14 h 33"/>
              <a:gd name="T26" fmla="*/ 3 w 24"/>
              <a:gd name="T27" fmla="*/ 14 h 33"/>
              <a:gd name="T28" fmla="*/ 0 w 24"/>
              <a:gd name="T29" fmla="*/ 10 h 33"/>
              <a:gd name="T30" fmla="*/ 3 w 24"/>
              <a:gd name="T31" fmla="*/ 7 h 33"/>
              <a:gd name="T32" fmla="*/ 5 w 24"/>
              <a:gd name="T33" fmla="*/ 3 h 33"/>
              <a:gd name="T34" fmla="*/ 7 w 24"/>
              <a:gd name="T35" fmla="*/ 3 h 33"/>
              <a:gd name="T36" fmla="*/ 12 w 24"/>
              <a:gd name="T37" fmla="*/ 0 h 33"/>
              <a:gd name="T38" fmla="*/ 19 w 24"/>
              <a:gd name="T39" fmla="*/ 3 h 33"/>
              <a:gd name="T40" fmla="*/ 24 w 24"/>
              <a:gd name="T41" fmla="*/ 5 h 33"/>
              <a:gd name="T42" fmla="*/ 21 w 24"/>
              <a:gd name="T43" fmla="*/ 7 h 33"/>
              <a:gd name="T44" fmla="*/ 17 w 24"/>
              <a:gd name="T45" fmla="*/ 5 h 33"/>
              <a:gd name="T46" fmla="*/ 12 w 24"/>
              <a:gd name="T47" fmla="*/ 5 h 33"/>
              <a:gd name="T48" fmla="*/ 10 w 24"/>
              <a:gd name="T49" fmla="*/ 5 h 33"/>
              <a:gd name="T50" fmla="*/ 7 w 24"/>
              <a:gd name="T51" fmla="*/ 5 h 33"/>
              <a:gd name="T52" fmla="*/ 5 w 24"/>
              <a:gd name="T53" fmla="*/ 7 h 33"/>
              <a:gd name="T54" fmla="*/ 5 w 24"/>
              <a:gd name="T55" fmla="*/ 10 h 33"/>
              <a:gd name="T56" fmla="*/ 5 w 24"/>
              <a:gd name="T57" fmla="*/ 12 h 33"/>
              <a:gd name="T58" fmla="*/ 7 w 24"/>
              <a:gd name="T59" fmla="*/ 12 h 33"/>
              <a:gd name="T60" fmla="*/ 10 w 24"/>
              <a:gd name="T61" fmla="*/ 14 h 33"/>
              <a:gd name="T62" fmla="*/ 12 w 24"/>
              <a:gd name="T63" fmla="*/ 14 h 33"/>
              <a:gd name="T64" fmla="*/ 17 w 24"/>
              <a:gd name="T65" fmla="*/ 17 h 33"/>
              <a:gd name="T66" fmla="*/ 21 w 24"/>
              <a:gd name="T67" fmla="*/ 19 h 33"/>
              <a:gd name="T68" fmla="*/ 24 w 24"/>
              <a:gd name="T69" fmla="*/ 21 h 33"/>
              <a:gd name="T70" fmla="*/ 24 w 24"/>
              <a:gd name="T71" fmla="*/ 24 h 33"/>
              <a:gd name="T72" fmla="*/ 21 w 24"/>
              <a:gd name="T73" fmla="*/ 31 h 33"/>
              <a:gd name="T74" fmla="*/ 17 w 24"/>
              <a:gd name="T75" fmla="*/ 33 h 33"/>
              <a:gd name="T76" fmla="*/ 12 w 24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" h="33">
                <a:moveTo>
                  <a:pt x="12" y="33"/>
                </a:moveTo>
                <a:lnTo>
                  <a:pt x="12" y="33"/>
                </a:lnTo>
                <a:lnTo>
                  <a:pt x="5" y="31"/>
                </a:lnTo>
                <a:lnTo>
                  <a:pt x="5" y="31"/>
                </a:lnTo>
                <a:lnTo>
                  <a:pt x="0" y="28"/>
                </a:lnTo>
                <a:lnTo>
                  <a:pt x="3" y="26"/>
                </a:lnTo>
                <a:lnTo>
                  <a:pt x="3" y="26"/>
                </a:lnTo>
                <a:lnTo>
                  <a:pt x="7" y="28"/>
                </a:lnTo>
                <a:lnTo>
                  <a:pt x="7" y="28"/>
                </a:lnTo>
                <a:lnTo>
                  <a:pt x="12" y="31"/>
                </a:lnTo>
                <a:lnTo>
                  <a:pt x="12" y="31"/>
                </a:lnTo>
                <a:lnTo>
                  <a:pt x="19" y="28"/>
                </a:lnTo>
                <a:lnTo>
                  <a:pt x="19" y="28"/>
                </a:lnTo>
                <a:lnTo>
                  <a:pt x="21" y="24"/>
                </a:lnTo>
                <a:lnTo>
                  <a:pt x="21" y="24"/>
                </a:lnTo>
                <a:lnTo>
                  <a:pt x="19" y="21"/>
                </a:lnTo>
                <a:lnTo>
                  <a:pt x="19" y="21"/>
                </a:lnTo>
                <a:lnTo>
                  <a:pt x="19" y="21"/>
                </a:lnTo>
                <a:lnTo>
                  <a:pt x="19" y="21"/>
                </a:lnTo>
                <a:lnTo>
                  <a:pt x="17" y="19"/>
                </a:lnTo>
                <a:lnTo>
                  <a:pt x="17" y="19"/>
                </a:lnTo>
                <a:lnTo>
                  <a:pt x="12" y="19"/>
                </a:lnTo>
                <a:lnTo>
                  <a:pt x="12" y="19"/>
                </a:lnTo>
                <a:lnTo>
                  <a:pt x="7" y="17"/>
                </a:lnTo>
                <a:lnTo>
                  <a:pt x="7" y="17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0" y="10"/>
                </a:lnTo>
                <a:lnTo>
                  <a:pt x="0" y="10"/>
                </a:lnTo>
                <a:lnTo>
                  <a:pt x="3" y="7"/>
                </a:lnTo>
                <a:lnTo>
                  <a:pt x="3" y="7"/>
                </a:lnTo>
                <a:lnTo>
                  <a:pt x="5" y="3"/>
                </a:lnTo>
                <a:lnTo>
                  <a:pt x="5" y="3"/>
                </a:lnTo>
                <a:lnTo>
                  <a:pt x="7" y="3"/>
                </a:lnTo>
                <a:lnTo>
                  <a:pt x="7" y="3"/>
                </a:lnTo>
                <a:lnTo>
                  <a:pt x="12" y="0"/>
                </a:lnTo>
                <a:lnTo>
                  <a:pt x="12" y="0"/>
                </a:lnTo>
                <a:lnTo>
                  <a:pt x="19" y="3"/>
                </a:lnTo>
                <a:lnTo>
                  <a:pt x="19" y="3"/>
                </a:lnTo>
                <a:lnTo>
                  <a:pt x="24" y="5"/>
                </a:lnTo>
                <a:lnTo>
                  <a:pt x="21" y="7"/>
                </a:lnTo>
                <a:lnTo>
                  <a:pt x="21" y="7"/>
                </a:lnTo>
                <a:lnTo>
                  <a:pt x="17" y="5"/>
                </a:lnTo>
                <a:lnTo>
                  <a:pt x="17" y="5"/>
                </a:lnTo>
                <a:lnTo>
                  <a:pt x="12" y="5"/>
                </a:lnTo>
                <a:lnTo>
                  <a:pt x="12" y="5"/>
                </a:lnTo>
                <a:lnTo>
                  <a:pt x="10" y="5"/>
                </a:lnTo>
                <a:lnTo>
                  <a:pt x="10" y="5"/>
                </a:lnTo>
                <a:lnTo>
                  <a:pt x="7" y="5"/>
                </a:lnTo>
                <a:lnTo>
                  <a:pt x="7" y="5"/>
                </a:lnTo>
                <a:lnTo>
                  <a:pt x="5" y="7"/>
                </a:lnTo>
                <a:lnTo>
                  <a:pt x="5" y="7"/>
                </a:lnTo>
                <a:lnTo>
                  <a:pt x="5" y="10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2"/>
                </a:lnTo>
                <a:lnTo>
                  <a:pt x="7" y="12"/>
                </a:lnTo>
                <a:lnTo>
                  <a:pt x="10" y="14"/>
                </a:lnTo>
                <a:lnTo>
                  <a:pt x="10" y="14"/>
                </a:lnTo>
                <a:lnTo>
                  <a:pt x="12" y="14"/>
                </a:lnTo>
                <a:lnTo>
                  <a:pt x="12" y="14"/>
                </a:lnTo>
                <a:lnTo>
                  <a:pt x="17" y="17"/>
                </a:lnTo>
                <a:lnTo>
                  <a:pt x="17" y="17"/>
                </a:lnTo>
                <a:lnTo>
                  <a:pt x="21" y="19"/>
                </a:lnTo>
                <a:lnTo>
                  <a:pt x="21" y="19"/>
                </a:lnTo>
                <a:lnTo>
                  <a:pt x="24" y="21"/>
                </a:lnTo>
                <a:lnTo>
                  <a:pt x="24" y="21"/>
                </a:lnTo>
                <a:lnTo>
                  <a:pt x="24" y="24"/>
                </a:lnTo>
                <a:lnTo>
                  <a:pt x="24" y="24"/>
                </a:lnTo>
                <a:lnTo>
                  <a:pt x="24" y="28"/>
                </a:lnTo>
                <a:lnTo>
                  <a:pt x="21" y="31"/>
                </a:lnTo>
                <a:lnTo>
                  <a:pt x="21" y="31"/>
                </a:lnTo>
                <a:lnTo>
                  <a:pt x="17" y="33"/>
                </a:lnTo>
                <a:lnTo>
                  <a:pt x="12" y="33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326"/>
          <p:cNvSpPr>
            <a:spLocks/>
          </p:cNvSpPr>
          <p:nvPr/>
        </p:nvSpPr>
        <p:spPr bwMode="auto">
          <a:xfrm>
            <a:off x="7958540" y="2856806"/>
            <a:ext cx="26988" cy="66675"/>
          </a:xfrm>
          <a:custGeom>
            <a:avLst/>
            <a:gdLst>
              <a:gd name="T0" fmla="*/ 17 w 17"/>
              <a:gd name="T1" fmla="*/ 40 h 42"/>
              <a:gd name="T2" fmla="*/ 17 w 17"/>
              <a:gd name="T3" fmla="*/ 40 h 42"/>
              <a:gd name="T4" fmla="*/ 17 w 17"/>
              <a:gd name="T5" fmla="*/ 40 h 42"/>
              <a:gd name="T6" fmla="*/ 17 w 17"/>
              <a:gd name="T7" fmla="*/ 40 h 42"/>
              <a:gd name="T8" fmla="*/ 14 w 17"/>
              <a:gd name="T9" fmla="*/ 40 h 42"/>
              <a:gd name="T10" fmla="*/ 14 w 17"/>
              <a:gd name="T11" fmla="*/ 40 h 42"/>
              <a:gd name="T12" fmla="*/ 12 w 17"/>
              <a:gd name="T13" fmla="*/ 42 h 42"/>
              <a:gd name="T14" fmla="*/ 12 w 17"/>
              <a:gd name="T15" fmla="*/ 42 h 42"/>
              <a:gd name="T16" fmla="*/ 10 w 17"/>
              <a:gd name="T17" fmla="*/ 42 h 42"/>
              <a:gd name="T18" fmla="*/ 10 w 17"/>
              <a:gd name="T19" fmla="*/ 42 h 42"/>
              <a:gd name="T20" fmla="*/ 7 w 17"/>
              <a:gd name="T21" fmla="*/ 42 h 42"/>
              <a:gd name="T22" fmla="*/ 7 w 17"/>
              <a:gd name="T23" fmla="*/ 42 h 42"/>
              <a:gd name="T24" fmla="*/ 5 w 17"/>
              <a:gd name="T25" fmla="*/ 40 h 42"/>
              <a:gd name="T26" fmla="*/ 5 w 17"/>
              <a:gd name="T27" fmla="*/ 40 h 42"/>
              <a:gd name="T28" fmla="*/ 5 w 17"/>
              <a:gd name="T29" fmla="*/ 37 h 42"/>
              <a:gd name="T30" fmla="*/ 5 w 17"/>
              <a:gd name="T31" fmla="*/ 37 h 42"/>
              <a:gd name="T32" fmla="*/ 5 w 17"/>
              <a:gd name="T33" fmla="*/ 35 h 42"/>
              <a:gd name="T34" fmla="*/ 5 w 17"/>
              <a:gd name="T35" fmla="*/ 14 h 42"/>
              <a:gd name="T36" fmla="*/ 0 w 17"/>
              <a:gd name="T37" fmla="*/ 14 h 42"/>
              <a:gd name="T38" fmla="*/ 0 w 17"/>
              <a:gd name="T39" fmla="*/ 12 h 42"/>
              <a:gd name="T40" fmla="*/ 5 w 17"/>
              <a:gd name="T41" fmla="*/ 12 h 42"/>
              <a:gd name="T42" fmla="*/ 5 w 17"/>
              <a:gd name="T43" fmla="*/ 0 h 42"/>
              <a:gd name="T44" fmla="*/ 7 w 17"/>
              <a:gd name="T45" fmla="*/ 0 h 42"/>
              <a:gd name="T46" fmla="*/ 7 w 17"/>
              <a:gd name="T47" fmla="*/ 12 h 42"/>
              <a:gd name="T48" fmla="*/ 14 w 17"/>
              <a:gd name="T49" fmla="*/ 12 h 42"/>
              <a:gd name="T50" fmla="*/ 14 w 17"/>
              <a:gd name="T51" fmla="*/ 14 h 42"/>
              <a:gd name="T52" fmla="*/ 7 w 17"/>
              <a:gd name="T53" fmla="*/ 14 h 42"/>
              <a:gd name="T54" fmla="*/ 7 w 17"/>
              <a:gd name="T55" fmla="*/ 35 h 42"/>
              <a:gd name="T56" fmla="*/ 7 w 17"/>
              <a:gd name="T57" fmla="*/ 35 h 42"/>
              <a:gd name="T58" fmla="*/ 10 w 17"/>
              <a:gd name="T59" fmla="*/ 37 h 42"/>
              <a:gd name="T60" fmla="*/ 10 w 17"/>
              <a:gd name="T61" fmla="*/ 37 h 42"/>
              <a:gd name="T62" fmla="*/ 12 w 17"/>
              <a:gd name="T63" fmla="*/ 37 h 42"/>
              <a:gd name="T64" fmla="*/ 12 w 17"/>
              <a:gd name="T65" fmla="*/ 37 h 42"/>
              <a:gd name="T66" fmla="*/ 14 w 17"/>
              <a:gd name="T67" fmla="*/ 37 h 42"/>
              <a:gd name="T68" fmla="*/ 14 w 17"/>
              <a:gd name="T69" fmla="*/ 37 h 42"/>
              <a:gd name="T70" fmla="*/ 17 w 17"/>
              <a:gd name="T71" fmla="*/ 37 h 42"/>
              <a:gd name="T72" fmla="*/ 17 w 17"/>
              <a:gd name="T73" fmla="*/ 40 h 42"/>
              <a:gd name="T74" fmla="*/ 17 w 17"/>
              <a:gd name="T75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42">
                <a:moveTo>
                  <a:pt x="17" y="40"/>
                </a:move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4" y="40"/>
                </a:lnTo>
                <a:lnTo>
                  <a:pt x="14" y="40"/>
                </a:lnTo>
                <a:lnTo>
                  <a:pt x="12" y="42"/>
                </a:lnTo>
                <a:lnTo>
                  <a:pt x="12" y="42"/>
                </a:lnTo>
                <a:lnTo>
                  <a:pt x="10" y="42"/>
                </a:lnTo>
                <a:lnTo>
                  <a:pt x="10" y="42"/>
                </a:lnTo>
                <a:lnTo>
                  <a:pt x="7" y="42"/>
                </a:lnTo>
                <a:lnTo>
                  <a:pt x="7" y="42"/>
                </a:lnTo>
                <a:lnTo>
                  <a:pt x="5" y="40"/>
                </a:lnTo>
                <a:lnTo>
                  <a:pt x="5" y="40"/>
                </a:lnTo>
                <a:lnTo>
                  <a:pt x="5" y="37"/>
                </a:lnTo>
                <a:lnTo>
                  <a:pt x="5" y="37"/>
                </a:lnTo>
                <a:lnTo>
                  <a:pt x="5" y="35"/>
                </a:lnTo>
                <a:lnTo>
                  <a:pt x="5" y="14"/>
                </a:lnTo>
                <a:lnTo>
                  <a:pt x="0" y="14"/>
                </a:lnTo>
                <a:lnTo>
                  <a:pt x="0" y="12"/>
                </a:lnTo>
                <a:lnTo>
                  <a:pt x="5" y="12"/>
                </a:lnTo>
                <a:lnTo>
                  <a:pt x="5" y="0"/>
                </a:lnTo>
                <a:lnTo>
                  <a:pt x="7" y="0"/>
                </a:lnTo>
                <a:lnTo>
                  <a:pt x="7" y="12"/>
                </a:lnTo>
                <a:lnTo>
                  <a:pt x="14" y="12"/>
                </a:lnTo>
                <a:lnTo>
                  <a:pt x="14" y="14"/>
                </a:lnTo>
                <a:lnTo>
                  <a:pt x="7" y="14"/>
                </a:lnTo>
                <a:lnTo>
                  <a:pt x="7" y="35"/>
                </a:lnTo>
                <a:lnTo>
                  <a:pt x="7" y="35"/>
                </a:lnTo>
                <a:lnTo>
                  <a:pt x="10" y="37"/>
                </a:lnTo>
                <a:lnTo>
                  <a:pt x="10" y="37"/>
                </a:lnTo>
                <a:lnTo>
                  <a:pt x="12" y="37"/>
                </a:lnTo>
                <a:lnTo>
                  <a:pt x="12" y="37"/>
                </a:lnTo>
                <a:lnTo>
                  <a:pt x="14" y="37"/>
                </a:lnTo>
                <a:lnTo>
                  <a:pt x="14" y="37"/>
                </a:lnTo>
                <a:lnTo>
                  <a:pt x="17" y="37"/>
                </a:lnTo>
                <a:lnTo>
                  <a:pt x="17" y="40"/>
                </a:lnTo>
                <a:lnTo>
                  <a:pt x="17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327"/>
          <p:cNvSpPr>
            <a:spLocks noEditPoints="1"/>
          </p:cNvSpPr>
          <p:nvPr/>
        </p:nvSpPr>
        <p:spPr bwMode="auto">
          <a:xfrm>
            <a:off x="7988702" y="2871094"/>
            <a:ext cx="47625" cy="52388"/>
          </a:xfrm>
          <a:custGeom>
            <a:avLst/>
            <a:gdLst>
              <a:gd name="T0" fmla="*/ 16 w 30"/>
              <a:gd name="T1" fmla="*/ 33 h 33"/>
              <a:gd name="T2" fmla="*/ 9 w 30"/>
              <a:gd name="T3" fmla="*/ 31 h 33"/>
              <a:gd name="T4" fmla="*/ 5 w 30"/>
              <a:gd name="T5" fmla="*/ 28 h 33"/>
              <a:gd name="T6" fmla="*/ 2 w 30"/>
              <a:gd name="T7" fmla="*/ 24 h 33"/>
              <a:gd name="T8" fmla="*/ 0 w 30"/>
              <a:gd name="T9" fmla="*/ 17 h 33"/>
              <a:gd name="T10" fmla="*/ 2 w 30"/>
              <a:gd name="T11" fmla="*/ 12 h 33"/>
              <a:gd name="T12" fmla="*/ 5 w 30"/>
              <a:gd name="T13" fmla="*/ 5 h 33"/>
              <a:gd name="T14" fmla="*/ 9 w 30"/>
              <a:gd name="T15" fmla="*/ 3 h 33"/>
              <a:gd name="T16" fmla="*/ 16 w 30"/>
              <a:gd name="T17" fmla="*/ 0 h 33"/>
              <a:gd name="T18" fmla="*/ 21 w 30"/>
              <a:gd name="T19" fmla="*/ 3 h 33"/>
              <a:gd name="T20" fmla="*/ 26 w 30"/>
              <a:gd name="T21" fmla="*/ 5 h 33"/>
              <a:gd name="T22" fmla="*/ 30 w 30"/>
              <a:gd name="T23" fmla="*/ 12 h 33"/>
              <a:gd name="T24" fmla="*/ 30 w 30"/>
              <a:gd name="T25" fmla="*/ 17 h 33"/>
              <a:gd name="T26" fmla="*/ 30 w 30"/>
              <a:gd name="T27" fmla="*/ 24 h 33"/>
              <a:gd name="T28" fmla="*/ 26 w 30"/>
              <a:gd name="T29" fmla="*/ 28 h 33"/>
              <a:gd name="T30" fmla="*/ 21 w 30"/>
              <a:gd name="T31" fmla="*/ 31 h 33"/>
              <a:gd name="T32" fmla="*/ 16 w 30"/>
              <a:gd name="T33" fmla="*/ 33 h 33"/>
              <a:gd name="T34" fmla="*/ 5 w 30"/>
              <a:gd name="T35" fmla="*/ 17 h 33"/>
              <a:gd name="T36" fmla="*/ 5 w 30"/>
              <a:gd name="T37" fmla="*/ 21 h 33"/>
              <a:gd name="T38" fmla="*/ 7 w 30"/>
              <a:gd name="T39" fmla="*/ 26 h 33"/>
              <a:gd name="T40" fmla="*/ 12 w 30"/>
              <a:gd name="T41" fmla="*/ 28 h 33"/>
              <a:gd name="T42" fmla="*/ 16 w 30"/>
              <a:gd name="T43" fmla="*/ 28 h 33"/>
              <a:gd name="T44" fmla="*/ 19 w 30"/>
              <a:gd name="T45" fmla="*/ 28 h 33"/>
              <a:gd name="T46" fmla="*/ 23 w 30"/>
              <a:gd name="T47" fmla="*/ 26 h 33"/>
              <a:gd name="T48" fmla="*/ 26 w 30"/>
              <a:gd name="T49" fmla="*/ 21 h 33"/>
              <a:gd name="T50" fmla="*/ 26 w 30"/>
              <a:gd name="T51" fmla="*/ 17 h 33"/>
              <a:gd name="T52" fmla="*/ 26 w 30"/>
              <a:gd name="T53" fmla="*/ 12 h 33"/>
              <a:gd name="T54" fmla="*/ 23 w 30"/>
              <a:gd name="T55" fmla="*/ 7 h 33"/>
              <a:gd name="T56" fmla="*/ 19 w 30"/>
              <a:gd name="T57" fmla="*/ 5 h 33"/>
              <a:gd name="T58" fmla="*/ 16 w 30"/>
              <a:gd name="T59" fmla="*/ 5 h 33"/>
              <a:gd name="T60" fmla="*/ 12 w 30"/>
              <a:gd name="T61" fmla="*/ 5 h 33"/>
              <a:gd name="T62" fmla="*/ 7 w 30"/>
              <a:gd name="T63" fmla="*/ 7 h 33"/>
              <a:gd name="T64" fmla="*/ 5 w 30"/>
              <a:gd name="T65" fmla="*/ 12 h 33"/>
              <a:gd name="T66" fmla="*/ 5 w 30"/>
              <a:gd name="T6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" h="33">
                <a:moveTo>
                  <a:pt x="16" y="33"/>
                </a:moveTo>
                <a:lnTo>
                  <a:pt x="16" y="33"/>
                </a:lnTo>
                <a:lnTo>
                  <a:pt x="9" y="31"/>
                </a:lnTo>
                <a:lnTo>
                  <a:pt x="9" y="31"/>
                </a:lnTo>
                <a:lnTo>
                  <a:pt x="5" y="28"/>
                </a:lnTo>
                <a:lnTo>
                  <a:pt x="5" y="28"/>
                </a:lnTo>
                <a:lnTo>
                  <a:pt x="2" y="24"/>
                </a:lnTo>
                <a:lnTo>
                  <a:pt x="2" y="24"/>
                </a:lnTo>
                <a:lnTo>
                  <a:pt x="0" y="17"/>
                </a:lnTo>
                <a:lnTo>
                  <a:pt x="0" y="17"/>
                </a:lnTo>
                <a:lnTo>
                  <a:pt x="2" y="12"/>
                </a:lnTo>
                <a:lnTo>
                  <a:pt x="2" y="12"/>
                </a:lnTo>
                <a:lnTo>
                  <a:pt x="5" y="5"/>
                </a:lnTo>
                <a:lnTo>
                  <a:pt x="5" y="5"/>
                </a:lnTo>
                <a:lnTo>
                  <a:pt x="9" y="3"/>
                </a:lnTo>
                <a:lnTo>
                  <a:pt x="9" y="3"/>
                </a:lnTo>
                <a:lnTo>
                  <a:pt x="16" y="0"/>
                </a:lnTo>
                <a:lnTo>
                  <a:pt x="16" y="0"/>
                </a:lnTo>
                <a:lnTo>
                  <a:pt x="21" y="3"/>
                </a:lnTo>
                <a:lnTo>
                  <a:pt x="21" y="3"/>
                </a:lnTo>
                <a:lnTo>
                  <a:pt x="26" y="5"/>
                </a:lnTo>
                <a:lnTo>
                  <a:pt x="26" y="5"/>
                </a:lnTo>
                <a:lnTo>
                  <a:pt x="30" y="12"/>
                </a:lnTo>
                <a:lnTo>
                  <a:pt x="30" y="12"/>
                </a:lnTo>
                <a:lnTo>
                  <a:pt x="30" y="17"/>
                </a:lnTo>
                <a:lnTo>
                  <a:pt x="30" y="17"/>
                </a:lnTo>
                <a:lnTo>
                  <a:pt x="30" y="24"/>
                </a:lnTo>
                <a:lnTo>
                  <a:pt x="30" y="24"/>
                </a:lnTo>
                <a:lnTo>
                  <a:pt x="26" y="28"/>
                </a:lnTo>
                <a:lnTo>
                  <a:pt x="26" y="28"/>
                </a:lnTo>
                <a:lnTo>
                  <a:pt x="21" y="31"/>
                </a:lnTo>
                <a:lnTo>
                  <a:pt x="21" y="31"/>
                </a:lnTo>
                <a:lnTo>
                  <a:pt x="16" y="33"/>
                </a:lnTo>
                <a:lnTo>
                  <a:pt x="16" y="33"/>
                </a:lnTo>
                <a:close/>
                <a:moveTo>
                  <a:pt x="5" y="17"/>
                </a:move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6"/>
                </a:lnTo>
                <a:lnTo>
                  <a:pt x="7" y="26"/>
                </a:lnTo>
                <a:lnTo>
                  <a:pt x="12" y="28"/>
                </a:lnTo>
                <a:lnTo>
                  <a:pt x="12" y="28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3" y="26"/>
                </a:lnTo>
                <a:lnTo>
                  <a:pt x="23" y="26"/>
                </a:lnTo>
                <a:lnTo>
                  <a:pt x="26" y="21"/>
                </a:lnTo>
                <a:lnTo>
                  <a:pt x="26" y="21"/>
                </a:lnTo>
                <a:lnTo>
                  <a:pt x="26" y="17"/>
                </a:lnTo>
                <a:lnTo>
                  <a:pt x="26" y="17"/>
                </a:lnTo>
                <a:lnTo>
                  <a:pt x="26" y="12"/>
                </a:lnTo>
                <a:lnTo>
                  <a:pt x="26" y="12"/>
                </a:lnTo>
                <a:lnTo>
                  <a:pt x="23" y="7"/>
                </a:lnTo>
                <a:lnTo>
                  <a:pt x="23" y="7"/>
                </a:lnTo>
                <a:lnTo>
                  <a:pt x="19" y="5"/>
                </a:lnTo>
                <a:lnTo>
                  <a:pt x="19" y="5"/>
                </a:lnTo>
                <a:lnTo>
                  <a:pt x="16" y="5"/>
                </a:lnTo>
                <a:lnTo>
                  <a:pt x="16" y="5"/>
                </a:lnTo>
                <a:lnTo>
                  <a:pt x="12" y="5"/>
                </a:lnTo>
                <a:lnTo>
                  <a:pt x="12" y="5"/>
                </a:lnTo>
                <a:lnTo>
                  <a:pt x="7" y="7"/>
                </a:lnTo>
                <a:lnTo>
                  <a:pt x="7" y="7"/>
                </a:lnTo>
                <a:lnTo>
                  <a:pt x="5" y="12"/>
                </a:lnTo>
                <a:lnTo>
                  <a:pt x="5" y="12"/>
                </a:lnTo>
                <a:lnTo>
                  <a:pt x="5" y="17"/>
                </a:lnTo>
                <a:lnTo>
                  <a:pt x="5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328"/>
          <p:cNvSpPr>
            <a:spLocks/>
          </p:cNvSpPr>
          <p:nvPr/>
        </p:nvSpPr>
        <p:spPr bwMode="auto">
          <a:xfrm>
            <a:off x="8069665" y="2871094"/>
            <a:ext cx="41275" cy="52388"/>
          </a:xfrm>
          <a:custGeom>
            <a:avLst/>
            <a:gdLst>
              <a:gd name="T0" fmla="*/ 26 w 26"/>
              <a:gd name="T1" fmla="*/ 33 h 33"/>
              <a:gd name="T2" fmla="*/ 24 w 26"/>
              <a:gd name="T3" fmla="*/ 33 h 33"/>
              <a:gd name="T4" fmla="*/ 24 w 26"/>
              <a:gd name="T5" fmla="*/ 14 h 33"/>
              <a:gd name="T6" fmla="*/ 24 w 26"/>
              <a:gd name="T7" fmla="*/ 14 h 33"/>
              <a:gd name="T8" fmla="*/ 21 w 26"/>
              <a:gd name="T9" fmla="*/ 7 h 33"/>
              <a:gd name="T10" fmla="*/ 21 w 26"/>
              <a:gd name="T11" fmla="*/ 7 h 33"/>
              <a:gd name="T12" fmla="*/ 19 w 26"/>
              <a:gd name="T13" fmla="*/ 5 h 33"/>
              <a:gd name="T14" fmla="*/ 17 w 26"/>
              <a:gd name="T15" fmla="*/ 5 h 33"/>
              <a:gd name="T16" fmla="*/ 17 w 26"/>
              <a:gd name="T17" fmla="*/ 5 h 33"/>
              <a:gd name="T18" fmla="*/ 12 w 26"/>
              <a:gd name="T19" fmla="*/ 5 h 33"/>
              <a:gd name="T20" fmla="*/ 12 w 26"/>
              <a:gd name="T21" fmla="*/ 5 h 33"/>
              <a:gd name="T22" fmla="*/ 10 w 26"/>
              <a:gd name="T23" fmla="*/ 7 h 33"/>
              <a:gd name="T24" fmla="*/ 10 w 26"/>
              <a:gd name="T25" fmla="*/ 7 h 33"/>
              <a:gd name="T26" fmla="*/ 7 w 26"/>
              <a:gd name="T27" fmla="*/ 10 h 33"/>
              <a:gd name="T28" fmla="*/ 7 w 26"/>
              <a:gd name="T29" fmla="*/ 10 h 33"/>
              <a:gd name="T30" fmla="*/ 5 w 26"/>
              <a:gd name="T31" fmla="*/ 14 h 33"/>
              <a:gd name="T32" fmla="*/ 5 w 26"/>
              <a:gd name="T33" fmla="*/ 33 h 33"/>
              <a:gd name="T34" fmla="*/ 0 w 26"/>
              <a:gd name="T35" fmla="*/ 33 h 33"/>
              <a:gd name="T36" fmla="*/ 0 w 26"/>
              <a:gd name="T37" fmla="*/ 3 h 33"/>
              <a:gd name="T38" fmla="*/ 5 w 26"/>
              <a:gd name="T39" fmla="*/ 3 h 33"/>
              <a:gd name="T40" fmla="*/ 5 w 26"/>
              <a:gd name="T41" fmla="*/ 10 h 33"/>
              <a:gd name="T42" fmla="*/ 5 w 26"/>
              <a:gd name="T43" fmla="*/ 10 h 33"/>
              <a:gd name="T44" fmla="*/ 10 w 26"/>
              <a:gd name="T45" fmla="*/ 3 h 33"/>
              <a:gd name="T46" fmla="*/ 10 w 26"/>
              <a:gd name="T47" fmla="*/ 3 h 33"/>
              <a:gd name="T48" fmla="*/ 17 w 26"/>
              <a:gd name="T49" fmla="*/ 0 h 33"/>
              <a:gd name="T50" fmla="*/ 17 w 26"/>
              <a:gd name="T51" fmla="*/ 0 h 33"/>
              <a:gd name="T52" fmla="*/ 21 w 26"/>
              <a:gd name="T53" fmla="*/ 3 h 33"/>
              <a:gd name="T54" fmla="*/ 21 w 26"/>
              <a:gd name="T55" fmla="*/ 3 h 33"/>
              <a:gd name="T56" fmla="*/ 24 w 26"/>
              <a:gd name="T57" fmla="*/ 5 h 33"/>
              <a:gd name="T58" fmla="*/ 24 w 26"/>
              <a:gd name="T59" fmla="*/ 5 h 33"/>
              <a:gd name="T60" fmla="*/ 26 w 26"/>
              <a:gd name="T61" fmla="*/ 10 h 33"/>
              <a:gd name="T62" fmla="*/ 26 w 26"/>
              <a:gd name="T63" fmla="*/ 10 h 33"/>
              <a:gd name="T64" fmla="*/ 26 w 26"/>
              <a:gd name="T65" fmla="*/ 14 h 33"/>
              <a:gd name="T66" fmla="*/ 26 w 26"/>
              <a:gd name="T67" fmla="*/ 33 h 33"/>
              <a:gd name="T68" fmla="*/ 26 w 26"/>
              <a:gd name="T6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3">
                <a:moveTo>
                  <a:pt x="26" y="33"/>
                </a:moveTo>
                <a:lnTo>
                  <a:pt x="24" y="33"/>
                </a:lnTo>
                <a:lnTo>
                  <a:pt x="24" y="14"/>
                </a:lnTo>
                <a:lnTo>
                  <a:pt x="24" y="14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7" y="5"/>
                </a:lnTo>
                <a:lnTo>
                  <a:pt x="17" y="5"/>
                </a:lnTo>
                <a:lnTo>
                  <a:pt x="12" y="5"/>
                </a:lnTo>
                <a:lnTo>
                  <a:pt x="12" y="5"/>
                </a:lnTo>
                <a:lnTo>
                  <a:pt x="10" y="7"/>
                </a:lnTo>
                <a:lnTo>
                  <a:pt x="10" y="7"/>
                </a:lnTo>
                <a:lnTo>
                  <a:pt x="7" y="10"/>
                </a:lnTo>
                <a:lnTo>
                  <a:pt x="7" y="10"/>
                </a:lnTo>
                <a:lnTo>
                  <a:pt x="5" y="14"/>
                </a:lnTo>
                <a:lnTo>
                  <a:pt x="5" y="33"/>
                </a:lnTo>
                <a:lnTo>
                  <a:pt x="0" y="33"/>
                </a:lnTo>
                <a:lnTo>
                  <a:pt x="0" y="3"/>
                </a:lnTo>
                <a:lnTo>
                  <a:pt x="5" y="3"/>
                </a:lnTo>
                <a:lnTo>
                  <a:pt x="5" y="10"/>
                </a:lnTo>
                <a:lnTo>
                  <a:pt x="5" y="10"/>
                </a:lnTo>
                <a:lnTo>
                  <a:pt x="10" y="3"/>
                </a:lnTo>
                <a:lnTo>
                  <a:pt x="10" y="3"/>
                </a:lnTo>
                <a:lnTo>
                  <a:pt x="17" y="0"/>
                </a:lnTo>
                <a:lnTo>
                  <a:pt x="17" y="0"/>
                </a:lnTo>
                <a:lnTo>
                  <a:pt x="21" y="3"/>
                </a:lnTo>
                <a:lnTo>
                  <a:pt x="21" y="3"/>
                </a:lnTo>
                <a:lnTo>
                  <a:pt x="24" y="5"/>
                </a:lnTo>
                <a:lnTo>
                  <a:pt x="24" y="5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33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329"/>
          <p:cNvSpPr>
            <a:spLocks/>
          </p:cNvSpPr>
          <p:nvPr/>
        </p:nvSpPr>
        <p:spPr bwMode="auto">
          <a:xfrm>
            <a:off x="8125227" y="2875856"/>
            <a:ext cx="41275" cy="47625"/>
          </a:xfrm>
          <a:custGeom>
            <a:avLst/>
            <a:gdLst>
              <a:gd name="T0" fmla="*/ 10 w 26"/>
              <a:gd name="T1" fmla="*/ 30 h 30"/>
              <a:gd name="T2" fmla="*/ 10 w 26"/>
              <a:gd name="T3" fmla="*/ 30 h 30"/>
              <a:gd name="T4" fmla="*/ 5 w 26"/>
              <a:gd name="T5" fmla="*/ 28 h 30"/>
              <a:gd name="T6" fmla="*/ 3 w 26"/>
              <a:gd name="T7" fmla="*/ 25 h 30"/>
              <a:gd name="T8" fmla="*/ 3 w 26"/>
              <a:gd name="T9" fmla="*/ 25 h 30"/>
              <a:gd name="T10" fmla="*/ 0 w 26"/>
              <a:gd name="T11" fmla="*/ 23 h 30"/>
              <a:gd name="T12" fmla="*/ 0 w 26"/>
              <a:gd name="T13" fmla="*/ 16 h 30"/>
              <a:gd name="T14" fmla="*/ 0 w 26"/>
              <a:gd name="T15" fmla="*/ 0 h 30"/>
              <a:gd name="T16" fmla="*/ 3 w 26"/>
              <a:gd name="T17" fmla="*/ 0 h 30"/>
              <a:gd name="T18" fmla="*/ 3 w 26"/>
              <a:gd name="T19" fmla="*/ 16 h 30"/>
              <a:gd name="T20" fmla="*/ 3 w 26"/>
              <a:gd name="T21" fmla="*/ 16 h 30"/>
              <a:gd name="T22" fmla="*/ 5 w 26"/>
              <a:gd name="T23" fmla="*/ 23 h 30"/>
              <a:gd name="T24" fmla="*/ 7 w 26"/>
              <a:gd name="T25" fmla="*/ 25 h 30"/>
              <a:gd name="T26" fmla="*/ 10 w 26"/>
              <a:gd name="T27" fmla="*/ 25 h 30"/>
              <a:gd name="T28" fmla="*/ 10 w 26"/>
              <a:gd name="T29" fmla="*/ 25 h 30"/>
              <a:gd name="T30" fmla="*/ 14 w 26"/>
              <a:gd name="T31" fmla="*/ 25 h 30"/>
              <a:gd name="T32" fmla="*/ 14 w 26"/>
              <a:gd name="T33" fmla="*/ 25 h 30"/>
              <a:gd name="T34" fmla="*/ 17 w 26"/>
              <a:gd name="T35" fmla="*/ 23 h 30"/>
              <a:gd name="T36" fmla="*/ 17 w 26"/>
              <a:gd name="T37" fmla="*/ 23 h 30"/>
              <a:gd name="T38" fmla="*/ 19 w 26"/>
              <a:gd name="T39" fmla="*/ 21 h 30"/>
              <a:gd name="T40" fmla="*/ 19 w 26"/>
              <a:gd name="T41" fmla="*/ 21 h 30"/>
              <a:gd name="T42" fmla="*/ 21 w 26"/>
              <a:gd name="T43" fmla="*/ 18 h 30"/>
              <a:gd name="T44" fmla="*/ 21 w 26"/>
              <a:gd name="T45" fmla="*/ 0 h 30"/>
              <a:gd name="T46" fmla="*/ 26 w 26"/>
              <a:gd name="T47" fmla="*/ 0 h 30"/>
              <a:gd name="T48" fmla="*/ 26 w 26"/>
              <a:gd name="T49" fmla="*/ 23 h 30"/>
              <a:gd name="T50" fmla="*/ 26 w 26"/>
              <a:gd name="T51" fmla="*/ 23 h 30"/>
              <a:gd name="T52" fmla="*/ 26 w 26"/>
              <a:gd name="T53" fmla="*/ 25 h 30"/>
              <a:gd name="T54" fmla="*/ 26 w 26"/>
              <a:gd name="T55" fmla="*/ 30 h 30"/>
              <a:gd name="T56" fmla="*/ 26 w 26"/>
              <a:gd name="T57" fmla="*/ 30 h 30"/>
              <a:gd name="T58" fmla="*/ 26 w 26"/>
              <a:gd name="T59" fmla="*/ 30 h 30"/>
              <a:gd name="T60" fmla="*/ 26 w 26"/>
              <a:gd name="T61" fmla="*/ 30 h 30"/>
              <a:gd name="T62" fmla="*/ 26 w 26"/>
              <a:gd name="T63" fmla="*/ 30 h 30"/>
              <a:gd name="T64" fmla="*/ 26 w 26"/>
              <a:gd name="T65" fmla="*/ 30 h 30"/>
              <a:gd name="T66" fmla="*/ 24 w 26"/>
              <a:gd name="T67" fmla="*/ 28 h 30"/>
              <a:gd name="T68" fmla="*/ 24 w 26"/>
              <a:gd name="T69" fmla="*/ 28 h 30"/>
              <a:gd name="T70" fmla="*/ 21 w 26"/>
              <a:gd name="T71" fmla="*/ 25 h 30"/>
              <a:gd name="T72" fmla="*/ 21 w 26"/>
              <a:gd name="T73" fmla="*/ 23 h 30"/>
              <a:gd name="T74" fmla="*/ 21 w 26"/>
              <a:gd name="T75" fmla="*/ 23 h 30"/>
              <a:gd name="T76" fmla="*/ 17 w 26"/>
              <a:gd name="T77" fmla="*/ 28 h 30"/>
              <a:gd name="T78" fmla="*/ 17 w 26"/>
              <a:gd name="T79" fmla="*/ 28 h 30"/>
              <a:gd name="T80" fmla="*/ 10 w 26"/>
              <a:gd name="T81" fmla="*/ 30 h 30"/>
              <a:gd name="T82" fmla="*/ 10 w 26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30">
                <a:moveTo>
                  <a:pt x="10" y="30"/>
                </a:moveTo>
                <a:lnTo>
                  <a:pt x="10" y="30"/>
                </a:lnTo>
                <a:lnTo>
                  <a:pt x="5" y="28"/>
                </a:lnTo>
                <a:lnTo>
                  <a:pt x="3" y="25"/>
                </a:lnTo>
                <a:lnTo>
                  <a:pt x="3" y="25"/>
                </a:lnTo>
                <a:lnTo>
                  <a:pt x="0" y="23"/>
                </a:lnTo>
                <a:lnTo>
                  <a:pt x="0" y="16"/>
                </a:lnTo>
                <a:lnTo>
                  <a:pt x="0" y="0"/>
                </a:lnTo>
                <a:lnTo>
                  <a:pt x="3" y="0"/>
                </a:lnTo>
                <a:lnTo>
                  <a:pt x="3" y="16"/>
                </a:lnTo>
                <a:lnTo>
                  <a:pt x="3" y="16"/>
                </a:lnTo>
                <a:lnTo>
                  <a:pt x="5" y="23"/>
                </a:lnTo>
                <a:lnTo>
                  <a:pt x="7" y="25"/>
                </a:lnTo>
                <a:lnTo>
                  <a:pt x="10" y="25"/>
                </a:lnTo>
                <a:lnTo>
                  <a:pt x="10" y="25"/>
                </a:lnTo>
                <a:lnTo>
                  <a:pt x="14" y="25"/>
                </a:lnTo>
                <a:lnTo>
                  <a:pt x="14" y="25"/>
                </a:lnTo>
                <a:lnTo>
                  <a:pt x="17" y="23"/>
                </a:lnTo>
                <a:lnTo>
                  <a:pt x="17" y="23"/>
                </a:lnTo>
                <a:lnTo>
                  <a:pt x="19" y="21"/>
                </a:lnTo>
                <a:lnTo>
                  <a:pt x="19" y="21"/>
                </a:lnTo>
                <a:lnTo>
                  <a:pt x="21" y="18"/>
                </a:lnTo>
                <a:lnTo>
                  <a:pt x="21" y="0"/>
                </a:lnTo>
                <a:lnTo>
                  <a:pt x="26" y="0"/>
                </a:lnTo>
                <a:lnTo>
                  <a:pt x="26" y="23"/>
                </a:lnTo>
                <a:lnTo>
                  <a:pt x="26" y="23"/>
                </a:lnTo>
                <a:lnTo>
                  <a:pt x="26" y="25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6" y="30"/>
                </a:lnTo>
                <a:lnTo>
                  <a:pt x="24" y="28"/>
                </a:lnTo>
                <a:lnTo>
                  <a:pt x="24" y="28"/>
                </a:lnTo>
                <a:lnTo>
                  <a:pt x="21" y="25"/>
                </a:lnTo>
                <a:lnTo>
                  <a:pt x="21" y="23"/>
                </a:lnTo>
                <a:lnTo>
                  <a:pt x="21" y="23"/>
                </a:lnTo>
                <a:lnTo>
                  <a:pt x="17" y="28"/>
                </a:lnTo>
                <a:lnTo>
                  <a:pt x="17" y="28"/>
                </a:lnTo>
                <a:lnTo>
                  <a:pt x="10" y="30"/>
                </a:lnTo>
                <a:lnTo>
                  <a:pt x="1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330"/>
          <p:cNvSpPr>
            <a:spLocks/>
          </p:cNvSpPr>
          <p:nvPr/>
        </p:nvSpPr>
        <p:spPr bwMode="auto">
          <a:xfrm>
            <a:off x="8180790" y="2853631"/>
            <a:ext cx="19050" cy="69850"/>
          </a:xfrm>
          <a:custGeom>
            <a:avLst/>
            <a:gdLst>
              <a:gd name="T0" fmla="*/ 0 w 12"/>
              <a:gd name="T1" fmla="*/ 0 h 44"/>
              <a:gd name="T2" fmla="*/ 3 w 12"/>
              <a:gd name="T3" fmla="*/ 0 h 44"/>
              <a:gd name="T4" fmla="*/ 3 w 12"/>
              <a:gd name="T5" fmla="*/ 37 h 44"/>
              <a:gd name="T6" fmla="*/ 3 w 12"/>
              <a:gd name="T7" fmla="*/ 37 h 44"/>
              <a:gd name="T8" fmla="*/ 5 w 12"/>
              <a:gd name="T9" fmla="*/ 39 h 44"/>
              <a:gd name="T10" fmla="*/ 5 w 12"/>
              <a:gd name="T11" fmla="*/ 39 h 44"/>
              <a:gd name="T12" fmla="*/ 7 w 12"/>
              <a:gd name="T13" fmla="*/ 39 h 44"/>
              <a:gd name="T14" fmla="*/ 7 w 12"/>
              <a:gd name="T15" fmla="*/ 39 h 44"/>
              <a:gd name="T16" fmla="*/ 10 w 12"/>
              <a:gd name="T17" fmla="*/ 39 h 44"/>
              <a:gd name="T18" fmla="*/ 10 w 12"/>
              <a:gd name="T19" fmla="*/ 39 h 44"/>
              <a:gd name="T20" fmla="*/ 10 w 12"/>
              <a:gd name="T21" fmla="*/ 39 h 44"/>
              <a:gd name="T22" fmla="*/ 12 w 12"/>
              <a:gd name="T23" fmla="*/ 42 h 44"/>
              <a:gd name="T24" fmla="*/ 12 w 12"/>
              <a:gd name="T25" fmla="*/ 42 h 44"/>
              <a:gd name="T26" fmla="*/ 7 w 12"/>
              <a:gd name="T27" fmla="*/ 44 h 44"/>
              <a:gd name="T28" fmla="*/ 7 w 12"/>
              <a:gd name="T29" fmla="*/ 44 h 44"/>
              <a:gd name="T30" fmla="*/ 5 w 12"/>
              <a:gd name="T31" fmla="*/ 44 h 44"/>
              <a:gd name="T32" fmla="*/ 5 w 12"/>
              <a:gd name="T33" fmla="*/ 44 h 44"/>
              <a:gd name="T34" fmla="*/ 0 w 12"/>
              <a:gd name="T35" fmla="*/ 42 h 44"/>
              <a:gd name="T36" fmla="*/ 0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3" y="0"/>
                </a:lnTo>
                <a:lnTo>
                  <a:pt x="3" y="37"/>
                </a:lnTo>
                <a:lnTo>
                  <a:pt x="3" y="37"/>
                </a:lnTo>
                <a:lnTo>
                  <a:pt x="5" y="39"/>
                </a:lnTo>
                <a:lnTo>
                  <a:pt x="5" y="39"/>
                </a:lnTo>
                <a:lnTo>
                  <a:pt x="7" y="39"/>
                </a:lnTo>
                <a:lnTo>
                  <a:pt x="7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2" y="42"/>
                </a:lnTo>
                <a:lnTo>
                  <a:pt x="12" y="42"/>
                </a:lnTo>
                <a:lnTo>
                  <a:pt x="7" y="44"/>
                </a:lnTo>
                <a:lnTo>
                  <a:pt x="7" y="44"/>
                </a:lnTo>
                <a:lnTo>
                  <a:pt x="5" y="44"/>
                </a:lnTo>
                <a:lnTo>
                  <a:pt x="5" y="44"/>
                </a:lnTo>
                <a:lnTo>
                  <a:pt x="0" y="42"/>
                </a:lnTo>
                <a:lnTo>
                  <a:pt x="0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331"/>
          <p:cNvSpPr>
            <a:spLocks/>
          </p:cNvSpPr>
          <p:nvPr/>
        </p:nvSpPr>
        <p:spPr bwMode="auto">
          <a:xfrm>
            <a:off x="8203015" y="2853631"/>
            <a:ext cx="19050" cy="69850"/>
          </a:xfrm>
          <a:custGeom>
            <a:avLst/>
            <a:gdLst>
              <a:gd name="T0" fmla="*/ 0 w 12"/>
              <a:gd name="T1" fmla="*/ 0 h 44"/>
              <a:gd name="T2" fmla="*/ 5 w 12"/>
              <a:gd name="T3" fmla="*/ 0 h 44"/>
              <a:gd name="T4" fmla="*/ 5 w 12"/>
              <a:gd name="T5" fmla="*/ 37 h 44"/>
              <a:gd name="T6" fmla="*/ 5 w 12"/>
              <a:gd name="T7" fmla="*/ 37 h 44"/>
              <a:gd name="T8" fmla="*/ 7 w 12"/>
              <a:gd name="T9" fmla="*/ 39 h 44"/>
              <a:gd name="T10" fmla="*/ 7 w 12"/>
              <a:gd name="T11" fmla="*/ 39 h 44"/>
              <a:gd name="T12" fmla="*/ 10 w 12"/>
              <a:gd name="T13" fmla="*/ 39 h 44"/>
              <a:gd name="T14" fmla="*/ 10 w 12"/>
              <a:gd name="T15" fmla="*/ 39 h 44"/>
              <a:gd name="T16" fmla="*/ 10 w 12"/>
              <a:gd name="T17" fmla="*/ 39 h 44"/>
              <a:gd name="T18" fmla="*/ 10 w 12"/>
              <a:gd name="T19" fmla="*/ 39 h 44"/>
              <a:gd name="T20" fmla="*/ 12 w 12"/>
              <a:gd name="T21" fmla="*/ 39 h 44"/>
              <a:gd name="T22" fmla="*/ 12 w 12"/>
              <a:gd name="T23" fmla="*/ 42 h 44"/>
              <a:gd name="T24" fmla="*/ 12 w 12"/>
              <a:gd name="T25" fmla="*/ 42 h 44"/>
              <a:gd name="T26" fmla="*/ 10 w 12"/>
              <a:gd name="T27" fmla="*/ 44 h 44"/>
              <a:gd name="T28" fmla="*/ 10 w 12"/>
              <a:gd name="T29" fmla="*/ 44 h 44"/>
              <a:gd name="T30" fmla="*/ 7 w 12"/>
              <a:gd name="T31" fmla="*/ 44 h 44"/>
              <a:gd name="T32" fmla="*/ 7 w 12"/>
              <a:gd name="T33" fmla="*/ 44 h 44"/>
              <a:gd name="T34" fmla="*/ 3 w 12"/>
              <a:gd name="T35" fmla="*/ 42 h 44"/>
              <a:gd name="T36" fmla="*/ 3 w 12"/>
              <a:gd name="T37" fmla="*/ 42 h 44"/>
              <a:gd name="T38" fmla="*/ 0 w 12"/>
              <a:gd name="T39" fmla="*/ 37 h 44"/>
              <a:gd name="T40" fmla="*/ 0 w 12"/>
              <a:gd name="T41" fmla="*/ 0 h 44"/>
              <a:gd name="T42" fmla="*/ 0 w 12"/>
              <a:gd name="T4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4">
                <a:moveTo>
                  <a:pt x="0" y="0"/>
                </a:moveTo>
                <a:lnTo>
                  <a:pt x="5" y="0"/>
                </a:lnTo>
                <a:lnTo>
                  <a:pt x="5" y="37"/>
                </a:lnTo>
                <a:lnTo>
                  <a:pt x="5" y="37"/>
                </a:lnTo>
                <a:lnTo>
                  <a:pt x="7" y="39"/>
                </a:lnTo>
                <a:lnTo>
                  <a:pt x="7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2" y="39"/>
                </a:lnTo>
                <a:lnTo>
                  <a:pt x="12" y="42"/>
                </a:lnTo>
                <a:lnTo>
                  <a:pt x="12" y="42"/>
                </a:lnTo>
                <a:lnTo>
                  <a:pt x="10" y="44"/>
                </a:lnTo>
                <a:lnTo>
                  <a:pt x="10" y="44"/>
                </a:lnTo>
                <a:lnTo>
                  <a:pt x="7" y="44"/>
                </a:lnTo>
                <a:lnTo>
                  <a:pt x="7" y="44"/>
                </a:lnTo>
                <a:lnTo>
                  <a:pt x="3" y="42"/>
                </a:lnTo>
                <a:lnTo>
                  <a:pt x="3" y="42"/>
                </a:lnTo>
                <a:lnTo>
                  <a:pt x="0" y="3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332"/>
          <p:cNvSpPr>
            <a:spLocks noEditPoints="1"/>
          </p:cNvSpPr>
          <p:nvPr/>
        </p:nvSpPr>
        <p:spPr bwMode="auto">
          <a:xfrm>
            <a:off x="8225240" y="2871094"/>
            <a:ext cx="44450" cy="52388"/>
          </a:xfrm>
          <a:custGeom>
            <a:avLst/>
            <a:gdLst>
              <a:gd name="T0" fmla="*/ 10 w 28"/>
              <a:gd name="T1" fmla="*/ 33 h 33"/>
              <a:gd name="T2" fmla="*/ 7 w 28"/>
              <a:gd name="T3" fmla="*/ 31 h 33"/>
              <a:gd name="T4" fmla="*/ 3 w 28"/>
              <a:gd name="T5" fmla="*/ 31 h 33"/>
              <a:gd name="T6" fmla="*/ 0 w 28"/>
              <a:gd name="T7" fmla="*/ 26 h 33"/>
              <a:gd name="T8" fmla="*/ 0 w 28"/>
              <a:gd name="T9" fmla="*/ 24 h 33"/>
              <a:gd name="T10" fmla="*/ 3 w 28"/>
              <a:gd name="T11" fmla="*/ 19 h 33"/>
              <a:gd name="T12" fmla="*/ 5 w 28"/>
              <a:gd name="T13" fmla="*/ 17 h 33"/>
              <a:gd name="T14" fmla="*/ 7 w 28"/>
              <a:gd name="T15" fmla="*/ 14 h 33"/>
              <a:gd name="T16" fmla="*/ 14 w 28"/>
              <a:gd name="T17" fmla="*/ 14 h 33"/>
              <a:gd name="T18" fmla="*/ 19 w 28"/>
              <a:gd name="T19" fmla="*/ 14 h 33"/>
              <a:gd name="T20" fmla="*/ 21 w 28"/>
              <a:gd name="T21" fmla="*/ 12 h 33"/>
              <a:gd name="T22" fmla="*/ 19 w 28"/>
              <a:gd name="T23" fmla="*/ 7 h 33"/>
              <a:gd name="T24" fmla="*/ 17 w 28"/>
              <a:gd name="T25" fmla="*/ 5 h 33"/>
              <a:gd name="T26" fmla="*/ 14 w 28"/>
              <a:gd name="T27" fmla="*/ 5 h 33"/>
              <a:gd name="T28" fmla="*/ 10 w 28"/>
              <a:gd name="T29" fmla="*/ 5 h 33"/>
              <a:gd name="T30" fmla="*/ 3 w 28"/>
              <a:gd name="T31" fmla="*/ 5 h 33"/>
              <a:gd name="T32" fmla="*/ 7 w 28"/>
              <a:gd name="T33" fmla="*/ 3 h 33"/>
              <a:gd name="T34" fmla="*/ 14 w 28"/>
              <a:gd name="T35" fmla="*/ 0 h 33"/>
              <a:gd name="T36" fmla="*/ 24 w 28"/>
              <a:gd name="T37" fmla="*/ 5 h 33"/>
              <a:gd name="T38" fmla="*/ 26 w 28"/>
              <a:gd name="T39" fmla="*/ 7 h 33"/>
              <a:gd name="T40" fmla="*/ 26 w 28"/>
              <a:gd name="T41" fmla="*/ 26 h 33"/>
              <a:gd name="T42" fmla="*/ 28 w 28"/>
              <a:gd name="T43" fmla="*/ 28 h 33"/>
              <a:gd name="T44" fmla="*/ 28 w 28"/>
              <a:gd name="T45" fmla="*/ 33 h 33"/>
              <a:gd name="T46" fmla="*/ 26 w 28"/>
              <a:gd name="T47" fmla="*/ 33 h 33"/>
              <a:gd name="T48" fmla="*/ 24 w 28"/>
              <a:gd name="T49" fmla="*/ 31 h 33"/>
              <a:gd name="T50" fmla="*/ 24 w 28"/>
              <a:gd name="T51" fmla="*/ 26 h 33"/>
              <a:gd name="T52" fmla="*/ 17 w 28"/>
              <a:gd name="T53" fmla="*/ 31 h 33"/>
              <a:gd name="T54" fmla="*/ 10 w 28"/>
              <a:gd name="T55" fmla="*/ 33 h 33"/>
              <a:gd name="T56" fmla="*/ 12 w 28"/>
              <a:gd name="T57" fmla="*/ 31 h 33"/>
              <a:gd name="T58" fmla="*/ 17 w 28"/>
              <a:gd name="T59" fmla="*/ 28 h 33"/>
              <a:gd name="T60" fmla="*/ 21 w 28"/>
              <a:gd name="T61" fmla="*/ 26 h 33"/>
              <a:gd name="T62" fmla="*/ 21 w 28"/>
              <a:gd name="T63" fmla="*/ 24 h 33"/>
              <a:gd name="T64" fmla="*/ 21 w 28"/>
              <a:gd name="T65" fmla="*/ 24 h 33"/>
              <a:gd name="T66" fmla="*/ 21 w 28"/>
              <a:gd name="T67" fmla="*/ 19 h 33"/>
              <a:gd name="T68" fmla="*/ 19 w 28"/>
              <a:gd name="T69" fmla="*/ 17 h 33"/>
              <a:gd name="T70" fmla="*/ 14 w 28"/>
              <a:gd name="T71" fmla="*/ 17 h 33"/>
              <a:gd name="T72" fmla="*/ 7 w 28"/>
              <a:gd name="T73" fmla="*/ 19 h 33"/>
              <a:gd name="T74" fmla="*/ 5 w 28"/>
              <a:gd name="T75" fmla="*/ 24 h 33"/>
              <a:gd name="T76" fmla="*/ 5 w 28"/>
              <a:gd name="T77" fmla="*/ 26 h 33"/>
              <a:gd name="T78" fmla="*/ 7 w 28"/>
              <a:gd name="T79" fmla="*/ 28 h 33"/>
              <a:gd name="T80" fmla="*/ 10 w 28"/>
              <a:gd name="T81" fmla="*/ 28 h 33"/>
              <a:gd name="T82" fmla="*/ 12 w 28"/>
              <a:gd name="T83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3">
                <a:moveTo>
                  <a:pt x="10" y="33"/>
                </a:moveTo>
                <a:lnTo>
                  <a:pt x="10" y="33"/>
                </a:lnTo>
                <a:lnTo>
                  <a:pt x="7" y="31"/>
                </a:lnTo>
                <a:lnTo>
                  <a:pt x="7" y="31"/>
                </a:lnTo>
                <a:lnTo>
                  <a:pt x="3" y="31"/>
                </a:lnTo>
                <a:lnTo>
                  <a:pt x="3" y="31"/>
                </a:lnTo>
                <a:lnTo>
                  <a:pt x="0" y="26"/>
                </a:lnTo>
                <a:lnTo>
                  <a:pt x="0" y="26"/>
                </a:lnTo>
                <a:lnTo>
                  <a:pt x="0" y="24"/>
                </a:lnTo>
                <a:lnTo>
                  <a:pt x="0" y="24"/>
                </a:lnTo>
                <a:lnTo>
                  <a:pt x="3" y="19"/>
                </a:lnTo>
                <a:lnTo>
                  <a:pt x="3" y="19"/>
                </a:lnTo>
                <a:lnTo>
                  <a:pt x="5" y="17"/>
                </a:lnTo>
                <a:lnTo>
                  <a:pt x="5" y="17"/>
                </a:lnTo>
                <a:lnTo>
                  <a:pt x="7" y="14"/>
                </a:lnTo>
                <a:lnTo>
                  <a:pt x="7" y="14"/>
                </a:lnTo>
                <a:lnTo>
                  <a:pt x="14" y="14"/>
                </a:lnTo>
                <a:lnTo>
                  <a:pt x="14" y="14"/>
                </a:lnTo>
                <a:lnTo>
                  <a:pt x="19" y="14"/>
                </a:lnTo>
                <a:lnTo>
                  <a:pt x="19" y="14"/>
                </a:lnTo>
                <a:lnTo>
                  <a:pt x="21" y="17"/>
                </a:lnTo>
                <a:lnTo>
                  <a:pt x="21" y="12"/>
                </a:lnTo>
                <a:lnTo>
                  <a:pt x="21" y="12"/>
                </a:lnTo>
                <a:lnTo>
                  <a:pt x="19" y="7"/>
                </a:lnTo>
                <a:lnTo>
                  <a:pt x="19" y="7"/>
                </a:lnTo>
                <a:lnTo>
                  <a:pt x="17" y="5"/>
                </a:lnTo>
                <a:lnTo>
                  <a:pt x="14" y="5"/>
                </a:lnTo>
                <a:lnTo>
                  <a:pt x="14" y="5"/>
                </a:lnTo>
                <a:lnTo>
                  <a:pt x="10" y="5"/>
                </a:lnTo>
                <a:lnTo>
                  <a:pt x="10" y="5"/>
                </a:lnTo>
                <a:lnTo>
                  <a:pt x="5" y="7"/>
                </a:lnTo>
                <a:lnTo>
                  <a:pt x="3" y="5"/>
                </a:lnTo>
                <a:lnTo>
                  <a:pt x="3" y="5"/>
                </a:lnTo>
                <a:lnTo>
                  <a:pt x="7" y="3"/>
                </a:lnTo>
                <a:lnTo>
                  <a:pt x="14" y="0"/>
                </a:lnTo>
                <a:lnTo>
                  <a:pt x="14" y="0"/>
                </a:lnTo>
                <a:lnTo>
                  <a:pt x="19" y="3"/>
                </a:lnTo>
                <a:lnTo>
                  <a:pt x="24" y="5"/>
                </a:lnTo>
                <a:lnTo>
                  <a:pt x="24" y="5"/>
                </a:lnTo>
                <a:lnTo>
                  <a:pt x="26" y="7"/>
                </a:lnTo>
                <a:lnTo>
                  <a:pt x="26" y="14"/>
                </a:lnTo>
                <a:lnTo>
                  <a:pt x="26" y="26"/>
                </a:lnTo>
                <a:lnTo>
                  <a:pt x="26" y="26"/>
                </a:lnTo>
                <a:lnTo>
                  <a:pt x="28" y="28"/>
                </a:lnTo>
                <a:lnTo>
                  <a:pt x="28" y="33"/>
                </a:lnTo>
                <a:lnTo>
                  <a:pt x="28" y="33"/>
                </a:lnTo>
                <a:lnTo>
                  <a:pt x="26" y="33"/>
                </a:lnTo>
                <a:lnTo>
                  <a:pt x="26" y="33"/>
                </a:lnTo>
                <a:lnTo>
                  <a:pt x="24" y="31"/>
                </a:lnTo>
                <a:lnTo>
                  <a:pt x="24" y="31"/>
                </a:lnTo>
                <a:lnTo>
                  <a:pt x="24" y="28"/>
                </a:lnTo>
                <a:lnTo>
                  <a:pt x="24" y="26"/>
                </a:lnTo>
                <a:lnTo>
                  <a:pt x="24" y="26"/>
                </a:lnTo>
                <a:lnTo>
                  <a:pt x="17" y="31"/>
                </a:lnTo>
                <a:lnTo>
                  <a:pt x="17" y="31"/>
                </a:lnTo>
                <a:lnTo>
                  <a:pt x="10" y="33"/>
                </a:lnTo>
                <a:lnTo>
                  <a:pt x="10" y="33"/>
                </a:lnTo>
                <a:close/>
                <a:moveTo>
                  <a:pt x="12" y="31"/>
                </a:moveTo>
                <a:lnTo>
                  <a:pt x="12" y="31"/>
                </a:lnTo>
                <a:lnTo>
                  <a:pt x="17" y="28"/>
                </a:lnTo>
                <a:lnTo>
                  <a:pt x="17" y="28"/>
                </a:lnTo>
                <a:lnTo>
                  <a:pt x="21" y="26"/>
                </a:lnTo>
                <a:lnTo>
                  <a:pt x="21" y="26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19"/>
                </a:lnTo>
                <a:lnTo>
                  <a:pt x="21" y="19"/>
                </a:lnTo>
                <a:lnTo>
                  <a:pt x="19" y="17"/>
                </a:lnTo>
                <a:lnTo>
                  <a:pt x="19" y="17"/>
                </a:lnTo>
                <a:lnTo>
                  <a:pt x="14" y="17"/>
                </a:lnTo>
                <a:lnTo>
                  <a:pt x="14" y="17"/>
                </a:lnTo>
                <a:lnTo>
                  <a:pt x="7" y="19"/>
                </a:lnTo>
                <a:lnTo>
                  <a:pt x="7" y="19"/>
                </a:lnTo>
                <a:lnTo>
                  <a:pt x="5" y="21"/>
                </a:lnTo>
                <a:lnTo>
                  <a:pt x="5" y="24"/>
                </a:lnTo>
                <a:lnTo>
                  <a:pt x="5" y="24"/>
                </a:lnTo>
                <a:lnTo>
                  <a:pt x="5" y="26"/>
                </a:lnTo>
                <a:lnTo>
                  <a:pt x="5" y="26"/>
                </a:lnTo>
                <a:lnTo>
                  <a:pt x="7" y="28"/>
                </a:lnTo>
                <a:lnTo>
                  <a:pt x="7" y="28"/>
                </a:lnTo>
                <a:lnTo>
                  <a:pt x="10" y="28"/>
                </a:lnTo>
                <a:lnTo>
                  <a:pt x="10" y="28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333"/>
          <p:cNvSpPr>
            <a:spLocks noEditPoints="1"/>
          </p:cNvSpPr>
          <p:nvPr/>
        </p:nvSpPr>
        <p:spPr bwMode="auto">
          <a:xfrm>
            <a:off x="7537852" y="2982219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4 w 30"/>
              <a:gd name="T5" fmla="*/ 26 h 30"/>
              <a:gd name="T6" fmla="*/ 2 w 30"/>
              <a:gd name="T7" fmla="*/ 21 h 30"/>
              <a:gd name="T8" fmla="*/ 0 w 30"/>
              <a:gd name="T9" fmla="*/ 14 h 30"/>
              <a:gd name="T10" fmla="*/ 2 w 30"/>
              <a:gd name="T11" fmla="*/ 10 h 30"/>
              <a:gd name="T12" fmla="*/ 4 w 30"/>
              <a:gd name="T13" fmla="*/ 5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5 w 30"/>
              <a:gd name="T21" fmla="*/ 5 h 30"/>
              <a:gd name="T22" fmla="*/ 30 w 30"/>
              <a:gd name="T23" fmla="*/ 10 h 30"/>
              <a:gd name="T24" fmla="*/ 30 w 30"/>
              <a:gd name="T25" fmla="*/ 14 h 30"/>
              <a:gd name="T26" fmla="*/ 30 w 30"/>
              <a:gd name="T27" fmla="*/ 17 h 30"/>
              <a:gd name="T28" fmla="*/ 4 w 30"/>
              <a:gd name="T29" fmla="*/ 17 h 30"/>
              <a:gd name="T30" fmla="*/ 7 w 30"/>
              <a:gd name="T31" fmla="*/ 21 h 30"/>
              <a:gd name="T32" fmla="*/ 9 w 30"/>
              <a:gd name="T33" fmla="*/ 23 h 30"/>
              <a:gd name="T34" fmla="*/ 11 w 30"/>
              <a:gd name="T35" fmla="*/ 26 h 30"/>
              <a:gd name="T36" fmla="*/ 16 w 30"/>
              <a:gd name="T37" fmla="*/ 28 h 30"/>
              <a:gd name="T38" fmla="*/ 18 w 30"/>
              <a:gd name="T39" fmla="*/ 28 h 30"/>
              <a:gd name="T40" fmla="*/ 21 w 30"/>
              <a:gd name="T41" fmla="*/ 26 h 30"/>
              <a:gd name="T42" fmla="*/ 23 w 30"/>
              <a:gd name="T43" fmla="*/ 23 h 30"/>
              <a:gd name="T44" fmla="*/ 25 w 30"/>
              <a:gd name="T45" fmla="*/ 21 h 30"/>
              <a:gd name="T46" fmla="*/ 28 w 30"/>
              <a:gd name="T47" fmla="*/ 23 h 30"/>
              <a:gd name="T48" fmla="*/ 25 w 30"/>
              <a:gd name="T49" fmla="*/ 26 h 30"/>
              <a:gd name="T50" fmla="*/ 23 w 30"/>
              <a:gd name="T51" fmla="*/ 28 h 30"/>
              <a:gd name="T52" fmla="*/ 21 w 30"/>
              <a:gd name="T53" fmla="*/ 30 h 30"/>
              <a:gd name="T54" fmla="*/ 16 w 30"/>
              <a:gd name="T55" fmla="*/ 30 h 30"/>
              <a:gd name="T56" fmla="*/ 28 w 30"/>
              <a:gd name="T57" fmla="*/ 14 h 30"/>
              <a:gd name="T58" fmla="*/ 25 w 30"/>
              <a:gd name="T59" fmla="*/ 10 h 30"/>
              <a:gd name="T60" fmla="*/ 23 w 30"/>
              <a:gd name="T61" fmla="*/ 5 h 30"/>
              <a:gd name="T62" fmla="*/ 21 w 30"/>
              <a:gd name="T63" fmla="*/ 3 h 30"/>
              <a:gd name="T64" fmla="*/ 16 w 30"/>
              <a:gd name="T65" fmla="*/ 3 h 30"/>
              <a:gd name="T66" fmla="*/ 11 w 30"/>
              <a:gd name="T67" fmla="*/ 3 h 30"/>
              <a:gd name="T68" fmla="*/ 9 w 30"/>
              <a:gd name="T69" fmla="*/ 5 h 30"/>
              <a:gd name="T70" fmla="*/ 4 w 30"/>
              <a:gd name="T71" fmla="*/ 10 h 30"/>
              <a:gd name="T72" fmla="*/ 28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4" y="26"/>
                </a:lnTo>
                <a:lnTo>
                  <a:pt x="4" y="26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5"/>
                </a:lnTo>
                <a:lnTo>
                  <a:pt x="4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5" y="5"/>
                </a:lnTo>
                <a:lnTo>
                  <a:pt x="25" y="5"/>
                </a:lnTo>
                <a:lnTo>
                  <a:pt x="30" y="10"/>
                </a:lnTo>
                <a:lnTo>
                  <a:pt x="30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4" y="17"/>
                </a:lnTo>
                <a:lnTo>
                  <a:pt x="4" y="17"/>
                </a:lnTo>
                <a:lnTo>
                  <a:pt x="7" y="21"/>
                </a:lnTo>
                <a:lnTo>
                  <a:pt x="7" y="21"/>
                </a:lnTo>
                <a:lnTo>
                  <a:pt x="9" y="23"/>
                </a:lnTo>
                <a:lnTo>
                  <a:pt x="9" y="23"/>
                </a:lnTo>
                <a:lnTo>
                  <a:pt x="11" y="26"/>
                </a:lnTo>
                <a:lnTo>
                  <a:pt x="11" y="26"/>
                </a:lnTo>
                <a:lnTo>
                  <a:pt x="16" y="28"/>
                </a:lnTo>
                <a:lnTo>
                  <a:pt x="16" y="28"/>
                </a:lnTo>
                <a:lnTo>
                  <a:pt x="18" y="28"/>
                </a:lnTo>
                <a:lnTo>
                  <a:pt x="18" y="28"/>
                </a:lnTo>
                <a:lnTo>
                  <a:pt x="21" y="26"/>
                </a:lnTo>
                <a:lnTo>
                  <a:pt x="21" y="26"/>
                </a:lnTo>
                <a:lnTo>
                  <a:pt x="23" y="23"/>
                </a:lnTo>
                <a:lnTo>
                  <a:pt x="23" y="23"/>
                </a:lnTo>
                <a:lnTo>
                  <a:pt x="25" y="21"/>
                </a:lnTo>
                <a:lnTo>
                  <a:pt x="28" y="23"/>
                </a:lnTo>
                <a:lnTo>
                  <a:pt x="28" y="23"/>
                </a:lnTo>
                <a:lnTo>
                  <a:pt x="25" y="26"/>
                </a:lnTo>
                <a:lnTo>
                  <a:pt x="25" y="26"/>
                </a:lnTo>
                <a:lnTo>
                  <a:pt x="23" y="28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5" y="10"/>
                </a:lnTo>
                <a:lnTo>
                  <a:pt x="25" y="10"/>
                </a:lnTo>
                <a:lnTo>
                  <a:pt x="23" y="5"/>
                </a:lnTo>
                <a:lnTo>
                  <a:pt x="23" y="5"/>
                </a:lnTo>
                <a:lnTo>
                  <a:pt x="21" y="3"/>
                </a:lnTo>
                <a:lnTo>
                  <a:pt x="21" y="3"/>
                </a:lnTo>
                <a:lnTo>
                  <a:pt x="16" y="3"/>
                </a:lnTo>
                <a:lnTo>
                  <a:pt x="16" y="3"/>
                </a:lnTo>
                <a:lnTo>
                  <a:pt x="11" y="3"/>
                </a:lnTo>
                <a:lnTo>
                  <a:pt x="11" y="3"/>
                </a:lnTo>
                <a:lnTo>
                  <a:pt x="9" y="5"/>
                </a:lnTo>
                <a:lnTo>
                  <a:pt x="9" y="5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334"/>
          <p:cNvSpPr>
            <a:spLocks/>
          </p:cNvSpPr>
          <p:nvPr/>
        </p:nvSpPr>
        <p:spPr bwMode="auto">
          <a:xfrm>
            <a:off x="7596590" y="2964756"/>
            <a:ext cx="19050" cy="65088"/>
          </a:xfrm>
          <a:custGeom>
            <a:avLst/>
            <a:gdLst>
              <a:gd name="T0" fmla="*/ 0 w 12"/>
              <a:gd name="T1" fmla="*/ 0 h 41"/>
              <a:gd name="T2" fmla="*/ 5 w 12"/>
              <a:gd name="T3" fmla="*/ 0 h 41"/>
              <a:gd name="T4" fmla="*/ 5 w 12"/>
              <a:gd name="T5" fmla="*/ 34 h 41"/>
              <a:gd name="T6" fmla="*/ 5 w 12"/>
              <a:gd name="T7" fmla="*/ 34 h 41"/>
              <a:gd name="T8" fmla="*/ 5 w 12"/>
              <a:gd name="T9" fmla="*/ 37 h 41"/>
              <a:gd name="T10" fmla="*/ 5 w 12"/>
              <a:gd name="T11" fmla="*/ 37 h 41"/>
              <a:gd name="T12" fmla="*/ 7 w 12"/>
              <a:gd name="T13" fmla="*/ 37 h 41"/>
              <a:gd name="T14" fmla="*/ 7 w 12"/>
              <a:gd name="T15" fmla="*/ 37 h 41"/>
              <a:gd name="T16" fmla="*/ 9 w 12"/>
              <a:gd name="T17" fmla="*/ 37 h 41"/>
              <a:gd name="T18" fmla="*/ 9 w 12"/>
              <a:gd name="T19" fmla="*/ 37 h 41"/>
              <a:gd name="T20" fmla="*/ 9 w 12"/>
              <a:gd name="T21" fmla="*/ 37 h 41"/>
              <a:gd name="T22" fmla="*/ 12 w 12"/>
              <a:gd name="T23" fmla="*/ 41 h 41"/>
              <a:gd name="T24" fmla="*/ 12 w 12"/>
              <a:gd name="T25" fmla="*/ 41 h 41"/>
              <a:gd name="T26" fmla="*/ 9 w 12"/>
              <a:gd name="T27" fmla="*/ 41 h 41"/>
              <a:gd name="T28" fmla="*/ 9 w 12"/>
              <a:gd name="T29" fmla="*/ 41 h 41"/>
              <a:gd name="T30" fmla="*/ 5 w 12"/>
              <a:gd name="T31" fmla="*/ 41 h 41"/>
              <a:gd name="T32" fmla="*/ 5 w 12"/>
              <a:gd name="T33" fmla="*/ 41 h 41"/>
              <a:gd name="T34" fmla="*/ 2 w 12"/>
              <a:gd name="T35" fmla="*/ 39 h 41"/>
              <a:gd name="T36" fmla="*/ 2 w 12"/>
              <a:gd name="T37" fmla="*/ 39 h 41"/>
              <a:gd name="T38" fmla="*/ 0 w 12"/>
              <a:gd name="T39" fmla="*/ 34 h 41"/>
              <a:gd name="T40" fmla="*/ 0 w 12"/>
              <a:gd name="T41" fmla="*/ 0 h 41"/>
              <a:gd name="T42" fmla="*/ 0 w 12"/>
              <a:gd name="T4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41">
                <a:moveTo>
                  <a:pt x="0" y="0"/>
                </a:moveTo>
                <a:lnTo>
                  <a:pt x="5" y="0"/>
                </a:lnTo>
                <a:lnTo>
                  <a:pt x="5" y="34"/>
                </a:lnTo>
                <a:lnTo>
                  <a:pt x="5" y="34"/>
                </a:lnTo>
                <a:lnTo>
                  <a:pt x="5" y="37"/>
                </a:lnTo>
                <a:lnTo>
                  <a:pt x="5" y="37"/>
                </a:lnTo>
                <a:lnTo>
                  <a:pt x="7" y="37"/>
                </a:lnTo>
                <a:lnTo>
                  <a:pt x="7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12" y="41"/>
                </a:lnTo>
                <a:lnTo>
                  <a:pt x="12" y="41"/>
                </a:lnTo>
                <a:lnTo>
                  <a:pt x="9" y="41"/>
                </a:lnTo>
                <a:lnTo>
                  <a:pt x="9" y="41"/>
                </a:lnTo>
                <a:lnTo>
                  <a:pt x="5" y="41"/>
                </a:lnTo>
                <a:lnTo>
                  <a:pt x="5" y="41"/>
                </a:lnTo>
                <a:lnTo>
                  <a:pt x="2" y="39"/>
                </a:lnTo>
                <a:lnTo>
                  <a:pt x="2" y="39"/>
                </a:lnTo>
                <a:lnTo>
                  <a:pt x="0" y="3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Freeform 335"/>
          <p:cNvSpPr>
            <a:spLocks noEditPoints="1"/>
          </p:cNvSpPr>
          <p:nvPr/>
        </p:nvSpPr>
        <p:spPr bwMode="auto">
          <a:xfrm>
            <a:off x="7618815" y="2982219"/>
            <a:ext cx="47625" cy="47625"/>
          </a:xfrm>
          <a:custGeom>
            <a:avLst/>
            <a:gdLst>
              <a:gd name="T0" fmla="*/ 14 w 30"/>
              <a:gd name="T1" fmla="*/ 30 h 30"/>
              <a:gd name="T2" fmla="*/ 9 w 30"/>
              <a:gd name="T3" fmla="*/ 30 h 30"/>
              <a:gd name="T4" fmla="*/ 5 w 30"/>
              <a:gd name="T5" fmla="*/ 26 h 30"/>
              <a:gd name="T6" fmla="*/ 0 w 30"/>
              <a:gd name="T7" fmla="*/ 21 h 30"/>
              <a:gd name="T8" fmla="*/ 0 w 30"/>
              <a:gd name="T9" fmla="*/ 14 h 30"/>
              <a:gd name="T10" fmla="*/ 0 w 30"/>
              <a:gd name="T11" fmla="*/ 10 h 30"/>
              <a:gd name="T12" fmla="*/ 5 w 30"/>
              <a:gd name="T13" fmla="*/ 5 h 30"/>
              <a:gd name="T14" fmla="*/ 9 w 30"/>
              <a:gd name="T15" fmla="*/ 0 h 30"/>
              <a:gd name="T16" fmla="*/ 14 w 30"/>
              <a:gd name="T17" fmla="*/ 0 h 30"/>
              <a:gd name="T18" fmla="*/ 21 w 30"/>
              <a:gd name="T19" fmla="*/ 0 h 30"/>
              <a:gd name="T20" fmla="*/ 26 w 30"/>
              <a:gd name="T21" fmla="*/ 5 h 30"/>
              <a:gd name="T22" fmla="*/ 28 w 30"/>
              <a:gd name="T23" fmla="*/ 10 h 30"/>
              <a:gd name="T24" fmla="*/ 30 w 30"/>
              <a:gd name="T25" fmla="*/ 14 h 30"/>
              <a:gd name="T26" fmla="*/ 30 w 30"/>
              <a:gd name="T27" fmla="*/ 17 h 30"/>
              <a:gd name="T28" fmla="*/ 2 w 30"/>
              <a:gd name="T29" fmla="*/ 17 h 30"/>
              <a:gd name="T30" fmla="*/ 5 w 30"/>
              <a:gd name="T31" fmla="*/ 21 h 30"/>
              <a:gd name="T32" fmla="*/ 7 w 30"/>
              <a:gd name="T33" fmla="*/ 23 h 30"/>
              <a:gd name="T34" fmla="*/ 9 w 30"/>
              <a:gd name="T35" fmla="*/ 26 h 30"/>
              <a:gd name="T36" fmla="*/ 14 w 30"/>
              <a:gd name="T37" fmla="*/ 28 h 30"/>
              <a:gd name="T38" fmla="*/ 19 w 30"/>
              <a:gd name="T39" fmla="*/ 28 h 30"/>
              <a:gd name="T40" fmla="*/ 21 w 30"/>
              <a:gd name="T41" fmla="*/ 26 h 30"/>
              <a:gd name="T42" fmla="*/ 23 w 30"/>
              <a:gd name="T43" fmla="*/ 23 h 30"/>
              <a:gd name="T44" fmla="*/ 23 w 30"/>
              <a:gd name="T45" fmla="*/ 21 h 30"/>
              <a:gd name="T46" fmla="*/ 28 w 30"/>
              <a:gd name="T47" fmla="*/ 23 h 30"/>
              <a:gd name="T48" fmla="*/ 26 w 30"/>
              <a:gd name="T49" fmla="*/ 26 h 30"/>
              <a:gd name="T50" fmla="*/ 23 w 30"/>
              <a:gd name="T51" fmla="*/ 28 h 30"/>
              <a:gd name="T52" fmla="*/ 19 w 30"/>
              <a:gd name="T53" fmla="*/ 30 h 30"/>
              <a:gd name="T54" fmla="*/ 14 w 30"/>
              <a:gd name="T55" fmla="*/ 30 h 30"/>
              <a:gd name="T56" fmla="*/ 26 w 30"/>
              <a:gd name="T57" fmla="*/ 14 h 30"/>
              <a:gd name="T58" fmla="*/ 23 w 30"/>
              <a:gd name="T59" fmla="*/ 10 h 30"/>
              <a:gd name="T60" fmla="*/ 21 w 30"/>
              <a:gd name="T61" fmla="*/ 5 h 30"/>
              <a:gd name="T62" fmla="*/ 19 w 30"/>
              <a:gd name="T63" fmla="*/ 3 h 30"/>
              <a:gd name="T64" fmla="*/ 14 w 30"/>
              <a:gd name="T65" fmla="*/ 3 h 30"/>
              <a:gd name="T66" fmla="*/ 9 w 30"/>
              <a:gd name="T67" fmla="*/ 3 h 30"/>
              <a:gd name="T68" fmla="*/ 7 w 30"/>
              <a:gd name="T69" fmla="*/ 5 h 30"/>
              <a:gd name="T70" fmla="*/ 5 w 30"/>
              <a:gd name="T71" fmla="*/ 10 h 30"/>
              <a:gd name="T72" fmla="*/ 26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4" y="30"/>
                </a:moveTo>
                <a:lnTo>
                  <a:pt x="14" y="30"/>
                </a:lnTo>
                <a:lnTo>
                  <a:pt x="9" y="30"/>
                </a:lnTo>
                <a:lnTo>
                  <a:pt x="9" y="30"/>
                </a:lnTo>
                <a:lnTo>
                  <a:pt x="5" y="26"/>
                </a:lnTo>
                <a:lnTo>
                  <a:pt x="5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2" y="17"/>
                </a:lnTo>
                <a:lnTo>
                  <a:pt x="2" y="17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9" y="26"/>
                </a:lnTo>
                <a:lnTo>
                  <a:pt x="9" y="26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3"/>
                </a:lnTo>
                <a:lnTo>
                  <a:pt x="23" y="23"/>
                </a:lnTo>
                <a:lnTo>
                  <a:pt x="23" y="21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3" y="28"/>
                </a:lnTo>
                <a:lnTo>
                  <a:pt x="23" y="28"/>
                </a:lnTo>
                <a:lnTo>
                  <a:pt x="19" y="30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3" y="10"/>
                </a:lnTo>
                <a:lnTo>
                  <a:pt x="23" y="10"/>
                </a:lnTo>
                <a:lnTo>
                  <a:pt x="21" y="5"/>
                </a:lnTo>
                <a:lnTo>
                  <a:pt x="21" y="5"/>
                </a:lnTo>
                <a:lnTo>
                  <a:pt x="19" y="3"/>
                </a:lnTo>
                <a:lnTo>
                  <a:pt x="19" y="3"/>
                </a:lnTo>
                <a:lnTo>
                  <a:pt x="14" y="3"/>
                </a:lnTo>
                <a:lnTo>
                  <a:pt x="14" y="3"/>
                </a:lnTo>
                <a:lnTo>
                  <a:pt x="9" y="3"/>
                </a:lnTo>
                <a:lnTo>
                  <a:pt x="9" y="3"/>
                </a:lnTo>
                <a:lnTo>
                  <a:pt x="7" y="5"/>
                </a:lnTo>
                <a:lnTo>
                  <a:pt x="7" y="5"/>
                </a:lnTo>
                <a:lnTo>
                  <a:pt x="5" y="10"/>
                </a:lnTo>
                <a:lnTo>
                  <a:pt x="5" y="10"/>
                </a:lnTo>
                <a:lnTo>
                  <a:pt x="2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Freeform 336"/>
          <p:cNvSpPr>
            <a:spLocks noEditPoints="1"/>
          </p:cNvSpPr>
          <p:nvPr/>
        </p:nvSpPr>
        <p:spPr bwMode="auto">
          <a:xfrm>
            <a:off x="7674377" y="2964756"/>
            <a:ext cx="7938" cy="65088"/>
          </a:xfrm>
          <a:custGeom>
            <a:avLst/>
            <a:gdLst>
              <a:gd name="T0" fmla="*/ 0 w 5"/>
              <a:gd name="T1" fmla="*/ 41 h 41"/>
              <a:gd name="T2" fmla="*/ 0 w 5"/>
              <a:gd name="T3" fmla="*/ 11 h 41"/>
              <a:gd name="T4" fmla="*/ 5 w 5"/>
              <a:gd name="T5" fmla="*/ 11 h 41"/>
              <a:gd name="T6" fmla="*/ 5 w 5"/>
              <a:gd name="T7" fmla="*/ 41 h 41"/>
              <a:gd name="T8" fmla="*/ 0 w 5"/>
              <a:gd name="T9" fmla="*/ 41 h 41"/>
              <a:gd name="T10" fmla="*/ 0 w 5"/>
              <a:gd name="T11" fmla="*/ 41 h 41"/>
              <a:gd name="T12" fmla="*/ 0 w 5"/>
              <a:gd name="T13" fmla="*/ 4 h 41"/>
              <a:gd name="T14" fmla="*/ 0 w 5"/>
              <a:gd name="T15" fmla="*/ 0 h 41"/>
              <a:gd name="T16" fmla="*/ 5 w 5"/>
              <a:gd name="T17" fmla="*/ 0 h 41"/>
              <a:gd name="T18" fmla="*/ 5 w 5"/>
              <a:gd name="T19" fmla="*/ 4 h 41"/>
              <a:gd name="T20" fmla="*/ 0 w 5"/>
              <a:gd name="T21" fmla="*/ 4 h 41"/>
              <a:gd name="T22" fmla="*/ 0 w 5"/>
              <a:gd name="T23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1">
                <a:moveTo>
                  <a:pt x="0" y="41"/>
                </a:moveTo>
                <a:lnTo>
                  <a:pt x="0" y="11"/>
                </a:lnTo>
                <a:lnTo>
                  <a:pt x="5" y="11"/>
                </a:lnTo>
                <a:lnTo>
                  <a:pt x="5" y="41"/>
                </a:lnTo>
                <a:lnTo>
                  <a:pt x="0" y="41"/>
                </a:lnTo>
                <a:lnTo>
                  <a:pt x="0" y="41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5" y="0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337"/>
          <p:cNvSpPr>
            <a:spLocks/>
          </p:cNvSpPr>
          <p:nvPr/>
        </p:nvSpPr>
        <p:spPr bwMode="auto">
          <a:xfrm>
            <a:off x="7688665" y="2959994"/>
            <a:ext cx="33338" cy="69850"/>
          </a:xfrm>
          <a:custGeom>
            <a:avLst/>
            <a:gdLst>
              <a:gd name="T0" fmla="*/ 5 w 21"/>
              <a:gd name="T1" fmla="*/ 44 h 44"/>
              <a:gd name="T2" fmla="*/ 5 w 21"/>
              <a:gd name="T3" fmla="*/ 17 h 44"/>
              <a:gd name="T4" fmla="*/ 0 w 21"/>
              <a:gd name="T5" fmla="*/ 17 h 44"/>
              <a:gd name="T6" fmla="*/ 0 w 21"/>
              <a:gd name="T7" fmla="*/ 14 h 44"/>
              <a:gd name="T8" fmla="*/ 5 w 21"/>
              <a:gd name="T9" fmla="*/ 14 h 44"/>
              <a:gd name="T10" fmla="*/ 5 w 21"/>
              <a:gd name="T11" fmla="*/ 12 h 44"/>
              <a:gd name="T12" fmla="*/ 5 w 21"/>
              <a:gd name="T13" fmla="*/ 12 h 44"/>
              <a:gd name="T14" fmla="*/ 7 w 21"/>
              <a:gd name="T15" fmla="*/ 7 h 44"/>
              <a:gd name="T16" fmla="*/ 7 w 21"/>
              <a:gd name="T17" fmla="*/ 5 h 44"/>
              <a:gd name="T18" fmla="*/ 7 w 21"/>
              <a:gd name="T19" fmla="*/ 5 h 44"/>
              <a:gd name="T20" fmla="*/ 10 w 21"/>
              <a:gd name="T21" fmla="*/ 3 h 44"/>
              <a:gd name="T22" fmla="*/ 14 w 21"/>
              <a:gd name="T23" fmla="*/ 0 h 44"/>
              <a:gd name="T24" fmla="*/ 14 w 21"/>
              <a:gd name="T25" fmla="*/ 0 h 44"/>
              <a:gd name="T26" fmla="*/ 19 w 21"/>
              <a:gd name="T27" fmla="*/ 3 h 44"/>
              <a:gd name="T28" fmla="*/ 19 w 21"/>
              <a:gd name="T29" fmla="*/ 3 h 44"/>
              <a:gd name="T30" fmla="*/ 21 w 21"/>
              <a:gd name="T31" fmla="*/ 3 h 44"/>
              <a:gd name="T32" fmla="*/ 19 w 21"/>
              <a:gd name="T33" fmla="*/ 5 h 44"/>
              <a:gd name="T34" fmla="*/ 19 w 21"/>
              <a:gd name="T35" fmla="*/ 5 h 44"/>
              <a:gd name="T36" fmla="*/ 17 w 21"/>
              <a:gd name="T37" fmla="*/ 5 h 44"/>
              <a:gd name="T38" fmla="*/ 17 w 21"/>
              <a:gd name="T39" fmla="*/ 5 h 44"/>
              <a:gd name="T40" fmla="*/ 14 w 21"/>
              <a:gd name="T41" fmla="*/ 5 h 44"/>
              <a:gd name="T42" fmla="*/ 14 w 21"/>
              <a:gd name="T43" fmla="*/ 5 h 44"/>
              <a:gd name="T44" fmla="*/ 12 w 21"/>
              <a:gd name="T45" fmla="*/ 7 h 44"/>
              <a:gd name="T46" fmla="*/ 12 w 21"/>
              <a:gd name="T47" fmla="*/ 7 h 44"/>
              <a:gd name="T48" fmla="*/ 10 w 21"/>
              <a:gd name="T49" fmla="*/ 12 h 44"/>
              <a:gd name="T50" fmla="*/ 10 w 21"/>
              <a:gd name="T51" fmla="*/ 14 h 44"/>
              <a:gd name="T52" fmla="*/ 19 w 21"/>
              <a:gd name="T53" fmla="*/ 14 h 44"/>
              <a:gd name="T54" fmla="*/ 19 w 21"/>
              <a:gd name="T55" fmla="*/ 17 h 44"/>
              <a:gd name="T56" fmla="*/ 10 w 21"/>
              <a:gd name="T57" fmla="*/ 17 h 44"/>
              <a:gd name="T58" fmla="*/ 10 w 21"/>
              <a:gd name="T59" fmla="*/ 44 h 44"/>
              <a:gd name="T60" fmla="*/ 5 w 21"/>
              <a:gd name="T61" fmla="*/ 44 h 44"/>
              <a:gd name="T62" fmla="*/ 5 w 21"/>
              <a:gd name="T6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" h="44">
                <a:moveTo>
                  <a:pt x="5" y="44"/>
                </a:moveTo>
                <a:lnTo>
                  <a:pt x="5" y="17"/>
                </a:lnTo>
                <a:lnTo>
                  <a:pt x="0" y="17"/>
                </a:lnTo>
                <a:lnTo>
                  <a:pt x="0" y="14"/>
                </a:lnTo>
                <a:lnTo>
                  <a:pt x="5" y="14"/>
                </a:lnTo>
                <a:lnTo>
                  <a:pt x="5" y="12"/>
                </a:lnTo>
                <a:lnTo>
                  <a:pt x="5" y="12"/>
                </a:lnTo>
                <a:lnTo>
                  <a:pt x="7" y="7"/>
                </a:lnTo>
                <a:lnTo>
                  <a:pt x="7" y="5"/>
                </a:lnTo>
                <a:lnTo>
                  <a:pt x="7" y="5"/>
                </a:lnTo>
                <a:lnTo>
                  <a:pt x="10" y="3"/>
                </a:lnTo>
                <a:lnTo>
                  <a:pt x="14" y="0"/>
                </a:lnTo>
                <a:lnTo>
                  <a:pt x="14" y="0"/>
                </a:lnTo>
                <a:lnTo>
                  <a:pt x="19" y="3"/>
                </a:lnTo>
                <a:lnTo>
                  <a:pt x="19" y="3"/>
                </a:lnTo>
                <a:lnTo>
                  <a:pt x="21" y="3"/>
                </a:lnTo>
                <a:lnTo>
                  <a:pt x="19" y="5"/>
                </a:lnTo>
                <a:lnTo>
                  <a:pt x="19" y="5"/>
                </a:lnTo>
                <a:lnTo>
                  <a:pt x="17" y="5"/>
                </a:lnTo>
                <a:lnTo>
                  <a:pt x="17" y="5"/>
                </a:lnTo>
                <a:lnTo>
                  <a:pt x="14" y="5"/>
                </a:lnTo>
                <a:lnTo>
                  <a:pt x="14" y="5"/>
                </a:lnTo>
                <a:lnTo>
                  <a:pt x="12" y="7"/>
                </a:lnTo>
                <a:lnTo>
                  <a:pt x="12" y="7"/>
                </a:lnTo>
                <a:lnTo>
                  <a:pt x="10" y="12"/>
                </a:lnTo>
                <a:lnTo>
                  <a:pt x="10" y="14"/>
                </a:lnTo>
                <a:lnTo>
                  <a:pt x="19" y="14"/>
                </a:lnTo>
                <a:lnTo>
                  <a:pt x="19" y="17"/>
                </a:lnTo>
                <a:lnTo>
                  <a:pt x="10" y="17"/>
                </a:lnTo>
                <a:lnTo>
                  <a:pt x="10" y="44"/>
                </a:lnTo>
                <a:lnTo>
                  <a:pt x="5" y="44"/>
                </a:lnTo>
                <a:lnTo>
                  <a:pt x="5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338"/>
          <p:cNvSpPr>
            <a:spLocks noEditPoints="1"/>
          </p:cNvSpPr>
          <p:nvPr/>
        </p:nvSpPr>
        <p:spPr bwMode="auto">
          <a:xfrm>
            <a:off x="7718827" y="2982219"/>
            <a:ext cx="47625" cy="47625"/>
          </a:xfrm>
          <a:custGeom>
            <a:avLst/>
            <a:gdLst>
              <a:gd name="T0" fmla="*/ 16 w 30"/>
              <a:gd name="T1" fmla="*/ 30 h 30"/>
              <a:gd name="T2" fmla="*/ 9 w 30"/>
              <a:gd name="T3" fmla="*/ 30 h 30"/>
              <a:gd name="T4" fmla="*/ 5 w 30"/>
              <a:gd name="T5" fmla="*/ 26 h 30"/>
              <a:gd name="T6" fmla="*/ 2 w 30"/>
              <a:gd name="T7" fmla="*/ 21 h 30"/>
              <a:gd name="T8" fmla="*/ 0 w 30"/>
              <a:gd name="T9" fmla="*/ 14 h 30"/>
              <a:gd name="T10" fmla="*/ 2 w 30"/>
              <a:gd name="T11" fmla="*/ 10 h 30"/>
              <a:gd name="T12" fmla="*/ 5 w 30"/>
              <a:gd name="T13" fmla="*/ 5 h 30"/>
              <a:gd name="T14" fmla="*/ 9 w 30"/>
              <a:gd name="T15" fmla="*/ 0 h 30"/>
              <a:gd name="T16" fmla="*/ 16 w 30"/>
              <a:gd name="T17" fmla="*/ 0 h 30"/>
              <a:gd name="T18" fmla="*/ 21 w 30"/>
              <a:gd name="T19" fmla="*/ 0 h 30"/>
              <a:gd name="T20" fmla="*/ 26 w 30"/>
              <a:gd name="T21" fmla="*/ 5 h 30"/>
              <a:gd name="T22" fmla="*/ 30 w 30"/>
              <a:gd name="T23" fmla="*/ 10 h 30"/>
              <a:gd name="T24" fmla="*/ 30 w 30"/>
              <a:gd name="T25" fmla="*/ 14 h 30"/>
              <a:gd name="T26" fmla="*/ 30 w 30"/>
              <a:gd name="T27" fmla="*/ 17 h 30"/>
              <a:gd name="T28" fmla="*/ 5 w 30"/>
              <a:gd name="T29" fmla="*/ 17 h 30"/>
              <a:gd name="T30" fmla="*/ 7 w 30"/>
              <a:gd name="T31" fmla="*/ 21 h 30"/>
              <a:gd name="T32" fmla="*/ 9 w 30"/>
              <a:gd name="T33" fmla="*/ 23 h 30"/>
              <a:gd name="T34" fmla="*/ 12 w 30"/>
              <a:gd name="T35" fmla="*/ 26 h 30"/>
              <a:gd name="T36" fmla="*/ 16 w 30"/>
              <a:gd name="T37" fmla="*/ 28 h 30"/>
              <a:gd name="T38" fmla="*/ 19 w 30"/>
              <a:gd name="T39" fmla="*/ 28 h 30"/>
              <a:gd name="T40" fmla="*/ 21 w 30"/>
              <a:gd name="T41" fmla="*/ 26 h 30"/>
              <a:gd name="T42" fmla="*/ 23 w 30"/>
              <a:gd name="T43" fmla="*/ 23 h 30"/>
              <a:gd name="T44" fmla="*/ 26 w 30"/>
              <a:gd name="T45" fmla="*/ 21 h 30"/>
              <a:gd name="T46" fmla="*/ 28 w 30"/>
              <a:gd name="T47" fmla="*/ 23 h 30"/>
              <a:gd name="T48" fmla="*/ 28 w 30"/>
              <a:gd name="T49" fmla="*/ 26 h 30"/>
              <a:gd name="T50" fmla="*/ 23 w 30"/>
              <a:gd name="T51" fmla="*/ 28 h 30"/>
              <a:gd name="T52" fmla="*/ 21 w 30"/>
              <a:gd name="T53" fmla="*/ 30 h 30"/>
              <a:gd name="T54" fmla="*/ 16 w 30"/>
              <a:gd name="T55" fmla="*/ 30 h 30"/>
              <a:gd name="T56" fmla="*/ 28 w 30"/>
              <a:gd name="T57" fmla="*/ 14 h 30"/>
              <a:gd name="T58" fmla="*/ 26 w 30"/>
              <a:gd name="T59" fmla="*/ 10 h 30"/>
              <a:gd name="T60" fmla="*/ 23 w 30"/>
              <a:gd name="T61" fmla="*/ 5 h 30"/>
              <a:gd name="T62" fmla="*/ 21 w 30"/>
              <a:gd name="T63" fmla="*/ 3 h 30"/>
              <a:gd name="T64" fmla="*/ 16 w 30"/>
              <a:gd name="T65" fmla="*/ 3 h 30"/>
              <a:gd name="T66" fmla="*/ 12 w 30"/>
              <a:gd name="T67" fmla="*/ 3 h 30"/>
              <a:gd name="T68" fmla="*/ 9 w 30"/>
              <a:gd name="T69" fmla="*/ 5 h 30"/>
              <a:gd name="T70" fmla="*/ 7 w 30"/>
              <a:gd name="T71" fmla="*/ 10 h 30"/>
              <a:gd name="T72" fmla="*/ 28 w 30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9" y="30"/>
                </a:lnTo>
                <a:lnTo>
                  <a:pt x="9" y="30"/>
                </a:lnTo>
                <a:lnTo>
                  <a:pt x="5" y="26"/>
                </a:lnTo>
                <a:lnTo>
                  <a:pt x="5" y="26"/>
                </a:lnTo>
                <a:lnTo>
                  <a:pt x="2" y="21"/>
                </a:lnTo>
                <a:lnTo>
                  <a:pt x="2" y="21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5" y="5"/>
                </a:lnTo>
                <a:lnTo>
                  <a:pt x="5" y="5"/>
                </a:lnTo>
                <a:lnTo>
                  <a:pt x="9" y="0"/>
                </a:lnTo>
                <a:lnTo>
                  <a:pt x="9" y="0"/>
                </a:lnTo>
                <a:lnTo>
                  <a:pt x="16" y="0"/>
                </a:lnTo>
                <a:lnTo>
                  <a:pt x="16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30" y="10"/>
                </a:lnTo>
                <a:lnTo>
                  <a:pt x="30" y="10"/>
                </a:lnTo>
                <a:lnTo>
                  <a:pt x="30" y="14"/>
                </a:lnTo>
                <a:lnTo>
                  <a:pt x="30" y="14"/>
                </a:lnTo>
                <a:lnTo>
                  <a:pt x="30" y="17"/>
                </a:lnTo>
                <a:lnTo>
                  <a:pt x="30" y="17"/>
                </a:lnTo>
                <a:lnTo>
                  <a:pt x="30" y="17"/>
                </a:lnTo>
                <a:lnTo>
                  <a:pt x="5" y="17"/>
                </a:lnTo>
                <a:lnTo>
                  <a:pt x="5" y="17"/>
                </a:lnTo>
                <a:lnTo>
                  <a:pt x="7" y="21"/>
                </a:lnTo>
                <a:lnTo>
                  <a:pt x="7" y="21"/>
                </a:lnTo>
                <a:lnTo>
                  <a:pt x="9" y="23"/>
                </a:lnTo>
                <a:lnTo>
                  <a:pt x="9" y="23"/>
                </a:lnTo>
                <a:lnTo>
                  <a:pt x="12" y="26"/>
                </a:lnTo>
                <a:lnTo>
                  <a:pt x="12" y="26"/>
                </a:lnTo>
                <a:lnTo>
                  <a:pt x="16" y="28"/>
                </a:lnTo>
                <a:lnTo>
                  <a:pt x="16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3" y="23"/>
                </a:lnTo>
                <a:lnTo>
                  <a:pt x="23" y="23"/>
                </a:lnTo>
                <a:lnTo>
                  <a:pt x="26" y="21"/>
                </a:lnTo>
                <a:lnTo>
                  <a:pt x="28" y="23"/>
                </a:lnTo>
                <a:lnTo>
                  <a:pt x="28" y="23"/>
                </a:lnTo>
                <a:lnTo>
                  <a:pt x="28" y="26"/>
                </a:lnTo>
                <a:lnTo>
                  <a:pt x="28" y="26"/>
                </a:lnTo>
                <a:lnTo>
                  <a:pt x="23" y="28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8" y="14"/>
                </a:moveTo>
                <a:lnTo>
                  <a:pt x="28" y="14"/>
                </a:lnTo>
                <a:lnTo>
                  <a:pt x="26" y="10"/>
                </a:lnTo>
                <a:lnTo>
                  <a:pt x="26" y="10"/>
                </a:lnTo>
                <a:lnTo>
                  <a:pt x="23" y="5"/>
                </a:lnTo>
                <a:lnTo>
                  <a:pt x="23" y="5"/>
                </a:lnTo>
                <a:lnTo>
                  <a:pt x="21" y="3"/>
                </a:lnTo>
                <a:lnTo>
                  <a:pt x="21" y="3"/>
                </a:lnTo>
                <a:lnTo>
                  <a:pt x="16" y="3"/>
                </a:lnTo>
                <a:lnTo>
                  <a:pt x="16" y="3"/>
                </a:lnTo>
                <a:lnTo>
                  <a:pt x="12" y="3"/>
                </a:lnTo>
                <a:lnTo>
                  <a:pt x="12" y="3"/>
                </a:lnTo>
                <a:lnTo>
                  <a:pt x="9" y="5"/>
                </a:lnTo>
                <a:lnTo>
                  <a:pt x="9" y="5"/>
                </a:lnTo>
                <a:lnTo>
                  <a:pt x="7" y="10"/>
                </a:lnTo>
                <a:lnTo>
                  <a:pt x="7" y="10"/>
                </a:lnTo>
                <a:lnTo>
                  <a:pt x="5" y="14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Freeform 339"/>
          <p:cNvSpPr>
            <a:spLocks/>
          </p:cNvSpPr>
          <p:nvPr/>
        </p:nvSpPr>
        <p:spPr bwMode="auto">
          <a:xfrm>
            <a:off x="7777565" y="2982219"/>
            <a:ext cx="41275" cy="47625"/>
          </a:xfrm>
          <a:custGeom>
            <a:avLst/>
            <a:gdLst>
              <a:gd name="T0" fmla="*/ 26 w 26"/>
              <a:gd name="T1" fmla="*/ 30 h 30"/>
              <a:gd name="T2" fmla="*/ 21 w 26"/>
              <a:gd name="T3" fmla="*/ 30 h 30"/>
              <a:gd name="T4" fmla="*/ 21 w 26"/>
              <a:gd name="T5" fmla="*/ 14 h 30"/>
              <a:gd name="T6" fmla="*/ 21 w 26"/>
              <a:gd name="T7" fmla="*/ 14 h 30"/>
              <a:gd name="T8" fmla="*/ 19 w 26"/>
              <a:gd name="T9" fmla="*/ 5 h 30"/>
              <a:gd name="T10" fmla="*/ 19 w 26"/>
              <a:gd name="T11" fmla="*/ 5 h 30"/>
              <a:gd name="T12" fmla="*/ 19 w 26"/>
              <a:gd name="T13" fmla="*/ 3 h 30"/>
              <a:gd name="T14" fmla="*/ 14 w 26"/>
              <a:gd name="T15" fmla="*/ 3 h 30"/>
              <a:gd name="T16" fmla="*/ 14 w 26"/>
              <a:gd name="T17" fmla="*/ 3 h 30"/>
              <a:gd name="T18" fmla="*/ 12 w 26"/>
              <a:gd name="T19" fmla="*/ 3 h 30"/>
              <a:gd name="T20" fmla="*/ 12 w 26"/>
              <a:gd name="T21" fmla="*/ 3 h 30"/>
              <a:gd name="T22" fmla="*/ 7 w 26"/>
              <a:gd name="T23" fmla="*/ 5 h 30"/>
              <a:gd name="T24" fmla="*/ 7 w 26"/>
              <a:gd name="T25" fmla="*/ 5 h 30"/>
              <a:gd name="T26" fmla="*/ 5 w 26"/>
              <a:gd name="T27" fmla="*/ 7 h 30"/>
              <a:gd name="T28" fmla="*/ 5 w 26"/>
              <a:gd name="T29" fmla="*/ 7 h 30"/>
              <a:gd name="T30" fmla="*/ 5 w 26"/>
              <a:gd name="T31" fmla="*/ 12 h 30"/>
              <a:gd name="T32" fmla="*/ 5 w 26"/>
              <a:gd name="T33" fmla="*/ 30 h 30"/>
              <a:gd name="T34" fmla="*/ 0 w 26"/>
              <a:gd name="T35" fmla="*/ 30 h 30"/>
              <a:gd name="T36" fmla="*/ 0 w 26"/>
              <a:gd name="T37" fmla="*/ 0 h 30"/>
              <a:gd name="T38" fmla="*/ 3 w 26"/>
              <a:gd name="T39" fmla="*/ 0 h 30"/>
              <a:gd name="T40" fmla="*/ 3 w 26"/>
              <a:gd name="T41" fmla="*/ 7 h 30"/>
              <a:gd name="T42" fmla="*/ 3 w 26"/>
              <a:gd name="T43" fmla="*/ 7 h 30"/>
              <a:gd name="T44" fmla="*/ 10 w 26"/>
              <a:gd name="T45" fmla="*/ 0 h 30"/>
              <a:gd name="T46" fmla="*/ 10 w 26"/>
              <a:gd name="T47" fmla="*/ 0 h 30"/>
              <a:gd name="T48" fmla="*/ 17 w 26"/>
              <a:gd name="T49" fmla="*/ 0 h 30"/>
              <a:gd name="T50" fmla="*/ 17 w 26"/>
              <a:gd name="T51" fmla="*/ 0 h 30"/>
              <a:gd name="T52" fmla="*/ 21 w 26"/>
              <a:gd name="T53" fmla="*/ 0 h 30"/>
              <a:gd name="T54" fmla="*/ 21 w 26"/>
              <a:gd name="T55" fmla="*/ 0 h 30"/>
              <a:gd name="T56" fmla="*/ 24 w 26"/>
              <a:gd name="T57" fmla="*/ 3 h 30"/>
              <a:gd name="T58" fmla="*/ 24 w 26"/>
              <a:gd name="T59" fmla="*/ 3 h 30"/>
              <a:gd name="T60" fmla="*/ 26 w 26"/>
              <a:gd name="T61" fmla="*/ 7 h 30"/>
              <a:gd name="T62" fmla="*/ 26 w 26"/>
              <a:gd name="T63" fmla="*/ 7 h 30"/>
              <a:gd name="T64" fmla="*/ 26 w 26"/>
              <a:gd name="T65" fmla="*/ 12 h 30"/>
              <a:gd name="T66" fmla="*/ 26 w 26"/>
              <a:gd name="T67" fmla="*/ 30 h 30"/>
              <a:gd name="T68" fmla="*/ 26 w 26"/>
              <a:gd name="T6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" h="30">
                <a:moveTo>
                  <a:pt x="26" y="30"/>
                </a:moveTo>
                <a:lnTo>
                  <a:pt x="21" y="30"/>
                </a:lnTo>
                <a:lnTo>
                  <a:pt x="21" y="14"/>
                </a:lnTo>
                <a:lnTo>
                  <a:pt x="21" y="14"/>
                </a:lnTo>
                <a:lnTo>
                  <a:pt x="19" y="5"/>
                </a:lnTo>
                <a:lnTo>
                  <a:pt x="19" y="5"/>
                </a:lnTo>
                <a:lnTo>
                  <a:pt x="19" y="3"/>
                </a:lnTo>
                <a:lnTo>
                  <a:pt x="14" y="3"/>
                </a:lnTo>
                <a:lnTo>
                  <a:pt x="14" y="3"/>
                </a:lnTo>
                <a:lnTo>
                  <a:pt x="12" y="3"/>
                </a:lnTo>
                <a:lnTo>
                  <a:pt x="12" y="3"/>
                </a:lnTo>
                <a:lnTo>
                  <a:pt x="7" y="5"/>
                </a:lnTo>
                <a:lnTo>
                  <a:pt x="7" y="5"/>
                </a:lnTo>
                <a:lnTo>
                  <a:pt x="5" y="7"/>
                </a:lnTo>
                <a:lnTo>
                  <a:pt x="5" y="7"/>
                </a:lnTo>
                <a:lnTo>
                  <a:pt x="5" y="12"/>
                </a:lnTo>
                <a:lnTo>
                  <a:pt x="5" y="30"/>
                </a:lnTo>
                <a:lnTo>
                  <a:pt x="0" y="30"/>
                </a:lnTo>
                <a:lnTo>
                  <a:pt x="0" y="0"/>
                </a:lnTo>
                <a:lnTo>
                  <a:pt x="3" y="0"/>
                </a:lnTo>
                <a:lnTo>
                  <a:pt x="3" y="7"/>
                </a:lnTo>
                <a:lnTo>
                  <a:pt x="3" y="7"/>
                </a:lnTo>
                <a:lnTo>
                  <a:pt x="10" y="0"/>
                </a:lnTo>
                <a:lnTo>
                  <a:pt x="10" y="0"/>
                </a:lnTo>
                <a:lnTo>
                  <a:pt x="17" y="0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4" y="3"/>
                </a:lnTo>
                <a:lnTo>
                  <a:pt x="24" y="3"/>
                </a:lnTo>
                <a:lnTo>
                  <a:pt x="26" y="7"/>
                </a:lnTo>
                <a:lnTo>
                  <a:pt x="26" y="7"/>
                </a:lnTo>
                <a:lnTo>
                  <a:pt x="26" y="12"/>
                </a:lnTo>
                <a:lnTo>
                  <a:pt x="26" y="30"/>
                </a:lnTo>
                <a:lnTo>
                  <a:pt x="2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Freeform 340"/>
          <p:cNvSpPr>
            <a:spLocks noEditPoints="1"/>
          </p:cNvSpPr>
          <p:nvPr/>
        </p:nvSpPr>
        <p:spPr bwMode="auto">
          <a:xfrm>
            <a:off x="7826777" y="2964756"/>
            <a:ext cx="50800" cy="65088"/>
          </a:xfrm>
          <a:custGeom>
            <a:avLst/>
            <a:gdLst>
              <a:gd name="T0" fmla="*/ 16 w 32"/>
              <a:gd name="T1" fmla="*/ 41 h 41"/>
              <a:gd name="T2" fmla="*/ 9 w 32"/>
              <a:gd name="T3" fmla="*/ 39 h 41"/>
              <a:gd name="T4" fmla="*/ 4 w 32"/>
              <a:gd name="T5" fmla="*/ 37 h 41"/>
              <a:gd name="T6" fmla="*/ 2 w 32"/>
              <a:gd name="T7" fmla="*/ 32 h 41"/>
              <a:gd name="T8" fmla="*/ 0 w 32"/>
              <a:gd name="T9" fmla="*/ 25 h 41"/>
              <a:gd name="T10" fmla="*/ 2 w 32"/>
              <a:gd name="T11" fmla="*/ 21 h 41"/>
              <a:gd name="T12" fmla="*/ 4 w 32"/>
              <a:gd name="T13" fmla="*/ 16 h 41"/>
              <a:gd name="T14" fmla="*/ 9 w 32"/>
              <a:gd name="T15" fmla="*/ 11 h 41"/>
              <a:gd name="T16" fmla="*/ 14 w 32"/>
              <a:gd name="T17" fmla="*/ 11 h 41"/>
              <a:gd name="T18" fmla="*/ 20 w 32"/>
              <a:gd name="T19" fmla="*/ 11 h 41"/>
              <a:gd name="T20" fmla="*/ 25 w 32"/>
              <a:gd name="T21" fmla="*/ 0 h 41"/>
              <a:gd name="T22" fmla="*/ 30 w 32"/>
              <a:gd name="T23" fmla="*/ 37 h 41"/>
              <a:gd name="T24" fmla="*/ 32 w 32"/>
              <a:gd name="T25" fmla="*/ 37 h 41"/>
              <a:gd name="T26" fmla="*/ 32 w 32"/>
              <a:gd name="T27" fmla="*/ 41 h 41"/>
              <a:gd name="T28" fmla="*/ 30 w 32"/>
              <a:gd name="T29" fmla="*/ 41 h 41"/>
              <a:gd name="T30" fmla="*/ 27 w 32"/>
              <a:gd name="T31" fmla="*/ 39 h 41"/>
              <a:gd name="T32" fmla="*/ 27 w 32"/>
              <a:gd name="T33" fmla="*/ 34 h 41"/>
              <a:gd name="T34" fmla="*/ 20 w 32"/>
              <a:gd name="T35" fmla="*/ 39 h 41"/>
              <a:gd name="T36" fmla="*/ 16 w 32"/>
              <a:gd name="T37" fmla="*/ 41 h 41"/>
              <a:gd name="T38" fmla="*/ 16 w 32"/>
              <a:gd name="T39" fmla="*/ 39 h 41"/>
              <a:gd name="T40" fmla="*/ 18 w 32"/>
              <a:gd name="T41" fmla="*/ 37 h 41"/>
              <a:gd name="T42" fmla="*/ 23 w 32"/>
              <a:gd name="T43" fmla="*/ 37 h 41"/>
              <a:gd name="T44" fmla="*/ 25 w 32"/>
              <a:gd name="T45" fmla="*/ 34 h 41"/>
              <a:gd name="T46" fmla="*/ 25 w 32"/>
              <a:gd name="T47" fmla="*/ 30 h 41"/>
              <a:gd name="T48" fmla="*/ 25 w 32"/>
              <a:gd name="T49" fmla="*/ 21 h 41"/>
              <a:gd name="T50" fmla="*/ 25 w 32"/>
              <a:gd name="T51" fmla="*/ 18 h 41"/>
              <a:gd name="T52" fmla="*/ 23 w 32"/>
              <a:gd name="T53" fmla="*/ 16 h 41"/>
              <a:gd name="T54" fmla="*/ 18 w 32"/>
              <a:gd name="T55" fmla="*/ 14 h 41"/>
              <a:gd name="T56" fmla="*/ 16 w 32"/>
              <a:gd name="T57" fmla="*/ 14 h 41"/>
              <a:gd name="T58" fmla="*/ 11 w 32"/>
              <a:gd name="T59" fmla="*/ 16 h 41"/>
              <a:gd name="T60" fmla="*/ 7 w 32"/>
              <a:gd name="T61" fmla="*/ 18 h 41"/>
              <a:gd name="T62" fmla="*/ 7 w 32"/>
              <a:gd name="T63" fmla="*/ 21 h 41"/>
              <a:gd name="T64" fmla="*/ 4 w 32"/>
              <a:gd name="T65" fmla="*/ 25 h 41"/>
              <a:gd name="T66" fmla="*/ 7 w 32"/>
              <a:gd name="T67" fmla="*/ 30 h 41"/>
              <a:gd name="T68" fmla="*/ 9 w 32"/>
              <a:gd name="T69" fmla="*/ 34 h 41"/>
              <a:gd name="T70" fmla="*/ 11 w 32"/>
              <a:gd name="T71" fmla="*/ 37 h 41"/>
              <a:gd name="T72" fmla="*/ 16 w 32"/>
              <a:gd name="T7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" h="41">
                <a:moveTo>
                  <a:pt x="16" y="41"/>
                </a:moveTo>
                <a:lnTo>
                  <a:pt x="16" y="41"/>
                </a:lnTo>
                <a:lnTo>
                  <a:pt x="9" y="39"/>
                </a:lnTo>
                <a:lnTo>
                  <a:pt x="9" y="39"/>
                </a:lnTo>
                <a:lnTo>
                  <a:pt x="4" y="37"/>
                </a:lnTo>
                <a:lnTo>
                  <a:pt x="4" y="37"/>
                </a:lnTo>
                <a:lnTo>
                  <a:pt x="2" y="32"/>
                </a:lnTo>
                <a:lnTo>
                  <a:pt x="2" y="32"/>
                </a:lnTo>
                <a:lnTo>
                  <a:pt x="0" y="25"/>
                </a:lnTo>
                <a:lnTo>
                  <a:pt x="0" y="25"/>
                </a:lnTo>
                <a:lnTo>
                  <a:pt x="2" y="21"/>
                </a:lnTo>
                <a:lnTo>
                  <a:pt x="2" y="21"/>
                </a:lnTo>
                <a:lnTo>
                  <a:pt x="4" y="16"/>
                </a:lnTo>
                <a:lnTo>
                  <a:pt x="4" y="16"/>
                </a:lnTo>
                <a:lnTo>
                  <a:pt x="9" y="11"/>
                </a:lnTo>
                <a:lnTo>
                  <a:pt x="9" y="11"/>
                </a:lnTo>
                <a:lnTo>
                  <a:pt x="14" y="11"/>
                </a:lnTo>
                <a:lnTo>
                  <a:pt x="14" y="11"/>
                </a:lnTo>
                <a:lnTo>
                  <a:pt x="20" y="11"/>
                </a:lnTo>
                <a:lnTo>
                  <a:pt x="20" y="11"/>
                </a:lnTo>
                <a:lnTo>
                  <a:pt x="25" y="18"/>
                </a:lnTo>
                <a:lnTo>
                  <a:pt x="25" y="0"/>
                </a:lnTo>
                <a:lnTo>
                  <a:pt x="30" y="0"/>
                </a:lnTo>
                <a:lnTo>
                  <a:pt x="30" y="37"/>
                </a:lnTo>
                <a:lnTo>
                  <a:pt x="30" y="37"/>
                </a:lnTo>
                <a:lnTo>
                  <a:pt x="32" y="37"/>
                </a:lnTo>
                <a:lnTo>
                  <a:pt x="32" y="41"/>
                </a:lnTo>
                <a:lnTo>
                  <a:pt x="32" y="41"/>
                </a:lnTo>
                <a:lnTo>
                  <a:pt x="30" y="41"/>
                </a:lnTo>
                <a:lnTo>
                  <a:pt x="30" y="41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4"/>
                </a:lnTo>
                <a:lnTo>
                  <a:pt x="27" y="34"/>
                </a:lnTo>
                <a:lnTo>
                  <a:pt x="20" y="39"/>
                </a:lnTo>
                <a:lnTo>
                  <a:pt x="20" y="39"/>
                </a:lnTo>
                <a:lnTo>
                  <a:pt x="16" y="41"/>
                </a:lnTo>
                <a:lnTo>
                  <a:pt x="16" y="41"/>
                </a:lnTo>
                <a:close/>
                <a:moveTo>
                  <a:pt x="16" y="39"/>
                </a:moveTo>
                <a:lnTo>
                  <a:pt x="16" y="39"/>
                </a:lnTo>
                <a:lnTo>
                  <a:pt x="18" y="37"/>
                </a:lnTo>
                <a:lnTo>
                  <a:pt x="18" y="37"/>
                </a:lnTo>
                <a:lnTo>
                  <a:pt x="23" y="37"/>
                </a:lnTo>
                <a:lnTo>
                  <a:pt x="23" y="37"/>
                </a:lnTo>
                <a:lnTo>
                  <a:pt x="25" y="34"/>
                </a:lnTo>
                <a:lnTo>
                  <a:pt x="25" y="34"/>
                </a:lnTo>
                <a:lnTo>
                  <a:pt x="25" y="30"/>
                </a:lnTo>
                <a:lnTo>
                  <a:pt x="25" y="21"/>
                </a:lnTo>
                <a:lnTo>
                  <a:pt x="25" y="21"/>
                </a:lnTo>
                <a:lnTo>
                  <a:pt x="25" y="18"/>
                </a:lnTo>
                <a:lnTo>
                  <a:pt x="25" y="18"/>
                </a:lnTo>
                <a:lnTo>
                  <a:pt x="23" y="16"/>
                </a:lnTo>
                <a:lnTo>
                  <a:pt x="23" y="16"/>
                </a:lnTo>
                <a:lnTo>
                  <a:pt x="18" y="14"/>
                </a:lnTo>
                <a:lnTo>
                  <a:pt x="18" y="14"/>
                </a:lnTo>
                <a:lnTo>
                  <a:pt x="16" y="14"/>
                </a:lnTo>
                <a:lnTo>
                  <a:pt x="16" y="14"/>
                </a:lnTo>
                <a:lnTo>
                  <a:pt x="11" y="16"/>
                </a:lnTo>
                <a:lnTo>
                  <a:pt x="11" y="16"/>
                </a:lnTo>
                <a:lnTo>
                  <a:pt x="7" y="18"/>
                </a:lnTo>
                <a:lnTo>
                  <a:pt x="7" y="18"/>
                </a:lnTo>
                <a:lnTo>
                  <a:pt x="7" y="21"/>
                </a:lnTo>
                <a:lnTo>
                  <a:pt x="7" y="21"/>
                </a:lnTo>
                <a:lnTo>
                  <a:pt x="4" y="25"/>
                </a:lnTo>
                <a:lnTo>
                  <a:pt x="4" y="25"/>
                </a:lnTo>
                <a:lnTo>
                  <a:pt x="7" y="30"/>
                </a:lnTo>
                <a:lnTo>
                  <a:pt x="7" y="30"/>
                </a:lnTo>
                <a:lnTo>
                  <a:pt x="9" y="34"/>
                </a:lnTo>
                <a:lnTo>
                  <a:pt x="9" y="34"/>
                </a:lnTo>
                <a:lnTo>
                  <a:pt x="11" y="37"/>
                </a:lnTo>
                <a:lnTo>
                  <a:pt x="11" y="37"/>
                </a:lnTo>
                <a:lnTo>
                  <a:pt x="16" y="39"/>
                </a:lnTo>
                <a:lnTo>
                  <a:pt x="16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Freeform 341"/>
          <p:cNvSpPr>
            <a:spLocks noEditPoints="1"/>
          </p:cNvSpPr>
          <p:nvPr/>
        </p:nvSpPr>
        <p:spPr bwMode="auto">
          <a:xfrm>
            <a:off x="7907740" y="2982219"/>
            <a:ext cx="44450" cy="47625"/>
          </a:xfrm>
          <a:custGeom>
            <a:avLst/>
            <a:gdLst>
              <a:gd name="T0" fmla="*/ 9 w 28"/>
              <a:gd name="T1" fmla="*/ 30 h 30"/>
              <a:gd name="T2" fmla="*/ 7 w 28"/>
              <a:gd name="T3" fmla="*/ 30 h 30"/>
              <a:gd name="T4" fmla="*/ 2 w 28"/>
              <a:gd name="T5" fmla="*/ 28 h 30"/>
              <a:gd name="T6" fmla="*/ 0 w 28"/>
              <a:gd name="T7" fmla="*/ 26 h 30"/>
              <a:gd name="T8" fmla="*/ 0 w 28"/>
              <a:gd name="T9" fmla="*/ 21 h 30"/>
              <a:gd name="T10" fmla="*/ 2 w 28"/>
              <a:gd name="T11" fmla="*/ 17 h 30"/>
              <a:gd name="T12" fmla="*/ 4 w 28"/>
              <a:gd name="T13" fmla="*/ 14 h 30"/>
              <a:gd name="T14" fmla="*/ 7 w 28"/>
              <a:gd name="T15" fmla="*/ 12 h 30"/>
              <a:gd name="T16" fmla="*/ 14 w 28"/>
              <a:gd name="T17" fmla="*/ 12 h 30"/>
              <a:gd name="T18" fmla="*/ 18 w 28"/>
              <a:gd name="T19" fmla="*/ 12 h 30"/>
              <a:gd name="T20" fmla="*/ 21 w 28"/>
              <a:gd name="T21" fmla="*/ 12 h 30"/>
              <a:gd name="T22" fmla="*/ 18 w 28"/>
              <a:gd name="T23" fmla="*/ 5 h 30"/>
              <a:gd name="T24" fmla="*/ 16 w 28"/>
              <a:gd name="T25" fmla="*/ 3 h 30"/>
              <a:gd name="T26" fmla="*/ 14 w 28"/>
              <a:gd name="T27" fmla="*/ 3 h 30"/>
              <a:gd name="T28" fmla="*/ 9 w 28"/>
              <a:gd name="T29" fmla="*/ 3 h 30"/>
              <a:gd name="T30" fmla="*/ 2 w 28"/>
              <a:gd name="T31" fmla="*/ 3 h 30"/>
              <a:gd name="T32" fmla="*/ 7 w 28"/>
              <a:gd name="T33" fmla="*/ 0 h 30"/>
              <a:gd name="T34" fmla="*/ 14 w 28"/>
              <a:gd name="T35" fmla="*/ 0 h 30"/>
              <a:gd name="T36" fmla="*/ 23 w 28"/>
              <a:gd name="T37" fmla="*/ 3 h 30"/>
              <a:gd name="T38" fmla="*/ 25 w 28"/>
              <a:gd name="T39" fmla="*/ 7 h 30"/>
              <a:gd name="T40" fmla="*/ 25 w 28"/>
              <a:gd name="T41" fmla="*/ 26 h 30"/>
              <a:gd name="T42" fmla="*/ 28 w 28"/>
              <a:gd name="T43" fmla="*/ 26 h 30"/>
              <a:gd name="T44" fmla="*/ 28 w 28"/>
              <a:gd name="T45" fmla="*/ 30 h 30"/>
              <a:gd name="T46" fmla="*/ 25 w 28"/>
              <a:gd name="T47" fmla="*/ 30 h 30"/>
              <a:gd name="T48" fmla="*/ 23 w 28"/>
              <a:gd name="T49" fmla="*/ 30 h 30"/>
              <a:gd name="T50" fmla="*/ 23 w 28"/>
              <a:gd name="T51" fmla="*/ 26 h 30"/>
              <a:gd name="T52" fmla="*/ 16 w 28"/>
              <a:gd name="T53" fmla="*/ 28 h 30"/>
              <a:gd name="T54" fmla="*/ 9 w 28"/>
              <a:gd name="T55" fmla="*/ 30 h 30"/>
              <a:gd name="T56" fmla="*/ 11 w 28"/>
              <a:gd name="T57" fmla="*/ 28 h 30"/>
              <a:gd name="T58" fmla="*/ 16 w 28"/>
              <a:gd name="T59" fmla="*/ 26 h 30"/>
              <a:gd name="T60" fmla="*/ 21 w 28"/>
              <a:gd name="T61" fmla="*/ 23 h 30"/>
              <a:gd name="T62" fmla="*/ 21 w 28"/>
              <a:gd name="T63" fmla="*/ 21 h 30"/>
              <a:gd name="T64" fmla="*/ 21 w 28"/>
              <a:gd name="T65" fmla="*/ 21 h 30"/>
              <a:gd name="T66" fmla="*/ 21 w 28"/>
              <a:gd name="T67" fmla="*/ 17 h 30"/>
              <a:gd name="T68" fmla="*/ 18 w 28"/>
              <a:gd name="T69" fmla="*/ 14 h 30"/>
              <a:gd name="T70" fmla="*/ 14 w 28"/>
              <a:gd name="T71" fmla="*/ 14 h 30"/>
              <a:gd name="T72" fmla="*/ 7 w 28"/>
              <a:gd name="T73" fmla="*/ 17 h 30"/>
              <a:gd name="T74" fmla="*/ 4 w 28"/>
              <a:gd name="T75" fmla="*/ 21 h 30"/>
              <a:gd name="T76" fmla="*/ 4 w 28"/>
              <a:gd name="T77" fmla="*/ 23 h 30"/>
              <a:gd name="T78" fmla="*/ 7 w 28"/>
              <a:gd name="T79" fmla="*/ 26 h 30"/>
              <a:gd name="T80" fmla="*/ 9 w 28"/>
              <a:gd name="T81" fmla="*/ 28 h 30"/>
              <a:gd name="T82" fmla="*/ 11 w 28"/>
              <a:gd name="T83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7" y="30"/>
                </a:lnTo>
                <a:lnTo>
                  <a:pt x="7" y="30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0" y="21"/>
                </a:lnTo>
                <a:lnTo>
                  <a:pt x="2" y="17"/>
                </a:lnTo>
                <a:lnTo>
                  <a:pt x="2" y="17"/>
                </a:lnTo>
                <a:lnTo>
                  <a:pt x="4" y="14"/>
                </a:lnTo>
                <a:lnTo>
                  <a:pt x="4" y="14"/>
                </a:lnTo>
                <a:lnTo>
                  <a:pt x="7" y="12"/>
                </a:lnTo>
                <a:lnTo>
                  <a:pt x="7" y="12"/>
                </a:lnTo>
                <a:lnTo>
                  <a:pt x="14" y="12"/>
                </a:lnTo>
                <a:lnTo>
                  <a:pt x="14" y="12"/>
                </a:lnTo>
                <a:lnTo>
                  <a:pt x="18" y="12"/>
                </a:lnTo>
                <a:lnTo>
                  <a:pt x="18" y="12"/>
                </a:lnTo>
                <a:lnTo>
                  <a:pt x="21" y="14"/>
                </a:lnTo>
                <a:lnTo>
                  <a:pt x="21" y="12"/>
                </a:lnTo>
                <a:lnTo>
                  <a:pt x="21" y="12"/>
                </a:lnTo>
                <a:lnTo>
                  <a:pt x="18" y="5"/>
                </a:lnTo>
                <a:lnTo>
                  <a:pt x="18" y="5"/>
                </a:lnTo>
                <a:lnTo>
                  <a:pt x="16" y="3"/>
                </a:lnTo>
                <a:lnTo>
                  <a:pt x="14" y="3"/>
                </a:lnTo>
                <a:lnTo>
                  <a:pt x="14" y="3"/>
                </a:lnTo>
                <a:lnTo>
                  <a:pt x="9" y="3"/>
                </a:lnTo>
                <a:lnTo>
                  <a:pt x="9" y="3"/>
                </a:lnTo>
                <a:lnTo>
                  <a:pt x="4" y="5"/>
                </a:lnTo>
                <a:lnTo>
                  <a:pt x="2" y="3"/>
                </a:lnTo>
                <a:lnTo>
                  <a:pt x="2" y="3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23" y="3"/>
                </a:lnTo>
                <a:lnTo>
                  <a:pt x="23" y="3"/>
                </a:lnTo>
                <a:lnTo>
                  <a:pt x="25" y="7"/>
                </a:lnTo>
                <a:lnTo>
                  <a:pt x="25" y="12"/>
                </a:lnTo>
                <a:lnTo>
                  <a:pt x="25" y="26"/>
                </a:lnTo>
                <a:lnTo>
                  <a:pt x="25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3" y="30"/>
                </a:lnTo>
                <a:lnTo>
                  <a:pt x="23" y="30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16" y="26"/>
                </a:lnTo>
                <a:lnTo>
                  <a:pt x="16" y="26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1" y="17"/>
                </a:lnTo>
                <a:lnTo>
                  <a:pt x="21" y="17"/>
                </a:lnTo>
                <a:lnTo>
                  <a:pt x="18" y="14"/>
                </a:lnTo>
                <a:lnTo>
                  <a:pt x="18" y="14"/>
                </a:lnTo>
                <a:lnTo>
                  <a:pt x="14" y="14"/>
                </a:lnTo>
                <a:lnTo>
                  <a:pt x="14" y="14"/>
                </a:lnTo>
                <a:lnTo>
                  <a:pt x="7" y="17"/>
                </a:lnTo>
                <a:lnTo>
                  <a:pt x="7" y="17"/>
                </a:lnTo>
                <a:lnTo>
                  <a:pt x="4" y="19"/>
                </a:lnTo>
                <a:lnTo>
                  <a:pt x="4" y="21"/>
                </a:lnTo>
                <a:lnTo>
                  <a:pt x="4" y="21"/>
                </a:lnTo>
                <a:lnTo>
                  <a:pt x="4" y="23"/>
                </a:lnTo>
                <a:lnTo>
                  <a:pt x="4" y="23"/>
                </a:lnTo>
                <a:lnTo>
                  <a:pt x="7" y="26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Freeform 342"/>
          <p:cNvSpPr>
            <a:spLocks/>
          </p:cNvSpPr>
          <p:nvPr/>
        </p:nvSpPr>
        <p:spPr bwMode="auto">
          <a:xfrm>
            <a:off x="7963302" y="2982219"/>
            <a:ext cx="39688" cy="47625"/>
          </a:xfrm>
          <a:custGeom>
            <a:avLst/>
            <a:gdLst>
              <a:gd name="T0" fmla="*/ 9 w 25"/>
              <a:gd name="T1" fmla="*/ 30 h 30"/>
              <a:gd name="T2" fmla="*/ 9 w 25"/>
              <a:gd name="T3" fmla="*/ 30 h 30"/>
              <a:gd name="T4" fmla="*/ 4 w 25"/>
              <a:gd name="T5" fmla="*/ 30 h 30"/>
              <a:gd name="T6" fmla="*/ 2 w 25"/>
              <a:gd name="T7" fmla="*/ 28 h 30"/>
              <a:gd name="T8" fmla="*/ 2 w 25"/>
              <a:gd name="T9" fmla="*/ 28 h 30"/>
              <a:gd name="T10" fmla="*/ 0 w 25"/>
              <a:gd name="T11" fmla="*/ 23 h 30"/>
              <a:gd name="T12" fmla="*/ 0 w 25"/>
              <a:gd name="T13" fmla="*/ 17 h 30"/>
              <a:gd name="T14" fmla="*/ 0 w 25"/>
              <a:gd name="T15" fmla="*/ 0 h 30"/>
              <a:gd name="T16" fmla="*/ 2 w 25"/>
              <a:gd name="T17" fmla="*/ 0 h 30"/>
              <a:gd name="T18" fmla="*/ 2 w 25"/>
              <a:gd name="T19" fmla="*/ 17 h 30"/>
              <a:gd name="T20" fmla="*/ 2 w 25"/>
              <a:gd name="T21" fmla="*/ 17 h 30"/>
              <a:gd name="T22" fmla="*/ 4 w 25"/>
              <a:gd name="T23" fmla="*/ 23 h 30"/>
              <a:gd name="T24" fmla="*/ 7 w 25"/>
              <a:gd name="T25" fmla="*/ 26 h 30"/>
              <a:gd name="T26" fmla="*/ 9 w 25"/>
              <a:gd name="T27" fmla="*/ 28 h 30"/>
              <a:gd name="T28" fmla="*/ 9 w 25"/>
              <a:gd name="T29" fmla="*/ 28 h 30"/>
              <a:gd name="T30" fmla="*/ 14 w 25"/>
              <a:gd name="T31" fmla="*/ 26 h 30"/>
              <a:gd name="T32" fmla="*/ 14 w 25"/>
              <a:gd name="T33" fmla="*/ 26 h 30"/>
              <a:gd name="T34" fmla="*/ 16 w 25"/>
              <a:gd name="T35" fmla="*/ 26 h 30"/>
              <a:gd name="T36" fmla="*/ 16 w 25"/>
              <a:gd name="T37" fmla="*/ 26 h 30"/>
              <a:gd name="T38" fmla="*/ 18 w 25"/>
              <a:gd name="T39" fmla="*/ 21 h 30"/>
              <a:gd name="T40" fmla="*/ 18 w 25"/>
              <a:gd name="T41" fmla="*/ 21 h 30"/>
              <a:gd name="T42" fmla="*/ 21 w 25"/>
              <a:gd name="T43" fmla="*/ 19 h 30"/>
              <a:gd name="T44" fmla="*/ 21 w 25"/>
              <a:gd name="T45" fmla="*/ 0 h 30"/>
              <a:gd name="T46" fmla="*/ 25 w 25"/>
              <a:gd name="T47" fmla="*/ 0 h 30"/>
              <a:gd name="T48" fmla="*/ 25 w 25"/>
              <a:gd name="T49" fmla="*/ 26 h 30"/>
              <a:gd name="T50" fmla="*/ 25 w 25"/>
              <a:gd name="T51" fmla="*/ 26 h 30"/>
              <a:gd name="T52" fmla="*/ 25 w 25"/>
              <a:gd name="T53" fmla="*/ 26 h 30"/>
              <a:gd name="T54" fmla="*/ 25 w 25"/>
              <a:gd name="T55" fmla="*/ 30 h 30"/>
              <a:gd name="T56" fmla="*/ 25 w 25"/>
              <a:gd name="T57" fmla="*/ 30 h 30"/>
              <a:gd name="T58" fmla="*/ 25 w 25"/>
              <a:gd name="T59" fmla="*/ 30 h 30"/>
              <a:gd name="T60" fmla="*/ 25 w 25"/>
              <a:gd name="T61" fmla="*/ 30 h 30"/>
              <a:gd name="T62" fmla="*/ 25 w 25"/>
              <a:gd name="T63" fmla="*/ 30 h 30"/>
              <a:gd name="T64" fmla="*/ 25 w 25"/>
              <a:gd name="T65" fmla="*/ 30 h 30"/>
              <a:gd name="T66" fmla="*/ 23 w 25"/>
              <a:gd name="T67" fmla="*/ 28 h 30"/>
              <a:gd name="T68" fmla="*/ 23 w 25"/>
              <a:gd name="T69" fmla="*/ 28 h 30"/>
              <a:gd name="T70" fmla="*/ 21 w 25"/>
              <a:gd name="T71" fmla="*/ 26 h 30"/>
              <a:gd name="T72" fmla="*/ 21 w 25"/>
              <a:gd name="T73" fmla="*/ 23 h 30"/>
              <a:gd name="T74" fmla="*/ 21 w 25"/>
              <a:gd name="T75" fmla="*/ 23 h 30"/>
              <a:gd name="T76" fmla="*/ 16 w 25"/>
              <a:gd name="T77" fmla="*/ 28 h 30"/>
              <a:gd name="T78" fmla="*/ 16 w 25"/>
              <a:gd name="T79" fmla="*/ 28 h 30"/>
              <a:gd name="T80" fmla="*/ 9 w 25"/>
              <a:gd name="T81" fmla="*/ 30 h 30"/>
              <a:gd name="T82" fmla="*/ 9 w 25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" h="30">
                <a:moveTo>
                  <a:pt x="9" y="30"/>
                </a:moveTo>
                <a:lnTo>
                  <a:pt x="9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7"/>
                </a:lnTo>
                <a:lnTo>
                  <a:pt x="0" y="0"/>
                </a:lnTo>
                <a:lnTo>
                  <a:pt x="2" y="0"/>
                </a:lnTo>
                <a:lnTo>
                  <a:pt x="2" y="17"/>
                </a:lnTo>
                <a:lnTo>
                  <a:pt x="2" y="17"/>
                </a:lnTo>
                <a:lnTo>
                  <a:pt x="4" y="23"/>
                </a:lnTo>
                <a:lnTo>
                  <a:pt x="7" y="26"/>
                </a:lnTo>
                <a:lnTo>
                  <a:pt x="9" y="28"/>
                </a:lnTo>
                <a:lnTo>
                  <a:pt x="9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18" y="21"/>
                </a:lnTo>
                <a:lnTo>
                  <a:pt x="18" y="21"/>
                </a:lnTo>
                <a:lnTo>
                  <a:pt x="21" y="19"/>
                </a:lnTo>
                <a:lnTo>
                  <a:pt x="21" y="0"/>
                </a:lnTo>
                <a:lnTo>
                  <a:pt x="25" y="0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28"/>
                </a:lnTo>
                <a:lnTo>
                  <a:pt x="23" y="28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Freeform 343"/>
          <p:cNvSpPr>
            <a:spLocks noEditPoints="1"/>
          </p:cNvSpPr>
          <p:nvPr/>
        </p:nvSpPr>
        <p:spPr bwMode="auto">
          <a:xfrm>
            <a:off x="8014102" y="2982219"/>
            <a:ext cx="44450" cy="66675"/>
          </a:xfrm>
          <a:custGeom>
            <a:avLst/>
            <a:gdLst>
              <a:gd name="T0" fmla="*/ 14 w 28"/>
              <a:gd name="T1" fmla="*/ 30 h 42"/>
              <a:gd name="T2" fmla="*/ 7 w 28"/>
              <a:gd name="T3" fmla="*/ 28 h 42"/>
              <a:gd name="T4" fmla="*/ 3 w 28"/>
              <a:gd name="T5" fmla="*/ 26 h 42"/>
              <a:gd name="T6" fmla="*/ 0 w 28"/>
              <a:gd name="T7" fmla="*/ 21 h 42"/>
              <a:gd name="T8" fmla="*/ 0 w 28"/>
              <a:gd name="T9" fmla="*/ 14 h 42"/>
              <a:gd name="T10" fmla="*/ 0 w 28"/>
              <a:gd name="T11" fmla="*/ 10 h 42"/>
              <a:gd name="T12" fmla="*/ 3 w 28"/>
              <a:gd name="T13" fmla="*/ 5 h 42"/>
              <a:gd name="T14" fmla="*/ 7 w 28"/>
              <a:gd name="T15" fmla="*/ 0 h 42"/>
              <a:gd name="T16" fmla="*/ 14 w 28"/>
              <a:gd name="T17" fmla="*/ 0 h 42"/>
              <a:gd name="T18" fmla="*/ 21 w 28"/>
              <a:gd name="T19" fmla="*/ 0 h 42"/>
              <a:gd name="T20" fmla="*/ 26 w 28"/>
              <a:gd name="T21" fmla="*/ 0 h 42"/>
              <a:gd name="T22" fmla="*/ 28 w 28"/>
              <a:gd name="T23" fmla="*/ 30 h 42"/>
              <a:gd name="T24" fmla="*/ 28 w 28"/>
              <a:gd name="T25" fmla="*/ 35 h 42"/>
              <a:gd name="T26" fmla="*/ 24 w 28"/>
              <a:gd name="T27" fmla="*/ 40 h 42"/>
              <a:gd name="T28" fmla="*/ 19 w 28"/>
              <a:gd name="T29" fmla="*/ 42 h 42"/>
              <a:gd name="T30" fmla="*/ 14 w 28"/>
              <a:gd name="T31" fmla="*/ 42 h 42"/>
              <a:gd name="T32" fmla="*/ 5 w 28"/>
              <a:gd name="T33" fmla="*/ 42 h 42"/>
              <a:gd name="T34" fmla="*/ 0 w 28"/>
              <a:gd name="T35" fmla="*/ 35 h 42"/>
              <a:gd name="T36" fmla="*/ 3 w 28"/>
              <a:gd name="T37" fmla="*/ 35 h 42"/>
              <a:gd name="T38" fmla="*/ 7 w 28"/>
              <a:gd name="T39" fmla="*/ 37 h 42"/>
              <a:gd name="T40" fmla="*/ 14 w 28"/>
              <a:gd name="T41" fmla="*/ 40 h 42"/>
              <a:gd name="T42" fmla="*/ 19 w 28"/>
              <a:gd name="T43" fmla="*/ 40 h 42"/>
              <a:gd name="T44" fmla="*/ 21 w 28"/>
              <a:gd name="T45" fmla="*/ 37 h 42"/>
              <a:gd name="T46" fmla="*/ 24 w 28"/>
              <a:gd name="T47" fmla="*/ 35 h 42"/>
              <a:gd name="T48" fmla="*/ 26 w 28"/>
              <a:gd name="T49" fmla="*/ 23 h 42"/>
              <a:gd name="T50" fmla="*/ 21 w 28"/>
              <a:gd name="T51" fmla="*/ 28 h 42"/>
              <a:gd name="T52" fmla="*/ 14 w 28"/>
              <a:gd name="T53" fmla="*/ 30 h 42"/>
              <a:gd name="T54" fmla="*/ 14 w 28"/>
              <a:gd name="T55" fmla="*/ 28 h 42"/>
              <a:gd name="T56" fmla="*/ 19 w 28"/>
              <a:gd name="T57" fmla="*/ 26 h 42"/>
              <a:gd name="T58" fmla="*/ 21 w 28"/>
              <a:gd name="T59" fmla="*/ 26 h 42"/>
              <a:gd name="T60" fmla="*/ 24 w 28"/>
              <a:gd name="T61" fmla="*/ 23 h 42"/>
              <a:gd name="T62" fmla="*/ 26 w 28"/>
              <a:gd name="T63" fmla="*/ 19 h 42"/>
              <a:gd name="T64" fmla="*/ 26 w 28"/>
              <a:gd name="T65" fmla="*/ 10 h 42"/>
              <a:gd name="T66" fmla="*/ 24 w 28"/>
              <a:gd name="T67" fmla="*/ 7 h 42"/>
              <a:gd name="T68" fmla="*/ 21 w 28"/>
              <a:gd name="T69" fmla="*/ 5 h 42"/>
              <a:gd name="T70" fmla="*/ 17 w 28"/>
              <a:gd name="T71" fmla="*/ 3 h 42"/>
              <a:gd name="T72" fmla="*/ 14 w 28"/>
              <a:gd name="T73" fmla="*/ 3 h 42"/>
              <a:gd name="T74" fmla="*/ 10 w 28"/>
              <a:gd name="T75" fmla="*/ 5 h 42"/>
              <a:gd name="T76" fmla="*/ 7 w 28"/>
              <a:gd name="T77" fmla="*/ 7 h 42"/>
              <a:gd name="T78" fmla="*/ 5 w 28"/>
              <a:gd name="T79" fmla="*/ 10 h 42"/>
              <a:gd name="T80" fmla="*/ 3 w 28"/>
              <a:gd name="T81" fmla="*/ 14 h 42"/>
              <a:gd name="T82" fmla="*/ 5 w 28"/>
              <a:gd name="T83" fmla="*/ 19 h 42"/>
              <a:gd name="T84" fmla="*/ 7 w 28"/>
              <a:gd name="T85" fmla="*/ 23 h 42"/>
              <a:gd name="T86" fmla="*/ 10 w 28"/>
              <a:gd name="T87" fmla="*/ 26 h 42"/>
              <a:gd name="T88" fmla="*/ 14 w 28"/>
              <a:gd name="T8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" h="42">
                <a:moveTo>
                  <a:pt x="14" y="30"/>
                </a:moveTo>
                <a:lnTo>
                  <a:pt x="14" y="30"/>
                </a:lnTo>
                <a:lnTo>
                  <a:pt x="7" y="28"/>
                </a:lnTo>
                <a:lnTo>
                  <a:pt x="7" y="28"/>
                </a:lnTo>
                <a:lnTo>
                  <a:pt x="3" y="26"/>
                </a:lnTo>
                <a:lnTo>
                  <a:pt x="3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3" y="5"/>
                </a:lnTo>
                <a:lnTo>
                  <a:pt x="3" y="5"/>
                </a:lnTo>
                <a:lnTo>
                  <a:pt x="7" y="0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7"/>
                </a:lnTo>
                <a:lnTo>
                  <a:pt x="26" y="0"/>
                </a:lnTo>
                <a:lnTo>
                  <a:pt x="28" y="0"/>
                </a:lnTo>
                <a:lnTo>
                  <a:pt x="28" y="30"/>
                </a:lnTo>
                <a:lnTo>
                  <a:pt x="28" y="30"/>
                </a:lnTo>
                <a:lnTo>
                  <a:pt x="28" y="35"/>
                </a:lnTo>
                <a:lnTo>
                  <a:pt x="28" y="35"/>
                </a:lnTo>
                <a:lnTo>
                  <a:pt x="24" y="40"/>
                </a:lnTo>
                <a:lnTo>
                  <a:pt x="24" y="40"/>
                </a:lnTo>
                <a:lnTo>
                  <a:pt x="19" y="42"/>
                </a:lnTo>
                <a:lnTo>
                  <a:pt x="19" y="42"/>
                </a:lnTo>
                <a:lnTo>
                  <a:pt x="14" y="42"/>
                </a:lnTo>
                <a:lnTo>
                  <a:pt x="14" y="42"/>
                </a:lnTo>
                <a:lnTo>
                  <a:pt x="5" y="42"/>
                </a:lnTo>
                <a:lnTo>
                  <a:pt x="5" y="42"/>
                </a:lnTo>
                <a:lnTo>
                  <a:pt x="0" y="35"/>
                </a:lnTo>
                <a:lnTo>
                  <a:pt x="3" y="35"/>
                </a:lnTo>
                <a:lnTo>
                  <a:pt x="3" y="35"/>
                </a:lnTo>
                <a:lnTo>
                  <a:pt x="7" y="37"/>
                </a:lnTo>
                <a:lnTo>
                  <a:pt x="7" y="37"/>
                </a:lnTo>
                <a:lnTo>
                  <a:pt x="14" y="40"/>
                </a:lnTo>
                <a:lnTo>
                  <a:pt x="14" y="40"/>
                </a:lnTo>
                <a:lnTo>
                  <a:pt x="19" y="40"/>
                </a:lnTo>
                <a:lnTo>
                  <a:pt x="19" y="40"/>
                </a:lnTo>
                <a:lnTo>
                  <a:pt x="21" y="37"/>
                </a:lnTo>
                <a:lnTo>
                  <a:pt x="21" y="37"/>
                </a:lnTo>
                <a:lnTo>
                  <a:pt x="24" y="35"/>
                </a:lnTo>
                <a:lnTo>
                  <a:pt x="24" y="35"/>
                </a:lnTo>
                <a:lnTo>
                  <a:pt x="26" y="30"/>
                </a:lnTo>
                <a:lnTo>
                  <a:pt x="26" y="23"/>
                </a:lnTo>
                <a:lnTo>
                  <a:pt x="26" y="23"/>
                </a:lnTo>
                <a:lnTo>
                  <a:pt x="21" y="28"/>
                </a:lnTo>
                <a:lnTo>
                  <a:pt x="21" y="28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4" y="28"/>
                </a:moveTo>
                <a:lnTo>
                  <a:pt x="14" y="28"/>
                </a:lnTo>
                <a:lnTo>
                  <a:pt x="19" y="26"/>
                </a:lnTo>
                <a:lnTo>
                  <a:pt x="19" y="26"/>
                </a:lnTo>
                <a:lnTo>
                  <a:pt x="21" y="26"/>
                </a:lnTo>
                <a:lnTo>
                  <a:pt x="21" y="26"/>
                </a:lnTo>
                <a:lnTo>
                  <a:pt x="24" y="23"/>
                </a:lnTo>
                <a:lnTo>
                  <a:pt x="24" y="23"/>
                </a:lnTo>
                <a:lnTo>
                  <a:pt x="26" y="19"/>
                </a:lnTo>
                <a:lnTo>
                  <a:pt x="26" y="10"/>
                </a:lnTo>
                <a:lnTo>
                  <a:pt x="26" y="10"/>
                </a:lnTo>
                <a:lnTo>
                  <a:pt x="24" y="7"/>
                </a:lnTo>
                <a:lnTo>
                  <a:pt x="24" y="7"/>
                </a:lnTo>
                <a:lnTo>
                  <a:pt x="21" y="5"/>
                </a:lnTo>
                <a:lnTo>
                  <a:pt x="21" y="5"/>
                </a:lnTo>
                <a:lnTo>
                  <a:pt x="17" y="3"/>
                </a:lnTo>
                <a:lnTo>
                  <a:pt x="17" y="3"/>
                </a:lnTo>
                <a:lnTo>
                  <a:pt x="14" y="3"/>
                </a:lnTo>
                <a:lnTo>
                  <a:pt x="14" y="3"/>
                </a:lnTo>
                <a:lnTo>
                  <a:pt x="10" y="5"/>
                </a:lnTo>
                <a:lnTo>
                  <a:pt x="10" y="5"/>
                </a:lnTo>
                <a:lnTo>
                  <a:pt x="7" y="7"/>
                </a:lnTo>
                <a:lnTo>
                  <a:pt x="7" y="7"/>
                </a:lnTo>
                <a:lnTo>
                  <a:pt x="5" y="10"/>
                </a:lnTo>
                <a:lnTo>
                  <a:pt x="5" y="10"/>
                </a:lnTo>
                <a:lnTo>
                  <a:pt x="3" y="14"/>
                </a:lnTo>
                <a:lnTo>
                  <a:pt x="3" y="14"/>
                </a:lnTo>
                <a:lnTo>
                  <a:pt x="5" y="19"/>
                </a:lnTo>
                <a:lnTo>
                  <a:pt x="5" y="19"/>
                </a:lnTo>
                <a:lnTo>
                  <a:pt x="7" y="23"/>
                </a:lnTo>
                <a:lnTo>
                  <a:pt x="7" y="23"/>
                </a:lnTo>
                <a:lnTo>
                  <a:pt x="10" y="26"/>
                </a:lnTo>
                <a:lnTo>
                  <a:pt x="10" y="26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Freeform 344"/>
          <p:cNvSpPr>
            <a:spLocks/>
          </p:cNvSpPr>
          <p:nvPr/>
        </p:nvSpPr>
        <p:spPr bwMode="auto">
          <a:xfrm>
            <a:off x="8074427" y="2982219"/>
            <a:ext cx="44450" cy="47625"/>
          </a:xfrm>
          <a:custGeom>
            <a:avLst/>
            <a:gdLst>
              <a:gd name="T0" fmla="*/ 9 w 28"/>
              <a:gd name="T1" fmla="*/ 30 h 30"/>
              <a:gd name="T2" fmla="*/ 9 w 28"/>
              <a:gd name="T3" fmla="*/ 30 h 30"/>
              <a:gd name="T4" fmla="*/ 4 w 28"/>
              <a:gd name="T5" fmla="*/ 30 h 30"/>
              <a:gd name="T6" fmla="*/ 2 w 28"/>
              <a:gd name="T7" fmla="*/ 28 h 30"/>
              <a:gd name="T8" fmla="*/ 2 w 28"/>
              <a:gd name="T9" fmla="*/ 28 h 30"/>
              <a:gd name="T10" fmla="*/ 0 w 28"/>
              <a:gd name="T11" fmla="*/ 23 h 30"/>
              <a:gd name="T12" fmla="*/ 0 w 28"/>
              <a:gd name="T13" fmla="*/ 17 h 30"/>
              <a:gd name="T14" fmla="*/ 0 w 28"/>
              <a:gd name="T15" fmla="*/ 0 h 30"/>
              <a:gd name="T16" fmla="*/ 4 w 28"/>
              <a:gd name="T17" fmla="*/ 0 h 30"/>
              <a:gd name="T18" fmla="*/ 4 w 28"/>
              <a:gd name="T19" fmla="*/ 17 h 30"/>
              <a:gd name="T20" fmla="*/ 4 w 28"/>
              <a:gd name="T21" fmla="*/ 17 h 30"/>
              <a:gd name="T22" fmla="*/ 4 w 28"/>
              <a:gd name="T23" fmla="*/ 23 h 30"/>
              <a:gd name="T24" fmla="*/ 7 w 28"/>
              <a:gd name="T25" fmla="*/ 26 h 30"/>
              <a:gd name="T26" fmla="*/ 11 w 28"/>
              <a:gd name="T27" fmla="*/ 28 h 30"/>
              <a:gd name="T28" fmla="*/ 11 w 28"/>
              <a:gd name="T29" fmla="*/ 28 h 30"/>
              <a:gd name="T30" fmla="*/ 14 w 28"/>
              <a:gd name="T31" fmla="*/ 26 h 30"/>
              <a:gd name="T32" fmla="*/ 14 w 28"/>
              <a:gd name="T33" fmla="*/ 26 h 30"/>
              <a:gd name="T34" fmla="*/ 16 w 28"/>
              <a:gd name="T35" fmla="*/ 26 h 30"/>
              <a:gd name="T36" fmla="*/ 16 w 28"/>
              <a:gd name="T37" fmla="*/ 26 h 30"/>
              <a:gd name="T38" fmla="*/ 18 w 28"/>
              <a:gd name="T39" fmla="*/ 21 h 30"/>
              <a:gd name="T40" fmla="*/ 18 w 28"/>
              <a:gd name="T41" fmla="*/ 21 h 30"/>
              <a:gd name="T42" fmla="*/ 21 w 28"/>
              <a:gd name="T43" fmla="*/ 19 h 30"/>
              <a:gd name="T44" fmla="*/ 21 w 28"/>
              <a:gd name="T45" fmla="*/ 0 h 30"/>
              <a:gd name="T46" fmla="*/ 25 w 28"/>
              <a:gd name="T47" fmla="*/ 0 h 30"/>
              <a:gd name="T48" fmla="*/ 25 w 28"/>
              <a:gd name="T49" fmla="*/ 26 h 30"/>
              <a:gd name="T50" fmla="*/ 25 w 28"/>
              <a:gd name="T51" fmla="*/ 26 h 30"/>
              <a:gd name="T52" fmla="*/ 28 w 28"/>
              <a:gd name="T53" fmla="*/ 26 h 30"/>
              <a:gd name="T54" fmla="*/ 28 w 28"/>
              <a:gd name="T55" fmla="*/ 30 h 30"/>
              <a:gd name="T56" fmla="*/ 28 w 28"/>
              <a:gd name="T57" fmla="*/ 30 h 30"/>
              <a:gd name="T58" fmla="*/ 25 w 28"/>
              <a:gd name="T59" fmla="*/ 30 h 30"/>
              <a:gd name="T60" fmla="*/ 25 w 28"/>
              <a:gd name="T61" fmla="*/ 30 h 30"/>
              <a:gd name="T62" fmla="*/ 25 w 28"/>
              <a:gd name="T63" fmla="*/ 30 h 30"/>
              <a:gd name="T64" fmla="*/ 25 w 28"/>
              <a:gd name="T65" fmla="*/ 30 h 30"/>
              <a:gd name="T66" fmla="*/ 23 w 28"/>
              <a:gd name="T67" fmla="*/ 28 h 30"/>
              <a:gd name="T68" fmla="*/ 23 w 28"/>
              <a:gd name="T69" fmla="*/ 28 h 30"/>
              <a:gd name="T70" fmla="*/ 21 w 28"/>
              <a:gd name="T71" fmla="*/ 26 h 30"/>
              <a:gd name="T72" fmla="*/ 21 w 28"/>
              <a:gd name="T73" fmla="*/ 23 h 30"/>
              <a:gd name="T74" fmla="*/ 21 w 28"/>
              <a:gd name="T75" fmla="*/ 23 h 30"/>
              <a:gd name="T76" fmla="*/ 16 w 28"/>
              <a:gd name="T77" fmla="*/ 28 h 30"/>
              <a:gd name="T78" fmla="*/ 16 w 28"/>
              <a:gd name="T79" fmla="*/ 28 h 30"/>
              <a:gd name="T80" fmla="*/ 9 w 28"/>
              <a:gd name="T81" fmla="*/ 30 h 30"/>
              <a:gd name="T82" fmla="*/ 9 w 28"/>
              <a:gd name="T8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" h="30">
                <a:moveTo>
                  <a:pt x="9" y="30"/>
                </a:moveTo>
                <a:lnTo>
                  <a:pt x="9" y="30"/>
                </a:lnTo>
                <a:lnTo>
                  <a:pt x="4" y="30"/>
                </a:lnTo>
                <a:lnTo>
                  <a:pt x="2" y="28"/>
                </a:lnTo>
                <a:lnTo>
                  <a:pt x="2" y="28"/>
                </a:lnTo>
                <a:lnTo>
                  <a:pt x="0" y="23"/>
                </a:lnTo>
                <a:lnTo>
                  <a:pt x="0" y="17"/>
                </a:lnTo>
                <a:lnTo>
                  <a:pt x="0" y="0"/>
                </a:lnTo>
                <a:lnTo>
                  <a:pt x="4" y="0"/>
                </a:lnTo>
                <a:lnTo>
                  <a:pt x="4" y="17"/>
                </a:lnTo>
                <a:lnTo>
                  <a:pt x="4" y="17"/>
                </a:lnTo>
                <a:lnTo>
                  <a:pt x="4" y="23"/>
                </a:lnTo>
                <a:lnTo>
                  <a:pt x="7" y="26"/>
                </a:lnTo>
                <a:lnTo>
                  <a:pt x="11" y="28"/>
                </a:lnTo>
                <a:lnTo>
                  <a:pt x="11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6" y="26"/>
                </a:lnTo>
                <a:lnTo>
                  <a:pt x="18" y="21"/>
                </a:lnTo>
                <a:lnTo>
                  <a:pt x="18" y="21"/>
                </a:lnTo>
                <a:lnTo>
                  <a:pt x="21" y="19"/>
                </a:lnTo>
                <a:lnTo>
                  <a:pt x="21" y="0"/>
                </a:lnTo>
                <a:lnTo>
                  <a:pt x="25" y="0"/>
                </a:lnTo>
                <a:lnTo>
                  <a:pt x="25" y="26"/>
                </a:lnTo>
                <a:lnTo>
                  <a:pt x="25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5" y="30"/>
                </a:lnTo>
                <a:lnTo>
                  <a:pt x="23" y="28"/>
                </a:lnTo>
                <a:lnTo>
                  <a:pt x="23" y="28"/>
                </a:lnTo>
                <a:lnTo>
                  <a:pt x="21" y="26"/>
                </a:lnTo>
                <a:lnTo>
                  <a:pt x="21" y="23"/>
                </a:lnTo>
                <a:lnTo>
                  <a:pt x="21" y="23"/>
                </a:lnTo>
                <a:lnTo>
                  <a:pt x="16" y="28"/>
                </a:lnTo>
                <a:lnTo>
                  <a:pt x="16" y="28"/>
                </a:lnTo>
                <a:lnTo>
                  <a:pt x="9" y="30"/>
                </a:lnTo>
                <a:lnTo>
                  <a:pt x="9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Freeform 345"/>
          <p:cNvSpPr>
            <a:spLocks noEditPoints="1"/>
          </p:cNvSpPr>
          <p:nvPr/>
        </p:nvSpPr>
        <p:spPr bwMode="auto">
          <a:xfrm>
            <a:off x="8125227" y="2982219"/>
            <a:ext cx="49213" cy="47625"/>
          </a:xfrm>
          <a:custGeom>
            <a:avLst/>
            <a:gdLst>
              <a:gd name="T0" fmla="*/ 14 w 31"/>
              <a:gd name="T1" fmla="*/ 30 h 30"/>
              <a:gd name="T2" fmla="*/ 10 w 31"/>
              <a:gd name="T3" fmla="*/ 30 h 30"/>
              <a:gd name="T4" fmla="*/ 5 w 31"/>
              <a:gd name="T5" fmla="*/ 26 h 30"/>
              <a:gd name="T6" fmla="*/ 0 w 31"/>
              <a:gd name="T7" fmla="*/ 21 h 30"/>
              <a:gd name="T8" fmla="*/ 0 w 31"/>
              <a:gd name="T9" fmla="*/ 14 h 30"/>
              <a:gd name="T10" fmla="*/ 0 w 31"/>
              <a:gd name="T11" fmla="*/ 10 h 30"/>
              <a:gd name="T12" fmla="*/ 5 w 31"/>
              <a:gd name="T13" fmla="*/ 5 h 30"/>
              <a:gd name="T14" fmla="*/ 10 w 31"/>
              <a:gd name="T15" fmla="*/ 0 h 30"/>
              <a:gd name="T16" fmla="*/ 14 w 31"/>
              <a:gd name="T17" fmla="*/ 0 h 30"/>
              <a:gd name="T18" fmla="*/ 21 w 31"/>
              <a:gd name="T19" fmla="*/ 0 h 30"/>
              <a:gd name="T20" fmla="*/ 26 w 31"/>
              <a:gd name="T21" fmla="*/ 5 h 30"/>
              <a:gd name="T22" fmla="*/ 28 w 31"/>
              <a:gd name="T23" fmla="*/ 10 h 30"/>
              <a:gd name="T24" fmla="*/ 31 w 31"/>
              <a:gd name="T25" fmla="*/ 14 h 30"/>
              <a:gd name="T26" fmla="*/ 31 w 31"/>
              <a:gd name="T27" fmla="*/ 17 h 30"/>
              <a:gd name="T28" fmla="*/ 5 w 31"/>
              <a:gd name="T29" fmla="*/ 17 h 30"/>
              <a:gd name="T30" fmla="*/ 5 w 31"/>
              <a:gd name="T31" fmla="*/ 21 h 30"/>
              <a:gd name="T32" fmla="*/ 7 w 31"/>
              <a:gd name="T33" fmla="*/ 23 h 30"/>
              <a:gd name="T34" fmla="*/ 12 w 31"/>
              <a:gd name="T35" fmla="*/ 26 h 30"/>
              <a:gd name="T36" fmla="*/ 14 w 31"/>
              <a:gd name="T37" fmla="*/ 28 h 30"/>
              <a:gd name="T38" fmla="*/ 19 w 31"/>
              <a:gd name="T39" fmla="*/ 28 h 30"/>
              <a:gd name="T40" fmla="*/ 21 w 31"/>
              <a:gd name="T41" fmla="*/ 26 h 30"/>
              <a:gd name="T42" fmla="*/ 24 w 31"/>
              <a:gd name="T43" fmla="*/ 23 h 30"/>
              <a:gd name="T44" fmla="*/ 24 w 31"/>
              <a:gd name="T45" fmla="*/ 21 h 30"/>
              <a:gd name="T46" fmla="*/ 28 w 31"/>
              <a:gd name="T47" fmla="*/ 23 h 30"/>
              <a:gd name="T48" fmla="*/ 26 w 31"/>
              <a:gd name="T49" fmla="*/ 26 h 30"/>
              <a:gd name="T50" fmla="*/ 24 w 31"/>
              <a:gd name="T51" fmla="*/ 28 h 30"/>
              <a:gd name="T52" fmla="*/ 19 w 31"/>
              <a:gd name="T53" fmla="*/ 30 h 30"/>
              <a:gd name="T54" fmla="*/ 14 w 31"/>
              <a:gd name="T55" fmla="*/ 30 h 30"/>
              <a:gd name="T56" fmla="*/ 26 w 31"/>
              <a:gd name="T57" fmla="*/ 14 h 30"/>
              <a:gd name="T58" fmla="*/ 26 w 31"/>
              <a:gd name="T59" fmla="*/ 10 h 30"/>
              <a:gd name="T60" fmla="*/ 24 w 31"/>
              <a:gd name="T61" fmla="*/ 5 h 30"/>
              <a:gd name="T62" fmla="*/ 19 w 31"/>
              <a:gd name="T63" fmla="*/ 3 h 30"/>
              <a:gd name="T64" fmla="*/ 14 w 31"/>
              <a:gd name="T65" fmla="*/ 3 h 30"/>
              <a:gd name="T66" fmla="*/ 12 w 31"/>
              <a:gd name="T67" fmla="*/ 3 h 30"/>
              <a:gd name="T68" fmla="*/ 7 w 31"/>
              <a:gd name="T69" fmla="*/ 5 h 30"/>
              <a:gd name="T70" fmla="*/ 5 w 31"/>
              <a:gd name="T71" fmla="*/ 10 h 30"/>
              <a:gd name="T72" fmla="*/ 26 w 31"/>
              <a:gd name="T73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30">
                <a:moveTo>
                  <a:pt x="14" y="30"/>
                </a:moveTo>
                <a:lnTo>
                  <a:pt x="14" y="30"/>
                </a:lnTo>
                <a:lnTo>
                  <a:pt x="10" y="30"/>
                </a:lnTo>
                <a:lnTo>
                  <a:pt x="10" y="30"/>
                </a:lnTo>
                <a:lnTo>
                  <a:pt x="5" y="26"/>
                </a:lnTo>
                <a:lnTo>
                  <a:pt x="5" y="26"/>
                </a:lnTo>
                <a:lnTo>
                  <a:pt x="0" y="21"/>
                </a:lnTo>
                <a:lnTo>
                  <a:pt x="0" y="21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5" y="5"/>
                </a:lnTo>
                <a:lnTo>
                  <a:pt x="5" y="5"/>
                </a:lnTo>
                <a:lnTo>
                  <a:pt x="10" y="0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6" y="5"/>
                </a:lnTo>
                <a:lnTo>
                  <a:pt x="26" y="5"/>
                </a:lnTo>
                <a:lnTo>
                  <a:pt x="28" y="10"/>
                </a:lnTo>
                <a:lnTo>
                  <a:pt x="28" y="10"/>
                </a:lnTo>
                <a:lnTo>
                  <a:pt x="31" y="14"/>
                </a:lnTo>
                <a:lnTo>
                  <a:pt x="31" y="14"/>
                </a:lnTo>
                <a:lnTo>
                  <a:pt x="31" y="17"/>
                </a:lnTo>
                <a:lnTo>
                  <a:pt x="31" y="17"/>
                </a:lnTo>
                <a:lnTo>
                  <a:pt x="31" y="17"/>
                </a:lnTo>
                <a:lnTo>
                  <a:pt x="5" y="17"/>
                </a:lnTo>
                <a:lnTo>
                  <a:pt x="5" y="17"/>
                </a:lnTo>
                <a:lnTo>
                  <a:pt x="5" y="21"/>
                </a:lnTo>
                <a:lnTo>
                  <a:pt x="5" y="21"/>
                </a:lnTo>
                <a:lnTo>
                  <a:pt x="7" y="23"/>
                </a:lnTo>
                <a:lnTo>
                  <a:pt x="7" y="23"/>
                </a:lnTo>
                <a:lnTo>
                  <a:pt x="12" y="26"/>
                </a:lnTo>
                <a:lnTo>
                  <a:pt x="12" y="26"/>
                </a:lnTo>
                <a:lnTo>
                  <a:pt x="14" y="28"/>
                </a:lnTo>
                <a:lnTo>
                  <a:pt x="14" y="28"/>
                </a:lnTo>
                <a:lnTo>
                  <a:pt x="19" y="28"/>
                </a:lnTo>
                <a:lnTo>
                  <a:pt x="19" y="28"/>
                </a:lnTo>
                <a:lnTo>
                  <a:pt x="21" y="26"/>
                </a:lnTo>
                <a:lnTo>
                  <a:pt x="21" y="26"/>
                </a:lnTo>
                <a:lnTo>
                  <a:pt x="24" y="23"/>
                </a:lnTo>
                <a:lnTo>
                  <a:pt x="24" y="23"/>
                </a:lnTo>
                <a:lnTo>
                  <a:pt x="24" y="21"/>
                </a:lnTo>
                <a:lnTo>
                  <a:pt x="28" y="23"/>
                </a:lnTo>
                <a:lnTo>
                  <a:pt x="28" y="23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28"/>
                </a:lnTo>
                <a:lnTo>
                  <a:pt x="19" y="30"/>
                </a:lnTo>
                <a:lnTo>
                  <a:pt x="19" y="30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26" y="14"/>
                </a:move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4" y="5"/>
                </a:lnTo>
                <a:lnTo>
                  <a:pt x="24" y="5"/>
                </a:lnTo>
                <a:lnTo>
                  <a:pt x="19" y="3"/>
                </a:lnTo>
                <a:lnTo>
                  <a:pt x="19" y="3"/>
                </a:lnTo>
                <a:lnTo>
                  <a:pt x="14" y="3"/>
                </a:lnTo>
                <a:lnTo>
                  <a:pt x="14" y="3"/>
                </a:lnTo>
                <a:lnTo>
                  <a:pt x="12" y="3"/>
                </a:lnTo>
                <a:lnTo>
                  <a:pt x="12" y="3"/>
                </a:lnTo>
                <a:lnTo>
                  <a:pt x="7" y="5"/>
                </a:lnTo>
                <a:lnTo>
                  <a:pt x="7" y="5"/>
                </a:lnTo>
                <a:lnTo>
                  <a:pt x="5" y="10"/>
                </a:lnTo>
                <a:lnTo>
                  <a:pt x="5" y="10"/>
                </a:lnTo>
                <a:lnTo>
                  <a:pt x="5" y="14"/>
                </a:lnTo>
                <a:lnTo>
                  <a:pt x="26" y="14"/>
                </a:lnTo>
                <a:lnTo>
                  <a:pt x="2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Freeform 346"/>
          <p:cNvSpPr>
            <a:spLocks/>
          </p:cNvSpPr>
          <p:nvPr/>
        </p:nvSpPr>
        <p:spPr bwMode="auto">
          <a:xfrm>
            <a:off x="8180790" y="3018731"/>
            <a:ext cx="7938" cy="11113"/>
          </a:xfrm>
          <a:custGeom>
            <a:avLst/>
            <a:gdLst>
              <a:gd name="T0" fmla="*/ 0 w 5"/>
              <a:gd name="T1" fmla="*/ 7 h 7"/>
              <a:gd name="T2" fmla="*/ 0 w 5"/>
              <a:gd name="T3" fmla="*/ 0 h 7"/>
              <a:gd name="T4" fmla="*/ 5 w 5"/>
              <a:gd name="T5" fmla="*/ 0 h 7"/>
              <a:gd name="T6" fmla="*/ 5 w 5"/>
              <a:gd name="T7" fmla="*/ 7 h 7"/>
              <a:gd name="T8" fmla="*/ 0 w 5"/>
              <a:gd name="T9" fmla="*/ 7 h 7"/>
              <a:gd name="T10" fmla="*/ 0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0" y="7"/>
                </a:moveTo>
                <a:lnTo>
                  <a:pt x="0" y="0"/>
                </a:lnTo>
                <a:lnTo>
                  <a:pt x="5" y="0"/>
                </a:lnTo>
                <a:lnTo>
                  <a:pt x="5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Freeform 347"/>
          <p:cNvSpPr>
            <a:spLocks/>
          </p:cNvSpPr>
          <p:nvPr/>
        </p:nvSpPr>
        <p:spPr bwMode="auto">
          <a:xfrm>
            <a:off x="5780490" y="3290194"/>
            <a:ext cx="111125" cy="136525"/>
          </a:xfrm>
          <a:custGeom>
            <a:avLst/>
            <a:gdLst>
              <a:gd name="T0" fmla="*/ 58 w 70"/>
              <a:gd name="T1" fmla="*/ 25 h 86"/>
              <a:gd name="T2" fmla="*/ 56 w 70"/>
              <a:gd name="T3" fmla="*/ 23 h 86"/>
              <a:gd name="T4" fmla="*/ 49 w 70"/>
              <a:gd name="T5" fmla="*/ 21 h 86"/>
              <a:gd name="T6" fmla="*/ 42 w 70"/>
              <a:gd name="T7" fmla="*/ 18 h 86"/>
              <a:gd name="T8" fmla="*/ 35 w 70"/>
              <a:gd name="T9" fmla="*/ 18 h 86"/>
              <a:gd name="T10" fmla="*/ 25 w 70"/>
              <a:gd name="T11" fmla="*/ 21 h 86"/>
              <a:gd name="T12" fmla="*/ 25 w 70"/>
              <a:gd name="T13" fmla="*/ 25 h 86"/>
              <a:gd name="T14" fmla="*/ 25 w 70"/>
              <a:gd name="T15" fmla="*/ 28 h 86"/>
              <a:gd name="T16" fmla="*/ 28 w 70"/>
              <a:gd name="T17" fmla="*/ 30 h 86"/>
              <a:gd name="T18" fmla="*/ 35 w 70"/>
              <a:gd name="T19" fmla="*/ 32 h 86"/>
              <a:gd name="T20" fmla="*/ 42 w 70"/>
              <a:gd name="T21" fmla="*/ 35 h 86"/>
              <a:gd name="T22" fmla="*/ 53 w 70"/>
              <a:gd name="T23" fmla="*/ 39 h 86"/>
              <a:gd name="T24" fmla="*/ 63 w 70"/>
              <a:gd name="T25" fmla="*/ 44 h 86"/>
              <a:gd name="T26" fmla="*/ 67 w 70"/>
              <a:gd name="T27" fmla="*/ 51 h 86"/>
              <a:gd name="T28" fmla="*/ 70 w 70"/>
              <a:gd name="T29" fmla="*/ 60 h 86"/>
              <a:gd name="T30" fmla="*/ 65 w 70"/>
              <a:gd name="T31" fmla="*/ 72 h 86"/>
              <a:gd name="T32" fmla="*/ 58 w 70"/>
              <a:gd name="T33" fmla="*/ 81 h 86"/>
              <a:gd name="T34" fmla="*/ 49 w 70"/>
              <a:gd name="T35" fmla="*/ 86 h 86"/>
              <a:gd name="T36" fmla="*/ 37 w 70"/>
              <a:gd name="T37" fmla="*/ 86 h 86"/>
              <a:gd name="T38" fmla="*/ 28 w 70"/>
              <a:gd name="T39" fmla="*/ 86 h 86"/>
              <a:gd name="T40" fmla="*/ 18 w 70"/>
              <a:gd name="T41" fmla="*/ 84 h 86"/>
              <a:gd name="T42" fmla="*/ 9 w 70"/>
              <a:gd name="T43" fmla="*/ 81 h 86"/>
              <a:gd name="T44" fmla="*/ 0 w 70"/>
              <a:gd name="T45" fmla="*/ 77 h 86"/>
              <a:gd name="T46" fmla="*/ 9 w 70"/>
              <a:gd name="T47" fmla="*/ 58 h 86"/>
              <a:gd name="T48" fmla="*/ 11 w 70"/>
              <a:gd name="T49" fmla="*/ 60 h 86"/>
              <a:gd name="T50" fmla="*/ 18 w 70"/>
              <a:gd name="T51" fmla="*/ 65 h 86"/>
              <a:gd name="T52" fmla="*/ 28 w 70"/>
              <a:gd name="T53" fmla="*/ 67 h 86"/>
              <a:gd name="T54" fmla="*/ 37 w 70"/>
              <a:gd name="T55" fmla="*/ 70 h 86"/>
              <a:gd name="T56" fmla="*/ 46 w 70"/>
              <a:gd name="T57" fmla="*/ 65 h 86"/>
              <a:gd name="T58" fmla="*/ 49 w 70"/>
              <a:gd name="T59" fmla="*/ 63 h 86"/>
              <a:gd name="T60" fmla="*/ 46 w 70"/>
              <a:gd name="T61" fmla="*/ 58 h 86"/>
              <a:gd name="T62" fmla="*/ 42 w 70"/>
              <a:gd name="T63" fmla="*/ 56 h 86"/>
              <a:gd name="T64" fmla="*/ 35 w 70"/>
              <a:gd name="T65" fmla="*/ 53 h 86"/>
              <a:gd name="T66" fmla="*/ 28 w 70"/>
              <a:gd name="T67" fmla="*/ 51 h 86"/>
              <a:gd name="T68" fmla="*/ 16 w 70"/>
              <a:gd name="T69" fmla="*/ 46 h 86"/>
              <a:gd name="T70" fmla="*/ 9 w 70"/>
              <a:gd name="T71" fmla="*/ 42 h 86"/>
              <a:gd name="T72" fmla="*/ 4 w 70"/>
              <a:gd name="T73" fmla="*/ 37 h 86"/>
              <a:gd name="T74" fmla="*/ 4 w 70"/>
              <a:gd name="T75" fmla="*/ 28 h 86"/>
              <a:gd name="T76" fmla="*/ 7 w 70"/>
              <a:gd name="T77" fmla="*/ 16 h 86"/>
              <a:gd name="T78" fmla="*/ 14 w 70"/>
              <a:gd name="T79" fmla="*/ 7 h 86"/>
              <a:gd name="T80" fmla="*/ 23 w 70"/>
              <a:gd name="T81" fmla="*/ 2 h 86"/>
              <a:gd name="T82" fmla="*/ 35 w 70"/>
              <a:gd name="T83" fmla="*/ 0 h 86"/>
              <a:gd name="T84" fmla="*/ 44 w 70"/>
              <a:gd name="T85" fmla="*/ 0 h 86"/>
              <a:gd name="T86" fmla="*/ 53 w 70"/>
              <a:gd name="T87" fmla="*/ 2 h 86"/>
              <a:gd name="T88" fmla="*/ 60 w 70"/>
              <a:gd name="T89" fmla="*/ 7 h 86"/>
              <a:gd name="T90" fmla="*/ 58 w 70"/>
              <a:gd name="T91" fmla="*/ 2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86">
                <a:moveTo>
                  <a:pt x="58" y="25"/>
                </a:moveTo>
                <a:lnTo>
                  <a:pt x="58" y="25"/>
                </a:lnTo>
                <a:lnTo>
                  <a:pt x="56" y="23"/>
                </a:lnTo>
                <a:lnTo>
                  <a:pt x="56" y="23"/>
                </a:lnTo>
                <a:lnTo>
                  <a:pt x="49" y="21"/>
                </a:lnTo>
                <a:lnTo>
                  <a:pt x="49" y="21"/>
                </a:lnTo>
                <a:lnTo>
                  <a:pt x="42" y="18"/>
                </a:lnTo>
                <a:lnTo>
                  <a:pt x="42" y="18"/>
                </a:lnTo>
                <a:lnTo>
                  <a:pt x="35" y="18"/>
                </a:lnTo>
                <a:lnTo>
                  <a:pt x="35" y="18"/>
                </a:lnTo>
                <a:lnTo>
                  <a:pt x="28" y="18"/>
                </a:lnTo>
                <a:lnTo>
                  <a:pt x="25" y="21"/>
                </a:lnTo>
                <a:lnTo>
                  <a:pt x="25" y="25"/>
                </a:lnTo>
                <a:lnTo>
                  <a:pt x="25" y="25"/>
                </a:lnTo>
                <a:lnTo>
                  <a:pt x="25" y="28"/>
                </a:lnTo>
                <a:lnTo>
                  <a:pt x="25" y="28"/>
                </a:lnTo>
                <a:lnTo>
                  <a:pt x="28" y="30"/>
                </a:lnTo>
                <a:lnTo>
                  <a:pt x="28" y="30"/>
                </a:lnTo>
                <a:lnTo>
                  <a:pt x="35" y="32"/>
                </a:lnTo>
                <a:lnTo>
                  <a:pt x="35" y="32"/>
                </a:lnTo>
                <a:lnTo>
                  <a:pt x="42" y="35"/>
                </a:lnTo>
                <a:lnTo>
                  <a:pt x="42" y="35"/>
                </a:lnTo>
                <a:lnTo>
                  <a:pt x="53" y="39"/>
                </a:lnTo>
                <a:lnTo>
                  <a:pt x="53" y="39"/>
                </a:lnTo>
                <a:lnTo>
                  <a:pt x="63" y="44"/>
                </a:lnTo>
                <a:lnTo>
                  <a:pt x="63" y="44"/>
                </a:lnTo>
                <a:lnTo>
                  <a:pt x="67" y="51"/>
                </a:lnTo>
                <a:lnTo>
                  <a:pt x="67" y="51"/>
                </a:lnTo>
                <a:lnTo>
                  <a:pt x="70" y="60"/>
                </a:lnTo>
                <a:lnTo>
                  <a:pt x="70" y="60"/>
                </a:lnTo>
                <a:lnTo>
                  <a:pt x="67" y="67"/>
                </a:lnTo>
                <a:lnTo>
                  <a:pt x="65" y="72"/>
                </a:lnTo>
                <a:lnTo>
                  <a:pt x="65" y="72"/>
                </a:lnTo>
                <a:lnTo>
                  <a:pt x="58" y="81"/>
                </a:lnTo>
                <a:lnTo>
                  <a:pt x="58" y="81"/>
                </a:lnTo>
                <a:lnTo>
                  <a:pt x="49" y="86"/>
                </a:lnTo>
                <a:lnTo>
                  <a:pt x="49" y="86"/>
                </a:lnTo>
                <a:lnTo>
                  <a:pt x="37" y="86"/>
                </a:lnTo>
                <a:lnTo>
                  <a:pt x="37" y="86"/>
                </a:lnTo>
                <a:lnTo>
                  <a:pt x="28" y="86"/>
                </a:lnTo>
                <a:lnTo>
                  <a:pt x="28" y="86"/>
                </a:lnTo>
                <a:lnTo>
                  <a:pt x="18" y="84"/>
                </a:lnTo>
                <a:lnTo>
                  <a:pt x="18" y="84"/>
                </a:lnTo>
                <a:lnTo>
                  <a:pt x="9" y="81"/>
                </a:lnTo>
                <a:lnTo>
                  <a:pt x="9" y="81"/>
                </a:lnTo>
                <a:lnTo>
                  <a:pt x="0" y="77"/>
                </a:lnTo>
                <a:lnTo>
                  <a:pt x="9" y="58"/>
                </a:lnTo>
                <a:lnTo>
                  <a:pt x="9" y="58"/>
                </a:lnTo>
                <a:lnTo>
                  <a:pt x="11" y="60"/>
                </a:lnTo>
                <a:lnTo>
                  <a:pt x="11" y="60"/>
                </a:lnTo>
                <a:lnTo>
                  <a:pt x="18" y="65"/>
                </a:lnTo>
                <a:lnTo>
                  <a:pt x="18" y="65"/>
                </a:lnTo>
                <a:lnTo>
                  <a:pt x="28" y="67"/>
                </a:lnTo>
                <a:lnTo>
                  <a:pt x="28" y="67"/>
                </a:lnTo>
                <a:lnTo>
                  <a:pt x="37" y="70"/>
                </a:lnTo>
                <a:lnTo>
                  <a:pt x="37" y="70"/>
                </a:lnTo>
                <a:lnTo>
                  <a:pt x="44" y="67"/>
                </a:lnTo>
                <a:lnTo>
                  <a:pt x="46" y="65"/>
                </a:lnTo>
                <a:lnTo>
                  <a:pt x="49" y="63"/>
                </a:lnTo>
                <a:lnTo>
                  <a:pt x="49" y="63"/>
                </a:lnTo>
                <a:lnTo>
                  <a:pt x="46" y="58"/>
                </a:lnTo>
                <a:lnTo>
                  <a:pt x="46" y="58"/>
                </a:lnTo>
                <a:lnTo>
                  <a:pt x="42" y="56"/>
                </a:lnTo>
                <a:lnTo>
                  <a:pt x="42" y="56"/>
                </a:lnTo>
                <a:lnTo>
                  <a:pt x="35" y="53"/>
                </a:lnTo>
                <a:lnTo>
                  <a:pt x="35" y="53"/>
                </a:lnTo>
                <a:lnTo>
                  <a:pt x="28" y="51"/>
                </a:lnTo>
                <a:lnTo>
                  <a:pt x="28" y="51"/>
                </a:lnTo>
                <a:lnTo>
                  <a:pt x="16" y="46"/>
                </a:lnTo>
                <a:lnTo>
                  <a:pt x="16" y="46"/>
                </a:lnTo>
                <a:lnTo>
                  <a:pt x="9" y="42"/>
                </a:lnTo>
                <a:lnTo>
                  <a:pt x="9" y="42"/>
                </a:lnTo>
                <a:lnTo>
                  <a:pt x="4" y="37"/>
                </a:lnTo>
                <a:lnTo>
                  <a:pt x="4" y="37"/>
                </a:lnTo>
                <a:lnTo>
                  <a:pt x="4" y="28"/>
                </a:lnTo>
                <a:lnTo>
                  <a:pt x="4" y="28"/>
                </a:lnTo>
                <a:lnTo>
                  <a:pt x="7" y="16"/>
                </a:lnTo>
                <a:lnTo>
                  <a:pt x="7" y="16"/>
                </a:lnTo>
                <a:lnTo>
                  <a:pt x="14" y="7"/>
                </a:lnTo>
                <a:lnTo>
                  <a:pt x="14" y="7"/>
                </a:lnTo>
                <a:lnTo>
                  <a:pt x="23" y="2"/>
                </a:lnTo>
                <a:lnTo>
                  <a:pt x="23" y="2"/>
                </a:lnTo>
                <a:lnTo>
                  <a:pt x="35" y="0"/>
                </a:lnTo>
                <a:lnTo>
                  <a:pt x="35" y="0"/>
                </a:lnTo>
                <a:lnTo>
                  <a:pt x="44" y="0"/>
                </a:lnTo>
                <a:lnTo>
                  <a:pt x="44" y="0"/>
                </a:lnTo>
                <a:lnTo>
                  <a:pt x="53" y="2"/>
                </a:lnTo>
                <a:lnTo>
                  <a:pt x="53" y="2"/>
                </a:lnTo>
                <a:lnTo>
                  <a:pt x="60" y="7"/>
                </a:lnTo>
                <a:lnTo>
                  <a:pt x="60" y="7"/>
                </a:lnTo>
                <a:lnTo>
                  <a:pt x="67" y="9"/>
                </a:lnTo>
                <a:lnTo>
                  <a:pt x="58" y="25"/>
                </a:lnTo>
                <a:lnTo>
                  <a:pt x="58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348"/>
          <p:cNvSpPr>
            <a:spLocks/>
          </p:cNvSpPr>
          <p:nvPr/>
        </p:nvSpPr>
        <p:spPr bwMode="auto">
          <a:xfrm>
            <a:off x="5897965" y="3293369"/>
            <a:ext cx="69850" cy="133350"/>
          </a:xfrm>
          <a:custGeom>
            <a:avLst/>
            <a:gdLst>
              <a:gd name="T0" fmla="*/ 44 w 44"/>
              <a:gd name="T1" fmla="*/ 79 h 84"/>
              <a:gd name="T2" fmla="*/ 44 w 44"/>
              <a:gd name="T3" fmla="*/ 79 h 84"/>
              <a:gd name="T4" fmla="*/ 35 w 44"/>
              <a:gd name="T5" fmla="*/ 84 h 84"/>
              <a:gd name="T6" fmla="*/ 35 w 44"/>
              <a:gd name="T7" fmla="*/ 84 h 84"/>
              <a:gd name="T8" fmla="*/ 26 w 44"/>
              <a:gd name="T9" fmla="*/ 84 h 84"/>
              <a:gd name="T10" fmla="*/ 26 w 44"/>
              <a:gd name="T11" fmla="*/ 84 h 84"/>
              <a:gd name="T12" fmla="*/ 19 w 44"/>
              <a:gd name="T13" fmla="*/ 84 h 84"/>
              <a:gd name="T14" fmla="*/ 19 w 44"/>
              <a:gd name="T15" fmla="*/ 84 h 84"/>
              <a:gd name="T16" fmla="*/ 12 w 44"/>
              <a:gd name="T17" fmla="*/ 82 h 84"/>
              <a:gd name="T18" fmla="*/ 12 w 44"/>
              <a:gd name="T19" fmla="*/ 82 h 84"/>
              <a:gd name="T20" fmla="*/ 9 w 44"/>
              <a:gd name="T21" fmla="*/ 77 h 84"/>
              <a:gd name="T22" fmla="*/ 9 w 44"/>
              <a:gd name="T23" fmla="*/ 77 h 84"/>
              <a:gd name="T24" fmla="*/ 7 w 44"/>
              <a:gd name="T25" fmla="*/ 68 h 84"/>
              <a:gd name="T26" fmla="*/ 7 w 44"/>
              <a:gd name="T27" fmla="*/ 35 h 84"/>
              <a:gd name="T28" fmla="*/ 0 w 44"/>
              <a:gd name="T29" fmla="*/ 35 h 84"/>
              <a:gd name="T30" fmla="*/ 0 w 44"/>
              <a:gd name="T31" fmla="*/ 21 h 84"/>
              <a:gd name="T32" fmla="*/ 7 w 44"/>
              <a:gd name="T33" fmla="*/ 21 h 84"/>
              <a:gd name="T34" fmla="*/ 7 w 44"/>
              <a:gd name="T35" fmla="*/ 0 h 84"/>
              <a:gd name="T36" fmla="*/ 26 w 44"/>
              <a:gd name="T37" fmla="*/ 0 h 84"/>
              <a:gd name="T38" fmla="*/ 26 w 44"/>
              <a:gd name="T39" fmla="*/ 21 h 84"/>
              <a:gd name="T40" fmla="*/ 40 w 44"/>
              <a:gd name="T41" fmla="*/ 21 h 84"/>
              <a:gd name="T42" fmla="*/ 40 w 44"/>
              <a:gd name="T43" fmla="*/ 35 h 84"/>
              <a:gd name="T44" fmla="*/ 26 w 44"/>
              <a:gd name="T45" fmla="*/ 35 h 84"/>
              <a:gd name="T46" fmla="*/ 26 w 44"/>
              <a:gd name="T47" fmla="*/ 61 h 84"/>
              <a:gd name="T48" fmla="*/ 26 w 44"/>
              <a:gd name="T49" fmla="*/ 61 h 84"/>
              <a:gd name="T50" fmla="*/ 28 w 44"/>
              <a:gd name="T51" fmla="*/ 65 h 84"/>
              <a:gd name="T52" fmla="*/ 28 w 44"/>
              <a:gd name="T53" fmla="*/ 65 h 84"/>
              <a:gd name="T54" fmla="*/ 33 w 44"/>
              <a:gd name="T55" fmla="*/ 68 h 84"/>
              <a:gd name="T56" fmla="*/ 33 w 44"/>
              <a:gd name="T57" fmla="*/ 68 h 84"/>
              <a:gd name="T58" fmla="*/ 37 w 44"/>
              <a:gd name="T59" fmla="*/ 68 h 84"/>
              <a:gd name="T60" fmla="*/ 37 w 44"/>
              <a:gd name="T61" fmla="*/ 68 h 84"/>
              <a:gd name="T62" fmla="*/ 40 w 44"/>
              <a:gd name="T63" fmla="*/ 65 h 84"/>
              <a:gd name="T64" fmla="*/ 44 w 44"/>
              <a:gd name="T65" fmla="*/ 79 h 84"/>
              <a:gd name="T66" fmla="*/ 44 w 44"/>
              <a:gd name="T67" fmla="*/ 7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84">
                <a:moveTo>
                  <a:pt x="44" y="79"/>
                </a:moveTo>
                <a:lnTo>
                  <a:pt x="44" y="79"/>
                </a:lnTo>
                <a:lnTo>
                  <a:pt x="35" y="84"/>
                </a:lnTo>
                <a:lnTo>
                  <a:pt x="35" y="84"/>
                </a:lnTo>
                <a:lnTo>
                  <a:pt x="26" y="84"/>
                </a:lnTo>
                <a:lnTo>
                  <a:pt x="26" y="84"/>
                </a:lnTo>
                <a:lnTo>
                  <a:pt x="19" y="84"/>
                </a:lnTo>
                <a:lnTo>
                  <a:pt x="19" y="84"/>
                </a:lnTo>
                <a:lnTo>
                  <a:pt x="12" y="82"/>
                </a:lnTo>
                <a:lnTo>
                  <a:pt x="12" y="82"/>
                </a:lnTo>
                <a:lnTo>
                  <a:pt x="9" y="77"/>
                </a:lnTo>
                <a:lnTo>
                  <a:pt x="9" y="77"/>
                </a:lnTo>
                <a:lnTo>
                  <a:pt x="7" y="68"/>
                </a:lnTo>
                <a:lnTo>
                  <a:pt x="7" y="35"/>
                </a:lnTo>
                <a:lnTo>
                  <a:pt x="0" y="35"/>
                </a:lnTo>
                <a:lnTo>
                  <a:pt x="0" y="21"/>
                </a:lnTo>
                <a:lnTo>
                  <a:pt x="7" y="21"/>
                </a:lnTo>
                <a:lnTo>
                  <a:pt x="7" y="0"/>
                </a:lnTo>
                <a:lnTo>
                  <a:pt x="26" y="0"/>
                </a:lnTo>
                <a:lnTo>
                  <a:pt x="26" y="21"/>
                </a:lnTo>
                <a:lnTo>
                  <a:pt x="40" y="21"/>
                </a:lnTo>
                <a:lnTo>
                  <a:pt x="40" y="35"/>
                </a:lnTo>
                <a:lnTo>
                  <a:pt x="26" y="35"/>
                </a:lnTo>
                <a:lnTo>
                  <a:pt x="26" y="61"/>
                </a:lnTo>
                <a:lnTo>
                  <a:pt x="26" y="61"/>
                </a:lnTo>
                <a:lnTo>
                  <a:pt x="28" y="65"/>
                </a:lnTo>
                <a:lnTo>
                  <a:pt x="28" y="65"/>
                </a:lnTo>
                <a:lnTo>
                  <a:pt x="33" y="68"/>
                </a:lnTo>
                <a:lnTo>
                  <a:pt x="33" y="68"/>
                </a:lnTo>
                <a:lnTo>
                  <a:pt x="37" y="68"/>
                </a:lnTo>
                <a:lnTo>
                  <a:pt x="37" y="68"/>
                </a:lnTo>
                <a:lnTo>
                  <a:pt x="40" y="65"/>
                </a:lnTo>
                <a:lnTo>
                  <a:pt x="44" y="79"/>
                </a:lnTo>
                <a:lnTo>
                  <a:pt x="44" y="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349"/>
          <p:cNvSpPr>
            <a:spLocks noEditPoints="1"/>
          </p:cNvSpPr>
          <p:nvPr/>
        </p:nvSpPr>
        <p:spPr bwMode="auto">
          <a:xfrm>
            <a:off x="5972577" y="3323531"/>
            <a:ext cx="106363" cy="103188"/>
          </a:xfrm>
          <a:custGeom>
            <a:avLst/>
            <a:gdLst>
              <a:gd name="T0" fmla="*/ 32 w 67"/>
              <a:gd name="T1" fmla="*/ 65 h 65"/>
              <a:gd name="T2" fmla="*/ 18 w 67"/>
              <a:gd name="T3" fmla="*/ 63 h 65"/>
              <a:gd name="T4" fmla="*/ 9 w 67"/>
              <a:gd name="T5" fmla="*/ 56 h 65"/>
              <a:gd name="T6" fmla="*/ 2 w 67"/>
              <a:gd name="T7" fmla="*/ 46 h 65"/>
              <a:gd name="T8" fmla="*/ 0 w 67"/>
              <a:gd name="T9" fmla="*/ 35 h 65"/>
              <a:gd name="T10" fmla="*/ 2 w 67"/>
              <a:gd name="T11" fmla="*/ 21 h 65"/>
              <a:gd name="T12" fmla="*/ 9 w 67"/>
              <a:gd name="T13" fmla="*/ 11 h 65"/>
              <a:gd name="T14" fmla="*/ 18 w 67"/>
              <a:gd name="T15" fmla="*/ 2 h 65"/>
              <a:gd name="T16" fmla="*/ 25 w 67"/>
              <a:gd name="T17" fmla="*/ 2 h 65"/>
              <a:gd name="T18" fmla="*/ 32 w 67"/>
              <a:gd name="T19" fmla="*/ 0 h 65"/>
              <a:gd name="T20" fmla="*/ 49 w 67"/>
              <a:gd name="T21" fmla="*/ 2 h 65"/>
              <a:gd name="T22" fmla="*/ 58 w 67"/>
              <a:gd name="T23" fmla="*/ 11 h 65"/>
              <a:gd name="T24" fmla="*/ 65 w 67"/>
              <a:gd name="T25" fmla="*/ 21 h 65"/>
              <a:gd name="T26" fmla="*/ 67 w 67"/>
              <a:gd name="T27" fmla="*/ 32 h 65"/>
              <a:gd name="T28" fmla="*/ 67 w 67"/>
              <a:gd name="T29" fmla="*/ 37 h 65"/>
              <a:gd name="T30" fmla="*/ 67 w 67"/>
              <a:gd name="T31" fmla="*/ 39 h 65"/>
              <a:gd name="T32" fmla="*/ 21 w 67"/>
              <a:gd name="T33" fmla="*/ 39 h 65"/>
              <a:gd name="T34" fmla="*/ 25 w 67"/>
              <a:gd name="T35" fmla="*/ 49 h 65"/>
              <a:gd name="T36" fmla="*/ 30 w 67"/>
              <a:gd name="T37" fmla="*/ 51 h 65"/>
              <a:gd name="T38" fmla="*/ 35 w 67"/>
              <a:gd name="T39" fmla="*/ 51 h 65"/>
              <a:gd name="T40" fmla="*/ 42 w 67"/>
              <a:gd name="T41" fmla="*/ 51 h 65"/>
              <a:gd name="T42" fmla="*/ 46 w 67"/>
              <a:gd name="T43" fmla="*/ 44 h 65"/>
              <a:gd name="T44" fmla="*/ 63 w 67"/>
              <a:gd name="T45" fmla="*/ 49 h 65"/>
              <a:gd name="T46" fmla="*/ 53 w 67"/>
              <a:gd name="T47" fmla="*/ 60 h 65"/>
              <a:gd name="T48" fmla="*/ 44 w 67"/>
              <a:gd name="T49" fmla="*/ 65 h 65"/>
              <a:gd name="T50" fmla="*/ 32 w 67"/>
              <a:gd name="T51" fmla="*/ 65 h 65"/>
              <a:gd name="T52" fmla="*/ 46 w 67"/>
              <a:gd name="T53" fmla="*/ 28 h 65"/>
              <a:gd name="T54" fmla="*/ 42 w 67"/>
              <a:gd name="T55" fmla="*/ 18 h 65"/>
              <a:gd name="T56" fmla="*/ 39 w 67"/>
              <a:gd name="T57" fmla="*/ 16 h 65"/>
              <a:gd name="T58" fmla="*/ 32 w 67"/>
              <a:gd name="T59" fmla="*/ 14 h 65"/>
              <a:gd name="T60" fmla="*/ 23 w 67"/>
              <a:gd name="T61" fmla="*/ 18 h 65"/>
              <a:gd name="T62" fmla="*/ 21 w 67"/>
              <a:gd name="T63" fmla="*/ 23 h 65"/>
              <a:gd name="T64" fmla="*/ 46 w 67"/>
              <a:gd name="T65" fmla="*/ 2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" h="65">
                <a:moveTo>
                  <a:pt x="32" y="65"/>
                </a:moveTo>
                <a:lnTo>
                  <a:pt x="32" y="65"/>
                </a:lnTo>
                <a:lnTo>
                  <a:pt x="25" y="65"/>
                </a:lnTo>
                <a:lnTo>
                  <a:pt x="18" y="63"/>
                </a:lnTo>
                <a:lnTo>
                  <a:pt x="18" y="63"/>
                </a:lnTo>
                <a:lnTo>
                  <a:pt x="9" y="56"/>
                </a:lnTo>
                <a:lnTo>
                  <a:pt x="9" y="56"/>
                </a:lnTo>
                <a:lnTo>
                  <a:pt x="2" y="46"/>
                </a:lnTo>
                <a:lnTo>
                  <a:pt x="2" y="46"/>
                </a:lnTo>
                <a:lnTo>
                  <a:pt x="0" y="35"/>
                </a:lnTo>
                <a:lnTo>
                  <a:pt x="0" y="35"/>
                </a:lnTo>
                <a:lnTo>
                  <a:pt x="2" y="21"/>
                </a:lnTo>
                <a:lnTo>
                  <a:pt x="2" y="21"/>
                </a:lnTo>
                <a:lnTo>
                  <a:pt x="9" y="11"/>
                </a:lnTo>
                <a:lnTo>
                  <a:pt x="9" y="11"/>
                </a:lnTo>
                <a:lnTo>
                  <a:pt x="18" y="2"/>
                </a:lnTo>
                <a:lnTo>
                  <a:pt x="18" y="2"/>
                </a:lnTo>
                <a:lnTo>
                  <a:pt x="25" y="2"/>
                </a:lnTo>
                <a:lnTo>
                  <a:pt x="32" y="0"/>
                </a:lnTo>
                <a:lnTo>
                  <a:pt x="32" y="0"/>
                </a:lnTo>
                <a:lnTo>
                  <a:pt x="42" y="2"/>
                </a:lnTo>
                <a:lnTo>
                  <a:pt x="49" y="2"/>
                </a:lnTo>
                <a:lnTo>
                  <a:pt x="49" y="2"/>
                </a:lnTo>
                <a:lnTo>
                  <a:pt x="58" y="11"/>
                </a:lnTo>
                <a:lnTo>
                  <a:pt x="58" y="11"/>
                </a:lnTo>
                <a:lnTo>
                  <a:pt x="65" y="21"/>
                </a:lnTo>
                <a:lnTo>
                  <a:pt x="65" y="21"/>
                </a:lnTo>
                <a:lnTo>
                  <a:pt x="67" y="32"/>
                </a:lnTo>
                <a:lnTo>
                  <a:pt x="67" y="32"/>
                </a:lnTo>
                <a:lnTo>
                  <a:pt x="67" y="37"/>
                </a:lnTo>
                <a:lnTo>
                  <a:pt x="67" y="37"/>
                </a:lnTo>
                <a:lnTo>
                  <a:pt x="67" y="39"/>
                </a:lnTo>
                <a:lnTo>
                  <a:pt x="21" y="39"/>
                </a:lnTo>
                <a:lnTo>
                  <a:pt x="21" y="39"/>
                </a:lnTo>
                <a:lnTo>
                  <a:pt x="21" y="44"/>
                </a:lnTo>
                <a:lnTo>
                  <a:pt x="25" y="49"/>
                </a:lnTo>
                <a:lnTo>
                  <a:pt x="25" y="49"/>
                </a:lnTo>
                <a:lnTo>
                  <a:pt x="30" y="51"/>
                </a:lnTo>
                <a:lnTo>
                  <a:pt x="35" y="51"/>
                </a:lnTo>
                <a:lnTo>
                  <a:pt x="35" y="51"/>
                </a:lnTo>
                <a:lnTo>
                  <a:pt x="42" y="51"/>
                </a:lnTo>
                <a:lnTo>
                  <a:pt x="42" y="51"/>
                </a:lnTo>
                <a:lnTo>
                  <a:pt x="46" y="49"/>
                </a:lnTo>
                <a:lnTo>
                  <a:pt x="46" y="44"/>
                </a:lnTo>
                <a:lnTo>
                  <a:pt x="63" y="49"/>
                </a:lnTo>
                <a:lnTo>
                  <a:pt x="63" y="49"/>
                </a:lnTo>
                <a:lnTo>
                  <a:pt x="58" y="56"/>
                </a:lnTo>
                <a:lnTo>
                  <a:pt x="53" y="60"/>
                </a:lnTo>
                <a:lnTo>
                  <a:pt x="53" y="60"/>
                </a:lnTo>
                <a:lnTo>
                  <a:pt x="44" y="65"/>
                </a:lnTo>
                <a:lnTo>
                  <a:pt x="32" y="65"/>
                </a:lnTo>
                <a:lnTo>
                  <a:pt x="32" y="65"/>
                </a:lnTo>
                <a:close/>
                <a:moveTo>
                  <a:pt x="46" y="28"/>
                </a:moveTo>
                <a:lnTo>
                  <a:pt x="46" y="28"/>
                </a:lnTo>
                <a:lnTo>
                  <a:pt x="46" y="23"/>
                </a:lnTo>
                <a:lnTo>
                  <a:pt x="42" y="18"/>
                </a:lnTo>
                <a:lnTo>
                  <a:pt x="42" y="18"/>
                </a:lnTo>
                <a:lnTo>
                  <a:pt x="39" y="16"/>
                </a:lnTo>
                <a:lnTo>
                  <a:pt x="32" y="14"/>
                </a:lnTo>
                <a:lnTo>
                  <a:pt x="32" y="14"/>
                </a:lnTo>
                <a:lnTo>
                  <a:pt x="28" y="16"/>
                </a:lnTo>
                <a:lnTo>
                  <a:pt x="23" y="18"/>
                </a:lnTo>
                <a:lnTo>
                  <a:pt x="23" y="18"/>
                </a:lnTo>
                <a:lnTo>
                  <a:pt x="21" y="23"/>
                </a:lnTo>
                <a:lnTo>
                  <a:pt x="21" y="28"/>
                </a:lnTo>
                <a:lnTo>
                  <a:pt x="46" y="28"/>
                </a:lnTo>
                <a:lnTo>
                  <a:pt x="4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350"/>
          <p:cNvSpPr>
            <a:spLocks noEditPoints="1"/>
          </p:cNvSpPr>
          <p:nvPr/>
        </p:nvSpPr>
        <p:spPr bwMode="auto">
          <a:xfrm>
            <a:off x="6094815" y="3323531"/>
            <a:ext cx="103188" cy="144463"/>
          </a:xfrm>
          <a:custGeom>
            <a:avLst/>
            <a:gdLst>
              <a:gd name="T0" fmla="*/ 39 w 65"/>
              <a:gd name="T1" fmla="*/ 65 h 91"/>
              <a:gd name="T2" fmla="*/ 39 w 65"/>
              <a:gd name="T3" fmla="*/ 65 h 91"/>
              <a:gd name="T4" fmla="*/ 32 w 65"/>
              <a:gd name="T5" fmla="*/ 65 h 91"/>
              <a:gd name="T6" fmla="*/ 25 w 65"/>
              <a:gd name="T7" fmla="*/ 63 h 91"/>
              <a:gd name="T8" fmla="*/ 25 w 65"/>
              <a:gd name="T9" fmla="*/ 63 h 91"/>
              <a:gd name="T10" fmla="*/ 21 w 65"/>
              <a:gd name="T11" fmla="*/ 60 h 91"/>
              <a:gd name="T12" fmla="*/ 18 w 65"/>
              <a:gd name="T13" fmla="*/ 53 h 91"/>
              <a:gd name="T14" fmla="*/ 18 w 65"/>
              <a:gd name="T15" fmla="*/ 91 h 91"/>
              <a:gd name="T16" fmla="*/ 0 w 65"/>
              <a:gd name="T17" fmla="*/ 91 h 91"/>
              <a:gd name="T18" fmla="*/ 0 w 65"/>
              <a:gd name="T19" fmla="*/ 2 h 91"/>
              <a:gd name="T20" fmla="*/ 16 w 65"/>
              <a:gd name="T21" fmla="*/ 2 h 91"/>
              <a:gd name="T22" fmla="*/ 16 w 65"/>
              <a:gd name="T23" fmla="*/ 11 h 91"/>
              <a:gd name="T24" fmla="*/ 16 w 65"/>
              <a:gd name="T25" fmla="*/ 11 h 91"/>
              <a:gd name="T26" fmla="*/ 18 w 65"/>
              <a:gd name="T27" fmla="*/ 7 h 91"/>
              <a:gd name="T28" fmla="*/ 25 w 65"/>
              <a:gd name="T29" fmla="*/ 4 h 91"/>
              <a:gd name="T30" fmla="*/ 25 w 65"/>
              <a:gd name="T31" fmla="*/ 4 h 91"/>
              <a:gd name="T32" fmla="*/ 30 w 65"/>
              <a:gd name="T33" fmla="*/ 2 h 91"/>
              <a:gd name="T34" fmla="*/ 37 w 65"/>
              <a:gd name="T35" fmla="*/ 0 h 91"/>
              <a:gd name="T36" fmla="*/ 37 w 65"/>
              <a:gd name="T37" fmla="*/ 0 h 91"/>
              <a:gd name="T38" fmla="*/ 49 w 65"/>
              <a:gd name="T39" fmla="*/ 2 h 91"/>
              <a:gd name="T40" fmla="*/ 49 w 65"/>
              <a:gd name="T41" fmla="*/ 2 h 91"/>
              <a:gd name="T42" fmla="*/ 58 w 65"/>
              <a:gd name="T43" fmla="*/ 9 h 91"/>
              <a:gd name="T44" fmla="*/ 58 w 65"/>
              <a:gd name="T45" fmla="*/ 9 h 91"/>
              <a:gd name="T46" fmla="*/ 63 w 65"/>
              <a:gd name="T47" fmla="*/ 21 h 91"/>
              <a:gd name="T48" fmla="*/ 63 w 65"/>
              <a:gd name="T49" fmla="*/ 21 h 91"/>
              <a:gd name="T50" fmla="*/ 65 w 65"/>
              <a:gd name="T51" fmla="*/ 32 h 91"/>
              <a:gd name="T52" fmla="*/ 65 w 65"/>
              <a:gd name="T53" fmla="*/ 32 h 91"/>
              <a:gd name="T54" fmla="*/ 65 w 65"/>
              <a:gd name="T55" fmla="*/ 46 h 91"/>
              <a:gd name="T56" fmla="*/ 65 w 65"/>
              <a:gd name="T57" fmla="*/ 46 h 91"/>
              <a:gd name="T58" fmla="*/ 58 w 65"/>
              <a:gd name="T59" fmla="*/ 56 h 91"/>
              <a:gd name="T60" fmla="*/ 58 w 65"/>
              <a:gd name="T61" fmla="*/ 56 h 91"/>
              <a:gd name="T62" fmla="*/ 49 w 65"/>
              <a:gd name="T63" fmla="*/ 63 h 91"/>
              <a:gd name="T64" fmla="*/ 49 w 65"/>
              <a:gd name="T65" fmla="*/ 63 h 91"/>
              <a:gd name="T66" fmla="*/ 39 w 65"/>
              <a:gd name="T67" fmla="*/ 65 h 91"/>
              <a:gd name="T68" fmla="*/ 39 w 65"/>
              <a:gd name="T69" fmla="*/ 65 h 91"/>
              <a:gd name="T70" fmla="*/ 32 w 65"/>
              <a:gd name="T71" fmla="*/ 49 h 91"/>
              <a:gd name="T72" fmla="*/ 32 w 65"/>
              <a:gd name="T73" fmla="*/ 49 h 91"/>
              <a:gd name="T74" fmla="*/ 37 w 65"/>
              <a:gd name="T75" fmla="*/ 49 h 91"/>
              <a:gd name="T76" fmla="*/ 37 w 65"/>
              <a:gd name="T77" fmla="*/ 49 h 91"/>
              <a:gd name="T78" fmla="*/ 42 w 65"/>
              <a:gd name="T79" fmla="*/ 44 h 91"/>
              <a:gd name="T80" fmla="*/ 42 w 65"/>
              <a:gd name="T81" fmla="*/ 44 h 91"/>
              <a:gd name="T82" fmla="*/ 46 w 65"/>
              <a:gd name="T83" fmla="*/ 39 h 91"/>
              <a:gd name="T84" fmla="*/ 46 w 65"/>
              <a:gd name="T85" fmla="*/ 39 h 91"/>
              <a:gd name="T86" fmla="*/ 46 w 65"/>
              <a:gd name="T87" fmla="*/ 32 h 91"/>
              <a:gd name="T88" fmla="*/ 46 w 65"/>
              <a:gd name="T89" fmla="*/ 32 h 91"/>
              <a:gd name="T90" fmla="*/ 46 w 65"/>
              <a:gd name="T91" fmla="*/ 25 h 91"/>
              <a:gd name="T92" fmla="*/ 46 w 65"/>
              <a:gd name="T93" fmla="*/ 25 h 91"/>
              <a:gd name="T94" fmla="*/ 42 w 65"/>
              <a:gd name="T95" fmla="*/ 21 h 91"/>
              <a:gd name="T96" fmla="*/ 42 w 65"/>
              <a:gd name="T97" fmla="*/ 21 h 91"/>
              <a:gd name="T98" fmla="*/ 37 w 65"/>
              <a:gd name="T99" fmla="*/ 18 h 91"/>
              <a:gd name="T100" fmla="*/ 37 w 65"/>
              <a:gd name="T101" fmla="*/ 18 h 91"/>
              <a:gd name="T102" fmla="*/ 32 w 65"/>
              <a:gd name="T103" fmla="*/ 16 h 91"/>
              <a:gd name="T104" fmla="*/ 32 w 65"/>
              <a:gd name="T105" fmla="*/ 16 h 91"/>
              <a:gd name="T106" fmla="*/ 23 w 65"/>
              <a:gd name="T107" fmla="*/ 18 h 91"/>
              <a:gd name="T108" fmla="*/ 23 w 65"/>
              <a:gd name="T109" fmla="*/ 18 h 91"/>
              <a:gd name="T110" fmla="*/ 18 w 65"/>
              <a:gd name="T111" fmla="*/ 25 h 91"/>
              <a:gd name="T112" fmla="*/ 18 w 65"/>
              <a:gd name="T113" fmla="*/ 39 h 91"/>
              <a:gd name="T114" fmla="*/ 18 w 65"/>
              <a:gd name="T115" fmla="*/ 39 h 91"/>
              <a:gd name="T116" fmla="*/ 23 w 65"/>
              <a:gd name="T117" fmla="*/ 46 h 91"/>
              <a:gd name="T118" fmla="*/ 23 w 65"/>
              <a:gd name="T119" fmla="*/ 46 h 91"/>
              <a:gd name="T120" fmla="*/ 28 w 65"/>
              <a:gd name="T121" fmla="*/ 49 h 91"/>
              <a:gd name="T122" fmla="*/ 32 w 65"/>
              <a:gd name="T123" fmla="*/ 49 h 91"/>
              <a:gd name="T124" fmla="*/ 32 w 65"/>
              <a:gd name="T125" fmla="*/ 4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" h="91">
                <a:moveTo>
                  <a:pt x="39" y="65"/>
                </a:moveTo>
                <a:lnTo>
                  <a:pt x="39" y="65"/>
                </a:lnTo>
                <a:lnTo>
                  <a:pt x="32" y="65"/>
                </a:lnTo>
                <a:lnTo>
                  <a:pt x="25" y="63"/>
                </a:lnTo>
                <a:lnTo>
                  <a:pt x="25" y="63"/>
                </a:lnTo>
                <a:lnTo>
                  <a:pt x="21" y="60"/>
                </a:lnTo>
                <a:lnTo>
                  <a:pt x="18" y="53"/>
                </a:lnTo>
                <a:lnTo>
                  <a:pt x="18" y="91"/>
                </a:lnTo>
                <a:lnTo>
                  <a:pt x="0" y="91"/>
                </a:lnTo>
                <a:lnTo>
                  <a:pt x="0" y="2"/>
                </a:lnTo>
                <a:lnTo>
                  <a:pt x="16" y="2"/>
                </a:lnTo>
                <a:lnTo>
                  <a:pt x="16" y="11"/>
                </a:lnTo>
                <a:lnTo>
                  <a:pt x="16" y="11"/>
                </a:lnTo>
                <a:lnTo>
                  <a:pt x="18" y="7"/>
                </a:lnTo>
                <a:lnTo>
                  <a:pt x="25" y="4"/>
                </a:lnTo>
                <a:lnTo>
                  <a:pt x="25" y="4"/>
                </a:lnTo>
                <a:lnTo>
                  <a:pt x="30" y="2"/>
                </a:lnTo>
                <a:lnTo>
                  <a:pt x="37" y="0"/>
                </a:lnTo>
                <a:lnTo>
                  <a:pt x="37" y="0"/>
                </a:lnTo>
                <a:lnTo>
                  <a:pt x="49" y="2"/>
                </a:lnTo>
                <a:lnTo>
                  <a:pt x="49" y="2"/>
                </a:lnTo>
                <a:lnTo>
                  <a:pt x="58" y="9"/>
                </a:lnTo>
                <a:lnTo>
                  <a:pt x="58" y="9"/>
                </a:lnTo>
                <a:lnTo>
                  <a:pt x="63" y="21"/>
                </a:lnTo>
                <a:lnTo>
                  <a:pt x="63" y="21"/>
                </a:lnTo>
                <a:lnTo>
                  <a:pt x="65" y="32"/>
                </a:lnTo>
                <a:lnTo>
                  <a:pt x="65" y="32"/>
                </a:lnTo>
                <a:lnTo>
                  <a:pt x="65" y="46"/>
                </a:lnTo>
                <a:lnTo>
                  <a:pt x="65" y="46"/>
                </a:lnTo>
                <a:lnTo>
                  <a:pt x="58" y="56"/>
                </a:lnTo>
                <a:lnTo>
                  <a:pt x="58" y="56"/>
                </a:lnTo>
                <a:lnTo>
                  <a:pt x="49" y="63"/>
                </a:lnTo>
                <a:lnTo>
                  <a:pt x="49" y="63"/>
                </a:lnTo>
                <a:lnTo>
                  <a:pt x="39" y="65"/>
                </a:lnTo>
                <a:lnTo>
                  <a:pt x="39" y="65"/>
                </a:lnTo>
                <a:close/>
                <a:moveTo>
                  <a:pt x="32" y="49"/>
                </a:moveTo>
                <a:lnTo>
                  <a:pt x="32" y="49"/>
                </a:lnTo>
                <a:lnTo>
                  <a:pt x="37" y="49"/>
                </a:lnTo>
                <a:lnTo>
                  <a:pt x="37" y="49"/>
                </a:lnTo>
                <a:lnTo>
                  <a:pt x="42" y="44"/>
                </a:lnTo>
                <a:lnTo>
                  <a:pt x="42" y="44"/>
                </a:lnTo>
                <a:lnTo>
                  <a:pt x="46" y="39"/>
                </a:lnTo>
                <a:lnTo>
                  <a:pt x="46" y="39"/>
                </a:lnTo>
                <a:lnTo>
                  <a:pt x="46" y="32"/>
                </a:lnTo>
                <a:lnTo>
                  <a:pt x="46" y="32"/>
                </a:lnTo>
                <a:lnTo>
                  <a:pt x="46" y="25"/>
                </a:lnTo>
                <a:lnTo>
                  <a:pt x="46" y="25"/>
                </a:lnTo>
                <a:lnTo>
                  <a:pt x="42" y="21"/>
                </a:lnTo>
                <a:lnTo>
                  <a:pt x="42" y="21"/>
                </a:lnTo>
                <a:lnTo>
                  <a:pt x="37" y="18"/>
                </a:lnTo>
                <a:lnTo>
                  <a:pt x="37" y="18"/>
                </a:lnTo>
                <a:lnTo>
                  <a:pt x="32" y="16"/>
                </a:lnTo>
                <a:lnTo>
                  <a:pt x="32" y="16"/>
                </a:lnTo>
                <a:lnTo>
                  <a:pt x="23" y="18"/>
                </a:lnTo>
                <a:lnTo>
                  <a:pt x="23" y="18"/>
                </a:lnTo>
                <a:lnTo>
                  <a:pt x="18" y="25"/>
                </a:lnTo>
                <a:lnTo>
                  <a:pt x="18" y="39"/>
                </a:lnTo>
                <a:lnTo>
                  <a:pt x="18" y="39"/>
                </a:lnTo>
                <a:lnTo>
                  <a:pt x="23" y="46"/>
                </a:lnTo>
                <a:lnTo>
                  <a:pt x="23" y="46"/>
                </a:lnTo>
                <a:lnTo>
                  <a:pt x="28" y="49"/>
                </a:lnTo>
                <a:lnTo>
                  <a:pt x="32" y="49"/>
                </a:lnTo>
                <a:lnTo>
                  <a:pt x="32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Freeform 351"/>
          <p:cNvSpPr>
            <a:spLocks noEditPoints="1"/>
          </p:cNvSpPr>
          <p:nvPr/>
        </p:nvSpPr>
        <p:spPr bwMode="auto">
          <a:xfrm>
            <a:off x="5791602" y="3523556"/>
            <a:ext cx="139700" cy="161925"/>
          </a:xfrm>
          <a:custGeom>
            <a:avLst/>
            <a:gdLst>
              <a:gd name="T0" fmla="*/ 88 w 88"/>
              <a:gd name="T1" fmla="*/ 51 h 102"/>
              <a:gd name="T2" fmla="*/ 86 w 88"/>
              <a:gd name="T3" fmla="*/ 72 h 102"/>
              <a:gd name="T4" fmla="*/ 81 w 88"/>
              <a:gd name="T5" fmla="*/ 81 h 102"/>
              <a:gd name="T6" fmla="*/ 76 w 88"/>
              <a:gd name="T7" fmla="*/ 88 h 102"/>
              <a:gd name="T8" fmla="*/ 63 w 88"/>
              <a:gd name="T9" fmla="*/ 100 h 102"/>
              <a:gd name="T10" fmla="*/ 53 w 88"/>
              <a:gd name="T11" fmla="*/ 102 h 102"/>
              <a:gd name="T12" fmla="*/ 44 w 88"/>
              <a:gd name="T13" fmla="*/ 102 h 102"/>
              <a:gd name="T14" fmla="*/ 25 w 88"/>
              <a:gd name="T15" fmla="*/ 100 h 102"/>
              <a:gd name="T16" fmla="*/ 18 w 88"/>
              <a:gd name="T17" fmla="*/ 95 h 102"/>
              <a:gd name="T18" fmla="*/ 11 w 88"/>
              <a:gd name="T19" fmla="*/ 88 h 102"/>
              <a:gd name="T20" fmla="*/ 2 w 88"/>
              <a:gd name="T21" fmla="*/ 72 h 102"/>
              <a:gd name="T22" fmla="*/ 0 w 88"/>
              <a:gd name="T23" fmla="*/ 62 h 102"/>
              <a:gd name="T24" fmla="*/ 0 w 88"/>
              <a:gd name="T25" fmla="*/ 51 h 102"/>
              <a:gd name="T26" fmla="*/ 2 w 88"/>
              <a:gd name="T27" fmla="*/ 30 h 102"/>
              <a:gd name="T28" fmla="*/ 7 w 88"/>
              <a:gd name="T29" fmla="*/ 21 h 102"/>
              <a:gd name="T30" fmla="*/ 11 w 88"/>
              <a:gd name="T31" fmla="*/ 14 h 102"/>
              <a:gd name="T32" fmla="*/ 25 w 88"/>
              <a:gd name="T33" fmla="*/ 2 h 102"/>
              <a:gd name="T34" fmla="*/ 35 w 88"/>
              <a:gd name="T35" fmla="*/ 0 h 102"/>
              <a:gd name="T36" fmla="*/ 44 w 88"/>
              <a:gd name="T37" fmla="*/ 0 h 102"/>
              <a:gd name="T38" fmla="*/ 63 w 88"/>
              <a:gd name="T39" fmla="*/ 2 h 102"/>
              <a:gd name="T40" fmla="*/ 69 w 88"/>
              <a:gd name="T41" fmla="*/ 7 h 102"/>
              <a:gd name="T42" fmla="*/ 76 w 88"/>
              <a:gd name="T43" fmla="*/ 14 h 102"/>
              <a:gd name="T44" fmla="*/ 86 w 88"/>
              <a:gd name="T45" fmla="*/ 30 h 102"/>
              <a:gd name="T46" fmla="*/ 88 w 88"/>
              <a:gd name="T47" fmla="*/ 39 h 102"/>
              <a:gd name="T48" fmla="*/ 88 w 88"/>
              <a:gd name="T49" fmla="*/ 51 h 102"/>
              <a:gd name="T50" fmla="*/ 60 w 88"/>
              <a:gd name="T51" fmla="*/ 51 h 102"/>
              <a:gd name="T52" fmla="*/ 56 w 88"/>
              <a:gd name="T53" fmla="*/ 32 h 102"/>
              <a:gd name="T54" fmla="*/ 51 w 88"/>
              <a:gd name="T55" fmla="*/ 25 h 102"/>
              <a:gd name="T56" fmla="*/ 44 w 88"/>
              <a:gd name="T57" fmla="*/ 25 h 102"/>
              <a:gd name="T58" fmla="*/ 32 w 88"/>
              <a:gd name="T59" fmla="*/ 32 h 102"/>
              <a:gd name="T60" fmla="*/ 28 w 88"/>
              <a:gd name="T61" fmla="*/ 39 h 102"/>
              <a:gd name="T62" fmla="*/ 28 w 88"/>
              <a:gd name="T63" fmla="*/ 51 h 102"/>
              <a:gd name="T64" fmla="*/ 32 w 88"/>
              <a:gd name="T65" fmla="*/ 69 h 102"/>
              <a:gd name="T66" fmla="*/ 37 w 88"/>
              <a:gd name="T67" fmla="*/ 76 h 102"/>
              <a:gd name="T68" fmla="*/ 44 w 88"/>
              <a:gd name="T69" fmla="*/ 79 h 102"/>
              <a:gd name="T70" fmla="*/ 56 w 88"/>
              <a:gd name="T71" fmla="*/ 69 h 102"/>
              <a:gd name="T72" fmla="*/ 60 w 88"/>
              <a:gd name="T73" fmla="*/ 62 h 102"/>
              <a:gd name="T74" fmla="*/ 60 w 88"/>
              <a:gd name="T75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02">
                <a:moveTo>
                  <a:pt x="88" y="51"/>
                </a:moveTo>
                <a:lnTo>
                  <a:pt x="88" y="51"/>
                </a:lnTo>
                <a:lnTo>
                  <a:pt x="88" y="62"/>
                </a:lnTo>
                <a:lnTo>
                  <a:pt x="86" y="72"/>
                </a:lnTo>
                <a:lnTo>
                  <a:pt x="86" y="72"/>
                </a:lnTo>
                <a:lnTo>
                  <a:pt x="81" y="81"/>
                </a:lnTo>
                <a:lnTo>
                  <a:pt x="76" y="88"/>
                </a:lnTo>
                <a:lnTo>
                  <a:pt x="76" y="88"/>
                </a:lnTo>
                <a:lnTo>
                  <a:pt x="69" y="95"/>
                </a:lnTo>
                <a:lnTo>
                  <a:pt x="63" y="100"/>
                </a:lnTo>
                <a:lnTo>
                  <a:pt x="63" y="100"/>
                </a:lnTo>
                <a:lnTo>
                  <a:pt x="53" y="102"/>
                </a:lnTo>
                <a:lnTo>
                  <a:pt x="44" y="102"/>
                </a:lnTo>
                <a:lnTo>
                  <a:pt x="44" y="102"/>
                </a:lnTo>
                <a:lnTo>
                  <a:pt x="35" y="102"/>
                </a:lnTo>
                <a:lnTo>
                  <a:pt x="25" y="100"/>
                </a:lnTo>
                <a:lnTo>
                  <a:pt x="25" y="100"/>
                </a:lnTo>
                <a:lnTo>
                  <a:pt x="18" y="95"/>
                </a:lnTo>
                <a:lnTo>
                  <a:pt x="11" y="88"/>
                </a:lnTo>
                <a:lnTo>
                  <a:pt x="11" y="88"/>
                </a:lnTo>
                <a:lnTo>
                  <a:pt x="7" y="81"/>
                </a:lnTo>
                <a:lnTo>
                  <a:pt x="2" y="72"/>
                </a:lnTo>
                <a:lnTo>
                  <a:pt x="2" y="72"/>
                </a:lnTo>
                <a:lnTo>
                  <a:pt x="0" y="62"/>
                </a:lnTo>
                <a:lnTo>
                  <a:pt x="0" y="51"/>
                </a:lnTo>
                <a:lnTo>
                  <a:pt x="0" y="51"/>
                </a:lnTo>
                <a:lnTo>
                  <a:pt x="0" y="39"/>
                </a:lnTo>
                <a:lnTo>
                  <a:pt x="2" y="30"/>
                </a:lnTo>
                <a:lnTo>
                  <a:pt x="2" y="30"/>
                </a:lnTo>
                <a:lnTo>
                  <a:pt x="7" y="21"/>
                </a:lnTo>
                <a:lnTo>
                  <a:pt x="11" y="14"/>
                </a:lnTo>
                <a:lnTo>
                  <a:pt x="11" y="14"/>
                </a:lnTo>
                <a:lnTo>
                  <a:pt x="18" y="7"/>
                </a:lnTo>
                <a:lnTo>
                  <a:pt x="25" y="2"/>
                </a:lnTo>
                <a:lnTo>
                  <a:pt x="25" y="2"/>
                </a:lnTo>
                <a:lnTo>
                  <a:pt x="35" y="0"/>
                </a:lnTo>
                <a:lnTo>
                  <a:pt x="44" y="0"/>
                </a:lnTo>
                <a:lnTo>
                  <a:pt x="44" y="0"/>
                </a:lnTo>
                <a:lnTo>
                  <a:pt x="53" y="0"/>
                </a:lnTo>
                <a:lnTo>
                  <a:pt x="63" y="2"/>
                </a:lnTo>
                <a:lnTo>
                  <a:pt x="63" y="2"/>
                </a:lnTo>
                <a:lnTo>
                  <a:pt x="69" y="7"/>
                </a:lnTo>
                <a:lnTo>
                  <a:pt x="76" y="14"/>
                </a:lnTo>
                <a:lnTo>
                  <a:pt x="76" y="14"/>
                </a:lnTo>
                <a:lnTo>
                  <a:pt x="81" y="21"/>
                </a:lnTo>
                <a:lnTo>
                  <a:pt x="86" y="30"/>
                </a:lnTo>
                <a:lnTo>
                  <a:pt x="86" y="30"/>
                </a:lnTo>
                <a:lnTo>
                  <a:pt x="88" y="39"/>
                </a:lnTo>
                <a:lnTo>
                  <a:pt x="88" y="51"/>
                </a:lnTo>
                <a:lnTo>
                  <a:pt x="88" y="51"/>
                </a:lnTo>
                <a:close/>
                <a:moveTo>
                  <a:pt x="60" y="51"/>
                </a:moveTo>
                <a:lnTo>
                  <a:pt x="60" y="51"/>
                </a:lnTo>
                <a:lnTo>
                  <a:pt x="60" y="39"/>
                </a:lnTo>
                <a:lnTo>
                  <a:pt x="56" y="32"/>
                </a:lnTo>
                <a:lnTo>
                  <a:pt x="56" y="32"/>
                </a:lnTo>
                <a:lnTo>
                  <a:pt x="51" y="25"/>
                </a:lnTo>
                <a:lnTo>
                  <a:pt x="44" y="25"/>
                </a:lnTo>
                <a:lnTo>
                  <a:pt x="44" y="25"/>
                </a:lnTo>
                <a:lnTo>
                  <a:pt x="37" y="25"/>
                </a:lnTo>
                <a:lnTo>
                  <a:pt x="32" y="32"/>
                </a:lnTo>
                <a:lnTo>
                  <a:pt x="32" y="32"/>
                </a:lnTo>
                <a:lnTo>
                  <a:pt x="28" y="39"/>
                </a:lnTo>
                <a:lnTo>
                  <a:pt x="28" y="51"/>
                </a:lnTo>
                <a:lnTo>
                  <a:pt x="28" y="51"/>
                </a:lnTo>
                <a:lnTo>
                  <a:pt x="28" y="62"/>
                </a:lnTo>
                <a:lnTo>
                  <a:pt x="32" y="69"/>
                </a:lnTo>
                <a:lnTo>
                  <a:pt x="32" y="69"/>
                </a:lnTo>
                <a:lnTo>
                  <a:pt x="37" y="76"/>
                </a:lnTo>
                <a:lnTo>
                  <a:pt x="44" y="79"/>
                </a:lnTo>
                <a:lnTo>
                  <a:pt x="44" y="79"/>
                </a:lnTo>
                <a:lnTo>
                  <a:pt x="51" y="76"/>
                </a:lnTo>
                <a:lnTo>
                  <a:pt x="56" y="69"/>
                </a:lnTo>
                <a:lnTo>
                  <a:pt x="56" y="69"/>
                </a:lnTo>
                <a:lnTo>
                  <a:pt x="60" y="62"/>
                </a:lnTo>
                <a:lnTo>
                  <a:pt x="60" y="51"/>
                </a:lnTo>
                <a:lnTo>
                  <a:pt x="6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352"/>
          <p:cNvSpPr>
            <a:spLocks/>
          </p:cNvSpPr>
          <p:nvPr/>
        </p:nvSpPr>
        <p:spPr bwMode="auto">
          <a:xfrm>
            <a:off x="5950352" y="3526731"/>
            <a:ext cx="139700" cy="195263"/>
          </a:xfrm>
          <a:custGeom>
            <a:avLst/>
            <a:gdLst>
              <a:gd name="T0" fmla="*/ 63 w 88"/>
              <a:gd name="T1" fmla="*/ 58 h 123"/>
              <a:gd name="T2" fmla="*/ 74 w 88"/>
              <a:gd name="T3" fmla="*/ 63 h 123"/>
              <a:gd name="T4" fmla="*/ 81 w 88"/>
              <a:gd name="T5" fmla="*/ 70 h 123"/>
              <a:gd name="T6" fmla="*/ 86 w 88"/>
              <a:gd name="T7" fmla="*/ 79 h 123"/>
              <a:gd name="T8" fmla="*/ 88 w 88"/>
              <a:gd name="T9" fmla="*/ 88 h 123"/>
              <a:gd name="T10" fmla="*/ 84 w 88"/>
              <a:gd name="T11" fmla="*/ 105 h 123"/>
              <a:gd name="T12" fmla="*/ 81 w 88"/>
              <a:gd name="T13" fmla="*/ 109 h 123"/>
              <a:gd name="T14" fmla="*/ 74 w 88"/>
              <a:gd name="T15" fmla="*/ 114 h 123"/>
              <a:gd name="T16" fmla="*/ 60 w 88"/>
              <a:gd name="T17" fmla="*/ 121 h 123"/>
              <a:gd name="T18" fmla="*/ 42 w 88"/>
              <a:gd name="T19" fmla="*/ 123 h 123"/>
              <a:gd name="T20" fmla="*/ 30 w 88"/>
              <a:gd name="T21" fmla="*/ 123 h 123"/>
              <a:gd name="T22" fmla="*/ 9 w 88"/>
              <a:gd name="T23" fmla="*/ 116 h 123"/>
              <a:gd name="T24" fmla="*/ 16 w 88"/>
              <a:gd name="T25" fmla="*/ 91 h 123"/>
              <a:gd name="T26" fmla="*/ 25 w 88"/>
              <a:gd name="T27" fmla="*/ 98 h 123"/>
              <a:gd name="T28" fmla="*/ 32 w 88"/>
              <a:gd name="T29" fmla="*/ 98 h 123"/>
              <a:gd name="T30" fmla="*/ 39 w 88"/>
              <a:gd name="T31" fmla="*/ 100 h 123"/>
              <a:gd name="T32" fmla="*/ 53 w 88"/>
              <a:gd name="T33" fmla="*/ 95 h 123"/>
              <a:gd name="T34" fmla="*/ 60 w 88"/>
              <a:gd name="T35" fmla="*/ 86 h 123"/>
              <a:gd name="T36" fmla="*/ 58 w 88"/>
              <a:gd name="T37" fmla="*/ 79 h 123"/>
              <a:gd name="T38" fmla="*/ 53 w 88"/>
              <a:gd name="T39" fmla="*/ 74 h 123"/>
              <a:gd name="T40" fmla="*/ 35 w 88"/>
              <a:gd name="T41" fmla="*/ 70 h 123"/>
              <a:gd name="T42" fmla="*/ 30 w 88"/>
              <a:gd name="T43" fmla="*/ 49 h 123"/>
              <a:gd name="T44" fmla="*/ 37 w 88"/>
              <a:gd name="T45" fmla="*/ 49 h 123"/>
              <a:gd name="T46" fmla="*/ 51 w 88"/>
              <a:gd name="T47" fmla="*/ 46 h 123"/>
              <a:gd name="T48" fmla="*/ 56 w 88"/>
              <a:gd name="T49" fmla="*/ 42 h 123"/>
              <a:gd name="T50" fmla="*/ 56 w 88"/>
              <a:gd name="T51" fmla="*/ 35 h 123"/>
              <a:gd name="T52" fmla="*/ 53 w 88"/>
              <a:gd name="T53" fmla="*/ 28 h 123"/>
              <a:gd name="T54" fmla="*/ 49 w 88"/>
              <a:gd name="T55" fmla="*/ 26 h 123"/>
              <a:gd name="T56" fmla="*/ 42 w 88"/>
              <a:gd name="T57" fmla="*/ 23 h 123"/>
              <a:gd name="T58" fmla="*/ 30 w 88"/>
              <a:gd name="T59" fmla="*/ 28 h 123"/>
              <a:gd name="T60" fmla="*/ 23 w 88"/>
              <a:gd name="T61" fmla="*/ 32 h 123"/>
              <a:gd name="T62" fmla="*/ 2 w 88"/>
              <a:gd name="T63" fmla="*/ 16 h 123"/>
              <a:gd name="T64" fmla="*/ 9 w 88"/>
              <a:gd name="T65" fmla="*/ 12 h 123"/>
              <a:gd name="T66" fmla="*/ 18 w 88"/>
              <a:gd name="T67" fmla="*/ 5 h 123"/>
              <a:gd name="T68" fmla="*/ 32 w 88"/>
              <a:gd name="T69" fmla="*/ 2 h 123"/>
              <a:gd name="T70" fmla="*/ 44 w 88"/>
              <a:gd name="T71" fmla="*/ 0 h 123"/>
              <a:gd name="T72" fmla="*/ 63 w 88"/>
              <a:gd name="T73" fmla="*/ 2 h 123"/>
              <a:gd name="T74" fmla="*/ 74 w 88"/>
              <a:gd name="T75" fmla="*/ 9 h 123"/>
              <a:gd name="T76" fmla="*/ 79 w 88"/>
              <a:gd name="T77" fmla="*/ 14 h 123"/>
              <a:gd name="T78" fmla="*/ 84 w 88"/>
              <a:gd name="T79" fmla="*/ 19 h 123"/>
              <a:gd name="T80" fmla="*/ 86 w 88"/>
              <a:gd name="T81" fmla="*/ 30 h 123"/>
              <a:gd name="T82" fmla="*/ 84 w 88"/>
              <a:gd name="T83" fmla="*/ 42 h 123"/>
              <a:gd name="T84" fmla="*/ 79 w 88"/>
              <a:gd name="T85" fmla="*/ 49 h 123"/>
              <a:gd name="T86" fmla="*/ 72 w 88"/>
              <a:gd name="T87" fmla="*/ 56 h 123"/>
              <a:gd name="T88" fmla="*/ 63 w 88"/>
              <a:gd name="T89" fmla="*/ 5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" h="123">
                <a:moveTo>
                  <a:pt x="63" y="58"/>
                </a:moveTo>
                <a:lnTo>
                  <a:pt x="63" y="58"/>
                </a:lnTo>
                <a:lnTo>
                  <a:pt x="74" y="63"/>
                </a:lnTo>
                <a:lnTo>
                  <a:pt x="74" y="63"/>
                </a:lnTo>
                <a:lnTo>
                  <a:pt x="81" y="70"/>
                </a:lnTo>
                <a:lnTo>
                  <a:pt x="81" y="70"/>
                </a:lnTo>
                <a:lnTo>
                  <a:pt x="86" y="79"/>
                </a:lnTo>
                <a:lnTo>
                  <a:pt x="86" y="79"/>
                </a:lnTo>
                <a:lnTo>
                  <a:pt x="88" y="88"/>
                </a:lnTo>
                <a:lnTo>
                  <a:pt x="88" y="88"/>
                </a:lnTo>
                <a:lnTo>
                  <a:pt x="86" y="98"/>
                </a:lnTo>
                <a:lnTo>
                  <a:pt x="84" y="105"/>
                </a:lnTo>
                <a:lnTo>
                  <a:pt x="84" y="105"/>
                </a:lnTo>
                <a:lnTo>
                  <a:pt x="81" y="109"/>
                </a:lnTo>
                <a:lnTo>
                  <a:pt x="74" y="114"/>
                </a:lnTo>
                <a:lnTo>
                  <a:pt x="74" y="114"/>
                </a:lnTo>
                <a:lnTo>
                  <a:pt x="67" y="119"/>
                </a:lnTo>
                <a:lnTo>
                  <a:pt x="60" y="121"/>
                </a:lnTo>
                <a:lnTo>
                  <a:pt x="60" y="121"/>
                </a:lnTo>
                <a:lnTo>
                  <a:pt x="42" y="123"/>
                </a:lnTo>
                <a:lnTo>
                  <a:pt x="42" y="123"/>
                </a:lnTo>
                <a:lnTo>
                  <a:pt x="30" y="123"/>
                </a:lnTo>
                <a:lnTo>
                  <a:pt x="18" y="121"/>
                </a:lnTo>
                <a:lnTo>
                  <a:pt x="9" y="116"/>
                </a:lnTo>
                <a:lnTo>
                  <a:pt x="0" y="109"/>
                </a:lnTo>
                <a:lnTo>
                  <a:pt x="16" y="91"/>
                </a:lnTo>
                <a:lnTo>
                  <a:pt x="16" y="91"/>
                </a:lnTo>
                <a:lnTo>
                  <a:pt x="25" y="98"/>
                </a:lnTo>
                <a:lnTo>
                  <a:pt x="25" y="98"/>
                </a:lnTo>
                <a:lnTo>
                  <a:pt x="32" y="98"/>
                </a:lnTo>
                <a:lnTo>
                  <a:pt x="39" y="100"/>
                </a:lnTo>
                <a:lnTo>
                  <a:pt x="39" y="100"/>
                </a:lnTo>
                <a:lnTo>
                  <a:pt x="49" y="98"/>
                </a:lnTo>
                <a:lnTo>
                  <a:pt x="53" y="95"/>
                </a:lnTo>
                <a:lnTo>
                  <a:pt x="58" y="91"/>
                </a:lnTo>
                <a:lnTo>
                  <a:pt x="60" y="86"/>
                </a:lnTo>
                <a:lnTo>
                  <a:pt x="60" y="86"/>
                </a:lnTo>
                <a:lnTo>
                  <a:pt x="58" y="79"/>
                </a:lnTo>
                <a:lnTo>
                  <a:pt x="53" y="74"/>
                </a:lnTo>
                <a:lnTo>
                  <a:pt x="53" y="74"/>
                </a:lnTo>
                <a:lnTo>
                  <a:pt x="46" y="70"/>
                </a:lnTo>
                <a:lnTo>
                  <a:pt x="35" y="70"/>
                </a:lnTo>
                <a:lnTo>
                  <a:pt x="30" y="70"/>
                </a:lnTo>
                <a:lnTo>
                  <a:pt x="30" y="49"/>
                </a:lnTo>
                <a:lnTo>
                  <a:pt x="37" y="49"/>
                </a:lnTo>
                <a:lnTo>
                  <a:pt x="37" y="49"/>
                </a:lnTo>
                <a:lnTo>
                  <a:pt x="44" y="49"/>
                </a:lnTo>
                <a:lnTo>
                  <a:pt x="51" y="46"/>
                </a:lnTo>
                <a:lnTo>
                  <a:pt x="51" y="46"/>
                </a:lnTo>
                <a:lnTo>
                  <a:pt x="56" y="42"/>
                </a:lnTo>
                <a:lnTo>
                  <a:pt x="56" y="35"/>
                </a:lnTo>
                <a:lnTo>
                  <a:pt x="56" y="35"/>
                </a:lnTo>
                <a:lnTo>
                  <a:pt x="56" y="30"/>
                </a:lnTo>
                <a:lnTo>
                  <a:pt x="53" y="28"/>
                </a:lnTo>
                <a:lnTo>
                  <a:pt x="53" y="28"/>
                </a:lnTo>
                <a:lnTo>
                  <a:pt x="49" y="26"/>
                </a:lnTo>
                <a:lnTo>
                  <a:pt x="42" y="23"/>
                </a:lnTo>
                <a:lnTo>
                  <a:pt x="42" y="23"/>
                </a:lnTo>
                <a:lnTo>
                  <a:pt x="35" y="26"/>
                </a:lnTo>
                <a:lnTo>
                  <a:pt x="30" y="28"/>
                </a:lnTo>
                <a:lnTo>
                  <a:pt x="30" y="28"/>
                </a:lnTo>
                <a:lnTo>
                  <a:pt x="23" y="32"/>
                </a:lnTo>
                <a:lnTo>
                  <a:pt x="18" y="37"/>
                </a:lnTo>
                <a:lnTo>
                  <a:pt x="2" y="16"/>
                </a:lnTo>
                <a:lnTo>
                  <a:pt x="2" y="16"/>
                </a:lnTo>
                <a:lnTo>
                  <a:pt x="9" y="12"/>
                </a:lnTo>
                <a:lnTo>
                  <a:pt x="9" y="12"/>
                </a:lnTo>
                <a:lnTo>
                  <a:pt x="18" y="5"/>
                </a:lnTo>
                <a:lnTo>
                  <a:pt x="18" y="5"/>
                </a:lnTo>
                <a:lnTo>
                  <a:pt x="32" y="2"/>
                </a:lnTo>
                <a:lnTo>
                  <a:pt x="32" y="2"/>
                </a:lnTo>
                <a:lnTo>
                  <a:pt x="44" y="0"/>
                </a:lnTo>
                <a:lnTo>
                  <a:pt x="44" y="0"/>
                </a:lnTo>
                <a:lnTo>
                  <a:pt x="63" y="2"/>
                </a:lnTo>
                <a:lnTo>
                  <a:pt x="63" y="2"/>
                </a:lnTo>
                <a:lnTo>
                  <a:pt x="74" y="9"/>
                </a:lnTo>
                <a:lnTo>
                  <a:pt x="74" y="9"/>
                </a:lnTo>
                <a:lnTo>
                  <a:pt x="79" y="14"/>
                </a:lnTo>
                <a:lnTo>
                  <a:pt x="84" y="19"/>
                </a:lnTo>
                <a:lnTo>
                  <a:pt x="84" y="19"/>
                </a:lnTo>
                <a:lnTo>
                  <a:pt x="86" y="26"/>
                </a:lnTo>
                <a:lnTo>
                  <a:pt x="86" y="30"/>
                </a:lnTo>
                <a:lnTo>
                  <a:pt x="86" y="30"/>
                </a:lnTo>
                <a:lnTo>
                  <a:pt x="84" y="42"/>
                </a:lnTo>
                <a:lnTo>
                  <a:pt x="84" y="42"/>
                </a:lnTo>
                <a:lnTo>
                  <a:pt x="79" y="49"/>
                </a:lnTo>
                <a:lnTo>
                  <a:pt x="79" y="49"/>
                </a:lnTo>
                <a:lnTo>
                  <a:pt x="72" y="56"/>
                </a:lnTo>
                <a:lnTo>
                  <a:pt x="72" y="56"/>
                </a:lnTo>
                <a:lnTo>
                  <a:pt x="63" y="58"/>
                </a:lnTo>
                <a:lnTo>
                  <a:pt x="63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353"/>
          <p:cNvSpPr>
            <a:spLocks/>
          </p:cNvSpPr>
          <p:nvPr/>
        </p:nvSpPr>
        <p:spPr bwMode="auto">
          <a:xfrm>
            <a:off x="5780490" y="5014219"/>
            <a:ext cx="111125" cy="136525"/>
          </a:xfrm>
          <a:custGeom>
            <a:avLst/>
            <a:gdLst>
              <a:gd name="T0" fmla="*/ 58 w 70"/>
              <a:gd name="T1" fmla="*/ 26 h 86"/>
              <a:gd name="T2" fmla="*/ 56 w 70"/>
              <a:gd name="T3" fmla="*/ 23 h 86"/>
              <a:gd name="T4" fmla="*/ 49 w 70"/>
              <a:gd name="T5" fmla="*/ 21 h 86"/>
              <a:gd name="T6" fmla="*/ 42 w 70"/>
              <a:gd name="T7" fmla="*/ 19 h 86"/>
              <a:gd name="T8" fmla="*/ 35 w 70"/>
              <a:gd name="T9" fmla="*/ 16 h 86"/>
              <a:gd name="T10" fmla="*/ 25 w 70"/>
              <a:gd name="T11" fmla="*/ 21 h 86"/>
              <a:gd name="T12" fmla="*/ 25 w 70"/>
              <a:gd name="T13" fmla="*/ 23 h 86"/>
              <a:gd name="T14" fmla="*/ 25 w 70"/>
              <a:gd name="T15" fmla="*/ 28 h 86"/>
              <a:gd name="T16" fmla="*/ 28 w 70"/>
              <a:gd name="T17" fmla="*/ 30 h 86"/>
              <a:gd name="T18" fmla="*/ 35 w 70"/>
              <a:gd name="T19" fmla="*/ 33 h 86"/>
              <a:gd name="T20" fmla="*/ 42 w 70"/>
              <a:gd name="T21" fmla="*/ 35 h 86"/>
              <a:gd name="T22" fmla="*/ 53 w 70"/>
              <a:gd name="T23" fmla="*/ 37 h 86"/>
              <a:gd name="T24" fmla="*/ 63 w 70"/>
              <a:gd name="T25" fmla="*/ 44 h 86"/>
              <a:gd name="T26" fmla="*/ 67 w 70"/>
              <a:gd name="T27" fmla="*/ 51 h 86"/>
              <a:gd name="T28" fmla="*/ 70 w 70"/>
              <a:gd name="T29" fmla="*/ 61 h 86"/>
              <a:gd name="T30" fmla="*/ 65 w 70"/>
              <a:gd name="T31" fmla="*/ 72 h 86"/>
              <a:gd name="T32" fmla="*/ 58 w 70"/>
              <a:gd name="T33" fmla="*/ 82 h 86"/>
              <a:gd name="T34" fmla="*/ 49 w 70"/>
              <a:gd name="T35" fmla="*/ 84 h 86"/>
              <a:gd name="T36" fmla="*/ 37 w 70"/>
              <a:gd name="T37" fmla="*/ 86 h 86"/>
              <a:gd name="T38" fmla="*/ 28 w 70"/>
              <a:gd name="T39" fmla="*/ 86 h 86"/>
              <a:gd name="T40" fmla="*/ 18 w 70"/>
              <a:gd name="T41" fmla="*/ 84 h 86"/>
              <a:gd name="T42" fmla="*/ 9 w 70"/>
              <a:gd name="T43" fmla="*/ 79 h 86"/>
              <a:gd name="T44" fmla="*/ 0 w 70"/>
              <a:gd name="T45" fmla="*/ 77 h 86"/>
              <a:gd name="T46" fmla="*/ 9 w 70"/>
              <a:gd name="T47" fmla="*/ 58 h 86"/>
              <a:gd name="T48" fmla="*/ 11 w 70"/>
              <a:gd name="T49" fmla="*/ 61 h 86"/>
              <a:gd name="T50" fmla="*/ 18 w 70"/>
              <a:gd name="T51" fmla="*/ 65 h 86"/>
              <a:gd name="T52" fmla="*/ 28 w 70"/>
              <a:gd name="T53" fmla="*/ 68 h 86"/>
              <a:gd name="T54" fmla="*/ 37 w 70"/>
              <a:gd name="T55" fmla="*/ 68 h 86"/>
              <a:gd name="T56" fmla="*/ 46 w 70"/>
              <a:gd name="T57" fmla="*/ 65 h 86"/>
              <a:gd name="T58" fmla="*/ 49 w 70"/>
              <a:gd name="T59" fmla="*/ 63 h 86"/>
              <a:gd name="T60" fmla="*/ 46 w 70"/>
              <a:gd name="T61" fmla="*/ 58 h 86"/>
              <a:gd name="T62" fmla="*/ 42 w 70"/>
              <a:gd name="T63" fmla="*/ 56 h 86"/>
              <a:gd name="T64" fmla="*/ 35 w 70"/>
              <a:gd name="T65" fmla="*/ 54 h 86"/>
              <a:gd name="T66" fmla="*/ 28 w 70"/>
              <a:gd name="T67" fmla="*/ 51 h 86"/>
              <a:gd name="T68" fmla="*/ 16 w 70"/>
              <a:gd name="T69" fmla="*/ 47 h 86"/>
              <a:gd name="T70" fmla="*/ 9 w 70"/>
              <a:gd name="T71" fmla="*/ 42 h 86"/>
              <a:gd name="T72" fmla="*/ 4 w 70"/>
              <a:gd name="T73" fmla="*/ 35 h 86"/>
              <a:gd name="T74" fmla="*/ 4 w 70"/>
              <a:gd name="T75" fmla="*/ 28 h 86"/>
              <a:gd name="T76" fmla="*/ 7 w 70"/>
              <a:gd name="T77" fmla="*/ 16 h 86"/>
              <a:gd name="T78" fmla="*/ 14 w 70"/>
              <a:gd name="T79" fmla="*/ 7 h 86"/>
              <a:gd name="T80" fmla="*/ 23 w 70"/>
              <a:gd name="T81" fmla="*/ 2 h 86"/>
              <a:gd name="T82" fmla="*/ 35 w 70"/>
              <a:gd name="T83" fmla="*/ 0 h 86"/>
              <a:gd name="T84" fmla="*/ 44 w 70"/>
              <a:gd name="T85" fmla="*/ 0 h 86"/>
              <a:gd name="T86" fmla="*/ 53 w 70"/>
              <a:gd name="T87" fmla="*/ 2 h 86"/>
              <a:gd name="T88" fmla="*/ 60 w 70"/>
              <a:gd name="T89" fmla="*/ 5 h 86"/>
              <a:gd name="T90" fmla="*/ 58 w 70"/>
              <a:gd name="T91" fmla="*/ 2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86">
                <a:moveTo>
                  <a:pt x="58" y="26"/>
                </a:moveTo>
                <a:lnTo>
                  <a:pt x="58" y="26"/>
                </a:lnTo>
                <a:lnTo>
                  <a:pt x="56" y="23"/>
                </a:lnTo>
                <a:lnTo>
                  <a:pt x="56" y="23"/>
                </a:lnTo>
                <a:lnTo>
                  <a:pt x="49" y="21"/>
                </a:lnTo>
                <a:lnTo>
                  <a:pt x="49" y="21"/>
                </a:lnTo>
                <a:lnTo>
                  <a:pt x="42" y="19"/>
                </a:lnTo>
                <a:lnTo>
                  <a:pt x="42" y="19"/>
                </a:lnTo>
                <a:lnTo>
                  <a:pt x="35" y="16"/>
                </a:lnTo>
                <a:lnTo>
                  <a:pt x="35" y="16"/>
                </a:lnTo>
                <a:lnTo>
                  <a:pt x="28" y="19"/>
                </a:lnTo>
                <a:lnTo>
                  <a:pt x="25" y="21"/>
                </a:lnTo>
                <a:lnTo>
                  <a:pt x="25" y="23"/>
                </a:lnTo>
                <a:lnTo>
                  <a:pt x="25" y="23"/>
                </a:lnTo>
                <a:lnTo>
                  <a:pt x="25" y="28"/>
                </a:lnTo>
                <a:lnTo>
                  <a:pt x="25" y="28"/>
                </a:lnTo>
                <a:lnTo>
                  <a:pt x="28" y="30"/>
                </a:lnTo>
                <a:lnTo>
                  <a:pt x="28" y="30"/>
                </a:lnTo>
                <a:lnTo>
                  <a:pt x="35" y="33"/>
                </a:lnTo>
                <a:lnTo>
                  <a:pt x="35" y="33"/>
                </a:lnTo>
                <a:lnTo>
                  <a:pt x="42" y="35"/>
                </a:lnTo>
                <a:lnTo>
                  <a:pt x="42" y="35"/>
                </a:lnTo>
                <a:lnTo>
                  <a:pt x="53" y="37"/>
                </a:lnTo>
                <a:lnTo>
                  <a:pt x="53" y="37"/>
                </a:lnTo>
                <a:lnTo>
                  <a:pt x="63" y="44"/>
                </a:lnTo>
                <a:lnTo>
                  <a:pt x="63" y="44"/>
                </a:lnTo>
                <a:lnTo>
                  <a:pt x="67" y="51"/>
                </a:lnTo>
                <a:lnTo>
                  <a:pt x="67" y="51"/>
                </a:lnTo>
                <a:lnTo>
                  <a:pt x="70" y="61"/>
                </a:lnTo>
                <a:lnTo>
                  <a:pt x="70" y="61"/>
                </a:lnTo>
                <a:lnTo>
                  <a:pt x="67" y="68"/>
                </a:lnTo>
                <a:lnTo>
                  <a:pt x="65" y="72"/>
                </a:lnTo>
                <a:lnTo>
                  <a:pt x="65" y="72"/>
                </a:lnTo>
                <a:lnTo>
                  <a:pt x="58" y="82"/>
                </a:lnTo>
                <a:lnTo>
                  <a:pt x="58" y="82"/>
                </a:lnTo>
                <a:lnTo>
                  <a:pt x="49" y="84"/>
                </a:lnTo>
                <a:lnTo>
                  <a:pt x="49" y="84"/>
                </a:lnTo>
                <a:lnTo>
                  <a:pt x="37" y="86"/>
                </a:lnTo>
                <a:lnTo>
                  <a:pt x="37" y="86"/>
                </a:lnTo>
                <a:lnTo>
                  <a:pt x="28" y="86"/>
                </a:lnTo>
                <a:lnTo>
                  <a:pt x="28" y="86"/>
                </a:lnTo>
                <a:lnTo>
                  <a:pt x="18" y="84"/>
                </a:lnTo>
                <a:lnTo>
                  <a:pt x="18" y="84"/>
                </a:lnTo>
                <a:lnTo>
                  <a:pt x="9" y="79"/>
                </a:lnTo>
                <a:lnTo>
                  <a:pt x="9" y="79"/>
                </a:lnTo>
                <a:lnTo>
                  <a:pt x="0" y="77"/>
                </a:lnTo>
                <a:lnTo>
                  <a:pt x="9" y="58"/>
                </a:lnTo>
                <a:lnTo>
                  <a:pt x="9" y="58"/>
                </a:lnTo>
                <a:lnTo>
                  <a:pt x="11" y="61"/>
                </a:lnTo>
                <a:lnTo>
                  <a:pt x="11" y="61"/>
                </a:lnTo>
                <a:lnTo>
                  <a:pt x="18" y="65"/>
                </a:lnTo>
                <a:lnTo>
                  <a:pt x="18" y="65"/>
                </a:lnTo>
                <a:lnTo>
                  <a:pt x="28" y="68"/>
                </a:lnTo>
                <a:lnTo>
                  <a:pt x="28" y="68"/>
                </a:lnTo>
                <a:lnTo>
                  <a:pt x="37" y="68"/>
                </a:lnTo>
                <a:lnTo>
                  <a:pt x="37" y="68"/>
                </a:lnTo>
                <a:lnTo>
                  <a:pt x="44" y="68"/>
                </a:lnTo>
                <a:lnTo>
                  <a:pt x="46" y="65"/>
                </a:lnTo>
                <a:lnTo>
                  <a:pt x="49" y="63"/>
                </a:lnTo>
                <a:lnTo>
                  <a:pt x="49" y="63"/>
                </a:lnTo>
                <a:lnTo>
                  <a:pt x="46" y="58"/>
                </a:lnTo>
                <a:lnTo>
                  <a:pt x="46" y="58"/>
                </a:lnTo>
                <a:lnTo>
                  <a:pt x="42" y="56"/>
                </a:lnTo>
                <a:lnTo>
                  <a:pt x="42" y="56"/>
                </a:lnTo>
                <a:lnTo>
                  <a:pt x="35" y="54"/>
                </a:lnTo>
                <a:lnTo>
                  <a:pt x="35" y="54"/>
                </a:lnTo>
                <a:lnTo>
                  <a:pt x="28" y="51"/>
                </a:lnTo>
                <a:lnTo>
                  <a:pt x="28" y="51"/>
                </a:lnTo>
                <a:lnTo>
                  <a:pt x="16" y="47"/>
                </a:lnTo>
                <a:lnTo>
                  <a:pt x="16" y="47"/>
                </a:lnTo>
                <a:lnTo>
                  <a:pt x="9" y="42"/>
                </a:lnTo>
                <a:lnTo>
                  <a:pt x="9" y="42"/>
                </a:lnTo>
                <a:lnTo>
                  <a:pt x="4" y="35"/>
                </a:lnTo>
                <a:lnTo>
                  <a:pt x="4" y="35"/>
                </a:lnTo>
                <a:lnTo>
                  <a:pt x="4" y="28"/>
                </a:lnTo>
                <a:lnTo>
                  <a:pt x="4" y="28"/>
                </a:lnTo>
                <a:lnTo>
                  <a:pt x="7" y="16"/>
                </a:lnTo>
                <a:lnTo>
                  <a:pt x="7" y="16"/>
                </a:lnTo>
                <a:lnTo>
                  <a:pt x="14" y="7"/>
                </a:lnTo>
                <a:lnTo>
                  <a:pt x="14" y="7"/>
                </a:lnTo>
                <a:lnTo>
                  <a:pt x="23" y="2"/>
                </a:lnTo>
                <a:lnTo>
                  <a:pt x="23" y="2"/>
                </a:lnTo>
                <a:lnTo>
                  <a:pt x="35" y="0"/>
                </a:lnTo>
                <a:lnTo>
                  <a:pt x="35" y="0"/>
                </a:lnTo>
                <a:lnTo>
                  <a:pt x="44" y="0"/>
                </a:lnTo>
                <a:lnTo>
                  <a:pt x="44" y="0"/>
                </a:lnTo>
                <a:lnTo>
                  <a:pt x="53" y="2"/>
                </a:lnTo>
                <a:lnTo>
                  <a:pt x="53" y="2"/>
                </a:lnTo>
                <a:lnTo>
                  <a:pt x="60" y="5"/>
                </a:lnTo>
                <a:lnTo>
                  <a:pt x="60" y="5"/>
                </a:lnTo>
                <a:lnTo>
                  <a:pt x="67" y="9"/>
                </a:lnTo>
                <a:lnTo>
                  <a:pt x="58" y="26"/>
                </a:lnTo>
                <a:lnTo>
                  <a:pt x="5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354"/>
          <p:cNvSpPr>
            <a:spLocks/>
          </p:cNvSpPr>
          <p:nvPr/>
        </p:nvSpPr>
        <p:spPr bwMode="auto">
          <a:xfrm>
            <a:off x="5897965" y="5017394"/>
            <a:ext cx="69850" cy="133350"/>
          </a:xfrm>
          <a:custGeom>
            <a:avLst/>
            <a:gdLst>
              <a:gd name="T0" fmla="*/ 44 w 44"/>
              <a:gd name="T1" fmla="*/ 80 h 84"/>
              <a:gd name="T2" fmla="*/ 44 w 44"/>
              <a:gd name="T3" fmla="*/ 80 h 84"/>
              <a:gd name="T4" fmla="*/ 35 w 44"/>
              <a:gd name="T5" fmla="*/ 84 h 84"/>
              <a:gd name="T6" fmla="*/ 35 w 44"/>
              <a:gd name="T7" fmla="*/ 84 h 84"/>
              <a:gd name="T8" fmla="*/ 26 w 44"/>
              <a:gd name="T9" fmla="*/ 84 h 84"/>
              <a:gd name="T10" fmla="*/ 26 w 44"/>
              <a:gd name="T11" fmla="*/ 84 h 84"/>
              <a:gd name="T12" fmla="*/ 19 w 44"/>
              <a:gd name="T13" fmla="*/ 84 h 84"/>
              <a:gd name="T14" fmla="*/ 19 w 44"/>
              <a:gd name="T15" fmla="*/ 84 h 84"/>
              <a:gd name="T16" fmla="*/ 12 w 44"/>
              <a:gd name="T17" fmla="*/ 82 h 84"/>
              <a:gd name="T18" fmla="*/ 12 w 44"/>
              <a:gd name="T19" fmla="*/ 82 h 84"/>
              <a:gd name="T20" fmla="*/ 9 w 44"/>
              <a:gd name="T21" fmla="*/ 75 h 84"/>
              <a:gd name="T22" fmla="*/ 9 w 44"/>
              <a:gd name="T23" fmla="*/ 75 h 84"/>
              <a:gd name="T24" fmla="*/ 7 w 44"/>
              <a:gd name="T25" fmla="*/ 68 h 84"/>
              <a:gd name="T26" fmla="*/ 7 w 44"/>
              <a:gd name="T27" fmla="*/ 35 h 84"/>
              <a:gd name="T28" fmla="*/ 0 w 44"/>
              <a:gd name="T29" fmla="*/ 35 h 84"/>
              <a:gd name="T30" fmla="*/ 0 w 44"/>
              <a:gd name="T31" fmla="*/ 21 h 84"/>
              <a:gd name="T32" fmla="*/ 7 w 44"/>
              <a:gd name="T33" fmla="*/ 21 h 84"/>
              <a:gd name="T34" fmla="*/ 7 w 44"/>
              <a:gd name="T35" fmla="*/ 0 h 84"/>
              <a:gd name="T36" fmla="*/ 26 w 44"/>
              <a:gd name="T37" fmla="*/ 0 h 84"/>
              <a:gd name="T38" fmla="*/ 26 w 44"/>
              <a:gd name="T39" fmla="*/ 21 h 84"/>
              <a:gd name="T40" fmla="*/ 40 w 44"/>
              <a:gd name="T41" fmla="*/ 21 h 84"/>
              <a:gd name="T42" fmla="*/ 40 w 44"/>
              <a:gd name="T43" fmla="*/ 35 h 84"/>
              <a:gd name="T44" fmla="*/ 26 w 44"/>
              <a:gd name="T45" fmla="*/ 35 h 84"/>
              <a:gd name="T46" fmla="*/ 26 w 44"/>
              <a:gd name="T47" fmla="*/ 61 h 84"/>
              <a:gd name="T48" fmla="*/ 26 w 44"/>
              <a:gd name="T49" fmla="*/ 61 h 84"/>
              <a:gd name="T50" fmla="*/ 28 w 44"/>
              <a:gd name="T51" fmla="*/ 66 h 84"/>
              <a:gd name="T52" fmla="*/ 28 w 44"/>
              <a:gd name="T53" fmla="*/ 66 h 84"/>
              <a:gd name="T54" fmla="*/ 33 w 44"/>
              <a:gd name="T55" fmla="*/ 68 h 84"/>
              <a:gd name="T56" fmla="*/ 33 w 44"/>
              <a:gd name="T57" fmla="*/ 68 h 84"/>
              <a:gd name="T58" fmla="*/ 37 w 44"/>
              <a:gd name="T59" fmla="*/ 66 h 84"/>
              <a:gd name="T60" fmla="*/ 37 w 44"/>
              <a:gd name="T61" fmla="*/ 66 h 84"/>
              <a:gd name="T62" fmla="*/ 40 w 44"/>
              <a:gd name="T63" fmla="*/ 66 h 84"/>
              <a:gd name="T64" fmla="*/ 44 w 44"/>
              <a:gd name="T65" fmla="*/ 80 h 84"/>
              <a:gd name="T66" fmla="*/ 44 w 44"/>
              <a:gd name="T67" fmla="*/ 8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84">
                <a:moveTo>
                  <a:pt x="44" y="80"/>
                </a:moveTo>
                <a:lnTo>
                  <a:pt x="44" y="80"/>
                </a:lnTo>
                <a:lnTo>
                  <a:pt x="35" y="84"/>
                </a:lnTo>
                <a:lnTo>
                  <a:pt x="35" y="84"/>
                </a:lnTo>
                <a:lnTo>
                  <a:pt x="26" y="84"/>
                </a:lnTo>
                <a:lnTo>
                  <a:pt x="26" y="84"/>
                </a:lnTo>
                <a:lnTo>
                  <a:pt x="19" y="84"/>
                </a:lnTo>
                <a:lnTo>
                  <a:pt x="19" y="84"/>
                </a:lnTo>
                <a:lnTo>
                  <a:pt x="12" y="82"/>
                </a:lnTo>
                <a:lnTo>
                  <a:pt x="12" y="82"/>
                </a:lnTo>
                <a:lnTo>
                  <a:pt x="9" y="75"/>
                </a:lnTo>
                <a:lnTo>
                  <a:pt x="9" y="75"/>
                </a:lnTo>
                <a:lnTo>
                  <a:pt x="7" y="68"/>
                </a:lnTo>
                <a:lnTo>
                  <a:pt x="7" y="35"/>
                </a:lnTo>
                <a:lnTo>
                  <a:pt x="0" y="35"/>
                </a:lnTo>
                <a:lnTo>
                  <a:pt x="0" y="21"/>
                </a:lnTo>
                <a:lnTo>
                  <a:pt x="7" y="21"/>
                </a:lnTo>
                <a:lnTo>
                  <a:pt x="7" y="0"/>
                </a:lnTo>
                <a:lnTo>
                  <a:pt x="26" y="0"/>
                </a:lnTo>
                <a:lnTo>
                  <a:pt x="26" y="21"/>
                </a:lnTo>
                <a:lnTo>
                  <a:pt x="40" y="21"/>
                </a:lnTo>
                <a:lnTo>
                  <a:pt x="40" y="35"/>
                </a:lnTo>
                <a:lnTo>
                  <a:pt x="26" y="35"/>
                </a:lnTo>
                <a:lnTo>
                  <a:pt x="26" y="61"/>
                </a:lnTo>
                <a:lnTo>
                  <a:pt x="26" y="61"/>
                </a:lnTo>
                <a:lnTo>
                  <a:pt x="28" y="66"/>
                </a:lnTo>
                <a:lnTo>
                  <a:pt x="28" y="66"/>
                </a:lnTo>
                <a:lnTo>
                  <a:pt x="33" y="68"/>
                </a:lnTo>
                <a:lnTo>
                  <a:pt x="33" y="68"/>
                </a:lnTo>
                <a:lnTo>
                  <a:pt x="37" y="66"/>
                </a:lnTo>
                <a:lnTo>
                  <a:pt x="37" y="66"/>
                </a:lnTo>
                <a:lnTo>
                  <a:pt x="40" y="66"/>
                </a:lnTo>
                <a:lnTo>
                  <a:pt x="44" y="80"/>
                </a:lnTo>
                <a:lnTo>
                  <a:pt x="44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Freeform 355"/>
          <p:cNvSpPr>
            <a:spLocks noEditPoints="1"/>
          </p:cNvSpPr>
          <p:nvPr/>
        </p:nvSpPr>
        <p:spPr bwMode="auto">
          <a:xfrm>
            <a:off x="5972577" y="5047556"/>
            <a:ext cx="106363" cy="103188"/>
          </a:xfrm>
          <a:custGeom>
            <a:avLst/>
            <a:gdLst>
              <a:gd name="T0" fmla="*/ 32 w 67"/>
              <a:gd name="T1" fmla="*/ 65 h 65"/>
              <a:gd name="T2" fmla="*/ 18 w 67"/>
              <a:gd name="T3" fmla="*/ 63 h 65"/>
              <a:gd name="T4" fmla="*/ 9 w 67"/>
              <a:gd name="T5" fmla="*/ 56 h 65"/>
              <a:gd name="T6" fmla="*/ 2 w 67"/>
              <a:gd name="T7" fmla="*/ 47 h 65"/>
              <a:gd name="T8" fmla="*/ 0 w 67"/>
              <a:gd name="T9" fmla="*/ 33 h 65"/>
              <a:gd name="T10" fmla="*/ 2 w 67"/>
              <a:gd name="T11" fmla="*/ 21 h 65"/>
              <a:gd name="T12" fmla="*/ 9 w 67"/>
              <a:gd name="T13" fmla="*/ 9 h 65"/>
              <a:gd name="T14" fmla="*/ 18 w 67"/>
              <a:gd name="T15" fmla="*/ 2 h 65"/>
              <a:gd name="T16" fmla="*/ 25 w 67"/>
              <a:gd name="T17" fmla="*/ 0 h 65"/>
              <a:gd name="T18" fmla="*/ 32 w 67"/>
              <a:gd name="T19" fmla="*/ 0 h 65"/>
              <a:gd name="T20" fmla="*/ 49 w 67"/>
              <a:gd name="T21" fmla="*/ 2 h 65"/>
              <a:gd name="T22" fmla="*/ 58 w 67"/>
              <a:gd name="T23" fmla="*/ 9 h 65"/>
              <a:gd name="T24" fmla="*/ 65 w 67"/>
              <a:gd name="T25" fmla="*/ 21 h 65"/>
              <a:gd name="T26" fmla="*/ 67 w 67"/>
              <a:gd name="T27" fmla="*/ 33 h 65"/>
              <a:gd name="T28" fmla="*/ 67 w 67"/>
              <a:gd name="T29" fmla="*/ 37 h 65"/>
              <a:gd name="T30" fmla="*/ 67 w 67"/>
              <a:gd name="T31" fmla="*/ 40 h 65"/>
              <a:gd name="T32" fmla="*/ 21 w 67"/>
              <a:gd name="T33" fmla="*/ 40 h 65"/>
              <a:gd name="T34" fmla="*/ 25 w 67"/>
              <a:gd name="T35" fmla="*/ 49 h 65"/>
              <a:gd name="T36" fmla="*/ 30 w 67"/>
              <a:gd name="T37" fmla="*/ 51 h 65"/>
              <a:gd name="T38" fmla="*/ 35 w 67"/>
              <a:gd name="T39" fmla="*/ 51 h 65"/>
              <a:gd name="T40" fmla="*/ 42 w 67"/>
              <a:gd name="T41" fmla="*/ 49 h 65"/>
              <a:gd name="T42" fmla="*/ 46 w 67"/>
              <a:gd name="T43" fmla="*/ 44 h 65"/>
              <a:gd name="T44" fmla="*/ 63 w 67"/>
              <a:gd name="T45" fmla="*/ 49 h 65"/>
              <a:gd name="T46" fmla="*/ 53 w 67"/>
              <a:gd name="T47" fmla="*/ 61 h 65"/>
              <a:gd name="T48" fmla="*/ 44 w 67"/>
              <a:gd name="T49" fmla="*/ 65 h 65"/>
              <a:gd name="T50" fmla="*/ 32 w 67"/>
              <a:gd name="T51" fmla="*/ 65 h 65"/>
              <a:gd name="T52" fmla="*/ 46 w 67"/>
              <a:gd name="T53" fmla="*/ 28 h 65"/>
              <a:gd name="T54" fmla="*/ 42 w 67"/>
              <a:gd name="T55" fmla="*/ 19 h 65"/>
              <a:gd name="T56" fmla="*/ 39 w 67"/>
              <a:gd name="T57" fmla="*/ 14 h 65"/>
              <a:gd name="T58" fmla="*/ 32 w 67"/>
              <a:gd name="T59" fmla="*/ 14 h 65"/>
              <a:gd name="T60" fmla="*/ 23 w 67"/>
              <a:gd name="T61" fmla="*/ 19 h 65"/>
              <a:gd name="T62" fmla="*/ 21 w 67"/>
              <a:gd name="T63" fmla="*/ 21 h 65"/>
              <a:gd name="T64" fmla="*/ 46 w 67"/>
              <a:gd name="T65" fmla="*/ 2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" h="65">
                <a:moveTo>
                  <a:pt x="32" y="65"/>
                </a:moveTo>
                <a:lnTo>
                  <a:pt x="32" y="65"/>
                </a:lnTo>
                <a:lnTo>
                  <a:pt x="25" y="65"/>
                </a:lnTo>
                <a:lnTo>
                  <a:pt x="18" y="63"/>
                </a:lnTo>
                <a:lnTo>
                  <a:pt x="18" y="63"/>
                </a:lnTo>
                <a:lnTo>
                  <a:pt x="9" y="56"/>
                </a:lnTo>
                <a:lnTo>
                  <a:pt x="9" y="56"/>
                </a:lnTo>
                <a:lnTo>
                  <a:pt x="2" y="47"/>
                </a:lnTo>
                <a:lnTo>
                  <a:pt x="2" y="47"/>
                </a:lnTo>
                <a:lnTo>
                  <a:pt x="0" y="33"/>
                </a:lnTo>
                <a:lnTo>
                  <a:pt x="0" y="33"/>
                </a:lnTo>
                <a:lnTo>
                  <a:pt x="2" y="21"/>
                </a:lnTo>
                <a:lnTo>
                  <a:pt x="2" y="21"/>
                </a:lnTo>
                <a:lnTo>
                  <a:pt x="9" y="9"/>
                </a:lnTo>
                <a:lnTo>
                  <a:pt x="9" y="9"/>
                </a:lnTo>
                <a:lnTo>
                  <a:pt x="18" y="2"/>
                </a:lnTo>
                <a:lnTo>
                  <a:pt x="18" y="2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42" y="0"/>
                </a:lnTo>
                <a:lnTo>
                  <a:pt x="49" y="2"/>
                </a:lnTo>
                <a:lnTo>
                  <a:pt x="49" y="2"/>
                </a:lnTo>
                <a:lnTo>
                  <a:pt x="58" y="9"/>
                </a:lnTo>
                <a:lnTo>
                  <a:pt x="58" y="9"/>
                </a:lnTo>
                <a:lnTo>
                  <a:pt x="65" y="21"/>
                </a:lnTo>
                <a:lnTo>
                  <a:pt x="65" y="21"/>
                </a:lnTo>
                <a:lnTo>
                  <a:pt x="67" y="33"/>
                </a:lnTo>
                <a:lnTo>
                  <a:pt x="67" y="33"/>
                </a:lnTo>
                <a:lnTo>
                  <a:pt x="67" y="37"/>
                </a:lnTo>
                <a:lnTo>
                  <a:pt x="67" y="37"/>
                </a:lnTo>
                <a:lnTo>
                  <a:pt x="67" y="40"/>
                </a:lnTo>
                <a:lnTo>
                  <a:pt x="21" y="40"/>
                </a:lnTo>
                <a:lnTo>
                  <a:pt x="21" y="40"/>
                </a:lnTo>
                <a:lnTo>
                  <a:pt x="21" y="44"/>
                </a:lnTo>
                <a:lnTo>
                  <a:pt x="25" y="49"/>
                </a:lnTo>
                <a:lnTo>
                  <a:pt x="25" y="49"/>
                </a:lnTo>
                <a:lnTo>
                  <a:pt x="30" y="51"/>
                </a:lnTo>
                <a:lnTo>
                  <a:pt x="35" y="51"/>
                </a:lnTo>
                <a:lnTo>
                  <a:pt x="35" y="51"/>
                </a:lnTo>
                <a:lnTo>
                  <a:pt x="42" y="49"/>
                </a:lnTo>
                <a:lnTo>
                  <a:pt x="42" y="49"/>
                </a:lnTo>
                <a:lnTo>
                  <a:pt x="46" y="47"/>
                </a:lnTo>
                <a:lnTo>
                  <a:pt x="46" y="44"/>
                </a:lnTo>
                <a:lnTo>
                  <a:pt x="63" y="49"/>
                </a:lnTo>
                <a:lnTo>
                  <a:pt x="63" y="49"/>
                </a:lnTo>
                <a:lnTo>
                  <a:pt x="58" y="56"/>
                </a:lnTo>
                <a:lnTo>
                  <a:pt x="53" y="61"/>
                </a:lnTo>
                <a:lnTo>
                  <a:pt x="53" y="61"/>
                </a:lnTo>
                <a:lnTo>
                  <a:pt x="44" y="65"/>
                </a:lnTo>
                <a:lnTo>
                  <a:pt x="32" y="65"/>
                </a:lnTo>
                <a:lnTo>
                  <a:pt x="32" y="65"/>
                </a:lnTo>
                <a:close/>
                <a:moveTo>
                  <a:pt x="46" y="28"/>
                </a:moveTo>
                <a:lnTo>
                  <a:pt x="46" y="28"/>
                </a:lnTo>
                <a:lnTo>
                  <a:pt x="46" y="21"/>
                </a:lnTo>
                <a:lnTo>
                  <a:pt x="42" y="19"/>
                </a:lnTo>
                <a:lnTo>
                  <a:pt x="42" y="19"/>
                </a:lnTo>
                <a:lnTo>
                  <a:pt x="39" y="14"/>
                </a:lnTo>
                <a:lnTo>
                  <a:pt x="32" y="14"/>
                </a:lnTo>
                <a:lnTo>
                  <a:pt x="32" y="14"/>
                </a:lnTo>
                <a:lnTo>
                  <a:pt x="28" y="14"/>
                </a:lnTo>
                <a:lnTo>
                  <a:pt x="23" y="19"/>
                </a:lnTo>
                <a:lnTo>
                  <a:pt x="23" y="19"/>
                </a:lnTo>
                <a:lnTo>
                  <a:pt x="21" y="21"/>
                </a:lnTo>
                <a:lnTo>
                  <a:pt x="21" y="28"/>
                </a:lnTo>
                <a:lnTo>
                  <a:pt x="46" y="28"/>
                </a:lnTo>
                <a:lnTo>
                  <a:pt x="4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356"/>
          <p:cNvSpPr>
            <a:spLocks noEditPoints="1"/>
          </p:cNvSpPr>
          <p:nvPr/>
        </p:nvSpPr>
        <p:spPr bwMode="auto">
          <a:xfrm>
            <a:off x="6094815" y="5047556"/>
            <a:ext cx="103188" cy="144463"/>
          </a:xfrm>
          <a:custGeom>
            <a:avLst/>
            <a:gdLst>
              <a:gd name="T0" fmla="*/ 39 w 65"/>
              <a:gd name="T1" fmla="*/ 65 h 91"/>
              <a:gd name="T2" fmla="*/ 39 w 65"/>
              <a:gd name="T3" fmla="*/ 65 h 91"/>
              <a:gd name="T4" fmla="*/ 32 w 65"/>
              <a:gd name="T5" fmla="*/ 65 h 91"/>
              <a:gd name="T6" fmla="*/ 25 w 65"/>
              <a:gd name="T7" fmla="*/ 63 h 91"/>
              <a:gd name="T8" fmla="*/ 25 w 65"/>
              <a:gd name="T9" fmla="*/ 63 h 91"/>
              <a:gd name="T10" fmla="*/ 21 w 65"/>
              <a:gd name="T11" fmla="*/ 58 h 91"/>
              <a:gd name="T12" fmla="*/ 18 w 65"/>
              <a:gd name="T13" fmla="*/ 54 h 91"/>
              <a:gd name="T14" fmla="*/ 18 w 65"/>
              <a:gd name="T15" fmla="*/ 91 h 91"/>
              <a:gd name="T16" fmla="*/ 0 w 65"/>
              <a:gd name="T17" fmla="*/ 91 h 91"/>
              <a:gd name="T18" fmla="*/ 0 w 65"/>
              <a:gd name="T19" fmla="*/ 2 h 91"/>
              <a:gd name="T20" fmla="*/ 16 w 65"/>
              <a:gd name="T21" fmla="*/ 2 h 91"/>
              <a:gd name="T22" fmla="*/ 16 w 65"/>
              <a:gd name="T23" fmla="*/ 12 h 91"/>
              <a:gd name="T24" fmla="*/ 16 w 65"/>
              <a:gd name="T25" fmla="*/ 12 h 91"/>
              <a:gd name="T26" fmla="*/ 18 w 65"/>
              <a:gd name="T27" fmla="*/ 7 h 91"/>
              <a:gd name="T28" fmla="*/ 25 w 65"/>
              <a:gd name="T29" fmla="*/ 2 h 91"/>
              <a:gd name="T30" fmla="*/ 25 w 65"/>
              <a:gd name="T31" fmla="*/ 2 h 91"/>
              <a:gd name="T32" fmla="*/ 30 w 65"/>
              <a:gd name="T33" fmla="*/ 0 h 91"/>
              <a:gd name="T34" fmla="*/ 37 w 65"/>
              <a:gd name="T35" fmla="*/ 0 h 91"/>
              <a:gd name="T36" fmla="*/ 37 w 65"/>
              <a:gd name="T37" fmla="*/ 0 h 91"/>
              <a:gd name="T38" fmla="*/ 49 w 65"/>
              <a:gd name="T39" fmla="*/ 2 h 91"/>
              <a:gd name="T40" fmla="*/ 49 w 65"/>
              <a:gd name="T41" fmla="*/ 2 h 91"/>
              <a:gd name="T42" fmla="*/ 58 w 65"/>
              <a:gd name="T43" fmla="*/ 9 h 91"/>
              <a:gd name="T44" fmla="*/ 58 w 65"/>
              <a:gd name="T45" fmla="*/ 9 h 91"/>
              <a:gd name="T46" fmla="*/ 63 w 65"/>
              <a:gd name="T47" fmla="*/ 21 h 91"/>
              <a:gd name="T48" fmla="*/ 63 w 65"/>
              <a:gd name="T49" fmla="*/ 21 h 91"/>
              <a:gd name="T50" fmla="*/ 65 w 65"/>
              <a:gd name="T51" fmla="*/ 33 h 91"/>
              <a:gd name="T52" fmla="*/ 65 w 65"/>
              <a:gd name="T53" fmla="*/ 33 h 91"/>
              <a:gd name="T54" fmla="*/ 65 w 65"/>
              <a:gd name="T55" fmla="*/ 47 h 91"/>
              <a:gd name="T56" fmla="*/ 65 w 65"/>
              <a:gd name="T57" fmla="*/ 47 h 91"/>
              <a:gd name="T58" fmla="*/ 58 w 65"/>
              <a:gd name="T59" fmla="*/ 56 h 91"/>
              <a:gd name="T60" fmla="*/ 58 w 65"/>
              <a:gd name="T61" fmla="*/ 56 h 91"/>
              <a:gd name="T62" fmla="*/ 49 w 65"/>
              <a:gd name="T63" fmla="*/ 63 h 91"/>
              <a:gd name="T64" fmla="*/ 49 w 65"/>
              <a:gd name="T65" fmla="*/ 63 h 91"/>
              <a:gd name="T66" fmla="*/ 39 w 65"/>
              <a:gd name="T67" fmla="*/ 65 h 91"/>
              <a:gd name="T68" fmla="*/ 39 w 65"/>
              <a:gd name="T69" fmla="*/ 65 h 91"/>
              <a:gd name="T70" fmla="*/ 32 w 65"/>
              <a:gd name="T71" fmla="*/ 49 h 91"/>
              <a:gd name="T72" fmla="*/ 32 w 65"/>
              <a:gd name="T73" fmla="*/ 49 h 91"/>
              <a:gd name="T74" fmla="*/ 37 w 65"/>
              <a:gd name="T75" fmla="*/ 49 h 91"/>
              <a:gd name="T76" fmla="*/ 37 w 65"/>
              <a:gd name="T77" fmla="*/ 49 h 91"/>
              <a:gd name="T78" fmla="*/ 42 w 65"/>
              <a:gd name="T79" fmla="*/ 44 h 91"/>
              <a:gd name="T80" fmla="*/ 42 w 65"/>
              <a:gd name="T81" fmla="*/ 44 h 91"/>
              <a:gd name="T82" fmla="*/ 46 w 65"/>
              <a:gd name="T83" fmla="*/ 40 h 91"/>
              <a:gd name="T84" fmla="*/ 46 w 65"/>
              <a:gd name="T85" fmla="*/ 40 h 91"/>
              <a:gd name="T86" fmla="*/ 46 w 65"/>
              <a:gd name="T87" fmla="*/ 33 h 91"/>
              <a:gd name="T88" fmla="*/ 46 w 65"/>
              <a:gd name="T89" fmla="*/ 33 h 91"/>
              <a:gd name="T90" fmla="*/ 46 w 65"/>
              <a:gd name="T91" fmla="*/ 26 h 91"/>
              <a:gd name="T92" fmla="*/ 46 w 65"/>
              <a:gd name="T93" fmla="*/ 26 h 91"/>
              <a:gd name="T94" fmla="*/ 42 w 65"/>
              <a:gd name="T95" fmla="*/ 21 h 91"/>
              <a:gd name="T96" fmla="*/ 42 w 65"/>
              <a:gd name="T97" fmla="*/ 21 h 91"/>
              <a:gd name="T98" fmla="*/ 37 w 65"/>
              <a:gd name="T99" fmla="*/ 19 h 91"/>
              <a:gd name="T100" fmla="*/ 37 w 65"/>
              <a:gd name="T101" fmla="*/ 19 h 91"/>
              <a:gd name="T102" fmla="*/ 32 w 65"/>
              <a:gd name="T103" fmla="*/ 16 h 91"/>
              <a:gd name="T104" fmla="*/ 32 w 65"/>
              <a:gd name="T105" fmla="*/ 16 h 91"/>
              <a:gd name="T106" fmla="*/ 23 w 65"/>
              <a:gd name="T107" fmla="*/ 19 h 91"/>
              <a:gd name="T108" fmla="*/ 23 w 65"/>
              <a:gd name="T109" fmla="*/ 19 h 91"/>
              <a:gd name="T110" fmla="*/ 18 w 65"/>
              <a:gd name="T111" fmla="*/ 26 h 91"/>
              <a:gd name="T112" fmla="*/ 18 w 65"/>
              <a:gd name="T113" fmla="*/ 37 h 91"/>
              <a:gd name="T114" fmla="*/ 18 w 65"/>
              <a:gd name="T115" fmla="*/ 37 h 91"/>
              <a:gd name="T116" fmla="*/ 23 w 65"/>
              <a:gd name="T117" fmla="*/ 47 h 91"/>
              <a:gd name="T118" fmla="*/ 23 w 65"/>
              <a:gd name="T119" fmla="*/ 47 h 91"/>
              <a:gd name="T120" fmla="*/ 28 w 65"/>
              <a:gd name="T121" fmla="*/ 49 h 91"/>
              <a:gd name="T122" fmla="*/ 32 w 65"/>
              <a:gd name="T123" fmla="*/ 49 h 91"/>
              <a:gd name="T124" fmla="*/ 32 w 65"/>
              <a:gd name="T125" fmla="*/ 4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" h="91">
                <a:moveTo>
                  <a:pt x="39" y="65"/>
                </a:moveTo>
                <a:lnTo>
                  <a:pt x="39" y="65"/>
                </a:lnTo>
                <a:lnTo>
                  <a:pt x="32" y="65"/>
                </a:lnTo>
                <a:lnTo>
                  <a:pt x="25" y="63"/>
                </a:lnTo>
                <a:lnTo>
                  <a:pt x="25" y="63"/>
                </a:lnTo>
                <a:lnTo>
                  <a:pt x="21" y="58"/>
                </a:lnTo>
                <a:lnTo>
                  <a:pt x="18" y="54"/>
                </a:lnTo>
                <a:lnTo>
                  <a:pt x="18" y="91"/>
                </a:lnTo>
                <a:lnTo>
                  <a:pt x="0" y="91"/>
                </a:lnTo>
                <a:lnTo>
                  <a:pt x="0" y="2"/>
                </a:lnTo>
                <a:lnTo>
                  <a:pt x="16" y="2"/>
                </a:lnTo>
                <a:lnTo>
                  <a:pt x="16" y="12"/>
                </a:lnTo>
                <a:lnTo>
                  <a:pt x="16" y="12"/>
                </a:lnTo>
                <a:lnTo>
                  <a:pt x="18" y="7"/>
                </a:lnTo>
                <a:lnTo>
                  <a:pt x="25" y="2"/>
                </a:lnTo>
                <a:lnTo>
                  <a:pt x="25" y="2"/>
                </a:lnTo>
                <a:lnTo>
                  <a:pt x="30" y="0"/>
                </a:lnTo>
                <a:lnTo>
                  <a:pt x="37" y="0"/>
                </a:lnTo>
                <a:lnTo>
                  <a:pt x="37" y="0"/>
                </a:lnTo>
                <a:lnTo>
                  <a:pt x="49" y="2"/>
                </a:lnTo>
                <a:lnTo>
                  <a:pt x="49" y="2"/>
                </a:lnTo>
                <a:lnTo>
                  <a:pt x="58" y="9"/>
                </a:lnTo>
                <a:lnTo>
                  <a:pt x="58" y="9"/>
                </a:lnTo>
                <a:lnTo>
                  <a:pt x="63" y="21"/>
                </a:lnTo>
                <a:lnTo>
                  <a:pt x="63" y="21"/>
                </a:lnTo>
                <a:lnTo>
                  <a:pt x="65" y="33"/>
                </a:lnTo>
                <a:lnTo>
                  <a:pt x="65" y="33"/>
                </a:lnTo>
                <a:lnTo>
                  <a:pt x="65" y="47"/>
                </a:lnTo>
                <a:lnTo>
                  <a:pt x="65" y="47"/>
                </a:lnTo>
                <a:lnTo>
                  <a:pt x="58" y="56"/>
                </a:lnTo>
                <a:lnTo>
                  <a:pt x="58" y="56"/>
                </a:lnTo>
                <a:lnTo>
                  <a:pt x="49" y="63"/>
                </a:lnTo>
                <a:lnTo>
                  <a:pt x="49" y="63"/>
                </a:lnTo>
                <a:lnTo>
                  <a:pt x="39" y="65"/>
                </a:lnTo>
                <a:lnTo>
                  <a:pt x="39" y="65"/>
                </a:lnTo>
                <a:close/>
                <a:moveTo>
                  <a:pt x="32" y="49"/>
                </a:moveTo>
                <a:lnTo>
                  <a:pt x="32" y="49"/>
                </a:lnTo>
                <a:lnTo>
                  <a:pt x="37" y="49"/>
                </a:lnTo>
                <a:lnTo>
                  <a:pt x="37" y="49"/>
                </a:lnTo>
                <a:lnTo>
                  <a:pt x="42" y="44"/>
                </a:lnTo>
                <a:lnTo>
                  <a:pt x="42" y="44"/>
                </a:lnTo>
                <a:lnTo>
                  <a:pt x="46" y="40"/>
                </a:lnTo>
                <a:lnTo>
                  <a:pt x="46" y="40"/>
                </a:lnTo>
                <a:lnTo>
                  <a:pt x="46" y="33"/>
                </a:lnTo>
                <a:lnTo>
                  <a:pt x="46" y="33"/>
                </a:lnTo>
                <a:lnTo>
                  <a:pt x="46" y="26"/>
                </a:lnTo>
                <a:lnTo>
                  <a:pt x="46" y="26"/>
                </a:lnTo>
                <a:lnTo>
                  <a:pt x="42" y="21"/>
                </a:lnTo>
                <a:lnTo>
                  <a:pt x="42" y="21"/>
                </a:lnTo>
                <a:lnTo>
                  <a:pt x="37" y="19"/>
                </a:lnTo>
                <a:lnTo>
                  <a:pt x="37" y="19"/>
                </a:lnTo>
                <a:lnTo>
                  <a:pt x="32" y="16"/>
                </a:lnTo>
                <a:lnTo>
                  <a:pt x="32" y="16"/>
                </a:lnTo>
                <a:lnTo>
                  <a:pt x="23" y="19"/>
                </a:lnTo>
                <a:lnTo>
                  <a:pt x="23" y="19"/>
                </a:lnTo>
                <a:lnTo>
                  <a:pt x="18" y="26"/>
                </a:lnTo>
                <a:lnTo>
                  <a:pt x="18" y="37"/>
                </a:lnTo>
                <a:lnTo>
                  <a:pt x="18" y="37"/>
                </a:lnTo>
                <a:lnTo>
                  <a:pt x="23" y="47"/>
                </a:lnTo>
                <a:lnTo>
                  <a:pt x="23" y="47"/>
                </a:lnTo>
                <a:lnTo>
                  <a:pt x="28" y="49"/>
                </a:lnTo>
                <a:lnTo>
                  <a:pt x="32" y="49"/>
                </a:lnTo>
                <a:lnTo>
                  <a:pt x="32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357"/>
          <p:cNvSpPr>
            <a:spLocks noEditPoints="1"/>
          </p:cNvSpPr>
          <p:nvPr/>
        </p:nvSpPr>
        <p:spPr bwMode="auto">
          <a:xfrm>
            <a:off x="5791602" y="5247581"/>
            <a:ext cx="139700" cy="161925"/>
          </a:xfrm>
          <a:custGeom>
            <a:avLst/>
            <a:gdLst>
              <a:gd name="T0" fmla="*/ 88 w 88"/>
              <a:gd name="T1" fmla="*/ 51 h 102"/>
              <a:gd name="T2" fmla="*/ 86 w 88"/>
              <a:gd name="T3" fmla="*/ 72 h 102"/>
              <a:gd name="T4" fmla="*/ 81 w 88"/>
              <a:gd name="T5" fmla="*/ 81 h 102"/>
              <a:gd name="T6" fmla="*/ 76 w 88"/>
              <a:gd name="T7" fmla="*/ 88 h 102"/>
              <a:gd name="T8" fmla="*/ 63 w 88"/>
              <a:gd name="T9" fmla="*/ 100 h 102"/>
              <a:gd name="T10" fmla="*/ 53 w 88"/>
              <a:gd name="T11" fmla="*/ 102 h 102"/>
              <a:gd name="T12" fmla="*/ 44 w 88"/>
              <a:gd name="T13" fmla="*/ 102 h 102"/>
              <a:gd name="T14" fmla="*/ 25 w 88"/>
              <a:gd name="T15" fmla="*/ 100 h 102"/>
              <a:gd name="T16" fmla="*/ 18 w 88"/>
              <a:gd name="T17" fmla="*/ 95 h 102"/>
              <a:gd name="T18" fmla="*/ 11 w 88"/>
              <a:gd name="T19" fmla="*/ 88 h 102"/>
              <a:gd name="T20" fmla="*/ 2 w 88"/>
              <a:gd name="T21" fmla="*/ 72 h 102"/>
              <a:gd name="T22" fmla="*/ 0 w 88"/>
              <a:gd name="T23" fmla="*/ 63 h 102"/>
              <a:gd name="T24" fmla="*/ 0 w 88"/>
              <a:gd name="T25" fmla="*/ 51 h 102"/>
              <a:gd name="T26" fmla="*/ 2 w 88"/>
              <a:gd name="T27" fmla="*/ 30 h 102"/>
              <a:gd name="T28" fmla="*/ 7 w 88"/>
              <a:gd name="T29" fmla="*/ 21 h 102"/>
              <a:gd name="T30" fmla="*/ 11 w 88"/>
              <a:gd name="T31" fmla="*/ 14 h 102"/>
              <a:gd name="T32" fmla="*/ 25 w 88"/>
              <a:gd name="T33" fmla="*/ 2 h 102"/>
              <a:gd name="T34" fmla="*/ 35 w 88"/>
              <a:gd name="T35" fmla="*/ 0 h 102"/>
              <a:gd name="T36" fmla="*/ 44 w 88"/>
              <a:gd name="T37" fmla="*/ 0 h 102"/>
              <a:gd name="T38" fmla="*/ 63 w 88"/>
              <a:gd name="T39" fmla="*/ 2 h 102"/>
              <a:gd name="T40" fmla="*/ 69 w 88"/>
              <a:gd name="T41" fmla="*/ 7 h 102"/>
              <a:gd name="T42" fmla="*/ 76 w 88"/>
              <a:gd name="T43" fmla="*/ 14 h 102"/>
              <a:gd name="T44" fmla="*/ 86 w 88"/>
              <a:gd name="T45" fmla="*/ 30 h 102"/>
              <a:gd name="T46" fmla="*/ 88 w 88"/>
              <a:gd name="T47" fmla="*/ 39 h 102"/>
              <a:gd name="T48" fmla="*/ 88 w 88"/>
              <a:gd name="T49" fmla="*/ 51 h 102"/>
              <a:gd name="T50" fmla="*/ 60 w 88"/>
              <a:gd name="T51" fmla="*/ 51 h 102"/>
              <a:gd name="T52" fmla="*/ 56 w 88"/>
              <a:gd name="T53" fmla="*/ 32 h 102"/>
              <a:gd name="T54" fmla="*/ 51 w 88"/>
              <a:gd name="T55" fmla="*/ 25 h 102"/>
              <a:gd name="T56" fmla="*/ 44 w 88"/>
              <a:gd name="T57" fmla="*/ 23 h 102"/>
              <a:gd name="T58" fmla="*/ 32 w 88"/>
              <a:gd name="T59" fmla="*/ 32 h 102"/>
              <a:gd name="T60" fmla="*/ 28 w 88"/>
              <a:gd name="T61" fmla="*/ 39 h 102"/>
              <a:gd name="T62" fmla="*/ 28 w 88"/>
              <a:gd name="T63" fmla="*/ 51 h 102"/>
              <a:gd name="T64" fmla="*/ 32 w 88"/>
              <a:gd name="T65" fmla="*/ 70 h 102"/>
              <a:gd name="T66" fmla="*/ 37 w 88"/>
              <a:gd name="T67" fmla="*/ 77 h 102"/>
              <a:gd name="T68" fmla="*/ 44 w 88"/>
              <a:gd name="T69" fmla="*/ 77 h 102"/>
              <a:gd name="T70" fmla="*/ 56 w 88"/>
              <a:gd name="T71" fmla="*/ 70 h 102"/>
              <a:gd name="T72" fmla="*/ 60 w 88"/>
              <a:gd name="T73" fmla="*/ 63 h 102"/>
              <a:gd name="T74" fmla="*/ 60 w 88"/>
              <a:gd name="T75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02">
                <a:moveTo>
                  <a:pt x="88" y="51"/>
                </a:moveTo>
                <a:lnTo>
                  <a:pt x="88" y="51"/>
                </a:lnTo>
                <a:lnTo>
                  <a:pt x="88" y="63"/>
                </a:lnTo>
                <a:lnTo>
                  <a:pt x="86" y="72"/>
                </a:lnTo>
                <a:lnTo>
                  <a:pt x="86" y="72"/>
                </a:lnTo>
                <a:lnTo>
                  <a:pt x="81" y="81"/>
                </a:lnTo>
                <a:lnTo>
                  <a:pt x="76" y="88"/>
                </a:lnTo>
                <a:lnTo>
                  <a:pt x="76" y="88"/>
                </a:lnTo>
                <a:lnTo>
                  <a:pt x="69" y="95"/>
                </a:lnTo>
                <a:lnTo>
                  <a:pt x="63" y="100"/>
                </a:lnTo>
                <a:lnTo>
                  <a:pt x="63" y="100"/>
                </a:lnTo>
                <a:lnTo>
                  <a:pt x="53" y="102"/>
                </a:lnTo>
                <a:lnTo>
                  <a:pt x="44" y="102"/>
                </a:lnTo>
                <a:lnTo>
                  <a:pt x="44" y="102"/>
                </a:lnTo>
                <a:lnTo>
                  <a:pt x="35" y="102"/>
                </a:lnTo>
                <a:lnTo>
                  <a:pt x="25" y="100"/>
                </a:lnTo>
                <a:lnTo>
                  <a:pt x="25" y="100"/>
                </a:lnTo>
                <a:lnTo>
                  <a:pt x="18" y="95"/>
                </a:lnTo>
                <a:lnTo>
                  <a:pt x="11" y="88"/>
                </a:lnTo>
                <a:lnTo>
                  <a:pt x="11" y="88"/>
                </a:lnTo>
                <a:lnTo>
                  <a:pt x="7" y="81"/>
                </a:lnTo>
                <a:lnTo>
                  <a:pt x="2" y="72"/>
                </a:lnTo>
                <a:lnTo>
                  <a:pt x="2" y="72"/>
                </a:lnTo>
                <a:lnTo>
                  <a:pt x="0" y="63"/>
                </a:lnTo>
                <a:lnTo>
                  <a:pt x="0" y="51"/>
                </a:lnTo>
                <a:lnTo>
                  <a:pt x="0" y="51"/>
                </a:lnTo>
                <a:lnTo>
                  <a:pt x="0" y="39"/>
                </a:lnTo>
                <a:lnTo>
                  <a:pt x="2" y="30"/>
                </a:lnTo>
                <a:lnTo>
                  <a:pt x="2" y="30"/>
                </a:lnTo>
                <a:lnTo>
                  <a:pt x="7" y="21"/>
                </a:lnTo>
                <a:lnTo>
                  <a:pt x="11" y="14"/>
                </a:lnTo>
                <a:lnTo>
                  <a:pt x="11" y="14"/>
                </a:lnTo>
                <a:lnTo>
                  <a:pt x="18" y="7"/>
                </a:lnTo>
                <a:lnTo>
                  <a:pt x="25" y="2"/>
                </a:lnTo>
                <a:lnTo>
                  <a:pt x="25" y="2"/>
                </a:lnTo>
                <a:lnTo>
                  <a:pt x="35" y="0"/>
                </a:lnTo>
                <a:lnTo>
                  <a:pt x="44" y="0"/>
                </a:lnTo>
                <a:lnTo>
                  <a:pt x="44" y="0"/>
                </a:lnTo>
                <a:lnTo>
                  <a:pt x="53" y="0"/>
                </a:lnTo>
                <a:lnTo>
                  <a:pt x="63" y="2"/>
                </a:lnTo>
                <a:lnTo>
                  <a:pt x="63" y="2"/>
                </a:lnTo>
                <a:lnTo>
                  <a:pt x="69" y="7"/>
                </a:lnTo>
                <a:lnTo>
                  <a:pt x="76" y="14"/>
                </a:lnTo>
                <a:lnTo>
                  <a:pt x="76" y="14"/>
                </a:lnTo>
                <a:lnTo>
                  <a:pt x="81" y="21"/>
                </a:lnTo>
                <a:lnTo>
                  <a:pt x="86" y="30"/>
                </a:lnTo>
                <a:lnTo>
                  <a:pt x="86" y="30"/>
                </a:lnTo>
                <a:lnTo>
                  <a:pt x="88" y="39"/>
                </a:lnTo>
                <a:lnTo>
                  <a:pt x="88" y="51"/>
                </a:lnTo>
                <a:lnTo>
                  <a:pt x="88" y="51"/>
                </a:lnTo>
                <a:close/>
                <a:moveTo>
                  <a:pt x="60" y="51"/>
                </a:moveTo>
                <a:lnTo>
                  <a:pt x="60" y="51"/>
                </a:lnTo>
                <a:lnTo>
                  <a:pt x="60" y="39"/>
                </a:lnTo>
                <a:lnTo>
                  <a:pt x="56" y="32"/>
                </a:lnTo>
                <a:lnTo>
                  <a:pt x="56" y="32"/>
                </a:lnTo>
                <a:lnTo>
                  <a:pt x="51" y="25"/>
                </a:lnTo>
                <a:lnTo>
                  <a:pt x="44" y="23"/>
                </a:lnTo>
                <a:lnTo>
                  <a:pt x="44" y="23"/>
                </a:lnTo>
                <a:lnTo>
                  <a:pt x="37" y="25"/>
                </a:lnTo>
                <a:lnTo>
                  <a:pt x="32" y="32"/>
                </a:lnTo>
                <a:lnTo>
                  <a:pt x="32" y="32"/>
                </a:lnTo>
                <a:lnTo>
                  <a:pt x="28" y="39"/>
                </a:lnTo>
                <a:lnTo>
                  <a:pt x="28" y="51"/>
                </a:lnTo>
                <a:lnTo>
                  <a:pt x="28" y="51"/>
                </a:lnTo>
                <a:lnTo>
                  <a:pt x="28" y="63"/>
                </a:lnTo>
                <a:lnTo>
                  <a:pt x="32" y="70"/>
                </a:lnTo>
                <a:lnTo>
                  <a:pt x="32" y="70"/>
                </a:lnTo>
                <a:lnTo>
                  <a:pt x="37" y="77"/>
                </a:lnTo>
                <a:lnTo>
                  <a:pt x="44" y="77"/>
                </a:lnTo>
                <a:lnTo>
                  <a:pt x="44" y="77"/>
                </a:lnTo>
                <a:lnTo>
                  <a:pt x="51" y="77"/>
                </a:lnTo>
                <a:lnTo>
                  <a:pt x="56" y="70"/>
                </a:lnTo>
                <a:lnTo>
                  <a:pt x="56" y="70"/>
                </a:lnTo>
                <a:lnTo>
                  <a:pt x="60" y="63"/>
                </a:lnTo>
                <a:lnTo>
                  <a:pt x="60" y="51"/>
                </a:lnTo>
                <a:lnTo>
                  <a:pt x="6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358"/>
          <p:cNvSpPr>
            <a:spLocks/>
          </p:cNvSpPr>
          <p:nvPr/>
        </p:nvSpPr>
        <p:spPr bwMode="auto">
          <a:xfrm>
            <a:off x="5956702" y="5250756"/>
            <a:ext cx="122238" cy="155575"/>
          </a:xfrm>
          <a:custGeom>
            <a:avLst/>
            <a:gdLst>
              <a:gd name="T0" fmla="*/ 77 w 77"/>
              <a:gd name="T1" fmla="*/ 75 h 98"/>
              <a:gd name="T2" fmla="*/ 77 w 77"/>
              <a:gd name="T3" fmla="*/ 98 h 98"/>
              <a:gd name="T4" fmla="*/ 3 w 77"/>
              <a:gd name="T5" fmla="*/ 98 h 98"/>
              <a:gd name="T6" fmla="*/ 3 w 77"/>
              <a:gd name="T7" fmla="*/ 75 h 98"/>
              <a:gd name="T8" fmla="*/ 28 w 77"/>
              <a:gd name="T9" fmla="*/ 75 h 98"/>
              <a:gd name="T10" fmla="*/ 28 w 77"/>
              <a:gd name="T11" fmla="*/ 30 h 98"/>
              <a:gd name="T12" fmla="*/ 28 w 77"/>
              <a:gd name="T13" fmla="*/ 30 h 98"/>
              <a:gd name="T14" fmla="*/ 21 w 77"/>
              <a:gd name="T15" fmla="*/ 35 h 98"/>
              <a:gd name="T16" fmla="*/ 21 w 77"/>
              <a:gd name="T17" fmla="*/ 35 h 98"/>
              <a:gd name="T18" fmla="*/ 14 w 77"/>
              <a:gd name="T19" fmla="*/ 40 h 98"/>
              <a:gd name="T20" fmla="*/ 14 w 77"/>
              <a:gd name="T21" fmla="*/ 40 h 98"/>
              <a:gd name="T22" fmla="*/ 7 w 77"/>
              <a:gd name="T23" fmla="*/ 42 h 98"/>
              <a:gd name="T24" fmla="*/ 7 w 77"/>
              <a:gd name="T25" fmla="*/ 42 h 98"/>
              <a:gd name="T26" fmla="*/ 0 w 77"/>
              <a:gd name="T27" fmla="*/ 42 h 98"/>
              <a:gd name="T28" fmla="*/ 0 w 77"/>
              <a:gd name="T29" fmla="*/ 16 h 98"/>
              <a:gd name="T30" fmla="*/ 0 w 77"/>
              <a:gd name="T31" fmla="*/ 16 h 98"/>
              <a:gd name="T32" fmla="*/ 7 w 77"/>
              <a:gd name="T33" fmla="*/ 16 h 98"/>
              <a:gd name="T34" fmla="*/ 7 w 77"/>
              <a:gd name="T35" fmla="*/ 16 h 98"/>
              <a:gd name="T36" fmla="*/ 14 w 77"/>
              <a:gd name="T37" fmla="*/ 12 h 98"/>
              <a:gd name="T38" fmla="*/ 14 w 77"/>
              <a:gd name="T39" fmla="*/ 12 h 98"/>
              <a:gd name="T40" fmla="*/ 24 w 77"/>
              <a:gd name="T41" fmla="*/ 5 h 98"/>
              <a:gd name="T42" fmla="*/ 24 w 77"/>
              <a:gd name="T43" fmla="*/ 5 h 98"/>
              <a:gd name="T44" fmla="*/ 28 w 77"/>
              <a:gd name="T45" fmla="*/ 0 h 98"/>
              <a:gd name="T46" fmla="*/ 56 w 77"/>
              <a:gd name="T47" fmla="*/ 0 h 98"/>
              <a:gd name="T48" fmla="*/ 56 w 77"/>
              <a:gd name="T49" fmla="*/ 75 h 98"/>
              <a:gd name="T50" fmla="*/ 77 w 77"/>
              <a:gd name="T51" fmla="*/ 75 h 98"/>
              <a:gd name="T52" fmla="*/ 77 w 77"/>
              <a:gd name="T53" fmla="*/ 7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7" h="98">
                <a:moveTo>
                  <a:pt x="77" y="75"/>
                </a:moveTo>
                <a:lnTo>
                  <a:pt x="77" y="98"/>
                </a:lnTo>
                <a:lnTo>
                  <a:pt x="3" y="98"/>
                </a:lnTo>
                <a:lnTo>
                  <a:pt x="3" y="75"/>
                </a:lnTo>
                <a:lnTo>
                  <a:pt x="28" y="75"/>
                </a:lnTo>
                <a:lnTo>
                  <a:pt x="28" y="30"/>
                </a:lnTo>
                <a:lnTo>
                  <a:pt x="28" y="30"/>
                </a:lnTo>
                <a:lnTo>
                  <a:pt x="21" y="35"/>
                </a:lnTo>
                <a:lnTo>
                  <a:pt x="21" y="35"/>
                </a:lnTo>
                <a:lnTo>
                  <a:pt x="14" y="40"/>
                </a:lnTo>
                <a:lnTo>
                  <a:pt x="14" y="40"/>
                </a:lnTo>
                <a:lnTo>
                  <a:pt x="7" y="42"/>
                </a:lnTo>
                <a:lnTo>
                  <a:pt x="7" y="42"/>
                </a:lnTo>
                <a:lnTo>
                  <a:pt x="0" y="42"/>
                </a:lnTo>
                <a:lnTo>
                  <a:pt x="0" y="16"/>
                </a:lnTo>
                <a:lnTo>
                  <a:pt x="0" y="16"/>
                </a:lnTo>
                <a:lnTo>
                  <a:pt x="7" y="16"/>
                </a:lnTo>
                <a:lnTo>
                  <a:pt x="7" y="16"/>
                </a:lnTo>
                <a:lnTo>
                  <a:pt x="14" y="12"/>
                </a:lnTo>
                <a:lnTo>
                  <a:pt x="14" y="12"/>
                </a:lnTo>
                <a:lnTo>
                  <a:pt x="24" y="5"/>
                </a:lnTo>
                <a:lnTo>
                  <a:pt x="24" y="5"/>
                </a:lnTo>
                <a:lnTo>
                  <a:pt x="28" y="0"/>
                </a:lnTo>
                <a:lnTo>
                  <a:pt x="56" y="0"/>
                </a:lnTo>
                <a:lnTo>
                  <a:pt x="56" y="75"/>
                </a:lnTo>
                <a:lnTo>
                  <a:pt x="77" y="75"/>
                </a:lnTo>
                <a:lnTo>
                  <a:pt x="77" y="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359"/>
          <p:cNvSpPr>
            <a:spLocks/>
          </p:cNvSpPr>
          <p:nvPr/>
        </p:nvSpPr>
        <p:spPr bwMode="auto">
          <a:xfrm>
            <a:off x="6142440" y="4180781"/>
            <a:ext cx="107950" cy="138113"/>
          </a:xfrm>
          <a:custGeom>
            <a:avLst/>
            <a:gdLst>
              <a:gd name="T0" fmla="*/ 56 w 68"/>
              <a:gd name="T1" fmla="*/ 26 h 87"/>
              <a:gd name="T2" fmla="*/ 54 w 68"/>
              <a:gd name="T3" fmla="*/ 24 h 87"/>
              <a:gd name="T4" fmla="*/ 49 w 68"/>
              <a:gd name="T5" fmla="*/ 21 h 87"/>
              <a:gd name="T6" fmla="*/ 42 w 68"/>
              <a:gd name="T7" fmla="*/ 19 h 87"/>
              <a:gd name="T8" fmla="*/ 33 w 68"/>
              <a:gd name="T9" fmla="*/ 17 h 87"/>
              <a:gd name="T10" fmla="*/ 23 w 68"/>
              <a:gd name="T11" fmla="*/ 21 h 87"/>
              <a:gd name="T12" fmla="*/ 23 w 68"/>
              <a:gd name="T13" fmla="*/ 24 h 87"/>
              <a:gd name="T14" fmla="*/ 23 w 68"/>
              <a:gd name="T15" fmla="*/ 28 h 87"/>
              <a:gd name="T16" fmla="*/ 28 w 68"/>
              <a:gd name="T17" fmla="*/ 31 h 87"/>
              <a:gd name="T18" fmla="*/ 33 w 68"/>
              <a:gd name="T19" fmla="*/ 33 h 87"/>
              <a:gd name="T20" fmla="*/ 40 w 68"/>
              <a:gd name="T21" fmla="*/ 35 h 87"/>
              <a:gd name="T22" fmla="*/ 51 w 68"/>
              <a:gd name="T23" fmla="*/ 38 h 87"/>
              <a:gd name="T24" fmla="*/ 61 w 68"/>
              <a:gd name="T25" fmla="*/ 42 h 87"/>
              <a:gd name="T26" fmla="*/ 65 w 68"/>
              <a:gd name="T27" fmla="*/ 49 h 87"/>
              <a:gd name="T28" fmla="*/ 68 w 68"/>
              <a:gd name="T29" fmla="*/ 61 h 87"/>
              <a:gd name="T30" fmla="*/ 65 w 68"/>
              <a:gd name="T31" fmla="*/ 73 h 87"/>
              <a:gd name="T32" fmla="*/ 58 w 68"/>
              <a:gd name="T33" fmla="*/ 80 h 87"/>
              <a:gd name="T34" fmla="*/ 47 w 68"/>
              <a:gd name="T35" fmla="*/ 84 h 87"/>
              <a:gd name="T36" fmla="*/ 35 w 68"/>
              <a:gd name="T37" fmla="*/ 87 h 87"/>
              <a:gd name="T38" fmla="*/ 26 w 68"/>
              <a:gd name="T39" fmla="*/ 87 h 87"/>
              <a:gd name="T40" fmla="*/ 16 w 68"/>
              <a:gd name="T41" fmla="*/ 84 h 87"/>
              <a:gd name="T42" fmla="*/ 7 w 68"/>
              <a:gd name="T43" fmla="*/ 80 h 87"/>
              <a:gd name="T44" fmla="*/ 0 w 68"/>
              <a:gd name="T45" fmla="*/ 75 h 87"/>
              <a:gd name="T46" fmla="*/ 7 w 68"/>
              <a:gd name="T47" fmla="*/ 59 h 87"/>
              <a:gd name="T48" fmla="*/ 12 w 68"/>
              <a:gd name="T49" fmla="*/ 61 h 87"/>
              <a:gd name="T50" fmla="*/ 16 w 68"/>
              <a:gd name="T51" fmla="*/ 63 h 87"/>
              <a:gd name="T52" fmla="*/ 26 w 68"/>
              <a:gd name="T53" fmla="*/ 68 h 87"/>
              <a:gd name="T54" fmla="*/ 35 w 68"/>
              <a:gd name="T55" fmla="*/ 68 h 87"/>
              <a:gd name="T56" fmla="*/ 44 w 68"/>
              <a:gd name="T57" fmla="*/ 66 h 87"/>
              <a:gd name="T58" fmla="*/ 47 w 68"/>
              <a:gd name="T59" fmla="*/ 63 h 87"/>
              <a:gd name="T60" fmla="*/ 44 w 68"/>
              <a:gd name="T61" fmla="*/ 59 h 87"/>
              <a:gd name="T62" fmla="*/ 40 w 68"/>
              <a:gd name="T63" fmla="*/ 56 h 87"/>
              <a:gd name="T64" fmla="*/ 33 w 68"/>
              <a:gd name="T65" fmla="*/ 54 h 87"/>
              <a:gd name="T66" fmla="*/ 26 w 68"/>
              <a:gd name="T67" fmla="*/ 52 h 87"/>
              <a:gd name="T68" fmla="*/ 16 w 68"/>
              <a:gd name="T69" fmla="*/ 47 h 87"/>
              <a:gd name="T70" fmla="*/ 7 w 68"/>
              <a:gd name="T71" fmla="*/ 42 h 87"/>
              <a:gd name="T72" fmla="*/ 5 w 68"/>
              <a:gd name="T73" fmla="*/ 35 h 87"/>
              <a:gd name="T74" fmla="*/ 2 w 68"/>
              <a:gd name="T75" fmla="*/ 28 h 87"/>
              <a:gd name="T76" fmla="*/ 5 w 68"/>
              <a:gd name="T77" fmla="*/ 14 h 87"/>
              <a:gd name="T78" fmla="*/ 12 w 68"/>
              <a:gd name="T79" fmla="*/ 7 h 87"/>
              <a:gd name="T80" fmla="*/ 21 w 68"/>
              <a:gd name="T81" fmla="*/ 0 h 87"/>
              <a:gd name="T82" fmla="*/ 35 w 68"/>
              <a:gd name="T83" fmla="*/ 0 h 87"/>
              <a:gd name="T84" fmla="*/ 42 w 68"/>
              <a:gd name="T85" fmla="*/ 0 h 87"/>
              <a:gd name="T86" fmla="*/ 51 w 68"/>
              <a:gd name="T87" fmla="*/ 3 h 87"/>
              <a:gd name="T88" fmla="*/ 58 w 68"/>
              <a:gd name="T89" fmla="*/ 5 h 87"/>
              <a:gd name="T90" fmla="*/ 56 w 68"/>
              <a:gd name="T91" fmla="*/ 2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" h="87">
                <a:moveTo>
                  <a:pt x="56" y="26"/>
                </a:moveTo>
                <a:lnTo>
                  <a:pt x="56" y="26"/>
                </a:lnTo>
                <a:lnTo>
                  <a:pt x="54" y="24"/>
                </a:lnTo>
                <a:lnTo>
                  <a:pt x="54" y="24"/>
                </a:lnTo>
                <a:lnTo>
                  <a:pt x="49" y="21"/>
                </a:lnTo>
                <a:lnTo>
                  <a:pt x="49" y="21"/>
                </a:lnTo>
                <a:lnTo>
                  <a:pt x="42" y="19"/>
                </a:lnTo>
                <a:lnTo>
                  <a:pt x="42" y="19"/>
                </a:lnTo>
                <a:lnTo>
                  <a:pt x="33" y="17"/>
                </a:lnTo>
                <a:lnTo>
                  <a:pt x="33" y="17"/>
                </a:lnTo>
                <a:lnTo>
                  <a:pt x="26" y="19"/>
                </a:lnTo>
                <a:lnTo>
                  <a:pt x="23" y="21"/>
                </a:lnTo>
                <a:lnTo>
                  <a:pt x="23" y="24"/>
                </a:lnTo>
                <a:lnTo>
                  <a:pt x="23" y="24"/>
                </a:lnTo>
                <a:lnTo>
                  <a:pt x="23" y="28"/>
                </a:lnTo>
                <a:lnTo>
                  <a:pt x="23" y="28"/>
                </a:lnTo>
                <a:lnTo>
                  <a:pt x="28" y="31"/>
                </a:lnTo>
                <a:lnTo>
                  <a:pt x="28" y="31"/>
                </a:lnTo>
                <a:lnTo>
                  <a:pt x="33" y="33"/>
                </a:lnTo>
                <a:lnTo>
                  <a:pt x="33" y="33"/>
                </a:lnTo>
                <a:lnTo>
                  <a:pt x="40" y="35"/>
                </a:lnTo>
                <a:lnTo>
                  <a:pt x="40" y="35"/>
                </a:lnTo>
                <a:lnTo>
                  <a:pt x="51" y="38"/>
                </a:lnTo>
                <a:lnTo>
                  <a:pt x="51" y="38"/>
                </a:lnTo>
                <a:lnTo>
                  <a:pt x="61" y="42"/>
                </a:lnTo>
                <a:lnTo>
                  <a:pt x="61" y="42"/>
                </a:lnTo>
                <a:lnTo>
                  <a:pt x="65" y="49"/>
                </a:lnTo>
                <a:lnTo>
                  <a:pt x="65" y="49"/>
                </a:lnTo>
                <a:lnTo>
                  <a:pt x="68" y="61"/>
                </a:lnTo>
                <a:lnTo>
                  <a:pt x="68" y="61"/>
                </a:lnTo>
                <a:lnTo>
                  <a:pt x="68" y="68"/>
                </a:lnTo>
                <a:lnTo>
                  <a:pt x="65" y="73"/>
                </a:lnTo>
                <a:lnTo>
                  <a:pt x="65" y="73"/>
                </a:lnTo>
                <a:lnTo>
                  <a:pt x="58" y="80"/>
                </a:lnTo>
                <a:lnTo>
                  <a:pt x="58" y="80"/>
                </a:lnTo>
                <a:lnTo>
                  <a:pt x="47" y="84"/>
                </a:lnTo>
                <a:lnTo>
                  <a:pt x="47" y="84"/>
                </a:lnTo>
                <a:lnTo>
                  <a:pt x="35" y="87"/>
                </a:lnTo>
                <a:lnTo>
                  <a:pt x="35" y="87"/>
                </a:lnTo>
                <a:lnTo>
                  <a:pt x="26" y="87"/>
                </a:lnTo>
                <a:lnTo>
                  <a:pt x="26" y="87"/>
                </a:lnTo>
                <a:lnTo>
                  <a:pt x="16" y="84"/>
                </a:lnTo>
                <a:lnTo>
                  <a:pt x="16" y="84"/>
                </a:lnTo>
                <a:lnTo>
                  <a:pt x="7" y="80"/>
                </a:lnTo>
                <a:lnTo>
                  <a:pt x="7" y="80"/>
                </a:lnTo>
                <a:lnTo>
                  <a:pt x="0" y="75"/>
                </a:lnTo>
                <a:lnTo>
                  <a:pt x="7" y="59"/>
                </a:lnTo>
                <a:lnTo>
                  <a:pt x="7" y="59"/>
                </a:lnTo>
                <a:lnTo>
                  <a:pt x="12" y="61"/>
                </a:lnTo>
                <a:lnTo>
                  <a:pt x="12" y="61"/>
                </a:lnTo>
                <a:lnTo>
                  <a:pt x="16" y="63"/>
                </a:lnTo>
                <a:lnTo>
                  <a:pt x="16" y="63"/>
                </a:lnTo>
                <a:lnTo>
                  <a:pt x="26" y="68"/>
                </a:lnTo>
                <a:lnTo>
                  <a:pt x="26" y="68"/>
                </a:lnTo>
                <a:lnTo>
                  <a:pt x="35" y="68"/>
                </a:lnTo>
                <a:lnTo>
                  <a:pt x="35" y="68"/>
                </a:lnTo>
                <a:lnTo>
                  <a:pt x="44" y="68"/>
                </a:lnTo>
                <a:lnTo>
                  <a:pt x="44" y="66"/>
                </a:lnTo>
                <a:lnTo>
                  <a:pt x="47" y="63"/>
                </a:lnTo>
                <a:lnTo>
                  <a:pt x="47" y="63"/>
                </a:lnTo>
                <a:lnTo>
                  <a:pt x="44" y="59"/>
                </a:lnTo>
                <a:lnTo>
                  <a:pt x="44" y="59"/>
                </a:lnTo>
                <a:lnTo>
                  <a:pt x="40" y="56"/>
                </a:lnTo>
                <a:lnTo>
                  <a:pt x="40" y="56"/>
                </a:lnTo>
                <a:lnTo>
                  <a:pt x="33" y="54"/>
                </a:lnTo>
                <a:lnTo>
                  <a:pt x="33" y="54"/>
                </a:lnTo>
                <a:lnTo>
                  <a:pt x="26" y="52"/>
                </a:lnTo>
                <a:lnTo>
                  <a:pt x="26" y="52"/>
                </a:lnTo>
                <a:lnTo>
                  <a:pt x="16" y="47"/>
                </a:lnTo>
                <a:lnTo>
                  <a:pt x="16" y="47"/>
                </a:lnTo>
                <a:lnTo>
                  <a:pt x="7" y="42"/>
                </a:lnTo>
                <a:lnTo>
                  <a:pt x="7" y="42"/>
                </a:lnTo>
                <a:lnTo>
                  <a:pt x="5" y="35"/>
                </a:lnTo>
                <a:lnTo>
                  <a:pt x="5" y="35"/>
                </a:lnTo>
                <a:lnTo>
                  <a:pt x="2" y="28"/>
                </a:lnTo>
                <a:lnTo>
                  <a:pt x="2" y="28"/>
                </a:lnTo>
                <a:lnTo>
                  <a:pt x="5" y="14"/>
                </a:lnTo>
                <a:lnTo>
                  <a:pt x="5" y="14"/>
                </a:lnTo>
                <a:lnTo>
                  <a:pt x="12" y="7"/>
                </a:lnTo>
                <a:lnTo>
                  <a:pt x="12" y="7"/>
                </a:lnTo>
                <a:lnTo>
                  <a:pt x="21" y="0"/>
                </a:lnTo>
                <a:lnTo>
                  <a:pt x="21" y="0"/>
                </a:lnTo>
                <a:lnTo>
                  <a:pt x="35" y="0"/>
                </a:lnTo>
                <a:lnTo>
                  <a:pt x="35" y="0"/>
                </a:lnTo>
                <a:lnTo>
                  <a:pt x="42" y="0"/>
                </a:lnTo>
                <a:lnTo>
                  <a:pt x="42" y="0"/>
                </a:lnTo>
                <a:lnTo>
                  <a:pt x="51" y="3"/>
                </a:lnTo>
                <a:lnTo>
                  <a:pt x="51" y="3"/>
                </a:lnTo>
                <a:lnTo>
                  <a:pt x="58" y="5"/>
                </a:lnTo>
                <a:lnTo>
                  <a:pt x="58" y="5"/>
                </a:lnTo>
                <a:lnTo>
                  <a:pt x="65" y="10"/>
                </a:lnTo>
                <a:lnTo>
                  <a:pt x="56" y="26"/>
                </a:lnTo>
                <a:lnTo>
                  <a:pt x="56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Freeform 360"/>
          <p:cNvSpPr>
            <a:spLocks/>
          </p:cNvSpPr>
          <p:nvPr/>
        </p:nvSpPr>
        <p:spPr bwMode="auto">
          <a:xfrm>
            <a:off x="6256740" y="4185544"/>
            <a:ext cx="71438" cy="133350"/>
          </a:xfrm>
          <a:custGeom>
            <a:avLst/>
            <a:gdLst>
              <a:gd name="T0" fmla="*/ 45 w 45"/>
              <a:gd name="T1" fmla="*/ 79 h 84"/>
              <a:gd name="T2" fmla="*/ 45 w 45"/>
              <a:gd name="T3" fmla="*/ 79 h 84"/>
              <a:gd name="T4" fmla="*/ 35 w 45"/>
              <a:gd name="T5" fmla="*/ 81 h 84"/>
              <a:gd name="T6" fmla="*/ 35 w 45"/>
              <a:gd name="T7" fmla="*/ 81 h 84"/>
              <a:gd name="T8" fmla="*/ 26 w 45"/>
              <a:gd name="T9" fmla="*/ 84 h 84"/>
              <a:gd name="T10" fmla="*/ 26 w 45"/>
              <a:gd name="T11" fmla="*/ 84 h 84"/>
              <a:gd name="T12" fmla="*/ 19 w 45"/>
              <a:gd name="T13" fmla="*/ 84 h 84"/>
              <a:gd name="T14" fmla="*/ 19 w 45"/>
              <a:gd name="T15" fmla="*/ 84 h 84"/>
              <a:gd name="T16" fmla="*/ 14 w 45"/>
              <a:gd name="T17" fmla="*/ 79 h 84"/>
              <a:gd name="T18" fmla="*/ 14 w 45"/>
              <a:gd name="T19" fmla="*/ 79 h 84"/>
              <a:gd name="T20" fmla="*/ 10 w 45"/>
              <a:gd name="T21" fmla="*/ 74 h 84"/>
              <a:gd name="T22" fmla="*/ 10 w 45"/>
              <a:gd name="T23" fmla="*/ 74 h 84"/>
              <a:gd name="T24" fmla="*/ 7 w 45"/>
              <a:gd name="T25" fmla="*/ 67 h 84"/>
              <a:gd name="T26" fmla="*/ 7 w 45"/>
              <a:gd name="T27" fmla="*/ 35 h 84"/>
              <a:gd name="T28" fmla="*/ 0 w 45"/>
              <a:gd name="T29" fmla="*/ 35 h 84"/>
              <a:gd name="T30" fmla="*/ 0 w 45"/>
              <a:gd name="T31" fmla="*/ 18 h 84"/>
              <a:gd name="T32" fmla="*/ 7 w 45"/>
              <a:gd name="T33" fmla="*/ 18 h 84"/>
              <a:gd name="T34" fmla="*/ 7 w 45"/>
              <a:gd name="T35" fmla="*/ 0 h 84"/>
              <a:gd name="T36" fmla="*/ 28 w 45"/>
              <a:gd name="T37" fmla="*/ 0 h 84"/>
              <a:gd name="T38" fmla="*/ 28 w 45"/>
              <a:gd name="T39" fmla="*/ 18 h 84"/>
              <a:gd name="T40" fmla="*/ 40 w 45"/>
              <a:gd name="T41" fmla="*/ 18 h 84"/>
              <a:gd name="T42" fmla="*/ 40 w 45"/>
              <a:gd name="T43" fmla="*/ 35 h 84"/>
              <a:gd name="T44" fmla="*/ 28 w 45"/>
              <a:gd name="T45" fmla="*/ 35 h 84"/>
              <a:gd name="T46" fmla="*/ 28 w 45"/>
              <a:gd name="T47" fmla="*/ 60 h 84"/>
              <a:gd name="T48" fmla="*/ 28 w 45"/>
              <a:gd name="T49" fmla="*/ 60 h 84"/>
              <a:gd name="T50" fmla="*/ 28 w 45"/>
              <a:gd name="T51" fmla="*/ 65 h 84"/>
              <a:gd name="T52" fmla="*/ 28 w 45"/>
              <a:gd name="T53" fmla="*/ 65 h 84"/>
              <a:gd name="T54" fmla="*/ 33 w 45"/>
              <a:gd name="T55" fmla="*/ 67 h 84"/>
              <a:gd name="T56" fmla="*/ 33 w 45"/>
              <a:gd name="T57" fmla="*/ 67 h 84"/>
              <a:gd name="T58" fmla="*/ 38 w 45"/>
              <a:gd name="T59" fmla="*/ 65 h 84"/>
              <a:gd name="T60" fmla="*/ 38 w 45"/>
              <a:gd name="T61" fmla="*/ 65 h 84"/>
              <a:gd name="T62" fmla="*/ 42 w 45"/>
              <a:gd name="T63" fmla="*/ 65 h 84"/>
              <a:gd name="T64" fmla="*/ 45 w 45"/>
              <a:gd name="T65" fmla="*/ 79 h 84"/>
              <a:gd name="T66" fmla="*/ 45 w 45"/>
              <a:gd name="T67" fmla="*/ 7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" h="84">
                <a:moveTo>
                  <a:pt x="45" y="79"/>
                </a:moveTo>
                <a:lnTo>
                  <a:pt x="45" y="79"/>
                </a:lnTo>
                <a:lnTo>
                  <a:pt x="35" y="81"/>
                </a:lnTo>
                <a:lnTo>
                  <a:pt x="35" y="81"/>
                </a:lnTo>
                <a:lnTo>
                  <a:pt x="26" y="84"/>
                </a:lnTo>
                <a:lnTo>
                  <a:pt x="26" y="84"/>
                </a:lnTo>
                <a:lnTo>
                  <a:pt x="19" y="84"/>
                </a:lnTo>
                <a:lnTo>
                  <a:pt x="19" y="84"/>
                </a:lnTo>
                <a:lnTo>
                  <a:pt x="14" y="79"/>
                </a:lnTo>
                <a:lnTo>
                  <a:pt x="14" y="79"/>
                </a:lnTo>
                <a:lnTo>
                  <a:pt x="10" y="74"/>
                </a:lnTo>
                <a:lnTo>
                  <a:pt x="10" y="74"/>
                </a:lnTo>
                <a:lnTo>
                  <a:pt x="7" y="67"/>
                </a:lnTo>
                <a:lnTo>
                  <a:pt x="7" y="35"/>
                </a:lnTo>
                <a:lnTo>
                  <a:pt x="0" y="35"/>
                </a:lnTo>
                <a:lnTo>
                  <a:pt x="0" y="18"/>
                </a:lnTo>
                <a:lnTo>
                  <a:pt x="7" y="18"/>
                </a:lnTo>
                <a:lnTo>
                  <a:pt x="7" y="0"/>
                </a:lnTo>
                <a:lnTo>
                  <a:pt x="28" y="0"/>
                </a:lnTo>
                <a:lnTo>
                  <a:pt x="28" y="18"/>
                </a:lnTo>
                <a:lnTo>
                  <a:pt x="40" y="18"/>
                </a:lnTo>
                <a:lnTo>
                  <a:pt x="40" y="35"/>
                </a:lnTo>
                <a:lnTo>
                  <a:pt x="28" y="35"/>
                </a:lnTo>
                <a:lnTo>
                  <a:pt x="28" y="60"/>
                </a:lnTo>
                <a:lnTo>
                  <a:pt x="28" y="60"/>
                </a:lnTo>
                <a:lnTo>
                  <a:pt x="28" y="65"/>
                </a:lnTo>
                <a:lnTo>
                  <a:pt x="28" y="65"/>
                </a:lnTo>
                <a:lnTo>
                  <a:pt x="33" y="67"/>
                </a:lnTo>
                <a:lnTo>
                  <a:pt x="33" y="67"/>
                </a:lnTo>
                <a:lnTo>
                  <a:pt x="38" y="65"/>
                </a:lnTo>
                <a:lnTo>
                  <a:pt x="38" y="65"/>
                </a:lnTo>
                <a:lnTo>
                  <a:pt x="42" y="65"/>
                </a:lnTo>
                <a:lnTo>
                  <a:pt x="45" y="79"/>
                </a:lnTo>
                <a:lnTo>
                  <a:pt x="45" y="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361"/>
          <p:cNvSpPr>
            <a:spLocks noEditPoints="1"/>
          </p:cNvSpPr>
          <p:nvPr/>
        </p:nvSpPr>
        <p:spPr bwMode="auto">
          <a:xfrm>
            <a:off x="6331352" y="4214119"/>
            <a:ext cx="106363" cy="104775"/>
          </a:xfrm>
          <a:custGeom>
            <a:avLst/>
            <a:gdLst>
              <a:gd name="T0" fmla="*/ 35 w 67"/>
              <a:gd name="T1" fmla="*/ 66 h 66"/>
              <a:gd name="T2" fmla="*/ 21 w 67"/>
              <a:gd name="T3" fmla="*/ 63 h 66"/>
              <a:gd name="T4" fmla="*/ 9 w 67"/>
              <a:gd name="T5" fmla="*/ 56 h 66"/>
              <a:gd name="T6" fmla="*/ 2 w 67"/>
              <a:gd name="T7" fmla="*/ 47 h 66"/>
              <a:gd name="T8" fmla="*/ 0 w 67"/>
              <a:gd name="T9" fmla="*/ 33 h 66"/>
              <a:gd name="T10" fmla="*/ 2 w 67"/>
              <a:gd name="T11" fmla="*/ 21 h 66"/>
              <a:gd name="T12" fmla="*/ 9 w 67"/>
              <a:gd name="T13" fmla="*/ 10 h 66"/>
              <a:gd name="T14" fmla="*/ 21 w 67"/>
              <a:gd name="T15" fmla="*/ 3 h 66"/>
              <a:gd name="T16" fmla="*/ 26 w 67"/>
              <a:gd name="T17" fmla="*/ 0 h 66"/>
              <a:gd name="T18" fmla="*/ 35 w 67"/>
              <a:gd name="T19" fmla="*/ 0 h 66"/>
              <a:gd name="T20" fmla="*/ 49 w 67"/>
              <a:gd name="T21" fmla="*/ 3 h 66"/>
              <a:gd name="T22" fmla="*/ 58 w 67"/>
              <a:gd name="T23" fmla="*/ 10 h 66"/>
              <a:gd name="T24" fmla="*/ 65 w 67"/>
              <a:gd name="T25" fmla="*/ 21 h 66"/>
              <a:gd name="T26" fmla="*/ 67 w 67"/>
              <a:gd name="T27" fmla="*/ 33 h 66"/>
              <a:gd name="T28" fmla="*/ 67 w 67"/>
              <a:gd name="T29" fmla="*/ 35 h 66"/>
              <a:gd name="T30" fmla="*/ 67 w 67"/>
              <a:gd name="T31" fmla="*/ 40 h 66"/>
              <a:gd name="T32" fmla="*/ 21 w 67"/>
              <a:gd name="T33" fmla="*/ 40 h 66"/>
              <a:gd name="T34" fmla="*/ 26 w 67"/>
              <a:gd name="T35" fmla="*/ 49 h 66"/>
              <a:gd name="T36" fmla="*/ 30 w 67"/>
              <a:gd name="T37" fmla="*/ 52 h 66"/>
              <a:gd name="T38" fmla="*/ 35 w 67"/>
              <a:gd name="T39" fmla="*/ 52 h 66"/>
              <a:gd name="T40" fmla="*/ 42 w 67"/>
              <a:gd name="T41" fmla="*/ 49 h 66"/>
              <a:gd name="T42" fmla="*/ 49 w 67"/>
              <a:gd name="T43" fmla="*/ 45 h 66"/>
              <a:gd name="T44" fmla="*/ 65 w 67"/>
              <a:gd name="T45" fmla="*/ 49 h 66"/>
              <a:gd name="T46" fmla="*/ 53 w 67"/>
              <a:gd name="T47" fmla="*/ 61 h 66"/>
              <a:gd name="T48" fmla="*/ 44 w 67"/>
              <a:gd name="T49" fmla="*/ 66 h 66"/>
              <a:gd name="T50" fmla="*/ 35 w 67"/>
              <a:gd name="T51" fmla="*/ 66 h 66"/>
              <a:gd name="T52" fmla="*/ 46 w 67"/>
              <a:gd name="T53" fmla="*/ 26 h 66"/>
              <a:gd name="T54" fmla="*/ 44 w 67"/>
              <a:gd name="T55" fmla="*/ 17 h 66"/>
              <a:gd name="T56" fmla="*/ 39 w 67"/>
              <a:gd name="T57" fmla="*/ 14 h 66"/>
              <a:gd name="T58" fmla="*/ 35 w 67"/>
              <a:gd name="T59" fmla="*/ 14 h 66"/>
              <a:gd name="T60" fmla="*/ 26 w 67"/>
              <a:gd name="T61" fmla="*/ 17 h 66"/>
              <a:gd name="T62" fmla="*/ 21 w 67"/>
              <a:gd name="T63" fmla="*/ 21 h 66"/>
              <a:gd name="T64" fmla="*/ 46 w 67"/>
              <a:gd name="T65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" h="66">
                <a:moveTo>
                  <a:pt x="35" y="66"/>
                </a:moveTo>
                <a:lnTo>
                  <a:pt x="35" y="66"/>
                </a:lnTo>
                <a:lnTo>
                  <a:pt x="28" y="66"/>
                </a:lnTo>
                <a:lnTo>
                  <a:pt x="21" y="63"/>
                </a:lnTo>
                <a:lnTo>
                  <a:pt x="21" y="63"/>
                </a:lnTo>
                <a:lnTo>
                  <a:pt x="9" y="56"/>
                </a:lnTo>
                <a:lnTo>
                  <a:pt x="9" y="56"/>
                </a:lnTo>
                <a:lnTo>
                  <a:pt x="2" y="47"/>
                </a:lnTo>
                <a:lnTo>
                  <a:pt x="2" y="47"/>
                </a:lnTo>
                <a:lnTo>
                  <a:pt x="0" y="33"/>
                </a:lnTo>
                <a:lnTo>
                  <a:pt x="0" y="33"/>
                </a:lnTo>
                <a:lnTo>
                  <a:pt x="2" y="21"/>
                </a:lnTo>
                <a:lnTo>
                  <a:pt x="2" y="21"/>
                </a:lnTo>
                <a:lnTo>
                  <a:pt x="9" y="10"/>
                </a:lnTo>
                <a:lnTo>
                  <a:pt x="9" y="10"/>
                </a:lnTo>
                <a:lnTo>
                  <a:pt x="21" y="3"/>
                </a:lnTo>
                <a:lnTo>
                  <a:pt x="21" y="3"/>
                </a:lnTo>
                <a:lnTo>
                  <a:pt x="26" y="0"/>
                </a:lnTo>
                <a:lnTo>
                  <a:pt x="35" y="0"/>
                </a:lnTo>
                <a:lnTo>
                  <a:pt x="35" y="0"/>
                </a:lnTo>
                <a:lnTo>
                  <a:pt x="42" y="0"/>
                </a:lnTo>
                <a:lnTo>
                  <a:pt x="49" y="3"/>
                </a:lnTo>
                <a:lnTo>
                  <a:pt x="49" y="3"/>
                </a:lnTo>
                <a:lnTo>
                  <a:pt x="58" y="10"/>
                </a:lnTo>
                <a:lnTo>
                  <a:pt x="58" y="10"/>
                </a:lnTo>
                <a:lnTo>
                  <a:pt x="65" y="21"/>
                </a:lnTo>
                <a:lnTo>
                  <a:pt x="65" y="21"/>
                </a:lnTo>
                <a:lnTo>
                  <a:pt x="67" y="33"/>
                </a:lnTo>
                <a:lnTo>
                  <a:pt x="67" y="33"/>
                </a:lnTo>
                <a:lnTo>
                  <a:pt x="67" y="35"/>
                </a:lnTo>
                <a:lnTo>
                  <a:pt x="67" y="35"/>
                </a:lnTo>
                <a:lnTo>
                  <a:pt x="67" y="40"/>
                </a:lnTo>
                <a:lnTo>
                  <a:pt x="21" y="40"/>
                </a:lnTo>
                <a:lnTo>
                  <a:pt x="21" y="40"/>
                </a:lnTo>
                <a:lnTo>
                  <a:pt x="23" y="45"/>
                </a:lnTo>
                <a:lnTo>
                  <a:pt x="26" y="49"/>
                </a:lnTo>
                <a:lnTo>
                  <a:pt x="26" y="49"/>
                </a:lnTo>
                <a:lnTo>
                  <a:pt x="30" y="52"/>
                </a:lnTo>
                <a:lnTo>
                  <a:pt x="35" y="52"/>
                </a:lnTo>
                <a:lnTo>
                  <a:pt x="35" y="52"/>
                </a:lnTo>
                <a:lnTo>
                  <a:pt x="42" y="49"/>
                </a:lnTo>
                <a:lnTo>
                  <a:pt x="42" y="49"/>
                </a:lnTo>
                <a:lnTo>
                  <a:pt x="46" y="47"/>
                </a:lnTo>
                <a:lnTo>
                  <a:pt x="49" y="45"/>
                </a:lnTo>
                <a:lnTo>
                  <a:pt x="65" y="49"/>
                </a:lnTo>
                <a:lnTo>
                  <a:pt x="65" y="49"/>
                </a:lnTo>
                <a:lnTo>
                  <a:pt x="60" y="56"/>
                </a:lnTo>
                <a:lnTo>
                  <a:pt x="53" y="61"/>
                </a:lnTo>
                <a:lnTo>
                  <a:pt x="53" y="61"/>
                </a:lnTo>
                <a:lnTo>
                  <a:pt x="44" y="66"/>
                </a:lnTo>
                <a:lnTo>
                  <a:pt x="35" y="66"/>
                </a:lnTo>
                <a:lnTo>
                  <a:pt x="35" y="66"/>
                </a:lnTo>
                <a:close/>
                <a:moveTo>
                  <a:pt x="46" y="26"/>
                </a:moveTo>
                <a:lnTo>
                  <a:pt x="46" y="26"/>
                </a:lnTo>
                <a:lnTo>
                  <a:pt x="46" y="21"/>
                </a:lnTo>
                <a:lnTo>
                  <a:pt x="44" y="17"/>
                </a:lnTo>
                <a:lnTo>
                  <a:pt x="44" y="17"/>
                </a:lnTo>
                <a:lnTo>
                  <a:pt x="39" y="14"/>
                </a:lnTo>
                <a:lnTo>
                  <a:pt x="35" y="14"/>
                </a:lnTo>
                <a:lnTo>
                  <a:pt x="35" y="14"/>
                </a:lnTo>
                <a:lnTo>
                  <a:pt x="28" y="14"/>
                </a:lnTo>
                <a:lnTo>
                  <a:pt x="26" y="17"/>
                </a:lnTo>
                <a:lnTo>
                  <a:pt x="26" y="17"/>
                </a:lnTo>
                <a:lnTo>
                  <a:pt x="21" y="21"/>
                </a:lnTo>
                <a:lnTo>
                  <a:pt x="21" y="26"/>
                </a:lnTo>
                <a:lnTo>
                  <a:pt x="46" y="26"/>
                </a:lnTo>
                <a:lnTo>
                  <a:pt x="46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362"/>
          <p:cNvSpPr>
            <a:spLocks noEditPoints="1"/>
          </p:cNvSpPr>
          <p:nvPr/>
        </p:nvSpPr>
        <p:spPr bwMode="auto">
          <a:xfrm>
            <a:off x="6453590" y="4214119"/>
            <a:ext cx="106363" cy="141288"/>
          </a:xfrm>
          <a:custGeom>
            <a:avLst/>
            <a:gdLst>
              <a:gd name="T0" fmla="*/ 39 w 67"/>
              <a:gd name="T1" fmla="*/ 66 h 89"/>
              <a:gd name="T2" fmla="*/ 39 w 67"/>
              <a:gd name="T3" fmla="*/ 66 h 89"/>
              <a:gd name="T4" fmla="*/ 32 w 67"/>
              <a:gd name="T5" fmla="*/ 66 h 89"/>
              <a:gd name="T6" fmla="*/ 28 w 67"/>
              <a:gd name="T7" fmla="*/ 63 h 89"/>
              <a:gd name="T8" fmla="*/ 28 w 67"/>
              <a:gd name="T9" fmla="*/ 63 h 89"/>
              <a:gd name="T10" fmla="*/ 23 w 67"/>
              <a:gd name="T11" fmla="*/ 59 h 89"/>
              <a:gd name="T12" fmla="*/ 18 w 67"/>
              <a:gd name="T13" fmla="*/ 54 h 89"/>
              <a:gd name="T14" fmla="*/ 18 w 67"/>
              <a:gd name="T15" fmla="*/ 89 h 89"/>
              <a:gd name="T16" fmla="*/ 0 w 67"/>
              <a:gd name="T17" fmla="*/ 89 h 89"/>
              <a:gd name="T18" fmla="*/ 0 w 67"/>
              <a:gd name="T19" fmla="*/ 0 h 89"/>
              <a:gd name="T20" fmla="*/ 16 w 67"/>
              <a:gd name="T21" fmla="*/ 0 h 89"/>
              <a:gd name="T22" fmla="*/ 16 w 67"/>
              <a:gd name="T23" fmla="*/ 12 h 89"/>
              <a:gd name="T24" fmla="*/ 16 w 67"/>
              <a:gd name="T25" fmla="*/ 12 h 89"/>
              <a:gd name="T26" fmla="*/ 21 w 67"/>
              <a:gd name="T27" fmla="*/ 7 h 89"/>
              <a:gd name="T28" fmla="*/ 25 w 67"/>
              <a:gd name="T29" fmla="*/ 3 h 89"/>
              <a:gd name="T30" fmla="*/ 25 w 67"/>
              <a:gd name="T31" fmla="*/ 3 h 89"/>
              <a:gd name="T32" fmla="*/ 30 w 67"/>
              <a:gd name="T33" fmla="*/ 0 h 89"/>
              <a:gd name="T34" fmla="*/ 37 w 67"/>
              <a:gd name="T35" fmla="*/ 0 h 89"/>
              <a:gd name="T36" fmla="*/ 37 w 67"/>
              <a:gd name="T37" fmla="*/ 0 h 89"/>
              <a:gd name="T38" fmla="*/ 49 w 67"/>
              <a:gd name="T39" fmla="*/ 3 h 89"/>
              <a:gd name="T40" fmla="*/ 49 w 67"/>
              <a:gd name="T41" fmla="*/ 3 h 89"/>
              <a:gd name="T42" fmla="*/ 58 w 67"/>
              <a:gd name="T43" fmla="*/ 10 h 89"/>
              <a:gd name="T44" fmla="*/ 58 w 67"/>
              <a:gd name="T45" fmla="*/ 10 h 89"/>
              <a:gd name="T46" fmla="*/ 65 w 67"/>
              <a:gd name="T47" fmla="*/ 19 h 89"/>
              <a:gd name="T48" fmla="*/ 65 w 67"/>
              <a:gd name="T49" fmla="*/ 19 h 89"/>
              <a:gd name="T50" fmla="*/ 67 w 67"/>
              <a:gd name="T51" fmla="*/ 33 h 89"/>
              <a:gd name="T52" fmla="*/ 67 w 67"/>
              <a:gd name="T53" fmla="*/ 33 h 89"/>
              <a:gd name="T54" fmla="*/ 65 w 67"/>
              <a:gd name="T55" fmla="*/ 47 h 89"/>
              <a:gd name="T56" fmla="*/ 65 w 67"/>
              <a:gd name="T57" fmla="*/ 47 h 89"/>
              <a:gd name="T58" fmla="*/ 58 w 67"/>
              <a:gd name="T59" fmla="*/ 56 h 89"/>
              <a:gd name="T60" fmla="*/ 58 w 67"/>
              <a:gd name="T61" fmla="*/ 56 h 89"/>
              <a:gd name="T62" fmla="*/ 51 w 67"/>
              <a:gd name="T63" fmla="*/ 63 h 89"/>
              <a:gd name="T64" fmla="*/ 51 w 67"/>
              <a:gd name="T65" fmla="*/ 63 h 89"/>
              <a:gd name="T66" fmla="*/ 39 w 67"/>
              <a:gd name="T67" fmla="*/ 66 h 89"/>
              <a:gd name="T68" fmla="*/ 39 w 67"/>
              <a:gd name="T69" fmla="*/ 66 h 89"/>
              <a:gd name="T70" fmla="*/ 32 w 67"/>
              <a:gd name="T71" fmla="*/ 49 h 89"/>
              <a:gd name="T72" fmla="*/ 32 w 67"/>
              <a:gd name="T73" fmla="*/ 49 h 89"/>
              <a:gd name="T74" fmla="*/ 39 w 67"/>
              <a:gd name="T75" fmla="*/ 47 h 89"/>
              <a:gd name="T76" fmla="*/ 39 w 67"/>
              <a:gd name="T77" fmla="*/ 47 h 89"/>
              <a:gd name="T78" fmla="*/ 44 w 67"/>
              <a:gd name="T79" fmla="*/ 45 h 89"/>
              <a:gd name="T80" fmla="*/ 44 w 67"/>
              <a:gd name="T81" fmla="*/ 45 h 89"/>
              <a:gd name="T82" fmla="*/ 46 w 67"/>
              <a:gd name="T83" fmla="*/ 40 h 89"/>
              <a:gd name="T84" fmla="*/ 46 w 67"/>
              <a:gd name="T85" fmla="*/ 40 h 89"/>
              <a:gd name="T86" fmla="*/ 46 w 67"/>
              <a:gd name="T87" fmla="*/ 33 h 89"/>
              <a:gd name="T88" fmla="*/ 46 w 67"/>
              <a:gd name="T89" fmla="*/ 33 h 89"/>
              <a:gd name="T90" fmla="*/ 46 w 67"/>
              <a:gd name="T91" fmla="*/ 26 h 89"/>
              <a:gd name="T92" fmla="*/ 46 w 67"/>
              <a:gd name="T93" fmla="*/ 26 h 89"/>
              <a:gd name="T94" fmla="*/ 42 w 67"/>
              <a:gd name="T95" fmla="*/ 21 h 89"/>
              <a:gd name="T96" fmla="*/ 42 w 67"/>
              <a:gd name="T97" fmla="*/ 21 h 89"/>
              <a:gd name="T98" fmla="*/ 37 w 67"/>
              <a:gd name="T99" fmla="*/ 17 h 89"/>
              <a:gd name="T100" fmla="*/ 37 w 67"/>
              <a:gd name="T101" fmla="*/ 17 h 89"/>
              <a:gd name="T102" fmla="*/ 32 w 67"/>
              <a:gd name="T103" fmla="*/ 17 h 89"/>
              <a:gd name="T104" fmla="*/ 32 w 67"/>
              <a:gd name="T105" fmla="*/ 17 h 89"/>
              <a:gd name="T106" fmla="*/ 25 w 67"/>
              <a:gd name="T107" fmla="*/ 19 h 89"/>
              <a:gd name="T108" fmla="*/ 25 w 67"/>
              <a:gd name="T109" fmla="*/ 19 h 89"/>
              <a:gd name="T110" fmla="*/ 18 w 67"/>
              <a:gd name="T111" fmla="*/ 26 h 89"/>
              <a:gd name="T112" fmla="*/ 18 w 67"/>
              <a:gd name="T113" fmla="*/ 38 h 89"/>
              <a:gd name="T114" fmla="*/ 18 w 67"/>
              <a:gd name="T115" fmla="*/ 38 h 89"/>
              <a:gd name="T116" fmla="*/ 25 w 67"/>
              <a:gd name="T117" fmla="*/ 47 h 89"/>
              <a:gd name="T118" fmla="*/ 25 w 67"/>
              <a:gd name="T119" fmla="*/ 47 h 89"/>
              <a:gd name="T120" fmla="*/ 28 w 67"/>
              <a:gd name="T121" fmla="*/ 49 h 89"/>
              <a:gd name="T122" fmla="*/ 32 w 67"/>
              <a:gd name="T123" fmla="*/ 49 h 89"/>
              <a:gd name="T124" fmla="*/ 32 w 67"/>
              <a:gd name="T125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89">
                <a:moveTo>
                  <a:pt x="39" y="66"/>
                </a:moveTo>
                <a:lnTo>
                  <a:pt x="39" y="66"/>
                </a:lnTo>
                <a:lnTo>
                  <a:pt x="32" y="66"/>
                </a:lnTo>
                <a:lnTo>
                  <a:pt x="28" y="63"/>
                </a:lnTo>
                <a:lnTo>
                  <a:pt x="28" y="63"/>
                </a:lnTo>
                <a:lnTo>
                  <a:pt x="23" y="59"/>
                </a:lnTo>
                <a:lnTo>
                  <a:pt x="18" y="54"/>
                </a:lnTo>
                <a:lnTo>
                  <a:pt x="18" y="89"/>
                </a:lnTo>
                <a:lnTo>
                  <a:pt x="0" y="89"/>
                </a:lnTo>
                <a:lnTo>
                  <a:pt x="0" y="0"/>
                </a:lnTo>
                <a:lnTo>
                  <a:pt x="16" y="0"/>
                </a:lnTo>
                <a:lnTo>
                  <a:pt x="16" y="12"/>
                </a:lnTo>
                <a:lnTo>
                  <a:pt x="16" y="12"/>
                </a:lnTo>
                <a:lnTo>
                  <a:pt x="21" y="7"/>
                </a:lnTo>
                <a:lnTo>
                  <a:pt x="25" y="3"/>
                </a:lnTo>
                <a:lnTo>
                  <a:pt x="25" y="3"/>
                </a:lnTo>
                <a:lnTo>
                  <a:pt x="30" y="0"/>
                </a:lnTo>
                <a:lnTo>
                  <a:pt x="37" y="0"/>
                </a:lnTo>
                <a:lnTo>
                  <a:pt x="37" y="0"/>
                </a:lnTo>
                <a:lnTo>
                  <a:pt x="49" y="3"/>
                </a:lnTo>
                <a:lnTo>
                  <a:pt x="49" y="3"/>
                </a:lnTo>
                <a:lnTo>
                  <a:pt x="58" y="10"/>
                </a:lnTo>
                <a:lnTo>
                  <a:pt x="58" y="10"/>
                </a:lnTo>
                <a:lnTo>
                  <a:pt x="65" y="19"/>
                </a:lnTo>
                <a:lnTo>
                  <a:pt x="65" y="19"/>
                </a:lnTo>
                <a:lnTo>
                  <a:pt x="67" y="33"/>
                </a:lnTo>
                <a:lnTo>
                  <a:pt x="67" y="33"/>
                </a:lnTo>
                <a:lnTo>
                  <a:pt x="65" y="47"/>
                </a:lnTo>
                <a:lnTo>
                  <a:pt x="65" y="47"/>
                </a:lnTo>
                <a:lnTo>
                  <a:pt x="58" y="56"/>
                </a:lnTo>
                <a:lnTo>
                  <a:pt x="58" y="56"/>
                </a:lnTo>
                <a:lnTo>
                  <a:pt x="51" y="63"/>
                </a:lnTo>
                <a:lnTo>
                  <a:pt x="51" y="63"/>
                </a:lnTo>
                <a:lnTo>
                  <a:pt x="39" y="66"/>
                </a:lnTo>
                <a:lnTo>
                  <a:pt x="39" y="66"/>
                </a:lnTo>
                <a:close/>
                <a:moveTo>
                  <a:pt x="32" y="49"/>
                </a:moveTo>
                <a:lnTo>
                  <a:pt x="32" y="49"/>
                </a:lnTo>
                <a:lnTo>
                  <a:pt x="39" y="47"/>
                </a:lnTo>
                <a:lnTo>
                  <a:pt x="39" y="47"/>
                </a:lnTo>
                <a:lnTo>
                  <a:pt x="44" y="45"/>
                </a:lnTo>
                <a:lnTo>
                  <a:pt x="44" y="45"/>
                </a:lnTo>
                <a:lnTo>
                  <a:pt x="46" y="40"/>
                </a:lnTo>
                <a:lnTo>
                  <a:pt x="46" y="40"/>
                </a:lnTo>
                <a:lnTo>
                  <a:pt x="46" y="33"/>
                </a:lnTo>
                <a:lnTo>
                  <a:pt x="46" y="33"/>
                </a:lnTo>
                <a:lnTo>
                  <a:pt x="46" y="26"/>
                </a:lnTo>
                <a:lnTo>
                  <a:pt x="46" y="26"/>
                </a:lnTo>
                <a:lnTo>
                  <a:pt x="42" y="21"/>
                </a:lnTo>
                <a:lnTo>
                  <a:pt x="42" y="21"/>
                </a:lnTo>
                <a:lnTo>
                  <a:pt x="37" y="17"/>
                </a:lnTo>
                <a:lnTo>
                  <a:pt x="37" y="17"/>
                </a:lnTo>
                <a:lnTo>
                  <a:pt x="32" y="17"/>
                </a:lnTo>
                <a:lnTo>
                  <a:pt x="32" y="17"/>
                </a:lnTo>
                <a:lnTo>
                  <a:pt x="25" y="19"/>
                </a:lnTo>
                <a:lnTo>
                  <a:pt x="25" y="19"/>
                </a:lnTo>
                <a:lnTo>
                  <a:pt x="18" y="26"/>
                </a:lnTo>
                <a:lnTo>
                  <a:pt x="18" y="38"/>
                </a:lnTo>
                <a:lnTo>
                  <a:pt x="18" y="38"/>
                </a:lnTo>
                <a:lnTo>
                  <a:pt x="25" y="47"/>
                </a:lnTo>
                <a:lnTo>
                  <a:pt x="25" y="47"/>
                </a:lnTo>
                <a:lnTo>
                  <a:pt x="28" y="49"/>
                </a:lnTo>
                <a:lnTo>
                  <a:pt x="32" y="49"/>
                </a:lnTo>
                <a:lnTo>
                  <a:pt x="32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363"/>
          <p:cNvSpPr>
            <a:spLocks noEditPoints="1"/>
          </p:cNvSpPr>
          <p:nvPr/>
        </p:nvSpPr>
        <p:spPr bwMode="auto">
          <a:xfrm>
            <a:off x="6150377" y="4410969"/>
            <a:ext cx="139700" cy="166688"/>
          </a:xfrm>
          <a:custGeom>
            <a:avLst/>
            <a:gdLst>
              <a:gd name="T0" fmla="*/ 88 w 88"/>
              <a:gd name="T1" fmla="*/ 54 h 105"/>
              <a:gd name="T2" fmla="*/ 86 w 88"/>
              <a:gd name="T3" fmla="*/ 75 h 105"/>
              <a:gd name="T4" fmla="*/ 81 w 88"/>
              <a:gd name="T5" fmla="*/ 84 h 105"/>
              <a:gd name="T6" fmla="*/ 77 w 88"/>
              <a:gd name="T7" fmla="*/ 91 h 105"/>
              <a:gd name="T8" fmla="*/ 63 w 88"/>
              <a:gd name="T9" fmla="*/ 100 h 105"/>
              <a:gd name="T10" fmla="*/ 53 w 88"/>
              <a:gd name="T11" fmla="*/ 105 h 105"/>
              <a:gd name="T12" fmla="*/ 44 w 88"/>
              <a:gd name="T13" fmla="*/ 105 h 105"/>
              <a:gd name="T14" fmla="*/ 28 w 88"/>
              <a:gd name="T15" fmla="*/ 100 h 105"/>
              <a:gd name="T16" fmla="*/ 18 w 88"/>
              <a:gd name="T17" fmla="*/ 96 h 105"/>
              <a:gd name="T18" fmla="*/ 11 w 88"/>
              <a:gd name="T19" fmla="*/ 91 h 105"/>
              <a:gd name="T20" fmla="*/ 2 w 88"/>
              <a:gd name="T21" fmla="*/ 75 h 105"/>
              <a:gd name="T22" fmla="*/ 0 w 88"/>
              <a:gd name="T23" fmla="*/ 63 h 105"/>
              <a:gd name="T24" fmla="*/ 0 w 88"/>
              <a:gd name="T25" fmla="*/ 54 h 105"/>
              <a:gd name="T26" fmla="*/ 2 w 88"/>
              <a:gd name="T27" fmla="*/ 33 h 105"/>
              <a:gd name="T28" fmla="*/ 7 w 88"/>
              <a:gd name="T29" fmla="*/ 23 h 105"/>
              <a:gd name="T30" fmla="*/ 11 w 88"/>
              <a:gd name="T31" fmla="*/ 16 h 105"/>
              <a:gd name="T32" fmla="*/ 28 w 88"/>
              <a:gd name="T33" fmla="*/ 5 h 105"/>
              <a:gd name="T34" fmla="*/ 35 w 88"/>
              <a:gd name="T35" fmla="*/ 2 h 105"/>
              <a:gd name="T36" fmla="*/ 44 w 88"/>
              <a:gd name="T37" fmla="*/ 0 h 105"/>
              <a:gd name="T38" fmla="*/ 63 w 88"/>
              <a:gd name="T39" fmla="*/ 5 h 105"/>
              <a:gd name="T40" fmla="*/ 70 w 88"/>
              <a:gd name="T41" fmla="*/ 9 h 105"/>
              <a:gd name="T42" fmla="*/ 77 w 88"/>
              <a:gd name="T43" fmla="*/ 16 h 105"/>
              <a:gd name="T44" fmla="*/ 86 w 88"/>
              <a:gd name="T45" fmla="*/ 33 h 105"/>
              <a:gd name="T46" fmla="*/ 88 w 88"/>
              <a:gd name="T47" fmla="*/ 42 h 105"/>
              <a:gd name="T48" fmla="*/ 88 w 88"/>
              <a:gd name="T49" fmla="*/ 54 h 105"/>
              <a:gd name="T50" fmla="*/ 63 w 88"/>
              <a:gd name="T51" fmla="*/ 54 h 105"/>
              <a:gd name="T52" fmla="*/ 56 w 88"/>
              <a:gd name="T53" fmla="*/ 33 h 105"/>
              <a:gd name="T54" fmla="*/ 51 w 88"/>
              <a:gd name="T55" fmla="*/ 28 h 105"/>
              <a:gd name="T56" fmla="*/ 44 w 88"/>
              <a:gd name="T57" fmla="*/ 26 h 105"/>
              <a:gd name="T58" fmla="*/ 32 w 88"/>
              <a:gd name="T59" fmla="*/ 33 h 105"/>
              <a:gd name="T60" fmla="*/ 28 w 88"/>
              <a:gd name="T61" fmla="*/ 42 h 105"/>
              <a:gd name="T62" fmla="*/ 28 w 88"/>
              <a:gd name="T63" fmla="*/ 54 h 105"/>
              <a:gd name="T64" fmla="*/ 32 w 88"/>
              <a:gd name="T65" fmla="*/ 72 h 105"/>
              <a:gd name="T66" fmla="*/ 37 w 88"/>
              <a:gd name="T67" fmla="*/ 77 h 105"/>
              <a:gd name="T68" fmla="*/ 44 w 88"/>
              <a:gd name="T69" fmla="*/ 79 h 105"/>
              <a:gd name="T70" fmla="*/ 56 w 88"/>
              <a:gd name="T71" fmla="*/ 72 h 105"/>
              <a:gd name="T72" fmla="*/ 60 w 88"/>
              <a:gd name="T73" fmla="*/ 63 h 105"/>
              <a:gd name="T74" fmla="*/ 63 w 88"/>
              <a:gd name="T75" fmla="*/ 5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05">
                <a:moveTo>
                  <a:pt x="88" y="54"/>
                </a:moveTo>
                <a:lnTo>
                  <a:pt x="88" y="54"/>
                </a:lnTo>
                <a:lnTo>
                  <a:pt x="88" y="63"/>
                </a:lnTo>
                <a:lnTo>
                  <a:pt x="86" y="75"/>
                </a:lnTo>
                <a:lnTo>
                  <a:pt x="86" y="75"/>
                </a:lnTo>
                <a:lnTo>
                  <a:pt x="81" y="84"/>
                </a:lnTo>
                <a:lnTo>
                  <a:pt x="77" y="91"/>
                </a:lnTo>
                <a:lnTo>
                  <a:pt x="77" y="91"/>
                </a:lnTo>
                <a:lnTo>
                  <a:pt x="70" y="96"/>
                </a:lnTo>
                <a:lnTo>
                  <a:pt x="63" y="100"/>
                </a:lnTo>
                <a:lnTo>
                  <a:pt x="63" y="100"/>
                </a:lnTo>
                <a:lnTo>
                  <a:pt x="53" y="105"/>
                </a:lnTo>
                <a:lnTo>
                  <a:pt x="44" y="105"/>
                </a:lnTo>
                <a:lnTo>
                  <a:pt x="44" y="105"/>
                </a:lnTo>
                <a:lnTo>
                  <a:pt x="35" y="105"/>
                </a:lnTo>
                <a:lnTo>
                  <a:pt x="28" y="100"/>
                </a:lnTo>
                <a:lnTo>
                  <a:pt x="28" y="100"/>
                </a:lnTo>
                <a:lnTo>
                  <a:pt x="18" y="96"/>
                </a:lnTo>
                <a:lnTo>
                  <a:pt x="11" y="91"/>
                </a:lnTo>
                <a:lnTo>
                  <a:pt x="11" y="91"/>
                </a:lnTo>
                <a:lnTo>
                  <a:pt x="7" y="84"/>
                </a:lnTo>
                <a:lnTo>
                  <a:pt x="2" y="75"/>
                </a:lnTo>
                <a:lnTo>
                  <a:pt x="2" y="75"/>
                </a:lnTo>
                <a:lnTo>
                  <a:pt x="0" y="63"/>
                </a:lnTo>
                <a:lnTo>
                  <a:pt x="0" y="54"/>
                </a:lnTo>
                <a:lnTo>
                  <a:pt x="0" y="54"/>
                </a:lnTo>
                <a:lnTo>
                  <a:pt x="0" y="42"/>
                </a:lnTo>
                <a:lnTo>
                  <a:pt x="2" y="33"/>
                </a:lnTo>
                <a:lnTo>
                  <a:pt x="2" y="33"/>
                </a:lnTo>
                <a:lnTo>
                  <a:pt x="7" y="23"/>
                </a:lnTo>
                <a:lnTo>
                  <a:pt x="11" y="16"/>
                </a:lnTo>
                <a:lnTo>
                  <a:pt x="11" y="16"/>
                </a:lnTo>
                <a:lnTo>
                  <a:pt x="18" y="9"/>
                </a:lnTo>
                <a:lnTo>
                  <a:pt x="28" y="5"/>
                </a:lnTo>
                <a:lnTo>
                  <a:pt x="28" y="5"/>
                </a:lnTo>
                <a:lnTo>
                  <a:pt x="35" y="2"/>
                </a:lnTo>
                <a:lnTo>
                  <a:pt x="44" y="0"/>
                </a:lnTo>
                <a:lnTo>
                  <a:pt x="44" y="0"/>
                </a:lnTo>
                <a:lnTo>
                  <a:pt x="53" y="2"/>
                </a:lnTo>
                <a:lnTo>
                  <a:pt x="63" y="5"/>
                </a:lnTo>
                <a:lnTo>
                  <a:pt x="63" y="5"/>
                </a:lnTo>
                <a:lnTo>
                  <a:pt x="70" y="9"/>
                </a:lnTo>
                <a:lnTo>
                  <a:pt x="77" y="16"/>
                </a:lnTo>
                <a:lnTo>
                  <a:pt x="77" y="16"/>
                </a:lnTo>
                <a:lnTo>
                  <a:pt x="81" y="23"/>
                </a:lnTo>
                <a:lnTo>
                  <a:pt x="86" y="33"/>
                </a:lnTo>
                <a:lnTo>
                  <a:pt x="86" y="33"/>
                </a:lnTo>
                <a:lnTo>
                  <a:pt x="88" y="42"/>
                </a:lnTo>
                <a:lnTo>
                  <a:pt x="88" y="54"/>
                </a:lnTo>
                <a:lnTo>
                  <a:pt x="88" y="54"/>
                </a:lnTo>
                <a:close/>
                <a:moveTo>
                  <a:pt x="63" y="54"/>
                </a:moveTo>
                <a:lnTo>
                  <a:pt x="63" y="54"/>
                </a:lnTo>
                <a:lnTo>
                  <a:pt x="60" y="42"/>
                </a:lnTo>
                <a:lnTo>
                  <a:pt x="56" y="33"/>
                </a:lnTo>
                <a:lnTo>
                  <a:pt x="56" y="33"/>
                </a:lnTo>
                <a:lnTo>
                  <a:pt x="51" y="28"/>
                </a:lnTo>
                <a:lnTo>
                  <a:pt x="44" y="26"/>
                </a:lnTo>
                <a:lnTo>
                  <a:pt x="44" y="26"/>
                </a:lnTo>
                <a:lnTo>
                  <a:pt x="37" y="28"/>
                </a:lnTo>
                <a:lnTo>
                  <a:pt x="32" y="33"/>
                </a:lnTo>
                <a:lnTo>
                  <a:pt x="32" y="33"/>
                </a:lnTo>
                <a:lnTo>
                  <a:pt x="28" y="42"/>
                </a:lnTo>
                <a:lnTo>
                  <a:pt x="28" y="54"/>
                </a:lnTo>
                <a:lnTo>
                  <a:pt x="28" y="54"/>
                </a:lnTo>
                <a:lnTo>
                  <a:pt x="28" y="63"/>
                </a:lnTo>
                <a:lnTo>
                  <a:pt x="32" y="72"/>
                </a:lnTo>
                <a:lnTo>
                  <a:pt x="32" y="72"/>
                </a:lnTo>
                <a:lnTo>
                  <a:pt x="37" y="77"/>
                </a:lnTo>
                <a:lnTo>
                  <a:pt x="44" y="79"/>
                </a:lnTo>
                <a:lnTo>
                  <a:pt x="44" y="79"/>
                </a:lnTo>
                <a:lnTo>
                  <a:pt x="51" y="77"/>
                </a:lnTo>
                <a:lnTo>
                  <a:pt x="56" y="72"/>
                </a:lnTo>
                <a:lnTo>
                  <a:pt x="56" y="72"/>
                </a:lnTo>
                <a:lnTo>
                  <a:pt x="60" y="63"/>
                </a:lnTo>
                <a:lnTo>
                  <a:pt x="63" y="54"/>
                </a:lnTo>
                <a:lnTo>
                  <a:pt x="63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364"/>
          <p:cNvSpPr>
            <a:spLocks/>
          </p:cNvSpPr>
          <p:nvPr/>
        </p:nvSpPr>
        <p:spPr bwMode="auto">
          <a:xfrm>
            <a:off x="6317065" y="4418906"/>
            <a:ext cx="131763" cy="155575"/>
          </a:xfrm>
          <a:custGeom>
            <a:avLst/>
            <a:gdLst>
              <a:gd name="T0" fmla="*/ 0 w 83"/>
              <a:gd name="T1" fmla="*/ 98 h 98"/>
              <a:gd name="T2" fmla="*/ 0 w 83"/>
              <a:gd name="T3" fmla="*/ 84 h 98"/>
              <a:gd name="T4" fmla="*/ 4 w 83"/>
              <a:gd name="T5" fmla="*/ 72 h 98"/>
              <a:gd name="T6" fmla="*/ 11 w 83"/>
              <a:gd name="T7" fmla="*/ 63 h 98"/>
              <a:gd name="T8" fmla="*/ 25 w 83"/>
              <a:gd name="T9" fmla="*/ 53 h 98"/>
              <a:gd name="T10" fmla="*/ 37 w 83"/>
              <a:gd name="T11" fmla="*/ 46 h 98"/>
              <a:gd name="T12" fmla="*/ 46 w 83"/>
              <a:gd name="T13" fmla="*/ 42 h 98"/>
              <a:gd name="T14" fmla="*/ 51 w 83"/>
              <a:gd name="T15" fmla="*/ 37 h 98"/>
              <a:gd name="T16" fmla="*/ 53 w 83"/>
              <a:gd name="T17" fmla="*/ 32 h 98"/>
              <a:gd name="T18" fmla="*/ 48 w 83"/>
              <a:gd name="T19" fmla="*/ 25 h 98"/>
              <a:gd name="T20" fmla="*/ 44 w 83"/>
              <a:gd name="T21" fmla="*/ 23 h 98"/>
              <a:gd name="T22" fmla="*/ 39 w 83"/>
              <a:gd name="T23" fmla="*/ 23 h 98"/>
              <a:gd name="T24" fmla="*/ 28 w 83"/>
              <a:gd name="T25" fmla="*/ 25 h 98"/>
              <a:gd name="T26" fmla="*/ 16 w 83"/>
              <a:gd name="T27" fmla="*/ 35 h 98"/>
              <a:gd name="T28" fmla="*/ 0 w 83"/>
              <a:gd name="T29" fmla="*/ 16 h 98"/>
              <a:gd name="T30" fmla="*/ 7 w 83"/>
              <a:gd name="T31" fmla="*/ 9 h 98"/>
              <a:gd name="T32" fmla="*/ 16 w 83"/>
              <a:gd name="T33" fmla="*/ 4 h 98"/>
              <a:gd name="T34" fmla="*/ 30 w 83"/>
              <a:gd name="T35" fmla="*/ 0 h 98"/>
              <a:gd name="T36" fmla="*/ 44 w 83"/>
              <a:gd name="T37" fmla="*/ 0 h 98"/>
              <a:gd name="T38" fmla="*/ 72 w 83"/>
              <a:gd name="T39" fmla="*/ 7 h 98"/>
              <a:gd name="T40" fmla="*/ 76 w 83"/>
              <a:gd name="T41" fmla="*/ 11 h 98"/>
              <a:gd name="T42" fmla="*/ 81 w 83"/>
              <a:gd name="T43" fmla="*/ 28 h 98"/>
              <a:gd name="T44" fmla="*/ 81 w 83"/>
              <a:gd name="T45" fmla="*/ 39 h 98"/>
              <a:gd name="T46" fmla="*/ 76 w 83"/>
              <a:gd name="T47" fmla="*/ 46 h 98"/>
              <a:gd name="T48" fmla="*/ 69 w 83"/>
              <a:gd name="T49" fmla="*/ 53 h 98"/>
              <a:gd name="T50" fmla="*/ 62 w 83"/>
              <a:gd name="T51" fmla="*/ 58 h 98"/>
              <a:gd name="T52" fmla="*/ 55 w 83"/>
              <a:gd name="T53" fmla="*/ 60 h 98"/>
              <a:gd name="T54" fmla="*/ 48 w 83"/>
              <a:gd name="T55" fmla="*/ 65 h 98"/>
              <a:gd name="T56" fmla="*/ 41 w 83"/>
              <a:gd name="T57" fmla="*/ 70 h 98"/>
              <a:gd name="T58" fmla="*/ 37 w 83"/>
              <a:gd name="T59" fmla="*/ 74 h 98"/>
              <a:gd name="T60" fmla="*/ 83 w 83"/>
              <a:gd name="T61" fmla="*/ 98 h 98"/>
              <a:gd name="T62" fmla="*/ 0 w 83"/>
              <a:gd name="T6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98">
                <a:moveTo>
                  <a:pt x="0" y="98"/>
                </a:moveTo>
                <a:lnTo>
                  <a:pt x="0" y="98"/>
                </a:lnTo>
                <a:lnTo>
                  <a:pt x="0" y="84"/>
                </a:lnTo>
                <a:lnTo>
                  <a:pt x="0" y="84"/>
                </a:lnTo>
                <a:lnTo>
                  <a:pt x="4" y="72"/>
                </a:lnTo>
                <a:lnTo>
                  <a:pt x="4" y="72"/>
                </a:lnTo>
                <a:lnTo>
                  <a:pt x="11" y="63"/>
                </a:lnTo>
                <a:lnTo>
                  <a:pt x="11" y="63"/>
                </a:lnTo>
                <a:lnTo>
                  <a:pt x="25" y="53"/>
                </a:lnTo>
                <a:lnTo>
                  <a:pt x="25" y="53"/>
                </a:lnTo>
                <a:lnTo>
                  <a:pt x="37" y="46"/>
                </a:lnTo>
                <a:lnTo>
                  <a:pt x="37" y="46"/>
                </a:lnTo>
                <a:lnTo>
                  <a:pt x="46" y="42"/>
                </a:lnTo>
                <a:lnTo>
                  <a:pt x="46" y="42"/>
                </a:lnTo>
                <a:lnTo>
                  <a:pt x="51" y="37"/>
                </a:lnTo>
                <a:lnTo>
                  <a:pt x="51" y="37"/>
                </a:lnTo>
                <a:lnTo>
                  <a:pt x="53" y="32"/>
                </a:lnTo>
                <a:lnTo>
                  <a:pt x="53" y="32"/>
                </a:lnTo>
                <a:lnTo>
                  <a:pt x="51" y="30"/>
                </a:lnTo>
                <a:lnTo>
                  <a:pt x="48" y="25"/>
                </a:lnTo>
                <a:lnTo>
                  <a:pt x="48" y="25"/>
                </a:lnTo>
                <a:lnTo>
                  <a:pt x="44" y="23"/>
                </a:lnTo>
                <a:lnTo>
                  <a:pt x="39" y="23"/>
                </a:lnTo>
                <a:lnTo>
                  <a:pt x="39" y="23"/>
                </a:lnTo>
                <a:lnTo>
                  <a:pt x="32" y="23"/>
                </a:lnTo>
                <a:lnTo>
                  <a:pt x="28" y="25"/>
                </a:lnTo>
                <a:lnTo>
                  <a:pt x="28" y="25"/>
                </a:lnTo>
                <a:lnTo>
                  <a:pt x="16" y="35"/>
                </a:lnTo>
                <a:lnTo>
                  <a:pt x="0" y="16"/>
                </a:lnTo>
                <a:lnTo>
                  <a:pt x="0" y="16"/>
                </a:lnTo>
                <a:lnTo>
                  <a:pt x="7" y="9"/>
                </a:lnTo>
                <a:lnTo>
                  <a:pt x="7" y="9"/>
                </a:lnTo>
                <a:lnTo>
                  <a:pt x="16" y="4"/>
                </a:lnTo>
                <a:lnTo>
                  <a:pt x="16" y="4"/>
                </a:lnTo>
                <a:lnTo>
                  <a:pt x="30" y="0"/>
                </a:lnTo>
                <a:lnTo>
                  <a:pt x="30" y="0"/>
                </a:lnTo>
                <a:lnTo>
                  <a:pt x="44" y="0"/>
                </a:lnTo>
                <a:lnTo>
                  <a:pt x="44" y="0"/>
                </a:lnTo>
                <a:lnTo>
                  <a:pt x="60" y="0"/>
                </a:lnTo>
                <a:lnTo>
                  <a:pt x="72" y="7"/>
                </a:lnTo>
                <a:lnTo>
                  <a:pt x="72" y="7"/>
                </a:lnTo>
                <a:lnTo>
                  <a:pt x="76" y="11"/>
                </a:lnTo>
                <a:lnTo>
                  <a:pt x="79" y="16"/>
                </a:lnTo>
                <a:lnTo>
                  <a:pt x="81" y="28"/>
                </a:lnTo>
                <a:lnTo>
                  <a:pt x="81" y="28"/>
                </a:lnTo>
                <a:lnTo>
                  <a:pt x="81" y="39"/>
                </a:lnTo>
                <a:lnTo>
                  <a:pt x="81" y="39"/>
                </a:lnTo>
                <a:lnTo>
                  <a:pt x="76" y="46"/>
                </a:lnTo>
                <a:lnTo>
                  <a:pt x="76" y="46"/>
                </a:lnTo>
                <a:lnTo>
                  <a:pt x="69" y="53"/>
                </a:lnTo>
                <a:lnTo>
                  <a:pt x="69" y="53"/>
                </a:lnTo>
                <a:lnTo>
                  <a:pt x="62" y="58"/>
                </a:lnTo>
                <a:lnTo>
                  <a:pt x="62" y="58"/>
                </a:lnTo>
                <a:lnTo>
                  <a:pt x="55" y="60"/>
                </a:lnTo>
                <a:lnTo>
                  <a:pt x="55" y="60"/>
                </a:lnTo>
                <a:lnTo>
                  <a:pt x="48" y="65"/>
                </a:lnTo>
                <a:lnTo>
                  <a:pt x="48" y="65"/>
                </a:lnTo>
                <a:lnTo>
                  <a:pt x="41" y="70"/>
                </a:lnTo>
                <a:lnTo>
                  <a:pt x="41" y="70"/>
                </a:lnTo>
                <a:lnTo>
                  <a:pt x="37" y="74"/>
                </a:lnTo>
                <a:lnTo>
                  <a:pt x="83" y="74"/>
                </a:lnTo>
                <a:lnTo>
                  <a:pt x="83" y="98"/>
                </a:lnTo>
                <a:lnTo>
                  <a:pt x="0" y="98"/>
                </a:lnTo>
                <a:lnTo>
                  <a:pt x="0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365"/>
          <p:cNvSpPr>
            <a:spLocks/>
          </p:cNvSpPr>
          <p:nvPr/>
        </p:nvSpPr>
        <p:spPr bwMode="auto">
          <a:xfrm>
            <a:off x="6142440" y="2428181"/>
            <a:ext cx="107950" cy="139700"/>
          </a:xfrm>
          <a:custGeom>
            <a:avLst/>
            <a:gdLst>
              <a:gd name="T0" fmla="*/ 56 w 68"/>
              <a:gd name="T1" fmla="*/ 25 h 88"/>
              <a:gd name="T2" fmla="*/ 54 w 68"/>
              <a:gd name="T3" fmla="*/ 25 h 88"/>
              <a:gd name="T4" fmla="*/ 49 w 68"/>
              <a:gd name="T5" fmla="*/ 21 h 88"/>
              <a:gd name="T6" fmla="*/ 42 w 68"/>
              <a:gd name="T7" fmla="*/ 18 h 88"/>
              <a:gd name="T8" fmla="*/ 33 w 68"/>
              <a:gd name="T9" fmla="*/ 18 h 88"/>
              <a:gd name="T10" fmla="*/ 23 w 68"/>
              <a:gd name="T11" fmla="*/ 23 h 88"/>
              <a:gd name="T12" fmla="*/ 23 w 68"/>
              <a:gd name="T13" fmla="*/ 25 h 88"/>
              <a:gd name="T14" fmla="*/ 23 w 68"/>
              <a:gd name="T15" fmla="*/ 27 h 88"/>
              <a:gd name="T16" fmla="*/ 28 w 68"/>
              <a:gd name="T17" fmla="*/ 32 h 88"/>
              <a:gd name="T18" fmla="*/ 33 w 68"/>
              <a:gd name="T19" fmla="*/ 32 h 88"/>
              <a:gd name="T20" fmla="*/ 40 w 68"/>
              <a:gd name="T21" fmla="*/ 34 h 88"/>
              <a:gd name="T22" fmla="*/ 51 w 68"/>
              <a:gd name="T23" fmla="*/ 39 h 88"/>
              <a:gd name="T24" fmla="*/ 61 w 68"/>
              <a:gd name="T25" fmla="*/ 44 h 88"/>
              <a:gd name="T26" fmla="*/ 65 w 68"/>
              <a:gd name="T27" fmla="*/ 51 h 88"/>
              <a:gd name="T28" fmla="*/ 68 w 68"/>
              <a:gd name="T29" fmla="*/ 60 h 88"/>
              <a:gd name="T30" fmla="*/ 65 w 68"/>
              <a:gd name="T31" fmla="*/ 74 h 88"/>
              <a:gd name="T32" fmla="*/ 58 w 68"/>
              <a:gd name="T33" fmla="*/ 81 h 88"/>
              <a:gd name="T34" fmla="*/ 47 w 68"/>
              <a:gd name="T35" fmla="*/ 86 h 88"/>
              <a:gd name="T36" fmla="*/ 35 w 68"/>
              <a:gd name="T37" fmla="*/ 88 h 88"/>
              <a:gd name="T38" fmla="*/ 26 w 68"/>
              <a:gd name="T39" fmla="*/ 86 h 88"/>
              <a:gd name="T40" fmla="*/ 16 w 68"/>
              <a:gd name="T41" fmla="*/ 83 h 88"/>
              <a:gd name="T42" fmla="*/ 7 w 68"/>
              <a:gd name="T43" fmla="*/ 81 h 88"/>
              <a:gd name="T44" fmla="*/ 0 w 68"/>
              <a:gd name="T45" fmla="*/ 76 h 88"/>
              <a:gd name="T46" fmla="*/ 7 w 68"/>
              <a:gd name="T47" fmla="*/ 60 h 88"/>
              <a:gd name="T48" fmla="*/ 12 w 68"/>
              <a:gd name="T49" fmla="*/ 62 h 88"/>
              <a:gd name="T50" fmla="*/ 16 w 68"/>
              <a:gd name="T51" fmla="*/ 65 h 88"/>
              <a:gd name="T52" fmla="*/ 26 w 68"/>
              <a:gd name="T53" fmla="*/ 67 h 88"/>
              <a:gd name="T54" fmla="*/ 35 w 68"/>
              <a:gd name="T55" fmla="*/ 69 h 88"/>
              <a:gd name="T56" fmla="*/ 44 w 68"/>
              <a:gd name="T57" fmla="*/ 65 h 88"/>
              <a:gd name="T58" fmla="*/ 47 w 68"/>
              <a:gd name="T59" fmla="*/ 62 h 88"/>
              <a:gd name="T60" fmla="*/ 44 w 68"/>
              <a:gd name="T61" fmla="*/ 60 h 88"/>
              <a:gd name="T62" fmla="*/ 40 w 68"/>
              <a:gd name="T63" fmla="*/ 55 h 88"/>
              <a:gd name="T64" fmla="*/ 33 w 68"/>
              <a:gd name="T65" fmla="*/ 53 h 88"/>
              <a:gd name="T66" fmla="*/ 26 w 68"/>
              <a:gd name="T67" fmla="*/ 51 h 88"/>
              <a:gd name="T68" fmla="*/ 16 w 68"/>
              <a:gd name="T69" fmla="*/ 48 h 88"/>
              <a:gd name="T70" fmla="*/ 7 w 68"/>
              <a:gd name="T71" fmla="*/ 44 h 88"/>
              <a:gd name="T72" fmla="*/ 5 w 68"/>
              <a:gd name="T73" fmla="*/ 37 h 88"/>
              <a:gd name="T74" fmla="*/ 2 w 68"/>
              <a:gd name="T75" fmla="*/ 27 h 88"/>
              <a:gd name="T76" fmla="*/ 5 w 68"/>
              <a:gd name="T77" fmla="*/ 16 h 88"/>
              <a:gd name="T78" fmla="*/ 12 w 68"/>
              <a:gd name="T79" fmla="*/ 7 h 88"/>
              <a:gd name="T80" fmla="*/ 21 w 68"/>
              <a:gd name="T81" fmla="*/ 2 h 88"/>
              <a:gd name="T82" fmla="*/ 35 w 68"/>
              <a:gd name="T83" fmla="*/ 0 h 88"/>
              <a:gd name="T84" fmla="*/ 42 w 68"/>
              <a:gd name="T85" fmla="*/ 2 h 88"/>
              <a:gd name="T86" fmla="*/ 51 w 68"/>
              <a:gd name="T87" fmla="*/ 4 h 88"/>
              <a:gd name="T88" fmla="*/ 58 w 68"/>
              <a:gd name="T89" fmla="*/ 7 h 88"/>
              <a:gd name="T90" fmla="*/ 56 w 68"/>
              <a:gd name="T9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" h="88">
                <a:moveTo>
                  <a:pt x="56" y="25"/>
                </a:moveTo>
                <a:lnTo>
                  <a:pt x="56" y="25"/>
                </a:lnTo>
                <a:lnTo>
                  <a:pt x="54" y="25"/>
                </a:lnTo>
                <a:lnTo>
                  <a:pt x="54" y="25"/>
                </a:lnTo>
                <a:lnTo>
                  <a:pt x="49" y="21"/>
                </a:lnTo>
                <a:lnTo>
                  <a:pt x="49" y="21"/>
                </a:lnTo>
                <a:lnTo>
                  <a:pt x="42" y="18"/>
                </a:lnTo>
                <a:lnTo>
                  <a:pt x="42" y="18"/>
                </a:lnTo>
                <a:lnTo>
                  <a:pt x="33" y="18"/>
                </a:lnTo>
                <a:lnTo>
                  <a:pt x="33" y="18"/>
                </a:lnTo>
                <a:lnTo>
                  <a:pt x="26" y="21"/>
                </a:lnTo>
                <a:lnTo>
                  <a:pt x="23" y="23"/>
                </a:lnTo>
                <a:lnTo>
                  <a:pt x="23" y="25"/>
                </a:lnTo>
                <a:lnTo>
                  <a:pt x="23" y="25"/>
                </a:lnTo>
                <a:lnTo>
                  <a:pt x="23" y="27"/>
                </a:lnTo>
                <a:lnTo>
                  <a:pt x="23" y="27"/>
                </a:lnTo>
                <a:lnTo>
                  <a:pt x="28" y="32"/>
                </a:lnTo>
                <a:lnTo>
                  <a:pt x="28" y="32"/>
                </a:lnTo>
                <a:lnTo>
                  <a:pt x="33" y="32"/>
                </a:lnTo>
                <a:lnTo>
                  <a:pt x="33" y="32"/>
                </a:lnTo>
                <a:lnTo>
                  <a:pt x="40" y="34"/>
                </a:lnTo>
                <a:lnTo>
                  <a:pt x="40" y="34"/>
                </a:lnTo>
                <a:lnTo>
                  <a:pt x="51" y="39"/>
                </a:lnTo>
                <a:lnTo>
                  <a:pt x="51" y="39"/>
                </a:lnTo>
                <a:lnTo>
                  <a:pt x="61" y="44"/>
                </a:lnTo>
                <a:lnTo>
                  <a:pt x="61" y="44"/>
                </a:lnTo>
                <a:lnTo>
                  <a:pt x="65" y="51"/>
                </a:lnTo>
                <a:lnTo>
                  <a:pt x="65" y="51"/>
                </a:lnTo>
                <a:lnTo>
                  <a:pt x="68" y="60"/>
                </a:lnTo>
                <a:lnTo>
                  <a:pt x="68" y="60"/>
                </a:lnTo>
                <a:lnTo>
                  <a:pt x="68" y="67"/>
                </a:lnTo>
                <a:lnTo>
                  <a:pt x="65" y="74"/>
                </a:lnTo>
                <a:lnTo>
                  <a:pt x="65" y="74"/>
                </a:lnTo>
                <a:lnTo>
                  <a:pt x="58" y="81"/>
                </a:lnTo>
                <a:lnTo>
                  <a:pt x="58" y="81"/>
                </a:lnTo>
                <a:lnTo>
                  <a:pt x="47" y="86"/>
                </a:lnTo>
                <a:lnTo>
                  <a:pt x="47" y="86"/>
                </a:lnTo>
                <a:lnTo>
                  <a:pt x="35" y="88"/>
                </a:lnTo>
                <a:lnTo>
                  <a:pt x="35" y="88"/>
                </a:lnTo>
                <a:lnTo>
                  <a:pt x="26" y="86"/>
                </a:lnTo>
                <a:lnTo>
                  <a:pt x="26" y="86"/>
                </a:lnTo>
                <a:lnTo>
                  <a:pt x="16" y="83"/>
                </a:lnTo>
                <a:lnTo>
                  <a:pt x="16" y="83"/>
                </a:lnTo>
                <a:lnTo>
                  <a:pt x="7" y="81"/>
                </a:lnTo>
                <a:lnTo>
                  <a:pt x="7" y="81"/>
                </a:lnTo>
                <a:lnTo>
                  <a:pt x="0" y="76"/>
                </a:lnTo>
                <a:lnTo>
                  <a:pt x="7" y="60"/>
                </a:lnTo>
                <a:lnTo>
                  <a:pt x="7" y="60"/>
                </a:lnTo>
                <a:lnTo>
                  <a:pt x="12" y="62"/>
                </a:lnTo>
                <a:lnTo>
                  <a:pt x="12" y="62"/>
                </a:lnTo>
                <a:lnTo>
                  <a:pt x="16" y="65"/>
                </a:lnTo>
                <a:lnTo>
                  <a:pt x="16" y="65"/>
                </a:lnTo>
                <a:lnTo>
                  <a:pt x="26" y="67"/>
                </a:lnTo>
                <a:lnTo>
                  <a:pt x="26" y="67"/>
                </a:lnTo>
                <a:lnTo>
                  <a:pt x="35" y="69"/>
                </a:lnTo>
                <a:lnTo>
                  <a:pt x="35" y="69"/>
                </a:lnTo>
                <a:lnTo>
                  <a:pt x="44" y="67"/>
                </a:lnTo>
                <a:lnTo>
                  <a:pt x="44" y="65"/>
                </a:lnTo>
                <a:lnTo>
                  <a:pt x="47" y="62"/>
                </a:lnTo>
                <a:lnTo>
                  <a:pt x="47" y="62"/>
                </a:lnTo>
                <a:lnTo>
                  <a:pt x="44" y="60"/>
                </a:lnTo>
                <a:lnTo>
                  <a:pt x="44" y="60"/>
                </a:lnTo>
                <a:lnTo>
                  <a:pt x="40" y="55"/>
                </a:lnTo>
                <a:lnTo>
                  <a:pt x="40" y="55"/>
                </a:lnTo>
                <a:lnTo>
                  <a:pt x="33" y="53"/>
                </a:lnTo>
                <a:lnTo>
                  <a:pt x="33" y="53"/>
                </a:lnTo>
                <a:lnTo>
                  <a:pt x="26" y="51"/>
                </a:lnTo>
                <a:lnTo>
                  <a:pt x="26" y="51"/>
                </a:lnTo>
                <a:lnTo>
                  <a:pt x="16" y="48"/>
                </a:lnTo>
                <a:lnTo>
                  <a:pt x="16" y="48"/>
                </a:lnTo>
                <a:lnTo>
                  <a:pt x="7" y="44"/>
                </a:lnTo>
                <a:lnTo>
                  <a:pt x="7" y="44"/>
                </a:lnTo>
                <a:lnTo>
                  <a:pt x="5" y="37"/>
                </a:lnTo>
                <a:lnTo>
                  <a:pt x="5" y="37"/>
                </a:lnTo>
                <a:lnTo>
                  <a:pt x="2" y="27"/>
                </a:lnTo>
                <a:lnTo>
                  <a:pt x="2" y="27"/>
                </a:lnTo>
                <a:lnTo>
                  <a:pt x="5" y="16"/>
                </a:lnTo>
                <a:lnTo>
                  <a:pt x="5" y="16"/>
                </a:lnTo>
                <a:lnTo>
                  <a:pt x="12" y="7"/>
                </a:lnTo>
                <a:lnTo>
                  <a:pt x="12" y="7"/>
                </a:lnTo>
                <a:lnTo>
                  <a:pt x="21" y="2"/>
                </a:lnTo>
                <a:lnTo>
                  <a:pt x="21" y="2"/>
                </a:lnTo>
                <a:lnTo>
                  <a:pt x="35" y="0"/>
                </a:lnTo>
                <a:lnTo>
                  <a:pt x="35" y="0"/>
                </a:lnTo>
                <a:lnTo>
                  <a:pt x="42" y="2"/>
                </a:lnTo>
                <a:lnTo>
                  <a:pt x="42" y="2"/>
                </a:lnTo>
                <a:lnTo>
                  <a:pt x="51" y="4"/>
                </a:lnTo>
                <a:lnTo>
                  <a:pt x="51" y="4"/>
                </a:lnTo>
                <a:lnTo>
                  <a:pt x="58" y="7"/>
                </a:lnTo>
                <a:lnTo>
                  <a:pt x="58" y="7"/>
                </a:lnTo>
                <a:lnTo>
                  <a:pt x="65" y="9"/>
                </a:lnTo>
                <a:lnTo>
                  <a:pt x="56" y="25"/>
                </a:lnTo>
                <a:lnTo>
                  <a:pt x="56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366"/>
          <p:cNvSpPr>
            <a:spLocks/>
          </p:cNvSpPr>
          <p:nvPr/>
        </p:nvSpPr>
        <p:spPr bwMode="auto">
          <a:xfrm>
            <a:off x="6256740" y="2434531"/>
            <a:ext cx="71438" cy="133350"/>
          </a:xfrm>
          <a:custGeom>
            <a:avLst/>
            <a:gdLst>
              <a:gd name="T0" fmla="*/ 45 w 45"/>
              <a:gd name="T1" fmla="*/ 79 h 84"/>
              <a:gd name="T2" fmla="*/ 45 w 45"/>
              <a:gd name="T3" fmla="*/ 79 h 84"/>
              <a:gd name="T4" fmla="*/ 35 w 45"/>
              <a:gd name="T5" fmla="*/ 82 h 84"/>
              <a:gd name="T6" fmla="*/ 35 w 45"/>
              <a:gd name="T7" fmla="*/ 82 h 84"/>
              <a:gd name="T8" fmla="*/ 26 w 45"/>
              <a:gd name="T9" fmla="*/ 84 h 84"/>
              <a:gd name="T10" fmla="*/ 26 w 45"/>
              <a:gd name="T11" fmla="*/ 84 h 84"/>
              <a:gd name="T12" fmla="*/ 19 w 45"/>
              <a:gd name="T13" fmla="*/ 82 h 84"/>
              <a:gd name="T14" fmla="*/ 19 w 45"/>
              <a:gd name="T15" fmla="*/ 82 h 84"/>
              <a:gd name="T16" fmla="*/ 14 w 45"/>
              <a:gd name="T17" fmla="*/ 79 h 84"/>
              <a:gd name="T18" fmla="*/ 14 w 45"/>
              <a:gd name="T19" fmla="*/ 79 h 84"/>
              <a:gd name="T20" fmla="*/ 10 w 45"/>
              <a:gd name="T21" fmla="*/ 75 h 84"/>
              <a:gd name="T22" fmla="*/ 10 w 45"/>
              <a:gd name="T23" fmla="*/ 75 h 84"/>
              <a:gd name="T24" fmla="*/ 7 w 45"/>
              <a:gd name="T25" fmla="*/ 65 h 84"/>
              <a:gd name="T26" fmla="*/ 7 w 45"/>
              <a:gd name="T27" fmla="*/ 33 h 84"/>
              <a:gd name="T28" fmla="*/ 0 w 45"/>
              <a:gd name="T29" fmla="*/ 33 h 84"/>
              <a:gd name="T30" fmla="*/ 0 w 45"/>
              <a:gd name="T31" fmla="*/ 19 h 84"/>
              <a:gd name="T32" fmla="*/ 7 w 45"/>
              <a:gd name="T33" fmla="*/ 19 h 84"/>
              <a:gd name="T34" fmla="*/ 7 w 45"/>
              <a:gd name="T35" fmla="*/ 0 h 84"/>
              <a:gd name="T36" fmla="*/ 28 w 45"/>
              <a:gd name="T37" fmla="*/ 0 h 84"/>
              <a:gd name="T38" fmla="*/ 28 w 45"/>
              <a:gd name="T39" fmla="*/ 19 h 84"/>
              <a:gd name="T40" fmla="*/ 40 w 45"/>
              <a:gd name="T41" fmla="*/ 19 h 84"/>
              <a:gd name="T42" fmla="*/ 40 w 45"/>
              <a:gd name="T43" fmla="*/ 33 h 84"/>
              <a:gd name="T44" fmla="*/ 28 w 45"/>
              <a:gd name="T45" fmla="*/ 33 h 84"/>
              <a:gd name="T46" fmla="*/ 28 w 45"/>
              <a:gd name="T47" fmla="*/ 61 h 84"/>
              <a:gd name="T48" fmla="*/ 28 w 45"/>
              <a:gd name="T49" fmla="*/ 61 h 84"/>
              <a:gd name="T50" fmla="*/ 28 w 45"/>
              <a:gd name="T51" fmla="*/ 65 h 84"/>
              <a:gd name="T52" fmla="*/ 28 w 45"/>
              <a:gd name="T53" fmla="*/ 65 h 84"/>
              <a:gd name="T54" fmla="*/ 33 w 45"/>
              <a:gd name="T55" fmla="*/ 65 h 84"/>
              <a:gd name="T56" fmla="*/ 33 w 45"/>
              <a:gd name="T57" fmla="*/ 65 h 84"/>
              <a:gd name="T58" fmla="*/ 38 w 45"/>
              <a:gd name="T59" fmla="*/ 65 h 84"/>
              <a:gd name="T60" fmla="*/ 38 w 45"/>
              <a:gd name="T61" fmla="*/ 65 h 84"/>
              <a:gd name="T62" fmla="*/ 42 w 45"/>
              <a:gd name="T63" fmla="*/ 63 h 84"/>
              <a:gd name="T64" fmla="*/ 45 w 45"/>
              <a:gd name="T65" fmla="*/ 79 h 84"/>
              <a:gd name="T66" fmla="*/ 45 w 45"/>
              <a:gd name="T67" fmla="*/ 7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" h="84">
                <a:moveTo>
                  <a:pt x="45" y="79"/>
                </a:moveTo>
                <a:lnTo>
                  <a:pt x="45" y="79"/>
                </a:lnTo>
                <a:lnTo>
                  <a:pt x="35" y="82"/>
                </a:lnTo>
                <a:lnTo>
                  <a:pt x="35" y="82"/>
                </a:lnTo>
                <a:lnTo>
                  <a:pt x="26" y="84"/>
                </a:lnTo>
                <a:lnTo>
                  <a:pt x="26" y="84"/>
                </a:lnTo>
                <a:lnTo>
                  <a:pt x="19" y="82"/>
                </a:lnTo>
                <a:lnTo>
                  <a:pt x="19" y="82"/>
                </a:lnTo>
                <a:lnTo>
                  <a:pt x="14" y="79"/>
                </a:lnTo>
                <a:lnTo>
                  <a:pt x="14" y="79"/>
                </a:lnTo>
                <a:lnTo>
                  <a:pt x="10" y="75"/>
                </a:lnTo>
                <a:lnTo>
                  <a:pt x="10" y="75"/>
                </a:lnTo>
                <a:lnTo>
                  <a:pt x="7" y="65"/>
                </a:lnTo>
                <a:lnTo>
                  <a:pt x="7" y="33"/>
                </a:lnTo>
                <a:lnTo>
                  <a:pt x="0" y="33"/>
                </a:lnTo>
                <a:lnTo>
                  <a:pt x="0" y="19"/>
                </a:lnTo>
                <a:lnTo>
                  <a:pt x="7" y="19"/>
                </a:lnTo>
                <a:lnTo>
                  <a:pt x="7" y="0"/>
                </a:lnTo>
                <a:lnTo>
                  <a:pt x="28" y="0"/>
                </a:lnTo>
                <a:lnTo>
                  <a:pt x="28" y="19"/>
                </a:lnTo>
                <a:lnTo>
                  <a:pt x="40" y="19"/>
                </a:lnTo>
                <a:lnTo>
                  <a:pt x="40" y="33"/>
                </a:lnTo>
                <a:lnTo>
                  <a:pt x="28" y="33"/>
                </a:lnTo>
                <a:lnTo>
                  <a:pt x="28" y="61"/>
                </a:lnTo>
                <a:lnTo>
                  <a:pt x="28" y="61"/>
                </a:lnTo>
                <a:lnTo>
                  <a:pt x="28" y="65"/>
                </a:lnTo>
                <a:lnTo>
                  <a:pt x="28" y="65"/>
                </a:lnTo>
                <a:lnTo>
                  <a:pt x="33" y="65"/>
                </a:lnTo>
                <a:lnTo>
                  <a:pt x="33" y="65"/>
                </a:lnTo>
                <a:lnTo>
                  <a:pt x="38" y="65"/>
                </a:lnTo>
                <a:lnTo>
                  <a:pt x="38" y="65"/>
                </a:lnTo>
                <a:lnTo>
                  <a:pt x="42" y="63"/>
                </a:lnTo>
                <a:lnTo>
                  <a:pt x="45" y="79"/>
                </a:lnTo>
                <a:lnTo>
                  <a:pt x="45" y="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367"/>
          <p:cNvSpPr>
            <a:spLocks noEditPoints="1"/>
          </p:cNvSpPr>
          <p:nvPr/>
        </p:nvSpPr>
        <p:spPr bwMode="auto">
          <a:xfrm>
            <a:off x="6331352" y="2464694"/>
            <a:ext cx="106363" cy="103188"/>
          </a:xfrm>
          <a:custGeom>
            <a:avLst/>
            <a:gdLst>
              <a:gd name="T0" fmla="*/ 35 w 67"/>
              <a:gd name="T1" fmla="*/ 65 h 65"/>
              <a:gd name="T2" fmla="*/ 21 w 67"/>
              <a:gd name="T3" fmla="*/ 63 h 65"/>
              <a:gd name="T4" fmla="*/ 9 w 67"/>
              <a:gd name="T5" fmla="*/ 56 h 65"/>
              <a:gd name="T6" fmla="*/ 2 w 67"/>
              <a:gd name="T7" fmla="*/ 44 h 65"/>
              <a:gd name="T8" fmla="*/ 0 w 67"/>
              <a:gd name="T9" fmla="*/ 32 h 65"/>
              <a:gd name="T10" fmla="*/ 2 w 67"/>
              <a:gd name="T11" fmla="*/ 18 h 65"/>
              <a:gd name="T12" fmla="*/ 9 w 67"/>
              <a:gd name="T13" fmla="*/ 9 h 65"/>
              <a:gd name="T14" fmla="*/ 21 w 67"/>
              <a:gd name="T15" fmla="*/ 2 h 65"/>
              <a:gd name="T16" fmla="*/ 26 w 67"/>
              <a:gd name="T17" fmla="*/ 0 h 65"/>
              <a:gd name="T18" fmla="*/ 35 w 67"/>
              <a:gd name="T19" fmla="*/ 0 h 65"/>
              <a:gd name="T20" fmla="*/ 49 w 67"/>
              <a:gd name="T21" fmla="*/ 2 h 65"/>
              <a:gd name="T22" fmla="*/ 58 w 67"/>
              <a:gd name="T23" fmla="*/ 9 h 65"/>
              <a:gd name="T24" fmla="*/ 65 w 67"/>
              <a:gd name="T25" fmla="*/ 18 h 65"/>
              <a:gd name="T26" fmla="*/ 67 w 67"/>
              <a:gd name="T27" fmla="*/ 32 h 65"/>
              <a:gd name="T28" fmla="*/ 67 w 67"/>
              <a:gd name="T29" fmla="*/ 35 h 65"/>
              <a:gd name="T30" fmla="*/ 67 w 67"/>
              <a:gd name="T31" fmla="*/ 37 h 65"/>
              <a:gd name="T32" fmla="*/ 21 w 67"/>
              <a:gd name="T33" fmla="*/ 37 h 65"/>
              <a:gd name="T34" fmla="*/ 26 w 67"/>
              <a:gd name="T35" fmla="*/ 46 h 65"/>
              <a:gd name="T36" fmla="*/ 30 w 67"/>
              <a:gd name="T37" fmla="*/ 49 h 65"/>
              <a:gd name="T38" fmla="*/ 35 w 67"/>
              <a:gd name="T39" fmla="*/ 51 h 65"/>
              <a:gd name="T40" fmla="*/ 42 w 67"/>
              <a:gd name="T41" fmla="*/ 49 h 65"/>
              <a:gd name="T42" fmla="*/ 49 w 67"/>
              <a:gd name="T43" fmla="*/ 44 h 65"/>
              <a:gd name="T44" fmla="*/ 65 w 67"/>
              <a:gd name="T45" fmla="*/ 46 h 65"/>
              <a:gd name="T46" fmla="*/ 53 w 67"/>
              <a:gd name="T47" fmla="*/ 60 h 65"/>
              <a:gd name="T48" fmla="*/ 44 w 67"/>
              <a:gd name="T49" fmla="*/ 63 h 65"/>
              <a:gd name="T50" fmla="*/ 35 w 67"/>
              <a:gd name="T51" fmla="*/ 65 h 65"/>
              <a:gd name="T52" fmla="*/ 46 w 67"/>
              <a:gd name="T53" fmla="*/ 25 h 65"/>
              <a:gd name="T54" fmla="*/ 44 w 67"/>
              <a:gd name="T55" fmla="*/ 16 h 65"/>
              <a:gd name="T56" fmla="*/ 39 w 67"/>
              <a:gd name="T57" fmla="*/ 14 h 65"/>
              <a:gd name="T58" fmla="*/ 35 w 67"/>
              <a:gd name="T59" fmla="*/ 14 h 65"/>
              <a:gd name="T60" fmla="*/ 26 w 67"/>
              <a:gd name="T61" fmla="*/ 16 h 65"/>
              <a:gd name="T62" fmla="*/ 21 w 67"/>
              <a:gd name="T63" fmla="*/ 21 h 65"/>
              <a:gd name="T64" fmla="*/ 46 w 67"/>
              <a:gd name="T65" fmla="*/ 2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" h="65">
                <a:moveTo>
                  <a:pt x="35" y="65"/>
                </a:moveTo>
                <a:lnTo>
                  <a:pt x="35" y="65"/>
                </a:lnTo>
                <a:lnTo>
                  <a:pt x="28" y="63"/>
                </a:lnTo>
                <a:lnTo>
                  <a:pt x="21" y="63"/>
                </a:lnTo>
                <a:lnTo>
                  <a:pt x="21" y="63"/>
                </a:lnTo>
                <a:lnTo>
                  <a:pt x="9" y="56"/>
                </a:lnTo>
                <a:lnTo>
                  <a:pt x="9" y="56"/>
                </a:lnTo>
                <a:lnTo>
                  <a:pt x="2" y="44"/>
                </a:lnTo>
                <a:lnTo>
                  <a:pt x="2" y="44"/>
                </a:lnTo>
                <a:lnTo>
                  <a:pt x="0" y="32"/>
                </a:lnTo>
                <a:lnTo>
                  <a:pt x="0" y="32"/>
                </a:lnTo>
                <a:lnTo>
                  <a:pt x="2" y="18"/>
                </a:lnTo>
                <a:lnTo>
                  <a:pt x="2" y="18"/>
                </a:lnTo>
                <a:lnTo>
                  <a:pt x="9" y="9"/>
                </a:lnTo>
                <a:lnTo>
                  <a:pt x="9" y="9"/>
                </a:lnTo>
                <a:lnTo>
                  <a:pt x="21" y="2"/>
                </a:lnTo>
                <a:lnTo>
                  <a:pt x="21" y="2"/>
                </a:lnTo>
                <a:lnTo>
                  <a:pt x="26" y="0"/>
                </a:lnTo>
                <a:lnTo>
                  <a:pt x="35" y="0"/>
                </a:lnTo>
                <a:lnTo>
                  <a:pt x="35" y="0"/>
                </a:lnTo>
                <a:lnTo>
                  <a:pt x="42" y="0"/>
                </a:lnTo>
                <a:lnTo>
                  <a:pt x="49" y="2"/>
                </a:lnTo>
                <a:lnTo>
                  <a:pt x="49" y="2"/>
                </a:lnTo>
                <a:lnTo>
                  <a:pt x="58" y="9"/>
                </a:lnTo>
                <a:lnTo>
                  <a:pt x="58" y="9"/>
                </a:lnTo>
                <a:lnTo>
                  <a:pt x="65" y="18"/>
                </a:lnTo>
                <a:lnTo>
                  <a:pt x="65" y="18"/>
                </a:lnTo>
                <a:lnTo>
                  <a:pt x="67" y="32"/>
                </a:lnTo>
                <a:lnTo>
                  <a:pt x="67" y="32"/>
                </a:lnTo>
                <a:lnTo>
                  <a:pt x="67" y="35"/>
                </a:lnTo>
                <a:lnTo>
                  <a:pt x="67" y="35"/>
                </a:lnTo>
                <a:lnTo>
                  <a:pt x="67" y="37"/>
                </a:lnTo>
                <a:lnTo>
                  <a:pt x="21" y="37"/>
                </a:lnTo>
                <a:lnTo>
                  <a:pt x="21" y="37"/>
                </a:lnTo>
                <a:lnTo>
                  <a:pt x="23" y="44"/>
                </a:lnTo>
                <a:lnTo>
                  <a:pt x="26" y="46"/>
                </a:lnTo>
                <a:lnTo>
                  <a:pt x="26" y="46"/>
                </a:lnTo>
                <a:lnTo>
                  <a:pt x="30" y="49"/>
                </a:lnTo>
                <a:lnTo>
                  <a:pt x="35" y="51"/>
                </a:lnTo>
                <a:lnTo>
                  <a:pt x="35" y="51"/>
                </a:lnTo>
                <a:lnTo>
                  <a:pt x="42" y="49"/>
                </a:lnTo>
                <a:lnTo>
                  <a:pt x="42" y="49"/>
                </a:lnTo>
                <a:lnTo>
                  <a:pt x="46" y="46"/>
                </a:lnTo>
                <a:lnTo>
                  <a:pt x="49" y="44"/>
                </a:lnTo>
                <a:lnTo>
                  <a:pt x="65" y="46"/>
                </a:lnTo>
                <a:lnTo>
                  <a:pt x="65" y="46"/>
                </a:lnTo>
                <a:lnTo>
                  <a:pt x="60" y="53"/>
                </a:lnTo>
                <a:lnTo>
                  <a:pt x="53" y="60"/>
                </a:lnTo>
                <a:lnTo>
                  <a:pt x="53" y="60"/>
                </a:lnTo>
                <a:lnTo>
                  <a:pt x="44" y="63"/>
                </a:lnTo>
                <a:lnTo>
                  <a:pt x="35" y="65"/>
                </a:lnTo>
                <a:lnTo>
                  <a:pt x="35" y="65"/>
                </a:lnTo>
                <a:close/>
                <a:moveTo>
                  <a:pt x="46" y="25"/>
                </a:moveTo>
                <a:lnTo>
                  <a:pt x="46" y="25"/>
                </a:lnTo>
                <a:lnTo>
                  <a:pt x="46" y="21"/>
                </a:lnTo>
                <a:lnTo>
                  <a:pt x="44" y="16"/>
                </a:lnTo>
                <a:lnTo>
                  <a:pt x="44" y="16"/>
                </a:lnTo>
                <a:lnTo>
                  <a:pt x="39" y="14"/>
                </a:lnTo>
                <a:lnTo>
                  <a:pt x="35" y="14"/>
                </a:lnTo>
                <a:lnTo>
                  <a:pt x="35" y="14"/>
                </a:lnTo>
                <a:lnTo>
                  <a:pt x="28" y="14"/>
                </a:lnTo>
                <a:lnTo>
                  <a:pt x="26" y="16"/>
                </a:lnTo>
                <a:lnTo>
                  <a:pt x="26" y="16"/>
                </a:lnTo>
                <a:lnTo>
                  <a:pt x="21" y="21"/>
                </a:lnTo>
                <a:lnTo>
                  <a:pt x="21" y="25"/>
                </a:lnTo>
                <a:lnTo>
                  <a:pt x="46" y="25"/>
                </a:lnTo>
                <a:lnTo>
                  <a:pt x="46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368"/>
          <p:cNvSpPr>
            <a:spLocks noEditPoints="1"/>
          </p:cNvSpPr>
          <p:nvPr/>
        </p:nvSpPr>
        <p:spPr bwMode="auto">
          <a:xfrm>
            <a:off x="6453590" y="2464694"/>
            <a:ext cx="106363" cy="139700"/>
          </a:xfrm>
          <a:custGeom>
            <a:avLst/>
            <a:gdLst>
              <a:gd name="T0" fmla="*/ 39 w 67"/>
              <a:gd name="T1" fmla="*/ 65 h 88"/>
              <a:gd name="T2" fmla="*/ 39 w 67"/>
              <a:gd name="T3" fmla="*/ 65 h 88"/>
              <a:gd name="T4" fmla="*/ 32 w 67"/>
              <a:gd name="T5" fmla="*/ 63 h 88"/>
              <a:gd name="T6" fmla="*/ 28 w 67"/>
              <a:gd name="T7" fmla="*/ 60 h 88"/>
              <a:gd name="T8" fmla="*/ 28 w 67"/>
              <a:gd name="T9" fmla="*/ 60 h 88"/>
              <a:gd name="T10" fmla="*/ 23 w 67"/>
              <a:gd name="T11" fmla="*/ 58 h 88"/>
              <a:gd name="T12" fmla="*/ 18 w 67"/>
              <a:gd name="T13" fmla="*/ 53 h 88"/>
              <a:gd name="T14" fmla="*/ 18 w 67"/>
              <a:gd name="T15" fmla="*/ 88 h 88"/>
              <a:gd name="T16" fmla="*/ 0 w 67"/>
              <a:gd name="T17" fmla="*/ 88 h 88"/>
              <a:gd name="T18" fmla="*/ 0 w 67"/>
              <a:gd name="T19" fmla="*/ 0 h 88"/>
              <a:gd name="T20" fmla="*/ 16 w 67"/>
              <a:gd name="T21" fmla="*/ 0 h 88"/>
              <a:gd name="T22" fmla="*/ 16 w 67"/>
              <a:gd name="T23" fmla="*/ 11 h 88"/>
              <a:gd name="T24" fmla="*/ 16 w 67"/>
              <a:gd name="T25" fmla="*/ 11 h 88"/>
              <a:gd name="T26" fmla="*/ 21 w 67"/>
              <a:gd name="T27" fmla="*/ 4 h 88"/>
              <a:gd name="T28" fmla="*/ 25 w 67"/>
              <a:gd name="T29" fmla="*/ 2 h 88"/>
              <a:gd name="T30" fmla="*/ 25 w 67"/>
              <a:gd name="T31" fmla="*/ 2 h 88"/>
              <a:gd name="T32" fmla="*/ 30 w 67"/>
              <a:gd name="T33" fmla="*/ 0 h 88"/>
              <a:gd name="T34" fmla="*/ 37 w 67"/>
              <a:gd name="T35" fmla="*/ 0 h 88"/>
              <a:gd name="T36" fmla="*/ 37 w 67"/>
              <a:gd name="T37" fmla="*/ 0 h 88"/>
              <a:gd name="T38" fmla="*/ 49 w 67"/>
              <a:gd name="T39" fmla="*/ 2 h 88"/>
              <a:gd name="T40" fmla="*/ 49 w 67"/>
              <a:gd name="T41" fmla="*/ 2 h 88"/>
              <a:gd name="T42" fmla="*/ 58 w 67"/>
              <a:gd name="T43" fmla="*/ 9 h 88"/>
              <a:gd name="T44" fmla="*/ 58 w 67"/>
              <a:gd name="T45" fmla="*/ 9 h 88"/>
              <a:gd name="T46" fmla="*/ 65 w 67"/>
              <a:gd name="T47" fmla="*/ 18 h 88"/>
              <a:gd name="T48" fmla="*/ 65 w 67"/>
              <a:gd name="T49" fmla="*/ 18 h 88"/>
              <a:gd name="T50" fmla="*/ 67 w 67"/>
              <a:gd name="T51" fmla="*/ 32 h 88"/>
              <a:gd name="T52" fmla="*/ 67 w 67"/>
              <a:gd name="T53" fmla="*/ 32 h 88"/>
              <a:gd name="T54" fmla="*/ 65 w 67"/>
              <a:gd name="T55" fmla="*/ 44 h 88"/>
              <a:gd name="T56" fmla="*/ 65 w 67"/>
              <a:gd name="T57" fmla="*/ 44 h 88"/>
              <a:gd name="T58" fmla="*/ 58 w 67"/>
              <a:gd name="T59" fmla="*/ 56 h 88"/>
              <a:gd name="T60" fmla="*/ 58 w 67"/>
              <a:gd name="T61" fmla="*/ 56 h 88"/>
              <a:gd name="T62" fmla="*/ 51 w 67"/>
              <a:gd name="T63" fmla="*/ 63 h 88"/>
              <a:gd name="T64" fmla="*/ 51 w 67"/>
              <a:gd name="T65" fmla="*/ 63 h 88"/>
              <a:gd name="T66" fmla="*/ 39 w 67"/>
              <a:gd name="T67" fmla="*/ 65 h 88"/>
              <a:gd name="T68" fmla="*/ 39 w 67"/>
              <a:gd name="T69" fmla="*/ 65 h 88"/>
              <a:gd name="T70" fmla="*/ 32 w 67"/>
              <a:gd name="T71" fmla="*/ 49 h 88"/>
              <a:gd name="T72" fmla="*/ 32 w 67"/>
              <a:gd name="T73" fmla="*/ 49 h 88"/>
              <a:gd name="T74" fmla="*/ 39 w 67"/>
              <a:gd name="T75" fmla="*/ 46 h 88"/>
              <a:gd name="T76" fmla="*/ 39 w 67"/>
              <a:gd name="T77" fmla="*/ 46 h 88"/>
              <a:gd name="T78" fmla="*/ 44 w 67"/>
              <a:gd name="T79" fmla="*/ 44 h 88"/>
              <a:gd name="T80" fmla="*/ 44 w 67"/>
              <a:gd name="T81" fmla="*/ 44 h 88"/>
              <a:gd name="T82" fmla="*/ 46 w 67"/>
              <a:gd name="T83" fmla="*/ 37 h 88"/>
              <a:gd name="T84" fmla="*/ 46 w 67"/>
              <a:gd name="T85" fmla="*/ 37 h 88"/>
              <a:gd name="T86" fmla="*/ 46 w 67"/>
              <a:gd name="T87" fmla="*/ 32 h 88"/>
              <a:gd name="T88" fmla="*/ 46 w 67"/>
              <a:gd name="T89" fmla="*/ 32 h 88"/>
              <a:gd name="T90" fmla="*/ 46 w 67"/>
              <a:gd name="T91" fmla="*/ 25 h 88"/>
              <a:gd name="T92" fmla="*/ 46 w 67"/>
              <a:gd name="T93" fmla="*/ 25 h 88"/>
              <a:gd name="T94" fmla="*/ 42 w 67"/>
              <a:gd name="T95" fmla="*/ 21 h 88"/>
              <a:gd name="T96" fmla="*/ 42 w 67"/>
              <a:gd name="T97" fmla="*/ 21 h 88"/>
              <a:gd name="T98" fmla="*/ 37 w 67"/>
              <a:gd name="T99" fmla="*/ 16 h 88"/>
              <a:gd name="T100" fmla="*/ 37 w 67"/>
              <a:gd name="T101" fmla="*/ 16 h 88"/>
              <a:gd name="T102" fmla="*/ 32 w 67"/>
              <a:gd name="T103" fmla="*/ 16 h 88"/>
              <a:gd name="T104" fmla="*/ 32 w 67"/>
              <a:gd name="T105" fmla="*/ 16 h 88"/>
              <a:gd name="T106" fmla="*/ 25 w 67"/>
              <a:gd name="T107" fmla="*/ 18 h 88"/>
              <a:gd name="T108" fmla="*/ 25 w 67"/>
              <a:gd name="T109" fmla="*/ 18 h 88"/>
              <a:gd name="T110" fmla="*/ 18 w 67"/>
              <a:gd name="T111" fmla="*/ 23 h 88"/>
              <a:gd name="T112" fmla="*/ 18 w 67"/>
              <a:gd name="T113" fmla="*/ 37 h 88"/>
              <a:gd name="T114" fmla="*/ 18 w 67"/>
              <a:gd name="T115" fmla="*/ 37 h 88"/>
              <a:gd name="T116" fmla="*/ 25 w 67"/>
              <a:gd name="T117" fmla="*/ 44 h 88"/>
              <a:gd name="T118" fmla="*/ 25 w 67"/>
              <a:gd name="T119" fmla="*/ 44 h 88"/>
              <a:gd name="T120" fmla="*/ 28 w 67"/>
              <a:gd name="T121" fmla="*/ 46 h 88"/>
              <a:gd name="T122" fmla="*/ 32 w 67"/>
              <a:gd name="T123" fmla="*/ 49 h 88"/>
              <a:gd name="T124" fmla="*/ 32 w 67"/>
              <a:gd name="T125" fmla="*/ 4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88">
                <a:moveTo>
                  <a:pt x="39" y="65"/>
                </a:moveTo>
                <a:lnTo>
                  <a:pt x="39" y="65"/>
                </a:lnTo>
                <a:lnTo>
                  <a:pt x="32" y="63"/>
                </a:lnTo>
                <a:lnTo>
                  <a:pt x="28" y="60"/>
                </a:lnTo>
                <a:lnTo>
                  <a:pt x="28" y="60"/>
                </a:lnTo>
                <a:lnTo>
                  <a:pt x="23" y="58"/>
                </a:lnTo>
                <a:lnTo>
                  <a:pt x="18" y="53"/>
                </a:lnTo>
                <a:lnTo>
                  <a:pt x="18" y="88"/>
                </a:lnTo>
                <a:lnTo>
                  <a:pt x="0" y="88"/>
                </a:lnTo>
                <a:lnTo>
                  <a:pt x="0" y="0"/>
                </a:lnTo>
                <a:lnTo>
                  <a:pt x="16" y="0"/>
                </a:lnTo>
                <a:lnTo>
                  <a:pt x="16" y="11"/>
                </a:lnTo>
                <a:lnTo>
                  <a:pt x="16" y="11"/>
                </a:lnTo>
                <a:lnTo>
                  <a:pt x="21" y="4"/>
                </a:lnTo>
                <a:lnTo>
                  <a:pt x="25" y="2"/>
                </a:lnTo>
                <a:lnTo>
                  <a:pt x="25" y="2"/>
                </a:lnTo>
                <a:lnTo>
                  <a:pt x="30" y="0"/>
                </a:lnTo>
                <a:lnTo>
                  <a:pt x="37" y="0"/>
                </a:lnTo>
                <a:lnTo>
                  <a:pt x="37" y="0"/>
                </a:lnTo>
                <a:lnTo>
                  <a:pt x="49" y="2"/>
                </a:lnTo>
                <a:lnTo>
                  <a:pt x="49" y="2"/>
                </a:lnTo>
                <a:lnTo>
                  <a:pt x="58" y="9"/>
                </a:lnTo>
                <a:lnTo>
                  <a:pt x="58" y="9"/>
                </a:lnTo>
                <a:lnTo>
                  <a:pt x="65" y="18"/>
                </a:lnTo>
                <a:lnTo>
                  <a:pt x="65" y="18"/>
                </a:lnTo>
                <a:lnTo>
                  <a:pt x="67" y="32"/>
                </a:lnTo>
                <a:lnTo>
                  <a:pt x="67" y="32"/>
                </a:lnTo>
                <a:lnTo>
                  <a:pt x="65" y="44"/>
                </a:lnTo>
                <a:lnTo>
                  <a:pt x="65" y="44"/>
                </a:lnTo>
                <a:lnTo>
                  <a:pt x="58" y="56"/>
                </a:lnTo>
                <a:lnTo>
                  <a:pt x="58" y="56"/>
                </a:lnTo>
                <a:lnTo>
                  <a:pt x="51" y="63"/>
                </a:lnTo>
                <a:lnTo>
                  <a:pt x="51" y="63"/>
                </a:lnTo>
                <a:lnTo>
                  <a:pt x="39" y="65"/>
                </a:lnTo>
                <a:lnTo>
                  <a:pt x="39" y="65"/>
                </a:lnTo>
                <a:close/>
                <a:moveTo>
                  <a:pt x="32" y="49"/>
                </a:moveTo>
                <a:lnTo>
                  <a:pt x="32" y="49"/>
                </a:lnTo>
                <a:lnTo>
                  <a:pt x="39" y="46"/>
                </a:lnTo>
                <a:lnTo>
                  <a:pt x="39" y="46"/>
                </a:lnTo>
                <a:lnTo>
                  <a:pt x="44" y="44"/>
                </a:lnTo>
                <a:lnTo>
                  <a:pt x="44" y="44"/>
                </a:lnTo>
                <a:lnTo>
                  <a:pt x="46" y="37"/>
                </a:lnTo>
                <a:lnTo>
                  <a:pt x="46" y="37"/>
                </a:lnTo>
                <a:lnTo>
                  <a:pt x="46" y="32"/>
                </a:lnTo>
                <a:lnTo>
                  <a:pt x="46" y="32"/>
                </a:lnTo>
                <a:lnTo>
                  <a:pt x="46" y="25"/>
                </a:lnTo>
                <a:lnTo>
                  <a:pt x="46" y="25"/>
                </a:lnTo>
                <a:lnTo>
                  <a:pt x="42" y="21"/>
                </a:lnTo>
                <a:lnTo>
                  <a:pt x="42" y="21"/>
                </a:lnTo>
                <a:lnTo>
                  <a:pt x="37" y="16"/>
                </a:lnTo>
                <a:lnTo>
                  <a:pt x="37" y="16"/>
                </a:lnTo>
                <a:lnTo>
                  <a:pt x="32" y="16"/>
                </a:lnTo>
                <a:lnTo>
                  <a:pt x="32" y="16"/>
                </a:lnTo>
                <a:lnTo>
                  <a:pt x="25" y="18"/>
                </a:lnTo>
                <a:lnTo>
                  <a:pt x="25" y="18"/>
                </a:lnTo>
                <a:lnTo>
                  <a:pt x="18" y="23"/>
                </a:lnTo>
                <a:lnTo>
                  <a:pt x="18" y="37"/>
                </a:lnTo>
                <a:lnTo>
                  <a:pt x="18" y="37"/>
                </a:lnTo>
                <a:lnTo>
                  <a:pt x="25" y="44"/>
                </a:lnTo>
                <a:lnTo>
                  <a:pt x="25" y="44"/>
                </a:lnTo>
                <a:lnTo>
                  <a:pt x="28" y="46"/>
                </a:lnTo>
                <a:lnTo>
                  <a:pt x="32" y="49"/>
                </a:lnTo>
                <a:lnTo>
                  <a:pt x="32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369"/>
          <p:cNvSpPr>
            <a:spLocks noEditPoints="1"/>
          </p:cNvSpPr>
          <p:nvPr/>
        </p:nvSpPr>
        <p:spPr bwMode="auto">
          <a:xfrm>
            <a:off x="6150377" y="2659956"/>
            <a:ext cx="139700" cy="166688"/>
          </a:xfrm>
          <a:custGeom>
            <a:avLst/>
            <a:gdLst>
              <a:gd name="T0" fmla="*/ 88 w 88"/>
              <a:gd name="T1" fmla="*/ 52 h 105"/>
              <a:gd name="T2" fmla="*/ 86 w 88"/>
              <a:gd name="T3" fmla="*/ 73 h 105"/>
              <a:gd name="T4" fmla="*/ 81 w 88"/>
              <a:gd name="T5" fmla="*/ 82 h 105"/>
              <a:gd name="T6" fmla="*/ 77 w 88"/>
              <a:gd name="T7" fmla="*/ 89 h 105"/>
              <a:gd name="T8" fmla="*/ 63 w 88"/>
              <a:gd name="T9" fmla="*/ 101 h 105"/>
              <a:gd name="T10" fmla="*/ 53 w 88"/>
              <a:gd name="T11" fmla="*/ 103 h 105"/>
              <a:gd name="T12" fmla="*/ 44 w 88"/>
              <a:gd name="T13" fmla="*/ 105 h 105"/>
              <a:gd name="T14" fmla="*/ 28 w 88"/>
              <a:gd name="T15" fmla="*/ 101 h 105"/>
              <a:gd name="T16" fmla="*/ 18 w 88"/>
              <a:gd name="T17" fmla="*/ 96 h 105"/>
              <a:gd name="T18" fmla="*/ 11 w 88"/>
              <a:gd name="T19" fmla="*/ 89 h 105"/>
              <a:gd name="T20" fmla="*/ 2 w 88"/>
              <a:gd name="T21" fmla="*/ 73 h 105"/>
              <a:gd name="T22" fmla="*/ 0 w 88"/>
              <a:gd name="T23" fmla="*/ 63 h 105"/>
              <a:gd name="T24" fmla="*/ 0 w 88"/>
              <a:gd name="T25" fmla="*/ 52 h 105"/>
              <a:gd name="T26" fmla="*/ 2 w 88"/>
              <a:gd name="T27" fmla="*/ 31 h 105"/>
              <a:gd name="T28" fmla="*/ 7 w 88"/>
              <a:gd name="T29" fmla="*/ 24 h 105"/>
              <a:gd name="T30" fmla="*/ 11 w 88"/>
              <a:gd name="T31" fmla="*/ 14 h 105"/>
              <a:gd name="T32" fmla="*/ 28 w 88"/>
              <a:gd name="T33" fmla="*/ 5 h 105"/>
              <a:gd name="T34" fmla="*/ 35 w 88"/>
              <a:gd name="T35" fmla="*/ 0 h 105"/>
              <a:gd name="T36" fmla="*/ 44 w 88"/>
              <a:gd name="T37" fmla="*/ 0 h 105"/>
              <a:gd name="T38" fmla="*/ 63 w 88"/>
              <a:gd name="T39" fmla="*/ 5 h 105"/>
              <a:gd name="T40" fmla="*/ 70 w 88"/>
              <a:gd name="T41" fmla="*/ 10 h 105"/>
              <a:gd name="T42" fmla="*/ 77 w 88"/>
              <a:gd name="T43" fmla="*/ 14 h 105"/>
              <a:gd name="T44" fmla="*/ 86 w 88"/>
              <a:gd name="T45" fmla="*/ 31 h 105"/>
              <a:gd name="T46" fmla="*/ 88 w 88"/>
              <a:gd name="T47" fmla="*/ 42 h 105"/>
              <a:gd name="T48" fmla="*/ 88 w 88"/>
              <a:gd name="T49" fmla="*/ 52 h 105"/>
              <a:gd name="T50" fmla="*/ 63 w 88"/>
              <a:gd name="T51" fmla="*/ 52 h 105"/>
              <a:gd name="T52" fmla="*/ 56 w 88"/>
              <a:gd name="T53" fmla="*/ 33 h 105"/>
              <a:gd name="T54" fmla="*/ 51 w 88"/>
              <a:gd name="T55" fmla="*/ 28 h 105"/>
              <a:gd name="T56" fmla="*/ 44 w 88"/>
              <a:gd name="T57" fmla="*/ 26 h 105"/>
              <a:gd name="T58" fmla="*/ 32 w 88"/>
              <a:gd name="T59" fmla="*/ 33 h 105"/>
              <a:gd name="T60" fmla="*/ 28 w 88"/>
              <a:gd name="T61" fmla="*/ 42 h 105"/>
              <a:gd name="T62" fmla="*/ 28 w 88"/>
              <a:gd name="T63" fmla="*/ 52 h 105"/>
              <a:gd name="T64" fmla="*/ 32 w 88"/>
              <a:gd name="T65" fmla="*/ 73 h 105"/>
              <a:gd name="T66" fmla="*/ 37 w 88"/>
              <a:gd name="T67" fmla="*/ 77 h 105"/>
              <a:gd name="T68" fmla="*/ 44 w 88"/>
              <a:gd name="T69" fmla="*/ 80 h 105"/>
              <a:gd name="T70" fmla="*/ 56 w 88"/>
              <a:gd name="T71" fmla="*/ 73 h 105"/>
              <a:gd name="T72" fmla="*/ 60 w 88"/>
              <a:gd name="T73" fmla="*/ 63 h 105"/>
              <a:gd name="T74" fmla="*/ 63 w 88"/>
              <a:gd name="T75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05">
                <a:moveTo>
                  <a:pt x="88" y="52"/>
                </a:moveTo>
                <a:lnTo>
                  <a:pt x="88" y="52"/>
                </a:lnTo>
                <a:lnTo>
                  <a:pt x="88" y="63"/>
                </a:lnTo>
                <a:lnTo>
                  <a:pt x="86" y="73"/>
                </a:lnTo>
                <a:lnTo>
                  <a:pt x="86" y="73"/>
                </a:lnTo>
                <a:lnTo>
                  <a:pt x="81" y="82"/>
                </a:lnTo>
                <a:lnTo>
                  <a:pt x="77" y="89"/>
                </a:lnTo>
                <a:lnTo>
                  <a:pt x="77" y="89"/>
                </a:lnTo>
                <a:lnTo>
                  <a:pt x="70" y="96"/>
                </a:lnTo>
                <a:lnTo>
                  <a:pt x="63" y="101"/>
                </a:lnTo>
                <a:lnTo>
                  <a:pt x="63" y="101"/>
                </a:lnTo>
                <a:lnTo>
                  <a:pt x="53" y="103"/>
                </a:lnTo>
                <a:lnTo>
                  <a:pt x="44" y="105"/>
                </a:lnTo>
                <a:lnTo>
                  <a:pt x="44" y="105"/>
                </a:lnTo>
                <a:lnTo>
                  <a:pt x="35" y="103"/>
                </a:lnTo>
                <a:lnTo>
                  <a:pt x="28" y="101"/>
                </a:lnTo>
                <a:lnTo>
                  <a:pt x="28" y="101"/>
                </a:lnTo>
                <a:lnTo>
                  <a:pt x="18" y="96"/>
                </a:lnTo>
                <a:lnTo>
                  <a:pt x="11" y="89"/>
                </a:lnTo>
                <a:lnTo>
                  <a:pt x="11" y="89"/>
                </a:lnTo>
                <a:lnTo>
                  <a:pt x="7" y="82"/>
                </a:lnTo>
                <a:lnTo>
                  <a:pt x="2" y="73"/>
                </a:lnTo>
                <a:lnTo>
                  <a:pt x="2" y="73"/>
                </a:lnTo>
                <a:lnTo>
                  <a:pt x="0" y="63"/>
                </a:lnTo>
                <a:lnTo>
                  <a:pt x="0" y="52"/>
                </a:lnTo>
                <a:lnTo>
                  <a:pt x="0" y="52"/>
                </a:lnTo>
                <a:lnTo>
                  <a:pt x="0" y="42"/>
                </a:lnTo>
                <a:lnTo>
                  <a:pt x="2" y="31"/>
                </a:lnTo>
                <a:lnTo>
                  <a:pt x="2" y="31"/>
                </a:lnTo>
                <a:lnTo>
                  <a:pt x="7" y="24"/>
                </a:lnTo>
                <a:lnTo>
                  <a:pt x="11" y="14"/>
                </a:lnTo>
                <a:lnTo>
                  <a:pt x="11" y="14"/>
                </a:lnTo>
                <a:lnTo>
                  <a:pt x="18" y="10"/>
                </a:lnTo>
                <a:lnTo>
                  <a:pt x="28" y="5"/>
                </a:lnTo>
                <a:lnTo>
                  <a:pt x="28" y="5"/>
                </a:lnTo>
                <a:lnTo>
                  <a:pt x="35" y="0"/>
                </a:lnTo>
                <a:lnTo>
                  <a:pt x="44" y="0"/>
                </a:lnTo>
                <a:lnTo>
                  <a:pt x="44" y="0"/>
                </a:lnTo>
                <a:lnTo>
                  <a:pt x="53" y="0"/>
                </a:lnTo>
                <a:lnTo>
                  <a:pt x="63" y="5"/>
                </a:lnTo>
                <a:lnTo>
                  <a:pt x="63" y="5"/>
                </a:lnTo>
                <a:lnTo>
                  <a:pt x="70" y="10"/>
                </a:lnTo>
                <a:lnTo>
                  <a:pt x="77" y="14"/>
                </a:lnTo>
                <a:lnTo>
                  <a:pt x="77" y="14"/>
                </a:lnTo>
                <a:lnTo>
                  <a:pt x="81" y="24"/>
                </a:lnTo>
                <a:lnTo>
                  <a:pt x="86" y="31"/>
                </a:lnTo>
                <a:lnTo>
                  <a:pt x="86" y="31"/>
                </a:lnTo>
                <a:lnTo>
                  <a:pt x="88" y="42"/>
                </a:lnTo>
                <a:lnTo>
                  <a:pt x="88" y="52"/>
                </a:lnTo>
                <a:lnTo>
                  <a:pt x="88" y="52"/>
                </a:lnTo>
                <a:close/>
                <a:moveTo>
                  <a:pt x="63" y="52"/>
                </a:moveTo>
                <a:lnTo>
                  <a:pt x="63" y="52"/>
                </a:lnTo>
                <a:lnTo>
                  <a:pt x="60" y="42"/>
                </a:lnTo>
                <a:lnTo>
                  <a:pt x="56" y="33"/>
                </a:lnTo>
                <a:lnTo>
                  <a:pt x="56" y="33"/>
                </a:lnTo>
                <a:lnTo>
                  <a:pt x="51" y="28"/>
                </a:lnTo>
                <a:lnTo>
                  <a:pt x="44" y="26"/>
                </a:lnTo>
                <a:lnTo>
                  <a:pt x="44" y="26"/>
                </a:lnTo>
                <a:lnTo>
                  <a:pt x="37" y="28"/>
                </a:lnTo>
                <a:lnTo>
                  <a:pt x="32" y="33"/>
                </a:lnTo>
                <a:lnTo>
                  <a:pt x="32" y="33"/>
                </a:lnTo>
                <a:lnTo>
                  <a:pt x="28" y="42"/>
                </a:lnTo>
                <a:lnTo>
                  <a:pt x="28" y="52"/>
                </a:lnTo>
                <a:lnTo>
                  <a:pt x="28" y="52"/>
                </a:lnTo>
                <a:lnTo>
                  <a:pt x="28" y="63"/>
                </a:lnTo>
                <a:lnTo>
                  <a:pt x="32" y="73"/>
                </a:lnTo>
                <a:lnTo>
                  <a:pt x="32" y="73"/>
                </a:lnTo>
                <a:lnTo>
                  <a:pt x="37" y="77"/>
                </a:lnTo>
                <a:lnTo>
                  <a:pt x="44" y="80"/>
                </a:lnTo>
                <a:lnTo>
                  <a:pt x="44" y="80"/>
                </a:lnTo>
                <a:lnTo>
                  <a:pt x="51" y="77"/>
                </a:lnTo>
                <a:lnTo>
                  <a:pt x="56" y="73"/>
                </a:lnTo>
                <a:lnTo>
                  <a:pt x="56" y="73"/>
                </a:lnTo>
                <a:lnTo>
                  <a:pt x="60" y="63"/>
                </a:lnTo>
                <a:lnTo>
                  <a:pt x="63" y="52"/>
                </a:lnTo>
                <a:lnTo>
                  <a:pt x="63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370"/>
          <p:cNvSpPr>
            <a:spLocks noEditPoints="1"/>
          </p:cNvSpPr>
          <p:nvPr/>
        </p:nvSpPr>
        <p:spPr bwMode="auto">
          <a:xfrm>
            <a:off x="6309127" y="2667894"/>
            <a:ext cx="144463" cy="188913"/>
          </a:xfrm>
          <a:custGeom>
            <a:avLst/>
            <a:gdLst>
              <a:gd name="T0" fmla="*/ 46 w 91"/>
              <a:gd name="T1" fmla="*/ 119 h 119"/>
              <a:gd name="T2" fmla="*/ 46 w 91"/>
              <a:gd name="T3" fmla="*/ 96 h 119"/>
              <a:gd name="T4" fmla="*/ 0 w 91"/>
              <a:gd name="T5" fmla="*/ 96 h 119"/>
              <a:gd name="T6" fmla="*/ 0 w 91"/>
              <a:gd name="T7" fmla="*/ 72 h 119"/>
              <a:gd name="T8" fmla="*/ 56 w 91"/>
              <a:gd name="T9" fmla="*/ 0 h 119"/>
              <a:gd name="T10" fmla="*/ 74 w 91"/>
              <a:gd name="T11" fmla="*/ 0 h 119"/>
              <a:gd name="T12" fmla="*/ 74 w 91"/>
              <a:gd name="T13" fmla="*/ 72 h 119"/>
              <a:gd name="T14" fmla="*/ 91 w 91"/>
              <a:gd name="T15" fmla="*/ 72 h 119"/>
              <a:gd name="T16" fmla="*/ 91 w 91"/>
              <a:gd name="T17" fmla="*/ 96 h 119"/>
              <a:gd name="T18" fmla="*/ 74 w 91"/>
              <a:gd name="T19" fmla="*/ 96 h 119"/>
              <a:gd name="T20" fmla="*/ 74 w 91"/>
              <a:gd name="T21" fmla="*/ 119 h 119"/>
              <a:gd name="T22" fmla="*/ 46 w 91"/>
              <a:gd name="T23" fmla="*/ 119 h 119"/>
              <a:gd name="T24" fmla="*/ 46 w 91"/>
              <a:gd name="T25" fmla="*/ 119 h 119"/>
              <a:gd name="T26" fmla="*/ 28 w 91"/>
              <a:gd name="T27" fmla="*/ 72 h 119"/>
              <a:gd name="T28" fmla="*/ 51 w 91"/>
              <a:gd name="T29" fmla="*/ 72 h 119"/>
              <a:gd name="T30" fmla="*/ 51 w 91"/>
              <a:gd name="T31" fmla="*/ 42 h 119"/>
              <a:gd name="T32" fmla="*/ 28 w 91"/>
              <a:gd name="T33" fmla="*/ 72 h 119"/>
              <a:gd name="T34" fmla="*/ 28 w 91"/>
              <a:gd name="T35" fmla="*/ 7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1" h="119">
                <a:moveTo>
                  <a:pt x="46" y="119"/>
                </a:moveTo>
                <a:lnTo>
                  <a:pt x="46" y="96"/>
                </a:lnTo>
                <a:lnTo>
                  <a:pt x="0" y="96"/>
                </a:lnTo>
                <a:lnTo>
                  <a:pt x="0" y="72"/>
                </a:lnTo>
                <a:lnTo>
                  <a:pt x="56" y="0"/>
                </a:lnTo>
                <a:lnTo>
                  <a:pt x="74" y="0"/>
                </a:lnTo>
                <a:lnTo>
                  <a:pt x="74" y="72"/>
                </a:lnTo>
                <a:lnTo>
                  <a:pt x="91" y="72"/>
                </a:lnTo>
                <a:lnTo>
                  <a:pt x="91" y="96"/>
                </a:lnTo>
                <a:lnTo>
                  <a:pt x="74" y="96"/>
                </a:lnTo>
                <a:lnTo>
                  <a:pt x="74" y="119"/>
                </a:lnTo>
                <a:lnTo>
                  <a:pt x="46" y="119"/>
                </a:lnTo>
                <a:lnTo>
                  <a:pt x="46" y="119"/>
                </a:lnTo>
                <a:close/>
                <a:moveTo>
                  <a:pt x="28" y="72"/>
                </a:moveTo>
                <a:lnTo>
                  <a:pt x="51" y="72"/>
                </a:lnTo>
                <a:lnTo>
                  <a:pt x="51" y="42"/>
                </a:lnTo>
                <a:lnTo>
                  <a:pt x="28" y="72"/>
                </a:lnTo>
                <a:lnTo>
                  <a:pt x="28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380"/>
          <p:cNvSpPr>
            <a:spLocks/>
          </p:cNvSpPr>
          <p:nvPr/>
        </p:nvSpPr>
        <p:spPr bwMode="auto">
          <a:xfrm>
            <a:off x="3337327" y="4591944"/>
            <a:ext cx="152400" cy="147638"/>
          </a:xfrm>
          <a:custGeom>
            <a:avLst/>
            <a:gdLst>
              <a:gd name="T0" fmla="*/ 47 w 96"/>
              <a:gd name="T1" fmla="*/ 0 h 93"/>
              <a:gd name="T2" fmla="*/ 47 w 96"/>
              <a:gd name="T3" fmla="*/ 0 h 93"/>
              <a:gd name="T4" fmla="*/ 56 w 96"/>
              <a:gd name="T5" fmla="*/ 0 h 93"/>
              <a:gd name="T6" fmla="*/ 65 w 96"/>
              <a:gd name="T7" fmla="*/ 3 h 93"/>
              <a:gd name="T8" fmla="*/ 75 w 96"/>
              <a:gd name="T9" fmla="*/ 7 h 93"/>
              <a:gd name="T10" fmla="*/ 82 w 96"/>
              <a:gd name="T11" fmla="*/ 12 h 93"/>
              <a:gd name="T12" fmla="*/ 86 w 96"/>
              <a:gd name="T13" fmla="*/ 19 h 93"/>
              <a:gd name="T14" fmla="*/ 91 w 96"/>
              <a:gd name="T15" fmla="*/ 28 h 93"/>
              <a:gd name="T16" fmla="*/ 93 w 96"/>
              <a:gd name="T17" fmla="*/ 38 h 93"/>
              <a:gd name="T18" fmla="*/ 96 w 96"/>
              <a:gd name="T19" fmla="*/ 47 h 93"/>
              <a:gd name="T20" fmla="*/ 96 w 96"/>
              <a:gd name="T21" fmla="*/ 47 h 93"/>
              <a:gd name="T22" fmla="*/ 93 w 96"/>
              <a:gd name="T23" fmla="*/ 56 h 93"/>
              <a:gd name="T24" fmla="*/ 91 w 96"/>
              <a:gd name="T25" fmla="*/ 65 h 93"/>
              <a:gd name="T26" fmla="*/ 86 w 96"/>
              <a:gd name="T27" fmla="*/ 72 h 93"/>
              <a:gd name="T28" fmla="*/ 82 w 96"/>
              <a:gd name="T29" fmla="*/ 79 h 93"/>
              <a:gd name="T30" fmla="*/ 75 w 96"/>
              <a:gd name="T31" fmla="*/ 86 h 93"/>
              <a:gd name="T32" fmla="*/ 65 w 96"/>
              <a:gd name="T33" fmla="*/ 89 h 93"/>
              <a:gd name="T34" fmla="*/ 56 w 96"/>
              <a:gd name="T35" fmla="*/ 93 h 93"/>
              <a:gd name="T36" fmla="*/ 47 w 96"/>
              <a:gd name="T37" fmla="*/ 93 h 93"/>
              <a:gd name="T38" fmla="*/ 47 w 96"/>
              <a:gd name="T39" fmla="*/ 93 h 93"/>
              <a:gd name="T40" fmla="*/ 38 w 96"/>
              <a:gd name="T41" fmla="*/ 93 h 93"/>
              <a:gd name="T42" fmla="*/ 28 w 96"/>
              <a:gd name="T43" fmla="*/ 89 h 93"/>
              <a:gd name="T44" fmla="*/ 21 w 96"/>
              <a:gd name="T45" fmla="*/ 86 h 93"/>
              <a:gd name="T46" fmla="*/ 14 w 96"/>
              <a:gd name="T47" fmla="*/ 79 h 93"/>
              <a:gd name="T48" fmla="*/ 10 w 96"/>
              <a:gd name="T49" fmla="*/ 72 h 93"/>
              <a:gd name="T50" fmla="*/ 5 w 96"/>
              <a:gd name="T51" fmla="*/ 65 h 93"/>
              <a:gd name="T52" fmla="*/ 0 w 96"/>
              <a:gd name="T53" fmla="*/ 56 h 93"/>
              <a:gd name="T54" fmla="*/ 0 w 96"/>
              <a:gd name="T55" fmla="*/ 47 h 93"/>
              <a:gd name="T56" fmla="*/ 0 w 96"/>
              <a:gd name="T57" fmla="*/ 47 h 93"/>
              <a:gd name="T58" fmla="*/ 0 w 96"/>
              <a:gd name="T59" fmla="*/ 38 h 93"/>
              <a:gd name="T60" fmla="*/ 5 w 96"/>
              <a:gd name="T61" fmla="*/ 28 h 93"/>
              <a:gd name="T62" fmla="*/ 10 w 96"/>
              <a:gd name="T63" fmla="*/ 19 h 93"/>
              <a:gd name="T64" fmla="*/ 14 w 96"/>
              <a:gd name="T65" fmla="*/ 12 h 93"/>
              <a:gd name="T66" fmla="*/ 21 w 96"/>
              <a:gd name="T67" fmla="*/ 7 h 93"/>
              <a:gd name="T68" fmla="*/ 28 w 96"/>
              <a:gd name="T69" fmla="*/ 3 h 93"/>
              <a:gd name="T70" fmla="*/ 38 w 96"/>
              <a:gd name="T71" fmla="*/ 0 h 93"/>
              <a:gd name="T72" fmla="*/ 47 w 96"/>
              <a:gd name="T73" fmla="*/ 0 h 93"/>
              <a:gd name="T74" fmla="*/ 47 w 96"/>
              <a:gd name="T7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93">
                <a:moveTo>
                  <a:pt x="47" y="0"/>
                </a:moveTo>
                <a:lnTo>
                  <a:pt x="47" y="0"/>
                </a:lnTo>
                <a:lnTo>
                  <a:pt x="56" y="0"/>
                </a:lnTo>
                <a:lnTo>
                  <a:pt x="65" y="3"/>
                </a:lnTo>
                <a:lnTo>
                  <a:pt x="75" y="7"/>
                </a:lnTo>
                <a:lnTo>
                  <a:pt x="82" y="12"/>
                </a:lnTo>
                <a:lnTo>
                  <a:pt x="86" y="19"/>
                </a:lnTo>
                <a:lnTo>
                  <a:pt x="91" y="28"/>
                </a:lnTo>
                <a:lnTo>
                  <a:pt x="93" y="38"/>
                </a:lnTo>
                <a:lnTo>
                  <a:pt x="96" y="47"/>
                </a:lnTo>
                <a:lnTo>
                  <a:pt x="96" y="47"/>
                </a:lnTo>
                <a:lnTo>
                  <a:pt x="93" y="56"/>
                </a:lnTo>
                <a:lnTo>
                  <a:pt x="91" y="65"/>
                </a:lnTo>
                <a:lnTo>
                  <a:pt x="86" y="72"/>
                </a:lnTo>
                <a:lnTo>
                  <a:pt x="82" y="79"/>
                </a:lnTo>
                <a:lnTo>
                  <a:pt x="75" y="86"/>
                </a:lnTo>
                <a:lnTo>
                  <a:pt x="65" y="89"/>
                </a:lnTo>
                <a:lnTo>
                  <a:pt x="56" y="93"/>
                </a:lnTo>
                <a:lnTo>
                  <a:pt x="47" y="93"/>
                </a:lnTo>
                <a:lnTo>
                  <a:pt x="47" y="93"/>
                </a:lnTo>
                <a:lnTo>
                  <a:pt x="38" y="93"/>
                </a:lnTo>
                <a:lnTo>
                  <a:pt x="28" y="89"/>
                </a:lnTo>
                <a:lnTo>
                  <a:pt x="21" y="86"/>
                </a:lnTo>
                <a:lnTo>
                  <a:pt x="14" y="79"/>
                </a:lnTo>
                <a:lnTo>
                  <a:pt x="10" y="72"/>
                </a:lnTo>
                <a:lnTo>
                  <a:pt x="5" y="65"/>
                </a:lnTo>
                <a:lnTo>
                  <a:pt x="0" y="56"/>
                </a:lnTo>
                <a:lnTo>
                  <a:pt x="0" y="47"/>
                </a:lnTo>
                <a:lnTo>
                  <a:pt x="0" y="47"/>
                </a:lnTo>
                <a:lnTo>
                  <a:pt x="0" y="38"/>
                </a:lnTo>
                <a:lnTo>
                  <a:pt x="5" y="28"/>
                </a:lnTo>
                <a:lnTo>
                  <a:pt x="10" y="19"/>
                </a:lnTo>
                <a:lnTo>
                  <a:pt x="14" y="12"/>
                </a:lnTo>
                <a:lnTo>
                  <a:pt x="21" y="7"/>
                </a:lnTo>
                <a:lnTo>
                  <a:pt x="28" y="3"/>
                </a:lnTo>
                <a:lnTo>
                  <a:pt x="38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488"/>
          <p:cNvSpPr>
            <a:spLocks/>
          </p:cNvSpPr>
          <p:nvPr/>
        </p:nvSpPr>
        <p:spPr bwMode="auto">
          <a:xfrm>
            <a:off x="3337327" y="3293368"/>
            <a:ext cx="152400" cy="152400"/>
          </a:xfrm>
          <a:custGeom>
            <a:avLst/>
            <a:gdLst>
              <a:gd name="T0" fmla="*/ 47 w 96"/>
              <a:gd name="T1" fmla="*/ 0 h 96"/>
              <a:gd name="T2" fmla="*/ 47 w 96"/>
              <a:gd name="T3" fmla="*/ 0 h 96"/>
              <a:gd name="T4" fmla="*/ 56 w 96"/>
              <a:gd name="T5" fmla="*/ 2 h 96"/>
              <a:gd name="T6" fmla="*/ 65 w 96"/>
              <a:gd name="T7" fmla="*/ 5 h 96"/>
              <a:gd name="T8" fmla="*/ 75 w 96"/>
              <a:gd name="T9" fmla="*/ 9 h 96"/>
              <a:gd name="T10" fmla="*/ 82 w 96"/>
              <a:gd name="T11" fmla="*/ 14 h 96"/>
              <a:gd name="T12" fmla="*/ 86 w 96"/>
              <a:gd name="T13" fmla="*/ 21 h 96"/>
              <a:gd name="T14" fmla="*/ 91 w 96"/>
              <a:gd name="T15" fmla="*/ 30 h 96"/>
              <a:gd name="T16" fmla="*/ 93 w 96"/>
              <a:gd name="T17" fmla="*/ 40 h 96"/>
              <a:gd name="T18" fmla="*/ 96 w 96"/>
              <a:gd name="T19" fmla="*/ 49 h 96"/>
              <a:gd name="T20" fmla="*/ 96 w 96"/>
              <a:gd name="T21" fmla="*/ 49 h 96"/>
              <a:gd name="T22" fmla="*/ 93 w 96"/>
              <a:gd name="T23" fmla="*/ 58 h 96"/>
              <a:gd name="T24" fmla="*/ 91 w 96"/>
              <a:gd name="T25" fmla="*/ 68 h 96"/>
              <a:gd name="T26" fmla="*/ 86 w 96"/>
              <a:gd name="T27" fmla="*/ 75 h 96"/>
              <a:gd name="T28" fmla="*/ 82 w 96"/>
              <a:gd name="T29" fmla="*/ 82 h 96"/>
              <a:gd name="T30" fmla="*/ 75 w 96"/>
              <a:gd name="T31" fmla="*/ 86 h 96"/>
              <a:gd name="T32" fmla="*/ 65 w 96"/>
              <a:gd name="T33" fmla="*/ 91 h 96"/>
              <a:gd name="T34" fmla="*/ 56 w 96"/>
              <a:gd name="T35" fmla="*/ 93 h 96"/>
              <a:gd name="T36" fmla="*/ 47 w 96"/>
              <a:gd name="T37" fmla="*/ 96 h 96"/>
              <a:gd name="T38" fmla="*/ 47 w 96"/>
              <a:gd name="T39" fmla="*/ 96 h 96"/>
              <a:gd name="T40" fmla="*/ 38 w 96"/>
              <a:gd name="T41" fmla="*/ 93 h 96"/>
              <a:gd name="T42" fmla="*/ 28 w 96"/>
              <a:gd name="T43" fmla="*/ 91 h 96"/>
              <a:gd name="T44" fmla="*/ 21 w 96"/>
              <a:gd name="T45" fmla="*/ 86 h 96"/>
              <a:gd name="T46" fmla="*/ 14 w 96"/>
              <a:gd name="T47" fmla="*/ 82 h 96"/>
              <a:gd name="T48" fmla="*/ 10 w 96"/>
              <a:gd name="T49" fmla="*/ 75 h 96"/>
              <a:gd name="T50" fmla="*/ 5 w 96"/>
              <a:gd name="T51" fmla="*/ 68 h 96"/>
              <a:gd name="T52" fmla="*/ 0 w 96"/>
              <a:gd name="T53" fmla="*/ 58 h 96"/>
              <a:gd name="T54" fmla="*/ 0 w 96"/>
              <a:gd name="T55" fmla="*/ 49 h 96"/>
              <a:gd name="T56" fmla="*/ 0 w 96"/>
              <a:gd name="T57" fmla="*/ 49 h 96"/>
              <a:gd name="T58" fmla="*/ 0 w 96"/>
              <a:gd name="T59" fmla="*/ 40 h 96"/>
              <a:gd name="T60" fmla="*/ 5 w 96"/>
              <a:gd name="T61" fmla="*/ 30 h 96"/>
              <a:gd name="T62" fmla="*/ 10 w 96"/>
              <a:gd name="T63" fmla="*/ 21 h 96"/>
              <a:gd name="T64" fmla="*/ 14 w 96"/>
              <a:gd name="T65" fmla="*/ 14 h 96"/>
              <a:gd name="T66" fmla="*/ 21 w 96"/>
              <a:gd name="T67" fmla="*/ 9 h 96"/>
              <a:gd name="T68" fmla="*/ 28 w 96"/>
              <a:gd name="T69" fmla="*/ 5 h 96"/>
              <a:gd name="T70" fmla="*/ 38 w 96"/>
              <a:gd name="T71" fmla="*/ 2 h 96"/>
              <a:gd name="T72" fmla="*/ 47 w 96"/>
              <a:gd name="T73" fmla="*/ 0 h 96"/>
              <a:gd name="T74" fmla="*/ 47 w 96"/>
              <a:gd name="T7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96">
                <a:moveTo>
                  <a:pt x="47" y="0"/>
                </a:moveTo>
                <a:lnTo>
                  <a:pt x="47" y="0"/>
                </a:lnTo>
                <a:lnTo>
                  <a:pt x="56" y="2"/>
                </a:lnTo>
                <a:lnTo>
                  <a:pt x="65" y="5"/>
                </a:lnTo>
                <a:lnTo>
                  <a:pt x="75" y="9"/>
                </a:lnTo>
                <a:lnTo>
                  <a:pt x="82" y="14"/>
                </a:lnTo>
                <a:lnTo>
                  <a:pt x="86" y="21"/>
                </a:lnTo>
                <a:lnTo>
                  <a:pt x="91" y="30"/>
                </a:lnTo>
                <a:lnTo>
                  <a:pt x="93" y="40"/>
                </a:lnTo>
                <a:lnTo>
                  <a:pt x="96" y="49"/>
                </a:lnTo>
                <a:lnTo>
                  <a:pt x="96" y="49"/>
                </a:lnTo>
                <a:lnTo>
                  <a:pt x="93" y="58"/>
                </a:lnTo>
                <a:lnTo>
                  <a:pt x="91" y="68"/>
                </a:lnTo>
                <a:lnTo>
                  <a:pt x="86" y="75"/>
                </a:lnTo>
                <a:lnTo>
                  <a:pt x="82" y="82"/>
                </a:lnTo>
                <a:lnTo>
                  <a:pt x="75" y="86"/>
                </a:lnTo>
                <a:lnTo>
                  <a:pt x="65" y="91"/>
                </a:lnTo>
                <a:lnTo>
                  <a:pt x="56" y="93"/>
                </a:lnTo>
                <a:lnTo>
                  <a:pt x="47" y="96"/>
                </a:lnTo>
                <a:lnTo>
                  <a:pt x="47" y="96"/>
                </a:lnTo>
                <a:lnTo>
                  <a:pt x="38" y="93"/>
                </a:lnTo>
                <a:lnTo>
                  <a:pt x="28" y="91"/>
                </a:lnTo>
                <a:lnTo>
                  <a:pt x="21" y="86"/>
                </a:lnTo>
                <a:lnTo>
                  <a:pt x="14" y="82"/>
                </a:lnTo>
                <a:lnTo>
                  <a:pt x="10" y="75"/>
                </a:lnTo>
                <a:lnTo>
                  <a:pt x="5" y="68"/>
                </a:lnTo>
                <a:lnTo>
                  <a:pt x="0" y="58"/>
                </a:lnTo>
                <a:lnTo>
                  <a:pt x="0" y="49"/>
                </a:lnTo>
                <a:lnTo>
                  <a:pt x="0" y="49"/>
                </a:lnTo>
                <a:lnTo>
                  <a:pt x="0" y="40"/>
                </a:lnTo>
                <a:lnTo>
                  <a:pt x="5" y="30"/>
                </a:lnTo>
                <a:lnTo>
                  <a:pt x="10" y="21"/>
                </a:lnTo>
                <a:lnTo>
                  <a:pt x="14" y="14"/>
                </a:lnTo>
                <a:lnTo>
                  <a:pt x="21" y="9"/>
                </a:lnTo>
                <a:lnTo>
                  <a:pt x="28" y="5"/>
                </a:lnTo>
                <a:lnTo>
                  <a:pt x="38" y="2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595"/>
          <p:cNvSpPr>
            <a:spLocks/>
          </p:cNvSpPr>
          <p:nvPr/>
        </p:nvSpPr>
        <p:spPr bwMode="auto">
          <a:xfrm>
            <a:off x="8817377" y="3729931"/>
            <a:ext cx="152400" cy="152400"/>
          </a:xfrm>
          <a:custGeom>
            <a:avLst/>
            <a:gdLst>
              <a:gd name="T0" fmla="*/ 47 w 96"/>
              <a:gd name="T1" fmla="*/ 0 h 96"/>
              <a:gd name="T2" fmla="*/ 47 w 96"/>
              <a:gd name="T3" fmla="*/ 0 h 96"/>
              <a:gd name="T4" fmla="*/ 56 w 96"/>
              <a:gd name="T5" fmla="*/ 2 h 96"/>
              <a:gd name="T6" fmla="*/ 65 w 96"/>
              <a:gd name="T7" fmla="*/ 5 h 96"/>
              <a:gd name="T8" fmla="*/ 75 w 96"/>
              <a:gd name="T9" fmla="*/ 9 h 96"/>
              <a:gd name="T10" fmla="*/ 82 w 96"/>
              <a:gd name="T11" fmla="*/ 14 h 96"/>
              <a:gd name="T12" fmla="*/ 86 w 96"/>
              <a:gd name="T13" fmla="*/ 21 h 96"/>
              <a:gd name="T14" fmla="*/ 91 w 96"/>
              <a:gd name="T15" fmla="*/ 30 h 96"/>
              <a:gd name="T16" fmla="*/ 93 w 96"/>
              <a:gd name="T17" fmla="*/ 40 h 96"/>
              <a:gd name="T18" fmla="*/ 96 w 96"/>
              <a:gd name="T19" fmla="*/ 49 h 96"/>
              <a:gd name="T20" fmla="*/ 96 w 96"/>
              <a:gd name="T21" fmla="*/ 49 h 96"/>
              <a:gd name="T22" fmla="*/ 93 w 96"/>
              <a:gd name="T23" fmla="*/ 58 h 96"/>
              <a:gd name="T24" fmla="*/ 91 w 96"/>
              <a:gd name="T25" fmla="*/ 68 h 96"/>
              <a:gd name="T26" fmla="*/ 86 w 96"/>
              <a:gd name="T27" fmla="*/ 75 h 96"/>
              <a:gd name="T28" fmla="*/ 82 w 96"/>
              <a:gd name="T29" fmla="*/ 82 h 96"/>
              <a:gd name="T30" fmla="*/ 75 w 96"/>
              <a:gd name="T31" fmla="*/ 86 h 96"/>
              <a:gd name="T32" fmla="*/ 65 w 96"/>
              <a:gd name="T33" fmla="*/ 91 h 96"/>
              <a:gd name="T34" fmla="*/ 56 w 96"/>
              <a:gd name="T35" fmla="*/ 93 h 96"/>
              <a:gd name="T36" fmla="*/ 47 w 96"/>
              <a:gd name="T37" fmla="*/ 96 h 96"/>
              <a:gd name="T38" fmla="*/ 47 w 96"/>
              <a:gd name="T39" fmla="*/ 96 h 96"/>
              <a:gd name="T40" fmla="*/ 37 w 96"/>
              <a:gd name="T41" fmla="*/ 93 h 96"/>
              <a:gd name="T42" fmla="*/ 28 w 96"/>
              <a:gd name="T43" fmla="*/ 91 h 96"/>
              <a:gd name="T44" fmla="*/ 21 w 96"/>
              <a:gd name="T45" fmla="*/ 86 h 96"/>
              <a:gd name="T46" fmla="*/ 14 w 96"/>
              <a:gd name="T47" fmla="*/ 82 h 96"/>
              <a:gd name="T48" fmla="*/ 10 w 96"/>
              <a:gd name="T49" fmla="*/ 75 h 96"/>
              <a:gd name="T50" fmla="*/ 5 w 96"/>
              <a:gd name="T51" fmla="*/ 68 h 96"/>
              <a:gd name="T52" fmla="*/ 3 w 96"/>
              <a:gd name="T53" fmla="*/ 58 h 96"/>
              <a:gd name="T54" fmla="*/ 0 w 96"/>
              <a:gd name="T55" fmla="*/ 49 h 96"/>
              <a:gd name="T56" fmla="*/ 0 w 96"/>
              <a:gd name="T57" fmla="*/ 49 h 96"/>
              <a:gd name="T58" fmla="*/ 3 w 96"/>
              <a:gd name="T59" fmla="*/ 40 h 96"/>
              <a:gd name="T60" fmla="*/ 5 w 96"/>
              <a:gd name="T61" fmla="*/ 30 h 96"/>
              <a:gd name="T62" fmla="*/ 10 w 96"/>
              <a:gd name="T63" fmla="*/ 21 h 96"/>
              <a:gd name="T64" fmla="*/ 14 w 96"/>
              <a:gd name="T65" fmla="*/ 14 h 96"/>
              <a:gd name="T66" fmla="*/ 21 w 96"/>
              <a:gd name="T67" fmla="*/ 9 h 96"/>
              <a:gd name="T68" fmla="*/ 28 w 96"/>
              <a:gd name="T69" fmla="*/ 5 h 96"/>
              <a:gd name="T70" fmla="*/ 37 w 96"/>
              <a:gd name="T71" fmla="*/ 2 h 96"/>
              <a:gd name="T72" fmla="*/ 47 w 96"/>
              <a:gd name="T73" fmla="*/ 0 h 96"/>
              <a:gd name="T74" fmla="*/ 47 w 96"/>
              <a:gd name="T7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96">
                <a:moveTo>
                  <a:pt x="47" y="0"/>
                </a:moveTo>
                <a:lnTo>
                  <a:pt x="47" y="0"/>
                </a:lnTo>
                <a:lnTo>
                  <a:pt x="56" y="2"/>
                </a:lnTo>
                <a:lnTo>
                  <a:pt x="65" y="5"/>
                </a:lnTo>
                <a:lnTo>
                  <a:pt x="75" y="9"/>
                </a:lnTo>
                <a:lnTo>
                  <a:pt x="82" y="14"/>
                </a:lnTo>
                <a:lnTo>
                  <a:pt x="86" y="21"/>
                </a:lnTo>
                <a:lnTo>
                  <a:pt x="91" y="30"/>
                </a:lnTo>
                <a:lnTo>
                  <a:pt x="93" y="40"/>
                </a:lnTo>
                <a:lnTo>
                  <a:pt x="96" y="49"/>
                </a:lnTo>
                <a:lnTo>
                  <a:pt x="96" y="49"/>
                </a:lnTo>
                <a:lnTo>
                  <a:pt x="93" y="58"/>
                </a:lnTo>
                <a:lnTo>
                  <a:pt x="91" y="68"/>
                </a:lnTo>
                <a:lnTo>
                  <a:pt x="86" y="75"/>
                </a:lnTo>
                <a:lnTo>
                  <a:pt x="82" y="82"/>
                </a:lnTo>
                <a:lnTo>
                  <a:pt x="75" y="86"/>
                </a:lnTo>
                <a:lnTo>
                  <a:pt x="65" y="91"/>
                </a:lnTo>
                <a:lnTo>
                  <a:pt x="56" y="93"/>
                </a:lnTo>
                <a:lnTo>
                  <a:pt x="47" y="96"/>
                </a:lnTo>
                <a:lnTo>
                  <a:pt x="47" y="96"/>
                </a:lnTo>
                <a:lnTo>
                  <a:pt x="37" y="93"/>
                </a:lnTo>
                <a:lnTo>
                  <a:pt x="28" y="91"/>
                </a:lnTo>
                <a:lnTo>
                  <a:pt x="21" y="86"/>
                </a:lnTo>
                <a:lnTo>
                  <a:pt x="14" y="82"/>
                </a:lnTo>
                <a:lnTo>
                  <a:pt x="10" y="75"/>
                </a:lnTo>
                <a:lnTo>
                  <a:pt x="5" y="68"/>
                </a:lnTo>
                <a:lnTo>
                  <a:pt x="3" y="58"/>
                </a:lnTo>
                <a:lnTo>
                  <a:pt x="0" y="49"/>
                </a:lnTo>
                <a:lnTo>
                  <a:pt x="0" y="49"/>
                </a:lnTo>
                <a:lnTo>
                  <a:pt x="3" y="40"/>
                </a:lnTo>
                <a:lnTo>
                  <a:pt x="5" y="30"/>
                </a:lnTo>
                <a:lnTo>
                  <a:pt x="10" y="21"/>
                </a:lnTo>
                <a:lnTo>
                  <a:pt x="14" y="14"/>
                </a:lnTo>
                <a:lnTo>
                  <a:pt x="21" y="9"/>
                </a:lnTo>
                <a:lnTo>
                  <a:pt x="28" y="5"/>
                </a:lnTo>
                <a:lnTo>
                  <a:pt x="37" y="2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703"/>
          <p:cNvSpPr>
            <a:spLocks/>
          </p:cNvSpPr>
          <p:nvPr/>
        </p:nvSpPr>
        <p:spPr bwMode="auto">
          <a:xfrm>
            <a:off x="8817377" y="2434531"/>
            <a:ext cx="152400" cy="147638"/>
          </a:xfrm>
          <a:custGeom>
            <a:avLst/>
            <a:gdLst>
              <a:gd name="T0" fmla="*/ 47 w 96"/>
              <a:gd name="T1" fmla="*/ 0 h 93"/>
              <a:gd name="T2" fmla="*/ 47 w 96"/>
              <a:gd name="T3" fmla="*/ 0 h 93"/>
              <a:gd name="T4" fmla="*/ 56 w 96"/>
              <a:gd name="T5" fmla="*/ 0 h 93"/>
              <a:gd name="T6" fmla="*/ 65 w 96"/>
              <a:gd name="T7" fmla="*/ 3 h 93"/>
              <a:gd name="T8" fmla="*/ 75 w 96"/>
              <a:gd name="T9" fmla="*/ 7 h 93"/>
              <a:gd name="T10" fmla="*/ 82 w 96"/>
              <a:gd name="T11" fmla="*/ 14 h 93"/>
              <a:gd name="T12" fmla="*/ 86 w 96"/>
              <a:gd name="T13" fmla="*/ 21 h 93"/>
              <a:gd name="T14" fmla="*/ 91 w 96"/>
              <a:gd name="T15" fmla="*/ 28 h 93"/>
              <a:gd name="T16" fmla="*/ 93 w 96"/>
              <a:gd name="T17" fmla="*/ 37 h 93"/>
              <a:gd name="T18" fmla="*/ 96 w 96"/>
              <a:gd name="T19" fmla="*/ 47 h 93"/>
              <a:gd name="T20" fmla="*/ 96 w 96"/>
              <a:gd name="T21" fmla="*/ 47 h 93"/>
              <a:gd name="T22" fmla="*/ 93 w 96"/>
              <a:gd name="T23" fmla="*/ 56 h 93"/>
              <a:gd name="T24" fmla="*/ 91 w 96"/>
              <a:gd name="T25" fmla="*/ 65 h 93"/>
              <a:gd name="T26" fmla="*/ 86 w 96"/>
              <a:gd name="T27" fmla="*/ 72 h 93"/>
              <a:gd name="T28" fmla="*/ 82 w 96"/>
              <a:gd name="T29" fmla="*/ 79 h 93"/>
              <a:gd name="T30" fmla="*/ 75 w 96"/>
              <a:gd name="T31" fmla="*/ 86 h 93"/>
              <a:gd name="T32" fmla="*/ 65 w 96"/>
              <a:gd name="T33" fmla="*/ 91 h 93"/>
              <a:gd name="T34" fmla="*/ 56 w 96"/>
              <a:gd name="T35" fmla="*/ 93 h 93"/>
              <a:gd name="T36" fmla="*/ 47 w 96"/>
              <a:gd name="T37" fmla="*/ 93 h 93"/>
              <a:gd name="T38" fmla="*/ 47 w 96"/>
              <a:gd name="T39" fmla="*/ 93 h 93"/>
              <a:gd name="T40" fmla="*/ 37 w 96"/>
              <a:gd name="T41" fmla="*/ 93 h 93"/>
              <a:gd name="T42" fmla="*/ 28 w 96"/>
              <a:gd name="T43" fmla="*/ 91 h 93"/>
              <a:gd name="T44" fmla="*/ 21 w 96"/>
              <a:gd name="T45" fmla="*/ 86 h 93"/>
              <a:gd name="T46" fmla="*/ 14 w 96"/>
              <a:gd name="T47" fmla="*/ 79 h 93"/>
              <a:gd name="T48" fmla="*/ 10 w 96"/>
              <a:gd name="T49" fmla="*/ 72 h 93"/>
              <a:gd name="T50" fmla="*/ 5 w 96"/>
              <a:gd name="T51" fmla="*/ 65 h 93"/>
              <a:gd name="T52" fmla="*/ 3 w 96"/>
              <a:gd name="T53" fmla="*/ 56 h 93"/>
              <a:gd name="T54" fmla="*/ 0 w 96"/>
              <a:gd name="T55" fmla="*/ 47 h 93"/>
              <a:gd name="T56" fmla="*/ 0 w 96"/>
              <a:gd name="T57" fmla="*/ 47 h 93"/>
              <a:gd name="T58" fmla="*/ 3 w 96"/>
              <a:gd name="T59" fmla="*/ 37 h 93"/>
              <a:gd name="T60" fmla="*/ 5 w 96"/>
              <a:gd name="T61" fmla="*/ 28 h 93"/>
              <a:gd name="T62" fmla="*/ 10 w 96"/>
              <a:gd name="T63" fmla="*/ 21 h 93"/>
              <a:gd name="T64" fmla="*/ 14 w 96"/>
              <a:gd name="T65" fmla="*/ 14 h 93"/>
              <a:gd name="T66" fmla="*/ 21 w 96"/>
              <a:gd name="T67" fmla="*/ 7 h 93"/>
              <a:gd name="T68" fmla="*/ 28 w 96"/>
              <a:gd name="T69" fmla="*/ 3 h 93"/>
              <a:gd name="T70" fmla="*/ 37 w 96"/>
              <a:gd name="T71" fmla="*/ 0 h 93"/>
              <a:gd name="T72" fmla="*/ 47 w 96"/>
              <a:gd name="T73" fmla="*/ 0 h 93"/>
              <a:gd name="T74" fmla="*/ 47 w 96"/>
              <a:gd name="T7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93">
                <a:moveTo>
                  <a:pt x="47" y="0"/>
                </a:moveTo>
                <a:lnTo>
                  <a:pt x="47" y="0"/>
                </a:lnTo>
                <a:lnTo>
                  <a:pt x="56" y="0"/>
                </a:lnTo>
                <a:lnTo>
                  <a:pt x="65" y="3"/>
                </a:lnTo>
                <a:lnTo>
                  <a:pt x="75" y="7"/>
                </a:lnTo>
                <a:lnTo>
                  <a:pt x="82" y="14"/>
                </a:lnTo>
                <a:lnTo>
                  <a:pt x="86" y="21"/>
                </a:lnTo>
                <a:lnTo>
                  <a:pt x="91" y="28"/>
                </a:lnTo>
                <a:lnTo>
                  <a:pt x="93" y="37"/>
                </a:lnTo>
                <a:lnTo>
                  <a:pt x="96" y="47"/>
                </a:lnTo>
                <a:lnTo>
                  <a:pt x="96" y="47"/>
                </a:lnTo>
                <a:lnTo>
                  <a:pt x="93" y="56"/>
                </a:lnTo>
                <a:lnTo>
                  <a:pt x="91" y="65"/>
                </a:lnTo>
                <a:lnTo>
                  <a:pt x="86" y="72"/>
                </a:lnTo>
                <a:lnTo>
                  <a:pt x="82" y="79"/>
                </a:lnTo>
                <a:lnTo>
                  <a:pt x="75" y="86"/>
                </a:lnTo>
                <a:lnTo>
                  <a:pt x="65" y="91"/>
                </a:lnTo>
                <a:lnTo>
                  <a:pt x="56" y="93"/>
                </a:lnTo>
                <a:lnTo>
                  <a:pt x="47" y="93"/>
                </a:lnTo>
                <a:lnTo>
                  <a:pt x="47" y="93"/>
                </a:lnTo>
                <a:lnTo>
                  <a:pt x="37" y="93"/>
                </a:lnTo>
                <a:lnTo>
                  <a:pt x="28" y="91"/>
                </a:lnTo>
                <a:lnTo>
                  <a:pt x="21" y="86"/>
                </a:lnTo>
                <a:lnTo>
                  <a:pt x="14" y="79"/>
                </a:lnTo>
                <a:lnTo>
                  <a:pt x="10" y="72"/>
                </a:lnTo>
                <a:lnTo>
                  <a:pt x="5" y="65"/>
                </a:lnTo>
                <a:lnTo>
                  <a:pt x="3" y="56"/>
                </a:lnTo>
                <a:lnTo>
                  <a:pt x="0" y="47"/>
                </a:lnTo>
                <a:lnTo>
                  <a:pt x="0" y="47"/>
                </a:lnTo>
                <a:lnTo>
                  <a:pt x="3" y="37"/>
                </a:lnTo>
                <a:lnTo>
                  <a:pt x="5" y="28"/>
                </a:lnTo>
                <a:lnTo>
                  <a:pt x="10" y="21"/>
                </a:lnTo>
                <a:lnTo>
                  <a:pt x="14" y="14"/>
                </a:lnTo>
                <a:lnTo>
                  <a:pt x="21" y="7"/>
                </a:lnTo>
                <a:lnTo>
                  <a:pt x="28" y="3"/>
                </a:lnTo>
                <a:lnTo>
                  <a:pt x="37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801"/>
          <p:cNvSpPr>
            <a:spLocks noEditPoints="1"/>
          </p:cNvSpPr>
          <p:nvPr/>
        </p:nvSpPr>
        <p:spPr bwMode="auto">
          <a:xfrm>
            <a:off x="5413777" y="2442469"/>
            <a:ext cx="236538" cy="239713"/>
          </a:xfrm>
          <a:custGeom>
            <a:avLst/>
            <a:gdLst>
              <a:gd name="T0" fmla="*/ 74 w 149"/>
              <a:gd name="T1" fmla="*/ 21 h 151"/>
              <a:gd name="T2" fmla="*/ 51 w 149"/>
              <a:gd name="T3" fmla="*/ 25 h 151"/>
              <a:gd name="T4" fmla="*/ 32 w 149"/>
              <a:gd name="T5" fmla="*/ 42 h 151"/>
              <a:gd name="T6" fmla="*/ 28 w 149"/>
              <a:gd name="T7" fmla="*/ 49 h 151"/>
              <a:gd name="T8" fmla="*/ 21 w 149"/>
              <a:gd name="T9" fmla="*/ 70 h 151"/>
              <a:gd name="T10" fmla="*/ 23 w 149"/>
              <a:gd name="T11" fmla="*/ 91 h 151"/>
              <a:gd name="T12" fmla="*/ 32 w 149"/>
              <a:gd name="T13" fmla="*/ 109 h 151"/>
              <a:gd name="T14" fmla="*/ 39 w 149"/>
              <a:gd name="T15" fmla="*/ 119 h 151"/>
              <a:gd name="T16" fmla="*/ 56 w 149"/>
              <a:gd name="T17" fmla="*/ 128 h 151"/>
              <a:gd name="T18" fmla="*/ 74 w 149"/>
              <a:gd name="T19" fmla="*/ 130 h 151"/>
              <a:gd name="T20" fmla="*/ 86 w 149"/>
              <a:gd name="T21" fmla="*/ 130 h 151"/>
              <a:gd name="T22" fmla="*/ 107 w 149"/>
              <a:gd name="T23" fmla="*/ 119 h 151"/>
              <a:gd name="T24" fmla="*/ 116 w 149"/>
              <a:gd name="T25" fmla="*/ 112 h 151"/>
              <a:gd name="T26" fmla="*/ 128 w 149"/>
              <a:gd name="T27" fmla="*/ 93 h 151"/>
              <a:gd name="T28" fmla="*/ 130 w 149"/>
              <a:gd name="T29" fmla="*/ 72 h 151"/>
              <a:gd name="T30" fmla="*/ 128 w 149"/>
              <a:gd name="T31" fmla="*/ 60 h 151"/>
              <a:gd name="T32" fmla="*/ 119 w 149"/>
              <a:gd name="T33" fmla="*/ 42 h 151"/>
              <a:gd name="T34" fmla="*/ 109 w 149"/>
              <a:gd name="T35" fmla="*/ 35 h 151"/>
              <a:gd name="T36" fmla="*/ 93 w 149"/>
              <a:gd name="T37" fmla="*/ 25 h 151"/>
              <a:gd name="T38" fmla="*/ 74 w 149"/>
              <a:gd name="T39" fmla="*/ 21 h 151"/>
              <a:gd name="T40" fmla="*/ 74 w 149"/>
              <a:gd name="T41" fmla="*/ 151 h 151"/>
              <a:gd name="T42" fmla="*/ 63 w 149"/>
              <a:gd name="T43" fmla="*/ 151 h 151"/>
              <a:gd name="T44" fmla="*/ 37 w 149"/>
              <a:gd name="T45" fmla="*/ 142 h 151"/>
              <a:gd name="T46" fmla="*/ 25 w 149"/>
              <a:gd name="T47" fmla="*/ 133 h 151"/>
              <a:gd name="T48" fmla="*/ 7 w 149"/>
              <a:gd name="T49" fmla="*/ 109 h 151"/>
              <a:gd name="T50" fmla="*/ 0 w 149"/>
              <a:gd name="T51" fmla="*/ 81 h 151"/>
              <a:gd name="T52" fmla="*/ 2 w 149"/>
              <a:gd name="T53" fmla="*/ 53 h 151"/>
              <a:gd name="T54" fmla="*/ 18 w 149"/>
              <a:gd name="T55" fmla="*/ 28 h 151"/>
              <a:gd name="T56" fmla="*/ 30 w 149"/>
              <a:gd name="T57" fmla="*/ 16 h 151"/>
              <a:gd name="T58" fmla="*/ 58 w 149"/>
              <a:gd name="T59" fmla="*/ 2 h 151"/>
              <a:gd name="T60" fmla="*/ 74 w 149"/>
              <a:gd name="T61" fmla="*/ 0 h 151"/>
              <a:gd name="T62" fmla="*/ 100 w 149"/>
              <a:gd name="T63" fmla="*/ 5 h 151"/>
              <a:gd name="T64" fmla="*/ 123 w 149"/>
              <a:gd name="T65" fmla="*/ 18 h 151"/>
              <a:gd name="T66" fmla="*/ 135 w 149"/>
              <a:gd name="T67" fmla="*/ 30 h 151"/>
              <a:gd name="T68" fmla="*/ 147 w 149"/>
              <a:gd name="T69" fmla="*/ 56 h 151"/>
              <a:gd name="T70" fmla="*/ 149 w 149"/>
              <a:gd name="T71" fmla="*/ 70 h 151"/>
              <a:gd name="T72" fmla="*/ 147 w 149"/>
              <a:gd name="T73" fmla="*/ 100 h 151"/>
              <a:gd name="T74" fmla="*/ 133 w 149"/>
              <a:gd name="T75" fmla="*/ 126 h 151"/>
              <a:gd name="T76" fmla="*/ 121 w 149"/>
              <a:gd name="T77" fmla="*/ 137 h 151"/>
              <a:gd name="T78" fmla="*/ 91 w 149"/>
              <a:gd name="T79" fmla="*/ 149 h 151"/>
              <a:gd name="T80" fmla="*/ 74 w 149"/>
              <a:gd name="T81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9" h="151">
                <a:moveTo>
                  <a:pt x="74" y="21"/>
                </a:moveTo>
                <a:lnTo>
                  <a:pt x="74" y="21"/>
                </a:lnTo>
                <a:lnTo>
                  <a:pt x="63" y="23"/>
                </a:lnTo>
                <a:lnTo>
                  <a:pt x="51" y="25"/>
                </a:lnTo>
                <a:lnTo>
                  <a:pt x="42" y="32"/>
                </a:lnTo>
                <a:lnTo>
                  <a:pt x="32" y="42"/>
                </a:lnTo>
                <a:lnTo>
                  <a:pt x="32" y="42"/>
                </a:lnTo>
                <a:lnTo>
                  <a:pt x="28" y="49"/>
                </a:lnTo>
                <a:lnTo>
                  <a:pt x="23" y="60"/>
                </a:lnTo>
                <a:lnTo>
                  <a:pt x="21" y="70"/>
                </a:lnTo>
                <a:lnTo>
                  <a:pt x="21" y="81"/>
                </a:lnTo>
                <a:lnTo>
                  <a:pt x="23" y="91"/>
                </a:lnTo>
                <a:lnTo>
                  <a:pt x="25" y="100"/>
                </a:lnTo>
                <a:lnTo>
                  <a:pt x="32" y="109"/>
                </a:lnTo>
                <a:lnTo>
                  <a:pt x="39" y="119"/>
                </a:lnTo>
                <a:lnTo>
                  <a:pt x="39" y="119"/>
                </a:lnTo>
                <a:lnTo>
                  <a:pt x="46" y="123"/>
                </a:lnTo>
                <a:lnTo>
                  <a:pt x="56" y="128"/>
                </a:lnTo>
                <a:lnTo>
                  <a:pt x="65" y="130"/>
                </a:lnTo>
                <a:lnTo>
                  <a:pt x="74" y="130"/>
                </a:lnTo>
                <a:lnTo>
                  <a:pt x="74" y="130"/>
                </a:lnTo>
                <a:lnTo>
                  <a:pt x="86" y="130"/>
                </a:lnTo>
                <a:lnTo>
                  <a:pt x="98" y="126"/>
                </a:lnTo>
                <a:lnTo>
                  <a:pt x="107" y="119"/>
                </a:lnTo>
                <a:lnTo>
                  <a:pt x="116" y="112"/>
                </a:lnTo>
                <a:lnTo>
                  <a:pt x="116" y="112"/>
                </a:lnTo>
                <a:lnTo>
                  <a:pt x="123" y="102"/>
                </a:lnTo>
                <a:lnTo>
                  <a:pt x="128" y="93"/>
                </a:lnTo>
                <a:lnTo>
                  <a:pt x="130" y="81"/>
                </a:lnTo>
                <a:lnTo>
                  <a:pt x="130" y="72"/>
                </a:lnTo>
                <a:lnTo>
                  <a:pt x="130" y="72"/>
                </a:lnTo>
                <a:lnTo>
                  <a:pt x="128" y="60"/>
                </a:lnTo>
                <a:lnTo>
                  <a:pt x="123" y="51"/>
                </a:lnTo>
                <a:lnTo>
                  <a:pt x="119" y="42"/>
                </a:lnTo>
                <a:lnTo>
                  <a:pt x="109" y="35"/>
                </a:lnTo>
                <a:lnTo>
                  <a:pt x="109" y="35"/>
                </a:lnTo>
                <a:lnTo>
                  <a:pt x="102" y="28"/>
                </a:lnTo>
                <a:lnTo>
                  <a:pt x="93" y="25"/>
                </a:lnTo>
                <a:lnTo>
                  <a:pt x="84" y="23"/>
                </a:lnTo>
                <a:lnTo>
                  <a:pt x="74" y="21"/>
                </a:lnTo>
                <a:lnTo>
                  <a:pt x="74" y="21"/>
                </a:lnTo>
                <a:close/>
                <a:moveTo>
                  <a:pt x="74" y="151"/>
                </a:moveTo>
                <a:lnTo>
                  <a:pt x="74" y="151"/>
                </a:lnTo>
                <a:lnTo>
                  <a:pt x="63" y="151"/>
                </a:lnTo>
                <a:lnTo>
                  <a:pt x="49" y="147"/>
                </a:lnTo>
                <a:lnTo>
                  <a:pt x="37" y="142"/>
                </a:lnTo>
                <a:lnTo>
                  <a:pt x="25" y="133"/>
                </a:lnTo>
                <a:lnTo>
                  <a:pt x="25" y="133"/>
                </a:lnTo>
                <a:lnTo>
                  <a:pt x="16" y="123"/>
                </a:lnTo>
                <a:lnTo>
                  <a:pt x="7" y="109"/>
                </a:lnTo>
                <a:lnTo>
                  <a:pt x="2" y="95"/>
                </a:lnTo>
                <a:lnTo>
                  <a:pt x="0" y="81"/>
                </a:lnTo>
                <a:lnTo>
                  <a:pt x="0" y="67"/>
                </a:lnTo>
                <a:lnTo>
                  <a:pt x="2" y="53"/>
                </a:lnTo>
                <a:lnTo>
                  <a:pt x="9" y="39"/>
                </a:lnTo>
                <a:lnTo>
                  <a:pt x="18" y="28"/>
                </a:lnTo>
                <a:lnTo>
                  <a:pt x="18" y="28"/>
                </a:lnTo>
                <a:lnTo>
                  <a:pt x="30" y="16"/>
                </a:lnTo>
                <a:lnTo>
                  <a:pt x="44" y="7"/>
                </a:lnTo>
                <a:lnTo>
                  <a:pt x="58" y="2"/>
                </a:lnTo>
                <a:lnTo>
                  <a:pt x="74" y="0"/>
                </a:lnTo>
                <a:lnTo>
                  <a:pt x="74" y="0"/>
                </a:lnTo>
                <a:lnTo>
                  <a:pt x="88" y="2"/>
                </a:lnTo>
                <a:lnTo>
                  <a:pt x="100" y="5"/>
                </a:lnTo>
                <a:lnTo>
                  <a:pt x="114" y="12"/>
                </a:lnTo>
                <a:lnTo>
                  <a:pt x="123" y="18"/>
                </a:lnTo>
                <a:lnTo>
                  <a:pt x="123" y="18"/>
                </a:lnTo>
                <a:lnTo>
                  <a:pt x="135" y="30"/>
                </a:lnTo>
                <a:lnTo>
                  <a:pt x="142" y="42"/>
                </a:lnTo>
                <a:lnTo>
                  <a:pt x="147" y="56"/>
                </a:lnTo>
                <a:lnTo>
                  <a:pt x="149" y="70"/>
                </a:lnTo>
                <a:lnTo>
                  <a:pt x="149" y="70"/>
                </a:lnTo>
                <a:lnTo>
                  <a:pt x="149" y="86"/>
                </a:lnTo>
                <a:lnTo>
                  <a:pt x="147" y="100"/>
                </a:lnTo>
                <a:lnTo>
                  <a:pt x="142" y="112"/>
                </a:lnTo>
                <a:lnTo>
                  <a:pt x="133" y="126"/>
                </a:lnTo>
                <a:lnTo>
                  <a:pt x="133" y="126"/>
                </a:lnTo>
                <a:lnTo>
                  <a:pt x="121" y="137"/>
                </a:lnTo>
                <a:lnTo>
                  <a:pt x="107" y="144"/>
                </a:lnTo>
                <a:lnTo>
                  <a:pt x="91" y="149"/>
                </a:lnTo>
                <a:lnTo>
                  <a:pt x="74" y="151"/>
                </a:lnTo>
                <a:lnTo>
                  <a:pt x="74" y="1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802"/>
          <p:cNvSpPr>
            <a:spLocks/>
          </p:cNvSpPr>
          <p:nvPr/>
        </p:nvSpPr>
        <p:spPr bwMode="auto">
          <a:xfrm>
            <a:off x="5416952" y="2631381"/>
            <a:ext cx="63500" cy="61913"/>
          </a:xfrm>
          <a:custGeom>
            <a:avLst/>
            <a:gdLst>
              <a:gd name="T0" fmla="*/ 16 w 40"/>
              <a:gd name="T1" fmla="*/ 39 h 39"/>
              <a:gd name="T2" fmla="*/ 0 w 40"/>
              <a:gd name="T3" fmla="*/ 25 h 39"/>
              <a:gd name="T4" fmla="*/ 23 w 40"/>
              <a:gd name="T5" fmla="*/ 0 h 39"/>
              <a:gd name="T6" fmla="*/ 40 w 40"/>
              <a:gd name="T7" fmla="*/ 14 h 39"/>
              <a:gd name="T8" fmla="*/ 16 w 40"/>
              <a:gd name="T9" fmla="*/ 39 h 39"/>
              <a:gd name="T10" fmla="*/ 16 w 40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39">
                <a:moveTo>
                  <a:pt x="16" y="39"/>
                </a:moveTo>
                <a:lnTo>
                  <a:pt x="0" y="25"/>
                </a:lnTo>
                <a:lnTo>
                  <a:pt x="23" y="0"/>
                </a:lnTo>
                <a:lnTo>
                  <a:pt x="40" y="14"/>
                </a:lnTo>
                <a:lnTo>
                  <a:pt x="16" y="39"/>
                </a:lnTo>
                <a:lnTo>
                  <a:pt x="16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803"/>
          <p:cNvSpPr>
            <a:spLocks/>
          </p:cNvSpPr>
          <p:nvPr/>
        </p:nvSpPr>
        <p:spPr bwMode="auto">
          <a:xfrm>
            <a:off x="5347102" y="2667894"/>
            <a:ext cx="103188" cy="111125"/>
          </a:xfrm>
          <a:custGeom>
            <a:avLst/>
            <a:gdLst>
              <a:gd name="T0" fmla="*/ 28 w 65"/>
              <a:gd name="T1" fmla="*/ 65 h 70"/>
              <a:gd name="T2" fmla="*/ 28 w 65"/>
              <a:gd name="T3" fmla="*/ 65 h 70"/>
              <a:gd name="T4" fmla="*/ 26 w 65"/>
              <a:gd name="T5" fmla="*/ 68 h 70"/>
              <a:gd name="T6" fmla="*/ 21 w 65"/>
              <a:gd name="T7" fmla="*/ 70 h 70"/>
              <a:gd name="T8" fmla="*/ 16 w 65"/>
              <a:gd name="T9" fmla="*/ 70 h 70"/>
              <a:gd name="T10" fmla="*/ 14 w 65"/>
              <a:gd name="T11" fmla="*/ 68 h 70"/>
              <a:gd name="T12" fmla="*/ 2 w 65"/>
              <a:gd name="T13" fmla="*/ 58 h 70"/>
              <a:gd name="T14" fmla="*/ 2 w 65"/>
              <a:gd name="T15" fmla="*/ 58 h 70"/>
              <a:gd name="T16" fmla="*/ 0 w 65"/>
              <a:gd name="T17" fmla="*/ 56 h 70"/>
              <a:gd name="T18" fmla="*/ 0 w 65"/>
              <a:gd name="T19" fmla="*/ 51 h 70"/>
              <a:gd name="T20" fmla="*/ 0 w 65"/>
              <a:gd name="T21" fmla="*/ 47 h 70"/>
              <a:gd name="T22" fmla="*/ 2 w 65"/>
              <a:gd name="T23" fmla="*/ 44 h 70"/>
              <a:gd name="T24" fmla="*/ 35 w 65"/>
              <a:gd name="T25" fmla="*/ 5 h 70"/>
              <a:gd name="T26" fmla="*/ 35 w 65"/>
              <a:gd name="T27" fmla="*/ 5 h 70"/>
              <a:gd name="T28" fmla="*/ 39 w 65"/>
              <a:gd name="T29" fmla="*/ 2 h 70"/>
              <a:gd name="T30" fmla="*/ 42 w 65"/>
              <a:gd name="T31" fmla="*/ 0 h 70"/>
              <a:gd name="T32" fmla="*/ 46 w 65"/>
              <a:gd name="T33" fmla="*/ 0 h 70"/>
              <a:gd name="T34" fmla="*/ 51 w 65"/>
              <a:gd name="T35" fmla="*/ 2 h 70"/>
              <a:gd name="T36" fmla="*/ 60 w 65"/>
              <a:gd name="T37" fmla="*/ 12 h 70"/>
              <a:gd name="T38" fmla="*/ 60 w 65"/>
              <a:gd name="T39" fmla="*/ 12 h 70"/>
              <a:gd name="T40" fmla="*/ 63 w 65"/>
              <a:gd name="T41" fmla="*/ 14 h 70"/>
              <a:gd name="T42" fmla="*/ 65 w 65"/>
              <a:gd name="T43" fmla="*/ 19 h 70"/>
              <a:gd name="T44" fmla="*/ 63 w 65"/>
              <a:gd name="T45" fmla="*/ 23 h 70"/>
              <a:gd name="T46" fmla="*/ 63 w 65"/>
              <a:gd name="T47" fmla="*/ 26 h 70"/>
              <a:gd name="T48" fmla="*/ 28 w 65"/>
              <a:gd name="T49" fmla="*/ 65 h 70"/>
              <a:gd name="T50" fmla="*/ 28 w 65"/>
              <a:gd name="T51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0">
                <a:moveTo>
                  <a:pt x="28" y="65"/>
                </a:moveTo>
                <a:lnTo>
                  <a:pt x="28" y="65"/>
                </a:lnTo>
                <a:lnTo>
                  <a:pt x="26" y="68"/>
                </a:lnTo>
                <a:lnTo>
                  <a:pt x="21" y="70"/>
                </a:lnTo>
                <a:lnTo>
                  <a:pt x="16" y="70"/>
                </a:lnTo>
                <a:lnTo>
                  <a:pt x="14" y="68"/>
                </a:lnTo>
                <a:lnTo>
                  <a:pt x="2" y="58"/>
                </a:lnTo>
                <a:lnTo>
                  <a:pt x="2" y="58"/>
                </a:lnTo>
                <a:lnTo>
                  <a:pt x="0" y="56"/>
                </a:lnTo>
                <a:lnTo>
                  <a:pt x="0" y="51"/>
                </a:lnTo>
                <a:lnTo>
                  <a:pt x="0" y="47"/>
                </a:lnTo>
                <a:lnTo>
                  <a:pt x="2" y="44"/>
                </a:lnTo>
                <a:lnTo>
                  <a:pt x="35" y="5"/>
                </a:lnTo>
                <a:lnTo>
                  <a:pt x="35" y="5"/>
                </a:lnTo>
                <a:lnTo>
                  <a:pt x="39" y="2"/>
                </a:lnTo>
                <a:lnTo>
                  <a:pt x="42" y="0"/>
                </a:lnTo>
                <a:lnTo>
                  <a:pt x="46" y="0"/>
                </a:lnTo>
                <a:lnTo>
                  <a:pt x="51" y="2"/>
                </a:lnTo>
                <a:lnTo>
                  <a:pt x="60" y="12"/>
                </a:lnTo>
                <a:lnTo>
                  <a:pt x="60" y="12"/>
                </a:lnTo>
                <a:lnTo>
                  <a:pt x="63" y="14"/>
                </a:lnTo>
                <a:lnTo>
                  <a:pt x="65" y="19"/>
                </a:lnTo>
                <a:lnTo>
                  <a:pt x="63" y="23"/>
                </a:lnTo>
                <a:lnTo>
                  <a:pt x="63" y="26"/>
                </a:lnTo>
                <a:lnTo>
                  <a:pt x="28" y="65"/>
                </a:lnTo>
                <a:lnTo>
                  <a:pt x="28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804"/>
          <p:cNvSpPr>
            <a:spLocks/>
          </p:cNvSpPr>
          <p:nvPr/>
        </p:nvSpPr>
        <p:spPr bwMode="auto">
          <a:xfrm>
            <a:off x="5480452" y="2490094"/>
            <a:ext cx="77788" cy="36513"/>
          </a:xfrm>
          <a:custGeom>
            <a:avLst/>
            <a:gdLst>
              <a:gd name="T0" fmla="*/ 49 w 49"/>
              <a:gd name="T1" fmla="*/ 9 h 23"/>
              <a:gd name="T2" fmla="*/ 49 w 49"/>
              <a:gd name="T3" fmla="*/ 9 h 23"/>
              <a:gd name="T4" fmla="*/ 49 w 49"/>
              <a:gd name="T5" fmla="*/ 12 h 23"/>
              <a:gd name="T6" fmla="*/ 46 w 49"/>
              <a:gd name="T7" fmla="*/ 12 h 23"/>
              <a:gd name="T8" fmla="*/ 42 w 49"/>
              <a:gd name="T9" fmla="*/ 12 h 23"/>
              <a:gd name="T10" fmla="*/ 35 w 49"/>
              <a:gd name="T11" fmla="*/ 12 h 23"/>
              <a:gd name="T12" fmla="*/ 25 w 49"/>
              <a:gd name="T13" fmla="*/ 12 h 23"/>
              <a:gd name="T14" fmla="*/ 25 w 49"/>
              <a:gd name="T15" fmla="*/ 12 h 23"/>
              <a:gd name="T16" fmla="*/ 16 w 49"/>
              <a:gd name="T17" fmla="*/ 16 h 23"/>
              <a:gd name="T18" fmla="*/ 7 w 49"/>
              <a:gd name="T19" fmla="*/ 21 h 23"/>
              <a:gd name="T20" fmla="*/ 2 w 49"/>
              <a:gd name="T21" fmla="*/ 23 h 23"/>
              <a:gd name="T22" fmla="*/ 2 w 49"/>
              <a:gd name="T23" fmla="*/ 21 h 23"/>
              <a:gd name="T24" fmla="*/ 0 w 49"/>
              <a:gd name="T25" fmla="*/ 21 h 23"/>
              <a:gd name="T26" fmla="*/ 0 w 49"/>
              <a:gd name="T27" fmla="*/ 21 h 23"/>
              <a:gd name="T28" fmla="*/ 2 w 49"/>
              <a:gd name="T29" fmla="*/ 14 h 23"/>
              <a:gd name="T30" fmla="*/ 7 w 49"/>
              <a:gd name="T31" fmla="*/ 9 h 23"/>
              <a:gd name="T32" fmla="*/ 14 w 49"/>
              <a:gd name="T33" fmla="*/ 5 h 23"/>
              <a:gd name="T34" fmla="*/ 21 w 49"/>
              <a:gd name="T35" fmla="*/ 0 h 23"/>
              <a:gd name="T36" fmla="*/ 21 w 49"/>
              <a:gd name="T37" fmla="*/ 0 h 23"/>
              <a:gd name="T38" fmla="*/ 28 w 49"/>
              <a:gd name="T39" fmla="*/ 0 h 23"/>
              <a:gd name="T40" fmla="*/ 37 w 49"/>
              <a:gd name="T41" fmla="*/ 0 h 23"/>
              <a:gd name="T42" fmla="*/ 44 w 49"/>
              <a:gd name="T43" fmla="*/ 5 h 23"/>
              <a:gd name="T44" fmla="*/ 49 w 49"/>
              <a:gd name="T45" fmla="*/ 9 h 23"/>
              <a:gd name="T46" fmla="*/ 49 w 49"/>
              <a:gd name="T4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23">
                <a:moveTo>
                  <a:pt x="49" y="9"/>
                </a:moveTo>
                <a:lnTo>
                  <a:pt x="49" y="9"/>
                </a:lnTo>
                <a:lnTo>
                  <a:pt x="49" y="12"/>
                </a:lnTo>
                <a:lnTo>
                  <a:pt x="46" y="12"/>
                </a:lnTo>
                <a:lnTo>
                  <a:pt x="42" y="12"/>
                </a:lnTo>
                <a:lnTo>
                  <a:pt x="35" y="12"/>
                </a:lnTo>
                <a:lnTo>
                  <a:pt x="25" y="12"/>
                </a:lnTo>
                <a:lnTo>
                  <a:pt x="25" y="12"/>
                </a:lnTo>
                <a:lnTo>
                  <a:pt x="16" y="16"/>
                </a:lnTo>
                <a:lnTo>
                  <a:pt x="7" y="21"/>
                </a:lnTo>
                <a:lnTo>
                  <a:pt x="2" y="23"/>
                </a:lnTo>
                <a:lnTo>
                  <a:pt x="2" y="21"/>
                </a:lnTo>
                <a:lnTo>
                  <a:pt x="0" y="21"/>
                </a:lnTo>
                <a:lnTo>
                  <a:pt x="0" y="21"/>
                </a:lnTo>
                <a:lnTo>
                  <a:pt x="2" y="14"/>
                </a:lnTo>
                <a:lnTo>
                  <a:pt x="7" y="9"/>
                </a:lnTo>
                <a:lnTo>
                  <a:pt x="14" y="5"/>
                </a:lnTo>
                <a:lnTo>
                  <a:pt x="21" y="0"/>
                </a:lnTo>
                <a:lnTo>
                  <a:pt x="21" y="0"/>
                </a:lnTo>
                <a:lnTo>
                  <a:pt x="28" y="0"/>
                </a:lnTo>
                <a:lnTo>
                  <a:pt x="37" y="0"/>
                </a:lnTo>
                <a:lnTo>
                  <a:pt x="44" y="5"/>
                </a:lnTo>
                <a:lnTo>
                  <a:pt x="49" y="9"/>
                </a:lnTo>
                <a:lnTo>
                  <a:pt x="49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805"/>
          <p:cNvSpPr>
            <a:spLocks/>
          </p:cNvSpPr>
          <p:nvPr/>
        </p:nvSpPr>
        <p:spPr bwMode="auto">
          <a:xfrm>
            <a:off x="5561415" y="2501206"/>
            <a:ext cx="19050" cy="14288"/>
          </a:xfrm>
          <a:custGeom>
            <a:avLst/>
            <a:gdLst>
              <a:gd name="T0" fmla="*/ 12 w 12"/>
              <a:gd name="T1" fmla="*/ 7 h 9"/>
              <a:gd name="T2" fmla="*/ 12 w 12"/>
              <a:gd name="T3" fmla="*/ 7 h 9"/>
              <a:gd name="T4" fmla="*/ 12 w 12"/>
              <a:gd name="T5" fmla="*/ 9 h 9"/>
              <a:gd name="T6" fmla="*/ 9 w 12"/>
              <a:gd name="T7" fmla="*/ 9 h 9"/>
              <a:gd name="T8" fmla="*/ 5 w 12"/>
              <a:gd name="T9" fmla="*/ 9 h 9"/>
              <a:gd name="T10" fmla="*/ 5 w 12"/>
              <a:gd name="T11" fmla="*/ 9 h 9"/>
              <a:gd name="T12" fmla="*/ 0 w 12"/>
              <a:gd name="T13" fmla="*/ 7 h 9"/>
              <a:gd name="T14" fmla="*/ 0 w 12"/>
              <a:gd name="T15" fmla="*/ 5 h 9"/>
              <a:gd name="T16" fmla="*/ 0 w 12"/>
              <a:gd name="T17" fmla="*/ 5 h 9"/>
              <a:gd name="T18" fmla="*/ 2 w 12"/>
              <a:gd name="T19" fmla="*/ 0 h 9"/>
              <a:gd name="T20" fmla="*/ 5 w 12"/>
              <a:gd name="T21" fmla="*/ 0 h 9"/>
              <a:gd name="T22" fmla="*/ 5 w 12"/>
              <a:gd name="T23" fmla="*/ 0 h 9"/>
              <a:gd name="T24" fmla="*/ 9 w 12"/>
              <a:gd name="T25" fmla="*/ 2 h 9"/>
              <a:gd name="T26" fmla="*/ 12 w 12"/>
              <a:gd name="T27" fmla="*/ 5 h 9"/>
              <a:gd name="T28" fmla="*/ 12 w 12"/>
              <a:gd name="T29" fmla="*/ 7 h 9"/>
              <a:gd name="T30" fmla="*/ 12 w 12"/>
              <a:gd name="T3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9">
                <a:moveTo>
                  <a:pt x="12" y="7"/>
                </a:moveTo>
                <a:lnTo>
                  <a:pt x="12" y="7"/>
                </a:lnTo>
                <a:lnTo>
                  <a:pt x="12" y="9"/>
                </a:lnTo>
                <a:lnTo>
                  <a:pt x="9" y="9"/>
                </a:lnTo>
                <a:lnTo>
                  <a:pt x="5" y="9"/>
                </a:lnTo>
                <a:lnTo>
                  <a:pt x="5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9" y="2"/>
                </a:lnTo>
                <a:lnTo>
                  <a:pt x="12" y="5"/>
                </a:lnTo>
                <a:lnTo>
                  <a:pt x="12" y="7"/>
                </a:lnTo>
                <a:lnTo>
                  <a:pt x="12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806"/>
          <p:cNvSpPr>
            <a:spLocks noEditPoints="1"/>
          </p:cNvSpPr>
          <p:nvPr/>
        </p:nvSpPr>
        <p:spPr bwMode="auto">
          <a:xfrm>
            <a:off x="6626627" y="3312419"/>
            <a:ext cx="344488" cy="342900"/>
          </a:xfrm>
          <a:custGeom>
            <a:avLst/>
            <a:gdLst>
              <a:gd name="T0" fmla="*/ 108 w 217"/>
              <a:gd name="T1" fmla="*/ 202 h 216"/>
              <a:gd name="T2" fmla="*/ 73 w 217"/>
              <a:gd name="T3" fmla="*/ 193 h 216"/>
              <a:gd name="T4" fmla="*/ 42 w 217"/>
              <a:gd name="T5" fmla="*/ 174 h 216"/>
              <a:gd name="T6" fmla="*/ 24 w 217"/>
              <a:gd name="T7" fmla="*/ 144 h 216"/>
              <a:gd name="T8" fmla="*/ 17 w 217"/>
              <a:gd name="T9" fmla="*/ 109 h 216"/>
              <a:gd name="T10" fmla="*/ 19 w 217"/>
              <a:gd name="T11" fmla="*/ 91 h 216"/>
              <a:gd name="T12" fmla="*/ 33 w 217"/>
              <a:gd name="T13" fmla="*/ 58 h 216"/>
              <a:gd name="T14" fmla="*/ 56 w 217"/>
              <a:gd name="T15" fmla="*/ 32 h 216"/>
              <a:gd name="T16" fmla="*/ 89 w 217"/>
              <a:gd name="T17" fmla="*/ 18 h 216"/>
              <a:gd name="T18" fmla="*/ 108 w 217"/>
              <a:gd name="T19" fmla="*/ 16 h 216"/>
              <a:gd name="T20" fmla="*/ 145 w 217"/>
              <a:gd name="T21" fmla="*/ 23 h 216"/>
              <a:gd name="T22" fmla="*/ 173 w 217"/>
              <a:gd name="T23" fmla="*/ 44 h 216"/>
              <a:gd name="T24" fmla="*/ 194 w 217"/>
              <a:gd name="T25" fmla="*/ 72 h 216"/>
              <a:gd name="T26" fmla="*/ 201 w 217"/>
              <a:gd name="T27" fmla="*/ 109 h 216"/>
              <a:gd name="T28" fmla="*/ 198 w 217"/>
              <a:gd name="T29" fmla="*/ 128 h 216"/>
              <a:gd name="T30" fmla="*/ 184 w 217"/>
              <a:gd name="T31" fmla="*/ 161 h 216"/>
              <a:gd name="T32" fmla="*/ 161 w 217"/>
              <a:gd name="T33" fmla="*/ 186 h 216"/>
              <a:gd name="T34" fmla="*/ 126 w 217"/>
              <a:gd name="T35" fmla="*/ 200 h 216"/>
              <a:gd name="T36" fmla="*/ 108 w 217"/>
              <a:gd name="T37" fmla="*/ 202 h 216"/>
              <a:gd name="T38" fmla="*/ 108 w 217"/>
              <a:gd name="T39" fmla="*/ 0 h 216"/>
              <a:gd name="T40" fmla="*/ 66 w 217"/>
              <a:gd name="T41" fmla="*/ 9 h 216"/>
              <a:gd name="T42" fmla="*/ 31 w 217"/>
              <a:gd name="T43" fmla="*/ 32 h 216"/>
              <a:gd name="T44" fmla="*/ 10 w 217"/>
              <a:gd name="T45" fmla="*/ 67 h 216"/>
              <a:gd name="T46" fmla="*/ 0 w 217"/>
              <a:gd name="T47" fmla="*/ 109 h 216"/>
              <a:gd name="T48" fmla="*/ 3 w 217"/>
              <a:gd name="T49" fmla="*/ 130 h 216"/>
              <a:gd name="T50" fmla="*/ 19 w 217"/>
              <a:gd name="T51" fmla="*/ 170 h 216"/>
              <a:gd name="T52" fmla="*/ 47 w 217"/>
              <a:gd name="T53" fmla="*/ 198 h 216"/>
              <a:gd name="T54" fmla="*/ 87 w 217"/>
              <a:gd name="T55" fmla="*/ 214 h 216"/>
              <a:gd name="T56" fmla="*/ 108 w 217"/>
              <a:gd name="T57" fmla="*/ 216 h 216"/>
              <a:gd name="T58" fmla="*/ 150 w 217"/>
              <a:gd name="T59" fmla="*/ 209 h 216"/>
              <a:gd name="T60" fmla="*/ 184 w 217"/>
              <a:gd name="T61" fmla="*/ 186 h 216"/>
              <a:gd name="T62" fmla="*/ 208 w 217"/>
              <a:gd name="T63" fmla="*/ 151 h 216"/>
              <a:gd name="T64" fmla="*/ 217 w 217"/>
              <a:gd name="T65" fmla="*/ 109 h 216"/>
              <a:gd name="T66" fmla="*/ 215 w 217"/>
              <a:gd name="T67" fmla="*/ 88 h 216"/>
              <a:gd name="T68" fmla="*/ 198 w 217"/>
              <a:gd name="T69" fmla="*/ 49 h 216"/>
              <a:gd name="T70" fmla="*/ 168 w 217"/>
              <a:gd name="T71" fmla="*/ 18 h 216"/>
              <a:gd name="T72" fmla="*/ 131 w 217"/>
              <a:gd name="T73" fmla="*/ 2 h 216"/>
              <a:gd name="T74" fmla="*/ 108 w 217"/>
              <a:gd name="T75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7" h="216">
                <a:moveTo>
                  <a:pt x="108" y="202"/>
                </a:moveTo>
                <a:lnTo>
                  <a:pt x="108" y="202"/>
                </a:lnTo>
                <a:lnTo>
                  <a:pt x="89" y="200"/>
                </a:lnTo>
                <a:lnTo>
                  <a:pt x="73" y="193"/>
                </a:lnTo>
                <a:lnTo>
                  <a:pt x="56" y="186"/>
                </a:lnTo>
                <a:lnTo>
                  <a:pt x="42" y="174"/>
                </a:lnTo>
                <a:lnTo>
                  <a:pt x="33" y="161"/>
                </a:lnTo>
                <a:lnTo>
                  <a:pt x="24" y="144"/>
                </a:lnTo>
                <a:lnTo>
                  <a:pt x="19" y="128"/>
                </a:lnTo>
                <a:lnTo>
                  <a:pt x="17" y="109"/>
                </a:lnTo>
                <a:lnTo>
                  <a:pt x="17" y="109"/>
                </a:lnTo>
                <a:lnTo>
                  <a:pt x="19" y="91"/>
                </a:lnTo>
                <a:lnTo>
                  <a:pt x="24" y="72"/>
                </a:lnTo>
                <a:lnTo>
                  <a:pt x="33" y="58"/>
                </a:lnTo>
                <a:lnTo>
                  <a:pt x="42" y="44"/>
                </a:lnTo>
                <a:lnTo>
                  <a:pt x="56" y="32"/>
                </a:lnTo>
                <a:lnTo>
                  <a:pt x="73" y="23"/>
                </a:lnTo>
                <a:lnTo>
                  <a:pt x="89" y="18"/>
                </a:lnTo>
                <a:lnTo>
                  <a:pt x="108" y="16"/>
                </a:lnTo>
                <a:lnTo>
                  <a:pt x="108" y="16"/>
                </a:lnTo>
                <a:lnTo>
                  <a:pt x="126" y="18"/>
                </a:lnTo>
                <a:lnTo>
                  <a:pt x="145" y="23"/>
                </a:lnTo>
                <a:lnTo>
                  <a:pt x="161" y="32"/>
                </a:lnTo>
                <a:lnTo>
                  <a:pt x="173" y="44"/>
                </a:lnTo>
                <a:lnTo>
                  <a:pt x="184" y="58"/>
                </a:lnTo>
                <a:lnTo>
                  <a:pt x="194" y="72"/>
                </a:lnTo>
                <a:lnTo>
                  <a:pt x="198" y="91"/>
                </a:lnTo>
                <a:lnTo>
                  <a:pt x="201" y="109"/>
                </a:lnTo>
                <a:lnTo>
                  <a:pt x="201" y="109"/>
                </a:lnTo>
                <a:lnTo>
                  <a:pt x="198" y="128"/>
                </a:lnTo>
                <a:lnTo>
                  <a:pt x="194" y="144"/>
                </a:lnTo>
                <a:lnTo>
                  <a:pt x="184" y="161"/>
                </a:lnTo>
                <a:lnTo>
                  <a:pt x="173" y="174"/>
                </a:lnTo>
                <a:lnTo>
                  <a:pt x="161" y="186"/>
                </a:lnTo>
                <a:lnTo>
                  <a:pt x="145" y="193"/>
                </a:lnTo>
                <a:lnTo>
                  <a:pt x="126" y="200"/>
                </a:lnTo>
                <a:lnTo>
                  <a:pt x="108" y="202"/>
                </a:lnTo>
                <a:lnTo>
                  <a:pt x="108" y="202"/>
                </a:lnTo>
                <a:close/>
                <a:moveTo>
                  <a:pt x="108" y="0"/>
                </a:moveTo>
                <a:lnTo>
                  <a:pt x="108" y="0"/>
                </a:lnTo>
                <a:lnTo>
                  <a:pt x="87" y="2"/>
                </a:lnTo>
                <a:lnTo>
                  <a:pt x="66" y="9"/>
                </a:lnTo>
                <a:lnTo>
                  <a:pt x="47" y="18"/>
                </a:lnTo>
                <a:lnTo>
                  <a:pt x="31" y="32"/>
                </a:lnTo>
                <a:lnTo>
                  <a:pt x="19" y="49"/>
                </a:lnTo>
                <a:lnTo>
                  <a:pt x="10" y="67"/>
                </a:lnTo>
                <a:lnTo>
                  <a:pt x="3" y="88"/>
                </a:lnTo>
                <a:lnTo>
                  <a:pt x="0" y="109"/>
                </a:lnTo>
                <a:lnTo>
                  <a:pt x="0" y="109"/>
                </a:lnTo>
                <a:lnTo>
                  <a:pt x="3" y="130"/>
                </a:lnTo>
                <a:lnTo>
                  <a:pt x="10" y="151"/>
                </a:lnTo>
                <a:lnTo>
                  <a:pt x="19" y="170"/>
                </a:lnTo>
                <a:lnTo>
                  <a:pt x="31" y="186"/>
                </a:lnTo>
                <a:lnTo>
                  <a:pt x="47" y="198"/>
                </a:lnTo>
                <a:lnTo>
                  <a:pt x="66" y="209"/>
                </a:lnTo>
                <a:lnTo>
                  <a:pt x="87" y="214"/>
                </a:lnTo>
                <a:lnTo>
                  <a:pt x="108" y="216"/>
                </a:lnTo>
                <a:lnTo>
                  <a:pt x="108" y="216"/>
                </a:lnTo>
                <a:lnTo>
                  <a:pt x="131" y="214"/>
                </a:lnTo>
                <a:lnTo>
                  <a:pt x="150" y="209"/>
                </a:lnTo>
                <a:lnTo>
                  <a:pt x="168" y="198"/>
                </a:lnTo>
                <a:lnTo>
                  <a:pt x="184" y="186"/>
                </a:lnTo>
                <a:lnTo>
                  <a:pt x="198" y="170"/>
                </a:lnTo>
                <a:lnTo>
                  <a:pt x="208" y="151"/>
                </a:lnTo>
                <a:lnTo>
                  <a:pt x="215" y="130"/>
                </a:lnTo>
                <a:lnTo>
                  <a:pt x="217" y="109"/>
                </a:lnTo>
                <a:lnTo>
                  <a:pt x="217" y="109"/>
                </a:lnTo>
                <a:lnTo>
                  <a:pt x="215" y="88"/>
                </a:lnTo>
                <a:lnTo>
                  <a:pt x="208" y="67"/>
                </a:lnTo>
                <a:lnTo>
                  <a:pt x="198" y="49"/>
                </a:lnTo>
                <a:lnTo>
                  <a:pt x="184" y="32"/>
                </a:lnTo>
                <a:lnTo>
                  <a:pt x="168" y="18"/>
                </a:lnTo>
                <a:lnTo>
                  <a:pt x="150" y="9"/>
                </a:lnTo>
                <a:lnTo>
                  <a:pt x="131" y="2"/>
                </a:lnTo>
                <a:lnTo>
                  <a:pt x="108" y="0"/>
                </a:lnTo>
                <a:lnTo>
                  <a:pt x="10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807"/>
          <p:cNvSpPr>
            <a:spLocks/>
          </p:cNvSpPr>
          <p:nvPr/>
        </p:nvSpPr>
        <p:spPr bwMode="auto">
          <a:xfrm>
            <a:off x="6790140" y="3348931"/>
            <a:ext cx="19050" cy="33338"/>
          </a:xfrm>
          <a:custGeom>
            <a:avLst/>
            <a:gdLst>
              <a:gd name="T0" fmla="*/ 5 w 12"/>
              <a:gd name="T1" fmla="*/ 21 h 21"/>
              <a:gd name="T2" fmla="*/ 5 w 12"/>
              <a:gd name="T3" fmla="*/ 21 h 21"/>
              <a:gd name="T4" fmla="*/ 9 w 12"/>
              <a:gd name="T5" fmla="*/ 19 h 21"/>
              <a:gd name="T6" fmla="*/ 12 w 12"/>
              <a:gd name="T7" fmla="*/ 14 h 21"/>
              <a:gd name="T8" fmla="*/ 12 w 12"/>
              <a:gd name="T9" fmla="*/ 5 h 21"/>
              <a:gd name="T10" fmla="*/ 12 w 12"/>
              <a:gd name="T11" fmla="*/ 5 h 21"/>
              <a:gd name="T12" fmla="*/ 9 w 12"/>
              <a:gd name="T13" fmla="*/ 0 h 21"/>
              <a:gd name="T14" fmla="*/ 5 w 12"/>
              <a:gd name="T15" fmla="*/ 0 h 21"/>
              <a:gd name="T16" fmla="*/ 5 w 12"/>
              <a:gd name="T17" fmla="*/ 0 h 21"/>
              <a:gd name="T18" fmla="*/ 2 w 12"/>
              <a:gd name="T19" fmla="*/ 0 h 21"/>
              <a:gd name="T20" fmla="*/ 0 w 12"/>
              <a:gd name="T21" fmla="*/ 5 h 21"/>
              <a:gd name="T22" fmla="*/ 0 w 12"/>
              <a:gd name="T23" fmla="*/ 14 h 21"/>
              <a:gd name="T24" fmla="*/ 0 w 12"/>
              <a:gd name="T25" fmla="*/ 14 h 21"/>
              <a:gd name="T26" fmla="*/ 2 w 12"/>
              <a:gd name="T27" fmla="*/ 19 h 21"/>
              <a:gd name="T28" fmla="*/ 5 w 12"/>
              <a:gd name="T29" fmla="*/ 21 h 21"/>
              <a:gd name="T30" fmla="*/ 5 w 12"/>
              <a:gd name="T3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21">
                <a:moveTo>
                  <a:pt x="5" y="21"/>
                </a:moveTo>
                <a:lnTo>
                  <a:pt x="5" y="21"/>
                </a:lnTo>
                <a:lnTo>
                  <a:pt x="9" y="19"/>
                </a:lnTo>
                <a:lnTo>
                  <a:pt x="12" y="14"/>
                </a:lnTo>
                <a:lnTo>
                  <a:pt x="12" y="5"/>
                </a:lnTo>
                <a:lnTo>
                  <a:pt x="12" y="5"/>
                </a:lnTo>
                <a:lnTo>
                  <a:pt x="9" y="0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lnTo>
                  <a:pt x="0" y="5"/>
                </a:lnTo>
                <a:lnTo>
                  <a:pt x="0" y="14"/>
                </a:lnTo>
                <a:lnTo>
                  <a:pt x="0" y="14"/>
                </a:lnTo>
                <a:lnTo>
                  <a:pt x="2" y="19"/>
                </a:lnTo>
                <a:lnTo>
                  <a:pt x="5" y="21"/>
                </a:lnTo>
                <a:lnTo>
                  <a:pt x="5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809"/>
          <p:cNvSpPr>
            <a:spLocks/>
          </p:cNvSpPr>
          <p:nvPr/>
        </p:nvSpPr>
        <p:spPr bwMode="auto">
          <a:xfrm>
            <a:off x="6790139" y="3588643"/>
            <a:ext cx="19050" cy="33338"/>
          </a:xfrm>
          <a:custGeom>
            <a:avLst/>
            <a:gdLst>
              <a:gd name="T0" fmla="*/ 5 w 12"/>
              <a:gd name="T1" fmla="*/ 0 h 21"/>
              <a:gd name="T2" fmla="*/ 5 w 12"/>
              <a:gd name="T3" fmla="*/ 0 h 21"/>
              <a:gd name="T4" fmla="*/ 2 w 12"/>
              <a:gd name="T5" fmla="*/ 0 h 21"/>
              <a:gd name="T6" fmla="*/ 0 w 12"/>
              <a:gd name="T7" fmla="*/ 5 h 21"/>
              <a:gd name="T8" fmla="*/ 0 w 12"/>
              <a:gd name="T9" fmla="*/ 14 h 21"/>
              <a:gd name="T10" fmla="*/ 0 w 12"/>
              <a:gd name="T11" fmla="*/ 14 h 21"/>
              <a:gd name="T12" fmla="*/ 2 w 12"/>
              <a:gd name="T13" fmla="*/ 19 h 21"/>
              <a:gd name="T14" fmla="*/ 5 w 12"/>
              <a:gd name="T15" fmla="*/ 21 h 21"/>
              <a:gd name="T16" fmla="*/ 5 w 12"/>
              <a:gd name="T17" fmla="*/ 21 h 21"/>
              <a:gd name="T18" fmla="*/ 9 w 12"/>
              <a:gd name="T19" fmla="*/ 19 h 21"/>
              <a:gd name="T20" fmla="*/ 12 w 12"/>
              <a:gd name="T21" fmla="*/ 14 h 21"/>
              <a:gd name="T22" fmla="*/ 12 w 12"/>
              <a:gd name="T23" fmla="*/ 5 h 21"/>
              <a:gd name="T24" fmla="*/ 12 w 12"/>
              <a:gd name="T25" fmla="*/ 5 h 21"/>
              <a:gd name="T26" fmla="*/ 9 w 12"/>
              <a:gd name="T27" fmla="*/ 0 h 21"/>
              <a:gd name="T28" fmla="*/ 5 w 12"/>
              <a:gd name="T29" fmla="*/ 0 h 21"/>
              <a:gd name="T30" fmla="*/ 5 w 12"/>
              <a:gd name="T3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21">
                <a:moveTo>
                  <a:pt x="5" y="0"/>
                </a:moveTo>
                <a:lnTo>
                  <a:pt x="5" y="0"/>
                </a:lnTo>
                <a:lnTo>
                  <a:pt x="2" y="0"/>
                </a:lnTo>
                <a:lnTo>
                  <a:pt x="0" y="5"/>
                </a:lnTo>
                <a:lnTo>
                  <a:pt x="0" y="14"/>
                </a:lnTo>
                <a:lnTo>
                  <a:pt x="0" y="14"/>
                </a:lnTo>
                <a:lnTo>
                  <a:pt x="2" y="19"/>
                </a:lnTo>
                <a:lnTo>
                  <a:pt x="5" y="21"/>
                </a:lnTo>
                <a:lnTo>
                  <a:pt x="5" y="21"/>
                </a:lnTo>
                <a:lnTo>
                  <a:pt x="9" y="19"/>
                </a:lnTo>
                <a:lnTo>
                  <a:pt x="12" y="14"/>
                </a:lnTo>
                <a:lnTo>
                  <a:pt x="12" y="5"/>
                </a:lnTo>
                <a:lnTo>
                  <a:pt x="12" y="5"/>
                </a:lnTo>
                <a:lnTo>
                  <a:pt x="9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810"/>
          <p:cNvSpPr>
            <a:spLocks/>
          </p:cNvSpPr>
          <p:nvPr/>
        </p:nvSpPr>
        <p:spPr bwMode="auto">
          <a:xfrm>
            <a:off x="6659964" y="3474343"/>
            <a:ext cx="33338" cy="19050"/>
          </a:xfrm>
          <a:custGeom>
            <a:avLst/>
            <a:gdLst>
              <a:gd name="T0" fmla="*/ 17 w 21"/>
              <a:gd name="T1" fmla="*/ 0 h 12"/>
              <a:gd name="T2" fmla="*/ 7 w 21"/>
              <a:gd name="T3" fmla="*/ 0 h 12"/>
              <a:gd name="T4" fmla="*/ 7 w 21"/>
              <a:gd name="T5" fmla="*/ 0 h 12"/>
              <a:gd name="T6" fmla="*/ 3 w 21"/>
              <a:gd name="T7" fmla="*/ 3 h 12"/>
              <a:gd name="T8" fmla="*/ 0 w 21"/>
              <a:gd name="T9" fmla="*/ 7 h 12"/>
              <a:gd name="T10" fmla="*/ 0 w 21"/>
              <a:gd name="T11" fmla="*/ 7 h 12"/>
              <a:gd name="T12" fmla="*/ 3 w 21"/>
              <a:gd name="T13" fmla="*/ 10 h 12"/>
              <a:gd name="T14" fmla="*/ 7 w 21"/>
              <a:gd name="T15" fmla="*/ 12 h 12"/>
              <a:gd name="T16" fmla="*/ 17 w 21"/>
              <a:gd name="T17" fmla="*/ 12 h 12"/>
              <a:gd name="T18" fmla="*/ 17 w 21"/>
              <a:gd name="T19" fmla="*/ 12 h 12"/>
              <a:gd name="T20" fmla="*/ 21 w 21"/>
              <a:gd name="T21" fmla="*/ 10 h 12"/>
              <a:gd name="T22" fmla="*/ 21 w 21"/>
              <a:gd name="T23" fmla="*/ 7 h 12"/>
              <a:gd name="T24" fmla="*/ 21 w 21"/>
              <a:gd name="T25" fmla="*/ 7 h 12"/>
              <a:gd name="T26" fmla="*/ 21 w 21"/>
              <a:gd name="T27" fmla="*/ 3 h 12"/>
              <a:gd name="T28" fmla="*/ 17 w 21"/>
              <a:gd name="T29" fmla="*/ 0 h 12"/>
              <a:gd name="T30" fmla="*/ 17 w 21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12">
                <a:moveTo>
                  <a:pt x="17" y="0"/>
                </a:moveTo>
                <a:lnTo>
                  <a:pt x="7" y="0"/>
                </a:lnTo>
                <a:lnTo>
                  <a:pt x="7" y="0"/>
                </a:lnTo>
                <a:lnTo>
                  <a:pt x="3" y="3"/>
                </a:lnTo>
                <a:lnTo>
                  <a:pt x="0" y="7"/>
                </a:lnTo>
                <a:lnTo>
                  <a:pt x="0" y="7"/>
                </a:lnTo>
                <a:lnTo>
                  <a:pt x="3" y="10"/>
                </a:lnTo>
                <a:lnTo>
                  <a:pt x="7" y="12"/>
                </a:lnTo>
                <a:lnTo>
                  <a:pt x="17" y="12"/>
                </a:lnTo>
                <a:lnTo>
                  <a:pt x="17" y="12"/>
                </a:lnTo>
                <a:lnTo>
                  <a:pt x="21" y="10"/>
                </a:lnTo>
                <a:lnTo>
                  <a:pt x="21" y="7"/>
                </a:lnTo>
                <a:lnTo>
                  <a:pt x="21" y="7"/>
                </a:lnTo>
                <a:lnTo>
                  <a:pt x="21" y="3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811"/>
          <p:cNvSpPr>
            <a:spLocks/>
          </p:cNvSpPr>
          <p:nvPr/>
        </p:nvSpPr>
        <p:spPr bwMode="auto">
          <a:xfrm>
            <a:off x="6901264" y="3474343"/>
            <a:ext cx="36513" cy="19050"/>
          </a:xfrm>
          <a:custGeom>
            <a:avLst/>
            <a:gdLst>
              <a:gd name="T0" fmla="*/ 16 w 23"/>
              <a:gd name="T1" fmla="*/ 0 h 12"/>
              <a:gd name="T2" fmla="*/ 7 w 23"/>
              <a:gd name="T3" fmla="*/ 0 h 12"/>
              <a:gd name="T4" fmla="*/ 7 w 23"/>
              <a:gd name="T5" fmla="*/ 0 h 12"/>
              <a:gd name="T6" fmla="*/ 2 w 23"/>
              <a:gd name="T7" fmla="*/ 3 h 12"/>
              <a:gd name="T8" fmla="*/ 0 w 23"/>
              <a:gd name="T9" fmla="*/ 7 h 12"/>
              <a:gd name="T10" fmla="*/ 0 w 23"/>
              <a:gd name="T11" fmla="*/ 7 h 12"/>
              <a:gd name="T12" fmla="*/ 2 w 23"/>
              <a:gd name="T13" fmla="*/ 10 h 12"/>
              <a:gd name="T14" fmla="*/ 7 w 23"/>
              <a:gd name="T15" fmla="*/ 12 h 12"/>
              <a:gd name="T16" fmla="*/ 16 w 23"/>
              <a:gd name="T17" fmla="*/ 12 h 12"/>
              <a:gd name="T18" fmla="*/ 16 w 23"/>
              <a:gd name="T19" fmla="*/ 12 h 12"/>
              <a:gd name="T20" fmla="*/ 21 w 23"/>
              <a:gd name="T21" fmla="*/ 10 h 12"/>
              <a:gd name="T22" fmla="*/ 23 w 23"/>
              <a:gd name="T23" fmla="*/ 7 h 12"/>
              <a:gd name="T24" fmla="*/ 23 w 23"/>
              <a:gd name="T25" fmla="*/ 7 h 12"/>
              <a:gd name="T26" fmla="*/ 21 w 23"/>
              <a:gd name="T27" fmla="*/ 3 h 12"/>
              <a:gd name="T28" fmla="*/ 16 w 23"/>
              <a:gd name="T29" fmla="*/ 0 h 12"/>
              <a:gd name="T30" fmla="*/ 16 w 23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" h="12">
                <a:moveTo>
                  <a:pt x="16" y="0"/>
                </a:moveTo>
                <a:lnTo>
                  <a:pt x="7" y="0"/>
                </a:lnTo>
                <a:lnTo>
                  <a:pt x="7" y="0"/>
                </a:lnTo>
                <a:lnTo>
                  <a:pt x="2" y="3"/>
                </a:lnTo>
                <a:lnTo>
                  <a:pt x="0" y="7"/>
                </a:lnTo>
                <a:lnTo>
                  <a:pt x="0" y="7"/>
                </a:lnTo>
                <a:lnTo>
                  <a:pt x="2" y="10"/>
                </a:lnTo>
                <a:lnTo>
                  <a:pt x="7" y="12"/>
                </a:lnTo>
                <a:lnTo>
                  <a:pt x="16" y="12"/>
                </a:lnTo>
                <a:lnTo>
                  <a:pt x="16" y="12"/>
                </a:lnTo>
                <a:lnTo>
                  <a:pt x="21" y="10"/>
                </a:lnTo>
                <a:lnTo>
                  <a:pt x="23" y="7"/>
                </a:lnTo>
                <a:lnTo>
                  <a:pt x="23" y="7"/>
                </a:lnTo>
                <a:lnTo>
                  <a:pt x="21" y="3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812"/>
          <p:cNvSpPr>
            <a:spLocks/>
          </p:cNvSpPr>
          <p:nvPr/>
        </p:nvSpPr>
        <p:spPr bwMode="auto">
          <a:xfrm>
            <a:off x="6709177" y="3404493"/>
            <a:ext cx="111125" cy="158750"/>
          </a:xfrm>
          <a:custGeom>
            <a:avLst/>
            <a:gdLst>
              <a:gd name="T0" fmla="*/ 63 w 70"/>
              <a:gd name="T1" fmla="*/ 40 h 100"/>
              <a:gd name="T2" fmla="*/ 63 w 70"/>
              <a:gd name="T3" fmla="*/ 5 h 100"/>
              <a:gd name="T4" fmla="*/ 63 w 70"/>
              <a:gd name="T5" fmla="*/ 5 h 100"/>
              <a:gd name="T6" fmla="*/ 60 w 70"/>
              <a:gd name="T7" fmla="*/ 2 h 100"/>
              <a:gd name="T8" fmla="*/ 56 w 70"/>
              <a:gd name="T9" fmla="*/ 0 h 100"/>
              <a:gd name="T10" fmla="*/ 56 w 70"/>
              <a:gd name="T11" fmla="*/ 0 h 100"/>
              <a:gd name="T12" fmla="*/ 53 w 70"/>
              <a:gd name="T13" fmla="*/ 2 h 100"/>
              <a:gd name="T14" fmla="*/ 51 w 70"/>
              <a:gd name="T15" fmla="*/ 5 h 100"/>
              <a:gd name="T16" fmla="*/ 51 w 70"/>
              <a:gd name="T17" fmla="*/ 40 h 100"/>
              <a:gd name="T18" fmla="*/ 51 w 70"/>
              <a:gd name="T19" fmla="*/ 40 h 100"/>
              <a:gd name="T20" fmla="*/ 49 w 70"/>
              <a:gd name="T21" fmla="*/ 42 h 100"/>
              <a:gd name="T22" fmla="*/ 46 w 70"/>
              <a:gd name="T23" fmla="*/ 47 h 100"/>
              <a:gd name="T24" fmla="*/ 44 w 70"/>
              <a:gd name="T25" fmla="*/ 51 h 100"/>
              <a:gd name="T26" fmla="*/ 46 w 70"/>
              <a:gd name="T27" fmla="*/ 56 h 100"/>
              <a:gd name="T28" fmla="*/ 0 w 70"/>
              <a:gd name="T29" fmla="*/ 91 h 100"/>
              <a:gd name="T30" fmla="*/ 0 w 70"/>
              <a:gd name="T31" fmla="*/ 91 h 100"/>
              <a:gd name="T32" fmla="*/ 0 w 70"/>
              <a:gd name="T33" fmla="*/ 93 h 100"/>
              <a:gd name="T34" fmla="*/ 0 w 70"/>
              <a:gd name="T35" fmla="*/ 98 h 100"/>
              <a:gd name="T36" fmla="*/ 0 w 70"/>
              <a:gd name="T37" fmla="*/ 98 h 100"/>
              <a:gd name="T38" fmla="*/ 2 w 70"/>
              <a:gd name="T39" fmla="*/ 100 h 100"/>
              <a:gd name="T40" fmla="*/ 7 w 70"/>
              <a:gd name="T41" fmla="*/ 98 h 100"/>
              <a:gd name="T42" fmla="*/ 53 w 70"/>
              <a:gd name="T43" fmla="*/ 63 h 100"/>
              <a:gd name="T44" fmla="*/ 53 w 70"/>
              <a:gd name="T45" fmla="*/ 63 h 100"/>
              <a:gd name="T46" fmla="*/ 58 w 70"/>
              <a:gd name="T47" fmla="*/ 63 h 100"/>
              <a:gd name="T48" fmla="*/ 63 w 70"/>
              <a:gd name="T49" fmla="*/ 61 h 100"/>
              <a:gd name="T50" fmla="*/ 65 w 70"/>
              <a:gd name="T51" fmla="*/ 58 h 100"/>
              <a:gd name="T52" fmla="*/ 67 w 70"/>
              <a:gd name="T53" fmla="*/ 54 h 100"/>
              <a:gd name="T54" fmla="*/ 70 w 70"/>
              <a:gd name="T55" fmla="*/ 49 h 100"/>
              <a:gd name="T56" fmla="*/ 67 w 70"/>
              <a:gd name="T57" fmla="*/ 47 h 100"/>
              <a:gd name="T58" fmla="*/ 65 w 70"/>
              <a:gd name="T59" fmla="*/ 42 h 100"/>
              <a:gd name="T60" fmla="*/ 63 w 70"/>
              <a:gd name="T61" fmla="*/ 40 h 100"/>
              <a:gd name="T62" fmla="*/ 63 w 70"/>
              <a:gd name="T63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100">
                <a:moveTo>
                  <a:pt x="63" y="40"/>
                </a:moveTo>
                <a:lnTo>
                  <a:pt x="63" y="5"/>
                </a:lnTo>
                <a:lnTo>
                  <a:pt x="63" y="5"/>
                </a:lnTo>
                <a:lnTo>
                  <a:pt x="60" y="2"/>
                </a:lnTo>
                <a:lnTo>
                  <a:pt x="56" y="0"/>
                </a:lnTo>
                <a:lnTo>
                  <a:pt x="56" y="0"/>
                </a:lnTo>
                <a:lnTo>
                  <a:pt x="53" y="2"/>
                </a:lnTo>
                <a:lnTo>
                  <a:pt x="51" y="5"/>
                </a:lnTo>
                <a:lnTo>
                  <a:pt x="51" y="40"/>
                </a:lnTo>
                <a:lnTo>
                  <a:pt x="51" y="40"/>
                </a:lnTo>
                <a:lnTo>
                  <a:pt x="49" y="42"/>
                </a:lnTo>
                <a:lnTo>
                  <a:pt x="46" y="47"/>
                </a:lnTo>
                <a:lnTo>
                  <a:pt x="44" y="51"/>
                </a:lnTo>
                <a:lnTo>
                  <a:pt x="46" y="56"/>
                </a:lnTo>
                <a:lnTo>
                  <a:pt x="0" y="91"/>
                </a:lnTo>
                <a:lnTo>
                  <a:pt x="0" y="91"/>
                </a:lnTo>
                <a:lnTo>
                  <a:pt x="0" y="93"/>
                </a:lnTo>
                <a:lnTo>
                  <a:pt x="0" y="98"/>
                </a:lnTo>
                <a:lnTo>
                  <a:pt x="0" y="98"/>
                </a:lnTo>
                <a:lnTo>
                  <a:pt x="2" y="100"/>
                </a:lnTo>
                <a:lnTo>
                  <a:pt x="7" y="98"/>
                </a:lnTo>
                <a:lnTo>
                  <a:pt x="53" y="63"/>
                </a:lnTo>
                <a:lnTo>
                  <a:pt x="53" y="63"/>
                </a:lnTo>
                <a:lnTo>
                  <a:pt x="58" y="63"/>
                </a:lnTo>
                <a:lnTo>
                  <a:pt x="63" y="61"/>
                </a:lnTo>
                <a:lnTo>
                  <a:pt x="65" y="58"/>
                </a:lnTo>
                <a:lnTo>
                  <a:pt x="67" y="54"/>
                </a:lnTo>
                <a:lnTo>
                  <a:pt x="70" y="49"/>
                </a:lnTo>
                <a:lnTo>
                  <a:pt x="67" y="47"/>
                </a:lnTo>
                <a:lnTo>
                  <a:pt x="65" y="42"/>
                </a:lnTo>
                <a:lnTo>
                  <a:pt x="63" y="40"/>
                </a:lnTo>
                <a:lnTo>
                  <a:pt x="63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813"/>
          <p:cNvSpPr>
            <a:spLocks noEditPoints="1"/>
          </p:cNvSpPr>
          <p:nvPr/>
        </p:nvSpPr>
        <p:spPr bwMode="auto">
          <a:xfrm>
            <a:off x="5339164" y="4210943"/>
            <a:ext cx="296863" cy="288925"/>
          </a:xfrm>
          <a:custGeom>
            <a:avLst/>
            <a:gdLst>
              <a:gd name="T0" fmla="*/ 175 w 187"/>
              <a:gd name="T1" fmla="*/ 61 h 182"/>
              <a:gd name="T2" fmla="*/ 93 w 187"/>
              <a:gd name="T3" fmla="*/ 75 h 182"/>
              <a:gd name="T4" fmla="*/ 5 w 187"/>
              <a:gd name="T5" fmla="*/ 58 h 182"/>
              <a:gd name="T6" fmla="*/ 10 w 187"/>
              <a:gd name="T7" fmla="*/ 47 h 182"/>
              <a:gd name="T8" fmla="*/ 68 w 187"/>
              <a:gd name="T9" fmla="*/ 58 h 182"/>
              <a:gd name="T10" fmla="*/ 140 w 187"/>
              <a:gd name="T11" fmla="*/ 56 h 182"/>
              <a:gd name="T12" fmla="*/ 182 w 187"/>
              <a:gd name="T13" fmla="*/ 51 h 182"/>
              <a:gd name="T14" fmla="*/ 182 w 187"/>
              <a:gd name="T15" fmla="*/ 84 h 182"/>
              <a:gd name="T16" fmla="*/ 128 w 187"/>
              <a:gd name="T17" fmla="*/ 105 h 182"/>
              <a:gd name="T18" fmla="*/ 28 w 187"/>
              <a:gd name="T19" fmla="*/ 98 h 182"/>
              <a:gd name="T20" fmla="*/ 3 w 187"/>
              <a:gd name="T21" fmla="*/ 84 h 182"/>
              <a:gd name="T22" fmla="*/ 24 w 187"/>
              <a:gd name="T23" fmla="*/ 84 h 182"/>
              <a:gd name="T24" fmla="*/ 93 w 187"/>
              <a:gd name="T25" fmla="*/ 91 h 182"/>
              <a:gd name="T26" fmla="*/ 177 w 187"/>
              <a:gd name="T27" fmla="*/ 77 h 182"/>
              <a:gd name="T28" fmla="*/ 182 w 187"/>
              <a:gd name="T29" fmla="*/ 84 h 182"/>
              <a:gd name="T30" fmla="*/ 175 w 187"/>
              <a:gd name="T31" fmla="*/ 124 h 182"/>
              <a:gd name="T32" fmla="*/ 93 w 187"/>
              <a:gd name="T33" fmla="*/ 135 h 182"/>
              <a:gd name="T34" fmla="*/ 5 w 187"/>
              <a:gd name="T35" fmla="*/ 119 h 182"/>
              <a:gd name="T36" fmla="*/ 10 w 187"/>
              <a:gd name="T37" fmla="*/ 107 h 182"/>
              <a:gd name="T38" fmla="*/ 68 w 187"/>
              <a:gd name="T39" fmla="*/ 121 h 182"/>
              <a:gd name="T40" fmla="*/ 140 w 187"/>
              <a:gd name="T41" fmla="*/ 119 h 182"/>
              <a:gd name="T42" fmla="*/ 182 w 187"/>
              <a:gd name="T43" fmla="*/ 112 h 182"/>
              <a:gd name="T44" fmla="*/ 182 w 187"/>
              <a:gd name="T45" fmla="*/ 145 h 182"/>
              <a:gd name="T46" fmla="*/ 128 w 187"/>
              <a:gd name="T47" fmla="*/ 166 h 182"/>
              <a:gd name="T48" fmla="*/ 28 w 187"/>
              <a:gd name="T49" fmla="*/ 161 h 182"/>
              <a:gd name="T50" fmla="*/ 3 w 187"/>
              <a:gd name="T51" fmla="*/ 145 h 182"/>
              <a:gd name="T52" fmla="*/ 24 w 187"/>
              <a:gd name="T53" fmla="*/ 145 h 182"/>
              <a:gd name="T54" fmla="*/ 93 w 187"/>
              <a:gd name="T55" fmla="*/ 152 h 182"/>
              <a:gd name="T56" fmla="*/ 177 w 187"/>
              <a:gd name="T57" fmla="*/ 138 h 182"/>
              <a:gd name="T58" fmla="*/ 182 w 187"/>
              <a:gd name="T59" fmla="*/ 145 h 182"/>
              <a:gd name="T60" fmla="*/ 156 w 187"/>
              <a:gd name="T61" fmla="*/ 9 h 182"/>
              <a:gd name="T62" fmla="*/ 182 w 187"/>
              <a:gd name="T63" fmla="*/ 23 h 182"/>
              <a:gd name="T64" fmla="*/ 128 w 187"/>
              <a:gd name="T65" fmla="*/ 42 h 182"/>
              <a:gd name="T66" fmla="*/ 28 w 187"/>
              <a:gd name="T67" fmla="*/ 37 h 182"/>
              <a:gd name="T68" fmla="*/ 3 w 187"/>
              <a:gd name="T69" fmla="*/ 23 h 182"/>
              <a:gd name="T70" fmla="*/ 56 w 187"/>
              <a:gd name="T71" fmla="*/ 5 h 182"/>
              <a:gd name="T72" fmla="*/ 187 w 187"/>
              <a:gd name="T73" fmla="*/ 23 h 182"/>
              <a:gd name="T74" fmla="*/ 168 w 187"/>
              <a:gd name="T75" fmla="*/ 9 h 182"/>
              <a:gd name="T76" fmla="*/ 93 w 187"/>
              <a:gd name="T77" fmla="*/ 0 h 182"/>
              <a:gd name="T78" fmla="*/ 7 w 187"/>
              <a:gd name="T79" fmla="*/ 14 h 182"/>
              <a:gd name="T80" fmla="*/ 0 w 187"/>
              <a:gd name="T81" fmla="*/ 35 h 182"/>
              <a:gd name="T82" fmla="*/ 0 w 187"/>
              <a:gd name="T83" fmla="*/ 49 h 182"/>
              <a:gd name="T84" fmla="*/ 0 w 187"/>
              <a:gd name="T85" fmla="*/ 70 h 182"/>
              <a:gd name="T86" fmla="*/ 0 w 187"/>
              <a:gd name="T87" fmla="*/ 84 h 182"/>
              <a:gd name="T88" fmla="*/ 5 w 187"/>
              <a:gd name="T89" fmla="*/ 105 h 182"/>
              <a:gd name="T90" fmla="*/ 0 w 187"/>
              <a:gd name="T91" fmla="*/ 128 h 182"/>
              <a:gd name="T92" fmla="*/ 5 w 187"/>
              <a:gd name="T93" fmla="*/ 138 h 182"/>
              <a:gd name="T94" fmla="*/ 0 w 187"/>
              <a:gd name="T95" fmla="*/ 159 h 182"/>
              <a:gd name="T96" fmla="*/ 28 w 187"/>
              <a:gd name="T97" fmla="*/ 175 h 182"/>
              <a:gd name="T98" fmla="*/ 126 w 187"/>
              <a:gd name="T99" fmla="*/ 180 h 182"/>
              <a:gd name="T100" fmla="*/ 184 w 187"/>
              <a:gd name="T101" fmla="*/ 163 h 182"/>
              <a:gd name="T102" fmla="*/ 184 w 187"/>
              <a:gd name="T103" fmla="*/ 140 h 182"/>
              <a:gd name="T104" fmla="*/ 187 w 187"/>
              <a:gd name="T105" fmla="*/ 128 h 182"/>
              <a:gd name="T106" fmla="*/ 180 w 187"/>
              <a:gd name="T107" fmla="*/ 105 h 182"/>
              <a:gd name="T108" fmla="*/ 187 w 187"/>
              <a:gd name="T109" fmla="*/ 84 h 182"/>
              <a:gd name="T110" fmla="*/ 180 w 187"/>
              <a:gd name="T111" fmla="*/ 75 h 182"/>
              <a:gd name="T112" fmla="*/ 187 w 187"/>
              <a:gd name="T113" fmla="*/ 54 h 182"/>
              <a:gd name="T114" fmla="*/ 184 w 187"/>
              <a:gd name="T115" fmla="*/ 4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7" h="182">
                <a:moveTo>
                  <a:pt x="182" y="54"/>
                </a:moveTo>
                <a:lnTo>
                  <a:pt x="182" y="54"/>
                </a:lnTo>
                <a:lnTo>
                  <a:pt x="182" y="58"/>
                </a:lnTo>
                <a:lnTo>
                  <a:pt x="175" y="61"/>
                </a:lnTo>
                <a:lnTo>
                  <a:pt x="156" y="68"/>
                </a:lnTo>
                <a:lnTo>
                  <a:pt x="128" y="72"/>
                </a:lnTo>
                <a:lnTo>
                  <a:pt x="93" y="75"/>
                </a:lnTo>
                <a:lnTo>
                  <a:pt x="93" y="75"/>
                </a:lnTo>
                <a:lnTo>
                  <a:pt x="56" y="72"/>
                </a:lnTo>
                <a:lnTo>
                  <a:pt x="28" y="68"/>
                </a:lnTo>
                <a:lnTo>
                  <a:pt x="10" y="61"/>
                </a:lnTo>
                <a:lnTo>
                  <a:pt x="5" y="58"/>
                </a:lnTo>
                <a:lnTo>
                  <a:pt x="3" y="54"/>
                </a:lnTo>
                <a:lnTo>
                  <a:pt x="3" y="54"/>
                </a:lnTo>
                <a:lnTo>
                  <a:pt x="5" y="51"/>
                </a:lnTo>
                <a:lnTo>
                  <a:pt x="10" y="47"/>
                </a:lnTo>
                <a:lnTo>
                  <a:pt x="10" y="47"/>
                </a:lnTo>
                <a:lnTo>
                  <a:pt x="24" y="54"/>
                </a:lnTo>
                <a:lnTo>
                  <a:pt x="44" y="56"/>
                </a:lnTo>
                <a:lnTo>
                  <a:pt x="68" y="58"/>
                </a:lnTo>
                <a:lnTo>
                  <a:pt x="93" y="61"/>
                </a:lnTo>
                <a:lnTo>
                  <a:pt x="93" y="61"/>
                </a:lnTo>
                <a:lnTo>
                  <a:pt x="117" y="58"/>
                </a:lnTo>
                <a:lnTo>
                  <a:pt x="140" y="56"/>
                </a:lnTo>
                <a:lnTo>
                  <a:pt x="161" y="54"/>
                </a:lnTo>
                <a:lnTo>
                  <a:pt x="177" y="47"/>
                </a:lnTo>
                <a:lnTo>
                  <a:pt x="177" y="47"/>
                </a:lnTo>
                <a:lnTo>
                  <a:pt x="182" y="51"/>
                </a:lnTo>
                <a:lnTo>
                  <a:pt x="182" y="54"/>
                </a:lnTo>
                <a:lnTo>
                  <a:pt x="182" y="54"/>
                </a:lnTo>
                <a:close/>
                <a:moveTo>
                  <a:pt x="182" y="84"/>
                </a:moveTo>
                <a:lnTo>
                  <a:pt x="182" y="84"/>
                </a:lnTo>
                <a:lnTo>
                  <a:pt x="182" y="89"/>
                </a:lnTo>
                <a:lnTo>
                  <a:pt x="175" y="93"/>
                </a:lnTo>
                <a:lnTo>
                  <a:pt x="156" y="98"/>
                </a:lnTo>
                <a:lnTo>
                  <a:pt x="128" y="105"/>
                </a:lnTo>
                <a:lnTo>
                  <a:pt x="93" y="105"/>
                </a:lnTo>
                <a:lnTo>
                  <a:pt x="93" y="105"/>
                </a:lnTo>
                <a:lnTo>
                  <a:pt x="56" y="105"/>
                </a:lnTo>
                <a:lnTo>
                  <a:pt x="28" y="98"/>
                </a:lnTo>
                <a:lnTo>
                  <a:pt x="10" y="93"/>
                </a:lnTo>
                <a:lnTo>
                  <a:pt x="5" y="89"/>
                </a:lnTo>
                <a:lnTo>
                  <a:pt x="3" y="84"/>
                </a:lnTo>
                <a:lnTo>
                  <a:pt x="3" y="84"/>
                </a:lnTo>
                <a:lnTo>
                  <a:pt x="5" y="82"/>
                </a:lnTo>
                <a:lnTo>
                  <a:pt x="10" y="77"/>
                </a:lnTo>
                <a:lnTo>
                  <a:pt x="10" y="77"/>
                </a:lnTo>
                <a:lnTo>
                  <a:pt x="24" y="84"/>
                </a:lnTo>
                <a:lnTo>
                  <a:pt x="44" y="86"/>
                </a:lnTo>
                <a:lnTo>
                  <a:pt x="68" y="91"/>
                </a:lnTo>
                <a:lnTo>
                  <a:pt x="93" y="91"/>
                </a:lnTo>
                <a:lnTo>
                  <a:pt x="93" y="91"/>
                </a:lnTo>
                <a:lnTo>
                  <a:pt x="117" y="91"/>
                </a:lnTo>
                <a:lnTo>
                  <a:pt x="140" y="86"/>
                </a:lnTo>
                <a:lnTo>
                  <a:pt x="161" y="84"/>
                </a:lnTo>
                <a:lnTo>
                  <a:pt x="177" y="77"/>
                </a:lnTo>
                <a:lnTo>
                  <a:pt x="177" y="77"/>
                </a:lnTo>
                <a:lnTo>
                  <a:pt x="182" y="82"/>
                </a:lnTo>
                <a:lnTo>
                  <a:pt x="182" y="84"/>
                </a:lnTo>
                <a:lnTo>
                  <a:pt x="182" y="84"/>
                </a:lnTo>
                <a:close/>
                <a:moveTo>
                  <a:pt x="182" y="114"/>
                </a:moveTo>
                <a:lnTo>
                  <a:pt x="182" y="114"/>
                </a:lnTo>
                <a:lnTo>
                  <a:pt x="182" y="119"/>
                </a:lnTo>
                <a:lnTo>
                  <a:pt x="175" y="124"/>
                </a:lnTo>
                <a:lnTo>
                  <a:pt x="156" y="131"/>
                </a:lnTo>
                <a:lnTo>
                  <a:pt x="128" y="135"/>
                </a:lnTo>
                <a:lnTo>
                  <a:pt x="93" y="135"/>
                </a:lnTo>
                <a:lnTo>
                  <a:pt x="93" y="135"/>
                </a:lnTo>
                <a:lnTo>
                  <a:pt x="56" y="135"/>
                </a:lnTo>
                <a:lnTo>
                  <a:pt x="28" y="131"/>
                </a:lnTo>
                <a:lnTo>
                  <a:pt x="10" y="124"/>
                </a:lnTo>
                <a:lnTo>
                  <a:pt x="5" y="119"/>
                </a:lnTo>
                <a:lnTo>
                  <a:pt x="3" y="114"/>
                </a:lnTo>
                <a:lnTo>
                  <a:pt x="3" y="114"/>
                </a:lnTo>
                <a:lnTo>
                  <a:pt x="5" y="112"/>
                </a:lnTo>
                <a:lnTo>
                  <a:pt x="10" y="107"/>
                </a:lnTo>
                <a:lnTo>
                  <a:pt x="10" y="107"/>
                </a:lnTo>
                <a:lnTo>
                  <a:pt x="24" y="114"/>
                </a:lnTo>
                <a:lnTo>
                  <a:pt x="44" y="119"/>
                </a:lnTo>
                <a:lnTo>
                  <a:pt x="68" y="121"/>
                </a:lnTo>
                <a:lnTo>
                  <a:pt x="93" y="121"/>
                </a:lnTo>
                <a:lnTo>
                  <a:pt x="93" y="121"/>
                </a:lnTo>
                <a:lnTo>
                  <a:pt x="117" y="121"/>
                </a:lnTo>
                <a:lnTo>
                  <a:pt x="140" y="119"/>
                </a:lnTo>
                <a:lnTo>
                  <a:pt x="161" y="114"/>
                </a:lnTo>
                <a:lnTo>
                  <a:pt x="177" y="107"/>
                </a:lnTo>
                <a:lnTo>
                  <a:pt x="177" y="107"/>
                </a:lnTo>
                <a:lnTo>
                  <a:pt x="182" y="112"/>
                </a:lnTo>
                <a:lnTo>
                  <a:pt x="182" y="114"/>
                </a:lnTo>
                <a:lnTo>
                  <a:pt x="182" y="114"/>
                </a:lnTo>
                <a:close/>
                <a:moveTo>
                  <a:pt x="182" y="145"/>
                </a:moveTo>
                <a:lnTo>
                  <a:pt x="182" y="145"/>
                </a:lnTo>
                <a:lnTo>
                  <a:pt x="182" y="149"/>
                </a:lnTo>
                <a:lnTo>
                  <a:pt x="175" y="154"/>
                </a:lnTo>
                <a:lnTo>
                  <a:pt x="156" y="161"/>
                </a:lnTo>
                <a:lnTo>
                  <a:pt x="128" y="166"/>
                </a:lnTo>
                <a:lnTo>
                  <a:pt x="93" y="166"/>
                </a:lnTo>
                <a:lnTo>
                  <a:pt x="93" y="166"/>
                </a:lnTo>
                <a:lnTo>
                  <a:pt x="56" y="166"/>
                </a:lnTo>
                <a:lnTo>
                  <a:pt x="28" y="161"/>
                </a:lnTo>
                <a:lnTo>
                  <a:pt x="10" y="154"/>
                </a:lnTo>
                <a:lnTo>
                  <a:pt x="5" y="149"/>
                </a:lnTo>
                <a:lnTo>
                  <a:pt x="3" y="145"/>
                </a:lnTo>
                <a:lnTo>
                  <a:pt x="3" y="145"/>
                </a:lnTo>
                <a:lnTo>
                  <a:pt x="5" y="142"/>
                </a:lnTo>
                <a:lnTo>
                  <a:pt x="10" y="138"/>
                </a:lnTo>
                <a:lnTo>
                  <a:pt x="10" y="138"/>
                </a:lnTo>
                <a:lnTo>
                  <a:pt x="24" y="145"/>
                </a:lnTo>
                <a:lnTo>
                  <a:pt x="44" y="149"/>
                </a:lnTo>
                <a:lnTo>
                  <a:pt x="68" y="152"/>
                </a:lnTo>
                <a:lnTo>
                  <a:pt x="93" y="152"/>
                </a:lnTo>
                <a:lnTo>
                  <a:pt x="93" y="152"/>
                </a:lnTo>
                <a:lnTo>
                  <a:pt x="117" y="152"/>
                </a:lnTo>
                <a:lnTo>
                  <a:pt x="140" y="149"/>
                </a:lnTo>
                <a:lnTo>
                  <a:pt x="161" y="145"/>
                </a:lnTo>
                <a:lnTo>
                  <a:pt x="177" y="138"/>
                </a:lnTo>
                <a:lnTo>
                  <a:pt x="177" y="138"/>
                </a:lnTo>
                <a:lnTo>
                  <a:pt x="182" y="142"/>
                </a:lnTo>
                <a:lnTo>
                  <a:pt x="182" y="145"/>
                </a:lnTo>
                <a:lnTo>
                  <a:pt x="182" y="145"/>
                </a:lnTo>
                <a:close/>
                <a:moveTo>
                  <a:pt x="93" y="2"/>
                </a:moveTo>
                <a:lnTo>
                  <a:pt x="93" y="2"/>
                </a:lnTo>
                <a:lnTo>
                  <a:pt x="128" y="5"/>
                </a:lnTo>
                <a:lnTo>
                  <a:pt x="156" y="9"/>
                </a:lnTo>
                <a:lnTo>
                  <a:pt x="175" y="16"/>
                </a:lnTo>
                <a:lnTo>
                  <a:pt x="182" y="21"/>
                </a:lnTo>
                <a:lnTo>
                  <a:pt x="182" y="23"/>
                </a:lnTo>
                <a:lnTo>
                  <a:pt x="182" y="23"/>
                </a:lnTo>
                <a:lnTo>
                  <a:pt x="182" y="28"/>
                </a:lnTo>
                <a:lnTo>
                  <a:pt x="175" y="30"/>
                </a:lnTo>
                <a:lnTo>
                  <a:pt x="156" y="37"/>
                </a:lnTo>
                <a:lnTo>
                  <a:pt x="128" y="42"/>
                </a:lnTo>
                <a:lnTo>
                  <a:pt x="93" y="44"/>
                </a:lnTo>
                <a:lnTo>
                  <a:pt x="93" y="44"/>
                </a:lnTo>
                <a:lnTo>
                  <a:pt x="56" y="42"/>
                </a:lnTo>
                <a:lnTo>
                  <a:pt x="28" y="37"/>
                </a:lnTo>
                <a:lnTo>
                  <a:pt x="10" y="30"/>
                </a:lnTo>
                <a:lnTo>
                  <a:pt x="5" y="28"/>
                </a:lnTo>
                <a:lnTo>
                  <a:pt x="3" y="23"/>
                </a:lnTo>
                <a:lnTo>
                  <a:pt x="3" y="23"/>
                </a:lnTo>
                <a:lnTo>
                  <a:pt x="5" y="21"/>
                </a:lnTo>
                <a:lnTo>
                  <a:pt x="10" y="16"/>
                </a:lnTo>
                <a:lnTo>
                  <a:pt x="28" y="9"/>
                </a:lnTo>
                <a:lnTo>
                  <a:pt x="56" y="5"/>
                </a:lnTo>
                <a:lnTo>
                  <a:pt x="93" y="2"/>
                </a:lnTo>
                <a:lnTo>
                  <a:pt x="93" y="2"/>
                </a:lnTo>
                <a:close/>
                <a:moveTo>
                  <a:pt x="187" y="35"/>
                </a:moveTo>
                <a:lnTo>
                  <a:pt x="187" y="23"/>
                </a:lnTo>
                <a:lnTo>
                  <a:pt x="187" y="23"/>
                </a:lnTo>
                <a:lnTo>
                  <a:pt x="184" y="19"/>
                </a:lnTo>
                <a:lnTo>
                  <a:pt x="177" y="14"/>
                </a:lnTo>
                <a:lnTo>
                  <a:pt x="168" y="9"/>
                </a:lnTo>
                <a:lnTo>
                  <a:pt x="156" y="5"/>
                </a:lnTo>
                <a:lnTo>
                  <a:pt x="126" y="0"/>
                </a:lnTo>
                <a:lnTo>
                  <a:pt x="93" y="0"/>
                </a:lnTo>
                <a:lnTo>
                  <a:pt x="93" y="0"/>
                </a:lnTo>
                <a:lnTo>
                  <a:pt x="58" y="0"/>
                </a:lnTo>
                <a:lnTo>
                  <a:pt x="28" y="5"/>
                </a:lnTo>
                <a:lnTo>
                  <a:pt x="17" y="9"/>
                </a:lnTo>
                <a:lnTo>
                  <a:pt x="7" y="14"/>
                </a:lnTo>
                <a:lnTo>
                  <a:pt x="0" y="19"/>
                </a:lnTo>
                <a:lnTo>
                  <a:pt x="0" y="23"/>
                </a:lnTo>
                <a:lnTo>
                  <a:pt x="0" y="35"/>
                </a:lnTo>
                <a:lnTo>
                  <a:pt x="0" y="35"/>
                </a:lnTo>
                <a:lnTo>
                  <a:pt x="0" y="40"/>
                </a:lnTo>
                <a:lnTo>
                  <a:pt x="5" y="44"/>
                </a:lnTo>
                <a:lnTo>
                  <a:pt x="5" y="44"/>
                </a:lnTo>
                <a:lnTo>
                  <a:pt x="0" y="49"/>
                </a:lnTo>
                <a:lnTo>
                  <a:pt x="0" y="54"/>
                </a:lnTo>
                <a:lnTo>
                  <a:pt x="0" y="65"/>
                </a:lnTo>
                <a:lnTo>
                  <a:pt x="0" y="65"/>
                </a:lnTo>
                <a:lnTo>
                  <a:pt x="0" y="70"/>
                </a:lnTo>
                <a:lnTo>
                  <a:pt x="5" y="75"/>
                </a:lnTo>
                <a:lnTo>
                  <a:pt x="5" y="75"/>
                </a:lnTo>
                <a:lnTo>
                  <a:pt x="0" y="79"/>
                </a:lnTo>
                <a:lnTo>
                  <a:pt x="0" y="84"/>
                </a:lnTo>
                <a:lnTo>
                  <a:pt x="0" y="96"/>
                </a:lnTo>
                <a:lnTo>
                  <a:pt x="0" y="96"/>
                </a:lnTo>
                <a:lnTo>
                  <a:pt x="0" y="103"/>
                </a:lnTo>
                <a:lnTo>
                  <a:pt x="5" y="105"/>
                </a:lnTo>
                <a:lnTo>
                  <a:pt x="5" y="105"/>
                </a:lnTo>
                <a:lnTo>
                  <a:pt x="0" y="110"/>
                </a:lnTo>
                <a:lnTo>
                  <a:pt x="0" y="114"/>
                </a:lnTo>
                <a:lnTo>
                  <a:pt x="0" y="128"/>
                </a:lnTo>
                <a:lnTo>
                  <a:pt x="0" y="128"/>
                </a:lnTo>
                <a:lnTo>
                  <a:pt x="0" y="133"/>
                </a:lnTo>
                <a:lnTo>
                  <a:pt x="5" y="138"/>
                </a:lnTo>
                <a:lnTo>
                  <a:pt x="5" y="138"/>
                </a:lnTo>
                <a:lnTo>
                  <a:pt x="0" y="140"/>
                </a:lnTo>
                <a:lnTo>
                  <a:pt x="0" y="145"/>
                </a:lnTo>
                <a:lnTo>
                  <a:pt x="0" y="159"/>
                </a:lnTo>
                <a:lnTo>
                  <a:pt x="0" y="159"/>
                </a:lnTo>
                <a:lnTo>
                  <a:pt x="0" y="163"/>
                </a:lnTo>
                <a:lnTo>
                  <a:pt x="7" y="168"/>
                </a:lnTo>
                <a:lnTo>
                  <a:pt x="17" y="173"/>
                </a:lnTo>
                <a:lnTo>
                  <a:pt x="28" y="175"/>
                </a:lnTo>
                <a:lnTo>
                  <a:pt x="58" y="180"/>
                </a:lnTo>
                <a:lnTo>
                  <a:pt x="93" y="182"/>
                </a:lnTo>
                <a:lnTo>
                  <a:pt x="93" y="182"/>
                </a:lnTo>
                <a:lnTo>
                  <a:pt x="126" y="180"/>
                </a:lnTo>
                <a:lnTo>
                  <a:pt x="156" y="175"/>
                </a:lnTo>
                <a:lnTo>
                  <a:pt x="168" y="173"/>
                </a:lnTo>
                <a:lnTo>
                  <a:pt x="177" y="168"/>
                </a:lnTo>
                <a:lnTo>
                  <a:pt x="184" y="163"/>
                </a:lnTo>
                <a:lnTo>
                  <a:pt x="187" y="159"/>
                </a:lnTo>
                <a:lnTo>
                  <a:pt x="187" y="145"/>
                </a:lnTo>
                <a:lnTo>
                  <a:pt x="187" y="145"/>
                </a:lnTo>
                <a:lnTo>
                  <a:pt x="184" y="140"/>
                </a:lnTo>
                <a:lnTo>
                  <a:pt x="180" y="138"/>
                </a:lnTo>
                <a:lnTo>
                  <a:pt x="180" y="138"/>
                </a:lnTo>
                <a:lnTo>
                  <a:pt x="184" y="133"/>
                </a:lnTo>
                <a:lnTo>
                  <a:pt x="187" y="128"/>
                </a:lnTo>
                <a:lnTo>
                  <a:pt x="187" y="114"/>
                </a:lnTo>
                <a:lnTo>
                  <a:pt x="187" y="114"/>
                </a:lnTo>
                <a:lnTo>
                  <a:pt x="184" y="110"/>
                </a:lnTo>
                <a:lnTo>
                  <a:pt x="180" y="105"/>
                </a:lnTo>
                <a:lnTo>
                  <a:pt x="180" y="105"/>
                </a:lnTo>
                <a:lnTo>
                  <a:pt x="184" y="103"/>
                </a:lnTo>
                <a:lnTo>
                  <a:pt x="187" y="96"/>
                </a:lnTo>
                <a:lnTo>
                  <a:pt x="187" y="84"/>
                </a:lnTo>
                <a:lnTo>
                  <a:pt x="187" y="84"/>
                </a:lnTo>
                <a:lnTo>
                  <a:pt x="184" y="79"/>
                </a:lnTo>
                <a:lnTo>
                  <a:pt x="180" y="75"/>
                </a:lnTo>
                <a:lnTo>
                  <a:pt x="180" y="75"/>
                </a:lnTo>
                <a:lnTo>
                  <a:pt x="184" y="70"/>
                </a:lnTo>
                <a:lnTo>
                  <a:pt x="187" y="65"/>
                </a:lnTo>
                <a:lnTo>
                  <a:pt x="187" y="54"/>
                </a:lnTo>
                <a:lnTo>
                  <a:pt x="187" y="54"/>
                </a:lnTo>
                <a:lnTo>
                  <a:pt x="184" y="49"/>
                </a:lnTo>
                <a:lnTo>
                  <a:pt x="180" y="44"/>
                </a:lnTo>
                <a:lnTo>
                  <a:pt x="180" y="44"/>
                </a:lnTo>
                <a:lnTo>
                  <a:pt x="184" y="40"/>
                </a:lnTo>
                <a:lnTo>
                  <a:pt x="187" y="35"/>
                </a:lnTo>
                <a:lnTo>
                  <a:pt x="187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814"/>
          <p:cNvSpPr>
            <a:spLocks/>
          </p:cNvSpPr>
          <p:nvPr/>
        </p:nvSpPr>
        <p:spPr bwMode="auto">
          <a:xfrm>
            <a:off x="6771089" y="5222181"/>
            <a:ext cx="19050" cy="28575"/>
          </a:xfrm>
          <a:custGeom>
            <a:avLst/>
            <a:gdLst>
              <a:gd name="T0" fmla="*/ 0 w 12"/>
              <a:gd name="T1" fmla="*/ 9 h 18"/>
              <a:gd name="T2" fmla="*/ 0 w 12"/>
              <a:gd name="T3" fmla="*/ 9 h 18"/>
              <a:gd name="T4" fmla="*/ 0 w 12"/>
              <a:gd name="T5" fmla="*/ 13 h 18"/>
              <a:gd name="T6" fmla="*/ 3 w 12"/>
              <a:gd name="T7" fmla="*/ 16 h 18"/>
              <a:gd name="T8" fmla="*/ 12 w 12"/>
              <a:gd name="T9" fmla="*/ 18 h 18"/>
              <a:gd name="T10" fmla="*/ 12 w 12"/>
              <a:gd name="T11" fmla="*/ 0 h 18"/>
              <a:gd name="T12" fmla="*/ 12 w 12"/>
              <a:gd name="T13" fmla="*/ 0 h 18"/>
              <a:gd name="T14" fmla="*/ 7 w 12"/>
              <a:gd name="T15" fmla="*/ 0 h 18"/>
              <a:gd name="T16" fmla="*/ 5 w 12"/>
              <a:gd name="T17" fmla="*/ 2 h 18"/>
              <a:gd name="T18" fmla="*/ 5 w 12"/>
              <a:gd name="T19" fmla="*/ 2 h 18"/>
              <a:gd name="T20" fmla="*/ 0 w 12"/>
              <a:gd name="T21" fmla="*/ 4 h 18"/>
              <a:gd name="T22" fmla="*/ 0 w 12"/>
              <a:gd name="T23" fmla="*/ 9 h 18"/>
              <a:gd name="T24" fmla="*/ 0 w 12"/>
              <a:gd name="T2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18">
                <a:moveTo>
                  <a:pt x="0" y="9"/>
                </a:moveTo>
                <a:lnTo>
                  <a:pt x="0" y="9"/>
                </a:lnTo>
                <a:lnTo>
                  <a:pt x="0" y="13"/>
                </a:lnTo>
                <a:lnTo>
                  <a:pt x="3" y="16"/>
                </a:lnTo>
                <a:lnTo>
                  <a:pt x="12" y="18"/>
                </a:lnTo>
                <a:lnTo>
                  <a:pt x="12" y="0"/>
                </a:lnTo>
                <a:lnTo>
                  <a:pt x="12" y="0"/>
                </a:lnTo>
                <a:lnTo>
                  <a:pt x="7" y="0"/>
                </a:lnTo>
                <a:lnTo>
                  <a:pt x="5" y="2"/>
                </a:lnTo>
                <a:lnTo>
                  <a:pt x="5" y="2"/>
                </a:lnTo>
                <a:lnTo>
                  <a:pt x="0" y="4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815"/>
          <p:cNvSpPr>
            <a:spLocks/>
          </p:cNvSpPr>
          <p:nvPr/>
        </p:nvSpPr>
        <p:spPr bwMode="auto">
          <a:xfrm>
            <a:off x="6804427" y="5276156"/>
            <a:ext cx="19050" cy="38100"/>
          </a:xfrm>
          <a:custGeom>
            <a:avLst/>
            <a:gdLst>
              <a:gd name="T0" fmla="*/ 0 w 12"/>
              <a:gd name="T1" fmla="*/ 0 h 24"/>
              <a:gd name="T2" fmla="*/ 0 w 12"/>
              <a:gd name="T3" fmla="*/ 24 h 24"/>
              <a:gd name="T4" fmla="*/ 0 w 12"/>
              <a:gd name="T5" fmla="*/ 24 h 24"/>
              <a:gd name="T6" fmla="*/ 5 w 12"/>
              <a:gd name="T7" fmla="*/ 21 h 24"/>
              <a:gd name="T8" fmla="*/ 10 w 12"/>
              <a:gd name="T9" fmla="*/ 19 h 24"/>
              <a:gd name="T10" fmla="*/ 10 w 12"/>
              <a:gd name="T11" fmla="*/ 19 h 24"/>
              <a:gd name="T12" fmla="*/ 12 w 12"/>
              <a:gd name="T13" fmla="*/ 17 h 24"/>
              <a:gd name="T14" fmla="*/ 12 w 12"/>
              <a:gd name="T15" fmla="*/ 12 h 24"/>
              <a:gd name="T16" fmla="*/ 12 w 12"/>
              <a:gd name="T17" fmla="*/ 12 h 24"/>
              <a:gd name="T18" fmla="*/ 12 w 12"/>
              <a:gd name="T19" fmla="*/ 7 h 24"/>
              <a:gd name="T20" fmla="*/ 10 w 12"/>
              <a:gd name="T21" fmla="*/ 5 h 24"/>
              <a:gd name="T22" fmla="*/ 0 w 12"/>
              <a:gd name="T23" fmla="*/ 0 h 24"/>
              <a:gd name="T24" fmla="*/ 0 w 12"/>
              <a:gd name="T2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24">
                <a:moveTo>
                  <a:pt x="0" y="0"/>
                </a:moveTo>
                <a:lnTo>
                  <a:pt x="0" y="24"/>
                </a:lnTo>
                <a:lnTo>
                  <a:pt x="0" y="24"/>
                </a:lnTo>
                <a:lnTo>
                  <a:pt x="5" y="21"/>
                </a:lnTo>
                <a:lnTo>
                  <a:pt x="10" y="19"/>
                </a:lnTo>
                <a:lnTo>
                  <a:pt x="10" y="19"/>
                </a:lnTo>
                <a:lnTo>
                  <a:pt x="12" y="17"/>
                </a:lnTo>
                <a:lnTo>
                  <a:pt x="12" y="12"/>
                </a:lnTo>
                <a:lnTo>
                  <a:pt x="12" y="12"/>
                </a:lnTo>
                <a:lnTo>
                  <a:pt x="12" y="7"/>
                </a:lnTo>
                <a:lnTo>
                  <a:pt x="10" y="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816"/>
          <p:cNvSpPr>
            <a:spLocks/>
          </p:cNvSpPr>
          <p:nvPr/>
        </p:nvSpPr>
        <p:spPr bwMode="auto">
          <a:xfrm>
            <a:off x="6731402" y="5014218"/>
            <a:ext cx="136525" cy="74613"/>
          </a:xfrm>
          <a:custGeom>
            <a:avLst/>
            <a:gdLst>
              <a:gd name="T0" fmla="*/ 67 w 86"/>
              <a:gd name="T1" fmla="*/ 47 h 47"/>
              <a:gd name="T2" fmla="*/ 67 w 86"/>
              <a:gd name="T3" fmla="*/ 47 h 47"/>
              <a:gd name="T4" fmla="*/ 67 w 86"/>
              <a:gd name="T5" fmla="*/ 47 h 47"/>
              <a:gd name="T6" fmla="*/ 67 w 86"/>
              <a:gd name="T7" fmla="*/ 47 h 47"/>
              <a:gd name="T8" fmla="*/ 84 w 86"/>
              <a:gd name="T9" fmla="*/ 21 h 47"/>
              <a:gd name="T10" fmla="*/ 84 w 86"/>
              <a:gd name="T11" fmla="*/ 21 h 47"/>
              <a:gd name="T12" fmla="*/ 86 w 86"/>
              <a:gd name="T13" fmla="*/ 14 h 47"/>
              <a:gd name="T14" fmla="*/ 86 w 86"/>
              <a:gd name="T15" fmla="*/ 9 h 47"/>
              <a:gd name="T16" fmla="*/ 81 w 86"/>
              <a:gd name="T17" fmla="*/ 5 h 47"/>
              <a:gd name="T18" fmla="*/ 77 w 86"/>
              <a:gd name="T19" fmla="*/ 2 h 47"/>
              <a:gd name="T20" fmla="*/ 60 w 86"/>
              <a:gd name="T21" fmla="*/ 0 h 47"/>
              <a:gd name="T22" fmla="*/ 42 w 86"/>
              <a:gd name="T23" fmla="*/ 0 h 47"/>
              <a:gd name="T24" fmla="*/ 42 w 86"/>
              <a:gd name="T25" fmla="*/ 0 h 47"/>
              <a:gd name="T26" fmla="*/ 25 w 86"/>
              <a:gd name="T27" fmla="*/ 0 h 47"/>
              <a:gd name="T28" fmla="*/ 9 w 86"/>
              <a:gd name="T29" fmla="*/ 2 h 47"/>
              <a:gd name="T30" fmla="*/ 4 w 86"/>
              <a:gd name="T31" fmla="*/ 5 h 47"/>
              <a:gd name="T32" fmla="*/ 0 w 86"/>
              <a:gd name="T33" fmla="*/ 9 h 47"/>
              <a:gd name="T34" fmla="*/ 0 w 86"/>
              <a:gd name="T35" fmla="*/ 14 h 47"/>
              <a:gd name="T36" fmla="*/ 2 w 86"/>
              <a:gd name="T37" fmla="*/ 21 h 47"/>
              <a:gd name="T38" fmla="*/ 2 w 86"/>
              <a:gd name="T39" fmla="*/ 21 h 47"/>
              <a:gd name="T40" fmla="*/ 9 w 86"/>
              <a:gd name="T41" fmla="*/ 35 h 47"/>
              <a:gd name="T42" fmla="*/ 18 w 86"/>
              <a:gd name="T43" fmla="*/ 47 h 47"/>
              <a:gd name="T44" fmla="*/ 18 w 86"/>
              <a:gd name="T45" fmla="*/ 47 h 47"/>
              <a:gd name="T46" fmla="*/ 18 w 86"/>
              <a:gd name="T47" fmla="*/ 47 h 47"/>
              <a:gd name="T48" fmla="*/ 67 w 86"/>
              <a:gd name="T49" fmla="*/ 47 h 47"/>
              <a:gd name="T50" fmla="*/ 67 w 86"/>
              <a:gd name="T5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" h="47">
                <a:moveTo>
                  <a:pt x="67" y="47"/>
                </a:moveTo>
                <a:lnTo>
                  <a:pt x="67" y="47"/>
                </a:lnTo>
                <a:lnTo>
                  <a:pt x="67" y="47"/>
                </a:lnTo>
                <a:lnTo>
                  <a:pt x="67" y="47"/>
                </a:lnTo>
                <a:lnTo>
                  <a:pt x="84" y="21"/>
                </a:lnTo>
                <a:lnTo>
                  <a:pt x="84" y="21"/>
                </a:lnTo>
                <a:lnTo>
                  <a:pt x="86" y="14"/>
                </a:lnTo>
                <a:lnTo>
                  <a:pt x="86" y="9"/>
                </a:lnTo>
                <a:lnTo>
                  <a:pt x="81" y="5"/>
                </a:lnTo>
                <a:lnTo>
                  <a:pt x="77" y="2"/>
                </a:lnTo>
                <a:lnTo>
                  <a:pt x="60" y="0"/>
                </a:lnTo>
                <a:lnTo>
                  <a:pt x="42" y="0"/>
                </a:lnTo>
                <a:lnTo>
                  <a:pt x="42" y="0"/>
                </a:lnTo>
                <a:lnTo>
                  <a:pt x="25" y="0"/>
                </a:lnTo>
                <a:lnTo>
                  <a:pt x="9" y="2"/>
                </a:lnTo>
                <a:lnTo>
                  <a:pt x="4" y="5"/>
                </a:lnTo>
                <a:lnTo>
                  <a:pt x="0" y="9"/>
                </a:lnTo>
                <a:lnTo>
                  <a:pt x="0" y="14"/>
                </a:lnTo>
                <a:lnTo>
                  <a:pt x="2" y="21"/>
                </a:lnTo>
                <a:lnTo>
                  <a:pt x="2" y="21"/>
                </a:lnTo>
                <a:lnTo>
                  <a:pt x="9" y="35"/>
                </a:lnTo>
                <a:lnTo>
                  <a:pt x="18" y="47"/>
                </a:lnTo>
                <a:lnTo>
                  <a:pt x="18" y="47"/>
                </a:lnTo>
                <a:lnTo>
                  <a:pt x="18" y="47"/>
                </a:lnTo>
                <a:lnTo>
                  <a:pt x="67" y="47"/>
                </a:lnTo>
                <a:lnTo>
                  <a:pt x="67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817"/>
          <p:cNvSpPr>
            <a:spLocks noEditPoints="1"/>
          </p:cNvSpPr>
          <p:nvPr/>
        </p:nvSpPr>
        <p:spPr bwMode="auto">
          <a:xfrm>
            <a:off x="6648852" y="5106293"/>
            <a:ext cx="300038" cy="300038"/>
          </a:xfrm>
          <a:custGeom>
            <a:avLst/>
            <a:gdLst>
              <a:gd name="T0" fmla="*/ 117 w 189"/>
              <a:gd name="T1" fmla="*/ 133 h 189"/>
              <a:gd name="T2" fmla="*/ 98 w 189"/>
              <a:gd name="T3" fmla="*/ 140 h 189"/>
              <a:gd name="T4" fmla="*/ 89 w 189"/>
              <a:gd name="T5" fmla="*/ 152 h 189"/>
              <a:gd name="T6" fmla="*/ 89 w 189"/>
              <a:gd name="T7" fmla="*/ 140 h 189"/>
              <a:gd name="T8" fmla="*/ 70 w 189"/>
              <a:gd name="T9" fmla="*/ 135 h 189"/>
              <a:gd name="T10" fmla="*/ 61 w 189"/>
              <a:gd name="T11" fmla="*/ 119 h 189"/>
              <a:gd name="T12" fmla="*/ 75 w 189"/>
              <a:gd name="T13" fmla="*/ 117 h 189"/>
              <a:gd name="T14" fmla="*/ 80 w 189"/>
              <a:gd name="T15" fmla="*/ 126 h 189"/>
              <a:gd name="T16" fmla="*/ 89 w 189"/>
              <a:gd name="T17" fmla="*/ 131 h 189"/>
              <a:gd name="T18" fmla="*/ 89 w 189"/>
              <a:gd name="T19" fmla="*/ 107 h 189"/>
              <a:gd name="T20" fmla="*/ 68 w 189"/>
              <a:gd name="T21" fmla="*/ 98 h 189"/>
              <a:gd name="T22" fmla="*/ 66 w 189"/>
              <a:gd name="T23" fmla="*/ 91 h 189"/>
              <a:gd name="T24" fmla="*/ 63 w 189"/>
              <a:gd name="T25" fmla="*/ 84 h 189"/>
              <a:gd name="T26" fmla="*/ 70 w 189"/>
              <a:gd name="T27" fmla="*/ 68 h 189"/>
              <a:gd name="T28" fmla="*/ 89 w 189"/>
              <a:gd name="T29" fmla="*/ 61 h 189"/>
              <a:gd name="T30" fmla="*/ 98 w 189"/>
              <a:gd name="T31" fmla="*/ 52 h 189"/>
              <a:gd name="T32" fmla="*/ 98 w 189"/>
              <a:gd name="T33" fmla="*/ 61 h 189"/>
              <a:gd name="T34" fmla="*/ 112 w 189"/>
              <a:gd name="T35" fmla="*/ 66 h 189"/>
              <a:gd name="T36" fmla="*/ 122 w 189"/>
              <a:gd name="T37" fmla="*/ 79 h 189"/>
              <a:gd name="T38" fmla="*/ 110 w 189"/>
              <a:gd name="T39" fmla="*/ 82 h 189"/>
              <a:gd name="T40" fmla="*/ 98 w 189"/>
              <a:gd name="T41" fmla="*/ 73 h 189"/>
              <a:gd name="T42" fmla="*/ 98 w 189"/>
              <a:gd name="T43" fmla="*/ 93 h 189"/>
              <a:gd name="T44" fmla="*/ 112 w 189"/>
              <a:gd name="T45" fmla="*/ 98 h 189"/>
              <a:gd name="T46" fmla="*/ 122 w 189"/>
              <a:gd name="T47" fmla="*/ 105 h 189"/>
              <a:gd name="T48" fmla="*/ 124 w 189"/>
              <a:gd name="T49" fmla="*/ 110 h 189"/>
              <a:gd name="T50" fmla="*/ 124 w 189"/>
              <a:gd name="T51" fmla="*/ 117 h 189"/>
              <a:gd name="T52" fmla="*/ 117 w 189"/>
              <a:gd name="T53" fmla="*/ 133 h 189"/>
              <a:gd name="T54" fmla="*/ 124 w 189"/>
              <a:gd name="T55" fmla="*/ 3 h 189"/>
              <a:gd name="T56" fmla="*/ 122 w 189"/>
              <a:gd name="T57" fmla="*/ 7 h 189"/>
              <a:gd name="T58" fmla="*/ 70 w 189"/>
              <a:gd name="T59" fmla="*/ 10 h 189"/>
              <a:gd name="T60" fmla="*/ 68 w 189"/>
              <a:gd name="T61" fmla="*/ 7 h 189"/>
              <a:gd name="T62" fmla="*/ 66 w 189"/>
              <a:gd name="T63" fmla="*/ 0 h 189"/>
              <a:gd name="T64" fmla="*/ 40 w 189"/>
              <a:gd name="T65" fmla="*/ 21 h 189"/>
              <a:gd name="T66" fmla="*/ 19 w 189"/>
              <a:gd name="T67" fmla="*/ 52 h 189"/>
              <a:gd name="T68" fmla="*/ 5 w 189"/>
              <a:gd name="T69" fmla="*/ 86 h 189"/>
              <a:gd name="T70" fmla="*/ 0 w 189"/>
              <a:gd name="T71" fmla="*/ 119 h 189"/>
              <a:gd name="T72" fmla="*/ 3 w 189"/>
              <a:gd name="T73" fmla="*/ 138 h 189"/>
              <a:gd name="T74" fmla="*/ 17 w 189"/>
              <a:gd name="T75" fmla="*/ 166 h 189"/>
              <a:gd name="T76" fmla="*/ 42 w 189"/>
              <a:gd name="T77" fmla="*/ 182 h 189"/>
              <a:gd name="T78" fmla="*/ 75 w 189"/>
              <a:gd name="T79" fmla="*/ 189 h 189"/>
              <a:gd name="T80" fmla="*/ 94 w 189"/>
              <a:gd name="T81" fmla="*/ 189 h 189"/>
              <a:gd name="T82" fmla="*/ 131 w 189"/>
              <a:gd name="T83" fmla="*/ 187 h 189"/>
              <a:gd name="T84" fmla="*/ 161 w 189"/>
              <a:gd name="T85" fmla="*/ 175 h 189"/>
              <a:gd name="T86" fmla="*/ 180 w 189"/>
              <a:gd name="T87" fmla="*/ 154 h 189"/>
              <a:gd name="T88" fmla="*/ 189 w 189"/>
              <a:gd name="T89" fmla="*/ 119 h 189"/>
              <a:gd name="T90" fmla="*/ 187 w 189"/>
              <a:gd name="T91" fmla="*/ 103 h 189"/>
              <a:gd name="T92" fmla="*/ 177 w 189"/>
              <a:gd name="T93" fmla="*/ 70 h 189"/>
              <a:gd name="T94" fmla="*/ 159 w 189"/>
              <a:gd name="T95" fmla="*/ 38 h 189"/>
              <a:gd name="T96" fmla="*/ 136 w 189"/>
              <a:gd name="T97" fmla="*/ 12 h 189"/>
              <a:gd name="T98" fmla="*/ 124 w 189"/>
              <a:gd name="T99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89">
                <a:moveTo>
                  <a:pt x="117" y="133"/>
                </a:moveTo>
                <a:lnTo>
                  <a:pt x="117" y="133"/>
                </a:lnTo>
                <a:lnTo>
                  <a:pt x="108" y="138"/>
                </a:lnTo>
                <a:lnTo>
                  <a:pt x="98" y="140"/>
                </a:lnTo>
                <a:lnTo>
                  <a:pt x="98" y="152"/>
                </a:lnTo>
                <a:lnTo>
                  <a:pt x="89" y="152"/>
                </a:lnTo>
                <a:lnTo>
                  <a:pt x="89" y="140"/>
                </a:lnTo>
                <a:lnTo>
                  <a:pt x="89" y="140"/>
                </a:lnTo>
                <a:lnTo>
                  <a:pt x="80" y="138"/>
                </a:lnTo>
                <a:lnTo>
                  <a:pt x="70" y="135"/>
                </a:lnTo>
                <a:lnTo>
                  <a:pt x="66" y="128"/>
                </a:lnTo>
                <a:lnTo>
                  <a:pt x="61" y="119"/>
                </a:lnTo>
                <a:lnTo>
                  <a:pt x="75" y="117"/>
                </a:lnTo>
                <a:lnTo>
                  <a:pt x="75" y="117"/>
                </a:lnTo>
                <a:lnTo>
                  <a:pt x="77" y="121"/>
                </a:lnTo>
                <a:lnTo>
                  <a:pt x="80" y="126"/>
                </a:lnTo>
                <a:lnTo>
                  <a:pt x="84" y="128"/>
                </a:lnTo>
                <a:lnTo>
                  <a:pt x="89" y="131"/>
                </a:lnTo>
                <a:lnTo>
                  <a:pt x="89" y="107"/>
                </a:lnTo>
                <a:lnTo>
                  <a:pt x="89" y="107"/>
                </a:lnTo>
                <a:lnTo>
                  <a:pt x="77" y="103"/>
                </a:lnTo>
                <a:lnTo>
                  <a:pt x="68" y="98"/>
                </a:lnTo>
                <a:lnTo>
                  <a:pt x="68" y="98"/>
                </a:lnTo>
                <a:lnTo>
                  <a:pt x="66" y="91"/>
                </a:lnTo>
                <a:lnTo>
                  <a:pt x="63" y="84"/>
                </a:lnTo>
                <a:lnTo>
                  <a:pt x="63" y="84"/>
                </a:lnTo>
                <a:lnTo>
                  <a:pt x="66" y="75"/>
                </a:lnTo>
                <a:lnTo>
                  <a:pt x="70" y="68"/>
                </a:lnTo>
                <a:lnTo>
                  <a:pt x="77" y="63"/>
                </a:lnTo>
                <a:lnTo>
                  <a:pt x="89" y="61"/>
                </a:lnTo>
                <a:lnTo>
                  <a:pt x="89" y="52"/>
                </a:lnTo>
                <a:lnTo>
                  <a:pt x="98" y="52"/>
                </a:lnTo>
                <a:lnTo>
                  <a:pt x="98" y="61"/>
                </a:lnTo>
                <a:lnTo>
                  <a:pt x="98" y="61"/>
                </a:lnTo>
                <a:lnTo>
                  <a:pt x="105" y="63"/>
                </a:lnTo>
                <a:lnTo>
                  <a:pt x="112" y="66"/>
                </a:lnTo>
                <a:lnTo>
                  <a:pt x="117" y="73"/>
                </a:lnTo>
                <a:lnTo>
                  <a:pt x="122" y="79"/>
                </a:lnTo>
                <a:lnTo>
                  <a:pt x="110" y="82"/>
                </a:lnTo>
                <a:lnTo>
                  <a:pt x="110" y="82"/>
                </a:lnTo>
                <a:lnTo>
                  <a:pt x="105" y="75"/>
                </a:lnTo>
                <a:lnTo>
                  <a:pt x="98" y="73"/>
                </a:lnTo>
                <a:lnTo>
                  <a:pt x="98" y="93"/>
                </a:lnTo>
                <a:lnTo>
                  <a:pt x="98" y="93"/>
                </a:lnTo>
                <a:lnTo>
                  <a:pt x="112" y="98"/>
                </a:lnTo>
                <a:lnTo>
                  <a:pt x="112" y="98"/>
                </a:lnTo>
                <a:lnTo>
                  <a:pt x="117" y="100"/>
                </a:lnTo>
                <a:lnTo>
                  <a:pt x="122" y="105"/>
                </a:lnTo>
                <a:lnTo>
                  <a:pt x="122" y="105"/>
                </a:lnTo>
                <a:lnTo>
                  <a:pt x="124" y="110"/>
                </a:lnTo>
                <a:lnTo>
                  <a:pt x="124" y="117"/>
                </a:lnTo>
                <a:lnTo>
                  <a:pt x="124" y="117"/>
                </a:lnTo>
                <a:lnTo>
                  <a:pt x="122" y="126"/>
                </a:lnTo>
                <a:lnTo>
                  <a:pt x="117" y="133"/>
                </a:lnTo>
                <a:lnTo>
                  <a:pt x="117" y="133"/>
                </a:lnTo>
                <a:close/>
                <a:moveTo>
                  <a:pt x="124" y="3"/>
                </a:moveTo>
                <a:lnTo>
                  <a:pt x="124" y="3"/>
                </a:lnTo>
                <a:lnTo>
                  <a:pt x="122" y="7"/>
                </a:lnTo>
                <a:lnTo>
                  <a:pt x="119" y="10"/>
                </a:lnTo>
                <a:lnTo>
                  <a:pt x="70" y="10"/>
                </a:lnTo>
                <a:lnTo>
                  <a:pt x="70" y="10"/>
                </a:lnTo>
                <a:lnTo>
                  <a:pt x="68" y="7"/>
                </a:lnTo>
                <a:lnTo>
                  <a:pt x="66" y="0"/>
                </a:lnTo>
                <a:lnTo>
                  <a:pt x="66" y="0"/>
                </a:lnTo>
                <a:lnTo>
                  <a:pt x="52" y="10"/>
                </a:lnTo>
                <a:lnTo>
                  <a:pt x="40" y="21"/>
                </a:lnTo>
                <a:lnTo>
                  <a:pt x="28" y="38"/>
                </a:lnTo>
                <a:lnTo>
                  <a:pt x="19" y="52"/>
                </a:lnTo>
                <a:lnTo>
                  <a:pt x="12" y="68"/>
                </a:lnTo>
                <a:lnTo>
                  <a:pt x="5" y="86"/>
                </a:lnTo>
                <a:lnTo>
                  <a:pt x="3" y="103"/>
                </a:lnTo>
                <a:lnTo>
                  <a:pt x="0" y="119"/>
                </a:lnTo>
                <a:lnTo>
                  <a:pt x="0" y="119"/>
                </a:lnTo>
                <a:lnTo>
                  <a:pt x="3" y="138"/>
                </a:lnTo>
                <a:lnTo>
                  <a:pt x="7" y="154"/>
                </a:lnTo>
                <a:lnTo>
                  <a:pt x="17" y="166"/>
                </a:lnTo>
                <a:lnTo>
                  <a:pt x="28" y="175"/>
                </a:lnTo>
                <a:lnTo>
                  <a:pt x="42" y="182"/>
                </a:lnTo>
                <a:lnTo>
                  <a:pt x="59" y="187"/>
                </a:lnTo>
                <a:lnTo>
                  <a:pt x="75" y="189"/>
                </a:lnTo>
                <a:lnTo>
                  <a:pt x="94" y="189"/>
                </a:lnTo>
                <a:lnTo>
                  <a:pt x="94" y="189"/>
                </a:lnTo>
                <a:lnTo>
                  <a:pt x="112" y="189"/>
                </a:lnTo>
                <a:lnTo>
                  <a:pt x="131" y="187"/>
                </a:lnTo>
                <a:lnTo>
                  <a:pt x="147" y="182"/>
                </a:lnTo>
                <a:lnTo>
                  <a:pt x="161" y="175"/>
                </a:lnTo>
                <a:lnTo>
                  <a:pt x="173" y="166"/>
                </a:lnTo>
                <a:lnTo>
                  <a:pt x="180" y="154"/>
                </a:lnTo>
                <a:lnTo>
                  <a:pt x="187" y="138"/>
                </a:lnTo>
                <a:lnTo>
                  <a:pt x="189" y="119"/>
                </a:lnTo>
                <a:lnTo>
                  <a:pt x="189" y="119"/>
                </a:lnTo>
                <a:lnTo>
                  <a:pt x="187" y="103"/>
                </a:lnTo>
                <a:lnTo>
                  <a:pt x="182" y="86"/>
                </a:lnTo>
                <a:lnTo>
                  <a:pt x="177" y="70"/>
                </a:lnTo>
                <a:lnTo>
                  <a:pt x="168" y="54"/>
                </a:lnTo>
                <a:lnTo>
                  <a:pt x="159" y="38"/>
                </a:lnTo>
                <a:lnTo>
                  <a:pt x="147" y="24"/>
                </a:lnTo>
                <a:lnTo>
                  <a:pt x="136" y="12"/>
                </a:lnTo>
                <a:lnTo>
                  <a:pt x="124" y="3"/>
                </a:lnTo>
                <a:lnTo>
                  <a:pt x="12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028524" y="263083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2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008719" y="2279214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2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028524" y="411770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2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008719" y="3766091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2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79792" y="3222712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2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208258" y="2912627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2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79792" y="470958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3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73146" y="4384333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31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88" name="矩形 38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9" name="图片 38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430" name="图片 4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431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矩形 431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33" name="矩形 432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75552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8"/>
          <p:cNvSpPr>
            <a:spLocks/>
          </p:cNvSpPr>
          <p:nvPr/>
        </p:nvSpPr>
        <p:spPr bwMode="auto">
          <a:xfrm>
            <a:off x="3663752" y="2365772"/>
            <a:ext cx="2051050" cy="1092200"/>
          </a:xfrm>
          <a:custGeom>
            <a:avLst/>
            <a:gdLst>
              <a:gd name="T0" fmla="*/ 0 w 1292"/>
              <a:gd name="T1" fmla="*/ 688 h 688"/>
              <a:gd name="T2" fmla="*/ 780 w 1292"/>
              <a:gd name="T3" fmla="*/ 688 h 688"/>
              <a:gd name="T4" fmla="*/ 780 w 1292"/>
              <a:gd name="T5" fmla="*/ 688 h 688"/>
              <a:gd name="T6" fmla="*/ 786 w 1292"/>
              <a:gd name="T7" fmla="*/ 630 h 688"/>
              <a:gd name="T8" fmla="*/ 796 w 1292"/>
              <a:gd name="T9" fmla="*/ 572 h 688"/>
              <a:gd name="T10" fmla="*/ 810 w 1292"/>
              <a:gd name="T11" fmla="*/ 516 h 688"/>
              <a:gd name="T12" fmla="*/ 828 w 1292"/>
              <a:gd name="T13" fmla="*/ 462 h 688"/>
              <a:gd name="T14" fmla="*/ 850 w 1292"/>
              <a:gd name="T15" fmla="*/ 410 h 688"/>
              <a:gd name="T16" fmla="*/ 876 w 1292"/>
              <a:gd name="T17" fmla="*/ 358 h 688"/>
              <a:gd name="T18" fmla="*/ 904 w 1292"/>
              <a:gd name="T19" fmla="*/ 310 h 688"/>
              <a:gd name="T20" fmla="*/ 936 w 1292"/>
              <a:gd name="T21" fmla="*/ 264 h 688"/>
              <a:gd name="T22" fmla="*/ 972 w 1292"/>
              <a:gd name="T23" fmla="*/ 222 h 688"/>
              <a:gd name="T24" fmla="*/ 1010 w 1292"/>
              <a:gd name="T25" fmla="*/ 180 h 688"/>
              <a:gd name="T26" fmla="*/ 1050 w 1292"/>
              <a:gd name="T27" fmla="*/ 142 h 688"/>
              <a:gd name="T28" fmla="*/ 1094 w 1292"/>
              <a:gd name="T29" fmla="*/ 108 h 688"/>
              <a:gd name="T30" fmla="*/ 1140 w 1292"/>
              <a:gd name="T31" fmla="*/ 76 h 688"/>
              <a:gd name="T32" fmla="*/ 1190 w 1292"/>
              <a:gd name="T33" fmla="*/ 46 h 688"/>
              <a:gd name="T34" fmla="*/ 1240 w 1292"/>
              <a:gd name="T35" fmla="*/ 22 h 688"/>
              <a:gd name="T36" fmla="*/ 1292 w 1292"/>
              <a:gd name="T37" fmla="*/ 0 h 688"/>
              <a:gd name="T38" fmla="*/ 1292 w 1292"/>
              <a:gd name="T39" fmla="*/ 0 h 688"/>
              <a:gd name="T40" fmla="*/ 1224 w 1292"/>
              <a:gd name="T41" fmla="*/ 2 h 688"/>
              <a:gd name="T42" fmla="*/ 1142 w 1292"/>
              <a:gd name="T43" fmla="*/ 6 h 688"/>
              <a:gd name="T44" fmla="*/ 1050 w 1292"/>
              <a:gd name="T45" fmla="*/ 16 h 688"/>
              <a:gd name="T46" fmla="*/ 952 w 1292"/>
              <a:gd name="T47" fmla="*/ 28 h 688"/>
              <a:gd name="T48" fmla="*/ 848 w 1292"/>
              <a:gd name="T49" fmla="*/ 46 h 688"/>
              <a:gd name="T50" fmla="*/ 794 w 1292"/>
              <a:gd name="T51" fmla="*/ 56 h 688"/>
              <a:gd name="T52" fmla="*/ 740 w 1292"/>
              <a:gd name="T53" fmla="*/ 68 h 688"/>
              <a:gd name="T54" fmla="*/ 686 w 1292"/>
              <a:gd name="T55" fmla="*/ 82 h 688"/>
              <a:gd name="T56" fmla="*/ 632 w 1292"/>
              <a:gd name="T57" fmla="*/ 96 h 688"/>
              <a:gd name="T58" fmla="*/ 580 w 1292"/>
              <a:gd name="T59" fmla="*/ 112 h 688"/>
              <a:gd name="T60" fmla="*/ 526 w 1292"/>
              <a:gd name="T61" fmla="*/ 132 h 688"/>
              <a:gd name="T62" fmla="*/ 474 w 1292"/>
              <a:gd name="T63" fmla="*/ 150 h 688"/>
              <a:gd name="T64" fmla="*/ 424 w 1292"/>
              <a:gd name="T65" fmla="*/ 172 h 688"/>
              <a:gd name="T66" fmla="*/ 374 w 1292"/>
              <a:gd name="T67" fmla="*/ 196 h 688"/>
              <a:gd name="T68" fmla="*/ 326 w 1292"/>
              <a:gd name="T69" fmla="*/ 220 h 688"/>
              <a:gd name="T70" fmla="*/ 282 w 1292"/>
              <a:gd name="T71" fmla="*/ 248 h 688"/>
              <a:gd name="T72" fmla="*/ 238 w 1292"/>
              <a:gd name="T73" fmla="*/ 276 h 688"/>
              <a:gd name="T74" fmla="*/ 198 w 1292"/>
              <a:gd name="T75" fmla="*/ 308 h 688"/>
              <a:gd name="T76" fmla="*/ 160 w 1292"/>
              <a:gd name="T77" fmla="*/ 340 h 688"/>
              <a:gd name="T78" fmla="*/ 126 w 1292"/>
              <a:gd name="T79" fmla="*/ 376 h 688"/>
              <a:gd name="T80" fmla="*/ 96 w 1292"/>
              <a:gd name="T81" fmla="*/ 414 h 688"/>
              <a:gd name="T82" fmla="*/ 68 w 1292"/>
              <a:gd name="T83" fmla="*/ 454 h 688"/>
              <a:gd name="T84" fmla="*/ 56 w 1292"/>
              <a:gd name="T85" fmla="*/ 474 h 688"/>
              <a:gd name="T86" fmla="*/ 46 w 1292"/>
              <a:gd name="T87" fmla="*/ 496 h 688"/>
              <a:gd name="T88" fmla="*/ 36 w 1292"/>
              <a:gd name="T89" fmla="*/ 518 h 688"/>
              <a:gd name="T90" fmla="*/ 26 w 1292"/>
              <a:gd name="T91" fmla="*/ 540 h 688"/>
              <a:gd name="T92" fmla="*/ 18 w 1292"/>
              <a:gd name="T93" fmla="*/ 564 h 688"/>
              <a:gd name="T94" fmla="*/ 12 w 1292"/>
              <a:gd name="T95" fmla="*/ 586 h 688"/>
              <a:gd name="T96" fmla="*/ 8 w 1292"/>
              <a:gd name="T97" fmla="*/ 612 h 688"/>
              <a:gd name="T98" fmla="*/ 4 w 1292"/>
              <a:gd name="T99" fmla="*/ 636 h 688"/>
              <a:gd name="T100" fmla="*/ 2 w 1292"/>
              <a:gd name="T101" fmla="*/ 662 h 688"/>
              <a:gd name="T102" fmla="*/ 0 w 1292"/>
              <a:gd name="T103" fmla="*/ 688 h 688"/>
              <a:gd name="T104" fmla="*/ 0 w 1292"/>
              <a:gd name="T105" fmla="*/ 68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92" h="688">
                <a:moveTo>
                  <a:pt x="0" y="688"/>
                </a:moveTo>
                <a:lnTo>
                  <a:pt x="780" y="688"/>
                </a:lnTo>
                <a:lnTo>
                  <a:pt x="780" y="688"/>
                </a:lnTo>
                <a:lnTo>
                  <a:pt x="786" y="630"/>
                </a:lnTo>
                <a:lnTo>
                  <a:pt x="796" y="572"/>
                </a:lnTo>
                <a:lnTo>
                  <a:pt x="810" y="516"/>
                </a:lnTo>
                <a:lnTo>
                  <a:pt x="828" y="462"/>
                </a:lnTo>
                <a:lnTo>
                  <a:pt x="850" y="410"/>
                </a:lnTo>
                <a:lnTo>
                  <a:pt x="876" y="358"/>
                </a:lnTo>
                <a:lnTo>
                  <a:pt x="904" y="310"/>
                </a:lnTo>
                <a:lnTo>
                  <a:pt x="936" y="264"/>
                </a:lnTo>
                <a:lnTo>
                  <a:pt x="972" y="222"/>
                </a:lnTo>
                <a:lnTo>
                  <a:pt x="1010" y="180"/>
                </a:lnTo>
                <a:lnTo>
                  <a:pt x="1050" y="142"/>
                </a:lnTo>
                <a:lnTo>
                  <a:pt x="1094" y="108"/>
                </a:lnTo>
                <a:lnTo>
                  <a:pt x="1140" y="76"/>
                </a:lnTo>
                <a:lnTo>
                  <a:pt x="1190" y="46"/>
                </a:lnTo>
                <a:lnTo>
                  <a:pt x="1240" y="22"/>
                </a:lnTo>
                <a:lnTo>
                  <a:pt x="1292" y="0"/>
                </a:lnTo>
                <a:lnTo>
                  <a:pt x="1292" y="0"/>
                </a:lnTo>
                <a:lnTo>
                  <a:pt x="1224" y="2"/>
                </a:lnTo>
                <a:lnTo>
                  <a:pt x="1142" y="6"/>
                </a:lnTo>
                <a:lnTo>
                  <a:pt x="1050" y="16"/>
                </a:lnTo>
                <a:lnTo>
                  <a:pt x="952" y="28"/>
                </a:lnTo>
                <a:lnTo>
                  <a:pt x="848" y="46"/>
                </a:lnTo>
                <a:lnTo>
                  <a:pt x="794" y="56"/>
                </a:lnTo>
                <a:lnTo>
                  <a:pt x="740" y="68"/>
                </a:lnTo>
                <a:lnTo>
                  <a:pt x="686" y="82"/>
                </a:lnTo>
                <a:lnTo>
                  <a:pt x="632" y="96"/>
                </a:lnTo>
                <a:lnTo>
                  <a:pt x="580" y="112"/>
                </a:lnTo>
                <a:lnTo>
                  <a:pt x="526" y="132"/>
                </a:lnTo>
                <a:lnTo>
                  <a:pt x="474" y="150"/>
                </a:lnTo>
                <a:lnTo>
                  <a:pt x="424" y="172"/>
                </a:lnTo>
                <a:lnTo>
                  <a:pt x="374" y="196"/>
                </a:lnTo>
                <a:lnTo>
                  <a:pt x="326" y="220"/>
                </a:lnTo>
                <a:lnTo>
                  <a:pt x="282" y="248"/>
                </a:lnTo>
                <a:lnTo>
                  <a:pt x="238" y="276"/>
                </a:lnTo>
                <a:lnTo>
                  <a:pt x="198" y="308"/>
                </a:lnTo>
                <a:lnTo>
                  <a:pt x="160" y="340"/>
                </a:lnTo>
                <a:lnTo>
                  <a:pt x="126" y="376"/>
                </a:lnTo>
                <a:lnTo>
                  <a:pt x="96" y="414"/>
                </a:lnTo>
                <a:lnTo>
                  <a:pt x="68" y="454"/>
                </a:lnTo>
                <a:lnTo>
                  <a:pt x="56" y="474"/>
                </a:lnTo>
                <a:lnTo>
                  <a:pt x="46" y="496"/>
                </a:lnTo>
                <a:lnTo>
                  <a:pt x="36" y="518"/>
                </a:lnTo>
                <a:lnTo>
                  <a:pt x="26" y="540"/>
                </a:lnTo>
                <a:lnTo>
                  <a:pt x="18" y="564"/>
                </a:lnTo>
                <a:lnTo>
                  <a:pt x="12" y="586"/>
                </a:lnTo>
                <a:lnTo>
                  <a:pt x="8" y="612"/>
                </a:lnTo>
                <a:lnTo>
                  <a:pt x="4" y="636"/>
                </a:lnTo>
                <a:lnTo>
                  <a:pt x="2" y="662"/>
                </a:lnTo>
                <a:lnTo>
                  <a:pt x="0" y="688"/>
                </a:lnTo>
                <a:lnTo>
                  <a:pt x="0" y="688"/>
                </a:lnTo>
                <a:close/>
              </a:path>
            </a:pathLst>
          </a:custGeom>
          <a:solidFill>
            <a:srgbClr val="72C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9"/>
          <p:cNvSpPr>
            <a:spLocks/>
          </p:cNvSpPr>
          <p:nvPr/>
        </p:nvSpPr>
        <p:spPr bwMode="auto">
          <a:xfrm>
            <a:off x="6578402" y="2365772"/>
            <a:ext cx="2051050" cy="1092200"/>
          </a:xfrm>
          <a:custGeom>
            <a:avLst/>
            <a:gdLst>
              <a:gd name="T0" fmla="*/ 1292 w 1292"/>
              <a:gd name="T1" fmla="*/ 688 h 688"/>
              <a:gd name="T2" fmla="*/ 512 w 1292"/>
              <a:gd name="T3" fmla="*/ 688 h 688"/>
              <a:gd name="T4" fmla="*/ 512 w 1292"/>
              <a:gd name="T5" fmla="*/ 688 h 688"/>
              <a:gd name="T6" fmla="*/ 506 w 1292"/>
              <a:gd name="T7" fmla="*/ 630 h 688"/>
              <a:gd name="T8" fmla="*/ 496 w 1292"/>
              <a:gd name="T9" fmla="*/ 572 h 688"/>
              <a:gd name="T10" fmla="*/ 482 w 1292"/>
              <a:gd name="T11" fmla="*/ 516 h 688"/>
              <a:gd name="T12" fmla="*/ 464 w 1292"/>
              <a:gd name="T13" fmla="*/ 462 h 688"/>
              <a:gd name="T14" fmla="*/ 442 w 1292"/>
              <a:gd name="T15" fmla="*/ 410 h 688"/>
              <a:gd name="T16" fmla="*/ 416 w 1292"/>
              <a:gd name="T17" fmla="*/ 358 h 688"/>
              <a:gd name="T18" fmla="*/ 388 w 1292"/>
              <a:gd name="T19" fmla="*/ 310 h 688"/>
              <a:gd name="T20" fmla="*/ 356 w 1292"/>
              <a:gd name="T21" fmla="*/ 264 h 688"/>
              <a:gd name="T22" fmla="*/ 320 w 1292"/>
              <a:gd name="T23" fmla="*/ 222 h 688"/>
              <a:gd name="T24" fmla="*/ 282 w 1292"/>
              <a:gd name="T25" fmla="*/ 180 h 688"/>
              <a:gd name="T26" fmla="*/ 240 w 1292"/>
              <a:gd name="T27" fmla="*/ 142 h 688"/>
              <a:gd name="T28" fmla="*/ 198 w 1292"/>
              <a:gd name="T29" fmla="*/ 108 h 688"/>
              <a:gd name="T30" fmla="*/ 150 w 1292"/>
              <a:gd name="T31" fmla="*/ 76 h 688"/>
              <a:gd name="T32" fmla="*/ 102 w 1292"/>
              <a:gd name="T33" fmla="*/ 46 h 688"/>
              <a:gd name="T34" fmla="*/ 52 w 1292"/>
              <a:gd name="T35" fmla="*/ 22 h 688"/>
              <a:gd name="T36" fmla="*/ 0 w 1292"/>
              <a:gd name="T37" fmla="*/ 0 h 688"/>
              <a:gd name="T38" fmla="*/ 0 w 1292"/>
              <a:gd name="T39" fmla="*/ 0 h 688"/>
              <a:gd name="T40" fmla="*/ 68 w 1292"/>
              <a:gd name="T41" fmla="*/ 2 h 688"/>
              <a:gd name="T42" fmla="*/ 150 w 1292"/>
              <a:gd name="T43" fmla="*/ 6 h 688"/>
              <a:gd name="T44" fmla="*/ 240 w 1292"/>
              <a:gd name="T45" fmla="*/ 16 h 688"/>
              <a:gd name="T46" fmla="*/ 340 w 1292"/>
              <a:gd name="T47" fmla="*/ 28 h 688"/>
              <a:gd name="T48" fmla="*/ 444 w 1292"/>
              <a:gd name="T49" fmla="*/ 46 h 688"/>
              <a:gd name="T50" fmla="*/ 498 w 1292"/>
              <a:gd name="T51" fmla="*/ 56 h 688"/>
              <a:gd name="T52" fmla="*/ 550 w 1292"/>
              <a:gd name="T53" fmla="*/ 68 h 688"/>
              <a:gd name="T54" fmla="*/ 604 w 1292"/>
              <a:gd name="T55" fmla="*/ 82 h 688"/>
              <a:gd name="T56" fmla="*/ 658 w 1292"/>
              <a:gd name="T57" fmla="*/ 96 h 688"/>
              <a:gd name="T58" fmla="*/ 712 w 1292"/>
              <a:gd name="T59" fmla="*/ 112 h 688"/>
              <a:gd name="T60" fmla="*/ 766 w 1292"/>
              <a:gd name="T61" fmla="*/ 132 h 688"/>
              <a:gd name="T62" fmla="*/ 818 w 1292"/>
              <a:gd name="T63" fmla="*/ 150 h 688"/>
              <a:gd name="T64" fmla="*/ 868 w 1292"/>
              <a:gd name="T65" fmla="*/ 172 h 688"/>
              <a:gd name="T66" fmla="*/ 918 w 1292"/>
              <a:gd name="T67" fmla="*/ 196 h 688"/>
              <a:gd name="T68" fmla="*/ 966 w 1292"/>
              <a:gd name="T69" fmla="*/ 220 h 688"/>
              <a:gd name="T70" fmla="*/ 1010 w 1292"/>
              <a:gd name="T71" fmla="*/ 248 h 688"/>
              <a:gd name="T72" fmla="*/ 1054 w 1292"/>
              <a:gd name="T73" fmla="*/ 276 h 688"/>
              <a:gd name="T74" fmla="*/ 1094 w 1292"/>
              <a:gd name="T75" fmla="*/ 308 h 688"/>
              <a:gd name="T76" fmla="*/ 1132 w 1292"/>
              <a:gd name="T77" fmla="*/ 340 h 688"/>
              <a:gd name="T78" fmla="*/ 1166 w 1292"/>
              <a:gd name="T79" fmla="*/ 376 h 688"/>
              <a:gd name="T80" fmla="*/ 1196 w 1292"/>
              <a:gd name="T81" fmla="*/ 414 h 688"/>
              <a:gd name="T82" fmla="*/ 1224 w 1292"/>
              <a:gd name="T83" fmla="*/ 454 h 688"/>
              <a:gd name="T84" fmla="*/ 1236 w 1292"/>
              <a:gd name="T85" fmla="*/ 474 h 688"/>
              <a:gd name="T86" fmla="*/ 1246 w 1292"/>
              <a:gd name="T87" fmla="*/ 496 h 688"/>
              <a:gd name="T88" fmla="*/ 1256 w 1292"/>
              <a:gd name="T89" fmla="*/ 518 h 688"/>
              <a:gd name="T90" fmla="*/ 1266 w 1292"/>
              <a:gd name="T91" fmla="*/ 540 h 688"/>
              <a:gd name="T92" fmla="*/ 1272 w 1292"/>
              <a:gd name="T93" fmla="*/ 564 h 688"/>
              <a:gd name="T94" fmla="*/ 1280 w 1292"/>
              <a:gd name="T95" fmla="*/ 586 h 688"/>
              <a:gd name="T96" fmla="*/ 1284 w 1292"/>
              <a:gd name="T97" fmla="*/ 612 h 688"/>
              <a:gd name="T98" fmla="*/ 1288 w 1292"/>
              <a:gd name="T99" fmla="*/ 636 h 688"/>
              <a:gd name="T100" fmla="*/ 1290 w 1292"/>
              <a:gd name="T101" fmla="*/ 662 h 688"/>
              <a:gd name="T102" fmla="*/ 1292 w 1292"/>
              <a:gd name="T103" fmla="*/ 688 h 688"/>
              <a:gd name="T104" fmla="*/ 1292 w 1292"/>
              <a:gd name="T105" fmla="*/ 68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92" h="688">
                <a:moveTo>
                  <a:pt x="1292" y="688"/>
                </a:moveTo>
                <a:lnTo>
                  <a:pt x="512" y="688"/>
                </a:lnTo>
                <a:lnTo>
                  <a:pt x="512" y="688"/>
                </a:lnTo>
                <a:lnTo>
                  <a:pt x="506" y="630"/>
                </a:lnTo>
                <a:lnTo>
                  <a:pt x="496" y="572"/>
                </a:lnTo>
                <a:lnTo>
                  <a:pt x="482" y="516"/>
                </a:lnTo>
                <a:lnTo>
                  <a:pt x="464" y="462"/>
                </a:lnTo>
                <a:lnTo>
                  <a:pt x="442" y="410"/>
                </a:lnTo>
                <a:lnTo>
                  <a:pt x="416" y="358"/>
                </a:lnTo>
                <a:lnTo>
                  <a:pt x="388" y="310"/>
                </a:lnTo>
                <a:lnTo>
                  <a:pt x="356" y="264"/>
                </a:lnTo>
                <a:lnTo>
                  <a:pt x="320" y="222"/>
                </a:lnTo>
                <a:lnTo>
                  <a:pt x="282" y="180"/>
                </a:lnTo>
                <a:lnTo>
                  <a:pt x="240" y="142"/>
                </a:lnTo>
                <a:lnTo>
                  <a:pt x="198" y="108"/>
                </a:lnTo>
                <a:lnTo>
                  <a:pt x="150" y="76"/>
                </a:lnTo>
                <a:lnTo>
                  <a:pt x="102" y="46"/>
                </a:lnTo>
                <a:lnTo>
                  <a:pt x="52" y="22"/>
                </a:lnTo>
                <a:lnTo>
                  <a:pt x="0" y="0"/>
                </a:lnTo>
                <a:lnTo>
                  <a:pt x="0" y="0"/>
                </a:lnTo>
                <a:lnTo>
                  <a:pt x="68" y="2"/>
                </a:lnTo>
                <a:lnTo>
                  <a:pt x="150" y="6"/>
                </a:lnTo>
                <a:lnTo>
                  <a:pt x="240" y="16"/>
                </a:lnTo>
                <a:lnTo>
                  <a:pt x="340" y="28"/>
                </a:lnTo>
                <a:lnTo>
                  <a:pt x="444" y="46"/>
                </a:lnTo>
                <a:lnTo>
                  <a:pt x="498" y="56"/>
                </a:lnTo>
                <a:lnTo>
                  <a:pt x="550" y="68"/>
                </a:lnTo>
                <a:lnTo>
                  <a:pt x="604" y="82"/>
                </a:lnTo>
                <a:lnTo>
                  <a:pt x="658" y="96"/>
                </a:lnTo>
                <a:lnTo>
                  <a:pt x="712" y="112"/>
                </a:lnTo>
                <a:lnTo>
                  <a:pt x="766" y="132"/>
                </a:lnTo>
                <a:lnTo>
                  <a:pt x="818" y="150"/>
                </a:lnTo>
                <a:lnTo>
                  <a:pt x="868" y="172"/>
                </a:lnTo>
                <a:lnTo>
                  <a:pt x="918" y="196"/>
                </a:lnTo>
                <a:lnTo>
                  <a:pt x="966" y="220"/>
                </a:lnTo>
                <a:lnTo>
                  <a:pt x="1010" y="248"/>
                </a:lnTo>
                <a:lnTo>
                  <a:pt x="1054" y="276"/>
                </a:lnTo>
                <a:lnTo>
                  <a:pt x="1094" y="308"/>
                </a:lnTo>
                <a:lnTo>
                  <a:pt x="1132" y="340"/>
                </a:lnTo>
                <a:lnTo>
                  <a:pt x="1166" y="376"/>
                </a:lnTo>
                <a:lnTo>
                  <a:pt x="1196" y="414"/>
                </a:lnTo>
                <a:lnTo>
                  <a:pt x="1224" y="454"/>
                </a:lnTo>
                <a:lnTo>
                  <a:pt x="1236" y="474"/>
                </a:lnTo>
                <a:lnTo>
                  <a:pt x="1246" y="496"/>
                </a:lnTo>
                <a:lnTo>
                  <a:pt x="1256" y="518"/>
                </a:lnTo>
                <a:lnTo>
                  <a:pt x="1266" y="540"/>
                </a:lnTo>
                <a:lnTo>
                  <a:pt x="1272" y="564"/>
                </a:lnTo>
                <a:lnTo>
                  <a:pt x="1280" y="586"/>
                </a:lnTo>
                <a:lnTo>
                  <a:pt x="1284" y="612"/>
                </a:lnTo>
                <a:lnTo>
                  <a:pt x="1288" y="636"/>
                </a:lnTo>
                <a:lnTo>
                  <a:pt x="1290" y="662"/>
                </a:lnTo>
                <a:lnTo>
                  <a:pt x="1292" y="688"/>
                </a:lnTo>
                <a:lnTo>
                  <a:pt x="1292" y="688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0"/>
          <p:cNvSpPr>
            <a:spLocks/>
          </p:cNvSpPr>
          <p:nvPr/>
        </p:nvSpPr>
        <p:spPr bwMode="auto">
          <a:xfrm>
            <a:off x="3663752" y="3613547"/>
            <a:ext cx="2051050" cy="1092200"/>
          </a:xfrm>
          <a:custGeom>
            <a:avLst/>
            <a:gdLst>
              <a:gd name="T0" fmla="*/ 0 w 1292"/>
              <a:gd name="T1" fmla="*/ 0 h 688"/>
              <a:gd name="T2" fmla="*/ 780 w 1292"/>
              <a:gd name="T3" fmla="*/ 0 h 688"/>
              <a:gd name="T4" fmla="*/ 780 w 1292"/>
              <a:gd name="T5" fmla="*/ 0 h 688"/>
              <a:gd name="T6" fmla="*/ 786 w 1292"/>
              <a:gd name="T7" fmla="*/ 60 h 688"/>
              <a:gd name="T8" fmla="*/ 796 w 1292"/>
              <a:gd name="T9" fmla="*/ 118 h 688"/>
              <a:gd name="T10" fmla="*/ 810 w 1292"/>
              <a:gd name="T11" fmla="*/ 174 h 688"/>
              <a:gd name="T12" fmla="*/ 828 w 1292"/>
              <a:gd name="T13" fmla="*/ 228 h 688"/>
              <a:gd name="T14" fmla="*/ 850 w 1292"/>
              <a:gd name="T15" fmla="*/ 280 h 688"/>
              <a:gd name="T16" fmla="*/ 876 w 1292"/>
              <a:gd name="T17" fmla="*/ 330 h 688"/>
              <a:gd name="T18" fmla="*/ 904 w 1292"/>
              <a:gd name="T19" fmla="*/ 378 h 688"/>
              <a:gd name="T20" fmla="*/ 936 w 1292"/>
              <a:gd name="T21" fmla="*/ 424 h 688"/>
              <a:gd name="T22" fmla="*/ 972 w 1292"/>
              <a:gd name="T23" fmla="*/ 468 h 688"/>
              <a:gd name="T24" fmla="*/ 1010 w 1292"/>
              <a:gd name="T25" fmla="*/ 508 h 688"/>
              <a:gd name="T26" fmla="*/ 1050 w 1292"/>
              <a:gd name="T27" fmla="*/ 546 h 688"/>
              <a:gd name="T28" fmla="*/ 1094 w 1292"/>
              <a:gd name="T29" fmla="*/ 582 h 688"/>
              <a:gd name="T30" fmla="*/ 1140 w 1292"/>
              <a:gd name="T31" fmla="*/ 614 h 688"/>
              <a:gd name="T32" fmla="*/ 1190 w 1292"/>
              <a:gd name="T33" fmla="*/ 642 h 688"/>
              <a:gd name="T34" fmla="*/ 1240 w 1292"/>
              <a:gd name="T35" fmla="*/ 668 h 688"/>
              <a:gd name="T36" fmla="*/ 1292 w 1292"/>
              <a:gd name="T37" fmla="*/ 688 h 688"/>
              <a:gd name="T38" fmla="*/ 1292 w 1292"/>
              <a:gd name="T39" fmla="*/ 688 h 688"/>
              <a:gd name="T40" fmla="*/ 1224 w 1292"/>
              <a:gd name="T41" fmla="*/ 688 h 688"/>
              <a:gd name="T42" fmla="*/ 1142 w 1292"/>
              <a:gd name="T43" fmla="*/ 682 h 688"/>
              <a:gd name="T44" fmla="*/ 1050 w 1292"/>
              <a:gd name="T45" fmla="*/ 674 h 688"/>
              <a:gd name="T46" fmla="*/ 952 w 1292"/>
              <a:gd name="T47" fmla="*/ 662 h 688"/>
              <a:gd name="T48" fmla="*/ 848 w 1292"/>
              <a:gd name="T49" fmla="*/ 644 h 688"/>
              <a:gd name="T50" fmla="*/ 794 w 1292"/>
              <a:gd name="T51" fmla="*/ 634 h 688"/>
              <a:gd name="T52" fmla="*/ 740 w 1292"/>
              <a:gd name="T53" fmla="*/ 622 h 688"/>
              <a:gd name="T54" fmla="*/ 686 w 1292"/>
              <a:gd name="T55" fmla="*/ 608 h 688"/>
              <a:gd name="T56" fmla="*/ 632 w 1292"/>
              <a:gd name="T57" fmla="*/ 592 h 688"/>
              <a:gd name="T58" fmla="*/ 580 w 1292"/>
              <a:gd name="T59" fmla="*/ 576 h 688"/>
              <a:gd name="T60" fmla="*/ 526 w 1292"/>
              <a:gd name="T61" fmla="*/ 558 h 688"/>
              <a:gd name="T62" fmla="*/ 474 w 1292"/>
              <a:gd name="T63" fmla="*/ 538 h 688"/>
              <a:gd name="T64" fmla="*/ 424 w 1292"/>
              <a:gd name="T65" fmla="*/ 516 h 688"/>
              <a:gd name="T66" fmla="*/ 374 w 1292"/>
              <a:gd name="T67" fmla="*/ 494 h 688"/>
              <a:gd name="T68" fmla="*/ 326 w 1292"/>
              <a:gd name="T69" fmla="*/ 468 h 688"/>
              <a:gd name="T70" fmla="*/ 282 w 1292"/>
              <a:gd name="T71" fmla="*/ 442 h 688"/>
              <a:gd name="T72" fmla="*/ 238 w 1292"/>
              <a:gd name="T73" fmla="*/ 412 h 688"/>
              <a:gd name="T74" fmla="*/ 198 w 1292"/>
              <a:gd name="T75" fmla="*/ 382 h 688"/>
              <a:gd name="T76" fmla="*/ 160 w 1292"/>
              <a:gd name="T77" fmla="*/ 348 h 688"/>
              <a:gd name="T78" fmla="*/ 126 w 1292"/>
              <a:gd name="T79" fmla="*/ 314 h 688"/>
              <a:gd name="T80" fmla="*/ 96 w 1292"/>
              <a:gd name="T81" fmla="*/ 276 h 688"/>
              <a:gd name="T82" fmla="*/ 68 w 1292"/>
              <a:gd name="T83" fmla="*/ 236 h 688"/>
              <a:gd name="T84" fmla="*/ 56 w 1292"/>
              <a:gd name="T85" fmla="*/ 216 h 688"/>
              <a:gd name="T86" fmla="*/ 46 w 1292"/>
              <a:gd name="T87" fmla="*/ 194 h 688"/>
              <a:gd name="T88" fmla="*/ 36 w 1292"/>
              <a:gd name="T89" fmla="*/ 172 h 688"/>
              <a:gd name="T90" fmla="*/ 26 w 1292"/>
              <a:gd name="T91" fmla="*/ 150 h 688"/>
              <a:gd name="T92" fmla="*/ 18 w 1292"/>
              <a:gd name="T93" fmla="*/ 126 h 688"/>
              <a:gd name="T94" fmla="*/ 12 w 1292"/>
              <a:gd name="T95" fmla="*/ 102 h 688"/>
              <a:gd name="T96" fmla="*/ 8 w 1292"/>
              <a:gd name="T97" fmla="*/ 78 h 688"/>
              <a:gd name="T98" fmla="*/ 4 w 1292"/>
              <a:gd name="T99" fmla="*/ 52 h 688"/>
              <a:gd name="T100" fmla="*/ 2 w 1292"/>
              <a:gd name="T101" fmla="*/ 28 h 688"/>
              <a:gd name="T102" fmla="*/ 0 w 1292"/>
              <a:gd name="T103" fmla="*/ 0 h 688"/>
              <a:gd name="T104" fmla="*/ 0 w 1292"/>
              <a:gd name="T105" fmla="*/ 0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92" h="688">
                <a:moveTo>
                  <a:pt x="0" y="0"/>
                </a:moveTo>
                <a:lnTo>
                  <a:pt x="780" y="0"/>
                </a:lnTo>
                <a:lnTo>
                  <a:pt x="780" y="0"/>
                </a:lnTo>
                <a:lnTo>
                  <a:pt x="786" y="60"/>
                </a:lnTo>
                <a:lnTo>
                  <a:pt x="796" y="118"/>
                </a:lnTo>
                <a:lnTo>
                  <a:pt x="810" y="174"/>
                </a:lnTo>
                <a:lnTo>
                  <a:pt x="828" y="228"/>
                </a:lnTo>
                <a:lnTo>
                  <a:pt x="850" y="280"/>
                </a:lnTo>
                <a:lnTo>
                  <a:pt x="876" y="330"/>
                </a:lnTo>
                <a:lnTo>
                  <a:pt x="904" y="378"/>
                </a:lnTo>
                <a:lnTo>
                  <a:pt x="936" y="424"/>
                </a:lnTo>
                <a:lnTo>
                  <a:pt x="972" y="468"/>
                </a:lnTo>
                <a:lnTo>
                  <a:pt x="1010" y="508"/>
                </a:lnTo>
                <a:lnTo>
                  <a:pt x="1050" y="546"/>
                </a:lnTo>
                <a:lnTo>
                  <a:pt x="1094" y="582"/>
                </a:lnTo>
                <a:lnTo>
                  <a:pt x="1140" y="614"/>
                </a:lnTo>
                <a:lnTo>
                  <a:pt x="1190" y="642"/>
                </a:lnTo>
                <a:lnTo>
                  <a:pt x="1240" y="668"/>
                </a:lnTo>
                <a:lnTo>
                  <a:pt x="1292" y="688"/>
                </a:lnTo>
                <a:lnTo>
                  <a:pt x="1292" y="688"/>
                </a:lnTo>
                <a:lnTo>
                  <a:pt x="1224" y="688"/>
                </a:lnTo>
                <a:lnTo>
                  <a:pt x="1142" y="682"/>
                </a:lnTo>
                <a:lnTo>
                  <a:pt x="1050" y="674"/>
                </a:lnTo>
                <a:lnTo>
                  <a:pt x="952" y="662"/>
                </a:lnTo>
                <a:lnTo>
                  <a:pt x="848" y="644"/>
                </a:lnTo>
                <a:lnTo>
                  <a:pt x="794" y="634"/>
                </a:lnTo>
                <a:lnTo>
                  <a:pt x="740" y="622"/>
                </a:lnTo>
                <a:lnTo>
                  <a:pt x="686" y="608"/>
                </a:lnTo>
                <a:lnTo>
                  <a:pt x="632" y="592"/>
                </a:lnTo>
                <a:lnTo>
                  <a:pt x="580" y="576"/>
                </a:lnTo>
                <a:lnTo>
                  <a:pt x="526" y="558"/>
                </a:lnTo>
                <a:lnTo>
                  <a:pt x="474" y="538"/>
                </a:lnTo>
                <a:lnTo>
                  <a:pt x="424" y="516"/>
                </a:lnTo>
                <a:lnTo>
                  <a:pt x="374" y="494"/>
                </a:lnTo>
                <a:lnTo>
                  <a:pt x="326" y="468"/>
                </a:lnTo>
                <a:lnTo>
                  <a:pt x="282" y="442"/>
                </a:lnTo>
                <a:lnTo>
                  <a:pt x="238" y="412"/>
                </a:lnTo>
                <a:lnTo>
                  <a:pt x="198" y="382"/>
                </a:lnTo>
                <a:lnTo>
                  <a:pt x="160" y="348"/>
                </a:lnTo>
                <a:lnTo>
                  <a:pt x="126" y="314"/>
                </a:lnTo>
                <a:lnTo>
                  <a:pt x="96" y="276"/>
                </a:lnTo>
                <a:lnTo>
                  <a:pt x="68" y="236"/>
                </a:lnTo>
                <a:lnTo>
                  <a:pt x="56" y="216"/>
                </a:lnTo>
                <a:lnTo>
                  <a:pt x="46" y="194"/>
                </a:lnTo>
                <a:lnTo>
                  <a:pt x="36" y="172"/>
                </a:lnTo>
                <a:lnTo>
                  <a:pt x="26" y="150"/>
                </a:lnTo>
                <a:lnTo>
                  <a:pt x="18" y="126"/>
                </a:lnTo>
                <a:lnTo>
                  <a:pt x="12" y="102"/>
                </a:lnTo>
                <a:lnTo>
                  <a:pt x="8" y="78"/>
                </a:lnTo>
                <a:lnTo>
                  <a:pt x="4" y="52"/>
                </a:lnTo>
                <a:lnTo>
                  <a:pt x="2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1"/>
          <p:cNvSpPr>
            <a:spLocks/>
          </p:cNvSpPr>
          <p:nvPr/>
        </p:nvSpPr>
        <p:spPr bwMode="auto">
          <a:xfrm>
            <a:off x="6578402" y="3613547"/>
            <a:ext cx="2051050" cy="1092200"/>
          </a:xfrm>
          <a:custGeom>
            <a:avLst/>
            <a:gdLst>
              <a:gd name="T0" fmla="*/ 1292 w 1292"/>
              <a:gd name="T1" fmla="*/ 0 h 688"/>
              <a:gd name="T2" fmla="*/ 512 w 1292"/>
              <a:gd name="T3" fmla="*/ 0 h 688"/>
              <a:gd name="T4" fmla="*/ 512 w 1292"/>
              <a:gd name="T5" fmla="*/ 0 h 688"/>
              <a:gd name="T6" fmla="*/ 506 w 1292"/>
              <a:gd name="T7" fmla="*/ 60 h 688"/>
              <a:gd name="T8" fmla="*/ 496 w 1292"/>
              <a:gd name="T9" fmla="*/ 118 h 688"/>
              <a:gd name="T10" fmla="*/ 482 w 1292"/>
              <a:gd name="T11" fmla="*/ 174 h 688"/>
              <a:gd name="T12" fmla="*/ 464 w 1292"/>
              <a:gd name="T13" fmla="*/ 228 h 688"/>
              <a:gd name="T14" fmla="*/ 442 w 1292"/>
              <a:gd name="T15" fmla="*/ 280 h 688"/>
              <a:gd name="T16" fmla="*/ 416 w 1292"/>
              <a:gd name="T17" fmla="*/ 330 h 688"/>
              <a:gd name="T18" fmla="*/ 388 w 1292"/>
              <a:gd name="T19" fmla="*/ 378 h 688"/>
              <a:gd name="T20" fmla="*/ 356 w 1292"/>
              <a:gd name="T21" fmla="*/ 424 h 688"/>
              <a:gd name="T22" fmla="*/ 320 w 1292"/>
              <a:gd name="T23" fmla="*/ 468 h 688"/>
              <a:gd name="T24" fmla="*/ 282 w 1292"/>
              <a:gd name="T25" fmla="*/ 508 h 688"/>
              <a:gd name="T26" fmla="*/ 240 w 1292"/>
              <a:gd name="T27" fmla="*/ 546 h 688"/>
              <a:gd name="T28" fmla="*/ 198 w 1292"/>
              <a:gd name="T29" fmla="*/ 582 h 688"/>
              <a:gd name="T30" fmla="*/ 150 w 1292"/>
              <a:gd name="T31" fmla="*/ 614 h 688"/>
              <a:gd name="T32" fmla="*/ 102 w 1292"/>
              <a:gd name="T33" fmla="*/ 642 h 688"/>
              <a:gd name="T34" fmla="*/ 52 w 1292"/>
              <a:gd name="T35" fmla="*/ 668 h 688"/>
              <a:gd name="T36" fmla="*/ 0 w 1292"/>
              <a:gd name="T37" fmla="*/ 688 h 688"/>
              <a:gd name="T38" fmla="*/ 0 w 1292"/>
              <a:gd name="T39" fmla="*/ 688 h 688"/>
              <a:gd name="T40" fmla="*/ 68 w 1292"/>
              <a:gd name="T41" fmla="*/ 688 h 688"/>
              <a:gd name="T42" fmla="*/ 150 w 1292"/>
              <a:gd name="T43" fmla="*/ 682 h 688"/>
              <a:gd name="T44" fmla="*/ 240 w 1292"/>
              <a:gd name="T45" fmla="*/ 674 h 688"/>
              <a:gd name="T46" fmla="*/ 340 w 1292"/>
              <a:gd name="T47" fmla="*/ 662 h 688"/>
              <a:gd name="T48" fmla="*/ 444 w 1292"/>
              <a:gd name="T49" fmla="*/ 644 h 688"/>
              <a:gd name="T50" fmla="*/ 496 w 1292"/>
              <a:gd name="T51" fmla="*/ 634 h 688"/>
              <a:gd name="T52" fmla="*/ 550 w 1292"/>
              <a:gd name="T53" fmla="*/ 622 h 688"/>
              <a:gd name="T54" fmla="*/ 604 w 1292"/>
              <a:gd name="T55" fmla="*/ 608 h 688"/>
              <a:gd name="T56" fmla="*/ 658 w 1292"/>
              <a:gd name="T57" fmla="*/ 592 h 688"/>
              <a:gd name="T58" fmla="*/ 712 w 1292"/>
              <a:gd name="T59" fmla="*/ 576 h 688"/>
              <a:gd name="T60" fmla="*/ 766 w 1292"/>
              <a:gd name="T61" fmla="*/ 558 h 688"/>
              <a:gd name="T62" fmla="*/ 818 w 1292"/>
              <a:gd name="T63" fmla="*/ 538 h 688"/>
              <a:gd name="T64" fmla="*/ 868 w 1292"/>
              <a:gd name="T65" fmla="*/ 516 h 688"/>
              <a:gd name="T66" fmla="*/ 918 w 1292"/>
              <a:gd name="T67" fmla="*/ 494 h 688"/>
              <a:gd name="T68" fmla="*/ 966 w 1292"/>
              <a:gd name="T69" fmla="*/ 468 h 688"/>
              <a:gd name="T70" fmla="*/ 1010 w 1292"/>
              <a:gd name="T71" fmla="*/ 442 h 688"/>
              <a:gd name="T72" fmla="*/ 1054 w 1292"/>
              <a:gd name="T73" fmla="*/ 412 h 688"/>
              <a:gd name="T74" fmla="*/ 1094 w 1292"/>
              <a:gd name="T75" fmla="*/ 382 h 688"/>
              <a:gd name="T76" fmla="*/ 1132 w 1292"/>
              <a:gd name="T77" fmla="*/ 348 h 688"/>
              <a:gd name="T78" fmla="*/ 1166 w 1292"/>
              <a:gd name="T79" fmla="*/ 314 h 688"/>
              <a:gd name="T80" fmla="*/ 1196 w 1292"/>
              <a:gd name="T81" fmla="*/ 276 h 688"/>
              <a:gd name="T82" fmla="*/ 1224 w 1292"/>
              <a:gd name="T83" fmla="*/ 236 h 688"/>
              <a:gd name="T84" fmla="*/ 1236 w 1292"/>
              <a:gd name="T85" fmla="*/ 216 h 688"/>
              <a:gd name="T86" fmla="*/ 1246 w 1292"/>
              <a:gd name="T87" fmla="*/ 194 h 688"/>
              <a:gd name="T88" fmla="*/ 1256 w 1292"/>
              <a:gd name="T89" fmla="*/ 172 h 688"/>
              <a:gd name="T90" fmla="*/ 1266 w 1292"/>
              <a:gd name="T91" fmla="*/ 150 h 688"/>
              <a:gd name="T92" fmla="*/ 1272 w 1292"/>
              <a:gd name="T93" fmla="*/ 126 h 688"/>
              <a:gd name="T94" fmla="*/ 1280 w 1292"/>
              <a:gd name="T95" fmla="*/ 102 h 688"/>
              <a:gd name="T96" fmla="*/ 1284 w 1292"/>
              <a:gd name="T97" fmla="*/ 78 h 688"/>
              <a:gd name="T98" fmla="*/ 1288 w 1292"/>
              <a:gd name="T99" fmla="*/ 52 h 688"/>
              <a:gd name="T100" fmla="*/ 1290 w 1292"/>
              <a:gd name="T101" fmla="*/ 28 h 688"/>
              <a:gd name="T102" fmla="*/ 1292 w 1292"/>
              <a:gd name="T103" fmla="*/ 0 h 688"/>
              <a:gd name="T104" fmla="*/ 1292 w 1292"/>
              <a:gd name="T105" fmla="*/ 0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92" h="688">
                <a:moveTo>
                  <a:pt x="1292" y="0"/>
                </a:moveTo>
                <a:lnTo>
                  <a:pt x="512" y="0"/>
                </a:lnTo>
                <a:lnTo>
                  <a:pt x="512" y="0"/>
                </a:lnTo>
                <a:lnTo>
                  <a:pt x="506" y="60"/>
                </a:lnTo>
                <a:lnTo>
                  <a:pt x="496" y="118"/>
                </a:lnTo>
                <a:lnTo>
                  <a:pt x="482" y="174"/>
                </a:lnTo>
                <a:lnTo>
                  <a:pt x="464" y="228"/>
                </a:lnTo>
                <a:lnTo>
                  <a:pt x="442" y="280"/>
                </a:lnTo>
                <a:lnTo>
                  <a:pt x="416" y="330"/>
                </a:lnTo>
                <a:lnTo>
                  <a:pt x="388" y="378"/>
                </a:lnTo>
                <a:lnTo>
                  <a:pt x="356" y="424"/>
                </a:lnTo>
                <a:lnTo>
                  <a:pt x="320" y="468"/>
                </a:lnTo>
                <a:lnTo>
                  <a:pt x="282" y="508"/>
                </a:lnTo>
                <a:lnTo>
                  <a:pt x="240" y="546"/>
                </a:lnTo>
                <a:lnTo>
                  <a:pt x="198" y="582"/>
                </a:lnTo>
                <a:lnTo>
                  <a:pt x="150" y="614"/>
                </a:lnTo>
                <a:lnTo>
                  <a:pt x="102" y="642"/>
                </a:lnTo>
                <a:lnTo>
                  <a:pt x="52" y="668"/>
                </a:lnTo>
                <a:lnTo>
                  <a:pt x="0" y="688"/>
                </a:lnTo>
                <a:lnTo>
                  <a:pt x="0" y="688"/>
                </a:lnTo>
                <a:lnTo>
                  <a:pt x="68" y="688"/>
                </a:lnTo>
                <a:lnTo>
                  <a:pt x="150" y="682"/>
                </a:lnTo>
                <a:lnTo>
                  <a:pt x="240" y="674"/>
                </a:lnTo>
                <a:lnTo>
                  <a:pt x="340" y="662"/>
                </a:lnTo>
                <a:lnTo>
                  <a:pt x="444" y="644"/>
                </a:lnTo>
                <a:lnTo>
                  <a:pt x="496" y="634"/>
                </a:lnTo>
                <a:lnTo>
                  <a:pt x="550" y="622"/>
                </a:lnTo>
                <a:lnTo>
                  <a:pt x="604" y="608"/>
                </a:lnTo>
                <a:lnTo>
                  <a:pt x="658" y="592"/>
                </a:lnTo>
                <a:lnTo>
                  <a:pt x="712" y="576"/>
                </a:lnTo>
                <a:lnTo>
                  <a:pt x="766" y="558"/>
                </a:lnTo>
                <a:lnTo>
                  <a:pt x="818" y="538"/>
                </a:lnTo>
                <a:lnTo>
                  <a:pt x="868" y="516"/>
                </a:lnTo>
                <a:lnTo>
                  <a:pt x="918" y="494"/>
                </a:lnTo>
                <a:lnTo>
                  <a:pt x="966" y="468"/>
                </a:lnTo>
                <a:lnTo>
                  <a:pt x="1010" y="442"/>
                </a:lnTo>
                <a:lnTo>
                  <a:pt x="1054" y="412"/>
                </a:lnTo>
                <a:lnTo>
                  <a:pt x="1094" y="382"/>
                </a:lnTo>
                <a:lnTo>
                  <a:pt x="1132" y="348"/>
                </a:lnTo>
                <a:lnTo>
                  <a:pt x="1166" y="314"/>
                </a:lnTo>
                <a:lnTo>
                  <a:pt x="1196" y="276"/>
                </a:lnTo>
                <a:lnTo>
                  <a:pt x="1224" y="236"/>
                </a:lnTo>
                <a:lnTo>
                  <a:pt x="1236" y="216"/>
                </a:lnTo>
                <a:lnTo>
                  <a:pt x="1246" y="194"/>
                </a:lnTo>
                <a:lnTo>
                  <a:pt x="1256" y="172"/>
                </a:lnTo>
                <a:lnTo>
                  <a:pt x="1266" y="150"/>
                </a:lnTo>
                <a:lnTo>
                  <a:pt x="1272" y="126"/>
                </a:lnTo>
                <a:lnTo>
                  <a:pt x="1280" y="102"/>
                </a:lnTo>
                <a:lnTo>
                  <a:pt x="1284" y="78"/>
                </a:lnTo>
                <a:lnTo>
                  <a:pt x="1288" y="52"/>
                </a:lnTo>
                <a:lnTo>
                  <a:pt x="1290" y="28"/>
                </a:lnTo>
                <a:lnTo>
                  <a:pt x="1292" y="0"/>
                </a:lnTo>
                <a:lnTo>
                  <a:pt x="1292" y="0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2"/>
          <p:cNvSpPr>
            <a:spLocks/>
          </p:cNvSpPr>
          <p:nvPr/>
        </p:nvSpPr>
        <p:spPr bwMode="auto">
          <a:xfrm>
            <a:off x="4898827" y="2289572"/>
            <a:ext cx="2495550" cy="2495550"/>
          </a:xfrm>
          <a:custGeom>
            <a:avLst/>
            <a:gdLst>
              <a:gd name="T0" fmla="*/ 826 w 1572"/>
              <a:gd name="T1" fmla="*/ 0 h 1572"/>
              <a:gd name="T2" fmla="*/ 944 w 1572"/>
              <a:gd name="T3" fmla="*/ 16 h 1572"/>
              <a:gd name="T4" fmla="*/ 1056 w 1572"/>
              <a:gd name="T5" fmla="*/ 48 h 1572"/>
              <a:gd name="T6" fmla="*/ 1160 w 1572"/>
              <a:gd name="T7" fmla="*/ 94 h 1572"/>
              <a:gd name="T8" fmla="*/ 1256 w 1572"/>
              <a:gd name="T9" fmla="*/ 156 h 1572"/>
              <a:gd name="T10" fmla="*/ 1342 w 1572"/>
              <a:gd name="T11" fmla="*/ 230 h 1572"/>
              <a:gd name="T12" fmla="*/ 1416 w 1572"/>
              <a:gd name="T13" fmla="*/ 316 h 1572"/>
              <a:gd name="T14" fmla="*/ 1476 w 1572"/>
              <a:gd name="T15" fmla="*/ 412 h 1572"/>
              <a:gd name="T16" fmla="*/ 1524 w 1572"/>
              <a:gd name="T17" fmla="*/ 516 h 1572"/>
              <a:gd name="T18" fmla="*/ 1556 w 1572"/>
              <a:gd name="T19" fmla="*/ 628 h 1572"/>
              <a:gd name="T20" fmla="*/ 1570 w 1572"/>
              <a:gd name="T21" fmla="*/ 746 h 1572"/>
              <a:gd name="T22" fmla="*/ 1570 w 1572"/>
              <a:gd name="T23" fmla="*/ 826 h 1572"/>
              <a:gd name="T24" fmla="*/ 1556 w 1572"/>
              <a:gd name="T25" fmla="*/ 944 h 1572"/>
              <a:gd name="T26" fmla="*/ 1524 w 1572"/>
              <a:gd name="T27" fmla="*/ 1056 h 1572"/>
              <a:gd name="T28" fmla="*/ 1476 w 1572"/>
              <a:gd name="T29" fmla="*/ 1160 h 1572"/>
              <a:gd name="T30" fmla="*/ 1416 w 1572"/>
              <a:gd name="T31" fmla="*/ 1256 h 1572"/>
              <a:gd name="T32" fmla="*/ 1342 w 1572"/>
              <a:gd name="T33" fmla="*/ 1342 h 1572"/>
              <a:gd name="T34" fmla="*/ 1256 w 1572"/>
              <a:gd name="T35" fmla="*/ 1416 h 1572"/>
              <a:gd name="T36" fmla="*/ 1160 w 1572"/>
              <a:gd name="T37" fmla="*/ 1476 h 1572"/>
              <a:gd name="T38" fmla="*/ 1056 w 1572"/>
              <a:gd name="T39" fmla="*/ 1524 h 1572"/>
              <a:gd name="T40" fmla="*/ 944 w 1572"/>
              <a:gd name="T41" fmla="*/ 1556 h 1572"/>
              <a:gd name="T42" fmla="*/ 826 w 1572"/>
              <a:gd name="T43" fmla="*/ 1570 h 1572"/>
              <a:gd name="T44" fmla="*/ 746 w 1572"/>
              <a:gd name="T45" fmla="*/ 1570 h 1572"/>
              <a:gd name="T46" fmla="*/ 628 w 1572"/>
              <a:gd name="T47" fmla="*/ 1556 h 1572"/>
              <a:gd name="T48" fmla="*/ 516 w 1572"/>
              <a:gd name="T49" fmla="*/ 1524 h 1572"/>
              <a:gd name="T50" fmla="*/ 412 w 1572"/>
              <a:gd name="T51" fmla="*/ 1476 h 1572"/>
              <a:gd name="T52" fmla="*/ 316 w 1572"/>
              <a:gd name="T53" fmla="*/ 1416 h 1572"/>
              <a:gd name="T54" fmla="*/ 230 w 1572"/>
              <a:gd name="T55" fmla="*/ 1342 h 1572"/>
              <a:gd name="T56" fmla="*/ 156 w 1572"/>
              <a:gd name="T57" fmla="*/ 1256 h 1572"/>
              <a:gd name="T58" fmla="*/ 96 w 1572"/>
              <a:gd name="T59" fmla="*/ 1160 h 1572"/>
              <a:gd name="T60" fmla="*/ 48 w 1572"/>
              <a:gd name="T61" fmla="*/ 1056 h 1572"/>
              <a:gd name="T62" fmla="*/ 16 w 1572"/>
              <a:gd name="T63" fmla="*/ 944 h 1572"/>
              <a:gd name="T64" fmla="*/ 2 w 1572"/>
              <a:gd name="T65" fmla="*/ 826 h 1572"/>
              <a:gd name="T66" fmla="*/ 2 w 1572"/>
              <a:gd name="T67" fmla="*/ 746 h 1572"/>
              <a:gd name="T68" fmla="*/ 16 w 1572"/>
              <a:gd name="T69" fmla="*/ 628 h 1572"/>
              <a:gd name="T70" fmla="*/ 48 w 1572"/>
              <a:gd name="T71" fmla="*/ 516 h 1572"/>
              <a:gd name="T72" fmla="*/ 96 w 1572"/>
              <a:gd name="T73" fmla="*/ 412 h 1572"/>
              <a:gd name="T74" fmla="*/ 156 w 1572"/>
              <a:gd name="T75" fmla="*/ 316 h 1572"/>
              <a:gd name="T76" fmla="*/ 230 w 1572"/>
              <a:gd name="T77" fmla="*/ 230 h 1572"/>
              <a:gd name="T78" fmla="*/ 316 w 1572"/>
              <a:gd name="T79" fmla="*/ 156 h 1572"/>
              <a:gd name="T80" fmla="*/ 412 w 1572"/>
              <a:gd name="T81" fmla="*/ 94 h 1572"/>
              <a:gd name="T82" fmla="*/ 516 w 1572"/>
              <a:gd name="T83" fmla="*/ 48 h 1572"/>
              <a:gd name="T84" fmla="*/ 628 w 1572"/>
              <a:gd name="T85" fmla="*/ 16 h 1572"/>
              <a:gd name="T86" fmla="*/ 746 w 1572"/>
              <a:gd name="T87" fmla="*/ 0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72" h="1572">
                <a:moveTo>
                  <a:pt x="786" y="0"/>
                </a:moveTo>
                <a:lnTo>
                  <a:pt x="786" y="0"/>
                </a:lnTo>
                <a:lnTo>
                  <a:pt x="826" y="0"/>
                </a:lnTo>
                <a:lnTo>
                  <a:pt x="866" y="4"/>
                </a:lnTo>
                <a:lnTo>
                  <a:pt x="906" y="8"/>
                </a:lnTo>
                <a:lnTo>
                  <a:pt x="944" y="16"/>
                </a:lnTo>
                <a:lnTo>
                  <a:pt x="982" y="24"/>
                </a:lnTo>
                <a:lnTo>
                  <a:pt x="1020" y="36"/>
                </a:lnTo>
                <a:lnTo>
                  <a:pt x="1056" y="48"/>
                </a:lnTo>
                <a:lnTo>
                  <a:pt x="1092" y="62"/>
                </a:lnTo>
                <a:lnTo>
                  <a:pt x="1126" y="78"/>
                </a:lnTo>
                <a:lnTo>
                  <a:pt x="1160" y="94"/>
                </a:lnTo>
                <a:lnTo>
                  <a:pt x="1194" y="114"/>
                </a:lnTo>
                <a:lnTo>
                  <a:pt x="1226" y="134"/>
                </a:lnTo>
                <a:lnTo>
                  <a:pt x="1256" y="156"/>
                </a:lnTo>
                <a:lnTo>
                  <a:pt x="1286" y="180"/>
                </a:lnTo>
                <a:lnTo>
                  <a:pt x="1314" y="204"/>
                </a:lnTo>
                <a:lnTo>
                  <a:pt x="1342" y="230"/>
                </a:lnTo>
                <a:lnTo>
                  <a:pt x="1368" y="258"/>
                </a:lnTo>
                <a:lnTo>
                  <a:pt x="1392" y="286"/>
                </a:lnTo>
                <a:lnTo>
                  <a:pt x="1416" y="316"/>
                </a:lnTo>
                <a:lnTo>
                  <a:pt x="1438" y="346"/>
                </a:lnTo>
                <a:lnTo>
                  <a:pt x="1458" y="378"/>
                </a:lnTo>
                <a:lnTo>
                  <a:pt x="1476" y="412"/>
                </a:lnTo>
                <a:lnTo>
                  <a:pt x="1494" y="444"/>
                </a:lnTo>
                <a:lnTo>
                  <a:pt x="1510" y="480"/>
                </a:lnTo>
                <a:lnTo>
                  <a:pt x="1524" y="516"/>
                </a:lnTo>
                <a:lnTo>
                  <a:pt x="1536" y="552"/>
                </a:lnTo>
                <a:lnTo>
                  <a:pt x="1546" y="590"/>
                </a:lnTo>
                <a:lnTo>
                  <a:pt x="1556" y="628"/>
                </a:lnTo>
                <a:lnTo>
                  <a:pt x="1562" y="666"/>
                </a:lnTo>
                <a:lnTo>
                  <a:pt x="1568" y="706"/>
                </a:lnTo>
                <a:lnTo>
                  <a:pt x="1570" y="746"/>
                </a:lnTo>
                <a:lnTo>
                  <a:pt x="1572" y="786"/>
                </a:lnTo>
                <a:lnTo>
                  <a:pt x="1572" y="786"/>
                </a:lnTo>
                <a:lnTo>
                  <a:pt x="1570" y="826"/>
                </a:lnTo>
                <a:lnTo>
                  <a:pt x="1568" y="866"/>
                </a:lnTo>
                <a:lnTo>
                  <a:pt x="1562" y="906"/>
                </a:lnTo>
                <a:lnTo>
                  <a:pt x="1556" y="944"/>
                </a:lnTo>
                <a:lnTo>
                  <a:pt x="1546" y="982"/>
                </a:lnTo>
                <a:lnTo>
                  <a:pt x="1536" y="1020"/>
                </a:lnTo>
                <a:lnTo>
                  <a:pt x="1524" y="1056"/>
                </a:lnTo>
                <a:lnTo>
                  <a:pt x="1510" y="1092"/>
                </a:lnTo>
                <a:lnTo>
                  <a:pt x="1494" y="1126"/>
                </a:lnTo>
                <a:lnTo>
                  <a:pt x="1476" y="1160"/>
                </a:lnTo>
                <a:lnTo>
                  <a:pt x="1458" y="1192"/>
                </a:lnTo>
                <a:lnTo>
                  <a:pt x="1438" y="1224"/>
                </a:lnTo>
                <a:lnTo>
                  <a:pt x="1416" y="1256"/>
                </a:lnTo>
                <a:lnTo>
                  <a:pt x="1392" y="1286"/>
                </a:lnTo>
                <a:lnTo>
                  <a:pt x="1368" y="1314"/>
                </a:lnTo>
                <a:lnTo>
                  <a:pt x="1342" y="1342"/>
                </a:lnTo>
                <a:lnTo>
                  <a:pt x="1314" y="1368"/>
                </a:lnTo>
                <a:lnTo>
                  <a:pt x="1286" y="1392"/>
                </a:lnTo>
                <a:lnTo>
                  <a:pt x="1256" y="1416"/>
                </a:lnTo>
                <a:lnTo>
                  <a:pt x="1226" y="1438"/>
                </a:lnTo>
                <a:lnTo>
                  <a:pt x="1194" y="1458"/>
                </a:lnTo>
                <a:lnTo>
                  <a:pt x="1160" y="1476"/>
                </a:lnTo>
                <a:lnTo>
                  <a:pt x="1126" y="1494"/>
                </a:lnTo>
                <a:lnTo>
                  <a:pt x="1092" y="1510"/>
                </a:lnTo>
                <a:lnTo>
                  <a:pt x="1056" y="1524"/>
                </a:lnTo>
                <a:lnTo>
                  <a:pt x="1020" y="1536"/>
                </a:lnTo>
                <a:lnTo>
                  <a:pt x="982" y="1546"/>
                </a:lnTo>
                <a:lnTo>
                  <a:pt x="944" y="1556"/>
                </a:lnTo>
                <a:lnTo>
                  <a:pt x="906" y="1562"/>
                </a:lnTo>
                <a:lnTo>
                  <a:pt x="866" y="1568"/>
                </a:lnTo>
                <a:lnTo>
                  <a:pt x="826" y="1570"/>
                </a:lnTo>
                <a:lnTo>
                  <a:pt x="786" y="1572"/>
                </a:lnTo>
                <a:lnTo>
                  <a:pt x="786" y="1572"/>
                </a:lnTo>
                <a:lnTo>
                  <a:pt x="746" y="1570"/>
                </a:lnTo>
                <a:lnTo>
                  <a:pt x="706" y="1568"/>
                </a:lnTo>
                <a:lnTo>
                  <a:pt x="666" y="1562"/>
                </a:lnTo>
                <a:lnTo>
                  <a:pt x="628" y="1556"/>
                </a:lnTo>
                <a:lnTo>
                  <a:pt x="590" y="1546"/>
                </a:lnTo>
                <a:lnTo>
                  <a:pt x="552" y="1536"/>
                </a:lnTo>
                <a:lnTo>
                  <a:pt x="516" y="1524"/>
                </a:lnTo>
                <a:lnTo>
                  <a:pt x="480" y="1510"/>
                </a:lnTo>
                <a:lnTo>
                  <a:pt x="446" y="1494"/>
                </a:lnTo>
                <a:lnTo>
                  <a:pt x="412" y="1476"/>
                </a:lnTo>
                <a:lnTo>
                  <a:pt x="378" y="1458"/>
                </a:lnTo>
                <a:lnTo>
                  <a:pt x="346" y="1438"/>
                </a:lnTo>
                <a:lnTo>
                  <a:pt x="316" y="1416"/>
                </a:lnTo>
                <a:lnTo>
                  <a:pt x="286" y="1392"/>
                </a:lnTo>
                <a:lnTo>
                  <a:pt x="258" y="1368"/>
                </a:lnTo>
                <a:lnTo>
                  <a:pt x="230" y="1342"/>
                </a:lnTo>
                <a:lnTo>
                  <a:pt x="204" y="1314"/>
                </a:lnTo>
                <a:lnTo>
                  <a:pt x="180" y="1286"/>
                </a:lnTo>
                <a:lnTo>
                  <a:pt x="156" y="1256"/>
                </a:lnTo>
                <a:lnTo>
                  <a:pt x="134" y="1224"/>
                </a:lnTo>
                <a:lnTo>
                  <a:pt x="114" y="1192"/>
                </a:lnTo>
                <a:lnTo>
                  <a:pt x="96" y="1160"/>
                </a:lnTo>
                <a:lnTo>
                  <a:pt x="78" y="1126"/>
                </a:lnTo>
                <a:lnTo>
                  <a:pt x="62" y="1092"/>
                </a:lnTo>
                <a:lnTo>
                  <a:pt x="48" y="1056"/>
                </a:lnTo>
                <a:lnTo>
                  <a:pt x="36" y="1020"/>
                </a:lnTo>
                <a:lnTo>
                  <a:pt x="24" y="982"/>
                </a:lnTo>
                <a:lnTo>
                  <a:pt x="16" y="944"/>
                </a:lnTo>
                <a:lnTo>
                  <a:pt x="10" y="906"/>
                </a:lnTo>
                <a:lnTo>
                  <a:pt x="4" y="866"/>
                </a:lnTo>
                <a:lnTo>
                  <a:pt x="2" y="826"/>
                </a:lnTo>
                <a:lnTo>
                  <a:pt x="0" y="786"/>
                </a:lnTo>
                <a:lnTo>
                  <a:pt x="0" y="786"/>
                </a:lnTo>
                <a:lnTo>
                  <a:pt x="2" y="746"/>
                </a:lnTo>
                <a:lnTo>
                  <a:pt x="4" y="706"/>
                </a:lnTo>
                <a:lnTo>
                  <a:pt x="10" y="666"/>
                </a:lnTo>
                <a:lnTo>
                  <a:pt x="16" y="628"/>
                </a:lnTo>
                <a:lnTo>
                  <a:pt x="24" y="590"/>
                </a:lnTo>
                <a:lnTo>
                  <a:pt x="36" y="552"/>
                </a:lnTo>
                <a:lnTo>
                  <a:pt x="48" y="516"/>
                </a:lnTo>
                <a:lnTo>
                  <a:pt x="62" y="480"/>
                </a:lnTo>
                <a:lnTo>
                  <a:pt x="78" y="444"/>
                </a:lnTo>
                <a:lnTo>
                  <a:pt x="96" y="412"/>
                </a:lnTo>
                <a:lnTo>
                  <a:pt x="114" y="378"/>
                </a:lnTo>
                <a:lnTo>
                  <a:pt x="134" y="346"/>
                </a:lnTo>
                <a:lnTo>
                  <a:pt x="156" y="316"/>
                </a:lnTo>
                <a:lnTo>
                  <a:pt x="180" y="286"/>
                </a:lnTo>
                <a:lnTo>
                  <a:pt x="204" y="258"/>
                </a:lnTo>
                <a:lnTo>
                  <a:pt x="230" y="230"/>
                </a:lnTo>
                <a:lnTo>
                  <a:pt x="258" y="204"/>
                </a:lnTo>
                <a:lnTo>
                  <a:pt x="286" y="180"/>
                </a:lnTo>
                <a:lnTo>
                  <a:pt x="316" y="156"/>
                </a:lnTo>
                <a:lnTo>
                  <a:pt x="346" y="134"/>
                </a:lnTo>
                <a:lnTo>
                  <a:pt x="378" y="114"/>
                </a:lnTo>
                <a:lnTo>
                  <a:pt x="412" y="94"/>
                </a:lnTo>
                <a:lnTo>
                  <a:pt x="446" y="78"/>
                </a:lnTo>
                <a:lnTo>
                  <a:pt x="480" y="62"/>
                </a:lnTo>
                <a:lnTo>
                  <a:pt x="516" y="48"/>
                </a:lnTo>
                <a:lnTo>
                  <a:pt x="552" y="36"/>
                </a:lnTo>
                <a:lnTo>
                  <a:pt x="590" y="24"/>
                </a:lnTo>
                <a:lnTo>
                  <a:pt x="628" y="16"/>
                </a:lnTo>
                <a:lnTo>
                  <a:pt x="666" y="8"/>
                </a:lnTo>
                <a:lnTo>
                  <a:pt x="706" y="4"/>
                </a:lnTo>
                <a:lnTo>
                  <a:pt x="746" y="0"/>
                </a:lnTo>
                <a:lnTo>
                  <a:pt x="786" y="0"/>
                </a:lnTo>
                <a:lnTo>
                  <a:pt x="78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4549577" y="2778522"/>
            <a:ext cx="9525" cy="31750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6 w 6"/>
              <a:gd name="T5" fmla="*/ 20 h 20"/>
              <a:gd name="T6" fmla="*/ 4 w 6"/>
              <a:gd name="T7" fmla="*/ 20 h 20"/>
              <a:gd name="T8" fmla="*/ 4 w 6"/>
              <a:gd name="T9" fmla="*/ 20 h 20"/>
              <a:gd name="T10" fmla="*/ 4 w 6"/>
              <a:gd name="T11" fmla="*/ 20 h 20"/>
              <a:gd name="T12" fmla="*/ 2 w 6"/>
              <a:gd name="T13" fmla="*/ 20 h 20"/>
              <a:gd name="T14" fmla="*/ 0 w 6"/>
              <a:gd name="T15" fmla="*/ 18 h 20"/>
              <a:gd name="T16" fmla="*/ 0 w 6"/>
              <a:gd name="T17" fmla="*/ 4 h 20"/>
              <a:gd name="T18" fmla="*/ 0 w 6"/>
              <a:gd name="T19" fmla="*/ 4 h 20"/>
              <a:gd name="T20" fmla="*/ 2 w 6"/>
              <a:gd name="T21" fmla="*/ 2 h 20"/>
              <a:gd name="T22" fmla="*/ 4 w 6"/>
              <a:gd name="T23" fmla="*/ 0 h 20"/>
              <a:gd name="T24" fmla="*/ 4 w 6"/>
              <a:gd name="T25" fmla="*/ 0 h 20"/>
              <a:gd name="T26" fmla="*/ 4 w 6"/>
              <a:gd name="T27" fmla="*/ 0 h 20"/>
              <a:gd name="T28" fmla="*/ 6 w 6"/>
              <a:gd name="T29" fmla="*/ 2 h 20"/>
              <a:gd name="T30" fmla="*/ 6 w 6"/>
              <a:gd name="T31" fmla="*/ 4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20"/>
                </a:lnTo>
                <a:lnTo>
                  <a:pt x="0" y="1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4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4"/>
          <p:cNvSpPr>
            <a:spLocks/>
          </p:cNvSpPr>
          <p:nvPr/>
        </p:nvSpPr>
        <p:spPr bwMode="auto">
          <a:xfrm>
            <a:off x="4447977" y="2829322"/>
            <a:ext cx="25400" cy="25400"/>
          </a:xfrm>
          <a:custGeom>
            <a:avLst/>
            <a:gdLst>
              <a:gd name="T0" fmla="*/ 16 w 16"/>
              <a:gd name="T1" fmla="*/ 10 h 16"/>
              <a:gd name="T2" fmla="*/ 16 w 16"/>
              <a:gd name="T3" fmla="*/ 10 h 16"/>
              <a:gd name="T4" fmla="*/ 16 w 16"/>
              <a:gd name="T5" fmla="*/ 12 h 16"/>
              <a:gd name="T6" fmla="*/ 14 w 16"/>
              <a:gd name="T7" fmla="*/ 14 h 16"/>
              <a:gd name="T8" fmla="*/ 14 w 16"/>
              <a:gd name="T9" fmla="*/ 14 h 16"/>
              <a:gd name="T10" fmla="*/ 14 w 16"/>
              <a:gd name="T11" fmla="*/ 14 h 16"/>
              <a:gd name="T12" fmla="*/ 14 w 16"/>
              <a:gd name="T13" fmla="*/ 16 h 16"/>
              <a:gd name="T14" fmla="*/ 12 w 16"/>
              <a:gd name="T15" fmla="*/ 14 h 16"/>
              <a:gd name="T16" fmla="*/ 0 w 16"/>
              <a:gd name="T17" fmla="*/ 4 h 16"/>
              <a:gd name="T18" fmla="*/ 0 w 16"/>
              <a:gd name="T19" fmla="*/ 4 h 16"/>
              <a:gd name="T20" fmla="*/ 0 w 16"/>
              <a:gd name="T21" fmla="*/ 2 h 16"/>
              <a:gd name="T22" fmla="*/ 0 w 16"/>
              <a:gd name="T23" fmla="*/ 0 h 16"/>
              <a:gd name="T24" fmla="*/ 0 w 16"/>
              <a:gd name="T25" fmla="*/ 0 h 16"/>
              <a:gd name="T26" fmla="*/ 0 w 16"/>
              <a:gd name="T27" fmla="*/ 0 h 16"/>
              <a:gd name="T28" fmla="*/ 2 w 16"/>
              <a:gd name="T29" fmla="*/ 0 h 16"/>
              <a:gd name="T30" fmla="*/ 4 w 16"/>
              <a:gd name="T31" fmla="*/ 0 h 16"/>
              <a:gd name="T32" fmla="*/ 16 w 16"/>
              <a:gd name="T33" fmla="*/ 10 h 16"/>
              <a:gd name="T34" fmla="*/ 16 w 16"/>
              <a:gd name="T35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6" y="10"/>
                </a:move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6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16" y="10"/>
                </a:lnTo>
                <a:lnTo>
                  <a:pt x="1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5"/>
          <p:cNvSpPr>
            <a:spLocks/>
          </p:cNvSpPr>
          <p:nvPr/>
        </p:nvSpPr>
        <p:spPr bwMode="auto">
          <a:xfrm>
            <a:off x="4413052" y="2937272"/>
            <a:ext cx="31750" cy="9525"/>
          </a:xfrm>
          <a:custGeom>
            <a:avLst/>
            <a:gdLst>
              <a:gd name="T0" fmla="*/ 18 w 20"/>
              <a:gd name="T1" fmla="*/ 0 h 6"/>
              <a:gd name="T2" fmla="*/ 18 w 20"/>
              <a:gd name="T3" fmla="*/ 0 h 6"/>
              <a:gd name="T4" fmla="*/ 20 w 20"/>
              <a:gd name="T5" fmla="*/ 0 h 6"/>
              <a:gd name="T6" fmla="*/ 20 w 20"/>
              <a:gd name="T7" fmla="*/ 2 h 6"/>
              <a:gd name="T8" fmla="*/ 20 w 20"/>
              <a:gd name="T9" fmla="*/ 2 h 6"/>
              <a:gd name="T10" fmla="*/ 20 w 20"/>
              <a:gd name="T11" fmla="*/ 2 h 6"/>
              <a:gd name="T12" fmla="*/ 20 w 20"/>
              <a:gd name="T13" fmla="*/ 4 h 6"/>
              <a:gd name="T14" fmla="*/ 18 w 20"/>
              <a:gd name="T15" fmla="*/ 4 h 6"/>
              <a:gd name="T16" fmla="*/ 4 w 20"/>
              <a:gd name="T17" fmla="*/ 6 h 6"/>
              <a:gd name="T18" fmla="*/ 4 w 20"/>
              <a:gd name="T19" fmla="*/ 6 h 6"/>
              <a:gd name="T20" fmla="*/ 2 w 20"/>
              <a:gd name="T21" fmla="*/ 6 h 6"/>
              <a:gd name="T22" fmla="*/ 0 w 20"/>
              <a:gd name="T23" fmla="*/ 4 h 6"/>
              <a:gd name="T24" fmla="*/ 0 w 20"/>
              <a:gd name="T25" fmla="*/ 4 h 6"/>
              <a:gd name="T26" fmla="*/ 0 w 20"/>
              <a:gd name="T27" fmla="*/ 4 h 6"/>
              <a:gd name="T28" fmla="*/ 2 w 20"/>
              <a:gd name="T29" fmla="*/ 2 h 6"/>
              <a:gd name="T30" fmla="*/ 2 w 20"/>
              <a:gd name="T31" fmla="*/ 2 h 6"/>
              <a:gd name="T32" fmla="*/ 18 w 20"/>
              <a:gd name="T33" fmla="*/ 0 h 6"/>
              <a:gd name="T34" fmla="*/ 18 w 20"/>
              <a:gd name="T3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18" y="0"/>
                </a:move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4"/>
                </a:lnTo>
                <a:lnTo>
                  <a:pt x="4" y="6"/>
                </a:lnTo>
                <a:lnTo>
                  <a:pt x="4" y="6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6"/>
          <p:cNvSpPr>
            <a:spLocks/>
          </p:cNvSpPr>
          <p:nvPr/>
        </p:nvSpPr>
        <p:spPr bwMode="auto">
          <a:xfrm>
            <a:off x="4670227" y="2927747"/>
            <a:ext cx="31750" cy="12700"/>
          </a:xfrm>
          <a:custGeom>
            <a:avLst/>
            <a:gdLst>
              <a:gd name="T0" fmla="*/ 2 w 20"/>
              <a:gd name="T1" fmla="*/ 6 h 8"/>
              <a:gd name="T2" fmla="*/ 2 w 20"/>
              <a:gd name="T3" fmla="*/ 6 h 8"/>
              <a:gd name="T4" fmla="*/ 2 w 20"/>
              <a:gd name="T5" fmla="*/ 6 h 8"/>
              <a:gd name="T6" fmla="*/ 0 w 20"/>
              <a:gd name="T7" fmla="*/ 4 h 8"/>
              <a:gd name="T8" fmla="*/ 0 w 20"/>
              <a:gd name="T9" fmla="*/ 4 h 8"/>
              <a:gd name="T10" fmla="*/ 0 w 20"/>
              <a:gd name="T11" fmla="*/ 4 h 8"/>
              <a:gd name="T12" fmla="*/ 2 w 20"/>
              <a:gd name="T13" fmla="*/ 2 h 8"/>
              <a:gd name="T14" fmla="*/ 4 w 20"/>
              <a:gd name="T15" fmla="*/ 0 h 8"/>
              <a:gd name="T16" fmla="*/ 18 w 20"/>
              <a:gd name="T17" fmla="*/ 2 h 8"/>
              <a:gd name="T18" fmla="*/ 18 w 20"/>
              <a:gd name="T19" fmla="*/ 2 h 8"/>
              <a:gd name="T20" fmla="*/ 20 w 20"/>
              <a:gd name="T21" fmla="*/ 4 h 8"/>
              <a:gd name="T22" fmla="*/ 20 w 20"/>
              <a:gd name="T23" fmla="*/ 6 h 8"/>
              <a:gd name="T24" fmla="*/ 20 w 20"/>
              <a:gd name="T25" fmla="*/ 6 h 8"/>
              <a:gd name="T26" fmla="*/ 20 w 20"/>
              <a:gd name="T27" fmla="*/ 6 h 8"/>
              <a:gd name="T28" fmla="*/ 20 w 20"/>
              <a:gd name="T29" fmla="*/ 8 h 8"/>
              <a:gd name="T30" fmla="*/ 18 w 20"/>
              <a:gd name="T31" fmla="*/ 8 h 8"/>
              <a:gd name="T32" fmla="*/ 2 w 20"/>
              <a:gd name="T33" fmla="*/ 6 h 8"/>
              <a:gd name="T34" fmla="*/ 2 w 20"/>
              <a:gd name="T35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"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6"/>
                </a:lnTo>
                <a:lnTo>
                  <a:pt x="20" y="6"/>
                </a:lnTo>
                <a:lnTo>
                  <a:pt x="20" y="6"/>
                </a:lnTo>
                <a:lnTo>
                  <a:pt x="20" y="8"/>
                </a:lnTo>
                <a:lnTo>
                  <a:pt x="18" y="8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7"/>
          <p:cNvSpPr>
            <a:spLocks/>
          </p:cNvSpPr>
          <p:nvPr/>
        </p:nvSpPr>
        <p:spPr bwMode="auto">
          <a:xfrm>
            <a:off x="4638477" y="2822972"/>
            <a:ext cx="25400" cy="25400"/>
          </a:xfrm>
          <a:custGeom>
            <a:avLst/>
            <a:gdLst>
              <a:gd name="T0" fmla="*/ 4 w 16"/>
              <a:gd name="T1" fmla="*/ 16 h 16"/>
              <a:gd name="T2" fmla="*/ 4 w 16"/>
              <a:gd name="T3" fmla="*/ 16 h 16"/>
              <a:gd name="T4" fmla="*/ 2 w 16"/>
              <a:gd name="T5" fmla="*/ 16 h 16"/>
              <a:gd name="T6" fmla="*/ 0 w 16"/>
              <a:gd name="T7" fmla="*/ 14 h 16"/>
              <a:gd name="T8" fmla="*/ 0 w 16"/>
              <a:gd name="T9" fmla="*/ 14 h 16"/>
              <a:gd name="T10" fmla="*/ 0 w 16"/>
              <a:gd name="T11" fmla="*/ 14 h 16"/>
              <a:gd name="T12" fmla="*/ 0 w 16"/>
              <a:gd name="T13" fmla="*/ 12 h 16"/>
              <a:gd name="T14" fmla="*/ 0 w 16"/>
              <a:gd name="T15" fmla="*/ 12 h 16"/>
              <a:gd name="T16" fmla="*/ 12 w 16"/>
              <a:gd name="T17" fmla="*/ 0 h 16"/>
              <a:gd name="T18" fmla="*/ 12 w 16"/>
              <a:gd name="T19" fmla="*/ 0 h 16"/>
              <a:gd name="T20" fmla="*/ 14 w 16"/>
              <a:gd name="T21" fmla="*/ 0 h 16"/>
              <a:gd name="T22" fmla="*/ 16 w 16"/>
              <a:gd name="T23" fmla="*/ 2 h 16"/>
              <a:gd name="T24" fmla="*/ 16 w 16"/>
              <a:gd name="T25" fmla="*/ 2 h 16"/>
              <a:gd name="T26" fmla="*/ 16 w 16"/>
              <a:gd name="T27" fmla="*/ 2 h 16"/>
              <a:gd name="T28" fmla="*/ 16 w 16"/>
              <a:gd name="T29" fmla="*/ 4 h 16"/>
              <a:gd name="T30" fmla="*/ 16 w 16"/>
              <a:gd name="T31" fmla="*/ 4 h 16"/>
              <a:gd name="T32" fmla="*/ 4 w 16"/>
              <a:gd name="T33" fmla="*/ 16 h 16"/>
              <a:gd name="T34" fmla="*/ 4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4" y="16"/>
                </a:moveTo>
                <a:lnTo>
                  <a:pt x="4" y="16"/>
                </a:lnTo>
                <a:lnTo>
                  <a:pt x="2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6" y="4"/>
                </a:lnTo>
                <a:lnTo>
                  <a:pt x="16" y="4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8"/>
          <p:cNvSpPr>
            <a:spLocks noEditPoints="1"/>
          </p:cNvSpPr>
          <p:nvPr/>
        </p:nvSpPr>
        <p:spPr bwMode="auto">
          <a:xfrm>
            <a:off x="4467027" y="2826147"/>
            <a:ext cx="174625" cy="244475"/>
          </a:xfrm>
          <a:custGeom>
            <a:avLst/>
            <a:gdLst>
              <a:gd name="T0" fmla="*/ 72 w 110"/>
              <a:gd name="T1" fmla="*/ 132 h 154"/>
              <a:gd name="T2" fmla="*/ 70 w 110"/>
              <a:gd name="T3" fmla="*/ 136 h 154"/>
              <a:gd name="T4" fmla="*/ 42 w 110"/>
              <a:gd name="T5" fmla="*/ 138 h 154"/>
              <a:gd name="T6" fmla="*/ 40 w 110"/>
              <a:gd name="T7" fmla="*/ 136 h 154"/>
              <a:gd name="T8" fmla="*/ 38 w 110"/>
              <a:gd name="T9" fmla="*/ 132 h 154"/>
              <a:gd name="T10" fmla="*/ 72 w 110"/>
              <a:gd name="T11" fmla="*/ 118 h 154"/>
              <a:gd name="T12" fmla="*/ 72 w 110"/>
              <a:gd name="T13" fmla="*/ 132 h 154"/>
              <a:gd name="T14" fmla="*/ 34 w 110"/>
              <a:gd name="T15" fmla="*/ 28 h 154"/>
              <a:gd name="T16" fmla="*/ 24 w 110"/>
              <a:gd name="T17" fmla="*/ 40 h 154"/>
              <a:gd name="T18" fmla="*/ 20 w 110"/>
              <a:gd name="T19" fmla="*/ 54 h 154"/>
              <a:gd name="T20" fmla="*/ 20 w 110"/>
              <a:gd name="T21" fmla="*/ 62 h 154"/>
              <a:gd name="T22" fmla="*/ 28 w 110"/>
              <a:gd name="T23" fmla="*/ 76 h 154"/>
              <a:gd name="T24" fmla="*/ 32 w 110"/>
              <a:gd name="T25" fmla="*/ 82 h 154"/>
              <a:gd name="T26" fmla="*/ 32 w 110"/>
              <a:gd name="T27" fmla="*/ 86 h 154"/>
              <a:gd name="T28" fmla="*/ 32 w 110"/>
              <a:gd name="T29" fmla="*/ 86 h 154"/>
              <a:gd name="T30" fmla="*/ 30 w 110"/>
              <a:gd name="T31" fmla="*/ 86 h 154"/>
              <a:gd name="T32" fmla="*/ 24 w 110"/>
              <a:gd name="T33" fmla="*/ 80 h 154"/>
              <a:gd name="T34" fmla="*/ 16 w 110"/>
              <a:gd name="T35" fmla="*/ 64 h 154"/>
              <a:gd name="T36" fmla="*/ 14 w 110"/>
              <a:gd name="T37" fmla="*/ 54 h 154"/>
              <a:gd name="T38" fmla="*/ 20 w 110"/>
              <a:gd name="T39" fmla="*/ 36 h 154"/>
              <a:gd name="T40" fmla="*/ 30 w 110"/>
              <a:gd name="T41" fmla="*/ 22 h 154"/>
              <a:gd name="T42" fmla="*/ 32 w 110"/>
              <a:gd name="T43" fmla="*/ 22 h 154"/>
              <a:gd name="T44" fmla="*/ 34 w 110"/>
              <a:gd name="T45" fmla="*/ 24 h 154"/>
              <a:gd name="T46" fmla="*/ 36 w 110"/>
              <a:gd name="T47" fmla="*/ 26 h 154"/>
              <a:gd name="T48" fmla="*/ 34 w 110"/>
              <a:gd name="T49" fmla="*/ 28 h 154"/>
              <a:gd name="T50" fmla="*/ 110 w 110"/>
              <a:gd name="T51" fmla="*/ 54 h 154"/>
              <a:gd name="T52" fmla="*/ 106 w 110"/>
              <a:gd name="T53" fmla="*/ 34 h 154"/>
              <a:gd name="T54" fmla="*/ 94 w 110"/>
              <a:gd name="T55" fmla="*/ 16 h 154"/>
              <a:gd name="T56" fmla="*/ 76 w 110"/>
              <a:gd name="T57" fmla="*/ 4 h 154"/>
              <a:gd name="T58" fmla="*/ 54 w 110"/>
              <a:gd name="T59" fmla="*/ 0 h 154"/>
              <a:gd name="T60" fmla="*/ 44 w 110"/>
              <a:gd name="T61" fmla="*/ 0 h 154"/>
              <a:gd name="T62" fmla="*/ 24 w 110"/>
              <a:gd name="T63" fmla="*/ 8 h 154"/>
              <a:gd name="T64" fmla="*/ 8 w 110"/>
              <a:gd name="T65" fmla="*/ 24 h 154"/>
              <a:gd name="T66" fmla="*/ 0 w 110"/>
              <a:gd name="T67" fmla="*/ 44 h 154"/>
              <a:gd name="T68" fmla="*/ 0 w 110"/>
              <a:gd name="T69" fmla="*/ 54 h 154"/>
              <a:gd name="T70" fmla="*/ 2 w 110"/>
              <a:gd name="T71" fmla="*/ 72 h 154"/>
              <a:gd name="T72" fmla="*/ 18 w 110"/>
              <a:gd name="T73" fmla="*/ 98 h 154"/>
              <a:gd name="T74" fmla="*/ 32 w 110"/>
              <a:gd name="T75" fmla="*/ 118 h 154"/>
              <a:gd name="T76" fmla="*/ 32 w 110"/>
              <a:gd name="T77" fmla="*/ 132 h 154"/>
              <a:gd name="T78" fmla="*/ 34 w 110"/>
              <a:gd name="T79" fmla="*/ 138 h 154"/>
              <a:gd name="T80" fmla="*/ 40 w 110"/>
              <a:gd name="T81" fmla="*/ 142 h 154"/>
              <a:gd name="T82" fmla="*/ 42 w 110"/>
              <a:gd name="T83" fmla="*/ 146 h 154"/>
              <a:gd name="T84" fmla="*/ 46 w 110"/>
              <a:gd name="T85" fmla="*/ 152 h 154"/>
              <a:gd name="T86" fmla="*/ 58 w 110"/>
              <a:gd name="T87" fmla="*/ 154 h 154"/>
              <a:gd name="T88" fmla="*/ 64 w 110"/>
              <a:gd name="T89" fmla="*/ 152 h 154"/>
              <a:gd name="T90" fmla="*/ 68 w 110"/>
              <a:gd name="T91" fmla="*/ 146 h 154"/>
              <a:gd name="T92" fmla="*/ 70 w 110"/>
              <a:gd name="T93" fmla="*/ 142 h 154"/>
              <a:gd name="T94" fmla="*/ 76 w 110"/>
              <a:gd name="T95" fmla="*/ 138 h 154"/>
              <a:gd name="T96" fmla="*/ 78 w 110"/>
              <a:gd name="T97" fmla="*/ 132 h 154"/>
              <a:gd name="T98" fmla="*/ 78 w 110"/>
              <a:gd name="T99" fmla="*/ 106 h 154"/>
              <a:gd name="T100" fmla="*/ 92 w 110"/>
              <a:gd name="T101" fmla="*/ 98 h 154"/>
              <a:gd name="T102" fmla="*/ 108 w 110"/>
              <a:gd name="T103" fmla="*/ 72 h 154"/>
              <a:gd name="T104" fmla="*/ 110 w 110"/>
              <a:gd name="T105" fmla="*/ 5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0" h="154">
                <a:moveTo>
                  <a:pt x="72" y="132"/>
                </a:moveTo>
                <a:lnTo>
                  <a:pt x="72" y="132"/>
                </a:lnTo>
                <a:lnTo>
                  <a:pt x="70" y="136"/>
                </a:lnTo>
                <a:lnTo>
                  <a:pt x="70" y="136"/>
                </a:lnTo>
                <a:lnTo>
                  <a:pt x="68" y="138"/>
                </a:lnTo>
                <a:lnTo>
                  <a:pt x="42" y="138"/>
                </a:lnTo>
                <a:lnTo>
                  <a:pt x="42" y="138"/>
                </a:lnTo>
                <a:lnTo>
                  <a:pt x="40" y="136"/>
                </a:lnTo>
                <a:lnTo>
                  <a:pt x="40" y="136"/>
                </a:lnTo>
                <a:lnTo>
                  <a:pt x="38" y="132"/>
                </a:lnTo>
                <a:lnTo>
                  <a:pt x="38" y="118"/>
                </a:lnTo>
                <a:lnTo>
                  <a:pt x="72" y="118"/>
                </a:lnTo>
                <a:lnTo>
                  <a:pt x="72" y="132"/>
                </a:lnTo>
                <a:lnTo>
                  <a:pt x="72" y="132"/>
                </a:lnTo>
                <a:close/>
                <a:moveTo>
                  <a:pt x="34" y="28"/>
                </a:moveTo>
                <a:lnTo>
                  <a:pt x="34" y="28"/>
                </a:lnTo>
                <a:lnTo>
                  <a:pt x="28" y="32"/>
                </a:lnTo>
                <a:lnTo>
                  <a:pt x="24" y="40"/>
                </a:lnTo>
                <a:lnTo>
                  <a:pt x="22" y="46"/>
                </a:lnTo>
                <a:lnTo>
                  <a:pt x="20" y="54"/>
                </a:lnTo>
                <a:lnTo>
                  <a:pt x="20" y="54"/>
                </a:lnTo>
                <a:lnTo>
                  <a:pt x="20" y="62"/>
                </a:lnTo>
                <a:lnTo>
                  <a:pt x="24" y="70"/>
                </a:lnTo>
                <a:lnTo>
                  <a:pt x="28" y="76"/>
                </a:lnTo>
                <a:lnTo>
                  <a:pt x="32" y="82"/>
                </a:lnTo>
                <a:lnTo>
                  <a:pt x="32" y="82"/>
                </a:lnTo>
                <a:lnTo>
                  <a:pt x="34" y="84"/>
                </a:lnTo>
                <a:lnTo>
                  <a:pt x="32" y="86"/>
                </a:lnTo>
                <a:lnTo>
                  <a:pt x="32" y="86"/>
                </a:lnTo>
                <a:lnTo>
                  <a:pt x="32" y="86"/>
                </a:lnTo>
                <a:lnTo>
                  <a:pt x="32" y="86"/>
                </a:lnTo>
                <a:lnTo>
                  <a:pt x="30" y="86"/>
                </a:lnTo>
                <a:lnTo>
                  <a:pt x="30" y="86"/>
                </a:lnTo>
                <a:lnTo>
                  <a:pt x="24" y="80"/>
                </a:lnTo>
                <a:lnTo>
                  <a:pt x="18" y="72"/>
                </a:lnTo>
                <a:lnTo>
                  <a:pt x="16" y="64"/>
                </a:lnTo>
                <a:lnTo>
                  <a:pt x="14" y="54"/>
                </a:lnTo>
                <a:lnTo>
                  <a:pt x="14" y="54"/>
                </a:lnTo>
                <a:lnTo>
                  <a:pt x="16" y="46"/>
                </a:lnTo>
                <a:lnTo>
                  <a:pt x="20" y="36"/>
                </a:lnTo>
                <a:lnTo>
                  <a:pt x="24" y="30"/>
                </a:lnTo>
                <a:lnTo>
                  <a:pt x="30" y="22"/>
                </a:lnTo>
                <a:lnTo>
                  <a:pt x="30" y="22"/>
                </a:lnTo>
                <a:lnTo>
                  <a:pt x="32" y="22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4" y="28"/>
                </a:lnTo>
                <a:lnTo>
                  <a:pt x="34" y="28"/>
                </a:lnTo>
                <a:close/>
                <a:moveTo>
                  <a:pt x="110" y="54"/>
                </a:moveTo>
                <a:lnTo>
                  <a:pt x="110" y="54"/>
                </a:lnTo>
                <a:lnTo>
                  <a:pt x="110" y="44"/>
                </a:lnTo>
                <a:lnTo>
                  <a:pt x="106" y="34"/>
                </a:lnTo>
                <a:lnTo>
                  <a:pt x="102" y="24"/>
                </a:lnTo>
                <a:lnTo>
                  <a:pt x="94" y="16"/>
                </a:lnTo>
                <a:lnTo>
                  <a:pt x="86" y="8"/>
                </a:lnTo>
                <a:lnTo>
                  <a:pt x="76" y="4"/>
                </a:lnTo>
                <a:lnTo>
                  <a:pt x="66" y="0"/>
                </a:lnTo>
                <a:lnTo>
                  <a:pt x="54" y="0"/>
                </a:lnTo>
                <a:lnTo>
                  <a:pt x="54" y="0"/>
                </a:lnTo>
                <a:lnTo>
                  <a:pt x="44" y="0"/>
                </a:lnTo>
                <a:lnTo>
                  <a:pt x="34" y="4"/>
                </a:lnTo>
                <a:lnTo>
                  <a:pt x="24" y="8"/>
                </a:lnTo>
                <a:lnTo>
                  <a:pt x="16" y="16"/>
                </a:lnTo>
                <a:lnTo>
                  <a:pt x="8" y="24"/>
                </a:lnTo>
                <a:lnTo>
                  <a:pt x="4" y="34"/>
                </a:lnTo>
                <a:lnTo>
                  <a:pt x="0" y="44"/>
                </a:lnTo>
                <a:lnTo>
                  <a:pt x="0" y="54"/>
                </a:lnTo>
                <a:lnTo>
                  <a:pt x="0" y="54"/>
                </a:lnTo>
                <a:lnTo>
                  <a:pt x="0" y="64"/>
                </a:lnTo>
                <a:lnTo>
                  <a:pt x="2" y="72"/>
                </a:lnTo>
                <a:lnTo>
                  <a:pt x="8" y="86"/>
                </a:lnTo>
                <a:lnTo>
                  <a:pt x="18" y="98"/>
                </a:lnTo>
                <a:lnTo>
                  <a:pt x="32" y="106"/>
                </a:lnTo>
                <a:lnTo>
                  <a:pt x="32" y="118"/>
                </a:lnTo>
                <a:lnTo>
                  <a:pt x="32" y="132"/>
                </a:lnTo>
                <a:lnTo>
                  <a:pt x="32" y="132"/>
                </a:lnTo>
                <a:lnTo>
                  <a:pt x="32" y="136"/>
                </a:lnTo>
                <a:lnTo>
                  <a:pt x="34" y="138"/>
                </a:lnTo>
                <a:lnTo>
                  <a:pt x="36" y="142"/>
                </a:lnTo>
                <a:lnTo>
                  <a:pt x="40" y="142"/>
                </a:lnTo>
                <a:lnTo>
                  <a:pt x="40" y="142"/>
                </a:lnTo>
                <a:lnTo>
                  <a:pt x="42" y="146"/>
                </a:lnTo>
                <a:lnTo>
                  <a:pt x="42" y="146"/>
                </a:lnTo>
                <a:lnTo>
                  <a:pt x="46" y="152"/>
                </a:lnTo>
                <a:lnTo>
                  <a:pt x="52" y="154"/>
                </a:lnTo>
                <a:lnTo>
                  <a:pt x="58" y="154"/>
                </a:lnTo>
                <a:lnTo>
                  <a:pt x="58" y="154"/>
                </a:lnTo>
                <a:lnTo>
                  <a:pt x="64" y="152"/>
                </a:lnTo>
                <a:lnTo>
                  <a:pt x="68" y="146"/>
                </a:lnTo>
                <a:lnTo>
                  <a:pt x="68" y="146"/>
                </a:lnTo>
                <a:lnTo>
                  <a:pt x="70" y="142"/>
                </a:lnTo>
                <a:lnTo>
                  <a:pt x="70" y="142"/>
                </a:lnTo>
                <a:lnTo>
                  <a:pt x="74" y="142"/>
                </a:lnTo>
                <a:lnTo>
                  <a:pt x="76" y="138"/>
                </a:lnTo>
                <a:lnTo>
                  <a:pt x="78" y="136"/>
                </a:lnTo>
                <a:lnTo>
                  <a:pt x="78" y="132"/>
                </a:lnTo>
                <a:lnTo>
                  <a:pt x="78" y="112"/>
                </a:lnTo>
                <a:lnTo>
                  <a:pt x="78" y="106"/>
                </a:lnTo>
                <a:lnTo>
                  <a:pt x="78" y="106"/>
                </a:lnTo>
                <a:lnTo>
                  <a:pt x="92" y="98"/>
                </a:lnTo>
                <a:lnTo>
                  <a:pt x="102" y="86"/>
                </a:lnTo>
                <a:lnTo>
                  <a:pt x="108" y="72"/>
                </a:lnTo>
                <a:lnTo>
                  <a:pt x="110" y="64"/>
                </a:lnTo>
                <a:lnTo>
                  <a:pt x="110" y="54"/>
                </a:lnTo>
                <a:lnTo>
                  <a:pt x="110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9"/>
          <p:cNvSpPr>
            <a:spLocks noEditPoints="1"/>
          </p:cNvSpPr>
          <p:nvPr/>
        </p:nvSpPr>
        <p:spPr bwMode="auto">
          <a:xfrm>
            <a:off x="7588052" y="2797572"/>
            <a:ext cx="212725" cy="254000"/>
          </a:xfrm>
          <a:custGeom>
            <a:avLst/>
            <a:gdLst>
              <a:gd name="T0" fmla="*/ 48 w 134"/>
              <a:gd name="T1" fmla="*/ 8 h 160"/>
              <a:gd name="T2" fmla="*/ 44 w 134"/>
              <a:gd name="T3" fmla="*/ 10 h 160"/>
              <a:gd name="T4" fmla="*/ 44 w 134"/>
              <a:gd name="T5" fmla="*/ 12 h 160"/>
              <a:gd name="T6" fmla="*/ 48 w 134"/>
              <a:gd name="T7" fmla="*/ 14 h 160"/>
              <a:gd name="T8" fmla="*/ 48 w 134"/>
              <a:gd name="T9" fmla="*/ 50 h 160"/>
              <a:gd name="T10" fmla="*/ 40 w 134"/>
              <a:gd name="T11" fmla="*/ 86 h 160"/>
              <a:gd name="T12" fmla="*/ 8 w 134"/>
              <a:gd name="T13" fmla="*/ 144 h 160"/>
              <a:gd name="T14" fmla="*/ 8 w 134"/>
              <a:gd name="T15" fmla="*/ 150 h 160"/>
              <a:gd name="T16" fmla="*/ 10 w 134"/>
              <a:gd name="T17" fmla="*/ 152 h 160"/>
              <a:gd name="T18" fmla="*/ 122 w 134"/>
              <a:gd name="T19" fmla="*/ 154 h 160"/>
              <a:gd name="T20" fmla="*/ 124 w 134"/>
              <a:gd name="T21" fmla="*/ 152 h 160"/>
              <a:gd name="T22" fmla="*/ 126 w 134"/>
              <a:gd name="T23" fmla="*/ 150 h 160"/>
              <a:gd name="T24" fmla="*/ 126 w 134"/>
              <a:gd name="T25" fmla="*/ 144 h 160"/>
              <a:gd name="T26" fmla="*/ 94 w 134"/>
              <a:gd name="T27" fmla="*/ 86 h 160"/>
              <a:gd name="T28" fmla="*/ 86 w 134"/>
              <a:gd name="T29" fmla="*/ 50 h 160"/>
              <a:gd name="T30" fmla="*/ 88 w 134"/>
              <a:gd name="T31" fmla="*/ 14 h 160"/>
              <a:gd name="T32" fmla="*/ 90 w 134"/>
              <a:gd name="T33" fmla="*/ 12 h 160"/>
              <a:gd name="T34" fmla="*/ 90 w 134"/>
              <a:gd name="T35" fmla="*/ 10 h 160"/>
              <a:gd name="T36" fmla="*/ 88 w 134"/>
              <a:gd name="T37" fmla="*/ 8 h 160"/>
              <a:gd name="T38" fmla="*/ 48 w 134"/>
              <a:gd name="T39" fmla="*/ 8 h 160"/>
              <a:gd name="T40" fmla="*/ 14 w 134"/>
              <a:gd name="T41" fmla="*/ 160 h 160"/>
              <a:gd name="T42" fmla="*/ 6 w 134"/>
              <a:gd name="T43" fmla="*/ 160 h 160"/>
              <a:gd name="T44" fmla="*/ 2 w 134"/>
              <a:gd name="T45" fmla="*/ 154 h 160"/>
              <a:gd name="T46" fmla="*/ 0 w 134"/>
              <a:gd name="T47" fmla="*/ 140 h 160"/>
              <a:gd name="T48" fmla="*/ 34 w 134"/>
              <a:gd name="T49" fmla="*/ 82 h 160"/>
              <a:gd name="T50" fmla="*/ 42 w 134"/>
              <a:gd name="T51" fmla="*/ 50 h 160"/>
              <a:gd name="T52" fmla="*/ 42 w 134"/>
              <a:gd name="T53" fmla="*/ 20 h 160"/>
              <a:gd name="T54" fmla="*/ 36 w 134"/>
              <a:gd name="T55" fmla="*/ 10 h 160"/>
              <a:gd name="T56" fmla="*/ 38 w 134"/>
              <a:gd name="T57" fmla="*/ 6 h 160"/>
              <a:gd name="T58" fmla="*/ 44 w 134"/>
              <a:gd name="T59" fmla="*/ 2 h 160"/>
              <a:gd name="T60" fmla="*/ 88 w 134"/>
              <a:gd name="T61" fmla="*/ 0 h 160"/>
              <a:gd name="T62" fmla="*/ 92 w 134"/>
              <a:gd name="T63" fmla="*/ 2 h 160"/>
              <a:gd name="T64" fmla="*/ 98 w 134"/>
              <a:gd name="T65" fmla="*/ 6 h 160"/>
              <a:gd name="T66" fmla="*/ 98 w 134"/>
              <a:gd name="T67" fmla="*/ 10 h 160"/>
              <a:gd name="T68" fmla="*/ 92 w 134"/>
              <a:gd name="T69" fmla="*/ 20 h 160"/>
              <a:gd name="T70" fmla="*/ 92 w 134"/>
              <a:gd name="T71" fmla="*/ 50 h 160"/>
              <a:gd name="T72" fmla="*/ 102 w 134"/>
              <a:gd name="T73" fmla="*/ 84 h 160"/>
              <a:gd name="T74" fmla="*/ 134 w 134"/>
              <a:gd name="T75" fmla="*/ 140 h 160"/>
              <a:gd name="T76" fmla="*/ 134 w 134"/>
              <a:gd name="T77" fmla="*/ 154 h 160"/>
              <a:gd name="T78" fmla="*/ 128 w 134"/>
              <a:gd name="T79" fmla="*/ 160 h 160"/>
              <a:gd name="T80" fmla="*/ 122 w 134"/>
              <a:gd name="T81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60">
                <a:moveTo>
                  <a:pt x="48" y="8"/>
                </a:moveTo>
                <a:lnTo>
                  <a:pt x="48" y="8"/>
                </a:lnTo>
                <a:lnTo>
                  <a:pt x="44" y="10"/>
                </a:lnTo>
                <a:lnTo>
                  <a:pt x="44" y="10"/>
                </a:lnTo>
                <a:lnTo>
                  <a:pt x="44" y="10"/>
                </a:lnTo>
                <a:lnTo>
                  <a:pt x="44" y="12"/>
                </a:lnTo>
                <a:lnTo>
                  <a:pt x="46" y="14"/>
                </a:lnTo>
                <a:lnTo>
                  <a:pt x="48" y="14"/>
                </a:lnTo>
                <a:lnTo>
                  <a:pt x="48" y="50"/>
                </a:lnTo>
                <a:lnTo>
                  <a:pt x="48" y="50"/>
                </a:lnTo>
                <a:lnTo>
                  <a:pt x="46" y="68"/>
                </a:lnTo>
                <a:lnTo>
                  <a:pt x="40" y="86"/>
                </a:lnTo>
                <a:lnTo>
                  <a:pt x="8" y="144"/>
                </a:lnTo>
                <a:lnTo>
                  <a:pt x="8" y="144"/>
                </a:lnTo>
                <a:lnTo>
                  <a:pt x="6" y="148"/>
                </a:lnTo>
                <a:lnTo>
                  <a:pt x="8" y="150"/>
                </a:lnTo>
                <a:lnTo>
                  <a:pt x="8" y="150"/>
                </a:lnTo>
                <a:lnTo>
                  <a:pt x="10" y="152"/>
                </a:lnTo>
                <a:lnTo>
                  <a:pt x="14" y="154"/>
                </a:lnTo>
                <a:lnTo>
                  <a:pt x="122" y="154"/>
                </a:lnTo>
                <a:lnTo>
                  <a:pt x="122" y="154"/>
                </a:lnTo>
                <a:lnTo>
                  <a:pt x="124" y="152"/>
                </a:lnTo>
                <a:lnTo>
                  <a:pt x="126" y="150"/>
                </a:lnTo>
                <a:lnTo>
                  <a:pt x="126" y="150"/>
                </a:lnTo>
                <a:lnTo>
                  <a:pt x="128" y="148"/>
                </a:lnTo>
                <a:lnTo>
                  <a:pt x="126" y="144"/>
                </a:lnTo>
                <a:lnTo>
                  <a:pt x="94" y="86"/>
                </a:lnTo>
                <a:lnTo>
                  <a:pt x="94" y="86"/>
                </a:lnTo>
                <a:lnTo>
                  <a:pt x="88" y="70"/>
                </a:lnTo>
                <a:lnTo>
                  <a:pt x="86" y="50"/>
                </a:lnTo>
                <a:lnTo>
                  <a:pt x="86" y="14"/>
                </a:lnTo>
                <a:lnTo>
                  <a:pt x="88" y="14"/>
                </a:lnTo>
                <a:lnTo>
                  <a:pt x="88" y="14"/>
                </a:lnTo>
                <a:lnTo>
                  <a:pt x="90" y="12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88" y="8"/>
                </a:lnTo>
                <a:lnTo>
                  <a:pt x="48" y="8"/>
                </a:lnTo>
                <a:lnTo>
                  <a:pt x="48" y="8"/>
                </a:lnTo>
                <a:close/>
                <a:moveTo>
                  <a:pt x="122" y="160"/>
                </a:moveTo>
                <a:lnTo>
                  <a:pt x="14" y="160"/>
                </a:lnTo>
                <a:lnTo>
                  <a:pt x="14" y="160"/>
                </a:lnTo>
                <a:lnTo>
                  <a:pt x="6" y="160"/>
                </a:lnTo>
                <a:lnTo>
                  <a:pt x="2" y="154"/>
                </a:lnTo>
                <a:lnTo>
                  <a:pt x="2" y="154"/>
                </a:lnTo>
                <a:lnTo>
                  <a:pt x="0" y="148"/>
                </a:lnTo>
                <a:lnTo>
                  <a:pt x="0" y="140"/>
                </a:lnTo>
                <a:lnTo>
                  <a:pt x="34" y="82"/>
                </a:lnTo>
                <a:lnTo>
                  <a:pt x="34" y="82"/>
                </a:lnTo>
                <a:lnTo>
                  <a:pt x="40" y="66"/>
                </a:lnTo>
                <a:lnTo>
                  <a:pt x="42" y="50"/>
                </a:lnTo>
                <a:lnTo>
                  <a:pt x="42" y="20"/>
                </a:lnTo>
                <a:lnTo>
                  <a:pt x="42" y="20"/>
                </a:lnTo>
                <a:lnTo>
                  <a:pt x="38" y="16"/>
                </a:lnTo>
                <a:lnTo>
                  <a:pt x="36" y="10"/>
                </a:lnTo>
                <a:lnTo>
                  <a:pt x="36" y="10"/>
                </a:lnTo>
                <a:lnTo>
                  <a:pt x="38" y="6"/>
                </a:lnTo>
                <a:lnTo>
                  <a:pt x="40" y="4"/>
                </a:lnTo>
                <a:lnTo>
                  <a:pt x="44" y="2"/>
                </a:lnTo>
                <a:lnTo>
                  <a:pt x="48" y="0"/>
                </a:lnTo>
                <a:lnTo>
                  <a:pt x="88" y="0"/>
                </a:lnTo>
                <a:lnTo>
                  <a:pt x="88" y="0"/>
                </a:lnTo>
                <a:lnTo>
                  <a:pt x="92" y="2"/>
                </a:lnTo>
                <a:lnTo>
                  <a:pt x="94" y="4"/>
                </a:lnTo>
                <a:lnTo>
                  <a:pt x="98" y="6"/>
                </a:lnTo>
                <a:lnTo>
                  <a:pt x="98" y="10"/>
                </a:lnTo>
                <a:lnTo>
                  <a:pt x="98" y="10"/>
                </a:lnTo>
                <a:lnTo>
                  <a:pt x="98" y="16"/>
                </a:lnTo>
                <a:lnTo>
                  <a:pt x="92" y="20"/>
                </a:lnTo>
                <a:lnTo>
                  <a:pt x="92" y="50"/>
                </a:lnTo>
                <a:lnTo>
                  <a:pt x="92" y="50"/>
                </a:lnTo>
                <a:lnTo>
                  <a:pt x="94" y="68"/>
                </a:lnTo>
                <a:lnTo>
                  <a:pt x="102" y="84"/>
                </a:lnTo>
                <a:lnTo>
                  <a:pt x="134" y="140"/>
                </a:lnTo>
                <a:lnTo>
                  <a:pt x="134" y="140"/>
                </a:lnTo>
                <a:lnTo>
                  <a:pt x="134" y="148"/>
                </a:lnTo>
                <a:lnTo>
                  <a:pt x="134" y="154"/>
                </a:lnTo>
                <a:lnTo>
                  <a:pt x="134" y="154"/>
                </a:lnTo>
                <a:lnTo>
                  <a:pt x="128" y="160"/>
                </a:lnTo>
                <a:lnTo>
                  <a:pt x="122" y="160"/>
                </a:lnTo>
                <a:lnTo>
                  <a:pt x="122" y="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0"/>
          <p:cNvSpPr>
            <a:spLocks noEditPoints="1"/>
          </p:cNvSpPr>
          <p:nvPr/>
        </p:nvSpPr>
        <p:spPr bwMode="auto">
          <a:xfrm>
            <a:off x="7616627" y="2943622"/>
            <a:ext cx="158750" cy="85725"/>
          </a:xfrm>
          <a:custGeom>
            <a:avLst/>
            <a:gdLst>
              <a:gd name="T0" fmla="*/ 64 w 100"/>
              <a:gd name="T1" fmla="*/ 46 h 54"/>
              <a:gd name="T2" fmla="*/ 64 w 100"/>
              <a:gd name="T3" fmla="*/ 46 h 54"/>
              <a:gd name="T4" fmla="*/ 60 w 100"/>
              <a:gd name="T5" fmla="*/ 46 h 54"/>
              <a:gd name="T6" fmla="*/ 60 w 100"/>
              <a:gd name="T7" fmla="*/ 42 h 54"/>
              <a:gd name="T8" fmla="*/ 60 w 100"/>
              <a:gd name="T9" fmla="*/ 42 h 54"/>
              <a:gd name="T10" fmla="*/ 60 w 100"/>
              <a:gd name="T11" fmla="*/ 40 h 54"/>
              <a:gd name="T12" fmla="*/ 64 w 100"/>
              <a:gd name="T13" fmla="*/ 40 h 54"/>
              <a:gd name="T14" fmla="*/ 64 w 100"/>
              <a:gd name="T15" fmla="*/ 40 h 54"/>
              <a:gd name="T16" fmla="*/ 66 w 100"/>
              <a:gd name="T17" fmla="*/ 40 h 54"/>
              <a:gd name="T18" fmla="*/ 66 w 100"/>
              <a:gd name="T19" fmla="*/ 42 h 54"/>
              <a:gd name="T20" fmla="*/ 66 w 100"/>
              <a:gd name="T21" fmla="*/ 42 h 54"/>
              <a:gd name="T22" fmla="*/ 66 w 100"/>
              <a:gd name="T23" fmla="*/ 46 h 54"/>
              <a:gd name="T24" fmla="*/ 64 w 100"/>
              <a:gd name="T25" fmla="*/ 46 h 54"/>
              <a:gd name="T26" fmla="*/ 64 w 100"/>
              <a:gd name="T27" fmla="*/ 46 h 54"/>
              <a:gd name="T28" fmla="*/ 54 w 100"/>
              <a:gd name="T29" fmla="*/ 14 h 54"/>
              <a:gd name="T30" fmla="*/ 54 w 100"/>
              <a:gd name="T31" fmla="*/ 14 h 54"/>
              <a:gd name="T32" fmla="*/ 56 w 100"/>
              <a:gd name="T33" fmla="*/ 10 h 54"/>
              <a:gd name="T34" fmla="*/ 58 w 100"/>
              <a:gd name="T35" fmla="*/ 10 h 54"/>
              <a:gd name="T36" fmla="*/ 58 w 100"/>
              <a:gd name="T37" fmla="*/ 10 h 54"/>
              <a:gd name="T38" fmla="*/ 60 w 100"/>
              <a:gd name="T39" fmla="*/ 10 h 54"/>
              <a:gd name="T40" fmla="*/ 62 w 100"/>
              <a:gd name="T41" fmla="*/ 14 h 54"/>
              <a:gd name="T42" fmla="*/ 62 w 100"/>
              <a:gd name="T43" fmla="*/ 14 h 54"/>
              <a:gd name="T44" fmla="*/ 60 w 100"/>
              <a:gd name="T45" fmla="*/ 16 h 54"/>
              <a:gd name="T46" fmla="*/ 58 w 100"/>
              <a:gd name="T47" fmla="*/ 16 h 54"/>
              <a:gd name="T48" fmla="*/ 58 w 100"/>
              <a:gd name="T49" fmla="*/ 16 h 54"/>
              <a:gd name="T50" fmla="*/ 56 w 100"/>
              <a:gd name="T51" fmla="*/ 16 h 54"/>
              <a:gd name="T52" fmla="*/ 54 w 100"/>
              <a:gd name="T53" fmla="*/ 14 h 54"/>
              <a:gd name="T54" fmla="*/ 54 w 100"/>
              <a:gd name="T55" fmla="*/ 14 h 54"/>
              <a:gd name="T56" fmla="*/ 30 w 100"/>
              <a:gd name="T57" fmla="*/ 32 h 54"/>
              <a:gd name="T58" fmla="*/ 30 w 100"/>
              <a:gd name="T59" fmla="*/ 32 h 54"/>
              <a:gd name="T60" fmla="*/ 28 w 100"/>
              <a:gd name="T61" fmla="*/ 32 h 54"/>
              <a:gd name="T62" fmla="*/ 26 w 100"/>
              <a:gd name="T63" fmla="*/ 30 h 54"/>
              <a:gd name="T64" fmla="*/ 26 w 100"/>
              <a:gd name="T65" fmla="*/ 30 h 54"/>
              <a:gd name="T66" fmla="*/ 28 w 100"/>
              <a:gd name="T67" fmla="*/ 26 h 54"/>
              <a:gd name="T68" fmla="*/ 30 w 100"/>
              <a:gd name="T69" fmla="*/ 26 h 54"/>
              <a:gd name="T70" fmla="*/ 30 w 100"/>
              <a:gd name="T71" fmla="*/ 26 h 54"/>
              <a:gd name="T72" fmla="*/ 32 w 100"/>
              <a:gd name="T73" fmla="*/ 26 h 54"/>
              <a:gd name="T74" fmla="*/ 34 w 100"/>
              <a:gd name="T75" fmla="*/ 30 h 54"/>
              <a:gd name="T76" fmla="*/ 34 w 100"/>
              <a:gd name="T77" fmla="*/ 30 h 54"/>
              <a:gd name="T78" fmla="*/ 32 w 100"/>
              <a:gd name="T79" fmla="*/ 32 h 54"/>
              <a:gd name="T80" fmla="*/ 30 w 100"/>
              <a:gd name="T81" fmla="*/ 32 h 54"/>
              <a:gd name="T82" fmla="*/ 30 w 100"/>
              <a:gd name="T83" fmla="*/ 32 h 54"/>
              <a:gd name="T84" fmla="*/ 96 w 100"/>
              <a:gd name="T85" fmla="*/ 42 h 54"/>
              <a:gd name="T86" fmla="*/ 96 w 100"/>
              <a:gd name="T87" fmla="*/ 42 h 54"/>
              <a:gd name="T88" fmla="*/ 74 w 100"/>
              <a:gd name="T89" fmla="*/ 0 h 54"/>
              <a:gd name="T90" fmla="*/ 24 w 100"/>
              <a:gd name="T91" fmla="*/ 0 h 54"/>
              <a:gd name="T92" fmla="*/ 24 w 100"/>
              <a:gd name="T93" fmla="*/ 0 h 54"/>
              <a:gd name="T94" fmla="*/ 2 w 100"/>
              <a:gd name="T95" fmla="*/ 42 h 54"/>
              <a:gd name="T96" fmla="*/ 2 w 100"/>
              <a:gd name="T97" fmla="*/ 42 h 54"/>
              <a:gd name="T98" fmla="*/ 0 w 100"/>
              <a:gd name="T99" fmla="*/ 46 h 54"/>
              <a:gd name="T100" fmla="*/ 0 w 100"/>
              <a:gd name="T101" fmla="*/ 50 h 54"/>
              <a:gd name="T102" fmla="*/ 0 w 100"/>
              <a:gd name="T103" fmla="*/ 52 h 54"/>
              <a:gd name="T104" fmla="*/ 4 w 100"/>
              <a:gd name="T105" fmla="*/ 54 h 54"/>
              <a:gd name="T106" fmla="*/ 94 w 100"/>
              <a:gd name="T107" fmla="*/ 54 h 54"/>
              <a:gd name="T108" fmla="*/ 94 w 100"/>
              <a:gd name="T109" fmla="*/ 54 h 54"/>
              <a:gd name="T110" fmla="*/ 98 w 100"/>
              <a:gd name="T111" fmla="*/ 52 h 54"/>
              <a:gd name="T112" fmla="*/ 100 w 100"/>
              <a:gd name="T113" fmla="*/ 50 h 54"/>
              <a:gd name="T114" fmla="*/ 98 w 100"/>
              <a:gd name="T115" fmla="*/ 46 h 54"/>
              <a:gd name="T116" fmla="*/ 96 w 100"/>
              <a:gd name="T117" fmla="*/ 42 h 54"/>
              <a:gd name="T118" fmla="*/ 96 w 100"/>
              <a:gd name="T119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54">
                <a:moveTo>
                  <a:pt x="64" y="46"/>
                </a:moveTo>
                <a:lnTo>
                  <a:pt x="64" y="46"/>
                </a:lnTo>
                <a:lnTo>
                  <a:pt x="60" y="46"/>
                </a:lnTo>
                <a:lnTo>
                  <a:pt x="60" y="42"/>
                </a:lnTo>
                <a:lnTo>
                  <a:pt x="60" y="42"/>
                </a:lnTo>
                <a:lnTo>
                  <a:pt x="60" y="40"/>
                </a:lnTo>
                <a:lnTo>
                  <a:pt x="64" y="40"/>
                </a:lnTo>
                <a:lnTo>
                  <a:pt x="64" y="40"/>
                </a:lnTo>
                <a:lnTo>
                  <a:pt x="66" y="40"/>
                </a:lnTo>
                <a:lnTo>
                  <a:pt x="66" y="42"/>
                </a:lnTo>
                <a:lnTo>
                  <a:pt x="66" y="42"/>
                </a:lnTo>
                <a:lnTo>
                  <a:pt x="66" y="46"/>
                </a:lnTo>
                <a:lnTo>
                  <a:pt x="64" y="46"/>
                </a:lnTo>
                <a:lnTo>
                  <a:pt x="64" y="46"/>
                </a:lnTo>
                <a:close/>
                <a:moveTo>
                  <a:pt x="54" y="14"/>
                </a:moveTo>
                <a:lnTo>
                  <a:pt x="54" y="14"/>
                </a:lnTo>
                <a:lnTo>
                  <a:pt x="56" y="10"/>
                </a:lnTo>
                <a:lnTo>
                  <a:pt x="58" y="10"/>
                </a:lnTo>
                <a:lnTo>
                  <a:pt x="58" y="10"/>
                </a:lnTo>
                <a:lnTo>
                  <a:pt x="60" y="10"/>
                </a:lnTo>
                <a:lnTo>
                  <a:pt x="62" y="14"/>
                </a:lnTo>
                <a:lnTo>
                  <a:pt x="62" y="14"/>
                </a:lnTo>
                <a:lnTo>
                  <a:pt x="60" y="16"/>
                </a:lnTo>
                <a:lnTo>
                  <a:pt x="58" y="16"/>
                </a:lnTo>
                <a:lnTo>
                  <a:pt x="58" y="16"/>
                </a:lnTo>
                <a:lnTo>
                  <a:pt x="56" y="16"/>
                </a:lnTo>
                <a:lnTo>
                  <a:pt x="54" y="14"/>
                </a:lnTo>
                <a:lnTo>
                  <a:pt x="54" y="14"/>
                </a:lnTo>
                <a:close/>
                <a:moveTo>
                  <a:pt x="30" y="32"/>
                </a:moveTo>
                <a:lnTo>
                  <a:pt x="30" y="32"/>
                </a:lnTo>
                <a:lnTo>
                  <a:pt x="28" y="32"/>
                </a:lnTo>
                <a:lnTo>
                  <a:pt x="26" y="30"/>
                </a:lnTo>
                <a:lnTo>
                  <a:pt x="26" y="30"/>
                </a:lnTo>
                <a:lnTo>
                  <a:pt x="28" y="26"/>
                </a:lnTo>
                <a:lnTo>
                  <a:pt x="30" y="26"/>
                </a:lnTo>
                <a:lnTo>
                  <a:pt x="30" y="26"/>
                </a:lnTo>
                <a:lnTo>
                  <a:pt x="32" y="26"/>
                </a:lnTo>
                <a:lnTo>
                  <a:pt x="34" y="30"/>
                </a:lnTo>
                <a:lnTo>
                  <a:pt x="34" y="30"/>
                </a:lnTo>
                <a:lnTo>
                  <a:pt x="32" y="32"/>
                </a:lnTo>
                <a:lnTo>
                  <a:pt x="30" y="32"/>
                </a:lnTo>
                <a:lnTo>
                  <a:pt x="30" y="32"/>
                </a:lnTo>
                <a:close/>
                <a:moveTo>
                  <a:pt x="96" y="42"/>
                </a:moveTo>
                <a:lnTo>
                  <a:pt x="96" y="42"/>
                </a:lnTo>
                <a:lnTo>
                  <a:pt x="74" y="0"/>
                </a:lnTo>
                <a:lnTo>
                  <a:pt x="24" y="0"/>
                </a:lnTo>
                <a:lnTo>
                  <a:pt x="24" y="0"/>
                </a:lnTo>
                <a:lnTo>
                  <a:pt x="2" y="42"/>
                </a:lnTo>
                <a:lnTo>
                  <a:pt x="2" y="42"/>
                </a:lnTo>
                <a:lnTo>
                  <a:pt x="0" y="46"/>
                </a:lnTo>
                <a:lnTo>
                  <a:pt x="0" y="50"/>
                </a:lnTo>
                <a:lnTo>
                  <a:pt x="0" y="52"/>
                </a:lnTo>
                <a:lnTo>
                  <a:pt x="4" y="54"/>
                </a:lnTo>
                <a:lnTo>
                  <a:pt x="94" y="54"/>
                </a:lnTo>
                <a:lnTo>
                  <a:pt x="94" y="54"/>
                </a:lnTo>
                <a:lnTo>
                  <a:pt x="98" y="52"/>
                </a:lnTo>
                <a:lnTo>
                  <a:pt x="100" y="50"/>
                </a:lnTo>
                <a:lnTo>
                  <a:pt x="98" y="46"/>
                </a:lnTo>
                <a:lnTo>
                  <a:pt x="96" y="42"/>
                </a:lnTo>
                <a:lnTo>
                  <a:pt x="96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1"/>
          <p:cNvSpPr>
            <a:spLocks noEditPoints="1"/>
          </p:cNvSpPr>
          <p:nvPr/>
        </p:nvSpPr>
        <p:spPr bwMode="auto">
          <a:xfrm>
            <a:off x="4527352" y="4035822"/>
            <a:ext cx="63500" cy="66675"/>
          </a:xfrm>
          <a:custGeom>
            <a:avLst/>
            <a:gdLst>
              <a:gd name="T0" fmla="*/ 20 w 40"/>
              <a:gd name="T1" fmla="*/ 32 h 42"/>
              <a:gd name="T2" fmla="*/ 20 w 40"/>
              <a:gd name="T3" fmla="*/ 32 h 42"/>
              <a:gd name="T4" fmla="*/ 16 w 40"/>
              <a:gd name="T5" fmla="*/ 30 h 42"/>
              <a:gd name="T6" fmla="*/ 12 w 40"/>
              <a:gd name="T7" fmla="*/ 28 h 42"/>
              <a:gd name="T8" fmla="*/ 10 w 40"/>
              <a:gd name="T9" fmla="*/ 26 h 42"/>
              <a:gd name="T10" fmla="*/ 10 w 40"/>
              <a:gd name="T11" fmla="*/ 22 h 42"/>
              <a:gd name="T12" fmla="*/ 10 w 40"/>
              <a:gd name="T13" fmla="*/ 22 h 42"/>
              <a:gd name="T14" fmla="*/ 10 w 40"/>
              <a:gd name="T15" fmla="*/ 18 h 42"/>
              <a:gd name="T16" fmla="*/ 12 w 40"/>
              <a:gd name="T17" fmla="*/ 14 h 42"/>
              <a:gd name="T18" fmla="*/ 16 w 40"/>
              <a:gd name="T19" fmla="*/ 12 h 42"/>
              <a:gd name="T20" fmla="*/ 20 w 40"/>
              <a:gd name="T21" fmla="*/ 10 h 42"/>
              <a:gd name="T22" fmla="*/ 20 w 40"/>
              <a:gd name="T23" fmla="*/ 10 h 42"/>
              <a:gd name="T24" fmla="*/ 24 w 40"/>
              <a:gd name="T25" fmla="*/ 12 h 42"/>
              <a:gd name="T26" fmla="*/ 28 w 40"/>
              <a:gd name="T27" fmla="*/ 14 h 42"/>
              <a:gd name="T28" fmla="*/ 30 w 40"/>
              <a:gd name="T29" fmla="*/ 18 h 42"/>
              <a:gd name="T30" fmla="*/ 30 w 40"/>
              <a:gd name="T31" fmla="*/ 22 h 42"/>
              <a:gd name="T32" fmla="*/ 30 w 40"/>
              <a:gd name="T33" fmla="*/ 22 h 42"/>
              <a:gd name="T34" fmla="*/ 30 w 40"/>
              <a:gd name="T35" fmla="*/ 26 h 42"/>
              <a:gd name="T36" fmla="*/ 28 w 40"/>
              <a:gd name="T37" fmla="*/ 28 h 42"/>
              <a:gd name="T38" fmla="*/ 24 w 40"/>
              <a:gd name="T39" fmla="*/ 30 h 42"/>
              <a:gd name="T40" fmla="*/ 20 w 40"/>
              <a:gd name="T41" fmla="*/ 32 h 42"/>
              <a:gd name="T42" fmla="*/ 20 w 40"/>
              <a:gd name="T43" fmla="*/ 32 h 42"/>
              <a:gd name="T44" fmla="*/ 40 w 40"/>
              <a:gd name="T45" fmla="*/ 22 h 42"/>
              <a:gd name="T46" fmla="*/ 40 w 40"/>
              <a:gd name="T47" fmla="*/ 22 h 42"/>
              <a:gd name="T48" fmla="*/ 38 w 40"/>
              <a:gd name="T49" fmla="*/ 14 h 42"/>
              <a:gd name="T50" fmla="*/ 34 w 40"/>
              <a:gd name="T51" fmla="*/ 6 h 42"/>
              <a:gd name="T52" fmla="*/ 28 w 40"/>
              <a:gd name="T53" fmla="*/ 2 h 42"/>
              <a:gd name="T54" fmla="*/ 20 w 40"/>
              <a:gd name="T55" fmla="*/ 0 h 42"/>
              <a:gd name="T56" fmla="*/ 20 w 40"/>
              <a:gd name="T57" fmla="*/ 0 h 42"/>
              <a:gd name="T58" fmla="*/ 12 w 40"/>
              <a:gd name="T59" fmla="*/ 2 h 42"/>
              <a:gd name="T60" fmla="*/ 6 w 40"/>
              <a:gd name="T61" fmla="*/ 6 h 42"/>
              <a:gd name="T62" fmla="*/ 0 w 40"/>
              <a:gd name="T63" fmla="*/ 14 h 42"/>
              <a:gd name="T64" fmla="*/ 0 w 40"/>
              <a:gd name="T65" fmla="*/ 22 h 42"/>
              <a:gd name="T66" fmla="*/ 0 w 40"/>
              <a:gd name="T67" fmla="*/ 22 h 42"/>
              <a:gd name="T68" fmla="*/ 0 w 40"/>
              <a:gd name="T69" fmla="*/ 28 h 42"/>
              <a:gd name="T70" fmla="*/ 2 w 40"/>
              <a:gd name="T71" fmla="*/ 34 h 42"/>
              <a:gd name="T72" fmla="*/ 8 w 40"/>
              <a:gd name="T73" fmla="*/ 38 h 42"/>
              <a:gd name="T74" fmla="*/ 12 w 40"/>
              <a:gd name="T75" fmla="*/ 40 h 42"/>
              <a:gd name="T76" fmla="*/ 12 w 40"/>
              <a:gd name="T77" fmla="*/ 40 h 42"/>
              <a:gd name="T78" fmla="*/ 20 w 40"/>
              <a:gd name="T79" fmla="*/ 42 h 42"/>
              <a:gd name="T80" fmla="*/ 20 w 40"/>
              <a:gd name="T81" fmla="*/ 42 h 42"/>
              <a:gd name="T82" fmla="*/ 26 w 40"/>
              <a:gd name="T83" fmla="*/ 40 h 42"/>
              <a:gd name="T84" fmla="*/ 26 w 40"/>
              <a:gd name="T85" fmla="*/ 40 h 42"/>
              <a:gd name="T86" fmla="*/ 32 w 40"/>
              <a:gd name="T87" fmla="*/ 38 h 42"/>
              <a:gd name="T88" fmla="*/ 36 w 40"/>
              <a:gd name="T89" fmla="*/ 34 h 42"/>
              <a:gd name="T90" fmla="*/ 40 w 40"/>
              <a:gd name="T91" fmla="*/ 28 h 42"/>
              <a:gd name="T92" fmla="*/ 40 w 40"/>
              <a:gd name="T93" fmla="*/ 22 h 42"/>
              <a:gd name="T94" fmla="*/ 40 w 40"/>
              <a:gd name="T95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42">
                <a:moveTo>
                  <a:pt x="20" y="32"/>
                </a:moveTo>
                <a:lnTo>
                  <a:pt x="20" y="32"/>
                </a:lnTo>
                <a:lnTo>
                  <a:pt x="16" y="30"/>
                </a:lnTo>
                <a:lnTo>
                  <a:pt x="12" y="28"/>
                </a:lnTo>
                <a:lnTo>
                  <a:pt x="10" y="26"/>
                </a:lnTo>
                <a:lnTo>
                  <a:pt x="10" y="22"/>
                </a:lnTo>
                <a:lnTo>
                  <a:pt x="10" y="22"/>
                </a:lnTo>
                <a:lnTo>
                  <a:pt x="10" y="18"/>
                </a:lnTo>
                <a:lnTo>
                  <a:pt x="12" y="14"/>
                </a:lnTo>
                <a:lnTo>
                  <a:pt x="16" y="12"/>
                </a:lnTo>
                <a:lnTo>
                  <a:pt x="20" y="10"/>
                </a:lnTo>
                <a:lnTo>
                  <a:pt x="20" y="10"/>
                </a:lnTo>
                <a:lnTo>
                  <a:pt x="24" y="12"/>
                </a:lnTo>
                <a:lnTo>
                  <a:pt x="28" y="14"/>
                </a:lnTo>
                <a:lnTo>
                  <a:pt x="30" y="18"/>
                </a:lnTo>
                <a:lnTo>
                  <a:pt x="30" y="22"/>
                </a:lnTo>
                <a:lnTo>
                  <a:pt x="30" y="22"/>
                </a:lnTo>
                <a:lnTo>
                  <a:pt x="30" y="26"/>
                </a:lnTo>
                <a:lnTo>
                  <a:pt x="28" y="28"/>
                </a:lnTo>
                <a:lnTo>
                  <a:pt x="24" y="30"/>
                </a:lnTo>
                <a:lnTo>
                  <a:pt x="20" y="32"/>
                </a:lnTo>
                <a:lnTo>
                  <a:pt x="20" y="32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38" y="14"/>
                </a:lnTo>
                <a:lnTo>
                  <a:pt x="34" y="6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lnTo>
                  <a:pt x="12" y="2"/>
                </a:lnTo>
                <a:lnTo>
                  <a:pt x="6" y="6"/>
                </a:lnTo>
                <a:lnTo>
                  <a:pt x="0" y="14"/>
                </a:lnTo>
                <a:lnTo>
                  <a:pt x="0" y="22"/>
                </a:lnTo>
                <a:lnTo>
                  <a:pt x="0" y="22"/>
                </a:lnTo>
                <a:lnTo>
                  <a:pt x="0" y="28"/>
                </a:lnTo>
                <a:lnTo>
                  <a:pt x="2" y="34"/>
                </a:lnTo>
                <a:lnTo>
                  <a:pt x="8" y="38"/>
                </a:lnTo>
                <a:lnTo>
                  <a:pt x="12" y="40"/>
                </a:lnTo>
                <a:lnTo>
                  <a:pt x="12" y="40"/>
                </a:lnTo>
                <a:lnTo>
                  <a:pt x="20" y="42"/>
                </a:lnTo>
                <a:lnTo>
                  <a:pt x="20" y="42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6" y="34"/>
                </a:lnTo>
                <a:lnTo>
                  <a:pt x="40" y="28"/>
                </a:lnTo>
                <a:lnTo>
                  <a:pt x="40" y="22"/>
                </a:lnTo>
                <a:lnTo>
                  <a:pt x="4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2"/>
          <p:cNvSpPr>
            <a:spLocks/>
          </p:cNvSpPr>
          <p:nvPr/>
        </p:nvSpPr>
        <p:spPr bwMode="auto">
          <a:xfrm>
            <a:off x="4441627" y="4181872"/>
            <a:ext cx="41275" cy="38100"/>
          </a:xfrm>
          <a:custGeom>
            <a:avLst/>
            <a:gdLst>
              <a:gd name="T0" fmla="*/ 16 w 26"/>
              <a:gd name="T1" fmla="*/ 0 h 24"/>
              <a:gd name="T2" fmla="*/ 8 w 26"/>
              <a:gd name="T3" fmla="*/ 10 h 24"/>
              <a:gd name="T4" fmla="*/ 0 w 26"/>
              <a:gd name="T5" fmla="*/ 20 h 24"/>
              <a:gd name="T6" fmla="*/ 14 w 26"/>
              <a:gd name="T7" fmla="*/ 22 h 24"/>
              <a:gd name="T8" fmla="*/ 26 w 26"/>
              <a:gd name="T9" fmla="*/ 24 h 24"/>
              <a:gd name="T10" fmla="*/ 22 w 26"/>
              <a:gd name="T11" fmla="*/ 12 h 24"/>
              <a:gd name="T12" fmla="*/ 16 w 26"/>
              <a:gd name="T13" fmla="*/ 0 h 24"/>
              <a:gd name="T14" fmla="*/ 16 w 26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24">
                <a:moveTo>
                  <a:pt x="16" y="0"/>
                </a:moveTo>
                <a:lnTo>
                  <a:pt x="8" y="10"/>
                </a:lnTo>
                <a:lnTo>
                  <a:pt x="0" y="20"/>
                </a:lnTo>
                <a:lnTo>
                  <a:pt x="14" y="22"/>
                </a:lnTo>
                <a:lnTo>
                  <a:pt x="26" y="24"/>
                </a:lnTo>
                <a:lnTo>
                  <a:pt x="22" y="12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"/>
          <p:cNvSpPr>
            <a:spLocks/>
          </p:cNvSpPr>
          <p:nvPr/>
        </p:nvSpPr>
        <p:spPr bwMode="auto">
          <a:xfrm>
            <a:off x="4632127" y="4181872"/>
            <a:ext cx="44450" cy="38100"/>
          </a:xfrm>
          <a:custGeom>
            <a:avLst/>
            <a:gdLst>
              <a:gd name="T0" fmla="*/ 28 w 28"/>
              <a:gd name="T1" fmla="*/ 20 h 24"/>
              <a:gd name="T2" fmla="*/ 20 w 28"/>
              <a:gd name="T3" fmla="*/ 10 h 24"/>
              <a:gd name="T4" fmla="*/ 12 w 28"/>
              <a:gd name="T5" fmla="*/ 0 h 24"/>
              <a:gd name="T6" fmla="*/ 6 w 28"/>
              <a:gd name="T7" fmla="*/ 12 h 24"/>
              <a:gd name="T8" fmla="*/ 0 w 28"/>
              <a:gd name="T9" fmla="*/ 24 h 24"/>
              <a:gd name="T10" fmla="*/ 14 w 28"/>
              <a:gd name="T11" fmla="*/ 22 h 24"/>
              <a:gd name="T12" fmla="*/ 28 w 28"/>
              <a:gd name="T13" fmla="*/ 20 h 24"/>
              <a:gd name="T14" fmla="*/ 28 w 28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4">
                <a:moveTo>
                  <a:pt x="28" y="20"/>
                </a:moveTo>
                <a:lnTo>
                  <a:pt x="20" y="10"/>
                </a:lnTo>
                <a:lnTo>
                  <a:pt x="12" y="0"/>
                </a:lnTo>
                <a:lnTo>
                  <a:pt x="6" y="12"/>
                </a:lnTo>
                <a:lnTo>
                  <a:pt x="0" y="24"/>
                </a:lnTo>
                <a:lnTo>
                  <a:pt x="14" y="22"/>
                </a:lnTo>
                <a:lnTo>
                  <a:pt x="28" y="20"/>
                </a:lnTo>
                <a:lnTo>
                  <a:pt x="2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4"/>
          <p:cNvSpPr>
            <a:spLocks/>
          </p:cNvSpPr>
          <p:nvPr/>
        </p:nvSpPr>
        <p:spPr bwMode="auto">
          <a:xfrm>
            <a:off x="4451152" y="4108847"/>
            <a:ext cx="215900" cy="196850"/>
          </a:xfrm>
          <a:custGeom>
            <a:avLst/>
            <a:gdLst>
              <a:gd name="T0" fmla="*/ 136 w 136"/>
              <a:gd name="T1" fmla="*/ 78 h 124"/>
              <a:gd name="T2" fmla="*/ 128 w 136"/>
              <a:gd name="T3" fmla="*/ 72 h 124"/>
              <a:gd name="T4" fmla="*/ 124 w 136"/>
              <a:gd name="T5" fmla="*/ 74 h 124"/>
              <a:gd name="T6" fmla="*/ 116 w 136"/>
              <a:gd name="T7" fmla="*/ 82 h 124"/>
              <a:gd name="T8" fmla="*/ 108 w 136"/>
              <a:gd name="T9" fmla="*/ 86 h 124"/>
              <a:gd name="T10" fmla="*/ 86 w 136"/>
              <a:gd name="T11" fmla="*/ 86 h 124"/>
              <a:gd name="T12" fmla="*/ 80 w 136"/>
              <a:gd name="T13" fmla="*/ 82 h 124"/>
              <a:gd name="T14" fmla="*/ 78 w 136"/>
              <a:gd name="T15" fmla="*/ 58 h 124"/>
              <a:gd name="T16" fmla="*/ 92 w 136"/>
              <a:gd name="T17" fmla="*/ 18 h 124"/>
              <a:gd name="T18" fmla="*/ 96 w 136"/>
              <a:gd name="T19" fmla="*/ 16 h 124"/>
              <a:gd name="T20" fmla="*/ 96 w 136"/>
              <a:gd name="T21" fmla="*/ 12 h 124"/>
              <a:gd name="T22" fmla="*/ 96 w 136"/>
              <a:gd name="T23" fmla="*/ 8 h 124"/>
              <a:gd name="T24" fmla="*/ 76 w 136"/>
              <a:gd name="T25" fmla="*/ 6 h 124"/>
              <a:gd name="T26" fmla="*/ 74 w 136"/>
              <a:gd name="T27" fmla="*/ 0 h 124"/>
              <a:gd name="T28" fmla="*/ 68 w 136"/>
              <a:gd name="T29" fmla="*/ 0 h 124"/>
              <a:gd name="T30" fmla="*/ 60 w 136"/>
              <a:gd name="T31" fmla="*/ 0 h 124"/>
              <a:gd name="T32" fmla="*/ 60 w 136"/>
              <a:gd name="T33" fmla="*/ 6 h 124"/>
              <a:gd name="T34" fmla="*/ 44 w 136"/>
              <a:gd name="T35" fmla="*/ 6 h 124"/>
              <a:gd name="T36" fmla="*/ 38 w 136"/>
              <a:gd name="T37" fmla="*/ 12 h 124"/>
              <a:gd name="T38" fmla="*/ 38 w 136"/>
              <a:gd name="T39" fmla="*/ 12 h 124"/>
              <a:gd name="T40" fmla="*/ 44 w 136"/>
              <a:gd name="T41" fmla="*/ 18 h 124"/>
              <a:gd name="T42" fmla="*/ 60 w 136"/>
              <a:gd name="T43" fmla="*/ 18 h 124"/>
              <a:gd name="T44" fmla="*/ 56 w 136"/>
              <a:gd name="T45" fmla="*/ 82 h 124"/>
              <a:gd name="T46" fmla="*/ 54 w 136"/>
              <a:gd name="T47" fmla="*/ 84 h 124"/>
              <a:gd name="T48" fmla="*/ 40 w 136"/>
              <a:gd name="T49" fmla="*/ 88 h 124"/>
              <a:gd name="T50" fmla="*/ 20 w 136"/>
              <a:gd name="T51" fmla="*/ 82 h 124"/>
              <a:gd name="T52" fmla="*/ 14 w 136"/>
              <a:gd name="T53" fmla="*/ 78 h 124"/>
              <a:gd name="T54" fmla="*/ 6 w 136"/>
              <a:gd name="T55" fmla="*/ 72 h 124"/>
              <a:gd name="T56" fmla="*/ 0 w 136"/>
              <a:gd name="T57" fmla="*/ 72 h 124"/>
              <a:gd name="T58" fmla="*/ 0 w 136"/>
              <a:gd name="T59" fmla="*/ 78 h 124"/>
              <a:gd name="T60" fmla="*/ 4 w 136"/>
              <a:gd name="T61" fmla="*/ 94 h 124"/>
              <a:gd name="T62" fmla="*/ 20 w 136"/>
              <a:gd name="T63" fmla="*/ 102 h 124"/>
              <a:gd name="T64" fmla="*/ 28 w 136"/>
              <a:gd name="T65" fmla="*/ 106 h 124"/>
              <a:gd name="T66" fmla="*/ 48 w 136"/>
              <a:gd name="T67" fmla="*/ 112 h 124"/>
              <a:gd name="T68" fmla="*/ 64 w 136"/>
              <a:gd name="T69" fmla="*/ 122 h 124"/>
              <a:gd name="T70" fmla="*/ 68 w 136"/>
              <a:gd name="T71" fmla="*/ 124 h 124"/>
              <a:gd name="T72" fmla="*/ 72 w 136"/>
              <a:gd name="T73" fmla="*/ 122 h 124"/>
              <a:gd name="T74" fmla="*/ 86 w 136"/>
              <a:gd name="T75" fmla="*/ 112 h 124"/>
              <a:gd name="T76" fmla="*/ 108 w 136"/>
              <a:gd name="T77" fmla="*/ 106 h 124"/>
              <a:gd name="T78" fmla="*/ 116 w 136"/>
              <a:gd name="T79" fmla="*/ 102 h 124"/>
              <a:gd name="T80" fmla="*/ 130 w 136"/>
              <a:gd name="T81" fmla="*/ 94 h 124"/>
              <a:gd name="T82" fmla="*/ 136 w 136"/>
              <a:gd name="T83" fmla="*/ 7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6" h="124">
                <a:moveTo>
                  <a:pt x="136" y="78"/>
                </a:moveTo>
                <a:lnTo>
                  <a:pt x="136" y="78"/>
                </a:lnTo>
                <a:lnTo>
                  <a:pt x="134" y="72"/>
                </a:lnTo>
                <a:lnTo>
                  <a:pt x="128" y="72"/>
                </a:lnTo>
                <a:lnTo>
                  <a:pt x="124" y="74"/>
                </a:lnTo>
                <a:lnTo>
                  <a:pt x="124" y="74"/>
                </a:lnTo>
                <a:lnTo>
                  <a:pt x="120" y="78"/>
                </a:lnTo>
                <a:lnTo>
                  <a:pt x="116" y="82"/>
                </a:lnTo>
                <a:lnTo>
                  <a:pt x="116" y="82"/>
                </a:lnTo>
                <a:lnTo>
                  <a:pt x="108" y="86"/>
                </a:lnTo>
                <a:lnTo>
                  <a:pt x="96" y="88"/>
                </a:lnTo>
                <a:lnTo>
                  <a:pt x="86" y="86"/>
                </a:lnTo>
                <a:lnTo>
                  <a:pt x="82" y="84"/>
                </a:lnTo>
                <a:lnTo>
                  <a:pt x="80" y="82"/>
                </a:lnTo>
                <a:lnTo>
                  <a:pt x="80" y="82"/>
                </a:lnTo>
                <a:lnTo>
                  <a:pt x="78" y="58"/>
                </a:lnTo>
                <a:lnTo>
                  <a:pt x="76" y="18"/>
                </a:lnTo>
                <a:lnTo>
                  <a:pt x="92" y="18"/>
                </a:lnTo>
                <a:lnTo>
                  <a:pt x="92" y="18"/>
                </a:lnTo>
                <a:lnTo>
                  <a:pt x="96" y="16"/>
                </a:lnTo>
                <a:lnTo>
                  <a:pt x="96" y="12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2" y="6"/>
                </a:lnTo>
                <a:lnTo>
                  <a:pt x="76" y="6"/>
                </a:lnTo>
                <a:lnTo>
                  <a:pt x="76" y="6"/>
                </a:lnTo>
                <a:lnTo>
                  <a:pt x="74" y="0"/>
                </a:lnTo>
                <a:lnTo>
                  <a:pt x="74" y="0"/>
                </a:lnTo>
                <a:lnTo>
                  <a:pt x="68" y="0"/>
                </a:lnTo>
                <a:lnTo>
                  <a:pt x="68" y="0"/>
                </a:lnTo>
                <a:lnTo>
                  <a:pt x="60" y="0"/>
                </a:lnTo>
                <a:lnTo>
                  <a:pt x="60" y="0"/>
                </a:lnTo>
                <a:lnTo>
                  <a:pt x="60" y="6"/>
                </a:lnTo>
                <a:lnTo>
                  <a:pt x="44" y="6"/>
                </a:lnTo>
                <a:lnTo>
                  <a:pt x="44" y="6"/>
                </a:lnTo>
                <a:lnTo>
                  <a:pt x="40" y="8"/>
                </a:lnTo>
                <a:lnTo>
                  <a:pt x="38" y="12"/>
                </a:lnTo>
                <a:lnTo>
                  <a:pt x="38" y="12"/>
                </a:lnTo>
                <a:lnTo>
                  <a:pt x="38" y="12"/>
                </a:lnTo>
                <a:lnTo>
                  <a:pt x="40" y="16"/>
                </a:lnTo>
                <a:lnTo>
                  <a:pt x="44" y="18"/>
                </a:lnTo>
                <a:lnTo>
                  <a:pt x="60" y="18"/>
                </a:lnTo>
                <a:lnTo>
                  <a:pt x="60" y="18"/>
                </a:lnTo>
                <a:lnTo>
                  <a:pt x="58" y="58"/>
                </a:lnTo>
                <a:lnTo>
                  <a:pt x="56" y="82"/>
                </a:lnTo>
                <a:lnTo>
                  <a:pt x="56" y="82"/>
                </a:lnTo>
                <a:lnTo>
                  <a:pt x="54" y="84"/>
                </a:lnTo>
                <a:lnTo>
                  <a:pt x="50" y="86"/>
                </a:lnTo>
                <a:lnTo>
                  <a:pt x="40" y="88"/>
                </a:lnTo>
                <a:lnTo>
                  <a:pt x="28" y="86"/>
                </a:lnTo>
                <a:lnTo>
                  <a:pt x="20" y="82"/>
                </a:lnTo>
                <a:lnTo>
                  <a:pt x="20" y="82"/>
                </a:lnTo>
                <a:lnTo>
                  <a:pt x="14" y="78"/>
                </a:lnTo>
                <a:lnTo>
                  <a:pt x="12" y="74"/>
                </a:lnTo>
                <a:lnTo>
                  <a:pt x="6" y="72"/>
                </a:lnTo>
                <a:lnTo>
                  <a:pt x="0" y="72"/>
                </a:lnTo>
                <a:lnTo>
                  <a:pt x="0" y="72"/>
                </a:lnTo>
                <a:lnTo>
                  <a:pt x="0" y="78"/>
                </a:lnTo>
                <a:lnTo>
                  <a:pt x="0" y="78"/>
                </a:lnTo>
                <a:lnTo>
                  <a:pt x="0" y="88"/>
                </a:lnTo>
                <a:lnTo>
                  <a:pt x="4" y="94"/>
                </a:lnTo>
                <a:lnTo>
                  <a:pt x="12" y="98"/>
                </a:lnTo>
                <a:lnTo>
                  <a:pt x="20" y="102"/>
                </a:lnTo>
                <a:lnTo>
                  <a:pt x="20" y="102"/>
                </a:lnTo>
                <a:lnTo>
                  <a:pt x="28" y="106"/>
                </a:lnTo>
                <a:lnTo>
                  <a:pt x="28" y="106"/>
                </a:lnTo>
                <a:lnTo>
                  <a:pt x="48" y="112"/>
                </a:lnTo>
                <a:lnTo>
                  <a:pt x="56" y="116"/>
                </a:lnTo>
                <a:lnTo>
                  <a:pt x="64" y="122"/>
                </a:lnTo>
                <a:lnTo>
                  <a:pt x="64" y="122"/>
                </a:lnTo>
                <a:lnTo>
                  <a:pt x="68" y="124"/>
                </a:lnTo>
                <a:lnTo>
                  <a:pt x="72" y="122"/>
                </a:lnTo>
                <a:lnTo>
                  <a:pt x="72" y="122"/>
                </a:lnTo>
                <a:lnTo>
                  <a:pt x="78" y="116"/>
                </a:lnTo>
                <a:lnTo>
                  <a:pt x="86" y="112"/>
                </a:lnTo>
                <a:lnTo>
                  <a:pt x="108" y="106"/>
                </a:lnTo>
                <a:lnTo>
                  <a:pt x="108" y="106"/>
                </a:lnTo>
                <a:lnTo>
                  <a:pt x="116" y="102"/>
                </a:lnTo>
                <a:lnTo>
                  <a:pt x="116" y="102"/>
                </a:lnTo>
                <a:lnTo>
                  <a:pt x="124" y="98"/>
                </a:lnTo>
                <a:lnTo>
                  <a:pt x="130" y="94"/>
                </a:lnTo>
                <a:lnTo>
                  <a:pt x="136" y="88"/>
                </a:lnTo>
                <a:lnTo>
                  <a:pt x="136" y="78"/>
                </a:lnTo>
                <a:lnTo>
                  <a:pt x="136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5"/>
          <p:cNvSpPr>
            <a:spLocks/>
          </p:cNvSpPr>
          <p:nvPr/>
        </p:nvSpPr>
        <p:spPr bwMode="auto">
          <a:xfrm>
            <a:off x="7676952" y="4178697"/>
            <a:ext cx="12700" cy="19050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0 h 12"/>
              <a:gd name="T14" fmla="*/ 2 w 8"/>
              <a:gd name="T15" fmla="*/ 0 h 12"/>
              <a:gd name="T16" fmla="*/ 0 w 8"/>
              <a:gd name="T17" fmla="*/ 2 h 12"/>
              <a:gd name="T18" fmla="*/ 0 w 8"/>
              <a:gd name="T19" fmla="*/ 6 h 12"/>
              <a:gd name="T20" fmla="*/ 0 w 8"/>
              <a:gd name="T2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6"/>
          <p:cNvSpPr>
            <a:spLocks/>
          </p:cNvSpPr>
          <p:nvPr/>
        </p:nvSpPr>
        <p:spPr bwMode="auto">
          <a:xfrm>
            <a:off x="7699177" y="4213622"/>
            <a:ext cx="12700" cy="25400"/>
          </a:xfrm>
          <a:custGeom>
            <a:avLst/>
            <a:gdLst>
              <a:gd name="T0" fmla="*/ 0 w 8"/>
              <a:gd name="T1" fmla="*/ 0 h 16"/>
              <a:gd name="T2" fmla="*/ 0 w 8"/>
              <a:gd name="T3" fmla="*/ 16 h 16"/>
              <a:gd name="T4" fmla="*/ 0 w 8"/>
              <a:gd name="T5" fmla="*/ 16 h 16"/>
              <a:gd name="T6" fmla="*/ 2 w 8"/>
              <a:gd name="T7" fmla="*/ 16 h 16"/>
              <a:gd name="T8" fmla="*/ 6 w 8"/>
              <a:gd name="T9" fmla="*/ 14 h 16"/>
              <a:gd name="T10" fmla="*/ 6 w 8"/>
              <a:gd name="T11" fmla="*/ 14 h 16"/>
              <a:gd name="T12" fmla="*/ 8 w 8"/>
              <a:gd name="T13" fmla="*/ 12 h 16"/>
              <a:gd name="T14" fmla="*/ 8 w 8"/>
              <a:gd name="T15" fmla="*/ 8 h 16"/>
              <a:gd name="T16" fmla="*/ 8 w 8"/>
              <a:gd name="T17" fmla="*/ 8 h 16"/>
              <a:gd name="T18" fmla="*/ 8 w 8"/>
              <a:gd name="T19" fmla="*/ 6 h 16"/>
              <a:gd name="T20" fmla="*/ 6 w 8"/>
              <a:gd name="T21" fmla="*/ 4 h 16"/>
              <a:gd name="T22" fmla="*/ 0 w 8"/>
              <a:gd name="T23" fmla="*/ 0 h 16"/>
              <a:gd name="T24" fmla="*/ 0 w 8"/>
              <a:gd name="T2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0" y="0"/>
                </a:moveTo>
                <a:lnTo>
                  <a:pt x="0" y="16"/>
                </a:lnTo>
                <a:lnTo>
                  <a:pt x="0" y="16"/>
                </a:lnTo>
                <a:lnTo>
                  <a:pt x="2" y="16"/>
                </a:lnTo>
                <a:lnTo>
                  <a:pt x="6" y="14"/>
                </a:lnTo>
                <a:lnTo>
                  <a:pt x="6" y="14"/>
                </a:lnTo>
                <a:lnTo>
                  <a:pt x="8" y="12"/>
                </a:lnTo>
                <a:lnTo>
                  <a:pt x="8" y="8"/>
                </a:lnTo>
                <a:lnTo>
                  <a:pt x="8" y="8"/>
                </a:lnTo>
                <a:lnTo>
                  <a:pt x="8" y="6"/>
                </a:lnTo>
                <a:lnTo>
                  <a:pt x="6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7"/>
          <p:cNvSpPr>
            <a:spLocks/>
          </p:cNvSpPr>
          <p:nvPr/>
        </p:nvSpPr>
        <p:spPr bwMode="auto">
          <a:xfrm>
            <a:off x="7648377" y="4038997"/>
            <a:ext cx="92075" cy="47625"/>
          </a:xfrm>
          <a:custGeom>
            <a:avLst/>
            <a:gdLst>
              <a:gd name="T0" fmla="*/ 46 w 58"/>
              <a:gd name="T1" fmla="*/ 30 h 30"/>
              <a:gd name="T2" fmla="*/ 46 w 58"/>
              <a:gd name="T3" fmla="*/ 30 h 30"/>
              <a:gd name="T4" fmla="*/ 46 w 58"/>
              <a:gd name="T5" fmla="*/ 30 h 30"/>
              <a:gd name="T6" fmla="*/ 46 w 58"/>
              <a:gd name="T7" fmla="*/ 30 h 30"/>
              <a:gd name="T8" fmla="*/ 56 w 58"/>
              <a:gd name="T9" fmla="*/ 14 h 30"/>
              <a:gd name="T10" fmla="*/ 56 w 58"/>
              <a:gd name="T11" fmla="*/ 14 h 30"/>
              <a:gd name="T12" fmla="*/ 58 w 58"/>
              <a:gd name="T13" fmla="*/ 8 h 30"/>
              <a:gd name="T14" fmla="*/ 58 w 58"/>
              <a:gd name="T15" fmla="*/ 6 h 30"/>
              <a:gd name="T16" fmla="*/ 56 w 58"/>
              <a:gd name="T17" fmla="*/ 2 h 30"/>
              <a:gd name="T18" fmla="*/ 52 w 58"/>
              <a:gd name="T19" fmla="*/ 2 h 30"/>
              <a:gd name="T20" fmla="*/ 42 w 58"/>
              <a:gd name="T21" fmla="*/ 0 h 30"/>
              <a:gd name="T22" fmla="*/ 30 w 58"/>
              <a:gd name="T23" fmla="*/ 0 h 30"/>
              <a:gd name="T24" fmla="*/ 30 w 58"/>
              <a:gd name="T25" fmla="*/ 0 h 30"/>
              <a:gd name="T26" fmla="*/ 18 w 58"/>
              <a:gd name="T27" fmla="*/ 0 h 30"/>
              <a:gd name="T28" fmla="*/ 6 w 58"/>
              <a:gd name="T29" fmla="*/ 0 h 30"/>
              <a:gd name="T30" fmla="*/ 2 w 58"/>
              <a:gd name="T31" fmla="*/ 2 h 30"/>
              <a:gd name="T32" fmla="*/ 0 w 58"/>
              <a:gd name="T33" fmla="*/ 6 h 30"/>
              <a:gd name="T34" fmla="*/ 0 w 58"/>
              <a:gd name="T35" fmla="*/ 8 h 30"/>
              <a:gd name="T36" fmla="*/ 2 w 58"/>
              <a:gd name="T37" fmla="*/ 14 h 30"/>
              <a:gd name="T38" fmla="*/ 2 w 58"/>
              <a:gd name="T39" fmla="*/ 14 h 30"/>
              <a:gd name="T40" fmla="*/ 12 w 58"/>
              <a:gd name="T41" fmla="*/ 30 h 30"/>
              <a:gd name="T42" fmla="*/ 12 w 58"/>
              <a:gd name="T43" fmla="*/ 30 h 30"/>
              <a:gd name="T44" fmla="*/ 14 w 58"/>
              <a:gd name="T45" fmla="*/ 30 h 30"/>
              <a:gd name="T46" fmla="*/ 46 w 58"/>
              <a:gd name="T47" fmla="*/ 30 h 30"/>
              <a:gd name="T48" fmla="*/ 46 w 58"/>
              <a:gd name="T4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" h="30">
                <a:moveTo>
                  <a:pt x="46" y="30"/>
                </a:moveTo>
                <a:lnTo>
                  <a:pt x="46" y="30"/>
                </a:lnTo>
                <a:lnTo>
                  <a:pt x="46" y="30"/>
                </a:lnTo>
                <a:lnTo>
                  <a:pt x="46" y="30"/>
                </a:lnTo>
                <a:lnTo>
                  <a:pt x="56" y="14"/>
                </a:lnTo>
                <a:lnTo>
                  <a:pt x="56" y="14"/>
                </a:lnTo>
                <a:lnTo>
                  <a:pt x="58" y="8"/>
                </a:lnTo>
                <a:lnTo>
                  <a:pt x="58" y="6"/>
                </a:lnTo>
                <a:lnTo>
                  <a:pt x="56" y="2"/>
                </a:lnTo>
                <a:lnTo>
                  <a:pt x="52" y="2"/>
                </a:lnTo>
                <a:lnTo>
                  <a:pt x="42" y="0"/>
                </a:lnTo>
                <a:lnTo>
                  <a:pt x="30" y="0"/>
                </a:lnTo>
                <a:lnTo>
                  <a:pt x="30" y="0"/>
                </a:lnTo>
                <a:lnTo>
                  <a:pt x="18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8"/>
                </a:lnTo>
                <a:lnTo>
                  <a:pt x="2" y="14"/>
                </a:lnTo>
                <a:lnTo>
                  <a:pt x="2" y="14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46" y="30"/>
                </a:lnTo>
                <a:lnTo>
                  <a:pt x="4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8"/>
          <p:cNvSpPr>
            <a:spLocks noEditPoints="1"/>
          </p:cNvSpPr>
          <p:nvPr/>
        </p:nvSpPr>
        <p:spPr bwMode="auto">
          <a:xfrm>
            <a:off x="7594402" y="4102497"/>
            <a:ext cx="200025" cy="200025"/>
          </a:xfrm>
          <a:custGeom>
            <a:avLst/>
            <a:gdLst>
              <a:gd name="T0" fmla="*/ 78 w 126"/>
              <a:gd name="T1" fmla="*/ 88 h 126"/>
              <a:gd name="T2" fmla="*/ 66 w 126"/>
              <a:gd name="T3" fmla="*/ 94 h 126"/>
              <a:gd name="T4" fmla="*/ 60 w 126"/>
              <a:gd name="T5" fmla="*/ 102 h 126"/>
              <a:gd name="T6" fmla="*/ 60 w 126"/>
              <a:gd name="T7" fmla="*/ 94 h 126"/>
              <a:gd name="T8" fmla="*/ 48 w 126"/>
              <a:gd name="T9" fmla="*/ 90 h 126"/>
              <a:gd name="T10" fmla="*/ 40 w 126"/>
              <a:gd name="T11" fmla="*/ 80 h 126"/>
              <a:gd name="T12" fmla="*/ 50 w 126"/>
              <a:gd name="T13" fmla="*/ 78 h 126"/>
              <a:gd name="T14" fmla="*/ 60 w 126"/>
              <a:gd name="T15" fmla="*/ 86 h 126"/>
              <a:gd name="T16" fmla="*/ 60 w 126"/>
              <a:gd name="T17" fmla="*/ 70 h 126"/>
              <a:gd name="T18" fmla="*/ 46 w 126"/>
              <a:gd name="T19" fmla="*/ 64 h 126"/>
              <a:gd name="T20" fmla="*/ 44 w 126"/>
              <a:gd name="T21" fmla="*/ 60 h 126"/>
              <a:gd name="T22" fmla="*/ 42 w 126"/>
              <a:gd name="T23" fmla="*/ 56 h 126"/>
              <a:gd name="T24" fmla="*/ 46 w 126"/>
              <a:gd name="T25" fmla="*/ 44 h 126"/>
              <a:gd name="T26" fmla="*/ 60 w 126"/>
              <a:gd name="T27" fmla="*/ 40 h 126"/>
              <a:gd name="T28" fmla="*/ 66 w 126"/>
              <a:gd name="T29" fmla="*/ 34 h 126"/>
              <a:gd name="T30" fmla="*/ 66 w 126"/>
              <a:gd name="T31" fmla="*/ 40 h 126"/>
              <a:gd name="T32" fmla="*/ 76 w 126"/>
              <a:gd name="T33" fmla="*/ 44 h 126"/>
              <a:gd name="T34" fmla="*/ 80 w 126"/>
              <a:gd name="T35" fmla="*/ 52 h 126"/>
              <a:gd name="T36" fmla="*/ 72 w 126"/>
              <a:gd name="T37" fmla="*/ 54 h 126"/>
              <a:gd name="T38" fmla="*/ 66 w 126"/>
              <a:gd name="T39" fmla="*/ 48 h 126"/>
              <a:gd name="T40" fmla="*/ 66 w 126"/>
              <a:gd name="T41" fmla="*/ 62 h 126"/>
              <a:gd name="T42" fmla="*/ 76 w 126"/>
              <a:gd name="T43" fmla="*/ 64 h 126"/>
              <a:gd name="T44" fmla="*/ 80 w 126"/>
              <a:gd name="T45" fmla="*/ 70 h 126"/>
              <a:gd name="T46" fmla="*/ 82 w 126"/>
              <a:gd name="T47" fmla="*/ 78 h 126"/>
              <a:gd name="T48" fmla="*/ 82 w 126"/>
              <a:gd name="T49" fmla="*/ 84 h 126"/>
              <a:gd name="T50" fmla="*/ 78 w 126"/>
              <a:gd name="T51" fmla="*/ 88 h 126"/>
              <a:gd name="T52" fmla="*/ 84 w 126"/>
              <a:gd name="T53" fmla="*/ 0 h 126"/>
              <a:gd name="T54" fmla="*/ 80 w 126"/>
              <a:gd name="T55" fmla="*/ 4 h 126"/>
              <a:gd name="T56" fmla="*/ 48 w 126"/>
              <a:gd name="T57" fmla="*/ 4 h 126"/>
              <a:gd name="T58" fmla="*/ 44 w 126"/>
              <a:gd name="T59" fmla="*/ 0 h 126"/>
              <a:gd name="T60" fmla="*/ 34 w 126"/>
              <a:gd name="T61" fmla="*/ 6 h 126"/>
              <a:gd name="T62" fmla="*/ 18 w 126"/>
              <a:gd name="T63" fmla="*/ 24 h 126"/>
              <a:gd name="T64" fmla="*/ 8 w 126"/>
              <a:gd name="T65" fmla="*/ 46 h 126"/>
              <a:gd name="T66" fmla="*/ 0 w 126"/>
              <a:gd name="T67" fmla="*/ 68 h 126"/>
              <a:gd name="T68" fmla="*/ 0 w 126"/>
              <a:gd name="T69" fmla="*/ 80 h 126"/>
              <a:gd name="T70" fmla="*/ 4 w 126"/>
              <a:gd name="T71" fmla="*/ 102 h 126"/>
              <a:gd name="T72" fmla="*/ 18 w 126"/>
              <a:gd name="T73" fmla="*/ 118 h 126"/>
              <a:gd name="T74" fmla="*/ 38 w 126"/>
              <a:gd name="T75" fmla="*/ 124 h 126"/>
              <a:gd name="T76" fmla="*/ 64 w 126"/>
              <a:gd name="T77" fmla="*/ 126 h 126"/>
              <a:gd name="T78" fmla="*/ 76 w 126"/>
              <a:gd name="T79" fmla="*/ 126 h 126"/>
              <a:gd name="T80" fmla="*/ 98 w 126"/>
              <a:gd name="T81" fmla="*/ 122 h 126"/>
              <a:gd name="T82" fmla="*/ 116 w 126"/>
              <a:gd name="T83" fmla="*/ 110 h 126"/>
              <a:gd name="T84" fmla="*/ 126 w 126"/>
              <a:gd name="T85" fmla="*/ 92 h 126"/>
              <a:gd name="T86" fmla="*/ 126 w 126"/>
              <a:gd name="T87" fmla="*/ 80 h 126"/>
              <a:gd name="T88" fmla="*/ 122 w 126"/>
              <a:gd name="T89" fmla="*/ 58 h 126"/>
              <a:gd name="T90" fmla="*/ 114 w 126"/>
              <a:gd name="T91" fmla="*/ 36 h 126"/>
              <a:gd name="T92" fmla="*/ 100 w 126"/>
              <a:gd name="T93" fmla="*/ 16 h 126"/>
              <a:gd name="T94" fmla="*/ 84 w 126"/>
              <a:gd name="T9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6" h="126">
                <a:moveTo>
                  <a:pt x="78" y="88"/>
                </a:moveTo>
                <a:lnTo>
                  <a:pt x="78" y="88"/>
                </a:lnTo>
                <a:lnTo>
                  <a:pt x="72" y="92"/>
                </a:lnTo>
                <a:lnTo>
                  <a:pt x="66" y="94"/>
                </a:lnTo>
                <a:lnTo>
                  <a:pt x="66" y="102"/>
                </a:lnTo>
                <a:lnTo>
                  <a:pt x="60" y="102"/>
                </a:lnTo>
                <a:lnTo>
                  <a:pt x="60" y="94"/>
                </a:lnTo>
                <a:lnTo>
                  <a:pt x="60" y="94"/>
                </a:lnTo>
                <a:lnTo>
                  <a:pt x="52" y="92"/>
                </a:lnTo>
                <a:lnTo>
                  <a:pt x="48" y="90"/>
                </a:lnTo>
                <a:lnTo>
                  <a:pt x="44" y="86"/>
                </a:lnTo>
                <a:lnTo>
                  <a:pt x="40" y="80"/>
                </a:lnTo>
                <a:lnTo>
                  <a:pt x="50" y="78"/>
                </a:lnTo>
                <a:lnTo>
                  <a:pt x="50" y="78"/>
                </a:lnTo>
                <a:lnTo>
                  <a:pt x="52" y="84"/>
                </a:lnTo>
                <a:lnTo>
                  <a:pt x="60" y="86"/>
                </a:lnTo>
                <a:lnTo>
                  <a:pt x="60" y="70"/>
                </a:lnTo>
                <a:lnTo>
                  <a:pt x="60" y="70"/>
                </a:lnTo>
                <a:lnTo>
                  <a:pt x="50" y="68"/>
                </a:lnTo>
                <a:lnTo>
                  <a:pt x="46" y="64"/>
                </a:lnTo>
                <a:lnTo>
                  <a:pt x="46" y="64"/>
                </a:lnTo>
                <a:lnTo>
                  <a:pt x="44" y="60"/>
                </a:lnTo>
                <a:lnTo>
                  <a:pt x="42" y="56"/>
                </a:lnTo>
                <a:lnTo>
                  <a:pt x="42" y="56"/>
                </a:lnTo>
                <a:lnTo>
                  <a:pt x="44" y="50"/>
                </a:lnTo>
                <a:lnTo>
                  <a:pt x="46" y="44"/>
                </a:lnTo>
                <a:lnTo>
                  <a:pt x="52" y="42"/>
                </a:lnTo>
                <a:lnTo>
                  <a:pt x="60" y="40"/>
                </a:lnTo>
                <a:lnTo>
                  <a:pt x="60" y="34"/>
                </a:lnTo>
                <a:lnTo>
                  <a:pt x="66" y="34"/>
                </a:lnTo>
                <a:lnTo>
                  <a:pt x="66" y="40"/>
                </a:lnTo>
                <a:lnTo>
                  <a:pt x="66" y="40"/>
                </a:lnTo>
                <a:lnTo>
                  <a:pt x="70" y="42"/>
                </a:lnTo>
                <a:lnTo>
                  <a:pt x="76" y="44"/>
                </a:lnTo>
                <a:lnTo>
                  <a:pt x="78" y="48"/>
                </a:lnTo>
                <a:lnTo>
                  <a:pt x="80" y="52"/>
                </a:lnTo>
                <a:lnTo>
                  <a:pt x="72" y="54"/>
                </a:lnTo>
                <a:lnTo>
                  <a:pt x="72" y="54"/>
                </a:lnTo>
                <a:lnTo>
                  <a:pt x="70" y="50"/>
                </a:lnTo>
                <a:lnTo>
                  <a:pt x="66" y="48"/>
                </a:lnTo>
                <a:lnTo>
                  <a:pt x="66" y="62"/>
                </a:lnTo>
                <a:lnTo>
                  <a:pt x="66" y="62"/>
                </a:lnTo>
                <a:lnTo>
                  <a:pt x="76" y="64"/>
                </a:lnTo>
                <a:lnTo>
                  <a:pt x="76" y="64"/>
                </a:lnTo>
                <a:lnTo>
                  <a:pt x="80" y="70"/>
                </a:lnTo>
                <a:lnTo>
                  <a:pt x="80" y="70"/>
                </a:lnTo>
                <a:lnTo>
                  <a:pt x="82" y="74"/>
                </a:lnTo>
                <a:lnTo>
                  <a:pt x="82" y="78"/>
                </a:lnTo>
                <a:lnTo>
                  <a:pt x="82" y="78"/>
                </a:lnTo>
                <a:lnTo>
                  <a:pt x="82" y="84"/>
                </a:lnTo>
                <a:lnTo>
                  <a:pt x="78" y="88"/>
                </a:lnTo>
                <a:lnTo>
                  <a:pt x="78" y="88"/>
                </a:lnTo>
                <a:close/>
                <a:moveTo>
                  <a:pt x="84" y="0"/>
                </a:moveTo>
                <a:lnTo>
                  <a:pt x="84" y="0"/>
                </a:lnTo>
                <a:lnTo>
                  <a:pt x="82" y="4"/>
                </a:lnTo>
                <a:lnTo>
                  <a:pt x="80" y="4"/>
                </a:lnTo>
                <a:lnTo>
                  <a:pt x="48" y="4"/>
                </a:lnTo>
                <a:lnTo>
                  <a:pt x="48" y="4"/>
                </a:lnTo>
                <a:lnTo>
                  <a:pt x="44" y="4"/>
                </a:lnTo>
                <a:lnTo>
                  <a:pt x="44" y="0"/>
                </a:lnTo>
                <a:lnTo>
                  <a:pt x="44" y="0"/>
                </a:lnTo>
                <a:lnTo>
                  <a:pt x="34" y="6"/>
                </a:lnTo>
                <a:lnTo>
                  <a:pt x="26" y="14"/>
                </a:lnTo>
                <a:lnTo>
                  <a:pt x="18" y="24"/>
                </a:lnTo>
                <a:lnTo>
                  <a:pt x="12" y="34"/>
                </a:lnTo>
                <a:lnTo>
                  <a:pt x="8" y="46"/>
                </a:lnTo>
                <a:lnTo>
                  <a:pt x="4" y="56"/>
                </a:lnTo>
                <a:lnTo>
                  <a:pt x="0" y="68"/>
                </a:lnTo>
                <a:lnTo>
                  <a:pt x="0" y="80"/>
                </a:lnTo>
                <a:lnTo>
                  <a:pt x="0" y="80"/>
                </a:lnTo>
                <a:lnTo>
                  <a:pt x="2" y="92"/>
                </a:lnTo>
                <a:lnTo>
                  <a:pt x="4" y="102"/>
                </a:lnTo>
                <a:lnTo>
                  <a:pt x="10" y="110"/>
                </a:lnTo>
                <a:lnTo>
                  <a:pt x="18" y="118"/>
                </a:lnTo>
                <a:lnTo>
                  <a:pt x="28" y="122"/>
                </a:lnTo>
                <a:lnTo>
                  <a:pt x="38" y="124"/>
                </a:lnTo>
                <a:lnTo>
                  <a:pt x="50" y="126"/>
                </a:lnTo>
                <a:lnTo>
                  <a:pt x="64" y="126"/>
                </a:lnTo>
                <a:lnTo>
                  <a:pt x="64" y="126"/>
                </a:lnTo>
                <a:lnTo>
                  <a:pt x="76" y="126"/>
                </a:lnTo>
                <a:lnTo>
                  <a:pt x="88" y="124"/>
                </a:lnTo>
                <a:lnTo>
                  <a:pt x="98" y="122"/>
                </a:lnTo>
                <a:lnTo>
                  <a:pt x="108" y="118"/>
                </a:lnTo>
                <a:lnTo>
                  <a:pt x="116" y="110"/>
                </a:lnTo>
                <a:lnTo>
                  <a:pt x="122" y="102"/>
                </a:lnTo>
                <a:lnTo>
                  <a:pt x="126" y="92"/>
                </a:lnTo>
                <a:lnTo>
                  <a:pt x="126" y="80"/>
                </a:lnTo>
                <a:lnTo>
                  <a:pt x="126" y="80"/>
                </a:lnTo>
                <a:lnTo>
                  <a:pt x="126" y="68"/>
                </a:lnTo>
                <a:lnTo>
                  <a:pt x="122" y="58"/>
                </a:lnTo>
                <a:lnTo>
                  <a:pt x="118" y="46"/>
                </a:lnTo>
                <a:lnTo>
                  <a:pt x="114" y="36"/>
                </a:lnTo>
                <a:lnTo>
                  <a:pt x="106" y="24"/>
                </a:lnTo>
                <a:lnTo>
                  <a:pt x="100" y="16"/>
                </a:lnTo>
                <a:lnTo>
                  <a:pt x="92" y="6"/>
                </a:lnTo>
                <a:lnTo>
                  <a:pt x="84" y="0"/>
                </a:lnTo>
                <a:lnTo>
                  <a:pt x="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9"/>
          <p:cNvSpPr>
            <a:spLocks/>
          </p:cNvSpPr>
          <p:nvPr/>
        </p:nvSpPr>
        <p:spPr bwMode="auto">
          <a:xfrm>
            <a:off x="4225727" y="3740547"/>
            <a:ext cx="79375" cy="104775"/>
          </a:xfrm>
          <a:custGeom>
            <a:avLst/>
            <a:gdLst>
              <a:gd name="T0" fmla="*/ 42 w 50"/>
              <a:gd name="T1" fmla="*/ 18 h 66"/>
              <a:gd name="T2" fmla="*/ 40 w 50"/>
              <a:gd name="T3" fmla="*/ 16 h 66"/>
              <a:gd name="T4" fmla="*/ 36 w 50"/>
              <a:gd name="T5" fmla="*/ 14 h 66"/>
              <a:gd name="T6" fmla="*/ 30 w 50"/>
              <a:gd name="T7" fmla="*/ 12 h 66"/>
              <a:gd name="T8" fmla="*/ 24 w 50"/>
              <a:gd name="T9" fmla="*/ 12 h 66"/>
              <a:gd name="T10" fmla="*/ 18 w 50"/>
              <a:gd name="T11" fmla="*/ 14 h 66"/>
              <a:gd name="T12" fmla="*/ 16 w 50"/>
              <a:gd name="T13" fmla="*/ 16 h 66"/>
              <a:gd name="T14" fmla="*/ 14 w 50"/>
              <a:gd name="T15" fmla="*/ 20 h 66"/>
              <a:gd name="T16" fmla="*/ 16 w 50"/>
              <a:gd name="T17" fmla="*/ 22 h 66"/>
              <a:gd name="T18" fmla="*/ 18 w 50"/>
              <a:gd name="T19" fmla="*/ 24 h 66"/>
              <a:gd name="T20" fmla="*/ 22 w 50"/>
              <a:gd name="T21" fmla="*/ 26 h 66"/>
              <a:gd name="T22" fmla="*/ 30 w 50"/>
              <a:gd name="T23" fmla="*/ 28 h 66"/>
              <a:gd name="T24" fmla="*/ 38 w 50"/>
              <a:gd name="T25" fmla="*/ 32 h 66"/>
              <a:gd name="T26" fmla="*/ 44 w 50"/>
              <a:gd name="T27" fmla="*/ 34 h 66"/>
              <a:gd name="T28" fmla="*/ 48 w 50"/>
              <a:gd name="T29" fmla="*/ 40 h 66"/>
              <a:gd name="T30" fmla="*/ 50 w 50"/>
              <a:gd name="T31" fmla="*/ 48 h 66"/>
              <a:gd name="T32" fmla="*/ 48 w 50"/>
              <a:gd name="T33" fmla="*/ 56 h 66"/>
              <a:gd name="T34" fmla="*/ 42 w 50"/>
              <a:gd name="T35" fmla="*/ 62 h 66"/>
              <a:gd name="T36" fmla="*/ 36 w 50"/>
              <a:gd name="T37" fmla="*/ 66 h 66"/>
              <a:gd name="T38" fmla="*/ 26 w 50"/>
              <a:gd name="T39" fmla="*/ 66 h 66"/>
              <a:gd name="T40" fmla="*/ 12 w 50"/>
              <a:gd name="T41" fmla="*/ 64 h 66"/>
              <a:gd name="T42" fmla="*/ 4 w 50"/>
              <a:gd name="T43" fmla="*/ 48 h 66"/>
              <a:gd name="T44" fmla="*/ 8 w 50"/>
              <a:gd name="T45" fmla="*/ 50 h 66"/>
              <a:gd name="T46" fmla="*/ 12 w 50"/>
              <a:gd name="T47" fmla="*/ 52 h 66"/>
              <a:gd name="T48" fmla="*/ 20 w 50"/>
              <a:gd name="T49" fmla="*/ 54 h 66"/>
              <a:gd name="T50" fmla="*/ 26 w 50"/>
              <a:gd name="T51" fmla="*/ 56 h 66"/>
              <a:gd name="T52" fmla="*/ 34 w 50"/>
              <a:gd name="T53" fmla="*/ 54 h 66"/>
              <a:gd name="T54" fmla="*/ 36 w 50"/>
              <a:gd name="T55" fmla="*/ 48 h 66"/>
              <a:gd name="T56" fmla="*/ 36 w 50"/>
              <a:gd name="T57" fmla="*/ 46 h 66"/>
              <a:gd name="T58" fmla="*/ 32 w 50"/>
              <a:gd name="T59" fmla="*/ 42 h 66"/>
              <a:gd name="T60" fmla="*/ 26 w 50"/>
              <a:gd name="T61" fmla="*/ 40 h 66"/>
              <a:gd name="T62" fmla="*/ 20 w 50"/>
              <a:gd name="T63" fmla="*/ 38 h 66"/>
              <a:gd name="T64" fmla="*/ 12 w 50"/>
              <a:gd name="T65" fmla="*/ 36 h 66"/>
              <a:gd name="T66" fmla="*/ 6 w 50"/>
              <a:gd name="T67" fmla="*/ 32 h 66"/>
              <a:gd name="T68" fmla="*/ 2 w 50"/>
              <a:gd name="T69" fmla="*/ 28 h 66"/>
              <a:gd name="T70" fmla="*/ 2 w 50"/>
              <a:gd name="T71" fmla="*/ 22 h 66"/>
              <a:gd name="T72" fmla="*/ 4 w 50"/>
              <a:gd name="T73" fmla="*/ 12 h 66"/>
              <a:gd name="T74" fmla="*/ 8 w 50"/>
              <a:gd name="T75" fmla="*/ 6 h 66"/>
              <a:gd name="T76" fmla="*/ 16 w 50"/>
              <a:gd name="T77" fmla="*/ 2 h 66"/>
              <a:gd name="T78" fmla="*/ 26 w 50"/>
              <a:gd name="T79" fmla="*/ 0 h 66"/>
              <a:gd name="T80" fmla="*/ 38 w 50"/>
              <a:gd name="T81" fmla="*/ 4 h 66"/>
              <a:gd name="T82" fmla="*/ 48 w 50"/>
              <a:gd name="T83" fmla="*/ 8 h 66"/>
              <a:gd name="T84" fmla="*/ 42 w 50"/>
              <a:gd name="T85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" h="66">
                <a:moveTo>
                  <a:pt x="42" y="18"/>
                </a:moveTo>
                <a:lnTo>
                  <a:pt x="42" y="18"/>
                </a:lnTo>
                <a:lnTo>
                  <a:pt x="40" y="16"/>
                </a:lnTo>
                <a:lnTo>
                  <a:pt x="40" y="16"/>
                </a:lnTo>
                <a:lnTo>
                  <a:pt x="36" y="14"/>
                </a:lnTo>
                <a:lnTo>
                  <a:pt x="36" y="14"/>
                </a:lnTo>
                <a:lnTo>
                  <a:pt x="30" y="12"/>
                </a:lnTo>
                <a:lnTo>
                  <a:pt x="30" y="12"/>
                </a:lnTo>
                <a:lnTo>
                  <a:pt x="24" y="12"/>
                </a:lnTo>
                <a:lnTo>
                  <a:pt x="24" y="12"/>
                </a:lnTo>
                <a:lnTo>
                  <a:pt x="20" y="12"/>
                </a:lnTo>
                <a:lnTo>
                  <a:pt x="18" y="14"/>
                </a:lnTo>
                <a:lnTo>
                  <a:pt x="18" y="14"/>
                </a:lnTo>
                <a:lnTo>
                  <a:pt x="16" y="16"/>
                </a:lnTo>
                <a:lnTo>
                  <a:pt x="14" y="20"/>
                </a:lnTo>
                <a:lnTo>
                  <a:pt x="14" y="20"/>
                </a:lnTo>
                <a:lnTo>
                  <a:pt x="16" y="22"/>
                </a:lnTo>
                <a:lnTo>
                  <a:pt x="16" y="22"/>
                </a:lnTo>
                <a:lnTo>
                  <a:pt x="18" y="24"/>
                </a:lnTo>
                <a:lnTo>
                  <a:pt x="18" y="24"/>
                </a:lnTo>
                <a:lnTo>
                  <a:pt x="22" y="26"/>
                </a:lnTo>
                <a:lnTo>
                  <a:pt x="22" y="26"/>
                </a:lnTo>
                <a:lnTo>
                  <a:pt x="30" y="28"/>
                </a:lnTo>
                <a:lnTo>
                  <a:pt x="30" y="28"/>
                </a:lnTo>
                <a:lnTo>
                  <a:pt x="38" y="32"/>
                </a:lnTo>
                <a:lnTo>
                  <a:pt x="38" y="32"/>
                </a:lnTo>
                <a:lnTo>
                  <a:pt x="44" y="34"/>
                </a:lnTo>
                <a:lnTo>
                  <a:pt x="44" y="34"/>
                </a:lnTo>
                <a:lnTo>
                  <a:pt x="48" y="40"/>
                </a:lnTo>
                <a:lnTo>
                  <a:pt x="48" y="40"/>
                </a:lnTo>
                <a:lnTo>
                  <a:pt x="50" y="48"/>
                </a:lnTo>
                <a:lnTo>
                  <a:pt x="50" y="48"/>
                </a:lnTo>
                <a:lnTo>
                  <a:pt x="48" y="56"/>
                </a:lnTo>
                <a:lnTo>
                  <a:pt x="48" y="56"/>
                </a:lnTo>
                <a:lnTo>
                  <a:pt x="42" y="62"/>
                </a:lnTo>
                <a:lnTo>
                  <a:pt x="42" y="62"/>
                </a:lnTo>
                <a:lnTo>
                  <a:pt x="36" y="66"/>
                </a:lnTo>
                <a:lnTo>
                  <a:pt x="36" y="66"/>
                </a:lnTo>
                <a:lnTo>
                  <a:pt x="26" y="66"/>
                </a:lnTo>
                <a:lnTo>
                  <a:pt x="26" y="66"/>
                </a:lnTo>
                <a:lnTo>
                  <a:pt x="12" y="64"/>
                </a:lnTo>
                <a:lnTo>
                  <a:pt x="12" y="64"/>
                </a:lnTo>
                <a:lnTo>
                  <a:pt x="0" y="58"/>
                </a:lnTo>
                <a:lnTo>
                  <a:pt x="4" y="48"/>
                </a:lnTo>
                <a:lnTo>
                  <a:pt x="4" y="48"/>
                </a:lnTo>
                <a:lnTo>
                  <a:pt x="8" y="50"/>
                </a:lnTo>
                <a:lnTo>
                  <a:pt x="8" y="50"/>
                </a:lnTo>
                <a:lnTo>
                  <a:pt x="12" y="52"/>
                </a:lnTo>
                <a:lnTo>
                  <a:pt x="12" y="52"/>
                </a:lnTo>
                <a:lnTo>
                  <a:pt x="20" y="54"/>
                </a:lnTo>
                <a:lnTo>
                  <a:pt x="20" y="54"/>
                </a:lnTo>
                <a:lnTo>
                  <a:pt x="26" y="56"/>
                </a:lnTo>
                <a:lnTo>
                  <a:pt x="26" y="56"/>
                </a:lnTo>
                <a:lnTo>
                  <a:pt x="34" y="54"/>
                </a:lnTo>
                <a:lnTo>
                  <a:pt x="36" y="52"/>
                </a:lnTo>
                <a:lnTo>
                  <a:pt x="36" y="48"/>
                </a:lnTo>
                <a:lnTo>
                  <a:pt x="36" y="48"/>
                </a:lnTo>
                <a:lnTo>
                  <a:pt x="36" y="46"/>
                </a:lnTo>
                <a:lnTo>
                  <a:pt x="36" y="46"/>
                </a:lnTo>
                <a:lnTo>
                  <a:pt x="32" y="42"/>
                </a:lnTo>
                <a:lnTo>
                  <a:pt x="32" y="42"/>
                </a:lnTo>
                <a:lnTo>
                  <a:pt x="26" y="40"/>
                </a:lnTo>
                <a:lnTo>
                  <a:pt x="26" y="40"/>
                </a:lnTo>
                <a:lnTo>
                  <a:pt x="20" y="38"/>
                </a:lnTo>
                <a:lnTo>
                  <a:pt x="20" y="38"/>
                </a:lnTo>
                <a:lnTo>
                  <a:pt x="12" y="36"/>
                </a:lnTo>
                <a:lnTo>
                  <a:pt x="12" y="36"/>
                </a:lnTo>
                <a:lnTo>
                  <a:pt x="6" y="32"/>
                </a:lnTo>
                <a:lnTo>
                  <a:pt x="6" y="32"/>
                </a:lnTo>
                <a:lnTo>
                  <a:pt x="2" y="28"/>
                </a:lnTo>
                <a:lnTo>
                  <a:pt x="2" y="28"/>
                </a:lnTo>
                <a:lnTo>
                  <a:pt x="2" y="22"/>
                </a:lnTo>
                <a:lnTo>
                  <a:pt x="2" y="22"/>
                </a:lnTo>
                <a:lnTo>
                  <a:pt x="4" y="12"/>
                </a:lnTo>
                <a:lnTo>
                  <a:pt x="4" y="12"/>
                </a:lnTo>
                <a:lnTo>
                  <a:pt x="8" y="6"/>
                </a:lnTo>
                <a:lnTo>
                  <a:pt x="8" y="6"/>
                </a:lnTo>
                <a:lnTo>
                  <a:pt x="16" y="2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8" y="4"/>
                </a:lnTo>
                <a:lnTo>
                  <a:pt x="38" y="4"/>
                </a:lnTo>
                <a:lnTo>
                  <a:pt x="48" y="8"/>
                </a:lnTo>
                <a:lnTo>
                  <a:pt x="42" y="18"/>
                </a:lnTo>
                <a:lnTo>
                  <a:pt x="4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0"/>
          <p:cNvSpPr>
            <a:spLocks/>
          </p:cNvSpPr>
          <p:nvPr/>
        </p:nvSpPr>
        <p:spPr bwMode="auto">
          <a:xfrm>
            <a:off x="4311452" y="3743722"/>
            <a:ext cx="50800" cy="101600"/>
          </a:xfrm>
          <a:custGeom>
            <a:avLst/>
            <a:gdLst>
              <a:gd name="T0" fmla="*/ 32 w 32"/>
              <a:gd name="T1" fmla="*/ 62 h 64"/>
              <a:gd name="T2" fmla="*/ 32 w 32"/>
              <a:gd name="T3" fmla="*/ 62 h 64"/>
              <a:gd name="T4" fmla="*/ 26 w 32"/>
              <a:gd name="T5" fmla="*/ 64 h 64"/>
              <a:gd name="T6" fmla="*/ 26 w 32"/>
              <a:gd name="T7" fmla="*/ 64 h 64"/>
              <a:gd name="T8" fmla="*/ 18 w 32"/>
              <a:gd name="T9" fmla="*/ 64 h 64"/>
              <a:gd name="T10" fmla="*/ 18 w 32"/>
              <a:gd name="T11" fmla="*/ 64 h 64"/>
              <a:gd name="T12" fmla="*/ 14 w 32"/>
              <a:gd name="T13" fmla="*/ 64 h 64"/>
              <a:gd name="T14" fmla="*/ 14 w 32"/>
              <a:gd name="T15" fmla="*/ 64 h 64"/>
              <a:gd name="T16" fmla="*/ 10 w 32"/>
              <a:gd name="T17" fmla="*/ 62 h 64"/>
              <a:gd name="T18" fmla="*/ 10 w 32"/>
              <a:gd name="T19" fmla="*/ 62 h 64"/>
              <a:gd name="T20" fmla="*/ 8 w 32"/>
              <a:gd name="T21" fmla="*/ 58 h 64"/>
              <a:gd name="T22" fmla="*/ 8 w 32"/>
              <a:gd name="T23" fmla="*/ 58 h 64"/>
              <a:gd name="T24" fmla="*/ 6 w 32"/>
              <a:gd name="T25" fmla="*/ 52 h 64"/>
              <a:gd name="T26" fmla="*/ 6 w 32"/>
              <a:gd name="T27" fmla="*/ 26 h 64"/>
              <a:gd name="T28" fmla="*/ 0 w 32"/>
              <a:gd name="T29" fmla="*/ 26 h 64"/>
              <a:gd name="T30" fmla="*/ 0 w 32"/>
              <a:gd name="T31" fmla="*/ 16 h 64"/>
              <a:gd name="T32" fmla="*/ 6 w 32"/>
              <a:gd name="T33" fmla="*/ 16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6 h 64"/>
              <a:gd name="T40" fmla="*/ 28 w 32"/>
              <a:gd name="T41" fmla="*/ 16 h 64"/>
              <a:gd name="T42" fmla="*/ 28 w 32"/>
              <a:gd name="T43" fmla="*/ 26 h 64"/>
              <a:gd name="T44" fmla="*/ 18 w 32"/>
              <a:gd name="T45" fmla="*/ 26 h 64"/>
              <a:gd name="T46" fmla="*/ 18 w 32"/>
              <a:gd name="T47" fmla="*/ 48 h 64"/>
              <a:gd name="T48" fmla="*/ 18 w 32"/>
              <a:gd name="T49" fmla="*/ 48 h 64"/>
              <a:gd name="T50" fmla="*/ 20 w 32"/>
              <a:gd name="T51" fmla="*/ 52 h 64"/>
              <a:gd name="T52" fmla="*/ 20 w 32"/>
              <a:gd name="T53" fmla="*/ 52 h 64"/>
              <a:gd name="T54" fmla="*/ 24 w 32"/>
              <a:gd name="T55" fmla="*/ 54 h 64"/>
              <a:gd name="T56" fmla="*/ 24 w 32"/>
              <a:gd name="T57" fmla="*/ 54 h 64"/>
              <a:gd name="T58" fmla="*/ 26 w 32"/>
              <a:gd name="T59" fmla="*/ 52 h 64"/>
              <a:gd name="T60" fmla="*/ 26 w 32"/>
              <a:gd name="T61" fmla="*/ 52 h 64"/>
              <a:gd name="T62" fmla="*/ 30 w 32"/>
              <a:gd name="T63" fmla="*/ 52 h 64"/>
              <a:gd name="T64" fmla="*/ 32 w 32"/>
              <a:gd name="T65" fmla="*/ 62 h 64"/>
              <a:gd name="T66" fmla="*/ 32 w 32"/>
              <a:gd name="T67" fmla="*/ 6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2"/>
                </a:moveTo>
                <a:lnTo>
                  <a:pt x="32" y="62"/>
                </a:lnTo>
                <a:lnTo>
                  <a:pt x="26" y="64"/>
                </a:lnTo>
                <a:lnTo>
                  <a:pt x="26" y="64"/>
                </a:lnTo>
                <a:lnTo>
                  <a:pt x="18" y="64"/>
                </a:lnTo>
                <a:lnTo>
                  <a:pt x="18" y="64"/>
                </a:lnTo>
                <a:lnTo>
                  <a:pt x="14" y="64"/>
                </a:lnTo>
                <a:lnTo>
                  <a:pt x="14" y="64"/>
                </a:lnTo>
                <a:lnTo>
                  <a:pt x="10" y="62"/>
                </a:lnTo>
                <a:lnTo>
                  <a:pt x="10" y="62"/>
                </a:lnTo>
                <a:lnTo>
                  <a:pt x="8" y="58"/>
                </a:lnTo>
                <a:lnTo>
                  <a:pt x="8" y="58"/>
                </a:lnTo>
                <a:lnTo>
                  <a:pt x="6" y="52"/>
                </a:lnTo>
                <a:lnTo>
                  <a:pt x="6" y="26"/>
                </a:lnTo>
                <a:lnTo>
                  <a:pt x="0" y="26"/>
                </a:lnTo>
                <a:lnTo>
                  <a:pt x="0" y="16"/>
                </a:lnTo>
                <a:lnTo>
                  <a:pt x="6" y="16"/>
                </a:lnTo>
                <a:lnTo>
                  <a:pt x="6" y="0"/>
                </a:lnTo>
                <a:lnTo>
                  <a:pt x="18" y="0"/>
                </a:lnTo>
                <a:lnTo>
                  <a:pt x="18" y="16"/>
                </a:lnTo>
                <a:lnTo>
                  <a:pt x="28" y="16"/>
                </a:lnTo>
                <a:lnTo>
                  <a:pt x="28" y="26"/>
                </a:lnTo>
                <a:lnTo>
                  <a:pt x="18" y="26"/>
                </a:lnTo>
                <a:lnTo>
                  <a:pt x="18" y="48"/>
                </a:lnTo>
                <a:lnTo>
                  <a:pt x="18" y="48"/>
                </a:lnTo>
                <a:lnTo>
                  <a:pt x="20" y="52"/>
                </a:lnTo>
                <a:lnTo>
                  <a:pt x="20" y="52"/>
                </a:lnTo>
                <a:lnTo>
                  <a:pt x="24" y="54"/>
                </a:lnTo>
                <a:lnTo>
                  <a:pt x="24" y="54"/>
                </a:lnTo>
                <a:lnTo>
                  <a:pt x="26" y="52"/>
                </a:lnTo>
                <a:lnTo>
                  <a:pt x="26" y="52"/>
                </a:lnTo>
                <a:lnTo>
                  <a:pt x="30" y="52"/>
                </a:lnTo>
                <a:lnTo>
                  <a:pt x="32" y="62"/>
                </a:lnTo>
                <a:lnTo>
                  <a:pt x="3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1"/>
          <p:cNvSpPr>
            <a:spLocks/>
          </p:cNvSpPr>
          <p:nvPr/>
        </p:nvSpPr>
        <p:spPr bwMode="auto">
          <a:xfrm>
            <a:off x="4371777" y="3769122"/>
            <a:ext cx="44450" cy="76200"/>
          </a:xfrm>
          <a:custGeom>
            <a:avLst/>
            <a:gdLst>
              <a:gd name="T0" fmla="*/ 28 w 28"/>
              <a:gd name="T1" fmla="*/ 10 h 48"/>
              <a:gd name="T2" fmla="*/ 28 w 28"/>
              <a:gd name="T3" fmla="*/ 10 h 48"/>
              <a:gd name="T4" fmla="*/ 18 w 28"/>
              <a:gd name="T5" fmla="*/ 12 h 48"/>
              <a:gd name="T6" fmla="*/ 18 w 28"/>
              <a:gd name="T7" fmla="*/ 12 h 48"/>
              <a:gd name="T8" fmla="*/ 16 w 28"/>
              <a:gd name="T9" fmla="*/ 16 h 48"/>
              <a:gd name="T10" fmla="*/ 12 w 28"/>
              <a:gd name="T11" fmla="*/ 20 h 48"/>
              <a:gd name="T12" fmla="*/ 12 w 28"/>
              <a:gd name="T13" fmla="*/ 48 h 48"/>
              <a:gd name="T14" fmla="*/ 0 w 28"/>
              <a:gd name="T15" fmla="*/ 48 h 48"/>
              <a:gd name="T16" fmla="*/ 0 w 28"/>
              <a:gd name="T17" fmla="*/ 0 h 48"/>
              <a:gd name="T18" fmla="*/ 12 w 28"/>
              <a:gd name="T19" fmla="*/ 0 h 48"/>
              <a:gd name="T20" fmla="*/ 12 w 28"/>
              <a:gd name="T21" fmla="*/ 10 h 48"/>
              <a:gd name="T22" fmla="*/ 12 w 28"/>
              <a:gd name="T23" fmla="*/ 10 h 48"/>
              <a:gd name="T24" fmla="*/ 14 w 28"/>
              <a:gd name="T25" fmla="*/ 6 h 48"/>
              <a:gd name="T26" fmla="*/ 14 w 28"/>
              <a:gd name="T27" fmla="*/ 6 h 48"/>
              <a:gd name="T28" fmla="*/ 18 w 28"/>
              <a:gd name="T29" fmla="*/ 2 h 48"/>
              <a:gd name="T30" fmla="*/ 18 w 28"/>
              <a:gd name="T31" fmla="*/ 2 h 48"/>
              <a:gd name="T32" fmla="*/ 22 w 28"/>
              <a:gd name="T33" fmla="*/ 0 h 48"/>
              <a:gd name="T34" fmla="*/ 22 w 28"/>
              <a:gd name="T35" fmla="*/ 0 h 48"/>
              <a:gd name="T36" fmla="*/ 26 w 28"/>
              <a:gd name="T37" fmla="*/ 0 h 48"/>
              <a:gd name="T38" fmla="*/ 26 w 28"/>
              <a:gd name="T39" fmla="*/ 0 h 48"/>
              <a:gd name="T40" fmla="*/ 28 w 28"/>
              <a:gd name="T41" fmla="*/ 0 h 48"/>
              <a:gd name="T42" fmla="*/ 28 w 28"/>
              <a:gd name="T43" fmla="*/ 0 h 48"/>
              <a:gd name="T44" fmla="*/ 28 w 28"/>
              <a:gd name="T45" fmla="*/ 0 h 48"/>
              <a:gd name="T46" fmla="*/ 28 w 28"/>
              <a:gd name="T47" fmla="*/ 10 h 48"/>
              <a:gd name="T48" fmla="*/ 28 w 28"/>
              <a:gd name="T49" fmla="*/ 1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" h="48">
                <a:moveTo>
                  <a:pt x="28" y="10"/>
                </a:moveTo>
                <a:lnTo>
                  <a:pt x="28" y="10"/>
                </a:lnTo>
                <a:lnTo>
                  <a:pt x="18" y="12"/>
                </a:lnTo>
                <a:lnTo>
                  <a:pt x="18" y="12"/>
                </a:lnTo>
                <a:lnTo>
                  <a:pt x="16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2" y="0"/>
                </a:lnTo>
                <a:lnTo>
                  <a:pt x="12" y="10"/>
                </a:lnTo>
                <a:lnTo>
                  <a:pt x="12" y="10"/>
                </a:lnTo>
                <a:lnTo>
                  <a:pt x="14" y="6"/>
                </a:lnTo>
                <a:lnTo>
                  <a:pt x="14" y="6"/>
                </a:lnTo>
                <a:lnTo>
                  <a:pt x="18" y="2"/>
                </a:lnTo>
                <a:lnTo>
                  <a:pt x="18" y="2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10"/>
                </a:lnTo>
                <a:lnTo>
                  <a:pt x="28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2"/>
          <p:cNvSpPr>
            <a:spLocks noEditPoints="1"/>
          </p:cNvSpPr>
          <p:nvPr/>
        </p:nvSpPr>
        <p:spPr bwMode="auto">
          <a:xfrm>
            <a:off x="4422577" y="3769122"/>
            <a:ext cx="73025" cy="76200"/>
          </a:xfrm>
          <a:custGeom>
            <a:avLst/>
            <a:gdLst>
              <a:gd name="T0" fmla="*/ 16 w 46"/>
              <a:gd name="T1" fmla="*/ 48 h 48"/>
              <a:gd name="T2" fmla="*/ 10 w 46"/>
              <a:gd name="T3" fmla="*/ 48 h 48"/>
              <a:gd name="T4" fmla="*/ 4 w 46"/>
              <a:gd name="T5" fmla="*/ 44 h 48"/>
              <a:gd name="T6" fmla="*/ 0 w 46"/>
              <a:gd name="T7" fmla="*/ 40 h 48"/>
              <a:gd name="T8" fmla="*/ 0 w 46"/>
              <a:gd name="T9" fmla="*/ 34 h 48"/>
              <a:gd name="T10" fmla="*/ 2 w 46"/>
              <a:gd name="T11" fmla="*/ 28 h 48"/>
              <a:gd name="T12" fmla="*/ 6 w 46"/>
              <a:gd name="T13" fmla="*/ 22 h 48"/>
              <a:gd name="T14" fmla="*/ 12 w 46"/>
              <a:gd name="T15" fmla="*/ 20 h 48"/>
              <a:gd name="T16" fmla="*/ 20 w 46"/>
              <a:gd name="T17" fmla="*/ 18 h 48"/>
              <a:gd name="T18" fmla="*/ 26 w 46"/>
              <a:gd name="T19" fmla="*/ 18 h 48"/>
              <a:gd name="T20" fmla="*/ 32 w 46"/>
              <a:gd name="T21" fmla="*/ 18 h 48"/>
              <a:gd name="T22" fmla="*/ 30 w 46"/>
              <a:gd name="T23" fmla="*/ 14 h 48"/>
              <a:gd name="T24" fmla="*/ 28 w 46"/>
              <a:gd name="T25" fmla="*/ 10 h 48"/>
              <a:gd name="T26" fmla="*/ 20 w 46"/>
              <a:gd name="T27" fmla="*/ 8 h 48"/>
              <a:gd name="T28" fmla="*/ 14 w 46"/>
              <a:gd name="T29" fmla="*/ 10 h 48"/>
              <a:gd name="T30" fmla="*/ 6 w 46"/>
              <a:gd name="T31" fmla="*/ 14 h 48"/>
              <a:gd name="T32" fmla="*/ 2 w 46"/>
              <a:gd name="T33" fmla="*/ 6 h 48"/>
              <a:gd name="T34" fmla="*/ 22 w 46"/>
              <a:gd name="T35" fmla="*/ 0 h 48"/>
              <a:gd name="T36" fmla="*/ 32 w 46"/>
              <a:gd name="T37" fmla="*/ 0 h 48"/>
              <a:gd name="T38" fmla="*/ 38 w 46"/>
              <a:gd name="T39" fmla="*/ 4 h 48"/>
              <a:gd name="T40" fmla="*/ 44 w 46"/>
              <a:gd name="T41" fmla="*/ 20 h 48"/>
              <a:gd name="T42" fmla="*/ 44 w 46"/>
              <a:gd name="T43" fmla="*/ 34 h 48"/>
              <a:gd name="T44" fmla="*/ 44 w 46"/>
              <a:gd name="T45" fmla="*/ 36 h 48"/>
              <a:gd name="T46" fmla="*/ 46 w 46"/>
              <a:gd name="T47" fmla="*/ 48 h 48"/>
              <a:gd name="T48" fmla="*/ 42 w 46"/>
              <a:gd name="T49" fmla="*/ 48 h 48"/>
              <a:gd name="T50" fmla="*/ 36 w 46"/>
              <a:gd name="T51" fmla="*/ 46 h 48"/>
              <a:gd name="T52" fmla="*/ 34 w 46"/>
              <a:gd name="T53" fmla="*/ 42 h 48"/>
              <a:gd name="T54" fmla="*/ 34 w 46"/>
              <a:gd name="T55" fmla="*/ 40 h 48"/>
              <a:gd name="T56" fmla="*/ 26 w 46"/>
              <a:gd name="T57" fmla="*/ 46 h 48"/>
              <a:gd name="T58" fmla="*/ 16 w 46"/>
              <a:gd name="T59" fmla="*/ 48 h 48"/>
              <a:gd name="T60" fmla="*/ 20 w 46"/>
              <a:gd name="T61" fmla="*/ 40 h 48"/>
              <a:gd name="T62" fmla="*/ 26 w 46"/>
              <a:gd name="T63" fmla="*/ 38 h 48"/>
              <a:gd name="T64" fmla="*/ 30 w 46"/>
              <a:gd name="T65" fmla="*/ 36 h 48"/>
              <a:gd name="T66" fmla="*/ 32 w 46"/>
              <a:gd name="T67" fmla="*/ 32 h 48"/>
              <a:gd name="T68" fmla="*/ 32 w 46"/>
              <a:gd name="T69" fmla="*/ 26 h 48"/>
              <a:gd name="T70" fmla="*/ 26 w 46"/>
              <a:gd name="T71" fmla="*/ 26 h 48"/>
              <a:gd name="T72" fmla="*/ 22 w 46"/>
              <a:gd name="T73" fmla="*/ 26 h 48"/>
              <a:gd name="T74" fmla="*/ 14 w 46"/>
              <a:gd name="T75" fmla="*/ 28 h 48"/>
              <a:gd name="T76" fmla="*/ 12 w 46"/>
              <a:gd name="T77" fmla="*/ 30 h 48"/>
              <a:gd name="T78" fmla="*/ 12 w 46"/>
              <a:gd name="T79" fmla="*/ 32 h 48"/>
              <a:gd name="T80" fmla="*/ 14 w 46"/>
              <a:gd name="T81" fmla="*/ 38 h 48"/>
              <a:gd name="T82" fmla="*/ 20 w 46"/>
              <a:gd name="T83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6" h="48">
                <a:moveTo>
                  <a:pt x="16" y="48"/>
                </a:moveTo>
                <a:lnTo>
                  <a:pt x="16" y="48"/>
                </a:lnTo>
                <a:lnTo>
                  <a:pt x="10" y="48"/>
                </a:lnTo>
                <a:lnTo>
                  <a:pt x="10" y="48"/>
                </a:lnTo>
                <a:lnTo>
                  <a:pt x="4" y="44"/>
                </a:lnTo>
                <a:lnTo>
                  <a:pt x="4" y="44"/>
                </a:lnTo>
                <a:lnTo>
                  <a:pt x="0" y="40"/>
                </a:lnTo>
                <a:lnTo>
                  <a:pt x="0" y="40"/>
                </a:lnTo>
                <a:lnTo>
                  <a:pt x="0" y="34"/>
                </a:lnTo>
                <a:lnTo>
                  <a:pt x="0" y="34"/>
                </a:lnTo>
                <a:lnTo>
                  <a:pt x="2" y="28"/>
                </a:lnTo>
                <a:lnTo>
                  <a:pt x="2" y="28"/>
                </a:lnTo>
                <a:lnTo>
                  <a:pt x="6" y="22"/>
                </a:lnTo>
                <a:lnTo>
                  <a:pt x="6" y="22"/>
                </a:lnTo>
                <a:lnTo>
                  <a:pt x="12" y="20"/>
                </a:lnTo>
                <a:lnTo>
                  <a:pt x="12" y="20"/>
                </a:lnTo>
                <a:lnTo>
                  <a:pt x="20" y="18"/>
                </a:lnTo>
                <a:lnTo>
                  <a:pt x="20" y="18"/>
                </a:lnTo>
                <a:lnTo>
                  <a:pt x="26" y="18"/>
                </a:lnTo>
                <a:lnTo>
                  <a:pt x="26" y="18"/>
                </a:lnTo>
                <a:lnTo>
                  <a:pt x="32" y="20"/>
                </a:lnTo>
                <a:lnTo>
                  <a:pt x="32" y="18"/>
                </a:lnTo>
                <a:lnTo>
                  <a:pt x="32" y="18"/>
                </a:lnTo>
                <a:lnTo>
                  <a:pt x="30" y="14"/>
                </a:lnTo>
                <a:lnTo>
                  <a:pt x="28" y="10"/>
                </a:lnTo>
                <a:lnTo>
                  <a:pt x="28" y="10"/>
                </a:lnTo>
                <a:lnTo>
                  <a:pt x="26" y="8"/>
                </a:lnTo>
                <a:lnTo>
                  <a:pt x="20" y="8"/>
                </a:lnTo>
                <a:lnTo>
                  <a:pt x="20" y="8"/>
                </a:lnTo>
                <a:lnTo>
                  <a:pt x="14" y="10"/>
                </a:lnTo>
                <a:lnTo>
                  <a:pt x="14" y="10"/>
                </a:lnTo>
                <a:lnTo>
                  <a:pt x="6" y="14"/>
                </a:lnTo>
                <a:lnTo>
                  <a:pt x="2" y="6"/>
                </a:lnTo>
                <a:lnTo>
                  <a:pt x="2" y="6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0"/>
                </a:lnTo>
                <a:lnTo>
                  <a:pt x="38" y="4"/>
                </a:lnTo>
                <a:lnTo>
                  <a:pt x="38" y="4"/>
                </a:lnTo>
                <a:lnTo>
                  <a:pt x="42" y="10"/>
                </a:lnTo>
                <a:lnTo>
                  <a:pt x="44" y="20"/>
                </a:lnTo>
                <a:lnTo>
                  <a:pt x="44" y="34"/>
                </a:lnTo>
                <a:lnTo>
                  <a:pt x="44" y="34"/>
                </a:lnTo>
                <a:lnTo>
                  <a:pt x="44" y="36"/>
                </a:lnTo>
                <a:lnTo>
                  <a:pt x="44" y="36"/>
                </a:lnTo>
                <a:lnTo>
                  <a:pt x="46" y="38"/>
                </a:lnTo>
                <a:lnTo>
                  <a:pt x="46" y="48"/>
                </a:lnTo>
                <a:lnTo>
                  <a:pt x="46" y="48"/>
                </a:lnTo>
                <a:lnTo>
                  <a:pt x="42" y="48"/>
                </a:lnTo>
                <a:lnTo>
                  <a:pt x="42" y="48"/>
                </a:lnTo>
                <a:lnTo>
                  <a:pt x="36" y="46"/>
                </a:lnTo>
                <a:lnTo>
                  <a:pt x="36" y="46"/>
                </a:lnTo>
                <a:lnTo>
                  <a:pt x="34" y="42"/>
                </a:lnTo>
                <a:lnTo>
                  <a:pt x="34" y="40"/>
                </a:lnTo>
                <a:lnTo>
                  <a:pt x="34" y="40"/>
                </a:lnTo>
                <a:lnTo>
                  <a:pt x="30" y="44"/>
                </a:lnTo>
                <a:lnTo>
                  <a:pt x="26" y="46"/>
                </a:lnTo>
                <a:lnTo>
                  <a:pt x="26" y="46"/>
                </a:lnTo>
                <a:lnTo>
                  <a:pt x="16" y="48"/>
                </a:lnTo>
                <a:lnTo>
                  <a:pt x="16" y="48"/>
                </a:lnTo>
                <a:close/>
                <a:moveTo>
                  <a:pt x="20" y="40"/>
                </a:moveTo>
                <a:lnTo>
                  <a:pt x="20" y="40"/>
                </a:lnTo>
                <a:lnTo>
                  <a:pt x="26" y="38"/>
                </a:lnTo>
                <a:lnTo>
                  <a:pt x="26" y="38"/>
                </a:lnTo>
                <a:lnTo>
                  <a:pt x="30" y="36"/>
                </a:lnTo>
                <a:lnTo>
                  <a:pt x="30" y="36"/>
                </a:lnTo>
                <a:lnTo>
                  <a:pt x="32" y="32"/>
                </a:lnTo>
                <a:lnTo>
                  <a:pt x="32" y="26"/>
                </a:lnTo>
                <a:lnTo>
                  <a:pt x="32" y="26"/>
                </a:lnTo>
                <a:lnTo>
                  <a:pt x="26" y="26"/>
                </a:lnTo>
                <a:lnTo>
                  <a:pt x="26" y="26"/>
                </a:lnTo>
                <a:lnTo>
                  <a:pt x="22" y="26"/>
                </a:lnTo>
                <a:lnTo>
                  <a:pt x="22" y="26"/>
                </a:lnTo>
                <a:lnTo>
                  <a:pt x="18" y="26"/>
                </a:lnTo>
                <a:lnTo>
                  <a:pt x="14" y="28"/>
                </a:lnTo>
                <a:lnTo>
                  <a:pt x="14" y="28"/>
                </a:lnTo>
                <a:lnTo>
                  <a:pt x="12" y="30"/>
                </a:lnTo>
                <a:lnTo>
                  <a:pt x="12" y="32"/>
                </a:lnTo>
                <a:lnTo>
                  <a:pt x="12" y="32"/>
                </a:lnTo>
                <a:lnTo>
                  <a:pt x="12" y="36"/>
                </a:lnTo>
                <a:lnTo>
                  <a:pt x="14" y="38"/>
                </a:lnTo>
                <a:lnTo>
                  <a:pt x="14" y="38"/>
                </a:lnTo>
                <a:lnTo>
                  <a:pt x="20" y="40"/>
                </a:lnTo>
                <a:lnTo>
                  <a:pt x="20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3"/>
          <p:cNvSpPr>
            <a:spLocks/>
          </p:cNvSpPr>
          <p:nvPr/>
        </p:nvSpPr>
        <p:spPr bwMode="auto">
          <a:xfrm>
            <a:off x="4505127" y="3743722"/>
            <a:ext cx="50800" cy="101600"/>
          </a:xfrm>
          <a:custGeom>
            <a:avLst/>
            <a:gdLst>
              <a:gd name="T0" fmla="*/ 32 w 32"/>
              <a:gd name="T1" fmla="*/ 62 h 64"/>
              <a:gd name="T2" fmla="*/ 32 w 32"/>
              <a:gd name="T3" fmla="*/ 62 h 64"/>
              <a:gd name="T4" fmla="*/ 26 w 32"/>
              <a:gd name="T5" fmla="*/ 64 h 64"/>
              <a:gd name="T6" fmla="*/ 26 w 32"/>
              <a:gd name="T7" fmla="*/ 64 h 64"/>
              <a:gd name="T8" fmla="*/ 18 w 32"/>
              <a:gd name="T9" fmla="*/ 64 h 64"/>
              <a:gd name="T10" fmla="*/ 18 w 32"/>
              <a:gd name="T11" fmla="*/ 64 h 64"/>
              <a:gd name="T12" fmla="*/ 12 w 32"/>
              <a:gd name="T13" fmla="*/ 64 h 64"/>
              <a:gd name="T14" fmla="*/ 12 w 32"/>
              <a:gd name="T15" fmla="*/ 64 h 64"/>
              <a:gd name="T16" fmla="*/ 8 w 32"/>
              <a:gd name="T17" fmla="*/ 62 h 64"/>
              <a:gd name="T18" fmla="*/ 8 w 32"/>
              <a:gd name="T19" fmla="*/ 62 h 64"/>
              <a:gd name="T20" fmla="*/ 6 w 32"/>
              <a:gd name="T21" fmla="*/ 58 h 64"/>
              <a:gd name="T22" fmla="*/ 6 w 32"/>
              <a:gd name="T23" fmla="*/ 58 h 64"/>
              <a:gd name="T24" fmla="*/ 6 w 32"/>
              <a:gd name="T25" fmla="*/ 52 h 64"/>
              <a:gd name="T26" fmla="*/ 6 w 32"/>
              <a:gd name="T27" fmla="*/ 26 h 64"/>
              <a:gd name="T28" fmla="*/ 0 w 32"/>
              <a:gd name="T29" fmla="*/ 26 h 64"/>
              <a:gd name="T30" fmla="*/ 0 w 32"/>
              <a:gd name="T31" fmla="*/ 16 h 64"/>
              <a:gd name="T32" fmla="*/ 6 w 32"/>
              <a:gd name="T33" fmla="*/ 16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6 h 64"/>
              <a:gd name="T40" fmla="*/ 28 w 32"/>
              <a:gd name="T41" fmla="*/ 16 h 64"/>
              <a:gd name="T42" fmla="*/ 28 w 32"/>
              <a:gd name="T43" fmla="*/ 26 h 64"/>
              <a:gd name="T44" fmla="*/ 18 w 32"/>
              <a:gd name="T45" fmla="*/ 26 h 64"/>
              <a:gd name="T46" fmla="*/ 18 w 32"/>
              <a:gd name="T47" fmla="*/ 48 h 64"/>
              <a:gd name="T48" fmla="*/ 18 w 32"/>
              <a:gd name="T49" fmla="*/ 48 h 64"/>
              <a:gd name="T50" fmla="*/ 18 w 32"/>
              <a:gd name="T51" fmla="*/ 52 h 64"/>
              <a:gd name="T52" fmla="*/ 18 w 32"/>
              <a:gd name="T53" fmla="*/ 52 h 64"/>
              <a:gd name="T54" fmla="*/ 22 w 32"/>
              <a:gd name="T55" fmla="*/ 54 h 64"/>
              <a:gd name="T56" fmla="*/ 22 w 32"/>
              <a:gd name="T57" fmla="*/ 54 h 64"/>
              <a:gd name="T58" fmla="*/ 26 w 32"/>
              <a:gd name="T59" fmla="*/ 52 h 64"/>
              <a:gd name="T60" fmla="*/ 26 w 32"/>
              <a:gd name="T61" fmla="*/ 52 h 64"/>
              <a:gd name="T62" fmla="*/ 28 w 32"/>
              <a:gd name="T63" fmla="*/ 52 h 64"/>
              <a:gd name="T64" fmla="*/ 32 w 32"/>
              <a:gd name="T65" fmla="*/ 62 h 64"/>
              <a:gd name="T66" fmla="*/ 32 w 32"/>
              <a:gd name="T67" fmla="*/ 6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2"/>
                </a:moveTo>
                <a:lnTo>
                  <a:pt x="32" y="62"/>
                </a:lnTo>
                <a:lnTo>
                  <a:pt x="26" y="64"/>
                </a:lnTo>
                <a:lnTo>
                  <a:pt x="26" y="64"/>
                </a:lnTo>
                <a:lnTo>
                  <a:pt x="18" y="64"/>
                </a:lnTo>
                <a:lnTo>
                  <a:pt x="18" y="64"/>
                </a:lnTo>
                <a:lnTo>
                  <a:pt x="12" y="64"/>
                </a:lnTo>
                <a:lnTo>
                  <a:pt x="12" y="64"/>
                </a:lnTo>
                <a:lnTo>
                  <a:pt x="8" y="62"/>
                </a:lnTo>
                <a:lnTo>
                  <a:pt x="8" y="62"/>
                </a:lnTo>
                <a:lnTo>
                  <a:pt x="6" y="58"/>
                </a:lnTo>
                <a:lnTo>
                  <a:pt x="6" y="58"/>
                </a:lnTo>
                <a:lnTo>
                  <a:pt x="6" y="52"/>
                </a:lnTo>
                <a:lnTo>
                  <a:pt x="6" y="26"/>
                </a:lnTo>
                <a:lnTo>
                  <a:pt x="0" y="26"/>
                </a:lnTo>
                <a:lnTo>
                  <a:pt x="0" y="16"/>
                </a:lnTo>
                <a:lnTo>
                  <a:pt x="6" y="16"/>
                </a:lnTo>
                <a:lnTo>
                  <a:pt x="6" y="0"/>
                </a:lnTo>
                <a:lnTo>
                  <a:pt x="18" y="0"/>
                </a:lnTo>
                <a:lnTo>
                  <a:pt x="18" y="16"/>
                </a:lnTo>
                <a:lnTo>
                  <a:pt x="28" y="16"/>
                </a:lnTo>
                <a:lnTo>
                  <a:pt x="28" y="26"/>
                </a:lnTo>
                <a:lnTo>
                  <a:pt x="18" y="26"/>
                </a:lnTo>
                <a:lnTo>
                  <a:pt x="18" y="48"/>
                </a:lnTo>
                <a:lnTo>
                  <a:pt x="18" y="48"/>
                </a:lnTo>
                <a:lnTo>
                  <a:pt x="18" y="52"/>
                </a:lnTo>
                <a:lnTo>
                  <a:pt x="18" y="52"/>
                </a:lnTo>
                <a:lnTo>
                  <a:pt x="22" y="54"/>
                </a:lnTo>
                <a:lnTo>
                  <a:pt x="22" y="54"/>
                </a:lnTo>
                <a:lnTo>
                  <a:pt x="26" y="52"/>
                </a:lnTo>
                <a:lnTo>
                  <a:pt x="26" y="52"/>
                </a:lnTo>
                <a:lnTo>
                  <a:pt x="28" y="52"/>
                </a:lnTo>
                <a:lnTo>
                  <a:pt x="32" y="62"/>
                </a:lnTo>
                <a:lnTo>
                  <a:pt x="3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4"/>
          <p:cNvSpPr>
            <a:spLocks noEditPoints="1"/>
          </p:cNvSpPr>
          <p:nvPr/>
        </p:nvSpPr>
        <p:spPr bwMode="auto">
          <a:xfrm>
            <a:off x="4559102" y="3769122"/>
            <a:ext cx="79375" cy="76200"/>
          </a:xfrm>
          <a:custGeom>
            <a:avLst/>
            <a:gdLst>
              <a:gd name="T0" fmla="*/ 24 w 50"/>
              <a:gd name="T1" fmla="*/ 48 h 48"/>
              <a:gd name="T2" fmla="*/ 14 w 50"/>
              <a:gd name="T3" fmla="*/ 46 h 48"/>
              <a:gd name="T4" fmla="*/ 6 w 50"/>
              <a:gd name="T5" fmla="*/ 42 h 48"/>
              <a:gd name="T6" fmla="*/ 0 w 50"/>
              <a:gd name="T7" fmla="*/ 34 h 48"/>
              <a:gd name="T8" fmla="*/ 0 w 50"/>
              <a:gd name="T9" fmla="*/ 24 h 48"/>
              <a:gd name="T10" fmla="*/ 0 w 50"/>
              <a:gd name="T11" fmla="*/ 14 h 48"/>
              <a:gd name="T12" fmla="*/ 6 w 50"/>
              <a:gd name="T13" fmla="*/ 6 h 48"/>
              <a:gd name="T14" fmla="*/ 14 w 50"/>
              <a:gd name="T15" fmla="*/ 2 h 48"/>
              <a:gd name="T16" fmla="*/ 24 w 50"/>
              <a:gd name="T17" fmla="*/ 0 h 48"/>
              <a:gd name="T18" fmla="*/ 34 w 50"/>
              <a:gd name="T19" fmla="*/ 2 h 48"/>
              <a:gd name="T20" fmla="*/ 42 w 50"/>
              <a:gd name="T21" fmla="*/ 6 h 48"/>
              <a:gd name="T22" fmla="*/ 48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2 w 50"/>
              <a:gd name="T29" fmla="*/ 28 h 48"/>
              <a:gd name="T30" fmla="*/ 14 w 50"/>
              <a:gd name="T31" fmla="*/ 32 h 48"/>
              <a:gd name="T32" fmla="*/ 16 w 50"/>
              <a:gd name="T33" fmla="*/ 36 h 48"/>
              <a:gd name="T34" fmla="*/ 20 w 50"/>
              <a:gd name="T35" fmla="*/ 40 h 48"/>
              <a:gd name="T36" fmla="*/ 24 w 50"/>
              <a:gd name="T37" fmla="*/ 40 h 48"/>
              <a:gd name="T38" fmla="*/ 32 w 50"/>
              <a:gd name="T39" fmla="*/ 38 h 48"/>
              <a:gd name="T40" fmla="*/ 36 w 50"/>
              <a:gd name="T41" fmla="*/ 34 h 48"/>
              <a:gd name="T42" fmla="*/ 46 w 50"/>
              <a:gd name="T43" fmla="*/ 36 h 48"/>
              <a:gd name="T44" fmla="*/ 38 w 50"/>
              <a:gd name="T45" fmla="*/ 46 h 48"/>
              <a:gd name="T46" fmla="*/ 32 w 50"/>
              <a:gd name="T47" fmla="*/ 48 h 48"/>
              <a:gd name="T48" fmla="*/ 24 w 50"/>
              <a:gd name="T49" fmla="*/ 48 h 48"/>
              <a:gd name="T50" fmla="*/ 36 w 50"/>
              <a:gd name="T51" fmla="*/ 20 h 48"/>
              <a:gd name="T52" fmla="*/ 32 w 50"/>
              <a:gd name="T53" fmla="*/ 12 h 48"/>
              <a:gd name="T54" fmla="*/ 28 w 50"/>
              <a:gd name="T55" fmla="*/ 10 h 48"/>
              <a:gd name="T56" fmla="*/ 24 w 50"/>
              <a:gd name="T57" fmla="*/ 8 h 48"/>
              <a:gd name="T58" fmla="*/ 20 w 50"/>
              <a:gd name="T59" fmla="*/ 10 h 48"/>
              <a:gd name="T60" fmla="*/ 16 w 50"/>
              <a:gd name="T61" fmla="*/ 12 h 48"/>
              <a:gd name="T62" fmla="*/ 14 w 50"/>
              <a:gd name="T63" fmla="*/ 16 h 48"/>
              <a:gd name="T64" fmla="*/ 36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4" y="48"/>
                </a:moveTo>
                <a:lnTo>
                  <a:pt x="24" y="48"/>
                </a:lnTo>
                <a:lnTo>
                  <a:pt x="14" y="46"/>
                </a:lnTo>
                <a:lnTo>
                  <a:pt x="14" y="46"/>
                </a:lnTo>
                <a:lnTo>
                  <a:pt x="6" y="42"/>
                </a:lnTo>
                <a:lnTo>
                  <a:pt x="6" y="42"/>
                </a:lnTo>
                <a:lnTo>
                  <a:pt x="0" y="34"/>
                </a:lnTo>
                <a:lnTo>
                  <a:pt x="0" y="34"/>
                </a:lnTo>
                <a:lnTo>
                  <a:pt x="0" y="24"/>
                </a:lnTo>
                <a:lnTo>
                  <a:pt x="0" y="24"/>
                </a:lnTo>
                <a:lnTo>
                  <a:pt x="0" y="14"/>
                </a:lnTo>
                <a:lnTo>
                  <a:pt x="0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2" y="6"/>
                </a:lnTo>
                <a:lnTo>
                  <a:pt x="42" y="6"/>
                </a:lnTo>
                <a:lnTo>
                  <a:pt x="48" y="14"/>
                </a:lnTo>
                <a:lnTo>
                  <a:pt x="48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48" y="28"/>
                </a:lnTo>
                <a:lnTo>
                  <a:pt x="12" y="28"/>
                </a:lnTo>
                <a:lnTo>
                  <a:pt x="12" y="28"/>
                </a:lnTo>
                <a:lnTo>
                  <a:pt x="14" y="32"/>
                </a:lnTo>
                <a:lnTo>
                  <a:pt x="14" y="32"/>
                </a:lnTo>
                <a:lnTo>
                  <a:pt x="16" y="36"/>
                </a:lnTo>
                <a:lnTo>
                  <a:pt x="16" y="36"/>
                </a:lnTo>
                <a:lnTo>
                  <a:pt x="20" y="40"/>
                </a:lnTo>
                <a:lnTo>
                  <a:pt x="20" y="40"/>
                </a:lnTo>
                <a:lnTo>
                  <a:pt x="24" y="40"/>
                </a:lnTo>
                <a:lnTo>
                  <a:pt x="24" y="40"/>
                </a:lnTo>
                <a:lnTo>
                  <a:pt x="32" y="38"/>
                </a:lnTo>
                <a:lnTo>
                  <a:pt x="32" y="38"/>
                </a:lnTo>
                <a:lnTo>
                  <a:pt x="36" y="34"/>
                </a:lnTo>
                <a:lnTo>
                  <a:pt x="46" y="36"/>
                </a:lnTo>
                <a:lnTo>
                  <a:pt x="46" y="36"/>
                </a:lnTo>
                <a:lnTo>
                  <a:pt x="42" y="42"/>
                </a:lnTo>
                <a:lnTo>
                  <a:pt x="38" y="46"/>
                </a:lnTo>
                <a:lnTo>
                  <a:pt x="38" y="46"/>
                </a:lnTo>
                <a:lnTo>
                  <a:pt x="32" y="4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36" y="20"/>
                </a:moveTo>
                <a:lnTo>
                  <a:pt x="36" y="20"/>
                </a:lnTo>
                <a:lnTo>
                  <a:pt x="36" y="16"/>
                </a:lnTo>
                <a:lnTo>
                  <a:pt x="32" y="12"/>
                </a:lnTo>
                <a:lnTo>
                  <a:pt x="32" y="12"/>
                </a:lnTo>
                <a:lnTo>
                  <a:pt x="28" y="10"/>
                </a:lnTo>
                <a:lnTo>
                  <a:pt x="24" y="8"/>
                </a:lnTo>
                <a:lnTo>
                  <a:pt x="24" y="8"/>
                </a:lnTo>
                <a:lnTo>
                  <a:pt x="20" y="10"/>
                </a:lnTo>
                <a:lnTo>
                  <a:pt x="20" y="10"/>
                </a:lnTo>
                <a:lnTo>
                  <a:pt x="16" y="12"/>
                </a:lnTo>
                <a:lnTo>
                  <a:pt x="16" y="12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36" y="20"/>
                </a:lnTo>
                <a:lnTo>
                  <a:pt x="3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5"/>
          <p:cNvSpPr>
            <a:spLocks noEditPoints="1"/>
          </p:cNvSpPr>
          <p:nvPr/>
        </p:nvSpPr>
        <p:spPr bwMode="auto">
          <a:xfrm>
            <a:off x="4644827" y="3769122"/>
            <a:ext cx="76200" cy="107950"/>
          </a:xfrm>
          <a:custGeom>
            <a:avLst/>
            <a:gdLst>
              <a:gd name="T0" fmla="*/ 22 w 48"/>
              <a:gd name="T1" fmla="*/ 48 h 68"/>
              <a:gd name="T2" fmla="*/ 12 w 48"/>
              <a:gd name="T3" fmla="*/ 46 h 68"/>
              <a:gd name="T4" fmla="*/ 6 w 48"/>
              <a:gd name="T5" fmla="*/ 40 h 68"/>
              <a:gd name="T6" fmla="*/ 2 w 48"/>
              <a:gd name="T7" fmla="*/ 34 h 68"/>
              <a:gd name="T8" fmla="*/ 0 w 48"/>
              <a:gd name="T9" fmla="*/ 24 h 68"/>
              <a:gd name="T10" fmla="*/ 2 w 48"/>
              <a:gd name="T11" fmla="*/ 14 h 68"/>
              <a:gd name="T12" fmla="*/ 6 w 48"/>
              <a:gd name="T13" fmla="*/ 6 h 68"/>
              <a:gd name="T14" fmla="*/ 12 w 48"/>
              <a:gd name="T15" fmla="*/ 2 h 68"/>
              <a:gd name="T16" fmla="*/ 22 w 48"/>
              <a:gd name="T17" fmla="*/ 0 h 68"/>
              <a:gd name="T18" fmla="*/ 32 w 48"/>
              <a:gd name="T19" fmla="*/ 2 h 68"/>
              <a:gd name="T20" fmla="*/ 38 w 48"/>
              <a:gd name="T21" fmla="*/ 8 h 68"/>
              <a:gd name="T22" fmla="*/ 48 w 48"/>
              <a:gd name="T23" fmla="*/ 0 h 68"/>
              <a:gd name="T24" fmla="*/ 48 w 48"/>
              <a:gd name="T25" fmla="*/ 46 h 68"/>
              <a:gd name="T26" fmla="*/ 46 w 48"/>
              <a:gd name="T27" fmla="*/ 54 h 68"/>
              <a:gd name="T28" fmla="*/ 42 w 48"/>
              <a:gd name="T29" fmla="*/ 62 h 68"/>
              <a:gd name="T30" fmla="*/ 34 w 48"/>
              <a:gd name="T31" fmla="*/ 66 h 68"/>
              <a:gd name="T32" fmla="*/ 22 w 48"/>
              <a:gd name="T33" fmla="*/ 68 h 68"/>
              <a:gd name="T34" fmla="*/ 10 w 48"/>
              <a:gd name="T35" fmla="*/ 66 h 68"/>
              <a:gd name="T36" fmla="*/ 4 w 48"/>
              <a:gd name="T37" fmla="*/ 62 h 68"/>
              <a:gd name="T38" fmla="*/ 8 w 48"/>
              <a:gd name="T39" fmla="*/ 52 h 68"/>
              <a:gd name="T40" fmla="*/ 14 w 48"/>
              <a:gd name="T41" fmla="*/ 56 h 68"/>
              <a:gd name="T42" fmla="*/ 22 w 48"/>
              <a:gd name="T43" fmla="*/ 58 h 68"/>
              <a:gd name="T44" fmla="*/ 28 w 48"/>
              <a:gd name="T45" fmla="*/ 58 h 68"/>
              <a:gd name="T46" fmla="*/ 32 w 48"/>
              <a:gd name="T47" fmla="*/ 56 h 68"/>
              <a:gd name="T48" fmla="*/ 36 w 48"/>
              <a:gd name="T49" fmla="*/ 52 h 68"/>
              <a:gd name="T50" fmla="*/ 36 w 48"/>
              <a:gd name="T51" fmla="*/ 46 h 68"/>
              <a:gd name="T52" fmla="*/ 36 w 48"/>
              <a:gd name="T53" fmla="*/ 40 h 68"/>
              <a:gd name="T54" fmla="*/ 30 w 48"/>
              <a:gd name="T55" fmla="*/ 46 h 68"/>
              <a:gd name="T56" fmla="*/ 22 w 48"/>
              <a:gd name="T57" fmla="*/ 48 h 68"/>
              <a:gd name="T58" fmla="*/ 26 w 48"/>
              <a:gd name="T59" fmla="*/ 38 h 68"/>
              <a:gd name="T60" fmla="*/ 28 w 48"/>
              <a:gd name="T61" fmla="*/ 38 h 68"/>
              <a:gd name="T62" fmla="*/ 32 w 48"/>
              <a:gd name="T63" fmla="*/ 36 h 68"/>
              <a:gd name="T64" fmla="*/ 36 w 48"/>
              <a:gd name="T65" fmla="*/ 34 h 68"/>
              <a:gd name="T66" fmla="*/ 36 w 48"/>
              <a:gd name="T67" fmla="*/ 30 h 68"/>
              <a:gd name="T68" fmla="*/ 36 w 48"/>
              <a:gd name="T69" fmla="*/ 20 h 68"/>
              <a:gd name="T70" fmla="*/ 32 w 48"/>
              <a:gd name="T71" fmla="*/ 12 h 68"/>
              <a:gd name="T72" fmla="*/ 28 w 48"/>
              <a:gd name="T73" fmla="*/ 10 h 68"/>
              <a:gd name="T74" fmla="*/ 24 w 48"/>
              <a:gd name="T75" fmla="*/ 10 h 68"/>
              <a:gd name="T76" fmla="*/ 20 w 48"/>
              <a:gd name="T77" fmla="*/ 12 h 68"/>
              <a:gd name="T78" fmla="*/ 16 w 48"/>
              <a:gd name="T79" fmla="*/ 14 h 68"/>
              <a:gd name="T80" fmla="*/ 12 w 48"/>
              <a:gd name="T81" fmla="*/ 18 h 68"/>
              <a:gd name="T82" fmla="*/ 12 w 48"/>
              <a:gd name="T83" fmla="*/ 24 h 68"/>
              <a:gd name="T84" fmla="*/ 14 w 48"/>
              <a:gd name="T85" fmla="*/ 30 h 68"/>
              <a:gd name="T86" fmla="*/ 16 w 48"/>
              <a:gd name="T87" fmla="*/ 34 h 68"/>
              <a:gd name="T88" fmla="*/ 20 w 48"/>
              <a:gd name="T89" fmla="*/ 38 h 68"/>
              <a:gd name="T90" fmla="*/ 26 w 48"/>
              <a:gd name="T91" fmla="*/ 3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" h="68">
                <a:moveTo>
                  <a:pt x="22" y="48"/>
                </a:moveTo>
                <a:lnTo>
                  <a:pt x="22" y="48"/>
                </a:lnTo>
                <a:lnTo>
                  <a:pt x="12" y="46"/>
                </a:lnTo>
                <a:lnTo>
                  <a:pt x="12" y="46"/>
                </a:lnTo>
                <a:lnTo>
                  <a:pt x="6" y="40"/>
                </a:lnTo>
                <a:lnTo>
                  <a:pt x="6" y="40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2" y="2"/>
                </a:lnTo>
                <a:lnTo>
                  <a:pt x="32" y="2"/>
                </a:lnTo>
                <a:lnTo>
                  <a:pt x="38" y="8"/>
                </a:lnTo>
                <a:lnTo>
                  <a:pt x="38" y="0"/>
                </a:lnTo>
                <a:lnTo>
                  <a:pt x="48" y="0"/>
                </a:lnTo>
                <a:lnTo>
                  <a:pt x="48" y="46"/>
                </a:lnTo>
                <a:lnTo>
                  <a:pt x="48" y="46"/>
                </a:lnTo>
                <a:lnTo>
                  <a:pt x="46" y="54"/>
                </a:lnTo>
                <a:lnTo>
                  <a:pt x="46" y="54"/>
                </a:lnTo>
                <a:lnTo>
                  <a:pt x="42" y="62"/>
                </a:lnTo>
                <a:lnTo>
                  <a:pt x="42" y="62"/>
                </a:lnTo>
                <a:lnTo>
                  <a:pt x="34" y="66"/>
                </a:lnTo>
                <a:lnTo>
                  <a:pt x="34" y="66"/>
                </a:lnTo>
                <a:lnTo>
                  <a:pt x="22" y="68"/>
                </a:lnTo>
                <a:lnTo>
                  <a:pt x="22" y="68"/>
                </a:lnTo>
                <a:lnTo>
                  <a:pt x="16" y="68"/>
                </a:lnTo>
                <a:lnTo>
                  <a:pt x="10" y="66"/>
                </a:lnTo>
                <a:lnTo>
                  <a:pt x="10" y="66"/>
                </a:lnTo>
                <a:lnTo>
                  <a:pt x="4" y="62"/>
                </a:lnTo>
                <a:lnTo>
                  <a:pt x="0" y="58"/>
                </a:lnTo>
                <a:lnTo>
                  <a:pt x="8" y="52"/>
                </a:lnTo>
                <a:lnTo>
                  <a:pt x="8" y="52"/>
                </a:lnTo>
                <a:lnTo>
                  <a:pt x="14" y="56"/>
                </a:lnTo>
                <a:lnTo>
                  <a:pt x="14" y="56"/>
                </a:lnTo>
                <a:lnTo>
                  <a:pt x="22" y="58"/>
                </a:lnTo>
                <a:lnTo>
                  <a:pt x="22" y="58"/>
                </a:lnTo>
                <a:lnTo>
                  <a:pt x="28" y="58"/>
                </a:lnTo>
                <a:lnTo>
                  <a:pt x="28" y="58"/>
                </a:lnTo>
                <a:lnTo>
                  <a:pt x="32" y="56"/>
                </a:lnTo>
                <a:lnTo>
                  <a:pt x="32" y="56"/>
                </a:lnTo>
                <a:lnTo>
                  <a:pt x="36" y="52"/>
                </a:lnTo>
                <a:lnTo>
                  <a:pt x="36" y="52"/>
                </a:lnTo>
                <a:lnTo>
                  <a:pt x="36" y="46"/>
                </a:lnTo>
                <a:lnTo>
                  <a:pt x="36" y="40"/>
                </a:lnTo>
                <a:lnTo>
                  <a:pt x="36" y="40"/>
                </a:lnTo>
                <a:lnTo>
                  <a:pt x="34" y="44"/>
                </a:lnTo>
                <a:lnTo>
                  <a:pt x="30" y="46"/>
                </a:lnTo>
                <a:lnTo>
                  <a:pt x="30" y="46"/>
                </a:lnTo>
                <a:lnTo>
                  <a:pt x="22" y="48"/>
                </a:lnTo>
                <a:lnTo>
                  <a:pt x="22" y="48"/>
                </a:lnTo>
                <a:close/>
                <a:moveTo>
                  <a:pt x="26" y="38"/>
                </a:moveTo>
                <a:lnTo>
                  <a:pt x="26" y="38"/>
                </a:lnTo>
                <a:lnTo>
                  <a:pt x="28" y="38"/>
                </a:lnTo>
                <a:lnTo>
                  <a:pt x="28" y="38"/>
                </a:lnTo>
                <a:lnTo>
                  <a:pt x="32" y="36"/>
                </a:lnTo>
                <a:lnTo>
                  <a:pt x="32" y="36"/>
                </a:lnTo>
                <a:lnTo>
                  <a:pt x="36" y="34"/>
                </a:lnTo>
                <a:lnTo>
                  <a:pt x="36" y="34"/>
                </a:lnTo>
                <a:lnTo>
                  <a:pt x="36" y="30"/>
                </a:lnTo>
                <a:lnTo>
                  <a:pt x="36" y="20"/>
                </a:lnTo>
                <a:lnTo>
                  <a:pt x="36" y="20"/>
                </a:lnTo>
                <a:lnTo>
                  <a:pt x="34" y="16"/>
                </a:lnTo>
                <a:lnTo>
                  <a:pt x="32" y="12"/>
                </a:lnTo>
                <a:lnTo>
                  <a:pt x="32" y="12"/>
                </a:lnTo>
                <a:lnTo>
                  <a:pt x="28" y="10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2" y="18"/>
                </a:lnTo>
                <a:lnTo>
                  <a:pt x="12" y="18"/>
                </a:lnTo>
                <a:lnTo>
                  <a:pt x="12" y="24"/>
                </a:lnTo>
                <a:lnTo>
                  <a:pt x="12" y="24"/>
                </a:lnTo>
                <a:lnTo>
                  <a:pt x="14" y="30"/>
                </a:lnTo>
                <a:lnTo>
                  <a:pt x="14" y="30"/>
                </a:lnTo>
                <a:lnTo>
                  <a:pt x="16" y="34"/>
                </a:lnTo>
                <a:lnTo>
                  <a:pt x="16" y="34"/>
                </a:lnTo>
                <a:lnTo>
                  <a:pt x="20" y="38"/>
                </a:lnTo>
                <a:lnTo>
                  <a:pt x="20" y="38"/>
                </a:lnTo>
                <a:lnTo>
                  <a:pt x="26" y="38"/>
                </a:lnTo>
                <a:lnTo>
                  <a:pt x="2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6"/>
          <p:cNvSpPr>
            <a:spLocks/>
          </p:cNvSpPr>
          <p:nvPr/>
        </p:nvSpPr>
        <p:spPr bwMode="auto">
          <a:xfrm>
            <a:off x="4730552" y="3769122"/>
            <a:ext cx="79375" cy="107950"/>
          </a:xfrm>
          <a:custGeom>
            <a:avLst/>
            <a:gdLst>
              <a:gd name="T0" fmla="*/ 6 w 50"/>
              <a:gd name="T1" fmla="*/ 58 h 68"/>
              <a:gd name="T2" fmla="*/ 6 w 50"/>
              <a:gd name="T3" fmla="*/ 58 h 68"/>
              <a:gd name="T4" fmla="*/ 10 w 50"/>
              <a:gd name="T5" fmla="*/ 58 h 68"/>
              <a:gd name="T6" fmla="*/ 10 w 50"/>
              <a:gd name="T7" fmla="*/ 58 h 68"/>
              <a:gd name="T8" fmla="*/ 12 w 50"/>
              <a:gd name="T9" fmla="*/ 58 h 68"/>
              <a:gd name="T10" fmla="*/ 12 w 50"/>
              <a:gd name="T11" fmla="*/ 58 h 68"/>
              <a:gd name="T12" fmla="*/ 14 w 50"/>
              <a:gd name="T13" fmla="*/ 58 h 68"/>
              <a:gd name="T14" fmla="*/ 14 w 50"/>
              <a:gd name="T15" fmla="*/ 58 h 68"/>
              <a:gd name="T16" fmla="*/ 16 w 50"/>
              <a:gd name="T17" fmla="*/ 56 h 68"/>
              <a:gd name="T18" fmla="*/ 16 w 50"/>
              <a:gd name="T19" fmla="*/ 56 h 68"/>
              <a:gd name="T20" fmla="*/ 18 w 50"/>
              <a:gd name="T21" fmla="*/ 52 h 68"/>
              <a:gd name="T22" fmla="*/ 18 w 50"/>
              <a:gd name="T23" fmla="*/ 52 h 68"/>
              <a:gd name="T24" fmla="*/ 20 w 50"/>
              <a:gd name="T25" fmla="*/ 48 h 68"/>
              <a:gd name="T26" fmla="*/ 0 w 50"/>
              <a:gd name="T27" fmla="*/ 0 h 68"/>
              <a:gd name="T28" fmla="*/ 14 w 50"/>
              <a:gd name="T29" fmla="*/ 0 h 68"/>
              <a:gd name="T30" fmla="*/ 26 w 50"/>
              <a:gd name="T31" fmla="*/ 38 h 68"/>
              <a:gd name="T32" fmla="*/ 38 w 50"/>
              <a:gd name="T33" fmla="*/ 0 h 68"/>
              <a:gd name="T34" fmla="*/ 50 w 50"/>
              <a:gd name="T35" fmla="*/ 0 h 68"/>
              <a:gd name="T36" fmla="*/ 30 w 50"/>
              <a:gd name="T37" fmla="*/ 58 h 68"/>
              <a:gd name="T38" fmla="*/ 30 w 50"/>
              <a:gd name="T39" fmla="*/ 58 h 68"/>
              <a:gd name="T40" fmla="*/ 26 w 50"/>
              <a:gd name="T41" fmla="*/ 62 h 68"/>
              <a:gd name="T42" fmla="*/ 24 w 50"/>
              <a:gd name="T43" fmla="*/ 66 h 68"/>
              <a:gd name="T44" fmla="*/ 24 w 50"/>
              <a:gd name="T45" fmla="*/ 66 h 68"/>
              <a:gd name="T46" fmla="*/ 18 w 50"/>
              <a:gd name="T47" fmla="*/ 68 h 68"/>
              <a:gd name="T48" fmla="*/ 14 w 50"/>
              <a:gd name="T49" fmla="*/ 68 h 68"/>
              <a:gd name="T50" fmla="*/ 14 w 50"/>
              <a:gd name="T51" fmla="*/ 68 h 68"/>
              <a:gd name="T52" fmla="*/ 10 w 50"/>
              <a:gd name="T53" fmla="*/ 68 h 68"/>
              <a:gd name="T54" fmla="*/ 10 w 50"/>
              <a:gd name="T55" fmla="*/ 68 h 68"/>
              <a:gd name="T56" fmla="*/ 6 w 50"/>
              <a:gd name="T57" fmla="*/ 68 h 68"/>
              <a:gd name="T58" fmla="*/ 6 w 50"/>
              <a:gd name="T59" fmla="*/ 58 h 68"/>
              <a:gd name="T60" fmla="*/ 6 w 50"/>
              <a:gd name="T61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" h="68">
                <a:moveTo>
                  <a:pt x="6" y="58"/>
                </a:moveTo>
                <a:lnTo>
                  <a:pt x="6" y="58"/>
                </a:lnTo>
                <a:lnTo>
                  <a:pt x="10" y="58"/>
                </a:lnTo>
                <a:lnTo>
                  <a:pt x="10" y="58"/>
                </a:lnTo>
                <a:lnTo>
                  <a:pt x="12" y="58"/>
                </a:lnTo>
                <a:lnTo>
                  <a:pt x="12" y="58"/>
                </a:lnTo>
                <a:lnTo>
                  <a:pt x="14" y="58"/>
                </a:lnTo>
                <a:lnTo>
                  <a:pt x="14" y="58"/>
                </a:lnTo>
                <a:lnTo>
                  <a:pt x="16" y="56"/>
                </a:lnTo>
                <a:lnTo>
                  <a:pt x="16" y="56"/>
                </a:lnTo>
                <a:lnTo>
                  <a:pt x="18" y="52"/>
                </a:lnTo>
                <a:lnTo>
                  <a:pt x="18" y="52"/>
                </a:lnTo>
                <a:lnTo>
                  <a:pt x="20" y="48"/>
                </a:lnTo>
                <a:lnTo>
                  <a:pt x="0" y="0"/>
                </a:lnTo>
                <a:lnTo>
                  <a:pt x="14" y="0"/>
                </a:lnTo>
                <a:lnTo>
                  <a:pt x="26" y="38"/>
                </a:lnTo>
                <a:lnTo>
                  <a:pt x="38" y="0"/>
                </a:lnTo>
                <a:lnTo>
                  <a:pt x="50" y="0"/>
                </a:lnTo>
                <a:lnTo>
                  <a:pt x="30" y="58"/>
                </a:lnTo>
                <a:lnTo>
                  <a:pt x="30" y="58"/>
                </a:lnTo>
                <a:lnTo>
                  <a:pt x="26" y="62"/>
                </a:lnTo>
                <a:lnTo>
                  <a:pt x="24" y="66"/>
                </a:lnTo>
                <a:lnTo>
                  <a:pt x="24" y="66"/>
                </a:lnTo>
                <a:lnTo>
                  <a:pt x="18" y="68"/>
                </a:lnTo>
                <a:lnTo>
                  <a:pt x="14" y="68"/>
                </a:lnTo>
                <a:lnTo>
                  <a:pt x="14" y="68"/>
                </a:lnTo>
                <a:lnTo>
                  <a:pt x="10" y="68"/>
                </a:lnTo>
                <a:lnTo>
                  <a:pt x="10" y="68"/>
                </a:lnTo>
                <a:lnTo>
                  <a:pt x="6" y="68"/>
                </a:lnTo>
                <a:lnTo>
                  <a:pt x="6" y="58"/>
                </a:lnTo>
                <a:lnTo>
                  <a:pt x="6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7"/>
          <p:cNvSpPr>
            <a:spLocks noEditPoints="1"/>
          </p:cNvSpPr>
          <p:nvPr/>
        </p:nvSpPr>
        <p:spPr bwMode="auto">
          <a:xfrm>
            <a:off x="7515027" y="3276997"/>
            <a:ext cx="82550" cy="101600"/>
          </a:xfrm>
          <a:custGeom>
            <a:avLst/>
            <a:gdLst>
              <a:gd name="T0" fmla="*/ 0 w 52"/>
              <a:gd name="T1" fmla="*/ 64 h 64"/>
              <a:gd name="T2" fmla="*/ 0 w 52"/>
              <a:gd name="T3" fmla="*/ 0 h 64"/>
              <a:gd name="T4" fmla="*/ 30 w 52"/>
              <a:gd name="T5" fmla="*/ 0 h 64"/>
              <a:gd name="T6" fmla="*/ 30 w 52"/>
              <a:gd name="T7" fmla="*/ 0 h 64"/>
              <a:gd name="T8" fmla="*/ 38 w 52"/>
              <a:gd name="T9" fmla="*/ 2 h 64"/>
              <a:gd name="T10" fmla="*/ 38 w 52"/>
              <a:gd name="T11" fmla="*/ 2 h 64"/>
              <a:gd name="T12" fmla="*/ 44 w 52"/>
              <a:gd name="T13" fmla="*/ 6 h 64"/>
              <a:gd name="T14" fmla="*/ 44 w 52"/>
              <a:gd name="T15" fmla="*/ 6 h 64"/>
              <a:gd name="T16" fmla="*/ 48 w 52"/>
              <a:gd name="T17" fmla="*/ 14 h 64"/>
              <a:gd name="T18" fmla="*/ 48 w 52"/>
              <a:gd name="T19" fmla="*/ 14 h 64"/>
              <a:gd name="T20" fmla="*/ 50 w 52"/>
              <a:gd name="T21" fmla="*/ 22 h 64"/>
              <a:gd name="T22" fmla="*/ 50 w 52"/>
              <a:gd name="T23" fmla="*/ 22 h 64"/>
              <a:gd name="T24" fmla="*/ 48 w 52"/>
              <a:gd name="T25" fmla="*/ 28 h 64"/>
              <a:gd name="T26" fmla="*/ 46 w 52"/>
              <a:gd name="T27" fmla="*/ 32 h 64"/>
              <a:gd name="T28" fmla="*/ 46 w 52"/>
              <a:gd name="T29" fmla="*/ 32 h 64"/>
              <a:gd name="T30" fmla="*/ 42 w 52"/>
              <a:gd name="T31" fmla="*/ 38 h 64"/>
              <a:gd name="T32" fmla="*/ 38 w 52"/>
              <a:gd name="T33" fmla="*/ 40 h 64"/>
              <a:gd name="T34" fmla="*/ 52 w 52"/>
              <a:gd name="T35" fmla="*/ 64 h 64"/>
              <a:gd name="T36" fmla="*/ 38 w 52"/>
              <a:gd name="T37" fmla="*/ 64 h 64"/>
              <a:gd name="T38" fmla="*/ 26 w 52"/>
              <a:gd name="T39" fmla="*/ 42 h 64"/>
              <a:gd name="T40" fmla="*/ 14 w 52"/>
              <a:gd name="T41" fmla="*/ 42 h 64"/>
              <a:gd name="T42" fmla="*/ 14 w 52"/>
              <a:gd name="T43" fmla="*/ 64 h 64"/>
              <a:gd name="T44" fmla="*/ 0 w 52"/>
              <a:gd name="T45" fmla="*/ 64 h 64"/>
              <a:gd name="T46" fmla="*/ 0 w 52"/>
              <a:gd name="T47" fmla="*/ 64 h 64"/>
              <a:gd name="T48" fmla="*/ 14 w 52"/>
              <a:gd name="T49" fmla="*/ 32 h 64"/>
              <a:gd name="T50" fmla="*/ 28 w 52"/>
              <a:gd name="T51" fmla="*/ 32 h 64"/>
              <a:gd name="T52" fmla="*/ 28 w 52"/>
              <a:gd name="T53" fmla="*/ 32 h 64"/>
              <a:gd name="T54" fmla="*/ 32 w 52"/>
              <a:gd name="T55" fmla="*/ 30 h 64"/>
              <a:gd name="T56" fmla="*/ 32 w 52"/>
              <a:gd name="T57" fmla="*/ 30 h 64"/>
              <a:gd name="T58" fmla="*/ 34 w 52"/>
              <a:gd name="T59" fmla="*/ 28 h 64"/>
              <a:gd name="T60" fmla="*/ 34 w 52"/>
              <a:gd name="T61" fmla="*/ 28 h 64"/>
              <a:gd name="T62" fmla="*/ 36 w 52"/>
              <a:gd name="T63" fmla="*/ 26 h 64"/>
              <a:gd name="T64" fmla="*/ 36 w 52"/>
              <a:gd name="T65" fmla="*/ 26 h 64"/>
              <a:gd name="T66" fmla="*/ 36 w 52"/>
              <a:gd name="T67" fmla="*/ 22 h 64"/>
              <a:gd name="T68" fmla="*/ 36 w 52"/>
              <a:gd name="T69" fmla="*/ 22 h 64"/>
              <a:gd name="T70" fmla="*/ 36 w 52"/>
              <a:gd name="T71" fmla="*/ 18 h 64"/>
              <a:gd name="T72" fmla="*/ 36 w 52"/>
              <a:gd name="T73" fmla="*/ 18 h 64"/>
              <a:gd name="T74" fmla="*/ 34 w 52"/>
              <a:gd name="T75" fmla="*/ 14 h 64"/>
              <a:gd name="T76" fmla="*/ 34 w 52"/>
              <a:gd name="T77" fmla="*/ 14 h 64"/>
              <a:gd name="T78" fmla="*/ 32 w 52"/>
              <a:gd name="T79" fmla="*/ 12 h 64"/>
              <a:gd name="T80" fmla="*/ 32 w 52"/>
              <a:gd name="T81" fmla="*/ 12 h 64"/>
              <a:gd name="T82" fmla="*/ 28 w 52"/>
              <a:gd name="T83" fmla="*/ 10 h 64"/>
              <a:gd name="T84" fmla="*/ 14 w 52"/>
              <a:gd name="T85" fmla="*/ 10 h 64"/>
              <a:gd name="T86" fmla="*/ 14 w 52"/>
              <a:gd name="T87" fmla="*/ 32 h 64"/>
              <a:gd name="T88" fmla="*/ 14 w 52"/>
              <a:gd name="T89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2" h="64">
                <a:moveTo>
                  <a:pt x="0" y="64"/>
                </a:moveTo>
                <a:lnTo>
                  <a:pt x="0" y="0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38" y="2"/>
                </a:lnTo>
                <a:lnTo>
                  <a:pt x="44" y="6"/>
                </a:lnTo>
                <a:lnTo>
                  <a:pt x="44" y="6"/>
                </a:lnTo>
                <a:lnTo>
                  <a:pt x="48" y="14"/>
                </a:lnTo>
                <a:lnTo>
                  <a:pt x="48" y="14"/>
                </a:lnTo>
                <a:lnTo>
                  <a:pt x="50" y="22"/>
                </a:lnTo>
                <a:lnTo>
                  <a:pt x="50" y="22"/>
                </a:lnTo>
                <a:lnTo>
                  <a:pt x="48" y="28"/>
                </a:lnTo>
                <a:lnTo>
                  <a:pt x="46" y="32"/>
                </a:lnTo>
                <a:lnTo>
                  <a:pt x="46" y="32"/>
                </a:lnTo>
                <a:lnTo>
                  <a:pt x="42" y="38"/>
                </a:lnTo>
                <a:lnTo>
                  <a:pt x="38" y="40"/>
                </a:lnTo>
                <a:lnTo>
                  <a:pt x="52" y="64"/>
                </a:lnTo>
                <a:lnTo>
                  <a:pt x="38" y="64"/>
                </a:lnTo>
                <a:lnTo>
                  <a:pt x="26" y="42"/>
                </a:lnTo>
                <a:lnTo>
                  <a:pt x="14" y="42"/>
                </a:lnTo>
                <a:lnTo>
                  <a:pt x="14" y="64"/>
                </a:lnTo>
                <a:lnTo>
                  <a:pt x="0" y="64"/>
                </a:lnTo>
                <a:lnTo>
                  <a:pt x="0" y="64"/>
                </a:lnTo>
                <a:close/>
                <a:moveTo>
                  <a:pt x="14" y="32"/>
                </a:moveTo>
                <a:lnTo>
                  <a:pt x="28" y="32"/>
                </a:lnTo>
                <a:lnTo>
                  <a:pt x="28" y="32"/>
                </a:lnTo>
                <a:lnTo>
                  <a:pt x="32" y="30"/>
                </a:lnTo>
                <a:lnTo>
                  <a:pt x="32" y="30"/>
                </a:lnTo>
                <a:lnTo>
                  <a:pt x="34" y="28"/>
                </a:lnTo>
                <a:lnTo>
                  <a:pt x="34" y="28"/>
                </a:lnTo>
                <a:lnTo>
                  <a:pt x="36" y="26"/>
                </a:lnTo>
                <a:lnTo>
                  <a:pt x="36" y="26"/>
                </a:lnTo>
                <a:lnTo>
                  <a:pt x="36" y="22"/>
                </a:lnTo>
                <a:lnTo>
                  <a:pt x="36" y="22"/>
                </a:lnTo>
                <a:lnTo>
                  <a:pt x="36" y="18"/>
                </a:lnTo>
                <a:lnTo>
                  <a:pt x="36" y="18"/>
                </a:lnTo>
                <a:lnTo>
                  <a:pt x="34" y="14"/>
                </a:lnTo>
                <a:lnTo>
                  <a:pt x="34" y="14"/>
                </a:lnTo>
                <a:lnTo>
                  <a:pt x="32" y="12"/>
                </a:lnTo>
                <a:lnTo>
                  <a:pt x="32" y="12"/>
                </a:lnTo>
                <a:lnTo>
                  <a:pt x="28" y="10"/>
                </a:lnTo>
                <a:lnTo>
                  <a:pt x="14" y="1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8"/>
          <p:cNvSpPr>
            <a:spLocks noEditPoints="1"/>
          </p:cNvSpPr>
          <p:nvPr/>
        </p:nvSpPr>
        <p:spPr bwMode="auto">
          <a:xfrm>
            <a:off x="7603927" y="3302397"/>
            <a:ext cx="79375" cy="79375"/>
          </a:xfrm>
          <a:custGeom>
            <a:avLst/>
            <a:gdLst>
              <a:gd name="T0" fmla="*/ 24 w 50"/>
              <a:gd name="T1" fmla="*/ 50 h 50"/>
              <a:gd name="T2" fmla="*/ 14 w 50"/>
              <a:gd name="T3" fmla="*/ 48 h 50"/>
              <a:gd name="T4" fmla="*/ 6 w 50"/>
              <a:gd name="T5" fmla="*/ 42 h 50"/>
              <a:gd name="T6" fmla="*/ 2 w 50"/>
              <a:gd name="T7" fmla="*/ 34 h 50"/>
              <a:gd name="T8" fmla="*/ 0 w 50"/>
              <a:gd name="T9" fmla="*/ 24 h 50"/>
              <a:gd name="T10" fmla="*/ 2 w 50"/>
              <a:gd name="T11" fmla="*/ 16 h 50"/>
              <a:gd name="T12" fmla="*/ 6 w 50"/>
              <a:gd name="T13" fmla="*/ 8 h 50"/>
              <a:gd name="T14" fmla="*/ 14 w 50"/>
              <a:gd name="T15" fmla="*/ 2 h 50"/>
              <a:gd name="T16" fmla="*/ 24 w 50"/>
              <a:gd name="T17" fmla="*/ 0 h 50"/>
              <a:gd name="T18" fmla="*/ 34 w 50"/>
              <a:gd name="T19" fmla="*/ 2 h 50"/>
              <a:gd name="T20" fmla="*/ 42 w 50"/>
              <a:gd name="T21" fmla="*/ 8 h 50"/>
              <a:gd name="T22" fmla="*/ 48 w 50"/>
              <a:gd name="T23" fmla="*/ 16 h 50"/>
              <a:gd name="T24" fmla="*/ 50 w 50"/>
              <a:gd name="T25" fmla="*/ 24 h 50"/>
              <a:gd name="T26" fmla="*/ 50 w 50"/>
              <a:gd name="T27" fmla="*/ 26 h 50"/>
              <a:gd name="T28" fmla="*/ 12 w 50"/>
              <a:gd name="T29" fmla="*/ 28 h 50"/>
              <a:gd name="T30" fmla="*/ 14 w 50"/>
              <a:gd name="T31" fmla="*/ 34 h 50"/>
              <a:gd name="T32" fmla="*/ 16 w 50"/>
              <a:gd name="T33" fmla="*/ 38 h 50"/>
              <a:gd name="T34" fmla="*/ 20 w 50"/>
              <a:gd name="T35" fmla="*/ 40 h 50"/>
              <a:gd name="T36" fmla="*/ 24 w 50"/>
              <a:gd name="T37" fmla="*/ 40 h 50"/>
              <a:gd name="T38" fmla="*/ 32 w 50"/>
              <a:gd name="T39" fmla="*/ 38 h 50"/>
              <a:gd name="T40" fmla="*/ 36 w 50"/>
              <a:gd name="T41" fmla="*/ 34 h 50"/>
              <a:gd name="T42" fmla="*/ 46 w 50"/>
              <a:gd name="T43" fmla="*/ 36 h 50"/>
              <a:gd name="T44" fmla="*/ 38 w 50"/>
              <a:gd name="T45" fmla="*/ 46 h 50"/>
              <a:gd name="T46" fmla="*/ 32 w 50"/>
              <a:gd name="T47" fmla="*/ 48 h 50"/>
              <a:gd name="T48" fmla="*/ 24 w 50"/>
              <a:gd name="T49" fmla="*/ 50 h 50"/>
              <a:gd name="T50" fmla="*/ 36 w 50"/>
              <a:gd name="T51" fmla="*/ 20 h 50"/>
              <a:gd name="T52" fmla="*/ 32 w 50"/>
              <a:gd name="T53" fmla="*/ 12 h 50"/>
              <a:gd name="T54" fmla="*/ 28 w 50"/>
              <a:gd name="T55" fmla="*/ 10 h 50"/>
              <a:gd name="T56" fmla="*/ 24 w 50"/>
              <a:gd name="T57" fmla="*/ 8 h 50"/>
              <a:gd name="T58" fmla="*/ 20 w 50"/>
              <a:gd name="T59" fmla="*/ 10 h 50"/>
              <a:gd name="T60" fmla="*/ 16 w 50"/>
              <a:gd name="T61" fmla="*/ 12 h 50"/>
              <a:gd name="T62" fmla="*/ 14 w 50"/>
              <a:gd name="T63" fmla="*/ 16 h 50"/>
              <a:gd name="T64" fmla="*/ 36 w 50"/>
              <a:gd name="T65" fmla="*/ 2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24" y="50"/>
                </a:lnTo>
                <a:lnTo>
                  <a:pt x="14" y="48"/>
                </a:lnTo>
                <a:lnTo>
                  <a:pt x="14" y="48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6"/>
                </a:lnTo>
                <a:lnTo>
                  <a:pt x="2" y="16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2" y="8"/>
                </a:lnTo>
                <a:lnTo>
                  <a:pt x="42" y="8"/>
                </a:lnTo>
                <a:lnTo>
                  <a:pt x="48" y="16"/>
                </a:lnTo>
                <a:lnTo>
                  <a:pt x="48" y="16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48" y="28"/>
                </a:lnTo>
                <a:lnTo>
                  <a:pt x="12" y="28"/>
                </a:lnTo>
                <a:lnTo>
                  <a:pt x="12" y="28"/>
                </a:lnTo>
                <a:lnTo>
                  <a:pt x="14" y="34"/>
                </a:lnTo>
                <a:lnTo>
                  <a:pt x="14" y="34"/>
                </a:lnTo>
                <a:lnTo>
                  <a:pt x="16" y="38"/>
                </a:lnTo>
                <a:lnTo>
                  <a:pt x="16" y="38"/>
                </a:lnTo>
                <a:lnTo>
                  <a:pt x="20" y="40"/>
                </a:lnTo>
                <a:lnTo>
                  <a:pt x="20" y="40"/>
                </a:lnTo>
                <a:lnTo>
                  <a:pt x="24" y="40"/>
                </a:lnTo>
                <a:lnTo>
                  <a:pt x="24" y="40"/>
                </a:lnTo>
                <a:lnTo>
                  <a:pt x="32" y="38"/>
                </a:lnTo>
                <a:lnTo>
                  <a:pt x="32" y="38"/>
                </a:lnTo>
                <a:lnTo>
                  <a:pt x="36" y="34"/>
                </a:lnTo>
                <a:lnTo>
                  <a:pt x="46" y="36"/>
                </a:lnTo>
                <a:lnTo>
                  <a:pt x="46" y="36"/>
                </a:lnTo>
                <a:lnTo>
                  <a:pt x="44" y="42"/>
                </a:lnTo>
                <a:lnTo>
                  <a:pt x="38" y="46"/>
                </a:lnTo>
                <a:lnTo>
                  <a:pt x="38" y="46"/>
                </a:lnTo>
                <a:lnTo>
                  <a:pt x="32" y="48"/>
                </a:lnTo>
                <a:lnTo>
                  <a:pt x="24" y="50"/>
                </a:lnTo>
                <a:lnTo>
                  <a:pt x="24" y="50"/>
                </a:lnTo>
                <a:close/>
                <a:moveTo>
                  <a:pt x="36" y="20"/>
                </a:moveTo>
                <a:lnTo>
                  <a:pt x="36" y="20"/>
                </a:lnTo>
                <a:lnTo>
                  <a:pt x="36" y="16"/>
                </a:lnTo>
                <a:lnTo>
                  <a:pt x="32" y="12"/>
                </a:lnTo>
                <a:lnTo>
                  <a:pt x="32" y="12"/>
                </a:lnTo>
                <a:lnTo>
                  <a:pt x="28" y="10"/>
                </a:lnTo>
                <a:lnTo>
                  <a:pt x="24" y="8"/>
                </a:lnTo>
                <a:lnTo>
                  <a:pt x="24" y="8"/>
                </a:lnTo>
                <a:lnTo>
                  <a:pt x="20" y="10"/>
                </a:lnTo>
                <a:lnTo>
                  <a:pt x="20" y="10"/>
                </a:lnTo>
                <a:lnTo>
                  <a:pt x="16" y="12"/>
                </a:lnTo>
                <a:lnTo>
                  <a:pt x="16" y="12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36" y="20"/>
                </a:lnTo>
                <a:lnTo>
                  <a:pt x="3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9"/>
          <p:cNvSpPr>
            <a:spLocks/>
          </p:cNvSpPr>
          <p:nvPr/>
        </p:nvSpPr>
        <p:spPr bwMode="auto">
          <a:xfrm>
            <a:off x="7689652" y="3302397"/>
            <a:ext cx="73025" cy="79375"/>
          </a:xfrm>
          <a:custGeom>
            <a:avLst/>
            <a:gdLst>
              <a:gd name="T0" fmla="*/ 0 w 46"/>
              <a:gd name="T1" fmla="*/ 24 h 50"/>
              <a:gd name="T2" fmla="*/ 0 w 46"/>
              <a:gd name="T3" fmla="*/ 24 h 50"/>
              <a:gd name="T4" fmla="*/ 2 w 46"/>
              <a:gd name="T5" fmla="*/ 16 h 50"/>
              <a:gd name="T6" fmla="*/ 2 w 46"/>
              <a:gd name="T7" fmla="*/ 16 h 50"/>
              <a:gd name="T8" fmla="*/ 6 w 46"/>
              <a:gd name="T9" fmla="*/ 8 h 50"/>
              <a:gd name="T10" fmla="*/ 6 w 46"/>
              <a:gd name="T11" fmla="*/ 8 h 50"/>
              <a:gd name="T12" fmla="*/ 14 w 46"/>
              <a:gd name="T13" fmla="*/ 2 h 50"/>
              <a:gd name="T14" fmla="*/ 14 w 46"/>
              <a:gd name="T15" fmla="*/ 2 h 50"/>
              <a:gd name="T16" fmla="*/ 24 w 46"/>
              <a:gd name="T17" fmla="*/ 0 h 50"/>
              <a:gd name="T18" fmla="*/ 24 w 46"/>
              <a:gd name="T19" fmla="*/ 0 h 50"/>
              <a:gd name="T20" fmla="*/ 32 w 46"/>
              <a:gd name="T21" fmla="*/ 0 h 50"/>
              <a:gd name="T22" fmla="*/ 38 w 46"/>
              <a:gd name="T23" fmla="*/ 4 h 50"/>
              <a:gd name="T24" fmla="*/ 38 w 46"/>
              <a:gd name="T25" fmla="*/ 4 h 50"/>
              <a:gd name="T26" fmla="*/ 42 w 46"/>
              <a:gd name="T27" fmla="*/ 8 h 50"/>
              <a:gd name="T28" fmla="*/ 46 w 46"/>
              <a:gd name="T29" fmla="*/ 12 h 50"/>
              <a:gd name="T30" fmla="*/ 34 w 46"/>
              <a:gd name="T31" fmla="*/ 16 h 50"/>
              <a:gd name="T32" fmla="*/ 34 w 46"/>
              <a:gd name="T33" fmla="*/ 16 h 50"/>
              <a:gd name="T34" fmla="*/ 30 w 46"/>
              <a:gd name="T35" fmla="*/ 12 h 50"/>
              <a:gd name="T36" fmla="*/ 30 w 46"/>
              <a:gd name="T37" fmla="*/ 12 h 50"/>
              <a:gd name="T38" fmla="*/ 24 w 46"/>
              <a:gd name="T39" fmla="*/ 10 h 50"/>
              <a:gd name="T40" fmla="*/ 24 w 46"/>
              <a:gd name="T41" fmla="*/ 10 h 50"/>
              <a:gd name="T42" fmla="*/ 20 w 46"/>
              <a:gd name="T43" fmla="*/ 12 h 50"/>
              <a:gd name="T44" fmla="*/ 20 w 46"/>
              <a:gd name="T45" fmla="*/ 12 h 50"/>
              <a:gd name="T46" fmla="*/ 16 w 46"/>
              <a:gd name="T47" fmla="*/ 14 h 50"/>
              <a:gd name="T48" fmla="*/ 16 w 46"/>
              <a:gd name="T49" fmla="*/ 14 h 50"/>
              <a:gd name="T50" fmla="*/ 14 w 46"/>
              <a:gd name="T51" fmla="*/ 18 h 50"/>
              <a:gd name="T52" fmla="*/ 14 w 46"/>
              <a:gd name="T53" fmla="*/ 18 h 50"/>
              <a:gd name="T54" fmla="*/ 12 w 46"/>
              <a:gd name="T55" fmla="*/ 24 h 50"/>
              <a:gd name="T56" fmla="*/ 12 w 46"/>
              <a:gd name="T57" fmla="*/ 24 h 50"/>
              <a:gd name="T58" fmla="*/ 14 w 46"/>
              <a:gd name="T59" fmla="*/ 30 h 50"/>
              <a:gd name="T60" fmla="*/ 14 w 46"/>
              <a:gd name="T61" fmla="*/ 30 h 50"/>
              <a:gd name="T62" fmla="*/ 16 w 46"/>
              <a:gd name="T63" fmla="*/ 34 h 50"/>
              <a:gd name="T64" fmla="*/ 16 w 46"/>
              <a:gd name="T65" fmla="*/ 34 h 50"/>
              <a:gd name="T66" fmla="*/ 20 w 46"/>
              <a:gd name="T67" fmla="*/ 38 h 50"/>
              <a:gd name="T68" fmla="*/ 20 w 46"/>
              <a:gd name="T69" fmla="*/ 38 h 50"/>
              <a:gd name="T70" fmla="*/ 24 w 46"/>
              <a:gd name="T71" fmla="*/ 38 h 50"/>
              <a:gd name="T72" fmla="*/ 24 w 46"/>
              <a:gd name="T73" fmla="*/ 38 h 50"/>
              <a:gd name="T74" fmla="*/ 30 w 46"/>
              <a:gd name="T75" fmla="*/ 38 h 50"/>
              <a:gd name="T76" fmla="*/ 30 w 46"/>
              <a:gd name="T77" fmla="*/ 38 h 50"/>
              <a:gd name="T78" fmla="*/ 34 w 46"/>
              <a:gd name="T79" fmla="*/ 34 h 50"/>
              <a:gd name="T80" fmla="*/ 46 w 46"/>
              <a:gd name="T81" fmla="*/ 36 h 50"/>
              <a:gd name="T82" fmla="*/ 46 w 46"/>
              <a:gd name="T83" fmla="*/ 36 h 50"/>
              <a:gd name="T84" fmla="*/ 44 w 46"/>
              <a:gd name="T85" fmla="*/ 42 h 50"/>
              <a:gd name="T86" fmla="*/ 38 w 46"/>
              <a:gd name="T87" fmla="*/ 46 h 50"/>
              <a:gd name="T88" fmla="*/ 38 w 46"/>
              <a:gd name="T89" fmla="*/ 46 h 50"/>
              <a:gd name="T90" fmla="*/ 32 w 46"/>
              <a:gd name="T91" fmla="*/ 48 h 50"/>
              <a:gd name="T92" fmla="*/ 24 w 46"/>
              <a:gd name="T93" fmla="*/ 50 h 50"/>
              <a:gd name="T94" fmla="*/ 24 w 46"/>
              <a:gd name="T95" fmla="*/ 50 h 50"/>
              <a:gd name="T96" fmla="*/ 14 w 46"/>
              <a:gd name="T97" fmla="*/ 48 h 50"/>
              <a:gd name="T98" fmla="*/ 14 w 46"/>
              <a:gd name="T99" fmla="*/ 48 h 50"/>
              <a:gd name="T100" fmla="*/ 6 w 46"/>
              <a:gd name="T101" fmla="*/ 42 h 50"/>
              <a:gd name="T102" fmla="*/ 6 w 46"/>
              <a:gd name="T103" fmla="*/ 42 h 50"/>
              <a:gd name="T104" fmla="*/ 2 w 46"/>
              <a:gd name="T105" fmla="*/ 34 h 50"/>
              <a:gd name="T106" fmla="*/ 2 w 46"/>
              <a:gd name="T107" fmla="*/ 34 h 50"/>
              <a:gd name="T108" fmla="*/ 0 w 46"/>
              <a:gd name="T109" fmla="*/ 24 h 50"/>
              <a:gd name="T110" fmla="*/ 0 w 46"/>
              <a:gd name="T111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" h="50">
                <a:moveTo>
                  <a:pt x="0" y="24"/>
                </a:moveTo>
                <a:lnTo>
                  <a:pt x="0" y="24"/>
                </a:lnTo>
                <a:lnTo>
                  <a:pt x="2" y="16"/>
                </a:lnTo>
                <a:lnTo>
                  <a:pt x="2" y="16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2" y="0"/>
                </a:lnTo>
                <a:lnTo>
                  <a:pt x="38" y="4"/>
                </a:lnTo>
                <a:lnTo>
                  <a:pt x="38" y="4"/>
                </a:lnTo>
                <a:lnTo>
                  <a:pt x="42" y="8"/>
                </a:lnTo>
                <a:lnTo>
                  <a:pt x="46" y="12"/>
                </a:lnTo>
                <a:lnTo>
                  <a:pt x="34" y="16"/>
                </a:lnTo>
                <a:lnTo>
                  <a:pt x="34" y="16"/>
                </a:lnTo>
                <a:lnTo>
                  <a:pt x="30" y="12"/>
                </a:lnTo>
                <a:lnTo>
                  <a:pt x="30" y="12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4" y="18"/>
                </a:lnTo>
                <a:lnTo>
                  <a:pt x="14" y="18"/>
                </a:lnTo>
                <a:lnTo>
                  <a:pt x="12" y="24"/>
                </a:lnTo>
                <a:lnTo>
                  <a:pt x="12" y="24"/>
                </a:lnTo>
                <a:lnTo>
                  <a:pt x="14" y="30"/>
                </a:lnTo>
                <a:lnTo>
                  <a:pt x="14" y="30"/>
                </a:lnTo>
                <a:lnTo>
                  <a:pt x="16" y="34"/>
                </a:lnTo>
                <a:lnTo>
                  <a:pt x="16" y="34"/>
                </a:lnTo>
                <a:lnTo>
                  <a:pt x="20" y="38"/>
                </a:lnTo>
                <a:lnTo>
                  <a:pt x="20" y="38"/>
                </a:lnTo>
                <a:lnTo>
                  <a:pt x="24" y="38"/>
                </a:lnTo>
                <a:lnTo>
                  <a:pt x="24" y="38"/>
                </a:lnTo>
                <a:lnTo>
                  <a:pt x="30" y="38"/>
                </a:lnTo>
                <a:lnTo>
                  <a:pt x="30" y="38"/>
                </a:lnTo>
                <a:lnTo>
                  <a:pt x="34" y="34"/>
                </a:lnTo>
                <a:lnTo>
                  <a:pt x="46" y="36"/>
                </a:lnTo>
                <a:lnTo>
                  <a:pt x="46" y="36"/>
                </a:lnTo>
                <a:lnTo>
                  <a:pt x="44" y="42"/>
                </a:lnTo>
                <a:lnTo>
                  <a:pt x="38" y="46"/>
                </a:lnTo>
                <a:lnTo>
                  <a:pt x="38" y="46"/>
                </a:lnTo>
                <a:lnTo>
                  <a:pt x="32" y="48"/>
                </a:lnTo>
                <a:lnTo>
                  <a:pt x="24" y="50"/>
                </a:lnTo>
                <a:lnTo>
                  <a:pt x="24" y="50"/>
                </a:lnTo>
                <a:lnTo>
                  <a:pt x="14" y="48"/>
                </a:lnTo>
                <a:lnTo>
                  <a:pt x="14" y="48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0"/>
          <p:cNvSpPr>
            <a:spLocks/>
          </p:cNvSpPr>
          <p:nvPr/>
        </p:nvSpPr>
        <p:spPr bwMode="auto">
          <a:xfrm>
            <a:off x="7775377" y="3302397"/>
            <a:ext cx="44450" cy="76200"/>
          </a:xfrm>
          <a:custGeom>
            <a:avLst/>
            <a:gdLst>
              <a:gd name="T0" fmla="*/ 28 w 28"/>
              <a:gd name="T1" fmla="*/ 12 h 48"/>
              <a:gd name="T2" fmla="*/ 28 w 28"/>
              <a:gd name="T3" fmla="*/ 12 h 48"/>
              <a:gd name="T4" fmla="*/ 18 w 28"/>
              <a:gd name="T5" fmla="*/ 14 h 48"/>
              <a:gd name="T6" fmla="*/ 18 w 28"/>
              <a:gd name="T7" fmla="*/ 14 h 48"/>
              <a:gd name="T8" fmla="*/ 14 w 28"/>
              <a:gd name="T9" fmla="*/ 16 h 48"/>
              <a:gd name="T10" fmla="*/ 12 w 28"/>
              <a:gd name="T11" fmla="*/ 20 h 48"/>
              <a:gd name="T12" fmla="*/ 12 w 28"/>
              <a:gd name="T13" fmla="*/ 48 h 48"/>
              <a:gd name="T14" fmla="*/ 0 w 28"/>
              <a:gd name="T15" fmla="*/ 48 h 48"/>
              <a:gd name="T16" fmla="*/ 0 w 28"/>
              <a:gd name="T17" fmla="*/ 0 h 48"/>
              <a:gd name="T18" fmla="*/ 10 w 28"/>
              <a:gd name="T19" fmla="*/ 0 h 48"/>
              <a:gd name="T20" fmla="*/ 10 w 28"/>
              <a:gd name="T21" fmla="*/ 10 h 48"/>
              <a:gd name="T22" fmla="*/ 10 w 28"/>
              <a:gd name="T23" fmla="*/ 10 h 48"/>
              <a:gd name="T24" fmla="*/ 14 w 28"/>
              <a:gd name="T25" fmla="*/ 6 h 48"/>
              <a:gd name="T26" fmla="*/ 14 w 28"/>
              <a:gd name="T27" fmla="*/ 6 h 48"/>
              <a:gd name="T28" fmla="*/ 18 w 28"/>
              <a:gd name="T29" fmla="*/ 4 h 48"/>
              <a:gd name="T30" fmla="*/ 18 w 28"/>
              <a:gd name="T31" fmla="*/ 4 h 48"/>
              <a:gd name="T32" fmla="*/ 22 w 28"/>
              <a:gd name="T33" fmla="*/ 0 h 48"/>
              <a:gd name="T34" fmla="*/ 22 w 28"/>
              <a:gd name="T35" fmla="*/ 0 h 48"/>
              <a:gd name="T36" fmla="*/ 26 w 28"/>
              <a:gd name="T37" fmla="*/ 0 h 48"/>
              <a:gd name="T38" fmla="*/ 26 w 28"/>
              <a:gd name="T39" fmla="*/ 0 h 48"/>
              <a:gd name="T40" fmla="*/ 28 w 28"/>
              <a:gd name="T41" fmla="*/ 0 h 48"/>
              <a:gd name="T42" fmla="*/ 28 w 28"/>
              <a:gd name="T43" fmla="*/ 0 h 48"/>
              <a:gd name="T44" fmla="*/ 28 w 28"/>
              <a:gd name="T45" fmla="*/ 0 h 48"/>
              <a:gd name="T46" fmla="*/ 28 w 28"/>
              <a:gd name="T47" fmla="*/ 12 h 48"/>
              <a:gd name="T48" fmla="*/ 28 w 28"/>
              <a:gd name="T4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" h="48">
                <a:moveTo>
                  <a:pt x="28" y="12"/>
                </a:moveTo>
                <a:lnTo>
                  <a:pt x="28" y="12"/>
                </a:lnTo>
                <a:lnTo>
                  <a:pt x="18" y="14"/>
                </a:lnTo>
                <a:lnTo>
                  <a:pt x="18" y="14"/>
                </a:lnTo>
                <a:lnTo>
                  <a:pt x="14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0" y="0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14" y="6"/>
                </a:lnTo>
                <a:lnTo>
                  <a:pt x="18" y="4"/>
                </a:lnTo>
                <a:lnTo>
                  <a:pt x="18" y="4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12"/>
                </a:lnTo>
                <a:lnTo>
                  <a:pt x="28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1"/>
          <p:cNvSpPr>
            <a:spLocks/>
          </p:cNvSpPr>
          <p:nvPr/>
        </p:nvSpPr>
        <p:spPr bwMode="auto">
          <a:xfrm>
            <a:off x="7829352" y="3302397"/>
            <a:ext cx="76200" cy="79375"/>
          </a:xfrm>
          <a:custGeom>
            <a:avLst/>
            <a:gdLst>
              <a:gd name="T0" fmla="*/ 16 w 48"/>
              <a:gd name="T1" fmla="*/ 50 h 50"/>
              <a:gd name="T2" fmla="*/ 16 w 48"/>
              <a:gd name="T3" fmla="*/ 50 h 50"/>
              <a:gd name="T4" fmla="*/ 8 w 48"/>
              <a:gd name="T5" fmla="*/ 48 h 50"/>
              <a:gd name="T6" fmla="*/ 4 w 48"/>
              <a:gd name="T7" fmla="*/ 44 h 50"/>
              <a:gd name="T8" fmla="*/ 4 w 48"/>
              <a:gd name="T9" fmla="*/ 44 h 50"/>
              <a:gd name="T10" fmla="*/ 2 w 48"/>
              <a:gd name="T11" fmla="*/ 38 h 50"/>
              <a:gd name="T12" fmla="*/ 0 w 48"/>
              <a:gd name="T13" fmla="*/ 30 h 50"/>
              <a:gd name="T14" fmla="*/ 0 w 48"/>
              <a:gd name="T15" fmla="*/ 0 h 50"/>
              <a:gd name="T16" fmla="*/ 12 w 48"/>
              <a:gd name="T17" fmla="*/ 0 h 50"/>
              <a:gd name="T18" fmla="*/ 12 w 48"/>
              <a:gd name="T19" fmla="*/ 28 h 50"/>
              <a:gd name="T20" fmla="*/ 12 w 48"/>
              <a:gd name="T21" fmla="*/ 28 h 50"/>
              <a:gd name="T22" fmla="*/ 14 w 48"/>
              <a:gd name="T23" fmla="*/ 32 h 50"/>
              <a:gd name="T24" fmla="*/ 14 w 48"/>
              <a:gd name="T25" fmla="*/ 36 h 50"/>
              <a:gd name="T26" fmla="*/ 16 w 48"/>
              <a:gd name="T27" fmla="*/ 38 h 50"/>
              <a:gd name="T28" fmla="*/ 20 w 48"/>
              <a:gd name="T29" fmla="*/ 38 h 50"/>
              <a:gd name="T30" fmla="*/ 20 w 48"/>
              <a:gd name="T31" fmla="*/ 38 h 50"/>
              <a:gd name="T32" fmla="*/ 28 w 48"/>
              <a:gd name="T33" fmla="*/ 36 h 50"/>
              <a:gd name="T34" fmla="*/ 28 w 48"/>
              <a:gd name="T35" fmla="*/ 36 h 50"/>
              <a:gd name="T36" fmla="*/ 32 w 48"/>
              <a:gd name="T37" fmla="*/ 30 h 50"/>
              <a:gd name="T38" fmla="*/ 32 w 48"/>
              <a:gd name="T39" fmla="*/ 0 h 50"/>
              <a:gd name="T40" fmla="*/ 44 w 48"/>
              <a:gd name="T41" fmla="*/ 0 h 50"/>
              <a:gd name="T42" fmla="*/ 44 w 48"/>
              <a:gd name="T43" fmla="*/ 34 h 50"/>
              <a:gd name="T44" fmla="*/ 44 w 48"/>
              <a:gd name="T45" fmla="*/ 34 h 50"/>
              <a:gd name="T46" fmla="*/ 46 w 48"/>
              <a:gd name="T47" fmla="*/ 38 h 50"/>
              <a:gd name="T48" fmla="*/ 46 w 48"/>
              <a:gd name="T49" fmla="*/ 38 h 50"/>
              <a:gd name="T50" fmla="*/ 48 w 48"/>
              <a:gd name="T51" fmla="*/ 38 h 50"/>
              <a:gd name="T52" fmla="*/ 48 w 48"/>
              <a:gd name="T53" fmla="*/ 48 h 50"/>
              <a:gd name="T54" fmla="*/ 48 w 48"/>
              <a:gd name="T55" fmla="*/ 48 h 50"/>
              <a:gd name="T56" fmla="*/ 44 w 48"/>
              <a:gd name="T57" fmla="*/ 48 h 50"/>
              <a:gd name="T58" fmla="*/ 44 w 48"/>
              <a:gd name="T59" fmla="*/ 48 h 50"/>
              <a:gd name="T60" fmla="*/ 42 w 48"/>
              <a:gd name="T61" fmla="*/ 48 h 50"/>
              <a:gd name="T62" fmla="*/ 42 w 48"/>
              <a:gd name="T63" fmla="*/ 48 h 50"/>
              <a:gd name="T64" fmla="*/ 38 w 48"/>
              <a:gd name="T65" fmla="*/ 48 h 50"/>
              <a:gd name="T66" fmla="*/ 38 w 48"/>
              <a:gd name="T67" fmla="*/ 48 h 50"/>
              <a:gd name="T68" fmla="*/ 34 w 48"/>
              <a:gd name="T69" fmla="*/ 44 h 50"/>
              <a:gd name="T70" fmla="*/ 34 w 48"/>
              <a:gd name="T71" fmla="*/ 40 h 50"/>
              <a:gd name="T72" fmla="*/ 34 w 48"/>
              <a:gd name="T73" fmla="*/ 40 h 50"/>
              <a:gd name="T74" fmla="*/ 30 w 48"/>
              <a:gd name="T75" fmla="*/ 44 h 50"/>
              <a:gd name="T76" fmla="*/ 26 w 48"/>
              <a:gd name="T77" fmla="*/ 46 h 50"/>
              <a:gd name="T78" fmla="*/ 26 w 48"/>
              <a:gd name="T79" fmla="*/ 46 h 50"/>
              <a:gd name="T80" fmla="*/ 22 w 48"/>
              <a:gd name="T81" fmla="*/ 48 h 50"/>
              <a:gd name="T82" fmla="*/ 16 w 48"/>
              <a:gd name="T83" fmla="*/ 50 h 50"/>
              <a:gd name="T84" fmla="*/ 16 w 48"/>
              <a:gd name="T8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" h="50">
                <a:moveTo>
                  <a:pt x="16" y="50"/>
                </a:moveTo>
                <a:lnTo>
                  <a:pt x="16" y="50"/>
                </a:lnTo>
                <a:lnTo>
                  <a:pt x="8" y="48"/>
                </a:lnTo>
                <a:lnTo>
                  <a:pt x="4" y="44"/>
                </a:lnTo>
                <a:lnTo>
                  <a:pt x="4" y="44"/>
                </a:lnTo>
                <a:lnTo>
                  <a:pt x="2" y="38"/>
                </a:lnTo>
                <a:lnTo>
                  <a:pt x="0" y="30"/>
                </a:lnTo>
                <a:lnTo>
                  <a:pt x="0" y="0"/>
                </a:lnTo>
                <a:lnTo>
                  <a:pt x="12" y="0"/>
                </a:lnTo>
                <a:lnTo>
                  <a:pt x="12" y="28"/>
                </a:lnTo>
                <a:lnTo>
                  <a:pt x="12" y="28"/>
                </a:lnTo>
                <a:lnTo>
                  <a:pt x="14" y="32"/>
                </a:lnTo>
                <a:lnTo>
                  <a:pt x="14" y="36"/>
                </a:lnTo>
                <a:lnTo>
                  <a:pt x="16" y="38"/>
                </a:lnTo>
                <a:lnTo>
                  <a:pt x="20" y="38"/>
                </a:lnTo>
                <a:lnTo>
                  <a:pt x="20" y="38"/>
                </a:lnTo>
                <a:lnTo>
                  <a:pt x="28" y="36"/>
                </a:lnTo>
                <a:lnTo>
                  <a:pt x="28" y="36"/>
                </a:lnTo>
                <a:lnTo>
                  <a:pt x="32" y="30"/>
                </a:lnTo>
                <a:lnTo>
                  <a:pt x="32" y="0"/>
                </a:lnTo>
                <a:lnTo>
                  <a:pt x="44" y="0"/>
                </a:lnTo>
                <a:lnTo>
                  <a:pt x="44" y="34"/>
                </a:lnTo>
                <a:lnTo>
                  <a:pt x="44" y="34"/>
                </a:lnTo>
                <a:lnTo>
                  <a:pt x="46" y="38"/>
                </a:lnTo>
                <a:lnTo>
                  <a:pt x="46" y="38"/>
                </a:lnTo>
                <a:lnTo>
                  <a:pt x="48" y="38"/>
                </a:lnTo>
                <a:lnTo>
                  <a:pt x="48" y="48"/>
                </a:lnTo>
                <a:lnTo>
                  <a:pt x="48" y="48"/>
                </a:lnTo>
                <a:lnTo>
                  <a:pt x="44" y="48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38" y="48"/>
                </a:lnTo>
                <a:lnTo>
                  <a:pt x="38" y="48"/>
                </a:lnTo>
                <a:lnTo>
                  <a:pt x="34" y="44"/>
                </a:lnTo>
                <a:lnTo>
                  <a:pt x="34" y="40"/>
                </a:lnTo>
                <a:lnTo>
                  <a:pt x="34" y="40"/>
                </a:lnTo>
                <a:lnTo>
                  <a:pt x="30" y="44"/>
                </a:lnTo>
                <a:lnTo>
                  <a:pt x="26" y="46"/>
                </a:lnTo>
                <a:lnTo>
                  <a:pt x="26" y="46"/>
                </a:lnTo>
                <a:lnTo>
                  <a:pt x="22" y="48"/>
                </a:lnTo>
                <a:lnTo>
                  <a:pt x="16" y="50"/>
                </a:lnTo>
                <a:lnTo>
                  <a:pt x="16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2"/>
          <p:cNvSpPr>
            <a:spLocks noEditPoints="1"/>
          </p:cNvSpPr>
          <p:nvPr/>
        </p:nvSpPr>
        <p:spPr bwMode="auto">
          <a:xfrm>
            <a:off x="7918252" y="3273822"/>
            <a:ext cx="22225" cy="104775"/>
          </a:xfrm>
          <a:custGeom>
            <a:avLst/>
            <a:gdLst>
              <a:gd name="T0" fmla="*/ 0 w 14"/>
              <a:gd name="T1" fmla="*/ 66 h 66"/>
              <a:gd name="T2" fmla="*/ 0 w 14"/>
              <a:gd name="T3" fmla="*/ 18 h 66"/>
              <a:gd name="T4" fmla="*/ 14 w 14"/>
              <a:gd name="T5" fmla="*/ 18 h 66"/>
              <a:gd name="T6" fmla="*/ 14 w 14"/>
              <a:gd name="T7" fmla="*/ 66 h 66"/>
              <a:gd name="T8" fmla="*/ 0 w 14"/>
              <a:gd name="T9" fmla="*/ 66 h 66"/>
              <a:gd name="T10" fmla="*/ 0 w 14"/>
              <a:gd name="T11" fmla="*/ 66 h 66"/>
              <a:gd name="T12" fmla="*/ 0 w 14"/>
              <a:gd name="T13" fmla="*/ 12 h 66"/>
              <a:gd name="T14" fmla="*/ 0 w 14"/>
              <a:gd name="T15" fmla="*/ 0 h 66"/>
              <a:gd name="T16" fmla="*/ 14 w 14"/>
              <a:gd name="T17" fmla="*/ 0 h 66"/>
              <a:gd name="T18" fmla="*/ 14 w 14"/>
              <a:gd name="T19" fmla="*/ 12 h 66"/>
              <a:gd name="T20" fmla="*/ 0 w 14"/>
              <a:gd name="T21" fmla="*/ 12 h 66"/>
              <a:gd name="T22" fmla="*/ 0 w 14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" h="66">
                <a:moveTo>
                  <a:pt x="0" y="66"/>
                </a:moveTo>
                <a:lnTo>
                  <a:pt x="0" y="18"/>
                </a:lnTo>
                <a:lnTo>
                  <a:pt x="14" y="18"/>
                </a:lnTo>
                <a:lnTo>
                  <a:pt x="14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4" y="0"/>
                </a:lnTo>
                <a:lnTo>
                  <a:pt x="14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3"/>
          <p:cNvSpPr>
            <a:spLocks/>
          </p:cNvSpPr>
          <p:nvPr/>
        </p:nvSpPr>
        <p:spPr bwMode="auto">
          <a:xfrm>
            <a:off x="7950002" y="32801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2 h 64"/>
              <a:gd name="T6" fmla="*/ 26 w 32"/>
              <a:gd name="T7" fmla="*/ 62 h 64"/>
              <a:gd name="T8" fmla="*/ 20 w 32"/>
              <a:gd name="T9" fmla="*/ 64 h 64"/>
              <a:gd name="T10" fmla="*/ 20 w 32"/>
              <a:gd name="T11" fmla="*/ 64 h 64"/>
              <a:gd name="T12" fmla="*/ 14 w 32"/>
              <a:gd name="T13" fmla="*/ 62 h 64"/>
              <a:gd name="T14" fmla="*/ 14 w 32"/>
              <a:gd name="T15" fmla="*/ 62 h 64"/>
              <a:gd name="T16" fmla="*/ 10 w 32"/>
              <a:gd name="T17" fmla="*/ 60 h 64"/>
              <a:gd name="T18" fmla="*/ 10 w 32"/>
              <a:gd name="T19" fmla="*/ 60 h 64"/>
              <a:gd name="T20" fmla="*/ 8 w 32"/>
              <a:gd name="T21" fmla="*/ 56 h 64"/>
              <a:gd name="T22" fmla="*/ 8 w 32"/>
              <a:gd name="T23" fmla="*/ 56 h 64"/>
              <a:gd name="T24" fmla="*/ 6 w 32"/>
              <a:gd name="T25" fmla="*/ 52 h 64"/>
              <a:gd name="T26" fmla="*/ 6 w 32"/>
              <a:gd name="T27" fmla="*/ 24 h 64"/>
              <a:gd name="T28" fmla="*/ 0 w 32"/>
              <a:gd name="T29" fmla="*/ 24 h 64"/>
              <a:gd name="T30" fmla="*/ 0 w 32"/>
              <a:gd name="T31" fmla="*/ 14 h 64"/>
              <a:gd name="T32" fmla="*/ 6 w 32"/>
              <a:gd name="T33" fmla="*/ 14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4 h 64"/>
              <a:gd name="T40" fmla="*/ 28 w 32"/>
              <a:gd name="T41" fmla="*/ 14 h 64"/>
              <a:gd name="T42" fmla="*/ 28 w 32"/>
              <a:gd name="T43" fmla="*/ 24 h 64"/>
              <a:gd name="T44" fmla="*/ 18 w 32"/>
              <a:gd name="T45" fmla="*/ 24 h 64"/>
              <a:gd name="T46" fmla="*/ 18 w 32"/>
              <a:gd name="T47" fmla="*/ 48 h 64"/>
              <a:gd name="T48" fmla="*/ 18 w 32"/>
              <a:gd name="T49" fmla="*/ 48 h 64"/>
              <a:gd name="T50" fmla="*/ 20 w 32"/>
              <a:gd name="T51" fmla="*/ 50 h 64"/>
              <a:gd name="T52" fmla="*/ 20 w 32"/>
              <a:gd name="T53" fmla="*/ 50 h 64"/>
              <a:gd name="T54" fmla="*/ 24 w 32"/>
              <a:gd name="T55" fmla="*/ 52 h 64"/>
              <a:gd name="T56" fmla="*/ 24 w 32"/>
              <a:gd name="T57" fmla="*/ 52 h 64"/>
              <a:gd name="T58" fmla="*/ 28 w 32"/>
              <a:gd name="T59" fmla="*/ 52 h 64"/>
              <a:gd name="T60" fmla="*/ 28 w 32"/>
              <a:gd name="T61" fmla="*/ 52 h 64"/>
              <a:gd name="T62" fmla="*/ 30 w 32"/>
              <a:gd name="T63" fmla="*/ 50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2"/>
                </a:lnTo>
                <a:lnTo>
                  <a:pt x="26" y="62"/>
                </a:lnTo>
                <a:lnTo>
                  <a:pt x="20" y="64"/>
                </a:lnTo>
                <a:lnTo>
                  <a:pt x="20" y="64"/>
                </a:lnTo>
                <a:lnTo>
                  <a:pt x="14" y="62"/>
                </a:lnTo>
                <a:lnTo>
                  <a:pt x="14" y="62"/>
                </a:lnTo>
                <a:lnTo>
                  <a:pt x="10" y="60"/>
                </a:lnTo>
                <a:lnTo>
                  <a:pt x="10" y="60"/>
                </a:lnTo>
                <a:lnTo>
                  <a:pt x="8" y="56"/>
                </a:lnTo>
                <a:lnTo>
                  <a:pt x="8" y="56"/>
                </a:lnTo>
                <a:lnTo>
                  <a:pt x="6" y="52"/>
                </a:lnTo>
                <a:lnTo>
                  <a:pt x="6" y="24"/>
                </a:lnTo>
                <a:lnTo>
                  <a:pt x="0" y="24"/>
                </a:lnTo>
                <a:lnTo>
                  <a:pt x="0" y="14"/>
                </a:lnTo>
                <a:lnTo>
                  <a:pt x="6" y="14"/>
                </a:lnTo>
                <a:lnTo>
                  <a:pt x="6" y="0"/>
                </a:lnTo>
                <a:lnTo>
                  <a:pt x="18" y="0"/>
                </a:lnTo>
                <a:lnTo>
                  <a:pt x="18" y="14"/>
                </a:lnTo>
                <a:lnTo>
                  <a:pt x="28" y="14"/>
                </a:lnTo>
                <a:lnTo>
                  <a:pt x="28" y="24"/>
                </a:lnTo>
                <a:lnTo>
                  <a:pt x="18" y="24"/>
                </a:lnTo>
                <a:lnTo>
                  <a:pt x="18" y="48"/>
                </a:lnTo>
                <a:lnTo>
                  <a:pt x="18" y="48"/>
                </a:lnTo>
                <a:lnTo>
                  <a:pt x="20" y="50"/>
                </a:lnTo>
                <a:lnTo>
                  <a:pt x="20" y="50"/>
                </a:lnTo>
                <a:lnTo>
                  <a:pt x="24" y="52"/>
                </a:lnTo>
                <a:lnTo>
                  <a:pt x="24" y="52"/>
                </a:lnTo>
                <a:lnTo>
                  <a:pt x="28" y="52"/>
                </a:lnTo>
                <a:lnTo>
                  <a:pt x="28" y="52"/>
                </a:lnTo>
                <a:lnTo>
                  <a:pt x="30" y="50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4"/>
          <p:cNvSpPr>
            <a:spLocks/>
          </p:cNvSpPr>
          <p:nvPr/>
        </p:nvSpPr>
        <p:spPr bwMode="auto">
          <a:xfrm>
            <a:off x="8010327" y="3302397"/>
            <a:ext cx="117475" cy="76200"/>
          </a:xfrm>
          <a:custGeom>
            <a:avLst/>
            <a:gdLst>
              <a:gd name="T0" fmla="*/ 74 w 74"/>
              <a:gd name="T1" fmla="*/ 48 h 48"/>
              <a:gd name="T2" fmla="*/ 62 w 74"/>
              <a:gd name="T3" fmla="*/ 48 h 48"/>
              <a:gd name="T4" fmla="*/ 62 w 74"/>
              <a:gd name="T5" fmla="*/ 22 h 48"/>
              <a:gd name="T6" fmla="*/ 62 w 74"/>
              <a:gd name="T7" fmla="*/ 22 h 48"/>
              <a:gd name="T8" fmla="*/ 62 w 74"/>
              <a:gd name="T9" fmla="*/ 16 h 48"/>
              <a:gd name="T10" fmla="*/ 60 w 74"/>
              <a:gd name="T11" fmla="*/ 14 h 48"/>
              <a:gd name="T12" fmla="*/ 60 w 74"/>
              <a:gd name="T13" fmla="*/ 14 h 48"/>
              <a:gd name="T14" fmla="*/ 58 w 74"/>
              <a:gd name="T15" fmla="*/ 12 h 48"/>
              <a:gd name="T16" fmla="*/ 56 w 74"/>
              <a:gd name="T17" fmla="*/ 10 h 48"/>
              <a:gd name="T18" fmla="*/ 56 w 74"/>
              <a:gd name="T19" fmla="*/ 10 h 48"/>
              <a:gd name="T20" fmla="*/ 52 w 74"/>
              <a:gd name="T21" fmla="*/ 12 h 48"/>
              <a:gd name="T22" fmla="*/ 48 w 74"/>
              <a:gd name="T23" fmla="*/ 14 h 48"/>
              <a:gd name="T24" fmla="*/ 48 w 74"/>
              <a:gd name="T25" fmla="*/ 14 h 48"/>
              <a:gd name="T26" fmla="*/ 46 w 74"/>
              <a:gd name="T27" fmla="*/ 16 h 48"/>
              <a:gd name="T28" fmla="*/ 44 w 74"/>
              <a:gd name="T29" fmla="*/ 20 h 48"/>
              <a:gd name="T30" fmla="*/ 44 w 74"/>
              <a:gd name="T31" fmla="*/ 48 h 48"/>
              <a:gd name="T32" fmla="*/ 32 w 74"/>
              <a:gd name="T33" fmla="*/ 48 h 48"/>
              <a:gd name="T34" fmla="*/ 32 w 74"/>
              <a:gd name="T35" fmla="*/ 22 h 48"/>
              <a:gd name="T36" fmla="*/ 32 w 74"/>
              <a:gd name="T37" fmla="*/ 22 h 48"/>
              <a:gd name="T38" fmla="*/ 32 w 74"/>
              <a:gd name="T39" fmla="*/ 16 h 48"/>
              <a:gd name="T40" fmla="*/ 30 w 74"/>
              <a:gd name="T41" fmla="*/ 14 h 48"/>
              <a:gd name="T42" fmla="*/ 30 w 74"/>
              <a:gd name="T43" fmla="*/ 14 h 48"/>
              <a:gd name="T44" fmla="*/ 28 w 74"/>
              <a:gd name="T45" fmla="*/ 12 h 48"/>
              <a:gd name="T46" fmla="*/ 24 w 74"/>
              <a:gd name="T47" fmla="*/ 10 h 48"/>
              <a:gd name="T48" fmla="*/ 24 w 74"/>
              <a:gd name="T49" fmla="*/ 10 h 48"/>
              <a:gd name="T50" fmla="*/ 20 w 74"/>
              <a:gd name="T51" fmla="*/ 12 h 48"/>
              <a:gd name="T52" fmla="*/ 18 w 74"/>
              <a:gd name="T53" fmla="*/ 14 h 48"/>
              <a:gd name="T54" fmla="*/ 18 w 74"/>
              <a:gd name="T55" fmla="*/ 14 h 48"/>
              <a:gd name="T56" fmla="*/ 14 w 74"/>
              <a:gd name="T57" fmla="*/ 16 h 48"/>
              <a:gd name="T58" fmla="*/ 12 w 74"/>
              <a:gd name="T59" fmla="*/ 20 h 48"/>
              <a:gd name="T60" fmla="*/ 12 w 74"/>
              <a:gd name="T61" fmla="*/ 48 h 48"/>
              <a:gd name="T62" fmla="*/ 0 w 74"/>
              <a:gd name="T63" fmla="*/ 48 h 48"/>
              <a:gd name="T64" fmla="*/ 0 w 74"/>
              <a:gd name="T65" fmla="*/ 0 h 48"/>
              <a:gd name="T66" fmla="*/ 12 w 74"/>
              <a:gd name="T67" fmla="*/ 0 h 48"/>
              <a:gd name="T68" fmla="*/ 12 w 74"/>
              <a:gd name="T69" fmla="*/ 10 h 48"/>
              <a:gd name="T70" fmla="*/ 12 w 74"/>
              <a:gd name="T71" fmla="*/ 10 h 48"/>
              <a:gd name="T72" fmla="*/ 14 w 74"/>
              <a:gd name="T73" fmla="*/ 6 h 48"/>
              <a:gd name="T74" fmla="*/ 18 w 74"/>
              <a:gd name="T75" fmla="*/ 2 h 48"/>
              <a:gd name="T76" fmla="*/ 18 w 74"/>
              <a:gd name="T77" fmla="*/ 2 h 48"/>
              <a:gd name="T78" fmla="*/ 24 w 74"/>
              <a:gd name="T79" fmla="*/ 0 h 48"/>
              <a:gd name="T80" fmla="*/ 30 w 74"/>
              <a:gd name="T81" fmla="*/ 0 h 48"/>
              <a:gd name="T82" fmla="*/ 30 w 74"/>
              <a:gd name="T83" fmla="*/ 0 h 48"/>
              <a:gd name="T84" fmla="*/ 34 w 74"/>
              <a:gd name="T85" fmla="*/ 0 h 48"/>
              <a:gd name="T86" fmla="*/ 38 w 74"/>
              <a:gd name="T87" fmla="*/ 2 h 48"/>
              <a:gd name="T88" fmla="*/ 38 w 74"/>
              <a:gd name="T89" fmla="*/ 2 h 48"/>
              <a:gd name="T90" fmla="*/ 42 w 74"/>
              <a:gd name="T91" fmla="*/ 6 h 48"/>
              <a:gd name="T92" fmla="*/ 42 w 74"/>
              <a:gd name="T93" fmla="*/ 10 h 48"/>
              <a:gd name="T94" fmla="*/ 42 w 74"/>
              <a:gd name="T95" fmla="*/ 10 h 48"/>
              <a:gd name="T96" fmla="*/ 46 w 74"/>
              <a:gd name="T97" fmla="*/ 6 h 48"/>
              <a:gd name="T98" fmla="*/ 50 w 74"/>
              <a:gd name="T99" fmla="*/ 2 h 48"/>
              <a:gd name="T100" fmla="*/ 50 w 74"/>
              <a:gd name="T101" fmla="*/ 2 h 48"/>
              <a:gd name="T102" fmla="*/ 54 w 74"/>
              <a:gd name="T103" fmla="*/ 0 h 48"/>
              <a:gd name="T104" fmla="*/ 60 w 74"/>
              <a:gd name="T105" fmla="*/ 0 h 48"/>
              <a:gd name="T106" fmla="*/ 60 w 74"/>
              <a:gd name="T107" fmla="*/ 0 h 48"/>
              <a:gd name="T108" fmla="*/ 68 w 74"/>
              <a:gd name="T109" fmla="*/ 2 h 48"/>
              <a:gd name="T110" fmla="*/ 68 w 74"/>
              <a:gd name="T111" fmla="*/ 2 h 48"/>
              <a:gd name="T112" fmla="*/ 72 w 74"/>
              <a:gd name="T113" fmla="*/ 6 h 48"/>
              <a:gd name="T114" fmla="*/ 72 w 74"/>
              <a:gd name="T115" fmla="*/ 6 h 48"/>
              <a:gd name="T116" fmla="*/ 74 w 74"/>
              <a:gd name="T117" fmla="*/ 12 h 48"/>
              <a:gd name="T118" fmla="*/ 74 w 74"/>
              <a:gd name="T119" fmla="*/ 12 h 48"/>
              <a:gd name="T120" fmla="*/ 74 w 74"/>
              <a:gd name="T121" fmla="*/ 18 h 48"/>
              <a:gd name="T122" fmla="*/ 74 w 74"/>
              <a:gd name="T123" fmla="*/ 48 h 48"/>
              <a:gd name="T124" fmla="*/ 74 w 74"/>
              <a:gd name="T12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" h="48">
                <a:moveTo>
                  <a:pt x="74" y="48"/>
                </a:moveTo>
                <a:lnTo>
                  <a:pt x="62" y="48"/>
                </a:lnTo>
                <a:lnTo>
                  <a:pt x="62" y="22"/>
                </a:lnTo>
                <a:lnTo>
                  <a:pt x="62" y="22"/>
                </a:lnTo>
                <a:lnTo>
                  <a:pt x="62" y="16"/>
                </a:lnTo>
                <a:lnTo>
                  <a:pt x="60" y="14"/>
                </a:lnTo>
                <a:lnTo>
                  <a:pt x="60" y="14"/>
                </a:lnTo>
                <a:lnTo>
                  <a:pt x="58" y="12"/>
                </a:lnTo>
                <a:lnTo>
                  <a:pt x="56" y="10"/>
                </a:lnTo>
                <a:lnTo>
                  <a:pt x="56" y="10"/>
                </a:lnTo>
                <a:lnTo>
                  <a:pt x="52" y="12"/>
                </a:lnTo>
                <a:lnTo>
                  <a:pt x="48" y="14"/>
                </a:lnTo>
                <a:lnTo>
                  <a:pt x="48" y="14"/>
                </a:lnTo>
                <a:lnTo>
                  <a:pt x="46" y="16"/>
                </a:lnTo>
                <a:lnTo>
                  <a:pt x="44" y="20"/>
                </a:lnTo>
                <a:lnTo>
                  <a:pt x="44" y="48"/>
                </a:lnTo>
                <a:lnTo>
                  <a:pt x="32" y="48"/>
                </a:lnTo>
                <a:lnTo>
                  <a:pt x="32" y="22"/>
                </a:lnTo>
                <a:lnTo>
                  <a:pt x="32" y="22"/>
                </a:lnTo>
                <a:lnTo>
                  <a:pt x="32" y="16"/>
                </a:lnTo>
                <a:lnTo>
                  <a:pt x="30" y="14"/>
                </a:lnTo>
                <a:lnTo>
                  <a:pt x="30" y="14"/>
                </a:lnTo>
                <a:lnTo>
                  <a:pt x="28" y="12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18" y="14"/>
                </a:lnTo>
                <a:lnTo>
                  <a:pt x="18" y="14"/>
                </a:lnTo>
                <a:lnTo>
                  <a:pt x="14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2" y="0"/>
                </a:lnTo>
                <a:lnTo>
                  <a:pt x="12" y="10"/>
                </a:lnTo>
                <a:lnTo>
                  <a:pt x="12" y="10"/>
                </a:lnTo>
                <a:lnTo>
                  <a:pt x="14" y="6"/>
                </a:lnTo>
                <a:lnTo>
                  <a:pt x="18" y="2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38" y="2"/>
                </a:lnTo>
                <a:lnTo>
                  <a:pt x="42" y="6"/>
                </a:lnTo>
                <a:lnTo>
                  <a:pt x="42" y="10"/>
                </a:lnTo>
                <a:lnTo>
                  <a:pt x="42" y="10"/>
                </a:lnTo>
                <a:lnTo>
                  <a:pt x="46" y="6"/>
                </a:lnTo>
                <a:lnTo>
                  <a:pt x="50" y="2"/>
                </a:lnTo>
                <a:lnTo>
                  <a:pt x="50" y="2"/>
                </a:lnTo>
                <a:lnTo>
                  <a:pt x="54" y="0"/>
                </a:lnTo>
                <a:lnTo>
                  <a:pt x="60" y="0"/>
                </a:lnTo>
                <a:lnTo>
                  <a:pt x="60" y="0"/>
                </a:lnTo>
                <a:lnTo>
                  <a:pt x="68" y="2"/>
                </a:lnTo>
                <a:lnTo>
                  <a:pt x="68" y="2"/>
                </a:lnTo>
                <a:lnTo>
                  <a:pt x="72" y="6"/>
                </a:lnTo>
                <a:lnTo>
                  <a:pt x="72" y="6"/>
                </a:lnTo>
                <a:lnTo>
                  <a:pt x="74" y="12"/>
                </a:lnTo>
                <a:lnTo>
                  <a:pt x="74" y="12"/>
                </a:lnTo>
                <a:lnTo>
                  <a:pt x="74" y="18"/>
                </a:lnTo>
                <a:lnTo>
                  <a:pt x="74" y="48"/>
                </a:lnTo>
                <a:lnTo>
                  <a:pt x="74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5"/>
          <p:cNvSpPr>
            <a:spLocks noEditPoints="1"/>
          </p:cNvSpPr>
          <p:nvPr/>
        </p:nvSpPr>
        <p:spPr bwMode="auto">
          <a:xfrm>
            <a:off x="8140502" y="3302397"/>
            <a:ext cx="79375" cy="79375"/>
          </a:xfrm>
          <a:custGeom>
            <a:avLst/>
            <a:gdLst>
              <a:gd name="T0" fmla="*/ 26 w 50"/>
              <a:gd name="T1" fmla="*/ 50 h 50"/>
              <a:gd name="T2" fmla="*/ 14 w 50"/>
              <a:gd name="T3" fmla="*/ 48 h 50"/>
              <a:gd name="T4" fmla="*/ 6 w 50"/>
              <a:gd name="T5" fmla="*/ 42 h 50"/>
              <a:gd name="T6" fmla="*/ 2 w 50"/>
              <a:gd name="T7" fmla="*/ 34 h 50"/>
              <a:gd name="T8" fmla="*/ 0 w 50"/>
              <a:gd name="T9" fmla="*/ 24 h 50"/>
              <a:gd name="T10" fmla="*/ 2 w 50"/>
              <a:gd name="T11" fmla="*/ 16 h 50"/>
              <a:gd name="T12" fmla="*/ 6 w 50"/>
              <a:gd name="T13" fmla="*/ 8 h 50"/>
              <a:gd name="T14" fmla="*/ 14 w 50"/>
              <a:gd name="T15" fmla="*/ 2 h 50"/>
              <a:gd name="T16" fmla="*/ 26 w 50"/>
              <a:gd name="T17" fmla="*/ 0 h 50"/>
              <a:gd name="T18" fmla="*/ 36 w 50"/>
              <a:gd name="T19" fmla="*/ 2 h 50"/>
              <a:gd name="T20" fmla="*/ 44 w 50"/>
              <a:gd name="T21" fmla="*/ 8 h 50"/>
              <a:gd name="T22" fmla="*/ 48 w 50"/>
              <a:gd name="T23" fmla="*/ 16 h 50"/>
              <a:gd name="T24" fmla="*/ 50 w 50"/>
              <a:gd name="T25" fmla="*/ 24 h 50"/>
              <a:gd name="T26" fmla="*/ 50 w 50"/>
              <a:gd name="T27" fmla="*/ 26 h 50"/>
              <a:gd name="T28" fmla="*/ 14 w 50"/>
              <a:gd name="T29" fmla="*/ 28 h 50"/>
              <a:gd name="T30" fmla="*/ 14 w 50"/>
              <a:gd name="T31" fmla="*/ 34 h 50"/>
              <a:gd name="T32" fmla="*/ 18 w 50"/>
              <a:gd name="T33" fmla="*/ 38 h 50"/>
              <a:gd name="T34" fmla="*/ 22 w 50"/>
              <a:gd name="T35" fmla="*/ 40 h 50"/>
              <a:gd name="T36" fmla="*/ 26 w 50"/>
              <a:gd name="T37" fmla="*/ 40 h 50"/>
              <a:gd name="T38" fmla="*/ 32 w 50"/>
              <a:gd name="T39" fmla="*/ 38 h 50"/>
              <a:gd name="T40" fmla="*/ 36 w 50"/>
              <a:gd name="T41" fmla="*/ 34 h 50"/>
              <a:gd name="T42" fmla="*/ 48 w 50"/>
              <a:gd name="T43" fmla="*/ 36 h 50"/>
              <a:gd name="T44" fmla="*/ 38 w 50"/>
              <a:gd name="T45" fmla="*/ 46 h 50"/>
              <a:gd name="T46" fmla="*/ 32 w 50"/>
              <a:gd name="T47" fmla="*/ 48 h 50"/>
              <a:gd name="T48" fmla="*/ 26 w 50"/>
              <a:gd name="T49" fmla="*/ 50 h 50"/>
              <a:gd name="T50" fmla="*/ 38 w 50"/>
              <a:gd name="T51" fmla="*/ 20 h 50"/>
              <a:gd name="T52" fmla="*/ 34 w 50"/>
              <a:gd name="T53" fmla="*/ 12 h 50"/>
              <a:gd name="T54" fmla="*/ 30 w 50"/>
              <a:gd name="T55" fmla="*/ 10 h 50"/>
              <a:gd name="T56" fmla="*/ 26 w 50"/>
              <a:gd name="T57" fmla="*/ 8 h 50"/>
              <a:gd name="T58" fmla="*/ 20 w 50"/>
              <a:gd name="T59" fmla="*/ 10 h 50"/>
              <a:gd name="T60" fmla="*/ 16 w 50"/>
              <a:gd name="T61" fmla="*/ 12 h 50"/>
              <a:gd name="T62" fmla="*/ 14 w 50"/>
              <a:gd name="T63" fmla="*/ 16 h 50"/>
              <a:gd name="T64" fmla="*/ 38 w 50"/>
              <a:gd name="T65" fmla="*/ 2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26" y="50"/>
                </a:moveTo>
                <a:lnTo>
                  <a:pt x="26" y="50"/>
                </a:lnTo>
                <a:lnTo>
                  <a:pt x="14" y="48"/>
                </a:lnTo>
                <a:lnTo>
                  <a:pt x="14" y="48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6"/>
                </a:lnTo>
                <a:lnTo>
                  <a:pt x="2" y="16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48" y="16"/>
                </a:lnTo>
                <a:lnTo>
                  <a:pt x="48" y="16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4" y="34"/>
                </a:lnTo>
                <a:lnTo>
                  <a:pt x="14" y="34"/>
                </a:lnTo>
                <a:lnTo>
                  <a:pt x="18" y="38"/>
                </a:lnTo>
                <a:lnTo>
                  <a:pt x="18" y="38"/>
                </a:lnTo>
                <a:lnTo>
                  <a:pt x="22" y="40"/>
                </a:lnTo>
                <a:lnTo>
                  <a:pt x="22" y="40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6" y="34"/>
                </a:lnTo>
                <a:lnTo>
                  <a:pt x="48" y="36"/>
                </a:lnTo>
                <a:lnTo>
                  <a:pt x="48" y="36"/>
                </a:lnTo>
                <a:lnTo>
                  <a:pt x="44" y="42"/>
                </a:lnTo>
                <a:lnTo>
                  <a:pt x="38" y="46"/>
                </a:lnTo>
                <a:lnTo>
                  <a:pt x="38" y="46"/>
                </a:lnTo>
                <a:lnTo>
                  <a:pt x="32" y="48"/>
                </a:lnTo>
                <a:lnTo>
                  <a:pt x="26" y="50"/>
                </a:lnTo>
                <a:lnTo>
                  <a:pt x="26" y="50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6" y="16"/>
                </a:lnTo>
                <a:lnTo>
                  <a:pt x="34" y="12"/>
                </a:lnTo>
                <a:lnTo>
                  <a:pt x="34" y="12"/>
                </a:lnTo>
                <a:lnTo>
                  <a:pt x="30" y="10"/>
                </a:lnTo>
                <a:lnTo>
                  <a:pt x="26" y="8"/>
                </a:lnTo>
                <a:lnTo>
                  <a:pt x="26" y="8"/>
                </a:lnTo>
                <a:lnTo>
                  <a:pt x="20" y="10"/>
                </a:lnTo>
                <a:lnTo>
                  <a:pt x="20" y="10"/>
                </a:lnTo>
                <a:lnTo>
                  <a:pt x="16" y="12"/>
                </a:lnTo>
                <a:lnTo>
                  <a:pt x="16" y="12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6"/>
          <p:cNvSpPr>
            <a:spLocks/>
          </p:cNvSpPr>
          <p:nvPr/>
        </p:nvSpPr>
        <p:spPr bwMode="auto">
          <a:xfrm>
            <a:off x="8232577" y="3302397"/>
            <a:ext cx="69850" cy="76200"/>
          </a:xfrm>
          <a:custGeom>
            <a:avLst/>
            <a:gdLst>
              <a:gd name="T0" fmla="*/ 44 w 44"/>
              <a:gd name="T1" fmla="*/ 48 h 48"/>
              <a:gd name="T2" fmla="*/ 32 w 44"/>
              <a:gd name="T3" fmla="*/ 48 h 48"/>
              <a:gd name="T4" fmla="*/ 32 w 44"/>
              <a:gd name="T5" fmla="*/ 22 h 48"/>
              <a:gd name="T6" fmla="*/ 32 w 44"/>
              <a:gd name="T7" fmla="*/ 22 h 48"/>
              <a:gd name="T8" fmla="*/ 30 w 44"/>
              <a:gd name="T9" fmla="*/ 16 h 48"/>
              <a:gd name="T10" fmla="*/ 30 w 44"/>
              <a:gd name="T11" fmla="*/ 14 h 48"/>
              <a:gd name="T12" fmla="*/ 30 w 44"/>
              <a:gd name="T13" fmla="*/ 14 h 48"/>
              <a:gd name="T14" fmla="*/ 28 w 44"/>
              <a:gd name="T15" fmla="*/ 12 h 48"/>
              <a:gd name="T16" fmla="*/ 24 w 44"/>
              <a:gd name="T17" fmla="*/ 10 h 48"/>
              <a:gd name="T18" fmla="*/ 24 w 44"/>
              <a:gd name="T19" fmla="*/ 10 h 48"/>
              <a:gd name="T20" fmla="*/ 20 w 44"/>
              <a:gd name="T21" fmla="*/ 12 h 48"/>
              <a:gd name="T22" fmla="*/ 20 w 44"/>
              <a:gd name="T23" fmla="*/ 12 h 48"/>
              <a:gd name="T24" fmla="*/ 16 w 44"/>
              <a:gd name="T25" fmla="*/ 14 h 48"/>
              <a:gd name="T26" fmla="*/ 16 w 44"/>
              <a:gd name="T27" fmla="*/ 14 h 48"/>
              <a:gd name="T28" fmla="*/ 14 w 44"/>
              <a:gd name="T29" fmla="*/ 16 h 48"/>
              <a:gd name="T30" fmla="*/ 14 w 44"/>
              <a:gd name="T31" fmla="*/ 16 h 48"/>
              <a:gd name="T32" fmla="*/ 12 w 44"/>
              <a:gd name="T33" fmla="*/ 20 h 48"/>
              <a:gd name="T34" fmla="*/ 12 w 44"/>
              <a:gd name="T35" fmla="*/ 48 h 48"/>
              <a:gd name="T36" fmla="*/ 0 w 44"/>
              <a:gd name="T37" fmla="*/ 48 h 48"/>
              <a:gd name="T38" fmla="*/ 0 w 44"/>
              <a:gd name="T39" fmla="*/ 0 h 48"/>
              <a:gd name="T40" fmla="*/ 10 w 44"/>
              <a:gd name="T41" fmla="*/ 0 h 48"/>
              <a:gd name="T42" fmla="*/ 10 w 44"/>
              <a:gd name="T43" fmla="*/ 10 h 48"/>
              <a:gd name="T44" fmla="*/ 10 w 44"/>
              <a:gd name="T45" fmla="*/ 10 h 48"/>
              <a:gd name="T46" fmla="*/ 14 w 44"/>
              <a:gd name="T47" fmla="*/ 6 h 48"/>
              <a:gd name="T48" fmla="*/ 18 w 44"/>
              <a:gd name="T49" fmla="*/ 2 h 48"/>
              <a:gd name="T50" fmla="*/ 18 w 44"/>
              <a:gd name="T51" fmla="*/ 2 h 48"/>
              <a:gd name="T52" fmla="*/ 24 w 44"/>
              <a:gd name="T53" fmla="*/ 0 h 48"/>
              <a:gd name="T54" fmla="*/ 30 w 44"/>
              <a:gd name="T55" fmla="*/ 0 h 48"/>
              <a:gd name="T56" fmla="*/ 30 w 44"/>
              <a:gd name="T57" fmla="*/ 0 h 48"/>
              <a:gd name="T58" fmla="*/ 36 w 44"/>
              <a:gd name="T59" fmla="*/ 2 h 48"/>
              <a:gd name="T60" fmla="*/ 36 w 44"/>
              <a:gd name="T61" fmla="*/ 2 h 48"/>
              <a:gd name="T62" fmla="*/ 40 w 44"/>
              <a:gd name="T63" fmla="*/ 6 h 48"/>
              <a:gd name="T64" fmla="*/ 40 w 44"/>
              <a:gd name="T65" fmla="*/ 6 h 48"/>
              <a:gd name="T66" fmla="*/ 44 w 44"/>
              <a:gd name="T67" fmla="*/ 12 h 48"/>
              <a:gd name="T68" fmla="*/ 44 w 44"/>
              <a:gd name="T69" fmla="*/ 12 h 48"/>
              <a:gd name="T70" fmla="*/ 44 w 44"/>
              <a:gd name="T71" fmla="*/ 18 h 48"/>
              <a:gd name="T72" fmla="*/ 44 w 44"/>
              <a:gd name="T73" fmla="*/ 48 h 48"/>
              <a:gd name="T74" fmla="*/ 44 w 44"/>
              <a:gd name="T7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48">
                <a:moveTo>
                  <a:pt x="44" y="48"/>
                </a:moveTo>
                <a:lnTo>
                  <a:pt x="32" y="48"/>
                </a:lnTo>
                <a:lnTo>
                  <a:pt x="32" y="22"/>
                </a:lnTo>
                <a:lnTo>
                  <a:pt x="32" y="22"/>
                </a:lnTo>
                <a:lnTo>
                  <a:pt x="30" y="16"/>
                </a:lnTo>
                <a:lnTo>
                  <a:pt x="30" y="14"/>
                </a:lnTo>
                <a:lnTo>
                  <a:pt x="30" y="14"/>
                </a:lnTo>
                <a:lnTo>
                  <a:pt x="28" y="12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0" y="0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18" y="2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4" y="12"/>
                </a:lnTo>
                <a:lnTo>
                  <a:pt x="44" y="12"/>
                </a:lnTo>
                <a:lnTo>
                  <a:pt x="44" y="18"/>
                </a:lnTo>
                <a:lnTo>
                  <a:pt x="44" y="48"/>
                </a:lnTo>
                <a:lnTo>
                  <a:pt x="44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7"/>
          <p:cNvSpPr>
            <a:spLocks/>
          </p:cNvSpPr>
          <p:nvPr/>
        </p:nvSpPr>
        <p:spPr bwMode="auto">
          <a:xfrm>
            <a:off x="8311952" y="32801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2 h 64"/>
              <a:gd name="T6" fmla="*/ 26 w 32"/>
              <a:gd name="T7" fmla="*/ 62 h 64"/>
              <a:gd name="T8" fmla="*/ 18 w 32"/>
              <a:gd name="T9" fmla="*/ 64 h 64"/>
              <a:gd name="T10" fmla="*/ 18 w 32"/>
              <a:gd name="T11" fmla="*/ 64 h 64"/>
              <a:gd name="T12" fmla="*/ 14 w 32"/>
              <a:gd name="T13" fmla="*/ 62 h 64"/>
              <a:gd name="T14" fmla="*/ 14 w 32"/>
              <a:gd name="T15" fmla="*/ 62 h 64"/>
              <a:gd name="T16" fmla="*/ 10 w 32"/>
              <a:gd name="T17" fmla="*/ 60 h 64"/>
              <a:gd name="T18" fmla="*/ 10 w 32"/>
              <a:gd name="T19" fmla="*/ 60 h 64"/>
              <a:gd name="T20" fmla="*/ 8 w 32"/>
              <a:gd name="T21" fmla="*/ 56 h 64"/>
              <a:gd name="T22" fmla="*/ 8 w 32"/>
              <a:gd name="T23" fmla="*/ 56 h 64"/>
              <a:gd name="T24" fmla="*/ 6 w 32"/>
              <a:gd name="T25" fmla="*/ 52 h 64"/>
              <a:gd name="T26" fmla="*/ 6 w 32"/>
              <a:gd name="T27" fmla="*/ 24 h 64"/>
              <a:gd name="T28" fmla="*/ 0 w 32"/>
              <a:gd name="T29" fmla="*/ 24 h 64"/>
              <a:gd name="T30" fmla="*/ 0 w 32"/>
              <a:gd name="T31" fmla="*/ 14 h 64"/>
              <a:gd name="T32" fmla="*/ 6 w 32"/>
              <a:gd name="T33" fmla="*/ 14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4 h 64"/>
              <a:gd name="T40" fmla="*/ 28 w 32"/>
              <a:gd name="T41" fmla="*/ 14 h 64"/>
              <a:gd name="T42" fmla="*/ 28 w 32"/>
              <a:gd name="T43" fmla="*/ 24 h 64"/>
              <a:gd name="T44" fmla="*/ 18 w 32"/>
              <a:gd name="T45" fmla="*/ 24 h 64"/>
              <a:gd name="T46" fmla="*/ 18 w 32"/>
              <a:gd name="T47" fmla="*/ 48 h 64"/>
              <a:gd name="T48" fmla="*/ 18 w 32"/>
              <a:gd name="T49" fmla="*/ 48 h 64"/>
              <a:gd name="T50" fmla="*/ 20 w 32"/>
              <a:gd name="T51" fmla="*/ 50 h 64"/>
              <a:gd name="T52" fmla="*/ 20 w 32"/>
              <a:gd name="T53" fmla="*/ 50 h 64"/>
              <a:gd name="T54" fmla="*/ 24 w 32"/>
              <a:gd name="T55" fmla="*/ 52 h 64"/>
              <a:gd name="T56" fmla="*/ 24 w 32"/>
              <a:gd name="T57" fmla="*/ 52 h 64"/>
              <a:gd name="T58" fmla="*/ 26 w 32"/>
              <a:gd name="T59" fmla="*/ 52 h 64"/>
              <a:gd name="T60" fmla="*/ 26 w 32"/>
              <a:gd name="T61" fmla="*/ 52 h 64"/>
              <a:gd name="T62" fmla="*/ 30 w 32"/>
              <a:gd name="T63" fmla="*/ 50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2"/>
                </a:lnTo>
                <a:lnTo>
                  <a:pt x="26" y="62"/>
                </a:lnTo>
                <a:lnTo>
                  <a:pt x="18" y="64"/>
                </a:lnTo>
                <a:lnTo>
                  <a:pt x="18" y="64"/>
                </a:lnTo>
                <a:lnTo>
                  <a:pt x="14" y="62"/>
                </a:lnTo>
                <a:lnTo>
                  <a:pt x="14" y="62"/>
                </a:lnTo>
                <a:lnTo>
                  <a:pt x="10" y="60"/>
                </a:lnTo>
                <a:lnTo>
                  <a:pt x="10" y="60"/>
                </a:lnTo>
                <a:lnTo>
                  <a:pt x="8" y="56"/>
                </a:lnTo>
                <a:lnTo>
                  <a:pt x="8" y="56"/>
                </a:lnTo>
                <a:lnTo>
                  <a:pt x="6" y="52"/>
                </a:lnTo>
                <a:lnTo>
                  <a:pt x="6" y="24"/>
                </a:lnTo>
                <a:lnTo>
                  <a:pt x="0" y="24"/>
                </a:lnTo>
                <a:lnTo>
                  <a:pt x="0" y="14"/>
                </a:lnTo>
                <a:lnTo>
                  <a:pt x="6" y="14"/>
                </a:lnTo>
                <a:lnTo>
                  <a:pt x="6" y="0"/>
                </a:lnTo>
                <a:lnTo>
                  <a:pt x="18" y="0"/>
                </a:lnTo>
                <a:lnTo>
                  <a:pt x="18" y="14"/>
                </a:lnTo>
                <a:lnTo>
                  <a:pt x="28" y="14"/>
                </a:lnTo>
                <a:lnTo>
                  <a:pt x="28" y="24"/>
                </a:lnTo>
                <a:lnTo>
                  <a:pt x="18" y="24"/>
                </a:lnTo>
                <a:lnTo>
                  <a:pt x="18" y="48"/>
                </a:lnTo>
                <a:lnTo>
                  <a:pt x="18" y="48"/>
                </a:lnTo>
                <a:lnTo>
                  <a:pt x="20" y="50"/>
                </a:lnTo>
                <a:lnTo>
                  <a:pt x="20" y="50"/>
                </a:lnTo>
                <a:lnTo>
                  <a:pt x="24" y="52"/>
                </a:lnTo>
                <a:lnTo>
                  <a:pt x="24" y="52"/>
                </a:lnTo>
                <a:lnTo>
                  <a:pt x="26" y="52"/>
                </a:lnTo>
                <a:lnTo>
                  <a:pt x="26" y="52"/>
                </a:lnTo>
                <a:lnTo>
                  <a:pt x="30" y="50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8"/>
          <p:cNvSpPr>
            <a:spLocks noEditPoints="1"/>
          </p:cNvSpPr>
          <p:nvPr/>
        </p:nvSpPr>
        <p:spPr bwMode="auto">
          <a:xfrm>
            <a:off x="7515027" y="3727847"/>
            <a:ext cx="76200" cy="104775"/>
          </a:xfrm>
          <a:custGeom>
            <a:avLst/>
            <a:gdLst>
              <a:gd name="T0" fmla="*/ 0 w 48"/>
              <a:gd name="T1" fmla="*/ 66 h 66"/>
              <a:gd name="T2" fmla="*/ 0 w 48"/>
              <a:gd name="T3" fmla="*/ 0 h 66"/>
              <a:gd name="T4" fmla="*/ 28 w 48"/>
              <a:gd name="T5" fmla="*/ 0 h 66"/>
              <a:gd name="T6" fmla="*/ 28 w 48"/>
              <a:gd name="T7" fmla="*/ 0 h 66"/>
              <a:gd name="T8" fmla="*/ 36 w 48"/>
              <a:gd name="T9" fmla="*/ 2 h 66"/>
              <a:gd name="T10" fmla="*/ 36 w 48"/>
              <a:gd name="T11" fmla="*/ 2 h 66"/>
              <a:gd name="T12" fmla="*/ 42 w 48"/>
              <a:gd name="T13" fmla="*/ 8 h 66"/>
              <a:gd name="T14" fmla="*/ 42 w 48"/>
              <a:gd name="T15" fmla="*/ 8 h 66"/>
              <a:gd name="T16" fmla="*/ 46 w 48"/>
              <a:gd name="T17" fmla="*/ 14 h 66"/>
              <a:gd name="T18" fmla="*/ 46 w 48"/>
              <a:gd name="T19" fmla="*/ 14 h 66"/>
              <a:gd name="T20" fmla="*/ 48 w 48"/>
              <a:gd name="T21" fmla="*/ 22 h 66"/>
              <a:gd name="T22" fmla="*/ 48 w 48"/>
              <a:gd name="T23" fmla="*/ 22 h 66"/>
              <a:gd name="T24" fmla="*/ 46 w 48"/>
              <a:gd name="T25" fmla="*/ 30 h 66"/>
              <a:gd name="T26" fmla="*/ 46 w 48"/>
              <a:gd name="T27" fmla="*/ 30 h 66"/>
              <a:gd name="T28" fmla="*/ 42 w 48"/>
              <a:gd name="T29" fmla="*/ 36 h 66"/>
              <a:gd name="T30" fmla="*/ 42 w 48"/>
              <a:gd name="T31" fmla="*/ 36 h 66"/>
              <a:gd name="T32" fmla="*/ 36 w 48"/>
              <a:gd name="T33" fmla="*/ 42 h 66"/>
              <a:gd name="T34" fmla="*/ 36 w 48"/>
              <a:gd name="T35" fmla="*/ 42 h 66"/>
              <a:gd name="T36" fmla="*/ 28 w 48"/>
              <a:gd name="T37" fmla="*/ 44 h 66"/>
              <a:gd name="T38" fmla="*/ 14 w 48"/>
              <a:gd name="T39" fmla="*/ 44 h 66"/>
              <a:gd name="T40" fmla="*/ 14 w 48"/>
              <a:gd name="T41" fmla="*/ 66 h 66"/>
              <a:gd name="T42" fmla="*/ 0 w 48"/>
              <a:gd name="T43" fmla="*/ 66 h 66"/>
              <a:gd name="T44" fmla="*/ 0 w 48"/>
              <a:gd name="T45" fmla="*/ 66 h 66"/>
              <a:gd name="T46" fmla="*/ 14 w 48"/>
              <a:gd name="T47" fmla="*/ 32 h 66"/>
              <a:gd name="T48" fmla="*/ 28 w 48"/>
              <a:gd name="T49" fmla="*/ 32 h 66"/>
              <a:gd name="T50" fmla="*/ 28 w 48"/>
              <a:gd name="T51" fmla="*/ 32 h 66"/>
              <a:gd name="T52" fmla="*/ 30 w 48"/>
              <a:gd name="T53" fmla="*/ 32 h 66"/>
              <a:gd name="T54" fmla="*/ 34 w 48"/>
              <a:gd name="T55" fmla="*/ 30 h 66"/>
              <a:gd name="T56" fmla="*/ 34 w 48"/>
              <a:gd name="T57" fmla="*/ 30 h 66"/>
              <a:gd name="T58" fmla="*/ 36 w 48"/>
              <a:gd name="T59" fmla="*/ 26 h 66"/>
              <a:gd name="T60" fmla="*/ 36 w 48"/>
              <a:gd name="T61" fmla="*/ 22 h 66"/>
              <a:gd name="T62" fmla="*/ 36 w 48"/>
              <a:gd name="T63" fmla="*/ 22 h 66"/>
              <a:gd name="T64" fmla="*/ 34 w 48"/>
              <a:gd name="T65" fmla="*/ 18 h 66"/>
              <a:gd name="T66" fmla="*/ 34 w 48"/>
              <a:gd name="T67" fmla="*/ 18 h 66"/>
              <a:gd name="T68" fmla="*/ 34 w 48"/>
              <a:gd name="T69" fmla="*/ 14 h 66"/>
              <a:gd name="T70" fmla="*/ 34 w 48"/>
              <a:gd name="T71" fmla="*/ 14 h 66"/>
              <a:gd name="T72" fmla="*/ 30 w 48"/>
              <a:gd name="T73" fmla="*/ 12 h 66"/>
              <a:gd name="T74" fmla="*/ 30 w 48"/>
              <a:gd name="T75" fmla="*/ 12 h 66"/>
              <a:gd name="T76" fmla="*/ 28 w 48"/>
              <a:gd name="T77" fmla="*/ 12 h 66"/>
              <a:gd name="T78" fmla="*/ 14 w 48"/>
              <a:gd name="T79" fmla="*/ 12 h 66"/>
              <a:gd name="T80" fmla="*/ 14 w 48"/>
              <a:gd name="T81" fmla="*/ 32 h 66"/>
              <a:gd name="T82" fmla="*/ 14 w 48"/>
              <a:gd name="T83" fmla="*/ 3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" h="66">
                <a:moveTo>
                  <a:pt x="0" y="66"/>
                </a:moveTo>
                <a:lnTo>
                  <a:pt x="0" y="0"/>
                </a:lnTo>
                <a:lnTo>
                  <a:pt x="28" y="0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lnTo>
                  <a:pt x="42" y="8"/>
                </a:lnTo>
                <a:lnTo>
                  <a:pt x="42" y="8"/>
                </a:lnTo>
                <a:lnTo>
                  <a:pt x="46" y="14"/>
                </a:lnTo>
                <a:lnTo>
                  <a:pt x="46" y="14"/>
                </a:lnTo>
                <a:lnTo>
                  <a:pt x="48" y="22"/>
                </a:lnTo>
                <a:lnTo>
                  <a:pt x="48" y="22"/>
                </a:lnTo>
                <a:lnTo>
                  <a:pt x="46" y="30"/>
                </a:lnTo>
                <a:lnTo>
                  <a:pt x="46" y="30"/>
                </a:lnTo>
                <a:lnTo>
                  <a:pt x="42" y="36"/>
                </a:lnTo>
                <a:lnTo>
                  <a:pt x="42" y="36"/>
                </a:lnTo>
                <a:lnTo>
                  <a:pt x="36" y="42"/>
                </a:lnTo>
                <a:lnTo>
                  <a:pt x="36" y="42"/>
                </a:lnTo>
                <a:lnTo>
                  <a:pt x="28" y="44"/>
                </a:lnTo>
                <a:lnTo>
                  <a:pt x="14" y="44"/>
                </a:lnTo>
                <a:lnTo>
                  <a:pt x="14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14" y="32"/>
                </a:moveTo>
                <a:lnTo>
                  <a:pt x="28" y="32"/>
                </a:lnTo>
                <a:lnTo>
                  <a:pt x="28" y="32"/>
                </a:lnTo>
                <a:lnTo>
                  <a:pt x="30" y="32"/>
                </a:lnTo>
                <a:lnTo>
                  <a:pt x="34" y="30"/>
                </a:lnTo>
                <a:lnTo>
                  <a:pt x="34" y="30"/>
                </a:lnTo>
                <a:lnTo>
                  <a:pt x="36" y="26"/>
                </a:lnTo>
                <a:lnTo>
                  <a:pt x="36" y="22"/>
                </a:lnTo>
                <a:lnTo>
                  <a:pt x="36" y="22"/>
                </a:lnTo>
                <a:lnTo>
                  <a:pt x="34" y="18"/>
                </a:lnTo>
                <a:lnTo>
                  <a:pt x="34" y="18"/>
                </a:lnTo>
                <a:lnTo>
                  <a:pt x="34" y="14"/>
                </a:lnTo>
                <a:lnTo>
                  <a:pt x="34" y="14"/>
                </a:lnTo>
                <a:lnTo>
                  <a:pt x="30" y="12"/>
                </a:lnTo>
                <a:lnTo>
                  <a:pt x="30" y="12"/>
                </a:lnTo>
                <a:lnTo>
                  <a:pt x="28" y="12"/>
                </a:lnTo>
                <a:lnTo>
                  <a:pt x="14" y="12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9"/>
          <p:cNvSpPr>
            <a:spLocks/>
          </p:cNvSpPr>
          <p:nvPr/>
        </p:nvSpPr>
        <p:spPr bwMode="auto">
          <a:xfrm>
            <a:off x="7603927" y="3724672"/>
            <a:ext cx="38100" cy="107950"/>
          </a:xfrm>
          <a:custGeom>
            <a:avLst/>
            <a:gdLst>
              <a:gd name="T0" fmla="*/ 0 w 24"/>
              <a:gd name="T1" fmla="*/ 0 h 68"/>
              <a:gd name="T2" fmla="*/ 12 w 24"/>
              <a:gd name="T3" fmla="*/ 0 h 68"/>
              <a:gd name="T4" fmla="*/ 12 w 24"/>
              <a:gd name="T5" fmla="*/ 52 h 68"/>
              <a:gd name="T6" fmla="*/ 12 w 24"/>
              <a:gd name="T7" fmla="*/ 52 h 68"/>
              <a:gd name="T8" fmla="*/ 14 w 24"/>
              <a:gd name="T9" fmla="*/ 56 h 68"/>
              <a:gd name="T10" fmla="*/ 14 w 24"/>
              <a:gd name="T11" fmla="*/ 56 h 68"/>
              <a:gd name="T12" fmla="*/ 16 w 24"/>
              <a:gd name="T13" fmla="*/ 58 h 68"/>
              <a:gd name="T14" fmla="*/ 16 w 24"/>
              <a:gd name="T15" fmla="*/ 58 h 68"/>
              <a:gd name="T16" fmla="*/ 20 w 24"/>
              <a:gd name="T17" fmla="*/ 56 h 68"/>
              <a:gd name="T18" fmla="*/ 20 w 24"/>
              <a:gd name="T19" fmla="*/ 56 h 68"/>
              <a:gd name="T20" fmla="*/ 22 w 24"/>
              <a:gd name="T21" fmla="*/ 56 h 68"/>
              <a:gd name="T22" fmla="*/ 24 w 24"/>
              <a:gd name="T23" fmla="*/ 66 h 68"/>
              <a:gd name="T24" fmla="*/ 24 w 24"/>
              <a:gd name="T25" fmla="*/ 66 h 68"/>
              <a:gd name="T26" fmla="*/ 18 w 24"/>
              <a:gd name="T27" fmla="*/ 68 h 68"/>
              <a:gd name="T28" fmla="*/ 18 w 24"/>
              <a:gd name="T29" fmla="*/ 68 h 68"/>
              <a:gd name="T30" fmla="*/ 12 w 24"/>
              <a:gd name="T31" fmla="*/ 68 h 68"/>
              <a:gd name="T32" fmla="*/ 12 w 24"/>
              <a:gd name="T33" fmla="*/ 68 h 68"/>
              <a:gd name="T34" fmla="*/ 6 w 24"/>
              <a:gd name="T35" fmla="*/ 68 h 68"/>
              <a:gd name="T36" fmla="*/ 2 w 24"/>
              <a:gd name="T37" fmla="*/ 64 h 68"/>
              <a:gd name="T38" fmla="*/ 2 w 24"/>
              <a:gd name="T39" fmla="*/ 64 h 68"/>
              <a:gd name="T40" fmla="*/ 0 w 24"/>
              <a:gd name="T41" fmla="*/ 62 h 68"/>
              <a:gd name="T42" fmla="*/ 0 w 24"/>
              <a:gd name="T43" fmla="*/ 56 h 68"/>
              <a:gd name="T44" fmla="*/ 0 w 24"/>
              <a:gd name="T45" fmla="*/ 0 h 68"/>
              <a:gd name="T46" fmla="*/ 0 w 24"/>
              <a:gd name="T4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" h="68">
                <a:moveTo>
                  <a:pt x="0" y="0"/>
                </a:moveTo>
                <a:lnTo>
                  <a:pt x="12" y="0"/>
                </a:lnTo>
                <a:lnTo>
                  <a:pt x="12" y="52"/>
                </a:lnTo>
                <a:lnTo>
                  <a:pt x="12" y="52"/>
                </a:lnTo>
                <a:lnTo>
                  <a:pt x="14" y="56"/>
                </a:lnTo>
                <a:lnTo>
                  <a:pt x="14" y="56"/>
                </a:lnTo>
                <a:lnTo>
                  <a:pt x="16" y="58"/>
                </a:lnTo>
                <a:lnTo>
                  <a:pt x="16" y="58"/>
                </a:lnTo>
                <a:lnTo>
                  <a:pt x="20" y="56"/>
                </a:lnTo>
                <a:lnTo>
                  <a:pt x="20" y="56"/>
                </a:lnTo>
                <a:lnTo>
                  <a:pt x="22" y="56"/>
                </a:lnTo>
                <a:lnTo>
                  <a:pt x="24" y="66"/>
                </a:lnTo>
                <a:lnTo>
                  <a:pt x="24" y="66"/>
                </a:lnTo>
                <a:lnTo>
                  <a:pt x="18" y="68"/>
                </a:lnTo>
                <a:lnTo>
                  <a:pt x="18" y="68"/>
                </a:lnTo>
                <a:lnTo>
                  <a:pt x="12" y="68"/>
                </a:lnTo>
                <a:lnTo>
                  <a:pt x="12" y="68"/>
                </a:lnTo>
                <a:lnTo>
                  <a:pt x="6" y="68"/>
                </a:lnTo>
                <a:lnTo>
                  <a:pt x="2" y="64"/>
                </a:lnTo>
                <a:lnTo>
                  <a:pt x="2" y="64"/>
                </a:lnTo>
                <a:lnTo>
                  <a:pt x="0" y="62"/>
                </a:lnTo>
                <a:lnTo>
                  <a:pt x="0" y="5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0"/>
          <p:cNvSpPr>
            <a:spLocks noEditPoints="1"/>
          </p:cNvSpPr>
          <p:nvPr/>
        </p:nvSpPr>
        <p:spPr bwMode="auto">
          <a:xfrm>
            <a:off x="7645202" y="3753247"/>
            <a:ext cx="73025" cy="79375"/>
          </a:xfrm>
          <a:custGeom>
            <a:avLst/>
            <a:gdLst>
              <a:gd name="T0" fmla="*/ 16 w 46"/>
              <a:gd name="T1" fmla="*/ 50 h 50"/>
              <a:gd name="T2" fmla="*/ 10 w 46"/>
              <a:gd name="T3" fmla="*/ 48 h 50"/>
              <a:gd name="T4" fmla="*/ 4 w 46"/>
              <a:gd name="T5" fmla="*/ 46 h 50"/>
              <a:gd name="T6" fmla="*/ 0 w 46"/>
              <a:gd name="T7" fmla="*/ 40 h 50"/>
              <a:gd name="T8" fmla="*/ 0 w 46"/>
              <a:gd name="T9" fmla="*/ 34 h 50"/>
              <a:gd name="T10" fmla="*/ 0 w 46"/>
              <a:gd name="T11" fmla="*/ 28 h 50"/>
              <a:gd name="T12" fmla="*/ 6 w 46"/>
              <a:gd name="T13" fmla="*/ 24 h 50"/>
              <a:gd name="T14" fmla="*/ 12 w 46"/>
              <a:gd name="T15" fmla="*/ 20 h 50"/>
              <a:gd name="T16" fmla="*/ 20 w 46"/>
              <a:gd name="T17" fmla="*/ 20 h 50"/>
              <a:gd name="T18" fmla="*/ 26 w 46"/>
              <a:gd name="T19" fmla="*/ 20 h 50"/>
              <a:gd name="T20" fmla="*/ 32 w 46"/>
              <a:gd name="T21" fmla="*/ 18 h 50"/>
              <a:gd name="T22" fmla="*/ 30 w 46"/>
              <a:gd name="T23" fmla="*/ 14 h 50"/>
              <a:gd name="T24" fmla="*/ 28 w 46"/>
              <a:gd name="T25" fmla="*/ 12 h 50"/>
              <a:gd name="T26" fmla="*/ 20 w 46"/>
              <a:gd name="T27" fmla="*/ 10 h 50"/>
              <a:gd name="T28" fmla="*/ 14 w 46"/>
              <a:gd name="T29" fmla="*/ 10 h 50"/>
              <a:gd name="T30" fmla="*/ 6 w 46"/>
              <a:gd name="T31" fmla="*/ 14 h 50"/>
              <a:gd name="T32" fmla="*/ 2 w 46"/>
              <a:gd name="T33" fmla="*/ 6 h 50"/>
              <a:gd name="T34" fmla="*/ 22 w 46"/>
              <a:gd name="T35" fmla="*/ 0 h 50"/>
              <a:gd name="T36" fmla="*/ 30 w 46"/>
              <a:gd name="T37" fmla="*/ 2 h 50"/>
              <a:gd name="T38" fmla="*/ 38 w 46"/>
              <a:gd name="T39" fmla="*/ 6 h 50"/>
              <a:gd name="T40" fmla="*/ 44 w 46"/>
              <a:gd name="T41" fmla="*/ 20 h 50"/>
              <a:gd name="T42" fmla="*/ 44 w 46"/>
              <a:gd name="T43" fmla="*/ 36 h 50"/>
              <a:gd name="T44" fmla="*/ 44 w 46"/>
              <a:gd name="T45" fmla="*/ 38 h 50"/>
              <a:gd name="T46" fmla="*/ 46 w 46"/>
              <a:gd name="T47" fmla="*/ 50 h 50"/>
              <a:gd name="T48" fmla="*/ 40 w 46"/>
              <a:gd name="T49" fmla="*/ 50 h 50"/>
              <a:gd name="T50" fmla="*/ 36 w 46"/>
              <a:gd name="T51" fmla="*/ 48 h 50"/>
              <a:gd name="T52" fmla="*/ 34 w 46"/>
              <a:gd name="T53" fmla="*/ 44 h 50"/>
              <a:gd name="T54" fmla="*/ 32 w 46"/>
              <a:gd name="T55" fmla="*/ 42 h 50"/>
              <a:gd name="T56" fmla="*/ 26 w 46"/>
              <a:gd name="T57" fmla="*/ 48 h 50"/>
              <a:gd name="T58" fmla="*/ 16 w 46"/>
              <a:gd name="T59" fmla="*/ 50 h 50"/>
              <a:gd name="T60" fmla="*/ 20 w 46"/>
              <a:gd name="T61" fmla="*/ 42 h 50"/>
              <a:gd name="T62" fmla="*/ 24 w 46"/>
              <a:gd name="T63" fmla="*/ 40 h 50"/>
              <a:gd name="T64" fmla="*/ 30 w 46"/>
              <a:gd name="T65" fmla="*/ 38 h 50"/>
              <a:gd name="T66" fmla="*/ 32 w 46"/>
              <a:gd name="T67" fmla="*/ 34 h 50"/>
              <a:gd name="T68" fmla="*/ 32 w 46"/>
              <a:gd name="T69" fmla="*/ 28 h 50"/>
              <a:gd name="T70" fmla="*/ 26 w 46"/>
              <a:gd name="T71" fmla="*/ 26 h 50"/>
              <a:gd name="T72" fmla="*/ 22 w 46"/>
              <a:gd name="T73" fmla="*/ 26 h 50"/>
              <a:gd name="T74" fmla="*/ 14 w 46"/>
              <a:gd name="T75" fmla="*/ 28 h 50"/>
              <a:gd name="T76" fmla="*/ 12 w 46"/>
              <a:gd name="T77" fmla="*/ 30 h 50"/>
              <a:gd name="T78" fmla="*/ 10 w 46"/>
              <a:gd name="T79" fmla="*/ 34 h 50"/>
              <a:gd name="T80" fmla="*/ 14 w 46"/>
              <a:gd name="T81" fmla="*/ 40 h 50"/>
              <a:gd name="T82" fmla="*/ 20 w 46"/>
              <a:gd name="T83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6" h="50">
                <a:moveTo>
                  <a:pt x="16" y="50"/>
                </a:moveTo>
                <a:lnTo>
                  <a:pt x="16" y="50"/>
                </a:lnTo>
                <a:lnTo>
                  <a:pt x="10" y="48"/>
                </a:lnTo>
                <a:lnTo>
                  <a:pt x="10" y="48"/>
                </a:lnTo>
                <a:lnTo>
                  <a:pt x="4" y="46"/>
                </a:lnTo>
                <a:lnTo>
                  <a:pt x="4" y="46"/>
                </a:lnTo>
                <a:lnTo>
                  <a:pt x="0" y="40"/>
                </a:lnTo>
                <a:lnTo>
                  <a:pt x="0" y="4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0" y="28"/>
                </a:lnTo>
                <a:lnTo>
                  <a:pt x="6" y="24"/>
                </a:lnTo>
                <a:lnTo>
                  <a:pt x="6" y="24"/>
                </a:lnTo>
                <a:lnTo>
                  <a:pt x="12" y="20"/>
                </a:lnTo>
                <a:lnTo>
                  <a:pt x="12" y="20"/>
                </a:lnTo>
                <a:lnTo>
                  <a:pt x="20" y="20"/>
                </a:lnTo>
                <a:lnTo>
                  <a:pt x="20" y="20"/>
                </a:lnTo>
                <a:lnTo>
                  <a:pt x="26" y="20"/>
                </a:lnTo>
                <a:lnTo>
                  <a:pt x="26" y="20"/>
                </a:lnTo>
                <a:lnTo>
                  <a:pt x="32" y="22"/>
                </a:lnTo>
                <a:lnTo>
                  <a:pt x="32" y="18"/>
                </a:lnTo>
                <a:lnTo>
                  <a:pt x="32" y="18"/>
                </a:lnTo>
                <a:lnTo>
                  <a:pt x="30" y="14"/>
                </a:lnTo>
                <a:lnTo>
                  <a:pt x="28" y="12"/>
                </a:lnTo>
                <a:lnTo>
                  <a:pt x="28" y="12"/>
                </a:lnTo>
                <a:lnTo>
                  <a:pt x="26" y="10"/>
                </a:lnTo>
                <a:lnTo>
                  <a:pt x="20" y="10"/>
                </a:lnTo>
                <a:lnTo>
                  <a:pt x="20" y="10"/>
                </a:lnTo>
                <a:lnTo>
                  <a:pt x="14" y="10"/>
                </a:lnTo>
                <a:lnTo>
                  <a:pt x="14" y="10"/>
                </a:lnTo>
                <a:lnTo>
                  <a:pt x="6" y="14"/>
                </a:lnTo>
                <a:lnTo>
                  <a:pt x="2" y="6"/>
                </a:lnTo>
                <a:lnTo>
                  <a:pt x="2" y="6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8" y="6"/>
                </a:lnTo>
                <a:lnTo>
                  <a:pt x="38" y="6"/>
                </a:lnTo>
                <a:lnTo>
                  <a:pt x="42" y="12"/>
                </a:lnTo>
                <a:lnTo>
                  <a:pt x="44" y="20"/>
                </a:lnTo>
                <a:lnTo>
                  <a:pt x="44" y="36"/>
                </a:lnTo>
                <a:lnTo>
                  <a:pt x="44" y="36"/>
                </a:lnTo>
                <a:lnTo>
                  <a:pt x="44" y="38"/>
                </a:lnTo>
                <a:lnTo>
                  <a:pt x="44" y="38"/>
                </a:lnTo>
                <a:lnTo>
                  <a:pt x="46" y="38"/>
                </a:lnTo>
                <a:lnTo>
                  <a:pt x="46" y="50"/>
                </a:lnTo>
                <a:lnTo>
                  <a:pt x="46" y="50"/>
                </a:lnTo>
                <a:lnTo>
                  <a:pt x="40" y="50"/>
                </a:lnTo>
                <a:lnTo>
                  <a:pt x="40" y="50"/>
                </a:lnTo>
                <a:lnTo>
                  <a:pt x="36" y="48"/>
                </a:lnTo>
                <a:lnTo>
                  <a:pt x="36" y="48"/>
                </a:lnTo>
                <a:lnTo>
                  <a:pt x="34" y="44"/>
                </a:lnTo>
                <a:lnTo>
                  <a:pt x="32" y="42"/>
                </a:lnTo>
                <a:lnTo>
                  <a:pt x="32" y="42"/>
                </a:lnTo>
                <a:lnTo>
                  <a:pt x="30" y="46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16" y="50"/>
                </a:lnTo>
                <a:close/>
                <a:moveTo>
                  <a:pt x="20" y="42"/>
                </a:moveTo>
                <a:lnTo>
                  <a:pt x="20" y="42"/>
                </a:lnTo>
                <a:lnTo>
                  <a:pt x="24" y="40"/>
                </a:lnTo>
                <a:lnTo>
                  <a:pt x="24" y="40"/>
                </a:lnTo>
                <a:lnTo>
                  <a:pt x="30" y="38"/>
                </a:lnTo>
                <a:lnTo>
                  <a:pt x="30" y="38"/>
                </a:lnTo>
                <a:lnTo>
                  <a:pt x="32" y="34"/>
                </a:lnTo>
                <a:lnTo>
                  <a:pt x="32" y="28"/>
                </a:lnTo>
                <a:lnTo>
                  <a:pt x="32" y="28"/>
                </a:lnTo>
                <a:lnTo>
                  <a:pt x="26" y="26"/>
                </a:lnTo>
                <a:lnTo>
                  <a:pt x="26" y="26"/>
                </a:lnTo>
                <a:lnTo>
                  <a:pt x="22" y="26"/>
                </a:lnTo>
                <a:lnTo>
                  <a:pt x="22" y="26"/>
                </a:lnTo>
                <a:lnTo>
                  <a:pt x="18" y="26"/>
                </a:lnTo>
                <a:lnTo>
                  <a:pt x="14" y="28"/>
                </a:lnTo>
                <a:lnTo>
                  <a:pt x="14" y="28"/>
                </a:lnTo>
                <a:lnTo>
                  <a:pt x="12" y="30"/>
                </a:lnTo>
                <a:lnTo>
                  <a:pt x="10" y="34"/>
                </a:lnTo>
                <a:lnTo>
                  <a:pt x="10" y="34"/>
                </a:lnTo>
                <a:lnTo>
                  <a:pt x="12" y="36"/>
                </a:lnTo>
                <a:lnTo>
                  <a:pt x="14" y="40"/>
                </a:lnTo>
                <a:lnTo>
                  <a:pt x="14" y="40"/>
                </a:lnTo>
                <a:lnTo>
                  <a:pt x="20" y="42"/>
                </a:lnTo>
                <a:lnTo>
                  <a:pt x="20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71"/>
          <p:cNvSpPr>
            <a:spLocks/>
          </p:cNvSpPr>
          <p:nvPr/>
        </p:nvSpPr>
        <p:spPr bwMode="auto">
          <a:xfrm>
            <a:off x="7730927" y="3753247"/>
            <a:ext cx="69850" cy="79375"/>
          </a:xfrm>
          <a:custGeom>
            <a:avLst/>
            <a:gdLst>
              <a:gd name="T0" fmla="*/ 44 w 44"/>
              <a:gd name="T1" fmla="*/ 50 h 50"/>
              <a:gd name="T2" fmla="*/ 32 w 44"/>
              <a:gd name="T3" fmla="*/ 50 h 50"/>
              <a:gd name="T4" fmla="*/ 32 w 44"/>
              <a:gd name="T5" fmla="*/ 22 h 50"/>
              <a:gd name="T6" fmla="*/ 32 w 44"/>
              <a:gd name="T7" fmla="*/ 22 h 50"/>
              <a:gd name="T8" fmla="*/ 32 w 44"/>
              <a:gd name="T9" fmla="*/ 18 h 50"/>
              <a:gd name="T10" fmla="*/ 30 w 44"/>
              <a:gd name="T11" fmla="*/ 14 h 50"/>
              <a:gd name="T12" fmla="*/ 30 w 44"/>
              <a:gd name="T13" fmla="*/ 14 h 50"/>
              <a:gd name="T14" fmla="*/ 28 w 44"/>
              <a:gd name="T15" fmla="*/ 12 h 50"/>
              <a:gd name="T16" fmla="*/ 26 w 44"/>
              <a:gd name="T17" fmla="*/ 12 h 50"/>
              <a:gd name="T18" fmla="*/ 26 w 44"/>
              <a:gd name="T19" fmla="*/ 12 h 50"/>
              <a:gd name="T20" fmla="*/ 22 w 44"/>
              <a:gd name="T21" fmla="*/ 12 h 50"/>
              <a:gd name="T22" fmla="*/ 22 w 44"/>
              <a:gd name="T23" fmla="*/ 12 h 50"/>
              <a:gd name="T24" fmla="*/ 18 w 44"/>
              <a:gd name="T25" fmla="*/ 14 h 50"/>
              <a:gd name="T26" fmla="*/ 18 w 44"/>
              <a:gd name="T27" fmla="*/ 14 h 50"/>
              <a:gd name="T28" fmla="*/ 14 w 44"/>
              <a:gd name="T29" fmla="*/ 18 h 50"/>
              <a:gd name="T30" fmla="*/ 14 w 44"/>
              <a:gd name="T31" fmla="*/ 18 h 50"/>
              <a:gd name="T32" fmla="*/ 12 w 44"/>
              <a:gd name="T33" fmla="*/ 22 h 50"/>
              <a:gd name="T34" fmla="*/ 12 w 44"/>
              <a:gd name="T35" fmla="*/ 50 h 50"/>
              <a:gd name="T36" fmla="*/ 0 w 44"/>
              <a:gd name="T37" fmla="*/ 50 h 50"/>
              <a:gd name="T38" fmla="*/ 0 w 44"/>
              <a:gd name="T39" fmla="*/ 2 h 50"/>
              <a:gd name="T40" fmla="*/ 12 w 44"/>
              <a:gd name="T41" fmla="*/ 2 h 50"/>
              <a:gd name="T42" fmla="*/ 12 w 44"/>
              <a:gd name="T43" fmla="*/ 10 h 50"/>
              <a:gd name="T44" fmla="*/ 12 w 44"/>
              <a:gd name="T45" fmla="*/ 10 h 50"/>
              <a:gd name="T46" fmla="*/ 14 w 44"/>
              <a:gd name="T47" fmla="*/ 6 h 50"/>
              <a:gd name="T48" fmla="*/ 20 w 44"/>
              <a:gd name="T49" fmla="*/ 4 h 50"/>
              <a:gd name="T50" fmla="*/ 20 w 44"/>
              <a:gd name="T51" fmla="*/ 4 h 50"/>
              <a:gd name="T52" fmla="*/ 24 w 44"/>
              <a:gd name="T53" fmla="*/ 2 h 50"/>
              <a:gd name="T54" fmla="*/ 30 w 44"/>
              <a:gd name="T55" fmla="*/ 0 h 50"/>
              <a:gd name="T56" fmla="*/ 30 w 44"/>
              <a:gd name="T57" fmla="*/ 0 h 50"/>
              <a:gd name="T58" fmla="*/ 38 w 44"/>
              <a:gd name="T59" fmla="*/ 2 h 50"/>
              <a:gd name="T60" fmla="*/ 38 w 44"/>
              <a:gd name="T61" fmla="*/ 2 h 50"/>
              <a:gd name="T62" fmla="*/ 42 w 44"/>
              <a:gd name="T63" fmla="*/ 6 h 50"/>
              <a:gd name="T64" fmla="*/ 42 w 44"/>
              <a:gd name="T65" fmla="*/ 6 h 50"/>
              <a:gd name="T66" fmla="*/ 44 w 44"/>
              <a:gd name="T67" fmla="*/ 12 h 50"/>
              <a:gd name="T68" fmla="*/ 44 w 44"/>
              <a:gd name="T69" fmla="*/ 12 h 50"/>
              <a:gd name="T70" fmla="*/ 44 w 44"/>
              <a:gd name="T71" fmla="*/ 20 h 50"/>
              <a:gd name="T72" fmla="*/ 44 w 44"/>
              <a:gd name="T73" fmla="*/ 50 h 50"/>
              <a:gd name="T74" fmla="*/ 44 w 44"/>
              <a:gd name="T7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50">
                <a:moveTo>
                  <a:pt x="44" y="50"/>
                </a:moveTo>
                <a:lnTo>
                  <a:pt x="32" y="50"/>
                </a:lnTo>
                <a:lnTo>
                  <a:pt x="32" y="22"/>
                </a:lnTo>
                <a:lnTo>
                  <a:pt x="32" y="22"/>
                </a:lnTo>
                <a:lnTo>
                  <a:pt x="32" y="18"/>
                </a:lnTo>
                <a:lnTo>
                  <a:pt x="30" y="14"/>
                </a:lnTo>
                <a:lnTo>
                  <a:pt x="30" y="14"/>
                </a:lnTo>
                <a:lnTo>
                  <a:pt x="28" y="12"/>
                </a:lnTo>
                <a:lnTo>
                  <a:pt x="26" y="12"/>
                </a:lnTo>
                <a:lnTo>
                  <a:pt x="26" y="12"/>
                </a:lnTo>
                <a:lnTo>
                  <a:pt x="22" y="12"/>
                </a:lnTo>
                <a:lnTo>
                  <a:pt x="22" y="12"/>
                </a:lnTo>
                <a:lnTo>
                  <a:pt x="18" y="14"/>
                </a:lnTo>
                <a:lnTo>
                  <a:pt x="18" y="14"/>
                </a:lnTo>
                <a:lnTo>
                  <a:pt x="14" y="18"/>
                </a:lnTo>
                <a:lnTo>
                  <a:pt x="14" y="18"/>
                </a:lnTo>
                <a:lnTo>
                  <a:pt x="12" y="22"/>
                </a:lnTo>
                <a:lnTo>
                  <a:pt x="12" y="50"/>
                </a:lnTo>
                <a:lnTo>
                  <a:pt x="0" y="50"/>
                </a:lnTo>
                <a:lnTo>
                  <a:pt x="0" y="2"/>
                </a:lnTo>
                <a:lnTo>
                  <a:pt x="12" y="2"/>
                </a:lnTo>
                <a:lnTo>
                  <a:pt x="12" y="10"/>
                </a:lnTo>
                <a:lnTo>
                  <a:pt x="12" y="10"/>
                </a:lnTo>
                <a:lnTo>
                  <a:pt x="14" y="6"/>
                </a:lnTo>
                <a:lnTo>
                  <a:pt x="20" y="4"/>
                </a:lnTo>
                <a:lnTo>
                  <a:pt x="20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38" y="2"/>
                </a:lnTo>
                <a:lnTo>
                  <a:pt x="42" y="6"/>
                </a:lnTo>
                <a:lnTo>
                  <a:pt x="42" y="6"/>
                </a:lnTo>
                <a:lnTo>
                  <a:pt x="44" y="12"/>
                </a:lnTo>
                <a:lnTo>
                  <a:pt x="44" y="12"/>
                </a:lnTo>
                <a:lnTo>
                  <a:pt x="44" y="20"/>
                </a:lnTo>
                <a:lnTo>
                  <a:pt x="44" y="50"/>
                </a:lnTo>
                <a:lnTo>
                  <a:pt x="44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72"/>
          <p:cNvSpPr>
            <a:spLocks/>
          </p:cNvSpPr>
          <p:nvPr/>
        </p:nvSpPr>
        <p:spPr bwMode="auto">
          <a:xfrm>
            <a:off x="7819827" y="3753247"/>
            <a:ext cx="69850" cy="79375"/>
          </a:xfrm>
          <a:custGeom>
            <a:avLst/>
            <a:gdLst>
              <a:gd name="T0" fmla="*/ 44 w 44"/>
              <a:gd name="T1" fmla="*/ 50 h 50"/>
              <a:gd name="T2" fmla="*/ 32 w 44"/>
              <a:gd name="T3" fmla="*/ 50 h 50"/>
              <a:gd name="T4" fmla="*/ 32 w 44"/>
              <a:gd name="T5" fmla="*/ 22 h 50"/>
              <a:gd name="T6" fmla="*/ 32 w 44"/>
              <a:gd name="T7" fmla="*/ 22 h 50"/>
              <a:gd name="T8" fmla="*/ 30 w 44"/>
              <a:gd name="T9" fmla="*/ 18 h 50"/>
              <a:gd name="T10" fmla="*/ 30 w 44"/>
              <a:gd name="T11" fmla="*/ 14 h 50"/>
              <a:gd name="T12" fmla="*/ 30 w 44"/>
              <a:gd name="T13" fmla="*/ 14 h 50"/>
              <a:gd name="T14" fmla="*/ 28 w 44"/>
              <a:gd name="T15" fmla="*/ 12 h 50"/>
              <a:gd name="T16" fmla="*/ 24 w 44"/>
              <a:gd name="T17" fmla="*/ 12 h 50"/>
              <a:gd name="T18" fmla="*/ 24 w 44"/>
              <a:gd name="T19" fmla="*/ 12 h 50"/>
              <a:gd name="T20" fmla="*/ 20 w 44"/>
              <a:gd name="T21" fmla="*/ 12 h 50"/>
              <a:gd name="T22" fmla="*/ 20 w 44"/>
              <a:gd name="T23" fmla="*/ 12 h 50"/>
              <a:gd name="T24" fmla="*/ 16 w 44"/>
              <a:gd name="T25" fmla="*/ 14 h 50"/>
              <a:gd name="T26" fmla="*/ 16 w 44"/>
              <a:gd name="T27" fmla="*/ 14 h 50"/>
              <a:gd name="T28" fmla="*/ 14 w 44"/>
              <a:gd name="T29" fmla="*/ 18 h 50"/>
              <a:gd name="T30" fmla="*/ 14 w 44"/>
              <a:gd name="T31" fmla="*/ 18 h 50"/>
              <a:gd name="T32" fmla="*/ 12 w 44"/>
              <a:gd name="T33" fmla="*/ 22 h 50"/>
              <a:gd name="T34" fmla="*/ 12 w 44"/>
              <a:gd name="T35" fmla="*/ 50 h 50"/>
              <a:gd name="T36" fmla="*/ 0 w 44"/>
              <a:gd name="T37" fmla="*/ 50 h 50"/>
              <a:gd name="T38" fmla="*/ 0 w 44"/>
              <a:gd name="T39" fmla="*/ 2 h 50"/>
              <a:gd name="T40" fmla="*/ 10 w 44"/>
              <a:gd name="T41" fmla="*/ 2 h 50"/>
              <a:gd name="T42" fmla="*/ 10 w 44"/>
              <a:gd name="T43" fmla="*/ 10 h 50"/>
              <a:gd name="T44" fmla="*/ 10 w 44"/>
              <a:gd name="T45" fmla="*/ 10 h 50"/>
              <a:gd name="T46" fmla="*/ 14 w 44"/>
              <a:gd name="T47" fmla="*/ 6 h 50"/>
              <a:gd name="T48" fmla="*/ 18 w 44"/>
              <a:gd name="T49" fmla="*/ 4 h 50"/>
              <a:gd name="T50" fmla="*/ 18 w 44"/>
              <a:gd name="T51" fmla="*/ 4 h 50"/>
              <a:gd name="T52" fmla="*/ 24 w 44"/>
              <a:gd name="T53" fmla="*/ 2 h 50"/>
              <a:gd name="T54" fmla="*/ 30 w 44"/>
              <a:gd name="T55" fmla="*/ 0 h 50"/>
              <a:gd name="T56" fmla="*/ 30 w 44"/>
              <a:gd name="T57" fmla="*/ 0 h 50"/>
              <a:gd name="T58" fmla="*/ 36 w 44"/>
              <a:gd name="T59" fmla="*/ 2 h 50"/>
              <a:gd name="T60" fmla="*/ 36 w 44"/>
              <a:gd name="T61" fmla="*/ 2 h 50"/>
              <a:gd name="T62" fmla="*/ 40 w 44"/>
              <a:gd name="T63" fmla="*/ 6 h 50"/>
              <a:gd name="T64" fmla="*/ 40 w 44"/>
              <a:gd name="T65" fmla="*/ 6 h 50"/>
              <a:gd name="T66" fmla="*/ 42 w 44"/>
              <a:gd name="T67" fmla="*/ 12 h 50"/>
              <a:gd name="T68" fmla="*/ 42 w 44"/>
              <a:gd name="T69" fmla="*/ 12 h 50"/>
              <a:gd name="T70" fmla="*/ 44 w 44"/>
              <a:gd name="T71" fmla="*/ 20 h 50"/>
              <a:gd name="T72" fmla="*/ 44 w 44"/>
              <a:gd name="T73" fmla="*/ 50 h 50"/>
              <a:gd name="T74" fmla="*/ 44 w 44"/>
              <a:gd name="T7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50">
                <a:moveTo>
                  <a:pt x="44" y="50"/>
                </a:moveTo>
                <a:lnTo>
                  <a:pt x="32" y="50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30" y="14"/>
                </a:lnTo>
                <a:lnTo>
                  <a:pt x="30" y="14"/>
                </a:lnTo>
                <a:lnTo>
                  <a:pt x="28" y="12"/>
                </a:lnTo>
                <a:lnTo>
                  <a:pt x="24" y="12"/>
                </a:lnTo>
                <a:lnTo>
                  <a:pt x="24" y="12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4" y="18"/>
                </a:lnTo>
                <a:lnTo>
                  <a:pt x="14" y="18"/>
                </a:lnTo>
                <a:lnTo>
                  <a:pt x="12" y="22"/>
                </a:lnTo>
                <a:lnTo>
                  <a:pt x="12" y="50"/>
                </a:lnTo>
                <a:lnTo>
                  <a:pt x="0" y="50"/>
                </a:lnTo>
                <a:lnTo>
                  <a:pt x="0" y="2"/>
                </a:lnTo>
                <a:lnTo>
                  <a:pt x="10" y="2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18" y="4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2" y="12"/>
                </a:lnTo>
                <a:lnTo>
                  <a:pt x="42" y="12"/>
                </a:lnTo>
                <a:lnTo>
                  <a:pt x="44" y="20"/>
                </a:lnTo>
                <a:lnTo>
                  <a:pt x="44" y="50"/>
                </a:lnTo>
                <a:lnTo>
                  <a:pt x="44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73"/>
          <p:cNvSpPr>
            <a:spLocks noEditPoints="1"/>
          </p:cNvSpPr>
          <p:nvPr/>
        </p:nvSpPr>
        <p:spPr bwMode="auto">
          <a:xfrm>
            <a:off x="7905552" y="3724672"/>
            <a:ext cx="19050" cy="107950"/>
          </a:xfrm>
          <a:custGeom>
            <a:avLst/>
            <a:gdLst>
              <a:gd name="T0" fmla="*/ 0 w 12"/>
              <a:gd name="T1" fmla="*/ 68 h 68"/>
              <a:gd name="T2" fmla="*/ 0 w 12"/>
              <a:gd name="T3" fmla="*/ 20 h 68"/>
              <a:gd name="T4" fmla="*/ 12 w 12"/>
              <a:gd name="T5" fmla="*/ 20 h 68"/>
              <a:gd name="T6" fmla="*/ 12 w 12"/>
              <a:gd name="T7" fmla="*/ 68 h 68"/>
              <a:gd name="T8" fmla="*/ 0 w 12"/>
              <a:gd name="T9" fmla="*/ 68 h 68"/>
              <a:gd name="T10" fmla="*/ 0 w 12"/>
              <a:gd name="T11" fmla="*/ 68 h 68"/>
              <a:gd name="T12" fmla="*/ 0 w 12"/>
              <a:gd name="T13" fmla="*/ 12 h 68"/>
              <a:gd name="T14" fmla="*/ 0 w 12"/>
              <a:gd name="T15" fmla="*/ 0 h 68"/>
              <a:gd name="T16" fmla="*/ 12 w 12"/>
              <a:gd name="T17" fmla="*/ 0 h 68"/>
              <a:gd name="T18" fmla="*/ 12 w 12"/>
              <a:gd name="T19" fmla="*/ 12 h 68"/>
              <a:gd name="T20" fmla="*/ 0 w 12"/>
              <a:gd name="T21" fmla="*/ 12 h 68"/>
              <a:gd name="T22" fmla="*/ 0 w 12"/>
              <a:gd name="T23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68">
                <a:moveTo>
                  <a:pt x="0" y="68"/>
                </a:moveTo>
                <a:lnTo>
                  <a:pt x="0" y="20"/>
                </a:lnTo>
                <a:lnTo>
                  <a:pt x="12" y="20"/>
                </a:lnTo>
                <a:lnTo>
                  <a:pt x="12" y="68"/>
                </a:lnTo>
                <a:lnTo>
                  <a:pt x="0" y="68"/>
                </a:lnTo>
                <a:lnTo>
                  <a:pt x="0" y="6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4"/>
          <p:cNvSpPr>
            <a:spLocks/>
          </p:cNvSpPr>
          <p:nvPr/>
        </p:nvSpPr>
        <p:spPr bwMode="auto">
          <a:xfrm>
            <a:off x="7943652" y="3753247"/>
            <a:ext cx="69850" cy="79375"/>
          </a:xfrm>
          <a:custGeom>
            <a:avLst/>
            <a:gdLst>
              <a:gd name="T0" fmla="*/ 44 w 44"/>
              <a:gd name="T1" fmla="*/ 50 h 50"/>
              <a:gd name="T2" fmla="*/ 32 w 44"/>
              <a:gd name="T3" fmla="*/ 50 h 50"/>
              <a:gd name="T4" fmla="*/ 32 w 44"/>
              <a:gd name="T5" fmla="*/ 22 h 50"/>
              <a:gd name="T6" fmla="*/ 32 w 44"/>
              <a:gd name="T7" fmla="*/ 22 h 50"/>
              <a:gd name="T8" fmla="*/ 30 w 44"/>
              <a:gd name="T9" fmla="*/ 18 h 50"/>
              <a:gd name="T10" fmla="*/ 30 w 44"/>
              <a:gd name="T11" fmla="*/ 14 h 50"/>
              <a:gd name="T12" fmla="*/ 30 w 44"/>
              <a:gd name="T13" fmla="*/ 14 h 50"/>
              <a:gd name="T14" fmla="*/ 26 w 44"/>
              <a:gd name="T15" fmla="*/ 12 h 50"/>
              <a:gd name="T16" fmla="*/ 24 w 44"/>
              <a:gd name="T17" fmla="*/ 12 h 50"/>
              <a:gd name="T18" fmla="*/ 24 w 44"/>
              <a:gd name="T19" fmla="*/ 12 h 50"/>
              <a:gd name="T20" fmla="*/ 20 w 44"/>
              <a:gd name="T21" fmla="*/ 12 h 50"/>
              <a:gd name="T22" fmla="*/ 20 w 44"/>
              <a:gd name="T23" fmla="*/ 12 h 50"/>
              <a:gd name="T24" fmla="*/ 16 w 44"/>
              <a:gd name="T25" fmla="*/ 14 h 50"/>
              <a:gd name="T26" fmla="*/ 16 w 44"/>
              <a:gd name="T27" fmla="*/ 14 h 50"/>
              <a:gd name="T28" fmla="*/ 14 w 44"/>
              <a:gd name="T29" fmla="*/ 18 h 50"/>
              <a:gd name="T30" fmla="*/ 14 w 44"/>
              <a:gd name="T31" fmla="*/ 18 h 50"/>
              <a:gd name="T32" fmla="*/ 12 w 44"/>
              <a:gd name="T33" fmla="*/ 22 h 50"/>
              <a:gd name="T34" fmla="*/ 12 w 44"/>
              <a:gd name="T35" fmla="*/ 50 h 50"/>
              <a:gd name="T36" fmla="*/ 0 w 44"/>
              <a:gd name="T37" fmla="*/ 50 h 50"/>
              <a:gd name="T38" fmla="*/ 0 w 44"/>
              <a:gd name="T39" fmla="*/ 2 h 50"/>
              <a:gd name="T40" fmla="*/ 10 w 44"/>
              <a:gd name="T41" fmla="*/ 2 h 50"/>
              <a:gd name="T42" fmla="*/ 10 w 44"/>
              <a:gd name="T43" fmla="*/ 10 h 50"/>
              <a:gd name="T44" fmla="*/ 10 w 44"/>
              <a:gd name="T45" fmla="*/ 10 h 50"/>
              <a:gd name="T46" fmla="*/ 14 w 44"/>
              <a:gd name="T47" fmla="*/ 6 h 50"/>
              <a:gd name="T48" fmla="*/ 18 w 44"/>
              <a:gd name="T49" fmla="*/ 4 h 50"/>
              <a:gd name="T50" fmla="*/ 18 w 44"/>
              <a:gd name="T51" fmla="*/ 4 h 50"/>
              <a:gd name="T52" fmla="*/ 24 w 44"/>
              <a:gd name="T53" fmla="*/ 2 h 50"/>
              <a:gd name="T54" fmla="*/ 30 w 44"/>
              <a:gd name="T55" fmla="*/ 0 h 50"/>
              <a:gd name="T56" fmla="*/ 30 w 44"/>
              <a:gd name="T57" fmla="*/ 0 h 50"/>
              <a:gd name="T58" fmla="*/ 36 w 44"/>
              <a:gd name="T59" fmla="*/ 2 h 50"/>
              <a:gd name="T60" fmla="*/ 36 w 44"/>
              <a:gd name="T61" fmla="*/ 2 h 50"/>
              <a:gd name="T62" fmla="*/ 40 w 44"/>
              <a:gd name="T63" fmla="*/ 6 h 50"/>
              <a:gd name="T64" fmla="*/ 40 w 44"/>
              <a:gd name="T65" fmla="*/ 6 h 50"/>
              <a:gd name="T66" fmla="*/ 42 w 44"/>
              <a:gd name="T67" fmla="*/ 12 h 50"/>
              <a:gd name="T68" fmla="*/ 42 w 44"/>
              <a:gd name="T69" fmla="*/ 12 h 50"/>
              <a:gd name="T70" fmla="*/ 44 w 44"/>
              <a:gd name="T71" fmla="*/ 20 h 50"/>
              <a:gd name="T72" fmla="*/ 44 w 44"/>
              <a:gd name="T73" fmla="*/ 50 h 50"/>
              <a:gd name="T74" fmla="*/ 44 w 44"/>
              <a:gd name="T7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50">
                <a:moveTo>
                  <a:pt x="44" y="50"/>
                </a:moveTo>
                <a:lnTo>
                  <a:pt x="32" y="50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30" y="14"/>
                </a:lnTo>
                <a:lnTo>
                  <a:pt x="30" y="14"/>
                </a:lnTo>
                <a:lnTo>
                  <a:pt x="26" y="12"/>
                </a:lnTo>
                <a:lnTo>
                  <a:pt x="24" y="12"/>
                </a:lnTo>
                <a:lnTo>
                  <a:pt x="24" y="12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4" y="18"/>
                </a:lnTo>
                <a:lnTo>
                  <a:pt x="14" y="18"/>
                </a:lnTo>
                <a:lnTo>
                  <a:pt x="12" y="22"/>
                </a:lnTo>
                <a:lnTo>
                  <a:pt x="12" y="50"/>
                </a:lnTo>
                <a:lnTo>
                  <a:pt x="0" y="50"/>
                </a:lnTo>
                <a:lnTo>
                  <a:pt x="0" y="2"/>
                </a:lnTo>
                <a:lnTo>
                  <a:pt x="10" y="2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18" y="4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2" y="12"/>
                </a:lnTo>
                <a:lnTo>
                  <a:pt x="42" y="12"/>
                </a:lnTo>
                <a:lnTo>
                  <a:pt x="44" y="20"/>
                </a:lnTo>
                <a:lnTo>
                  <a:pt x="44" y="50"/>
                </a:lnTo>
                <a:lnTo>
                  <a:pt x="44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5"/>
          <p:cNvSpPr>
            <a:spLocks noEditPoints="1"/>
          </p:cNvSpPr>
          <p:nvPr/>
        </p:nvSpPr>
        <p:spPr bwMode="auto">
          <a:xfrm>
            <a:off x="8026202" y="3753247"/>
            <a:ext cx="76200" cy="111125"/>
          </a:xfrm>
          <a:custGeom>
            <a:avLst/>
            <a:gdLst>
              <a:gd name="T0" fmla="*/ 20 w 48"/>
              <a:gd name="T1" fmla="*/ 50 h 70"/>
              <a:gd name="T2" fmla="*/ 12 w 48"/>
              <a:gd name="T3" fmla="*/ 48 h 70"/>
              <a:gd name="T4" fmla="*/ 6 w 48"/>
              <a:gd name="T5" fmla="*/ 42 h 70"/>
              <a:gd name="T6" fmla="*/ 0 w 48"/>
              <a:gd name="T7" fmla="*/ 34 h 70"/>
              <a:gd name="T8" fmla="*/ 0 w 48"/>
              <a:gd name="T9" fmla="*/ 26 h 70"/>
              <a:gd name="T10" fmla="*/ 0 w 48"/>
              <a:gd name="T11" fmla="*/ 16 h 70"/>
              <a:gd name="T12" fmla="*/ 6 w 48"/>
              <a:gd name="T13" fmla="*/ 8 h 70"/>
              <a:gd name="T14" fmla="*/ 12 w 48"/>
              <a:gd name="T15" fmla="*/ 2 h 70"/>
              <a:gd name="T16" fmla="*/ 22 w 48"/>
              <a:gd name="T17" fmla="*/ 0 h 70"/>
              <a:gd name="T18" fmla="*/ 32 w 48"/>
              <a:gd name="T19" fmla="*/ 4 h 70"/>
              <a:gd name="T20" fmla="*/ 38 w 48"/>
              <a:gd name="T21" fmla="*/ 10 h 70"/>
              <a:gd name="T22" fmla="*/ 48 w 48"/>
              <a:gd name="T23" fmla="*/ 2 h 70"/>
              <a:gd name="T24" fmla="*/ 48 w 48"/>
              <a:gd name="T25" fmla="*/ 46 h 70"/>
              <a:gd name="T26" fmla="*/ 46 w 48"/>
              <a:gd name="T27" fmla="*/ 56 h 70"/>
              <a:gd name="T28" fmla="*/ 42 w 48"/>
              <a:gd name="T29" fmla="*/ 64 h 70"/>
              <a:gd name="T30" fmla="*/ 32 w 48"/>
              <a:gd name="T31" fmla="*/ 68 h 70"/>
              <a:gd name="T32" fmla="*/ 22 w 48"/>
              <a:gd name="T33" fmla="*/ 70 h 70"/>
              <a:gd name="T34" fmla="*/ 10 w 48"/>
              <a:gd name="T35" fmla="*/ 66 h 70"/>
              <a:gd name="T36" fmla="*/ 4 w 48"/>
              <a:gd name="T37" fmla="*/ 64 h 70"/>
              <a:gd name="T38" fmla="*/ 6 w 48"/>
              <a:gd name="T39" fmla="*/ 52 h 70"/>
              <a:gd name="T40" fmla="*/ 14 w 48"/>
              <a:gd name="T41" fmla="*/ 58 h 70"/>
              <a:gd name="T42" fmla="*/ 22 w 48"/>
              <a:gd name="T43" fmla="*/ 60 h 70"/>
              <a:gd name="T44" fmla="*/ 28 w 48"/>
              <a:gd name="T45" fmla="*/ 60 h 70"/>
              <a:gd name="T46" fmla="*/ 32 w 48"/>
              <a:gd name="T47" fmla="*/ 56 h 70"/>
              <a:gd name="T48" fmla="*/ 36 w 48"/>
              <a:gd name="T49" fmla="*/ 52 h 70"/>
              <a:gd name="T50" fmla="*/ 36 w 48"/>
              <a:gd name="T51" fmla="*/ 46 h 70"/>
              <a:gd name="T52" fmla="*/ 36 w 48"/>
              <a:gd name="T53" fmla="*/ 40 h 70"/>
              <a:gd name="T54" fmla="*/ 30 w 48"/>
              <a:gd name="T55" fmla="*/ 48 h 70"/>
              <a:gd name="T56" fmla="*/ 20 w 48"/>
              <a:gd name="T57" fmla="*/ 50 h 70"/>
              <a:gd name="T58" fmla="*/ 24 w 48"/>
              <a:gd name="T59" fmla="*/ 40 h 70"/>
              <a:gd name="T60" fmla="*/ 28 w 48"/>
              <a:gd name="T61" fmla="*/ 38 h 70"/>
              <a:gd name="T62" fmla="*/ 32 w 48"/>
              <a:gd name="T63" fmla="*/ 38 h 70"/>
              <a:gd name="T64" fmla="*/ 34 w 48"/>
              <a:gd name="T65" fmla="*/ 34 h 70"/>
              <a:gd name="T66" fmla="*/ 36 w 48"/>
              <a:gd name="T67" fmla="*/ 32 h 70"/>
              <a:gd name="T68" fmla="*/ 36 w 48"/>
              <a:gd name="T69" fmla="*/ 20 h 70"/>
              <a:gd name="T70" fmla="*/ 32 w 48"/>
              <a:gd name="T71" fmla="*/ 14 h 70"/>
              <a:gd name="T72" fmla="*/ 28 w 48"/>
              <a:gd name="T73" fmla="*/ 12 h 70"/>
              <a:gd name="T74" fmla="*/ 24 w 48"/>
              <a:gd name="T75" fmla="*/ 12 h 70"/>
              <a:gd name="T76" fmla="*/ 18 w 48"/>
              <a:gd name="T77" fmla="*/ 12 h 70"/>
              <a:gd name="T78" fmla="*/ 14 w 48"/>
              <a:gd name="T79" fmla="*/ 16 h 70"/>
              <a:gd name="T80" fmla="*/ 12 w 48"/>
              <a:gd name="T81" fmla="*/ 20 h 70"/>
              <a:gd name="T82" fmla="*/ 12 w 48"/>
              <a:gd name="T83" fmla="*/ 26 h 70"/>
              <a:gd name="T84" fmla="*/ 12 w 48"/>
              <a:gd name="T85" fmla="*/ 32 h 70"/>
              <a:gd name="T86" fmla="*/ 16 w 48"/>
              <a:gd name="T87" fmla="*/ 36 h 70"/>
              <a:gd name="T88" fmla="*/ 20 w 48"/>
              <a:gd name="T89" fmla="*/ 38 h 70"/>
              <a:gd name="T90" fmla="*/ 24 w 48"/>
              <a:gd name="T91" fmla="*/ 4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" h="70">
                <a:moveTo>
                  <a:pt x="20" y="50"/>
                </a:moveTo>
                <a:lnTo>
                  <a:pt x="20" y="50"/>
                </a:lnTo>
                <a:lnTo>
                  <a:pt x="12" y="48"/>
                </a:lnTo>
                <a:lnTo>
                  <a:pt x="12" y="48"/>
                </a:lnTo>
                <a:lnTo>
                  <a:pt x="6" y="42"/>
                </a:lnTo>
                <a:lnTo>
                  <a:pt x="6" y="42"/>
                </a:lnTo>
                <a:lnTo>
                  <a:pt x="0" y="34"/>
                </a:lnTo>
                <a:lnTo>
                  <a:pt x="0" y="34"/>
                </a:lnTo>
                <a:lnTo>
                  <a:pt x="0" y="26"/>
                </a:lnTo>
                <a:lnTo>
                  <a:pt x="0" y="26"/>
                </a:lnTo>
                <a:lnTo>
                  <a:pt x="0" y="16"/>
                </a:lnTo>
                <a:lnTo>
                  <a:pt x="0" y="16"/>
                </a:lnTo>
                <a:lnTo>
                  <a:pt x="6" y="8"/>
                </a:lnTo>
                <a:lnTo>
                  <a:pt x="6" y="8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26" y="2"/>
                </a:lnTo>
                <a:lnTo>
                  <a:pt x="32" y="4"/>
                </a:lnTo>
                <a:lnTo>
                  <a:pt x="32" y="4"/>
                </a:lnTo>
                <a:lnTo>
                  <a:pt x="38" y="10"/>
                </a:lnTo>
                <a:lnTo>
                  <a:pt x="38" y="2"/>
                </a:lnTo>
                <a:lnTo>
                  <a:pt x="48" y="2"/>
                </a:lnTo>
                <a:lnTo>
                  <a:pt x="48" y="46"/>
                </a:lnTo>
                <a:lnTo>
                  <a:pt x="48" y="46"/>
                </a:lnTo>
                <a:lnTo>
                  <a:pt x="46" y="56"/>
                </a:lnTo>
                <a:lnTo>
                  <a:pt x="46" y="56"/>
                </a:lnTo>
                <a:lnTo>
                  <a:pt x="42" y="64"/>
                </a:lnTo>
                <a:lnTo>
                  <a:pt x="42" y="64"/>
                </a:lnTo>
                <a:lnTo>
                  <a:pt x="32" y="68"/>
                </a:lnTo>
                <a:lnTo>
                  <a:pt x="32" y="68"/>
                </a:lnTo>
                <a:lnTo>
                  <a:pt x="22" y="70"/>
                </a:lnTo>
                <a:lnTo>
                  <a:pt x="22" y="70"/>
                </a:lnTo>
                <a:lnTo>
                  <a:pt x="14" y="68"/>
                </a:lnTo>
                <a:lnTo>
                  <a:pt x="10" y="66"/>
                </a:lnTo>
                <a:lnTo>
                  <a:pt x="10" y="66"/>
                </a:lnTo>
                <a:lnTo>
                  <a:pt x="4" y="64"/>
                </a:lnTo>
                <a:lnTo>
                  <a:pt x="0" y="60"/>
                </a:lnTo>
                <a:lnTo>
                  <a:pt x="6" y="52"/>
                </a:lnTo>
                <a:lnTo>
                  <a:pt x="6" y="52"/>
                </a:lnTo>
                <a:lnTo>
                  <a:pt x="14" y="58"/>
                </a:lnTo>
                <a:lnTo>
                  <a:pt x="14" y="58"/>
                </a:lnTo>
                <a:lnTo>
                  <a:pt x="22" y="60"/>
                </a:lnTo>
                <a:lnTo>
                  <a:pt x="22" y="60"/>
                </a:lnTo>
                <a:lnTo>
                  <a:pt x="28" y="60"/>
                </a:lnTo>
                <a:lnTo>
                  <a:pt x="28" y="60"/>
                </a:lnTo>
                <a:lnTo>
                  <a:pt x="32" y="56"/>
                </a:lnTo>
                <a:lnTo>
                  <a:pt x="32" y="56"/>
                </a:lnTo>
                <a:lnTo>
                  <a:pt x="36" y="52"/>
                </a:lnTo>
                <a:lnTo>
                  <a:pt x="36" y="52"/>
                </a:lnTo>
                <a:lnTo>
                  <a:pt x="36" y="46"/>
                </a:lnTo>
                <a:lnTo>
                  <a:pt x="36" y="40"/>
                </a:lnTo>
                <a:lnTo>
                  <a:pt x="36" y="40"/>
                </a:lnTo>
                <a:lnTo>
                  <a:pt x="34" y="44"/>
                </a:lnTo>
                <a:lnTo>
                  <a:pt x="30" y="48"/>
                </a:lnTo>
                <a:lnTo>
                  <a:pt x="30" y="48"/>
                </a:lnTo>
                <a:lnTo>
                  <a:pt x="20" y="50"/>
                </a:lnTo>
                <a:lnTo>
                  <a:pt x="20" y="50"/>
                </a:lnTo>
                <a:close/>
                <a:moveTo>
                  <a:pt x="24" y="40"/>
                </a:moveTo>
                <a:lnTo>
                  <a:pt x="24" y="40"/>
                </a:lnTo>
                <a:lnTo>
                  <a:pt x="28" y="38"/>
                </a:lnTo>
                <a:lnTo>
                  <a:pt x="28" y="38"/>
                </a:lnTo>
                <a:lnTo>
                  <a:pt x="32" y="38"/>
                </a:lnTo>
                <a:lnTo>
                  <a:pt x="32" y="38"/>
                </a:lnTo>
                <a:lnTo>
                  <a:pt x="34" y="34"/>
                </a:lnTo>
                <a:lnTo>
                  <a:pt x="34" y="34"/>
                </a:lnTo>
                <a:lnTo>
                  <a:pt x="36" y="32"/>
                </a:lnTo>
                <a:lnTo>
                  <a:pt x="36" y="20"/>
                </a:lnTo>
                <a:lnTo>
                  <a:pt x="36" y="20"/>
                </a:lnTo>
                <a:lnTo>
                  <a:pt x="34" y="16"/>
                </a:lnTo>
                <a:lnTo>
                  <a:pt x="32" y="14"/>
                </a:lnTo>
                <a:lnTo>
                  <a:pt x="32" y="14"/>
                </a:lnTo>
                <a:lnTo>
                  <a:pt x="28" y="12"/>
                </a:lnTo>
                <a:lnTo>
                  <a:pt x="24" y="12"/>
                </a:lnTo>
                <a:lnTo>
                  <a:pt x="24" y="12"/>
                </a:lnTo>
                <a:lnTo>
                  <a:pt x="18" y="12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12" y="20"/>
                </a:lnTo>
                <a:lnTo>
                  <a:pt x="12" y="26"/>
                </a:lnTo>
                <a:lnTo>
                  <a:pt x="12" y="26"/>
                </a:lnTo>
                <a:lnTo>
                  <a:pt x="12" y="32"/>
                </a:lnTo>
                <a:lnTo>
                  <a:pt x="12" y="32"/>
                </a:lnTo>
                <a:lnTo>
                  <a:pt x="16" y="36"/>
                </a:lnTo>
                <a:lnTo>
                  <a:pt x="16" y="36"/>
                </a:lnTo>
                <a:lnTo>
                  <a:pt x="20" y="38"/>
                </a:lnTo>
                <a:lnTo>
                  <a:pt x="20" y="38"/>
                </a:lnTo>
                <a:lnTo>
                  <a:pt x="24" y="40"/>
                </a:lnTo>
                <a:lnTo>
                  <a:pt x="24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6"/>
          <p:cNvSpPr>
            <a:spLocks noEditPoints="1"/>
          </p:cNvSpPr>
          <p:nvPr/>
        </p:nvSpPr>
        <p:spPr bwMode="auto">
          <a:xfrm>
            <a:off x="4244777" y="3261122"/>
            <a:ext cx="95250" cy="104775"/>
          </a:xfrm>
          <a:custGeom>
            <a:avLst/>
            <a:gdLst>
              <a:gd name="T0" fmla="*/ 26 w 60"/>
              <a:gd name="T1" fmla="*/ 0 h 66"/>
              <a:gd name="T2" fmla="*/ 36 w 60"/>
              <a:gd name="T3" fmla="*/ 0 h 66"/>
              <a:gd name="T4" fmla="*/ 60 w 60"/>
              <a:gd name="T5" fmla="*/ 66 h 66"/>
              <a:gd name="T6" fmla="*/ 48 w 60"/>
              <a:gd name="T7" fmla="*/ 66 h 66"/>
              <a:gd name="T8" fmla="*/ 42 w 60"/>
              <a:gd name="T9" fmla="*/ 50 h 66"/>
              <a:gd name="T10" fmla="*/ 20 w 60"/>
              <a:gd name="T11" fmla="*/ 50 h 66"/>
              <a:gd name="T12" fmla="*/ 14 w 60"/>
              <a:gd name="T13" fmla="*/ 66 h 66"/>
              <a:gd name="T14" fmla="*/ 0 w 60"/>
              <a:gd name="T15" fmla="*/ 66 h 66"/>
              <a:gd name="T16" fmla="*/ 26 w 60"/>
              <a:gd name="T17" fmla="*/ 0 h 66"/>
              <a:gd name="T18" fmla="*/ 26 w 60"/>
              <a:gd name="T19" fmla="*/ 0 h 66"/>
              <a:gd name="T20" fmla="*/ 40 w 60"/>
              <a:gd name="T21" fmla="*/ 40 h 66"/>
              <a:gd name="T22" fmla="*/ 30 w 60"/>
              <a:gd name="T23" fmla="*/ 16 h 66"/>
              <a:gd name="T24" fmla="*/ 22 w 60"/>
              <a:gd name="T25" fmla="*/ 40 h 66"/>
              <a:gd name="T26" fmla="*/ 40 w 60"/>
              <a:gd name="T27" fmla="*/ 40 h 66"/>
              <a:gd name="T28" fmla="*/ 40 w 60"/>
              <a:gd name="T29" fmla="*/ 4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" h="66">
                <a:moveTo>
                  <a:pt x="26" y="0"/>
                </a:moveTo>
                <a:lnTo>
                  <a:pt x="36" y="0"/>
                </a:lnTo>
                <a:lnTo>
                  <a:pt x="60" y="66"/>
                </a:lnTo>
                <a:lnTo>
                  <a:pt x="48" y="66"/>
                </a:lnTo>
                <a:lnTo>
                  <a:pt x="42" y="50"/>
                </a:lnTo>
                <a:lnTo>
                  <a:pt x="20" y="50"/>
                </a:lnTo>
                <a:lnTo>
                  <a:pt x="14" y="66"/>
                </a:lnTo>
                <a:lnTo>
                  <a:pt x="0" y="66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40" y="40"/>
                </a:moveTo>
                <a:lnTo>
                  <a:pt x="30" y="16"/>
                </a:lnTo>
                <a:lnTo>
                  <a:pt x="22" y="40"/>
                </a:lnTo>
                <a:lnTo>
                  <a:pt x="40" y="40"/>
                </a:lnTo>
                <a:lnTo>
                  <a:pt x="40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7"/>
          <p:cNvSpPr>
            <a:spLocks/>
          </p:cNvSpPr>
          <p:nvPr/>
        </p:nvSpPr>
        <p:spPr bwMode="auto">
          <a:xfrm>
            <a:off x="4349552" y="3286522"/>
            <a:ext cx="69850" cy="79375"/>
          </a:xfrm>
          <a:custGeom>
            <a:avLst/>
            <a:gdLst>
              <a:gd name="T0" fmla="*/ 44 w 44"/>
              <a:gd name="T1" fmla="*/ 50 h 50"/>
              <a:gd name="T2" fmla="*/ 32 w 44"/>
              <a:gd name="T3" fmla="*/ 50 h 50"/>
              <a:gd name="T4" fmla="*/ 32 w 44"/>
              <a:gd name="T5" fmla="*/ 22 h 50"/>
              <a:gd name="T6" fmla="*/ 32 w 44"/>
              <a:gd name="T7" fmla="*/ 22 h 50"/>
              <a:gd name="T8" fmla="*/ 32 w 44"/>
              <a:gd name="T9" fmla="*/ 18 h 50"/>
              <a:gd name="T10" fmla="*/ 30 w 44"/>
              <a:gd name="T11" fmla="*/ 14 h 50"/>
              <a:gd name="T12" fmla="*/ 30 w 44"/>
              <a:gd name="T13" fmla="*/ 14 h 50"/>
              <a:gd name="T14" fmla="*/ 28 w 44"/>
              <a:gd name="T15" fmla="*/ 12 h 50"/>
              <a:gd name="T16" fmla="*/ 26 w 44"/>
              <a:gd name="T17" fmla="*/ 12 h 50"/>
              <a:gd name="T18" fmla="*/ 26 w 44"/>
              <a:gd name="T19" fmla="*/ 12 h 50"/>
              <a:gd name="T20" fmla="*/ 22 w 44"/>
              <a:gd name="T21" fmla="*/ 12 h 50"/>
              <a:gd name="T22" fmla="*/ 22 w 44"/>
              <a:gd name="T23" fmla="*/ 12 h 50"/>
              <a:gd name="T24" fmla="*/ 18 w 44"/>
              <a:gd name="T25" fmla="*/ 14 h 50"/>
              <a:gd name="T26" fmla="*/ 18 w 44"/>
              <a:gd name="T27" fmla="*/ 14 h 50"/>
              <a:gd name="T28" fmla="*/ 14 w 44"/>
              <a:gd name="T29" fmla="*/ 18 h 50"/>
              <a:gd name="T30" fmla="*/ 14 w 44"/>
              <a:gd name="T31" fmla="*/ 18 h 50"/>
              <a:gd name="T32" fmla="*/ 12 w 44"/>
              <a:gd name="T33" fmla="*/ 22 h 50"/>
              <a:gd name="T34" fmla="*/ 12 w 44"/>
              <a:gd name="T35" fmla="*/ 50 h 50"/>
              <a:gd name="T36" fmla="*/ 0 w 44"/>
              <a:gd name="T37" fmla="*/ 50 h 50"/>
              <a:gd name="T38" fmla="*/ 0 w 44"/>
              <a:gd name="T39" fmla="*/ 2 h 50"/>
              <a:gd name="T40" fmla="*/ 12 w 44"/>
              <a:gd name="T41" fmla="*/ 2 h 50"/>
              <a:gd name="T42" fmla="*/ 12 w 44"/>
              <a:gd name="T43" fmla="*/ 10 h 50"/>
              <a:gd name="T44" fmla="*/ 12 w 44"/>
              <a:gd name="T45" fmla="*/ 10 h 50"/>
              <a:gd name="T46" fmla="*/ 14 w 44"/>
              <a:gd name="T47" fmla="*/ 6 h 50"/>
              <a:gd name="T48" fmla="*/ 20 w 44"/>
              <a:gd name="T49" fmla="*/ 4 h 50"/>
              <a:gd name="T50" fmla="*/ 20 w 44"/>
              <a:gd name="T51" fmla="*/ 4 h 50"/>
              <a:gd name="T52" fmla="*/ 24 w 44"/>
              <a:gd name="T53" fmla="*/ 2 h 50"/>
              <a:gd name="T54" fmla="*/ 30 w 44"/>
              <a:gd name="T55" fmla="*/ 0 h 50"/>
              <a:gd name="T56" fmla="*/ 30 w 44"/>
              <a:gd name="T57" fmla="*/ 0 h 50"/>
              <a:gd name="T58" fmla="*/ 38 w 44"/>
              <a:gd name="T59" fmla="*/ 2 h 50"/>
              <a:gd name="T60" fmla="*/ 38 w 44"/>
              <a:gd name="T61" fmla="*/ 2 h 50"/>
              <a:gd name="T62" fmla="*/ 42 w 44"/>
              <a:gd name="T63" fmla="*/ 6 h 50"/>
              <a:gd name="T64" fmla="*/ 42 w 44"/>
              <a:gd name="T65" fmla="*/ 6 h 50"/>
              <a:gd name="T66" fmla="*/ 44 w 44"/>
              <a:gd name="T67" fmla="*/ 12 h 50"/>
              <a:gd name="T68" fmla="*/ 44 w 44"/>
              <a:gd name="T69" fmla="*/ 12 h 50"/>
              <a:gd name="T70" fmla="*/ 44 w 44"/>
              <a:gd name="T71" fmla="*/ 20 h 50"/>
              <a:gd name="T72" fmla="*/ 44 w 44"/>
              <a:gd name="T73" fmla="*/ 50 h 50"/>
              <a:gd name="T74" fmla="*/ 44 w 44"/>
              <a:gd name="T7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50">
                <a:moveTo>
                  <a:pt x="44" y="50"/>
                </a:moveTo>
                <a:lnTo>
                  <a:pt x="32" y="50"/>
                </a:lnTo>
                <a:lnTo>
                  <a:pt x="32" y="22"/>
                </a:lnTo>
                <a:lnTo>
                  <a:pt x="32" y="22"/>
                </a:lnTo>
                <a:lnTo>
                  <a:pt x="32" y="18"/>
                </a:lnTo>
                <a:lnTo>
                  <a:pt x="30" y="14"/>
                </a:lnTo>
                <a:lnTo>
                  <a:pt x="30" y="14"/>
                </a:lnTo>
                <a:lnTo>
                  <a:pt x="28" y="12"/>
                </a:lnTo>
                <a:lnTo>
                  <a:pt x="26" y="12"/>
                </a:lnTo>
                <a:lnTo>
                  <a:pt x="26" y="12"/>
                </a:lnTo>
                <a:lnTo>
                  <a:pt x="22" y="12"/>
                </a:lnTo>
                <a:lnTo>
                  <a:pt x="22" y="12"/>
                </a:lnTo>
                <a:lnTo>
                  <a:pt x="18" y="14"/>
                </a:lnTo>
                <a:lnTo>
                  <a:pt x="18" y="14"/>
                </a:lnTo>
                <a:lnTo>
                  <a:pt x="14" y="18"/>
                </a:lnTo>
                <a:lnTo>
                  <a:pt x="14" y="18"/>
                </a:lnTo>
                <a:lnTo>
                  <a:pt x="12" y="22"/>
                </a:lnTo>
                <a:lnTo>
                  <a:pt x="12" y="50"/>
                </a:lnTo>
                <a:lnTo>
                  <a:pt x="0" y="50"/>
                </a:lnTo>
                <a:lnTo>
                  <a:pt x="0" y="2"/>
                </a:lnTo>
                <a:lnTo>
                  <a:pt x="12" y="2"/>
                </a:lnTo>
                <a:lnTo>
                  <a:pt x="12" y="10"/>
                </a:lnTo>
                <a:lnTo>
                  <a:pt x="12" y="10"/>
                </a:lnTo>
                <a:lnTo>
                  <a:pt x="14" y="6"/>
                </a:lnTo>
                <a:lnTo>
                  <a:pt x="20" y="4"/>
                </a:lnTo>
                <a:lnTo>
                  <a:pt x="20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38" y="2"/>
                </a:lnTo>
                <a:lnTo>
                  <a:pt x="42" y="6"/>
                </a:lnTo>
                <a:lnTo>
                  <a:pt x="42" y="6"/>
                </a:lnTo>
                <a:lnTo>
                  <a:pt x="44" y="12"/>
                </a:lnTo>
                <a:lnTo>
                  <a:pt x="44" y="12"/>
                </a:lnTo>
                <a:lnTo>
                  <a:pt x="44" y="20"/>
                </a:lnTo>
                <a:lnTo>
                  <a:pt x="44" y="50"/>
                </a:lnTo>
                <a:lnTo>
                  <a:pt x="44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8"/>
          <p:cNvSpPr>
            <a:spLocks noEditPoints="1"/>
          </p:cNvSpPr>
          <p:nvPr/>
        </p:nvSpPr>
        <p:spPr bwMode="auto">
          <a:xfrm>
            <a:off x="4432102" y="3286522"/>
            <a:ext cx="73025" cy="79375"/>
          </a:xfrm>
          <a:custGeom>
            <a:avLst/>
            <a:gdLst>
              <a:gd name="T0" fmla="*/ 16 w 46"/>
              <a:gd name="T1" fmla="*/ 50 h 50"/>
              <a:gd name="T2" fmla="*/ 10 w 46"/>
              <a:gd name="T3" fmla="*/ 50 h 50"/>
              <a:gd name="T4" fmla="*/ 4 w 46"/>
              <a:gd name="T5" fmla="*/ 46 h 50"/>
              <a:gd name="T6" fmla="*/ 2 w 46"/>
              <a:gd name="T7" fmla="*/ 42 h 50"/>
              <a:gd name="T8" fmla="*/ 0 w 46"/>
              <a:gd name="T9" fmla="*/ 36 h 50"/>
              <a:gd name="T10" fmla="*/ 2 w 46"/>
              <a:gd name="T11" fmla="*/ 28 h 50"/>
              <a:gd name="T12" fmla="*/ 6 w 46"/>
              <a:gd name="T13" fmla="*/ 24 h 50"/>
              <a:gd name="T14" fmla="*/ 12 w 46"/>
              <a:gd name="T15" fmla="*/ 20 h 50"/>
              <a:gd name="T16" fmla="*/ 20 w 46"/>
              <a:gd name="T17" fmla="*/ 20 h 50"/>
              <a:gd name="T18" fmla="*/ 26 w 46"/>
              <a:gd name="T19" fmla="*/ 20 h 50"/>
              <a:gd name="T20" fmla="*/ 32 w 46"/>
              <a:gd name="T21" fmla="*/ 20 h 50"/>
              <a:gd name="T22" fmla="*/ 32 w 46"/>
              <a:gd name="T23" fmla="*/ 16 h 50"/>
              <a:gd name="T24" fmla="*/ 30 w 46"/>
              <a:gd name="T25" fmla="*/ 12 h 50"/>
              <a:gd name="T26" fmla="*/ 22 w 46"/>
              <a:gd name="T27" fmla="*/ 10 h 50"/>
              <a:gd name="T28" fmla="*/ 14 w 46"/>
              <a:gd name="T29" fmla="*/ 10 h 50"/>
              <a:gd name="T30" fmla="*/ 6 w 46"/>
              <a:gd name="T31" fmla="*/ 14 h 50"/>
              <a:gd name="T32" fmla="*/ 2 w 46"/>
              <a:gd name="T33" fmla="*/ 8 h 50"/>
              <a:gd name="T34" fmla="*/ 22 w 46"/>
              <a:gd name="T35" fmla="*/ 0 h 50"/>
              <a:gd name="T36" fmla="*/ 32 w 46"/>
              <a:gd name="T37" fmla="*/ 2 h 50"/>
              <a:gd name="T38" fmla="*/ 38 w 46"/>
              <a:gd name="T39" fmla="*/ 6 h 50"/>
              <a:gd name="T40" fmla="*/ 44 w 46"/>
              <a:gd name="T41" fmla="*/ 20 h 50"/>
              <a:gd name="T42" fmla="*/ 44 w 46"/>
              <a:gd name="T43" fmla="*/ 36 h 50"/>
              <a:gd name="T44" fmla="*/ 44 w 46"/>
              <a:gd name="T45" fmla="*/ 38 h 50"/>
              <a:gd name="T46" fmla="*/ 46 w 46"/>
              <a:gd name="T47" fmla="*/ 50 h 50"/>
              <a:gd name="T48" fmla="*/ 42 w 46"/>
              <a:gd name="T49" fmla="*/ 50 h 50"/>
              <a:gd name="T50" fmla="*/ 36 w 46"/>
              <a:gd name="T51" fmla="*/ 48 h 50"/>
              <a:gd name="T52" fmla="*/ 34 w 46"/>
              <a:gd name="T53" fmla="*/ 44 h 50"/>
              <a:gd name="T54" fmla="*/ 34 w 46"/>
              <a:gd name="T55" fmla="*/ 42 h 50"/>
              <a:gd name="T56" fmla="*/ 26 w 46"/>
              <a:gd name="T57" fmla="*/ 48 h 50"/>
              <a:gd name="T58" fmla="*/ 16 w 46"/>
              <a:gd name="T59" fmla="*/ 50 h 50"/>
              <a:gd name="T60" fmla="*/ 20 w 46"/>
              <a:gd name="T61" fmla="*/ 42 h 50"/>
              <a:gd name="T62" fmla="*/ 26 w 46"/>
              <a:gd name="T63" fmla="*/ 40 h 50"/>
              <a:gd name="T64" fmla="*/ 30 w 46"/>
              <a:gd name="T65" fmla="*/ 38 h 50"/>
              <a:gd name="T66" fmla="*/ 32 w 46"/>
              <a:gd name="T67" fmla="*/ 34 h 50"/>
              <a:gd name="T68" fmla="*/ 32 w 46"/>
              <a:gd name="T69" fmla="*/ 28 h 50"/>
              <a:gd name="T70" fmla="*/ 28 w 46"/>
              <a:gd name="T71" fmla="*/ 28 h 50"/>
              <a:gd name="T72" fmla="*/ 22 w 46"/>
              <a:gd name="T73" fmla="*/ 26 h 50"/>
              <a:gd name="T74" fmla="*/ 14 w 46"/>
              <a:gd name="T75" fmla="*/ 28 h 50"/>
              <a:gd name="T76" fmla="*/ 12 w 46"/>
              <a:gd name="T77" fmla="*/ 32 h 50"/>
              <a:gd name="T78" fmla="*/ 12 w 46"/>
              <a:gd name="T79" fmla="*/ 34 h 50"/>
              <a:gd name="T80" fmla="*/ 14 w 46"/>
              <a:gd name="T81" fmla="*/ 40 h 50"/>
              <a:gd name="T82" fmla="*/ 20 w 46"/>
              <a:gd name="T83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6" h="50">
                <a:moveTo>
                  <a:pt x="16" y="50"/>
                </a:moveTo>
                <a:lnTo>
                  <a:pt x="16" y="50"/>
                </a:lnTo>
                <a:lnTo>
                  <a:pt x="10" y="50"/>
                </a:lnTo>
                <a:lnTo>
                  <a:pt x="10" y="50"/>
                </a:lnTo>
                <a:lnTo>
                  <a:pt x="4" y="46"/>
                </a:lnTo>
                <a:lnTo>
                  <a:pt x="4" y="46"/>
                </a:lnTo>
                <a:lnTo>
                  <a:pt x="2" y="42"/>
                </a:lnTo>
                <a:lnTo>
                  <a:pt x="2" y="42"/>
                </a:lnTo>
                <a:lnTo>
                  <a:pt x="0" y="36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6" y="24"/>
                </a:lnTo>
                <a:lnTo>
                  <a:pt x="6" y="24"/>
                </a:lnTo>
                <a:lnTo>
                  <a:pt x="12" y="20"/>
                </a:lnTo>
                <a:lnTo>
                  <a:pt x="12" y="20"/>
                </a:lnTo>
                <a:lnTo>
                  <a:pt x="20" y="20"/>
                </a:lnTo>
                <a:lnTo>
                  <a:pt x="20" y="20"/>
                </a:lnTo>
                <a:lnTo>
                  <a:pt x="26" y="20"/>
                </a:lnTo>
                <a:lnTo>
                  <a:pt x="26" y="20"/>
                </a:lnTo>
                <a:lnTo>
                  <a:pt x="32" y="22"/>
                </a:lnTo>
                <a:lnTo>
                  <a:pt x="32" y="20"/>
                </a:lnTo>
                <a:lnTo>
                  <a:pt x="32" y="20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2" y="10"/>
                </a:lnTo>
                <a:lnTo>
                  <a:pt x="22" y="10"/>
                </a:lnTo>
                <a:lnTo>
                  <a:pt x="14" y="10"/>
                </a:lnTo>
                <a:lnTo>
                  <a:pt x="14" y="10"/>
                </a:lnTo>
                <a:lnTo>
                  <a:pt x="6" y="14"/>
                </a:lnTo>
                <a:lnTo>
                  <a:pt x="2" y="8"/>
                </a:lnTo>
                <a:lnTo>
                  <a:pt x="2" y="8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8" y="6"/>
                </a:lnTo>
                <a:lnTo>
                  <a:pt x="38" y="6"/>
                </a:lnTo>
                <a:lnTo>
                  <a:pt x="42" y="12"/>
                </a:lnTo>
                <a:lnTo>
                  <a:pt x="44" y="20"/>
                </a:lnTo>
                <a:lnTo>
                  <a:pt x="44" y="36"/>
                </a:lnTo>
                <a:lnTo>
                  <a:pt x="44" y="36"/>
                </a:lnTo>
                <a:lnTo>
                  <a:pt x="44" y="38"/>
                </a:lnTo>
                <a:lnTo>
                  <a:pt x="44" y="38"/>
                </a:lnTo>
                <a:lnTo>
                  <a:pt x="46" y="38"/>
                </a:lnTo>
                <a:lnTo>
                  <a:pt x="46" y="50"/>
                </a:lnTo>
                <a:lnTo>
                  <a:pt x="46" y="50"/>
                </a:lnTo>
                <a:lnTo>
                  <a:pt x="42" y="50"/>
                </a:lnTo>
                <a:lnTo>
                  <a:pt x="42" y="50"/>
                </a:lnTo>
                <a:lnTo>
                  <a:pt x="36" y="48"/>
                </a:lnTo>
                <a:lnTo>
                  <a:pt x="36" y="48"/>
                </a:lnTo>
                <a:lnTo>
                  <a:pt x="34" y="44"/>
                </a:lnTo>
                <a:lnTo>
                  <a:pt x="34" y="42"/>
                </a:lnTo>
                <a:lnTo>
                  <a:pt x="34" y="42"/>
                </a:lnTo>
                <a:lnTo>
                  <a:pt x="30" y="46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16" y="50"/>
                </a:lnTo>
                <a:close/>
                <a:moveTo>
                  <a:pt x="20" y="42"/>
                </a:moveTo>
                <a:lnTo>
                  <a:pt x="20" y="42"/>
                </a:lnTo>
                <a:lnTo>
                  <a:pt x="26" y="40"/>
                </a:lnTo>
                <a:lnTo>
                  <a:pt x="26" y="40"/>
                </a:lnTo>
                <a:lnTo>
                  <a:pt x="30" y="38"/>
                </a:lnTo>
                <a:lnTo>
                  <a:pt x="30" y="38"/>
                </a:lnTo>
                <a:lnTo>
                  <a:pt x="32" y="34"/>
                </a:lnTo>
                <a:lnTo>
                  <a:pt x="32" y="28"/>
                </a:lnTo>
                <a:lnTo>
                  <a:pt x="32" y="28"/>
                </a:lnTo>
                <a:lnTo>
                  <a:pt x="28" y="28"/>
                </a:lnTo>
                <a:lnTo>
                  <a:pt x="28" y="28"/>
                </a:lnTo>
                <a:lnTo>
                  <a:pt x="22" y="26"/>
                </a:lnTo>
                <a:lnTo>
                  <a:pt x="22" y="26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lnTo>
                  <a:pt x="12" y="32"/>
                </a:lnTo>
                <a:lnTo>
                  <a:pt x="12" y="34"/>
                </a:lnTo>
                <a:lnTo>
                  <a:pt x="12" y="34"/>
                </a:lnTo>
                <a:lnTo>
                  <a:pt x="12" y="36"/>
                </a:lnTo>
                <a:lnTo>
                  <a:pt x="14" y="40"/>
                </a:lnTo>
                <a:lnTo>
                  <a:pt x="14" y="40"/>
                </a:lnTo>
                <a:lnTo>
                  <a:pt x="20" y="42"/>
                </a:lnTo>
                <a:lnTo>
                  <a:pt x="20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9"/>
          <p:cNvSpPr>
            <a:spLocks/>
          </p:cNvSpPr>
          <p:nvPr/>
        </p:nvSpPr>
        <p:spPr bwMode="auto">
          <a:xfrm>
            <a:off x="4521002" y="3261122"/>
            <a:ext cx="34925" cy="104775"/>
          </a:xfrm>
          <a:custGeom>
            <a:avLst/>
            <a:gdLst>
              <a:gd name="T0" fmla="*/ 0 w 22"/>
              <a:gd name="T1" fmla="*/ 0 h 66"/>
              <a:gd name="T2" fmla="*/ 12 w 22"/>
              <a:gd name="T3" fmla="*/ 0 h 66"/>
              <a:gd name="T4" fmla="*/ 12 w 22"/>
              <a:gd name="T5" fmla="*/ 50 h 66"/>
              <a:gd name="T6" fmla="*/ 12 w 22"/>
              <a:gd name="T7" fmla="*/ 50 h 66"/>
              <a:gd name="T8" fmla="*/ 12 w 22"/>
              <a:gd name="T9" fmla="*/ 54 h 66"/>
              <a:gd name="T10" fmla="*/ 12 w 22"/>
              <a:gd name="T11" fmla="*/ 54 h 66"/>
              <a:gd name="T12" fmla="*/ 16 w 22"/>
              <a:gd name="T13" fmla="*/ 56 h 66"/>
              <a:gd name="T14" fmla="*/ 16 w 22"/>
              <a:gd name="T15" fmla="*/ 56 h 66"/>
              <a:gd name="T16" fmla="*/ 18 w 22"/>
              <a:gd name="T17" fmla="*/ 56 h 66"/>
              <a:gd name="T18" fmla="*/ 18 w 22"/>
              <a:gd name="T19" fmla="*/ 56 h 66"/>
              <a:gd name="T20" fmla="*/ 22 w 22"/>
              <a:gd name="T21" fmla="*/ 54 h 66"/>
              <a:gd name="T22" fmla="*/ 22 w 22"/>
              <a:gd name="T23" fmla="*/ 64 h 66"/>
              <a:gd name="T24" fmla="*/ 22 w 22"/>
              <a:gd name="T25" fmla="*/ 64 h 66"/>
              <a:gd name="T26" fmla="*/ 18 w 22"/>
              <a:gd name="T27" fmla="*/ 66 h 66"/>
              <a:gd name="T28" fmla="*/ 18 w 22"/>
              <a:gd name="T29" fmla="*/ 66 h 66"/>
              <a:gd name="T30" fmla="*/ 12 w 22"/>
              <a:gd name="T31" fmla="*/ 66 h 66"/>
              <a:gd name="T32" fmla="*/ 12 w 22"/>
              <a:gd name="T33" fmla="*/ 66 h 66"/>
              <a:gd name="T34" fmla="*/ 6 w 22"/>
              <a:gd name="T35" fmla="*/ 66 h 66"/>
              <a:gd name="T36" fmla="*/ 2 w 22"/>
              <a:gd name="T37" fmla="*/ 64 h 66"/>
              <a:gd name="T38" fmla="*/ 2 w 22"/>
              <a:gd name="T39" fmla="*/ 64 h 66"/>
              <a:gd name="T40" fmla="*/ 0 w 22"/>
              <a:gd name="T41" fmla="*/ 60 h 66"/>
              <a:gd name="T42" fmla="*/ 0 w 22"/>
              <a:gd name="T43" fmla="*/ 54 h 66"/>
              <a:gd name="T44" fmla="*/ 0 w 22"/>
              <a:gd name="T45" fmla="*/ 0 h 66"/>
              <a:gd name="T46" fmla="*/ 0 w 22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" h="66">
                <a:moveTo>
                  <a:pt x="0" y="0"/>
                </a:moveTo>
                <a:lnTo>
                  <a:pt x="12" y="0"/>
                </a:lnTo>
                <a:lnTo>
                  <a:pt x="12" y="50"/>
                </a:lnTo>
                <a:lnTo>
                  <a:pt x="12" y="50"/>
                </a:lnTo>
                <a:lnTo>
                  <a:pt x="12" y="54"/>
                </a:lnTo>
                <a:lnTo>
                  <a:pt x="12" y="54"/>
                </a:lnTo>
                <a:lnTo>
                  <a:pt x="16" y="56"/>
                </a:lnTo>
                <a:lnTo>
                  <a:pt x="16" y="56"/>
                </a:lnTo>
                <a:lnTo>
                  <a:pt x="18" y="56"/>
                </a:lnTo>
                <a:lnTo>
                  <a:pt x="18" y="56"/>
                </a:lnTo>
                <a:lnTo>
                  <a:pt x="22" y="54"/>
                </a:lnTo>
                <a:lnTo>
                  <a:pt x="22" y="64"/>
                </a:lnTo>
                <a:lnTo>
                  <a:pt x="22" y="64"/>
                </a:lnTo>
                <a:lnTo>
                  <a:pt x="18" y="66"/>
                </a:lnTo>
                <a:lnTo>
                  <a:pt x="18" y="66"/>
                </a:lnTo>
                <a:lnTo>
                  <a:pt x="12" y="66"/>
                </a:lnTo>
                <a:lnTo>
                  <a:pt x="12" y="66"/>
                </a:lnTo>
                <a:lnTo>
                  <a:pt x="6" y="66"/>
                </a:lnTo>
                <a:lnTo>
                  <a:pt x="2" y="64"/>
                </a:lnTo>
                <a:lnTo>
                  <a:pt x="2" y="64"/>
                </a:lnTo>
                <a:lnTo>
                  <a:pt x="0" y="60"/>
                </a:lnTo>
                <a:lnTo>
                  <a:pt x="0" y="5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80"/>
          <p:cNvSpPr>
            <a:spLocks/>
          </p:cNvSpPr>
          <p:nvPr/>
        </p:nvSpPr>
        <p:spPr bwMode="auto">
          <a:xfrm>
            <a:off x="4555927" y="3289697"/>
            <a:ext cx="76200" cy="107950"/>
          </a:xfrm>
          <a:custGeom>
            <a:avLst/>
            <a:gdLst>
              <a:gd name="T0" fmla="*/ 6 w 48"/>
              <a:gd name="T1" fmla="*/ 56 h 68"/>
              <a:gd name="T2" fmla="*/ 6 w 48"/>
              <a:gd name="T3" fmla="*/ 56 h 68"/>
              <a:gd name="T4" fmla="*/ 10 w 48"/>
              <a:gd name="T5" fmla="*/ 58 h 68"/>
              <a:gd name="T6" fmla="*/ 10 w 48"/>
              <a:gd name="T7" fmla="*/ 58 h 68"/>
              <a:gd name="T8" fmla="*/ 12 w 48"/>
              <a:gd name="T9" fmla="*/ 58 h 68"/>
              <a:gd name="T10" fmla="*/ 12 w 48"/>
              <a:gd name="T11" fmla="*/ 58 h 68"/>
              <a:gd name="T12" fmla="*/ 14 w 48"/>
              <a:gd name="T13" fmla="*/ 58 h 68"/>
              <a:gd name="T14" fmla="*/ 14 w 48"/>
              <a:gd name="T15" fmla="*/ 58 h 68"/>
              <a:gd name="T16" fmla="*/ 16 w 48"/>
              <a:gd name="T17" fmla="*/ 56 h 68"/>
              <a:gd name="T18" fmla="*/ 16 w 48"/>
              <a:gd name="T19" fmla="*/ 56 h 68"/>
              <a:gd name="T20" fmla="*/ 18 w 48"/>
              <a:gd name="T21" fmla="*/ 52 h 68"/>
              <a:gd name="T22" fmla="*/ 18 w 48"/>
              <a:gd name="T23" fmla="*/ 52 h 68"/>
              <a:gd name="T24" fmla="*/ 18 w 48"/>
              <a:gd name="T25" fmla="*/ 48 h 68"/>
              <a:gd name="T26" fmla="*/ 0 w 48"/>
              <a:gd name="T27" fmla="*/ 0 h 68"/>
              <a:gd name="T28" fmla="*/ 12 w 48"/>
              <a:gd name="T29" fmla="*/ 0 h 68"/>
              <a:gd name="T30" fmla="*/ 26 w 48"/>
              <a:gd name="T31" fmla="*/ 36 h 68"/>
              <a:gd name="T32" fmla="*/ 36 w 48"/>
              <a:gd name="T33" fmla="*/ 0 h 68"/>
              <a:gd name="T34" fmla="*/ 48 w 48"/>
              <a:gd name="T35" fmla="*/ 0 h 68"/>
              <a:gd name="T36" fmla="*/ 28 w 48"/>
              <a:gd name="T37" fmla="*/ 56 h 68"/>
              <a:gd name="T38" fmla="*/ 28 w 48"/>
              <a:gd name="T39" fmla="*/ 56 h 68"/>
              <a:gd name="T40" fmla="*/ 26 w 48"/>
              <a:gd name="T41" fmla="*/ 62 h 68"/>
              <a:gd name="T42" fmla="*/ 22 w 48"/>
              <a:gd name="T43" fmla="*/ 64 h 68"/>
              <a:gd name="T44" fmla="*/ 22 w 48"/>
              <a:gd name="T45" fmla="*/ 64 h 68"/>
              <a:gd name="T46" fmla="*/ 18 w 48"/>
              <a:gd name="T47" fmla="*/ 68 h 68"/>
              <a:gd name="T48" fmla="*/ 12 w 48"/>
              <a:gd name="T49" fmla="*/ 68 h 68"/>
              <a:gd name="T50" fmla="*/ 12 w 48"/>
              <a:gd name="T51" fmla="*/ 68 h 68"/>
              <a:gd name="T52" fmla="*/ 10 w 48"/>
              <a:gd name="T53" fmla="*/ 68 h 68"/>
              <a:gd name="T54" fmla="*/ 10 w 48"/>
              <a:gd name="T55" fmla="*/ 68 h 68"/>
              <a:gd name="T56" fmla="*/ 6 w 48"/>
              <a:gd name="T57" fmla="*/ 68 h 68"/>
              <a:gd name="T58" fmla="*/ 6 w 48"/>
              <a:gd name="T59" fmla="*/ 56 h 68"/>
              <a:gd name="T60" fmla="*/ 6 w 48"/>
              <a:gd name="T61" fmla="*/ 5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" h="68">
                <a:moveTo>
                  <a:pt x="6" y="56"/>
                </a:moveTo>
                <a:lnTo>
                  <a:pt x="6" y="56"/>
                </a:lnTo>
                <a:lnTo>
                  <a:pt x="10" y="58"/>
                </a:lnTo>
                <a:lnTo>
                  <a:pt x="10" y="58"/>
                </a:lnTo>
                <a:lnTo>
                  <a:pt x="12" y="58"/>
                </a:lnTo>
                <a:lnTo>
                  <a:pt x="12" y="58"/>
                </a:lnTo>
                <a:lnTo>
                  <a:pt x="14" y="58"/>
                </a:lnTo>
                <a:lnTo>
                  <a:pt x="14" y="58"/>
                </a:lnTo>
                <a:lnTo>
                  <a:pt x="16" y="56"/>
                </a:lnTo>
                <a:lnTo>
                  <a:pt x="16" y="56"/>
                </a:lnTo>
                <a:lnTo>
                  <a:pt x="18" y="52"/>
                </a:lnTo>
                <a:lnTo>
                  <a:pt x="18" y="52"/>
                </a:lnTo>
                <a:lnTo>
                  <a:pt x="18" y="48"/>
                </a:lnTo>
                <a:lnTo>
                  <a:pt x="0" y="0"/>
                </a:lnTo>
                <a:lnTo>
                  <a:pt x="12" y="0"/>
                </a:lnTo>
                <a:lnTo>
                  <a:pt x="26" y="36"/>
                </a:lnTo>
                <a:lnTo>
                  <a:pt x="36" y="0"/>
                </a:lnTo>
                <a:lnTo>
                  <a:pt x="48" y="0"/>
                </a:lnTo>
                <a:lnTo>
                  <a:pt x="28" y="56"/>
                </a:lnTo>
                <a:lnTo>
                  <a:pt x="28" y="56"/>
                </a:lnTo>
                <a:lnTo>
                  <a:pt x="26" y="62"/>
                </a:lnTo>
                <a:lnTo>
                  <a:pt x="22" y="64"/>
                </a:lnTo>
                <a:lnTo>
                  <a:pt x="22" y="64"/>
                </a:lnTo>
                <a:lnTo>
                  <a:pt x="18" y="68"/>
                </a:lnTo>
                <a:lnTo>
                  <a:pt x="12" y="68"/>
                </a:lnTo>
                <a:lnTo>
                  <a:pt x="12" y="68"/>
                </a:lnTo>
                <a:lnTo>
                  <a:pt x="10" y="68"/>
                </a:lnTo>
                <a:lnTo>
                  <a:pt x="10" y="68"/>
                </a:lnTo>
                <a:lnTo>
                  <a:pt x="6" y="68"/>
                </a:lnTo>
                <a:lnTo>
                  <a:pt x="6" y="56"/>
                </a:lnTo>
                <a:lnTo>
                  <a:pt x="6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81"/>
          <p:cNvSpPr>
            <a:spLocks/>
          </p:cNvSpPr>
          <p:nvPr/>
        </p:nvSpPr>
        <p:spPr bwMode="auto">
          <a:xfrm>
            <a:off x="4635302" y="3286522"/>
            <a:ext cx="66675" cy="79375"/>
          </a:xfrm>
          <a:custGeom>
            <a:avLst/>
            <a:gdLst>
              <a:gd name="T0" fmla="*/ 22 w 42"/>
              <a:gd name="T1" fmla="*/ 50 h 50"/>
              <a:gd name="T2" fmla="*/ 10 w 42"/>
              <a:gd name="T3" fmla="*/ 48 h 50"/>
              <a:gd name="T4" fmla="*/ 4 w 42"/>
              <a:gd name="T5" fmla="*/ 36 h 50"/>
              <a:gd name="T6" fmla="*/ 14 w 42"/>
              <a:gd name="T7" fmla="*/ 40 h 50"/>
              <a:gd name="T8" fmla="*/ 22 w 42"/>
              <a:gd name="T9" fmla="*/ 42 h 50"/>
              <a:gd name="T10" fmla="*/ 28 w 42"/>
              <a:gd name="T11" fmla="*/ 40 h 50"/>
              <a:gd name="T12" fmla="*/ 30 w 42"/>
              <a:gd name="T13" fmla="*/ 36 h 50"/>
              <a:gd name="T14" fmla="*/ 28 w 42"/>
              <a:gd name="T15" fmla="*/ 34 h 50"/>
              <a:gd name="T16" fmla="*/ 26 w 42"/>
              <a:gd name="T17" fmla="*/ 32 h 50"/>
              <a:gd name="T18" fmla="*/ 18 w 42"/>
              <a:gd name="T19" fmla="*/ 30 h 50"/>
              <a:gd name="T20" fmla="*/ 12 w 42"/>
              <a:gd name="T21" fmla="*/ 28 h 50"/>
              <a:gd name="T22" fmla="*/ 6 w 42"/>
              <a:gd name="T23" fmla="*/ 24 h 50"/>
              <a:gd name="T24" fmla="*/ 2 w 42"/>
              <a:gd name="T25" fmla="*/ 22 h 50"/>
              <a:gd name="T26" fmla="*/ 2 w 42"/>
              <a:gd name="T27" fmla="*/ 16 h 50"/>
              <a:gd name="T28" fmla="*/ 4 w 42"/>
              <a:gd name="T29" fmla="*/ 10 h 50"/>
              <a:gd name="T30" fmla="*/ 8 w 42"/>
              <a:gd name="T31" fmla="*/ 6 h 50"/>
              <a:gd name="T32" fmla="*/ 14 w 42"/>
              <a:gd name="T33" fmla="*/ 2 h 50"/>
              <a:gd name="T34" fmla="*/ 20 w 42"/>
              <a:gd name="T35" fmla="*/ 0 h 50"/>
              <a:gd name="T36" fmla="*/ 30 w 42"/>
              <a:gd name="T37" fmla="*/ 2 h 50"/>
              <a:gd name="T38" fmla="*/ 34 w 42"/>
              <a:gd name="T39" fmla="*/ 14 h 50"/>
              <a:gd name="T40" fmla="*/ 28 w 42"/>
              <a:gd name="T41" fmla="*/ 10 h 50"/>
              <a:gd name="T42" fmla="*/ 20 w 42"/>
              <a:gd name="T43" fmla="*/ 10 h 50"/>
              <a:gd name="T44" fmla="*/ 16 w 42"/>
              <a:gd name="T45" fmla="*/ 10 h 50"/>
              <a:gd name="T46" fmla="*/ 14 w 42"/>
              <a:gd name="T47" fmla="*/ 12 h 50"/>
              <a:gd name="T48" fmla="*/ 14 w 42"/>
              <a:gd name="T49" fmla="*/ 14 h 50"/>
              <a:gd name="T50" fmla="*/ 14 w 42"/>
              <a:gd name="T51" fmla="*/ 16 h 50"/>
              <a:gd name="T52" fmla="*/ 16 w 42"/>
              <a:gd name="T53" fmla="*/ 18 h 50"/>
              <a:gd name="T54" fmla="*/ 18 w 42"/>
              <a:gd name="T55" fmla="*/ 20 h 50"/>
              <a:gd name="T56" fmla="*/ 22 w 42"/>
              <a:gd name="T57" fmla="*/ 20 h 50"/>
              <a:gd name="T58" fmla="*/ 32 w 42"/>
              <a:gd name="T59" fmla="*/ 24 h 50"/>
              <a:gd name="T60" fmla="*/ 36 w 42"/>
              <a:gd name="T61" fmla="*/ 26 h 50"/>
              <a:gd name="T62" fmla="*/ 40 w 42"/>
              <a:gd name="T63" fmla="*/ 30 h 50"/>
              <a:gd name="T64" fmla="*/ 42 w 42"/>
              <a:gd name="T65" fmla="*/ 36 h 50"/>
              <a:gd name="T66" fmla="*/ 36 w 42"/>
              <a:gd name="T67" fmla="*/ 46 h 50"/>
              <a:gd name="T68" fmla="*/ 30 w 42"/>
              <a:gd name="T69" fmla="*/ 50 h 50"/>
              <a:gd name="T70" fmla="*/ 22 w 42"/>
              <a:gd name="T7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" h="50">
                <a:moveTo>
                  <a:pt x="22" y="50"/>
                </a:moveTo>
                <a:lnTo>
                  <a:pt x="22" y="50"/>
                </a:lnTo>
                <a:lnTo>
                  <a:pt x="10" y="48"/>
                </a:lnTo>
                <a:lnTo>
                  <a:pt x="10" y="48"/>
                </a:lnTo>
                <a:lnTo>
                  <a:pt x="0" y="42"/>
                </a:lnTo>
                <a:lnTo>
                  <a:pt x="4" y="36"/>
                </a:lnTo>
                <a:lnTo>
                  <a:pt x="4" y="36"/>
                </a:lnTo>
                <a:lnTo>
                  <a:pt x="14" y="40"/>
                </a:lnTo>
                <a:lnTo>
                  <a:pt x="14" y="40"/>
                </a:lnTo>
                <a:lnTo>
                  <a:pt x="22" y="42"/>
                </a:lnTo>
                <a:lnTo>
                  <a:pt x="22" y="42"/>
                </a:lnTo>
                <a:lnTo>
                  <a:pt x="28" y="40"/>
                </a:lnTo>
                <a:lnTo>
                  <a:pt x="28" y="40"/>
                </a:lnTo>
                <a:lnTo>
                  <a:pt x="30" y="36"/>
                </a:lnTo>
                <a:lnTo>
                  <a:pt x="30" y="36"/>
                </a:lnTo>
                <a:lnTo>
                  <a:pt x="28" y="34"/>
                </a:lnTo>
                <a:lnTo>
                  <a:pt x="26" y="32"/>
                </a:lnTo>
                <a:lnTo>
                  <a:pt x="26" y="32"/>
                </a:lnTo>
                <a:lnTo>
                  <a:pt x="18" y="30"/>
                </a:lnTo>
                <a:lnTo>
                  <a:pt x="18" y="30"/>
                </a:lnTo>
                <a:lnTo>
                  <a:pt x="12" y="28"/>
                </a:lnTo>
                <a:lnTo>
                  <a:pt x="12" y="28"/>
                </a:lnTo>
                <a:lnTo>
                  <a:pt x="6" y="24"/>
                </a:lnTo>
                <a:lnTo>
                  <a:pt x="6" y="24"/>
                </a:lnTo>
                <a:lnTo>
                  <a:pt x="2" y="22"/>
                </a:lnTo>
                <a:lnTo>
                  <a:pt x="2" y="22"/>
                </a:lnTo>
                <a:lnTo>
                  <a:pt x="2" y="16"/>
                </a:lnTo>
                <a:lnTo>
                  <a:pt x="2" y="16"/>
                </a:lnTo>
                <a:lnTo>
                  <a:pt x="4" y="10"/>
                </a:lnTo>
                <a:lnTo>
                  <a:pt x="4" y="10"/>
                </a:lnTo>
                <a:lnTo>
                  <a:pt x="8" y="6"/>
                </a:lnTo>
                <a:lnTo>
                  <a:pt x="8" y="6"/>
                </a:lnTo>
                <a:lnTo>
                  <a:pt x="14" y="2"/>
                </a:lnTo>
                <a:lnTo>
                  <a:pt x="14" y="2"/>
                </a:lnTo>
                <a:lnTo>
                  <a:pt x="20" y="0"/>
                </a:lnTo>
                <a:lnTo>
                  <a:pt x="20" y="0"/>
                </a:lnTo>
                <a:lnTo>
                  <a:pt x="30" y="2"/>
                </a:lnTo>
                <a:lnTo>
                  <a:pt x="30" y="2"/>
                </a:lnTo>
                <a:lnTo>
                  <a:pt x="40" y="8"/>
                </a:lnTo>
                <a:lnTo>
                  <a:pt x="34" y="14"/>
                </a:lnTo>
                <a:lnTo>
                  <a:pt x="34" y="14"/>
                </a:lnTo>
                <a:lnTo>
                  <a:pt x="28" y="10"/>
                </a:lnTo>
                <a:lnTo>
                  <a:pt x="28" y="10"/>
                </a:lnTo>
                <a:lnTo>
                  <a:pt x="20" y="10"/>
                </a:lnTo>
                <a:lnTo>
                  <a:pt x="20" y="10"/>
                </a:lnTo>
                <a:lnTo>
                  <a:pt x="16" y="10"/>
                </a:lnTo>
                <a:lnTo>
                  <a:pt x="16" y="10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6"/>
                </a:lnTo>
                <a:lnTo>
                  <a:pt x="14" y="16"/>
                </a:lnTo>
                <a:lnTo>
                  <a:pt x="16" y="18"/>
                </a:lnTo>
                <a:lnTo>
                  <a:pt x="16" y="18"/>
                </a:lnTo>
                <a:lnTo>
                  <a:pt x="18" y="20"/>
                </a:lnTo>
                <a:lnTo>
                  <a:pt x="18" y="20"/>
                </a:lnTo>
                <a:lnTo>
                  <a:pt x="22" y="20"/>
                </a:lnTo>
                <a:lnTo>
                  <a:pt x="22" y="20"/>
                </a:lnTo>
                <a:lnTo>
                  <a:pt x="32" y="24"/>
                </a:lnTo>
                <a:lnTo>
                  <a:pt x="32" y="24"/>
                </a:lnTo>
                <a:lnTo>
                  <a:pt x="36" y="26"/>
                </a:lnTo>
                <a:lnTo>
                  <a:pt x="36" y="26"/>
                </a:lnTo>
                <a:lnTo>
                  <a:pt x="40" y="30"/>
                </a:lnTo>
                <a:lnTo>
                  <a:pt x="40" y="30"/>
                </a:lnTo>
                <a:lnTo>
                  <a:pt x="42" y="36"/>
                </a:lnTo>
                <a:lnTo>
                  <a:pt x="42" y="36"/>
                </a:lnTo>
                <a:lnTo>
                  <a:pt x="40" y="42"/>
                </a:lnTo>
                <a:lnTo>
                  <a:pt x="36" y="46"/>
                </a:lnTo>
                <a:lnTo>
                  <a:pt x="36" y="46"/>
                </a:lnTo>
                <a:lnTo>
                  <a:pt x="30" y="50"/>
                </a:lnTo>
                <a:lnTo>
                  <a:pt x="22" y="50"/>
                </a:lnTo>
                <a:lnTo>
                  <a:pt x="22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82"/>
          <p:cNvSpPr>
            <a:spLocks noEditPoints="1"/>
          </p:cNvSpPr>
          <p:nvPr/>
        </p:nvSpPr>
        <p:spPr bwMode="auto">
          <a:xfrm>
            <a:off x="4711502" y="3261122"/>
            <a:ext cx="22225" cy="104775"/>
          </a:xfrm>
          <a:custGeom>
            <a:avLst/>
            <a:gdLst>
              <a:gd name="T0" fmla="*/ 0 w 14"/>
              <a:gd name="T1" fmla="*/ 66 h 66"/>
              <a:gd name="T2" fmla="*/ 0 w 14"/>
              <a:gd name="T3" fmla="*/ 18 h 66"/>
              <a:gd name="T4" fmla="*/ 14 w 14"/>
              <a:gd name="T5" fmla="*/ 18 h 66"/>
              <a:gd name="T6" fmla="*/ 14 w 14"/>
              <a:gd name="T7" fmla="*/ 66 h 66"/>
              <a:gd name="T8" fmla="*/ 0 w 14"/>
              <a:gd name="T9" fmla="*/ 66 h 66"/>
              <a:gd name="T10" fmla="*/ 0 w 14"/>
              <a:gd name="T11" fmla="*/ 66 h 66"/>
              <a:gd name="T12" fmla="*/ 0 w 14"/>
              <a:gd name="T13" fmla="*/ 12 h 66"/>
              <a:gd name="T14" fmla="*/ 0 w 14"/>
              <a:gd name="T15" fmla="*/ 0 h 66"/>
              <a:gd name="T16" fmla="*/ 14 w 14"/>
              <a:gd name="T17" fmla="*/ 0 h 66"/>
              <a:gd name="T18" fmla="*/ 14 w 14"/>
              <a:gd name="T19" fmla="*/ 12 h 66"/>
              <a:gd name="T20" fmla="*/ 0 w 14"/>
              <a:gd name="T21" fmla="*/ 12 h 66"/>
              <a:gd name="T22" fmla="*/ 0 w 14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" h="66">
                <a:moveTo>
                  <a:pt x="0" y="66"/>
                </a:moveTo>
                <a:lnTo>
                  <a:pt x="0" y="18"/>
                </a:lnTo>
                <a:lnTo>
                  <a:pt x="14" y="18"/>
                </a:lnTo>
                <a:lnTo>
                  <a:pt x="14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4" y="0"/>
                </a:lnTo>
                <a:lnTo>
                  <a:pt x="14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83"/>
          <p:cNvSpPr>
            <a:spLocks/>
          </p:cNvSpPr>
          <p:nvPr/>
        </p:nvSpPr>
        <p:spPr bwMode="auto">
          <a:xfrm>
            <a:off x="4743252" y="3286522"/>
            <a:ext cx="66675" cy="79375"/>
          </a:xfrm>
          <a:custGeom>
            <a:avLst/>
            <a:gdLst>
              <a:gd name="T0" fmla="*/ 22 w 42"/>
              <a:gd name="T1" fmla="*/ 50 h 50"/>
              <a:gd name="T2" fmla="*/ 10 w 42"/>
              <a:gd name="T3" fmla="*/ 48 h 50"/>
              <a:gd name="T4" fmla="*/ 6 w 42"/>
              <a:gd name="T5" fmla="*/ 36 h 50"/>
              <a:gd name="T6" fmla="*/ 14 w 42"/>
              <a:gd name="T7" fmla="*/ 40 h 50"/>
              <a:gd name="T8" fmla="*/ 22 w 42"/>
              <a:gd name="T9" fmla="*/ 42 h 50"/>
              <a:gd name="T10" fmla="*/ 28 w 42"/>
              <a:gd name="T11" fmla="*/ 40 h 50"/>
              <a:gd name="T12" fmla="*/ 30 w 42"/>
              <a:gd name="T13" fmla="*/ 36 h 50"/>
              <a:gd name="T14" fmla="*/ 28 w 42"/>
              <a:gd name="T15" fmla="*/ 34 h 50"/>
              <a:gd name="T16" fmla="*/ 28 w 42"/>
              <a:gd name="T17" fmla="*/ 32 h 50"/>
              <a:gd name="T18" fmla="*/ 20 w 42"/>
              <a:gd name="T19" fmla="*/ 30 h 50"/>
              <a:gd name="T20" fmla="*/ 12 w 42"/>
              <a:gd name="T21" fmla="*/ 28 h 50"/>
              <a:gd name="T22" fmla="*/ 6 w 42"/>
              <a:gd name="T23" fmla="*/ 24 h 50"/>
              <a:gd name="T24" fmla="*/ 4 w 42"/>
              <a:gd name="T25" fmla="*/ 22 h 50"/>
              <a:gd name="T26" fmla="*/ 2 w 42"/>
              <a:gd name="T27" fmla="*/ 16 h 50"/>
              <a:gd name="T28" fmla="*/ 4 w 42"/>
              <a:gd name="T29" fmla="*/ 10 h 50"/>
              <a:gd name="T30" fmla="*/ 8 w 42"/>
              <a:gd name="T31" fmla="*/ 6 h 50"/>
              <a:gd name="T32" fmla="*/ 14 w 42"/>
              <a:gd name="T33" fmla="*/ 2 h 50"/>
              <a:gd name="T34" fmla="*/ 20 w 42"/>
              <a:gd name="T35" fmla="*/ 0 h 50"/>
              <a:gd name="T36" fmla="*/ 30 w 42"/>
              <a:gd name="T37" fmla="*/ 2 h 50"/>
              <a:gd name="T38" fmla="*/ 34 w 42"/>
              <a:gd name="T39" fmla="*/ 14 h 50"/>
              <a:gd name="T40" fmla="*/ 28 w 42"/>
              <a:gd name="T41" fmla="*/ 10 h 50"/>
              <a:gd name="T42" fmla="*/ 20 w 42"/>
              <a:gd name="T43" fmla="*/ 10 h 50"/>
              <a:gd name="T44" fmla="*/ 16 w 42"/>
              <a:gd name="T45" fmla="*/ 10 h 50"/>
              <a:gd name="T46" fmla="*/ 14 w 42"/>
              <a:gd name="T47" fmla="*/ 12 h 50"/>
              <a:gd name="T48" fmla="*/ 14 w 42"/>
              <a:gd name="T49" fmla="*/ 14 h 50"/>
              <a:gd name="T50" fmla="*/ 14 w 42"/>
              <a:gd name="T51" fmla="*/ 16 h 50"/>
              <a:gd name="T52" fmla="*/ 16 w 42"/>
              <a:gd name="T53" fmla="*/ 18 h 50"/>
              <a:gd name="T54" fmla="*/ 18 w 42"/>
              <a:gd name="T55" fmla="*/ 20 h 50"/>
              <a:gd name="T56" fmla="*/ 22 w 42"/>
              <a:gd name="T57" fmla="*/ 20 h 50"/>
              <a:gd name="T58" fmla="*/ 32 w 42"/>
              <a:gd name="T59" fmla="*/ 24 h 50"/>
              <a:gd name="T60" fmla="*/ 36 w 42"/>
              <a:gd name="T61" fmla="*/ 26 h 50"/>
              <a:gd name="T62" fmla="*/ 40 w 42"/>
              <a:gd name="T63" fmla="*/ 30 h 50"/>
              <a:gd name="T64" fmla="*/ 42 w 42"/>
              <a:gd name="T65" fmla="*/ 36 h 50"/>
              <a:gd name="T66" fmla="*/ 36 w 42"/>
              <a:gd name="T67" fmla="*/ 46 h 50"/>
              <a:gd name="T68" fmla="*/ 30 w 42"/>
              <a:gd name="T69" fmla="*/ 50 h 50"/>
              <a:gd name="T70" fmla="*/ 22 w 42"/>
              <a:gd name="T7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" h="50">
                <a:moveTo>
                  <a:pt x="22" y="50"/>
                </a:moveTo>
                <a:lnTo>
                  <a:pt x="22" y="50"/>
                </a:lnTo>
                <a:lnTo>
                  <a:pt x="10" y="48"/>
                </a:lnTo>
                <a:lnTo>
                  <a:pt x="10" y="48"/>
                </a:lnTo>
                <a:lnTo>
                  <a:pt x="0" y="42"/>
                </a:lnTo>
                <a:lnTo>
                  <a:pt x="6" y="36"/>
                </a:lnTo>
                <a:lnTo>
                  <a:pt x="6" y="36"/>
                </a:lnTo>
                <a:lnTo>
                  <a:pt x="14" y="40"/>
                </a:lnTo>
                <a:lnTo>
                  <a:pt x="14" y="40"/>
                </a:lnTo>
                <a:lnTo>
                  <a:pt x="22" y="42"/>
                </a:lnTo>
                <a:lnTo>
                  <a:pt x="22" y="42"/>
                </a:lnTo>
                <a:lnTo>
                  <a:pt x="28" y="40"/>
                </a:lnTo>
                <a:lnTo>
                  <a:pt x="28" y="40"/>
                </a:lnTo>
                <a:lnTo>
                  <a:pt x="30" y="36"/>
                </a:lnTo>
                <a:lnTo>
                  <a:pt x="30" y="36"/>
                </a:lnTo>
                <a:lnTo>
                  <a:pt x="28" y="34"/>
                </a:lnTo>
                <a:lnTo>
                  <a:pt x="28" y="32"/>
                </a:lnTo>
                <a:lnTo>
                  <a:pt x="28" y="32"/>
                </a:lnTo>
                <a:lnTo>
                  <a:pt x="20" y="30"/>
                </a:lnTo>
                <a:lnTo>
                  <a:pt x="20" y="30"/>
                </a:lnTo>
                <a:lnTo>
                  <a:pt x="12" y="28"/>
                </a:lnTo>
                <a:lnTo>
                  <a:pt x="12" y="28"/>
                </a:lnTo>
                <a:lnTo>
                  <a:pt x="6" y="24"/>
                </a:lnTo>
                <a:lnTo>
                  <a:pt x="6" y="24"/>
                </a:lnTo>
                <a:lnTo>
                  <a:pt x="4" y="22"/>
                </a:lnTo>
                <a:lnTo>
                  <a:pt x="4" y="22"/>
                </a:lnTo>
                <a:lnTo>
                  <a:pt x="2" y="16"/>
                </a:lnTo>
                <a:lnTo>
                  <a:pt x="2" y="16"/>
                </a:lnTo>
                <a:lnTo>
                  <a:pt x="4" y="10"/>
                </a:lnTo>
                <a:lnTo>
                  <a:pt x="4" y="10"/>
                </a:lnTo>
                <a:lnTo>
                  <a:pt x="8" y="6"/>
                </a:lnTo>
                <a:lnTo>
                  <a:pt x="8" y="6"/>
                </a:lnTo>
                <a:lnTo>
                  <a:pt x="14" y="2"/>
                </a:lnTo>
                <a:lnTo>
                  <a:pt x="14" y="2"/>
                </a:lnTo>
                <a:lnTo>
                  <a:pt x="20" y="0"/>
                </a:lnTo>
                <a:lnTo>
                  <a:pt x="20" y="0"/>
                </a:lnTo>
                <a:lnTo>
                  <a:pt x="30" y="2"/>
                </a:lnTo>
                <a:lnTo>
                  <a:pt x="30" y="2"/>
                </a:lnTo>
                <a:lnTo>
                  <a:pt x="40" y="8"/>
                </a:lnTo>
                <a:lnTo>
                  <a:pt x="34" y="14"/>
                </a:lnTo>
                <a:lnTo>
                  <a:pt x="34" y="14"/>
                </a:lnTo>
                <a:lnTo>
                  <a:pt x="28" y="10"/>
                </a:lnTo>
                <a:lnTo>
                  <a:pt x="28" y="10"/>
                </a:lnTo>
                <a:lnTo>
                  <a:pt x="20" y="10"/>
                </a:lnTo>
                <a:lnTo>
                  <a:pt x="20" y="10"/>
                </a:lnTo>
                <a:lnTo>
                  <a:pt x="16" y="10"/>
                </a:lnTo>
                <a:lnTo>
                  <a:pt x="16" y="10"/>
                </a:lnTo>
                <a:lnTo>
                  <a:pt x="14" y="12"/>
                </a:lnTo>
                <a:lnTo>
                  <a:pt x="14" y="14"/>
                </a:lnTo>
                <a:lnTo>
                  <a:pt x="14" y="14"/>
                </a:lnTo>
                <a:lnTo>
                  <a:pt x="14" y="16"/>
                </a:lnTo>
                <a:lnTo>
                  <a:pt x="14" y="16"/>
                </a:lnTo>
                <a:lnTo>
                  <a:pt x="16" y="18"/>
                </a:lnTo>
                <a:lnTo>
                  <a:pt x="16" y="18"/>
                </a:lnTo>
                <a:lnTo>
                  <a:pt x="18" y="20"/>
                </a:lnTo>
                <a:lnTo>
                  <a:pt x="18" y="20"/>
                </a:lnTo>
                <a:lnTo>
                  <a:pt x="22" y="20"/>
                </a:lnTo>
                <a:lnTo>
                  <a:pt x="22" y="20"/>
                </a:lnTo>
                <a:lnTo>
                  <a:pt x="32" y="24"/>
                </a:lnTo>
                <a:lnTo>
                  <a:pt x="32" y="24"/>
                </a:lnTo>
                <a:lnTo>
                  <a:pt x="36" y="26"/>
                </a:lnTo>
                <a:lnTo>
                  <a:pt x="36" y="26"/>
                </a:lnTo>
                <a:lnTo>
                  <a:pt x="40" y="30"/>
                </a:lnTo>
                <a:lnTo>
                  <a:pt x="40" y="30"/>
                </a:lnTo>
                <a:lnTo>
                  <a:pt x="42" y="36"/>
                </a:lnTo>
                <a:lnTo>
                  <a:pt x="42" y="36"/>
                </a:lnTo>
                <a:lnTo>
                  <a:pt x="40" y="42"/>
                </a:lnTo>
                <a:lnTo>
                  <a:pt x="36" y="46"/>
                </a:lnTo>
                <a:lnTo>
                  <a:pt x="36" y="46"/>
                </a:lnTo>
                <a:lnTo>
                  <a:pt x="30" y="50"/>
                </a:lnTo>
                <a:lnTo>
                  <a:pt x="22" y="50"/>
                </a:lnTo>
                <a:lnTo>
                  <a:pt x="22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4"/>
          <p:cNvSpPr>
            <a:spLocks/>
          </p:cNvSpPr>
          <p:nvPr/>
        </p:nvSpPr>
        <p:spPr bwMode="auto">
          <a:xfrm>
            <a:off x="5111552" y="2502297"/>
            <a:ext cx="2070100" cy="2070100"/>
          </a:xfrm>
          <a:custGeom>
            <a:avLst/>
            <a:gdLst>
              <a:gd name="T0" fmla="*/ 686 w 1304"/>
              <a:gd name="T1" fmla="*/ 0 h 1304"/>
              <a:gd name="T2" fmla="*/ 784 w 1304"/>
              <a:gd name="T3" fmla="*/ 14 h 1304"/>
              <a:gd name="T4" fmla="*/ 876 w 1304"/>
              <a:gd name="T5" fmla="*/ 40 h 1304"/>
              <a:gd name="T6" fmla="*/ 962 w 1304"/>
              <a:gd name="T7" fmla="*/ 78 h 1304"/>
              <a:gd name="T8" fmla="*/ 1042 w 1304"/>
              <a:gd name="T9" fmla="*/ 130 h 1304"/>
              <a:gd name="T10" fmla="*/ 1112 w 1304"/>
              <a:gd name="T11" fmla="*/ 190 h 1304"/>
              <a:gd name="T12" fmla="*/ 1174 w 1304"/>
              <a:gd name="T13" fmla="*/ 262 h 1304"/>
              <a:gd name="T14" fmla="*/ 1224 w 1304"/>
              <a:gd name="T15" fmla="*/ 342 h 1304"/>
              <a:gd name="T16" fmla="*/ 1264 w 1304"/>
              <a:gd name="T17" fmla="*/ 428 h 1304"/>
              <a:gd name="T18" fmla="*/ 1290 w 1304"/>
              <a:gd name="T19" fmla="*/ 520 h 1304"/>
              <a:gd name="T20" fmla="*/ 1302 w 1304"/>
              <a:gd name="T21" fmla="*/ 618 h 1304"/>
              <a:gd name="T22" fmla="*/ 1302 w 1304"/>
              <a:gd name="T23" fmla="*/ 686 h 1304"/>
              <a:gd name="T24" fmla="*/ 1290 w 1304"/>
              <a:gd name="T25" fmla="*/ 782 h 1304"/>
              <a:gd name="T26" fmla="*/ 1264 w 1304"/>
              <a:gd name="T27" fmla="*/ 876 h 1304"/>
              <a:gd name="T28" fmla="*/ 1224 w 1304"/>
              <a:gd name="T29" fmla="*/ 962 h 1304"/>
              <a:gd name="T30" fmla="*/ 1174 w 1304"/>
              <a:gd name="T31" fmla="*/ 1042 h 1304"/>
              <a:gd name="T32" fmla="*/ 1112 w 1304"/>
              <a:gd name="T33" fmla="*/ 1112 h 1304"/>
              <a:gd name="T34" fmla="*/ 1042 w 1304"/>
              <a:gd name="T35" fmla="*/ 1174 h 1304"/>
              <a:gd name="T36" fmla="*/ 962 w 1304"/>
              <a:gd name="T37" fmla="*/ 1224 h 1304"/>
              <a:gd name="T38" fmla="*/ 876 w 1304"/>
              <a:gd name="T39" fmla="*/ 1264 h 1304"/>
              <a:gd name="T40" fmla="*/ 784 w 1304"/>
              <a:gd name="T41" fmla="*/ 1290 h 1304"/>
              <a:gd name="T42" fmla="*/ 686 w 1304"/>
              <a:gd name="T43" fmla="*/ 1302 h 1304"/>
              <a:gd name="T44" fmla="*/ 618 w 1304"/>
              <a:gd name="T45" fmla="*/ 1302 h 1304"/>
              <a:gd name="T46" fmla="*/ 520 w 1304"/>
              <a:gd name="T47" fmla="*/ 1290 h 1304"/>
              <a:gd name="T48" fmla="*/ 428 w 1304"/>
              <a:gd name="T49" fmla="*/ 1264 h 1304"/>
              <a:gd name="T50" fmla="*/ 342 w 1304"/>
              <a:gd name="T51" fmla="*/ 1224 h 1304"/>
              <a:gd name="T52" fmla="*/ 262 w 1304"/>
              <a:gd name="T53" fmla="*/ 1174 h 1304"/>
              <a:gd name="T54" fmla="*/ 192 w 1304"/>
              <a:gd name="T55" fmla="*/ 1112 h 1304"/>
              <a:gd name="T56" fmla="*/ 130 w 1304"/>
              <a:gd name="T57" fmla="*/ 1042 h 1304"/>
              <a:gd name="T58" fmla="*/ 78 w 1304"/>
              <a:gd name="T59" fmla="*/ 962 h 1304"/>
              <a:gd name="T60" fmla="*/ 40 w 1304"/>
              <a:gd name="T61" fmla="*/ 876 h 1304"/>
              <a:gd name="T62" fmla="*/ 14 w 1304"/>
              <a:gd name="T63" fmla="*/ 782 h 1304"/>
              <a:gd name="T64" fmla="*/ 2 w 1304"/>
              <a:gd name="T65" fmla="*/ 686 h 1304"/>
              <a:gd name="T66" fmla="*/ 2 w 1304"/>
              <a:gd name="T67" fmla="*/ 618 h 1304"/>
              <a:gd name="T68" fmla="*/ 14 w 1304"/>
              <a:gd name="T69" fmla="*/ 520 h 1304"/>
              <a:gd name="T70" fmla="*/ 40 w 1304"/>
              <a:gd name="T71" fmla="*/ 428 h 1304"/>
              <a:gd name="T72" fmla="*/ 78 w 1304"/>
              <a:gd name="T73" fmla="*/ 342 h 1304"/>
              <a:gd name="T74" fmla="*/ 130 w 1304"/>
              <a:gd name="T75" fmla="*/ 262 h 1304"/>
              <a:gd name="T76" fmla="*/ 192 w 1304"/>
              <a:gd name="T77" fmla="*/ 190 h 1304"/>
              <a:gd name="T78" fmla="*/ 262 w 1304"/>
              <a:gd name="T79" fmla="*/ 130 h 1304"/>
              <a:gd name="T80" fmla="*/ 342 w 1304"/>
              <a:gd name="T81" fmla="*/ 78 h 1304"/>
              <a:gd name="T82" fmla="*/ 428 w 1304"/>
              <a:gd name="T83" fmla="*/ 40 h 1304"/>
              <a:gd name="T84" fmla="*/ 520 w 1304"/>
              <a:gd name="T85" fmla="*/ 14 h 1304"/>
              <a:gd name="T86" fmla="*/ 618 w 1304"/>
              <a:gd name="T87" fmla="*/ 0 h 1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04" h="1304">
                <a:moveTo>
                  <a:pt x="652" y="0"/>
                </a:moveTo>
                <a:lnTo>
                  <a:pt x="652" y="0"/>
                </a:lnTo>
                <a:lnTo>
                  <a:pt x="686" y="0"/>
                </a:lnTo>
                <a:lnTo>
                  <a:pt x="718" y="4"/>
                </a:lnTo>
                <a:lnTo>
                  <a:pt x="752" y="8"/>
                </a:lnTo>
                <a:lnTo>
                  <a:pt x="784" y="14"/>
                </a:lnTo>
                <a:lnTo>
                  <a:pt x="814" y="20"/>
                </a:lnTo>
                <a:lnTo>
                  <a:pt x="846" y="30"/>
                </a:lnTo>
                <a:lnTo>
                  <a:pt x="876" y="40"/>
                </a:lnTo>
                <a:lnTo>
                  <a:pt x="906" y="52"/>
                </a:lnTo>
                <a:lnTo>
                  <a:pt x="934" y="64"/>
                </a:lnTo>
                <a:lnTo>
                  <a:pt x="962" y="78"/>
                </a:lnTo>
                <a:lnTo>
                  <a:pt x="990" y="94"/>
                </a:lnTo>
                <a:lnTo>
                  <a:pt x="1016" y="112"/>
                </a:lnTo>
                <a:lnTo>
                  <a:pt x="1042" y="130"/>
                </a:lnTo>
                <a:lnTo>
                  <a:pt x="1066" y="148"/>
                </a:lnTo>
                <a:lnTo>
                  <a:pt x="1090" y="170"/>
                </a:lnTo>
                <a:lnTo>
                  <a:pt x="1112" y="190"/>
                </a:lnTo>
                <a:lnTo>
                  <a:pt x="1134" y="214"/>
                </a:lnTo>
                <a:lnTo>
                  <a:pt x="1154" y="238"/>
                </a:lnTo>
                <a:lnTo>
                  <a:pt x="1174" y="262"/>
                </a:lnTo>
                <a:lnTo>
                  <a:pt x="1192" y="288"/>
                </a:lnTo>
                <a:lnTo>
                  <a:pt x="1210" y="314"/>
                </a:lnTo>
                <a:lnTo>
                  <a:pt x="1224" y="342"/>
                </a:lnTo>
                <a:lnTo>
                  <a:pt x="1240" y="370"/>
                </a:lnTo>
                <a:lnTo>
                  <a:pt x="1252" y="398"/>
                </a:lnTo>
                <a:lnTo>
                  <a:pt x="1264" y="428"/>
                </a:lnTo>
                <a:lnTo>
                  <a:pt x="1274" y="458"/>
                </a:lnTo>
                <a:lnTo>
                  <a:pt x="1282" y="488"/>
                </a:lnTo>
                <a:lnTo>
                  <a:pt x="1290" y="520"/>
                </a:lnTo>
                <a:lnTo>
                  <a:pt x="1296" y="552"/>
                </a:lnTo>
                <a:lnTo>
                  <a:pt x="1300" y="584"/>
                </a:lnTo>
                <a:lnTo>
                  <a:pt x="1302" y="618"/>
                </a:lnTo>
                <a:lnTo>
                  <a:pt x="1304" y="652"/>
                </a:lnTo>
                <a:lnTo>
                  <a:pt x="1304" y="652"/>
                </a:lnTo>
                <a:lnTo>
                  <a:pt x="1302" y="686"/>
                </a:lnTo>
                <a:lnTo>
                  <a:pt x="1300" y="718"/>
                </a:lnTo>
                <a:lnTo>
                  <a:pt x="1296" y="750"/>
                </a:lnTo>
                <a:lnTo>
                  <a:pt x="1290" y="782"/>
                </a:lnTo>
                <a:lnTo>
                  <a:pt x="1282" y="814"/>
                </a:lnTo>
                <a:lnTo>
                  <a:pt x="1274" y="846"/>
                </a:lnTo>
                <a:lnTo>
                  <a:pt x="1264" y="876"/>
                </a:lnTo>
                <a:lnTo>
                  <a:pt x="1252" y="906"/>
                </a:lnTo>
                <a:lnTo>
                  <a:pt x="1240" y="934"/>
                </a:lnTo>
                <a:lnTo>
                  <a:pt x="1224" y="962"/>
                </a:lnTo>
                <a:lnTo>
                  <a:pt x="1210" y="990"/>
                </a:lnTo>
                <a:lnTo>
                  <a:pt x="1192" y="1016"/>
                </a:lnTo>
                <a:lnTo>
                  <a:pt x="1174" y="1042"/>
                </a:lnTo>
                <a:lnTo>
                  <a:pt x="1154" y="1066"/>
                </a:lnTo>
                <a:lnTo>
                  <a:pt x="1134" y="1090"/>
                </a:lnTo>
                <a:lnTo>
                  <a:pt x="1112" y="1112"/>
                </a:lnTo>
                <a:lnTo>
                  <a:pt x="1090" y="1134"/>
                </a:lnTo>
                <a:lnTo>
                  <a:pt x="1066" y="1154"/>
                </a:lnTo>
                <a:lnTo>
                  <a:pt x="1042" y="1174"/>
                </a:lnTo>
                <a:lnTo>
                  <a:pt x="1016" y="1192"/>
                </a:lnTo>
                <a:lnTo>
                  <a:pt x="990" y="1208"/>
                </a:lnTo>
                <a:lnTo>
                  <a:pt x="962" y="1224"/>
                </a:lnTo>
                <a:lnTo>
                  <a:pt x="934" y="1238"/>
                </a:lnTo>
                <a:lnTo>
                  <a:pt x="906" y="1252"/>
                </a:lnTo>
                <a:lnTo>
                  <a:pt x="876" y="1264"/>
                </a:lnTo>
                <a:lnTo>
                  <a:pt x="846" y="1274"/>
                </a:lnTo>
                <a:lnTo>
                  <a:pt x="814" y="1282"/>
                </a:lnTo>
                <a:lnTo>
                  <a:pt x="784" y="1290"/>
                </a:lnTo>
                <a:lnTo>
                  <a:pt x="752" y="1296"/>
                </a:lnTo>
                <a:lnTo>
                  <a:pt x="718" y="1300"/>
                </a:lnTo>
                <a:lnTo>
                  <a:pt x="686" y="1302"/>
                </a:lnTo>
                <a:lnTo>
                  <a:pt x="652" y="1304"/>
                </a:lnTo>
                <a:lnTo>
                  <a:pt x="652" y="1304"/>
                </a:lnTo>
                <a:lnTo>
                  <a:pt x="618" y="1302"/>
                </a:lnTo>
                <a:lnTo>
                  <a:pt x="586" y="1300"/>
                </a:lnTo>
                <a:lnTo>
                  <a:pt x="552" y="1296"/>
                </a:lnTo>
                <a:lnTo>
                  <a:pt x="520" y="1290"/>
                </a:lnTo>
                <a:lnTo>
                  <a:pt x="490" y="1282"/>
                </a:lnTo>
                <a:lnTo>
                  <a:pt x="458" y="1274"/>
                </a:lnTo>
                <a:lnTo>
                  <a:pt x="428" y="1264"/>
                </a:lnTo>
                <a:lnTo>
                  <a:pt x="398" y="1252"/>
                </a:lnTo>
                <a:lnTo>
                  <a:pt x="370" y="1238"/>
                </a:lnTo>
                <a:lnTo>
                  <a:pt x="342" y="1224"/>
                </a:lnTo>
                <a:lnTo>
                  <a:pt x="314" y="1208"/>
                </a:lnTo>
                <a:lnTo>
                  <a:pt x="288" y="1192"/>
                </a:lnTo>
                <a:lnTo>
                  <a:pt x="262" y="1174"/>
                </a:lnTo>
                <a:lnTo>
                  <a:pt x="238" y="1154"/>
                </a:lnTo>
                <a:lnTo>
                  <a:pt x="214" y="1134"/>
                </a:lnTo>
                <a:lnTo>
                  <a:pt x="192" y="1112"/>
                </a:lnTo>
                <a:lnTo>
                  <a:pt x="170" y="1090"/>
                </a:lnTo>
                <a:lnTo>
                  <a:pt x="150" y="1066"/>
                </a:lnTo>
                <a:lnTo>
                  <a:pt x="130" y="1042"/>
                </a:lnTo>
                <a:lnTo>
                  <a:pt x="112" y="1016"/>
                </a:lnTo>
                <a:lnTo>
                  <a:pt x="94" y="990"/>
                </a:lnTo>
                <a:lnTo>
                  <a:pt x="78" y="962"/>
                </a:lnTo>
                <a:lnTo>
                  <a:pt x="64" y="934"/>
                </a:lnTo>
                <a:lnTo>
                  <a:pt x="52" y="906"/>
                </a:lnTo>
                <a:lnTo>
                  <a:pt x="40" y="876"/>
                </a:lnTo>
                <a:lnTo>
                  <a:pt x="30" y="846"/>
                </a:lnTo>
                <a:lnTo>
                  <a:pt x="20" y="814"/>
                </a:lnTo>
                <a:lnTo>
                  <a:pt x="14" y="782"/>
                </a:lnTo>
                <a:lnTo>
                  <a:pt x="8" y="750"/>
                </a:lnTo>
                <a:lnTo>
                  <a:pt x="4" y="718"/>
                </a:lnTo>
                <a:lnTo>
                  <a:pt x="2" y="686"/>
                </a:lnTo>
                <a:lnTo>
                  <a:pt x="0" y="652"/>
                </a:lnTo>
                <a:lnTo>
                  <a:pt x="0" y="652"/>
                </a:lnTo>
                <a:lnTo>
                  <a:pt x="2" y="618"/>
                </a:lnTo>
                <a:lnTo>
                  <a:pt x="4" y="584"/>
                </a:lnTo>
                <a:lnTo>
                  <a:pt x="8" y="552"/>
                </a:lnTo>
                <a:lnTo>
                  <a:pt x="14" y="520"/>
                </a:lnTo>
                <a:lnTo>
                  <a:pt x="20" y="488"/>
                </a:lnTo>
                <a:lnTo>
                  <a:pt x="30" y="458"/>
                </a:lnTo>
                <a:lnTo>
                  <a:pt x="40" y="428"/>
                </a:lnTo>
                <a:lnTo>
                  <a:pt x="52" y="398"/>
                </a:lnTo>
                <a:lnTo>
                  <a:pt x="64" y="370"/>
                </a:lnTo>
                <a:lnTo>
                  <a:pt x="78" y="342"/>
                </a:lnTo>
                <a:lnTo>
                  <a:pt x="94" y="314"/>
                </a:lnTo>
                <a:lnTo>
                  <a:pt x="112" y="288"/>
                </a:lnTo>
                <a:lnTo>
                  <a:pt x="130" y="262"/>
                </a:lnTo>
                <a:lnTo>
                  <a:pt x="150" y="238"/>
                </a:lnTo>
                <a:lnTo>
                  <a:pt x="170" y="214"/>
                </a:lnTo>
                <a:lnTo>
                  <a:pt x="192" y="190"/>
                </a:lnTo>
                <a:lnTo>
                  <a:pt x="214" y="170"/>
                </a:lnTo>
                <a:lnTo>
                  <a:pt x="238" y="148"/>
                </a:lnTo>
                <a:lnTo>
                  <a:pt x="262" y="130"/>
                </a:lnTo>
                <a:lnTo>
                  <a:pt x="288" y="112"/>
                </a:lnTo>
                <a:lnTo>
                  <a:pt x="314" y="94"/>
                </a:lnTo>
                <a:lnTo>
                  <a:pt x="342" y="78"/>
                </a:lnTo>
                <a:lnTo>
                  <a:pt x="370" y="64"/>
                </a:lnTo>
                <a:lnTo>
                  <a:pt x="398" y="52"/>
                </a:lnTo>
                <a:lnTo>
                  <a:pt x="428" y="40"/>
                </a:lnTo>
                <a:lnTo>
                  <a:pt x="458" y="30"/>
                </a:lnTo>
                <a:lnTo>
                  <a:pt x="490" y="20"/>
                </a:lnTo>
                <a:lnTo>
                  <a:pt x="520" y="14"/>
                </a:lnTo>
                <a:lnTo>
                  <a:pt x="552" y="8"/>
                </a:lnTo>
                <a:lnTo>
                  <a:pt x="586" y="4"/>
                </a:lnTo>
                <a:lnTo>
                  <a:pt x="618" y="0"/>
                </a:lnTo>
                <a:lnTo>
                  <a:pt x="652" y="0"/>
                </a:lnTo>
                <a:lnTo>
                  <a:pt x="6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629937" y="3256227"/>
            <a:ext cx="984250" cy="749300"/>
            <a:chOff x="5654477" y="2902347"/>
            <a:chExt cx="984250" cy="749300"/>
          </a:xfrm>
        </p:grpSpPr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5654477" y="2908697"/>
              <a:ext cx="152400" cy="146050"/>
            </a:xfrm>
            <a:custGeom>
              <a:avLst/>
              <a:gdLst>
                <a:gd name="T0" fmla="*/ 70 w 96"/>
                <a:gd name="T1" fmla="*/ 92 h 92"/>
                <a:gd name="T2" fmla="*/ 70 w 96"/>
                <a:gd name="T3" fmla="*/ 42 h 92"/>
                <a:gd name="T4" fmla="*/ 54 w 96"/>
                <a:gd name="T5" fmla="*/ 76 h 92"/>
                <a:gd name="T6" fmla="*/ 42 w 96"/>
                <a:gd name="T7" fmla="*/ 76 h 92"/>
                <a:gd name="T8" fmla="*/ 26 w 96"/>
                <a:gd name="T9" fmla="*/ 42 h 92"/>
                <a:gd name="T10" fmla="*/ 26 w 96"/>
                <a:gd name="T11" fmla="*/ 92 h 92"/>
                <a:gd name="T12" fmla="*/ 0 w 96"/>
                <a:gd name="T13" fmla="*/ 92 h 92"/>
                <a:gd name="T14" fmla="*/ 0 w 96"/>
                <a:gd name="T15" fmla="*/ 0 h 92"/>
                <a:gd name="T16" fmla="*/ 28 w 96"/>
                <a:gd name="T17" fmla="*/ 0 h 92"/>
                <a:gd name="T18" fmla="*/ 48 w 96"/>
                <a:gd name="T19" fmla="*/ 42 h 92"/>
                <a:gd name="T20" fmla="*/ 68 w 96"/>
                <a:gd name="T21" fmla="*/ 0 h 92"/>
                <a:gd name="T22" fmla="*/ 96 w 96"/>
                <a:gd name="T23" fmla="*/ 0 h 92"/>
                <a:gd name="T24" fmla="*/ 96 w 96"/>
                <a:gd name="T25" fmla="*/ 92 h 92"/>
                <a:gd name="T26" fmla="*/ 70 w 96"/>
                <a:gd name="T27" fmla="*/ 92 h 92"/>
                <a:gd name="T28" fmla="*/ 70 w 96"/>
                <a:gd name="T2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92">
                  <a:moveTo>
                    <a:pt x="70" y="92"/>
                  </a:moveTo>
                  <a:lnTo>
                    <a:pt x="70" y="42"/>
                  </a:lnTo>
                  <a:lnTo>
                    <a:pt x="54" y="76"/>
                  </a:lnTo>
                  <a:lnTo>
                    <a:pt x="42" y="76"/>
                  </a:lnTo>
                  <a:lnTo>
                    <a:pt x="26" y="42"/>
                  </a:lnTo>
                  <a:lnTo>
                    <a:pt x="26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28" y="0"/>
                  </a:lnTo>
                  <a:lnTo>
                    <a:pt x="48" y="42"/>
                  </a:lnTo>
                  <a:lnTo>
                    <a:pt x="68" y="0"/>
                  </a:lnTo>
                  <a:lnTo>
                    <a:pt x="96" y="0"/>
                  </a:lnTo>
                  <a:lnTo>
                    <a:pt x="96" y="92"/>
                  </a:lnTo>
                  <a:lnTo>
                    <a:pt x="70" y="92"/>
                  </a:lnTo>
                  <a:lnTo>
                    <a:pt x="70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 noEditPoints="1"/>
            </p:cNvSpPr>
            <p:nvPr/>
          </p:nvSpPr>
          <p:spPr bwMode="auto">
            <a:xfrm>
              <a:off x="5819577" y="2943622"/>
              <a:ext cx="117475" cy="111125"/>
            </a:xfrm>
            <a:custGeom>
              <a:avLst/>
              <a:gdLst>
                <a:gd name="T0" fmla="*/ 24 w 74"/>
                <a:gd name="T1" fmla="*/ 70 h 70"/>
                <a:gd name="T2" fmla="*/ 16 w 74"/>
                <a:gd name="T3" fmla="*/ 68 h 70"/>
                <a:gd name="T4" fmla="*/ 8 w 74"/>
                <a:gd name="T5" fmla="*/ 64 h 70"/>
                <a:gd name="T6" fmla="*/ 2 w 74"/>
                <a:gd name="T7" fmla="*/ 58 h 70"/>
                <a:gd name="T8" fmla="*/ 0 w 74"/>
                <a:gd name="T9" fmla="*/ 48 h 70"/>
                <a:gd name="T10" fmla="*/ 4 w 74"/>
                <a:gd name="T11" fmla="*/ 40 h 70"/>
                <a:gd name="T12" fmla="*/ 10 w 74"/>
                <a:gd name="T13" fmla="*/ 32 h 70"/>
                <a:gd name="T14" fmla="*/ 18 w 74"/>
                <a:gd name="T15" fmla="*/ 26 h 70"/>
                <a:gd name="T16" fmla="*/ 30 w 74"/>
                <a:gd name="T17" fmla="*/ 26 h 70"/>
                <a:gd name="T18" fmla="*/ 44 w 74"/>
                <a:gd name="T19" fmla="*/ 28 h 70"/>
                <a:gd name="T20" fmla="*/ 44 w 74"/>
                <a:gd name="T21" fmla="*/ 26 h 70"/>
                <a:gd name="T22" fmla="*/ 42 w 74"/>
                <a:gd name="T23" fmla="*/ 18 h 70"/>
                <a:gd name="T24" fmla="*/ 38 w 74"/>
                <a:gd name="T25" fmla="*/ 16 h 70"/>
                <a:gd name="T26" fmla="*/ 32 w 74"/>
                <a:gd name="T27" fmla="*/ 16 h 70"/>
                <a:gd name="T28" fmla="*/ 22 w 74"/>
                <a:gd name="T29" fmla="*/ 18 h 70"/>
                <a:gd name="T30" fmla="*/ 4 w 74"/>
                <a:gd name="T31" fmla="*/ 8 h 70"/>
                <a:gd name="T32" fmla="*/ 18 w 74"/>
                <a:gd name="T33" fmla="*/ 2 h 70"/>
                <a:gd name="T34" fmla="*/ 34 w 74"/>
                <a:gd name="T35" fmla="*/ 0 h 70"/>
                <a:gd name="T36" fmla="*/ 54 w 74"/>
                <a:gd name="T37" fmla="*/ 4 h 70"/>
                <a:gd name="T38" fmla="*/ 60 w 74"/>
                <a:gd name="T39" fmla="*/ 6 h 70"/>
                <a:gd name="T40" fmla="*/ 66 w 74"/>
                <a:gd name="T41" fmla="*/ 16 h 70"/>
                <a:gd name="T42" fmla="*/ 68 w 74"/>
                <a:gd name="T43" fmla="*/ 28 h 70"/>
                <a:gd name="T44" fmla="*/ 68 w 74"/>
                <a:gd name="T45" fmla="*/ 42 h 70"/>
                <a:gd name="T46" fmla="*/ 70 w 74"/>
                <a:gd name="T47" fmla="*/ 46 h 70"/>
                <a:gd name="T48" fmla="*/ 74 w 74"/>
                <a:gd name="T49" fmla="*/ 70 h 70"/>
                <a:gd name="T50" fmla="*/ 68 w 74"/>
                <a:gd name="T51" fmla="*/ 70 h 70"/>
                <a:gd name="T52" fmla="*/ 62 w 74"/>
                <a:gd name="T53" fmla="*/ 70 h 70"/>
                <a:gd name="T54" fmla="*/ 58 w 74"/>
                <a:gd name="T55" fmla="*/ 70 h 70"/>
                <a:gd name="T56" fmla="*/ 52 w 74"/>
                <a:gd name="T57" fmla="*/ 68 h 70"/>
                <a:gd name="T58" fmla="*/ 48 w 74"/>
                <a:gd name="T59" fmla="*/ 60 h 70"/>
                <a:gd name="T60" fmla="*/ 48 w 74"/>
                <a:gd name="T61" fmla="*/ 58 h 70"/>
                <a:gd name="T62" fmla="*/ 38 w 74"/>
                <a:gd name="T63" fmla="*/ 68 h 70"/>
                <a:gd name="T64" fmla="*/ 32 w 74"/>
                <a:gd name="T65" fmla="*/ 70 h 70"/>
                <a:gd name="T66" fmla="*/ 24 w 74"/>
                <a:gd name="T67" fmla="*/ 70 h 70"/>
                <a:gd name="T68" fmla="*/ 32 w 74"/>
                <a:gd name="T69" fmla="*/ 52 h 70"/>
                <a:gd name="T70" fmla="*/ 36 w 74"/>
                <a:gd name="T71" fmla="*/ 52 h 70"/>
                <a:gd name="T72" fmla="*/ 40 w 74"/>
                <a:gd name="T73" fmla="*/ 50 h 70"/>
                <a:gd name="T74" fmla="*/ 44 w 74"/>
                <a:gd name="T75" fmla="*/ 48 h 70"/>
                <a:gd name="T76" fmla="*/ 44 w 74"/>
                <a:gd name="T77" fmla="*/ 40 h 70"/>
                <a:gd name="T78" fmla="*/ 40 w 74"/>
                <a:gd name="T79" fmla="*/ 40 h 70"/>
                <a:gd name="T80" fmla="*/ 34 w 74"/>
                <a:gd name="T81" fmla="*/ 38 h 70"/>
                <a:gd name="T82" fmla="*/ 30 w 74"/>
                <a:gd name="T83" fmla="*/ 40 h 70"/>
                <a:gd name="T84" fmla="*/ 28 w 74"/>
                <a:gd name="T85" fmla="*/ 40 h 70"/>
                <a:gd name="T86" fmla="*/ 24 w 74"/>
                <a:gd name="T87" fmla="*/ 46 h 70"/>
                <a:gd name="T88" fmla="*/ 24 w 74"/>
                <a:gd name="T89" fmla="*/ 48 h 70"/>
                <a:gd name="T90" fmla="*/ 26 w 74"/>
                <a:gd name="T91" fmla="*/ 50 h 70"/>
                <a:gd name="T92" fmla="*/ 32 w 74"/>
                <a:gd name="T93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" h="70">
                  <a:moveTo>
                    <a:pt x="24" y="70"/>
                  </a:moveTo>
                  <a:lnTo>
                    <a:pt x="24" y="70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8" y="26"/>
                  </a:lnTo>
                  <a:lnTo>
                    <a:pt x="44" y="28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2" y="2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50" y="2"/>
                  </a:lnTo>
                  <a:lnTo>
                    <a:pt x="54" y="4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4" y="10"/>
                  </a:lnTo>
                  <a:lnTo>
                    <a:pt x="66" y="16"/>
                  </a:lnTo>
                  <a:lnTo>
                    <a:pt x="68" y="22"/>
                  </a:lnTo>
                  <a:lnTo>
                    <a:pt x="68" y="28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4" y="48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68" y="70"/>
                  </a:lnTo>
                  <a:lnTo>
                    <a:pt x="68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2" y="64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2" y="70"/>
                  </a:lnTo>
                  <a:lnTo>
                    <a:pt x="24" y="70"/>
                  </a:lnTo>
                  <a:lnTo>
                    <a:pt x="24" y="70"/>
                  </a:lnTo>
                  <a:close/>
                  <a:moveTo>
                    <a:pt x="32" y="52"/>
                  </a:moveTo>
                  <a:lnTo>
                    <a:pt x="32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0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8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2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 noEditPoints="1"/>
            </p:cNvSpPr>
            <p:nvPr/>
          </p:nvSpPr>
          <p:spPr bwMode="auto">
            <a:xfrm>
              <a:off x="5949752" y="2902347"/>
              <a:ext cx="41275" cy="152400"/>
            </a:xfrm>
            <a:custGeom>
              <a:avLst/>
              <a:gdLst>
                <a:gd name="T0" fmla="*/ 0 w 26"/>
                <a:gd name="T1" fmla="*/ 96 h 96"/>
                <a:gd name="T2" fmla="*/ 0 w 26"/>
                <a:gd name="T3" fmla="*/ 26 h 96"/>
                <a:gd name="T4" fmla="*/ 26 w 26"/>
                <a:gd name="T5" fmla="*/ 26 h 96"/>
                <a:gd name="T6" fmla="*/ 26 w 26"/>
                <a:gd name="T7" fmla="*/ 96 h 96"/>
                <a:gd name="T8" fmla="*/ 0 w 26"/>
                <a:gd name="T9" fmla="*/ 96 h 96"/>
                <a:gd name="T10" fmla="*/ 0 w 26"/>
                <a:gd name="T11" fmla="*/ 96 h 96"/>
                <a:gd name="T12" fmla="*/ 0 w 26"/>
                <a:gd name="T13" fmla="*/ 22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22 h 96"/>
                <a:gd name="T20" fmla="*/ 0 w 26"/>
                <a:gd name="T21" fmla="*/ 22 h 96"/>
                <a:gd name="T22" fmla="*/ 0 w 26"/>
                <a:gd name="T23" fmla="*/ 2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96">
                  <a:moveTo>
                    <a:pt x="0" y="96"/>
                  </a:moveTo>
                  <a:lnTo>
                    <a:pt x="0" y="26"/>
                  </a:lnTo>
                  <a:lnTo>
                    <a:pt x="26" y="26"/>
                  </a:lnTo>
                  <a:lnTo>
                    <a:pt x="26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0" y="2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6010077" y="2943622"/>
              <a:ext cx="107950" cy="111125"/>
            </a:xfrm>
            <a:custGeom>
              <a:avLst/>
              <a:gdLst>
                <a:gd name="T0" fmla="*/ 68 w 68"/>
                <a:gd name="T1" fmla="*/ 70 h 70"/>
                <a:gd name="T2" fmla="*/ 44 w 68"/>
                <a:gd name="T3" fmla="*/ 70 h 70"/>
                <a:gd name="T4" fmla="*/ 44 w 68"/>
                <a:gd name="T5" fmla="*/ 30 h 70"/>
                <a:gd name="T6" fmla="*/ 44 w 68"/>
                <a:gd name="T7" fmla="*/ 30 h 70"/>
                <a:gd name="T8" fmla="*/ 44 w 68"/>
                <a:gd name="T9" fmla="*/ 26 h 70"/>
                <a:gd name="T10" fmla="*/ 42 w 68"/>
                <a:gd name="T11" fmla="*/ 24 h 70"/>
                <a:gd name="T12" fmla="*/ 42 w 68"/>
                <a:gd name="T13" fmla="*/ 24 h 70"/>
                <a:gd name="T14" fmla="*/ 36 w 68"/>
                <a:gd name="T15" fmla="*/ 22 h 70"/>
                <a:gd name="T16" fmla="*/ 36 w 68"/>
                <a:gd name="T17" fmla="*/ 22 h 70"/>
                <a:gd name="T18" fmla="*/ 30 w 68"/>
                <a:gd name="T19" fmla="*/ 24 h 70"/>
                <a:gd name="T20" fmla="*/ 30 w 68"/>
                <a:gd name="T21" fmla="*/ 24 h 70"/>
                <a:gd name="T22" fmla="*/ 24 w 68"/>
                <a:gd name="T23" fmla="*/ 30 h 70"/>
                <a:gd name="T24" fmla="*/ 24 w 68"/>
                <a:gd name="T25" fmla="*/ 70 h 70"/>
                <a:gd name="T26" fmla="*/ 0 w 68"/>
                <a:gd name="T27" fmla="*/ 70 h 70"/>
                <a:gd name="T28" fmla="*/ 0 w 68"/>
                <a:gd name="T29" fmla="*/ 0 h 70"/>
                <a:gd name="T30" fmla="*/ 22 w 68"/>
                <a:gd name="T31" fmla="*/ 0 h 70"/>
                <a:gd name="T32" fmla="*/ 22 w 68"/>
                <a:gd name="T33" fmla="*/ 12 h 70"/>
                <a:gd name="T34" fmla="*/ 22 w 68"/>
                <a:gd name="T35" fmla="*/ 12 h 70"/>
                <a:gd name="T36" fmla="*/ 26 w 68"/>
                <a:gd name="T37" fmla="*/ 6 h 70"/>
                <a:gd name="T38" fmla="*/ 32 w 68"/>
                <a:gd name="T39" fmla="*/ 2 h 70"/>
                <a:gd name="T40" fmla="*/ 32 w 68"/>
                <a:gd name="T41" fmla="*/ 2 h 70"/>
                <a:gd name="T42" fmla="*/ 40 w 68"/>
                <a:gd name="T43" fmla="*/ 0 h 70"/>
                <a:gd name="T44" fmla="*/ 48 w 68"/>
                <a:gd name="T45" fmla="*/ 0 h 70"/>
                <a:gd name="T46" fmla="*/ 48 w 68"/>
                <a:gd name="T47" fmla="*/ 0 h 70"/>
                <a:gd name="T48" fmla="*/ 54 w 68"/>
                <a:gd name="T49" fmla="*/ 0 h 70"/>
                <a:gd name="T50" fmla="*/ 58 w 68"/>
                <a:gd name="T51" fmla="*/ 2 h 70"/>
                <a:gd name="T52" fmla="*/ 58 w 68"/>
                <a:gd name="T53" fmla="*/ 2 h 70"/>
                <a:gd name="T54" fmla="*/ 64 w 68"/>
                <a:gd name="T55" fmla="*/ 8 h 70"/>
                <a:gd name="T56" fmla="*/ 64 w 68"/>
                <a:gd name="T57" fmla="*/ 8 h 70"/>
                <a:gd name="T58" fmla="*/ 68 w 68"/>
                <a:gd name="T59" fmla="*/ 16 h 70"/>
                <a:gd name="T60" fmla="*/ 68 w 68"/>
                <a:gd name="T61" fmla="*/ 16 h 70"/>
                <a:gd name="T62" fmla="*/ 68 w 68"/>
                <a:gd name="T63" fmla="*/ 24 h 70"/>
                <a:gd name="T64" fmla="*/ 68 w 68"/>
                <a:gd name="T65" fmla="*/ 70 h 70"/>
                <a:gd name="T66" fmla="*/ 68 w 68"/>
                <a:gd name="T6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70">
                  <a:moveTo>
                    <a:pt x="68" y="70"/>
                  </a:moveTo>
                  <a:lnTo>
                    <a:pt x="44" y="7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30"/>
                  </a:lnTo>
                  <a:lnTo>
                    <a:pt x="24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6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24"/>
                  </a:lnTo>
                  <a:lnTo>
                    <a:pt x="68" y="70"/>
                  </a:lnTo>
                  <a:lnTo>
                    <a:pt x="68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6168827" y="2908697"/>
              <a:ext cx="123825" cy="146050"/>
            </a:xfrm>
            <a:custGeom>
              <a:avLst/>
              <a:gdLst>
                <a:gd name="T0" fmla="*/ 78 w 78"/>
                <a:gd name="T1" fmla="*/ 22 h 92"/>
                <a:gd name="T2" fmla="*/ 52 w 78"/>
                <a:gd name="T3" fmla="*/ 22 h 92"/>
                <a:gd name="T4" fmla="*/ 52 w 78"/>
                <a:gd name="T5" fmla="*/ 92 h 92"/>
                <a:gd name="T6" fmla="*/ 28 w 78"/>
                <a:gd name="T7" fmla="*/ 92 h 92"/>
                <a:gd name="T8" fmla="*/ 28 w 78"/>
                <a:gd name="T9" fmla="*/ 22 h 92"/>
                <a:gd name="T10" fmla="*/ 0 w 78"/>
                <a:gd name="T11" fmla="*/ 22 h 92"/>
                <a:gd name="T12" fmla="*/ 0 w 78"/>
                <a:gd name="T13" fmla="*/ 0 h 92"/>
                <a:gd name="T14" fmla="*/ 78 w 78"/>
                <a:gd name="T15" fmla="*/ 0 h 92"/>
                <a:gd name="T16" fmla="*/ 78 w 78"/>
                <a:gd name="T17" fmla="*/ 22 h 92"/>
                <a:gd name="T18" fmla="*/ 78 w 78"/>
                <a:gd name="T19" fmla="*/ 2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92">
                  <a:moveTo>
                    <a:pt x="78" y="22"/>
                  </a:moveTo>
                  <a:lnTo>
                    <a:pt x="52" y="22"/>
                  </a:lnTo>
                  <a:lnTo>
                    <a:pt x="52" y="92"/>
                  </a:lnTo>
                  <a:lnTo>
                    <a:pt x="28" y="92"/>
                  </a:lnTo>
                  <a:lnTo>
                    <a:pt x="2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22"/>
                  </a:lnTo>
                  <a:lnTo>
                    <a:pt x="7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 noEditPoints="1"/>
            </p:cNvSpPr>
            <p:nvPr/>
          </p:nvSpPr>
          <p:spPr bwMode="auto">
            <a:xfrm>
              <a:off x="6305352" y="2902347"/>
              <a:ext cx="41275" cy="152400"/>
            </a:xfrm>
            <a:custGeom>
              <a:avLst/>
              <a:gdLst>
                <a:gd name="T0" fmla="*/ 0 w 26"/>
                <a:gd name="T1" fmla="*/ 96 h 96"/>
                <a:gd name="T2" fmla="*/ 0 w 26"/>
                <a:gd name="T3" fmla="*/ 26 h 96"/>
                <a:gd name="T4" fmla="*/ 26 w 26"/>
                <a:gd name="T5" fmla="*/ 26 h 96"/>
                <a:gd name="T6" fmla="*/ 26 w 26"/>
                <a:gd name="T7" fmla="*/ 96 h 96"/>
                <a:gd name="T8" fmla="*/ 0 w 26"/>
                <a:gd name="T9" fmla="*/ 96 h 96"/>
                <a:gd name="T10" fmla="*/ 0 w 26"/>
                <a:gd name="T11" fmla="*/ 96 h 96"/>
                <a:gd name="T12" fmla="*/ 0 w 26"/>
                <a:gd name="T13" fmla="*/ 22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22 h 96"/>
                <a:gd name="T20" fmla="*/ 0 w 26"/>
                <a:gd name="T21" fmla="*/ 22 h 96"/>
                <a:gd name="T22" fmla="*/ 0 w 26"/>
                <a:gd name="T23" fmla="*/ 2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96">
                  <a:moveTo>
                    <a:pt x="0" y="96"/>
                  </a:moveTo>
                  <a:lnTo>
                    <a:pt x="0" y="26"/>
                  </a:lnTo>
                  <a:lnTo>
                    <a:pt x="26" y="26"/>
                  </a:lnTo>
                  <a:lnTo>
                    <a:pt x="26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0" y="2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/>
          </p:nvSpPr>
          <p:spPr bwMode="auto">
            <a:xfrm>
              <a:off x="6359327" y="2911872"/>
              <a:ext cx="82550" cy="142875"/>
            </a:xfrm>
            <a:custGeom>
              <a:avLst/>
              <a:gdLst>
                <a:gd name="T0" fmla="*/ 52 w 52"/>
                <a:gd name="T1" fmla="*/ 86 h 90"/>
                <a:gd name="T2" fmla="*/ 52 w 52"/>
                <a:gd name="T3" fmla="*/ 86 h 90"/>
                <a:gd name="T4" fmla="*/ 40 w 52"/>
                <a:gd name="T5" fmla="*/ 88 h 90"/>
                <a:gd name="T6" fmla="*/ 40 w 52"/>
                <a:gd name="T7" fmla="*/ 88 h 90"/>
                <a:gd name="T8" fmla="*/ 28 w 52"/>
                <a:gd name="T9" fmla="*/ 90 h 90"/>
                <a:gd name="T10" fmla="*/ 28 w 52"/>
                <a:gd name="T11" fmla="*/ 90 h 90"/>
                <a:gd name="T12" fmla="*/ 20 w 52"/>
                <a:gd name="T13" fmla="*/ 90 h 90"/>
                <a:gd name="T14" fmla="*/ 20 w 52"/>
                <a:gd name="T15" fmla="*/ 90 h 90"/>
                <a:gd name="T16" fmla="*/ 14 w 52"/>
                <a:gd name="T17" fmla="*/ 86 h 90"/>
                <a:gd name="T18" fmla="*/ 14 w 52"/>
                <a:gd name="T19" fmla="*/ 86 h 90"/>
                <a:gd name="T20" fmla="*/ 10 w 52"/>
                <a:gd name="T21" fmla="*/ 80 h 90"/>
                <a:gd name="T22" fmla="*/ 10 w 52"/>
                <a:gd name="T23" fmla="*/ 80 h 90"/>
                <a:gd name="T24" fmla="*/ 8 w 52"/>
                <a:gd name="T25" fmla="*/ 70 h 90"/>
                <a:gd name="T26" fmla="*/ 8 w 52"/>
                <a:gd name="T27" fmla="*/ 40 h 90"/>
                <a:gd name="T28" fmla="*/ 0 w 52"/>
                <a:gd name="T29" fmla="*/ 40 h 90"/>
                <a:gd name="T30" fmla="*/ 0 w 52"/>
                <a:gd name="T31" fmla="*/ 20 h 90"/>
                <a:gd name="T32" fmla="*/ 8 w 52"/>
                <a:gd name="T33" fmla="*/ 20 h 90"/>
                <a:gd name="T34" fmla="*/ 8 w 52"/>
                <a:gd name="T35" fmla="*/ 0 h 90"/>
                <a:gd name="T36" fmla="*/ 32 w 52"/>
                <a:gd name="T37" fmla="*/ 0 h 90"/>
                <a:gd name="T38" fmla="*/ 32 w 52"/>
                <a:gd name="T39" fmla="*/ 20 h 90"/>
                <a:gd name="T40" fmla="*/ 46 w 52"/>
                <a:gd name="T41" fmla="*/ 20 h 90"/>
                <a:gd name="T42" fmla="*/ 46 w 52"/>
                <a:gd name="T43" fmla="*/ 40 h 90"/>
                <a:gd name="T44" fmla="*/ 32 w 52"/>
                <a:gd name="T45" fmla="*/ 40 h 90"/>
                <a:gd name="T46" fmla="*/ 32 w 52"/>
                <a:gd name="T47" fmla="*/ 62 h 90"/>
                <a:gd name="T48" fmla="*/ 32 w 52"/>
                <a:gd name="T49" fmla="*/ 62 h 90"/>
                <a:gd name="T50" fmla="*/ 34 w 52"/>
                <a:gd name="T51" fmla="*/ 66 h 90"/>
                <a:gd name="T52" fmla="*/ 34 w 52"/>
                <a:gd name="T53" fmla="*/ 66 h 90"/>
                <a:gd name="T54" fmla="*/ 38 w 52"/>
                <a:gd name="T55" fmla="*/ 68 h 90"/>
                <a:gd name="T56" fmla="*/ 38 w 52"/>
                <a:gd name="T57" fmla="*/ 68 h 90"/>
                <a:gd name="T58" fmla="*/ 42 w 52"/>
                <a:gd name="T59" fmla="*/ 68 h 90"/>
                <a:gd name="T60" fmla="*/ 42 w 52"/>
                <a:gd name="T61" fmla="*/ 68 h 90"/>
                <a:gd name="T62" fmla="*/ 46 w 52"/>
                <a:gd name="T63" fmla="*/ 66 h 90"/>
                <a:gd name="T64" fmla="*/ 52 w 52"/>
                <a:gd name="T65" fmla="*/ 86 h 90"/>
                <a:gd name="T66" fmla="*/ 52 w 52"/>
                <a:gd name="T67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90">
                  <a:moveTo>
                    <a:pt x="52" y="86"/>
                  </a:moveTo>
                  <a:lnTo>
                    <a:pt x="52" y="86"/>
                  </a:lnTo>
                  <a:lnTo>
                    <a:pt x="40" y="88"/>
                  </a:lnTo>
                  <a:lnTo>
                    <a:pt x="40" y="88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8" y="70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8" y="0"/>
                  </a:lnTo>
                  <a:lnTo>
                    <a:pt x="32" y="0"/>
                  </a:lnTo>
                  <a:lnTo>
                    <a:pt x="32" y="20"/>
                  </a:lnTo>
                  <a:lnTo>
                    <a:pt x="46" y="20"/>
                  </a:lnTo>
                  <a:lnTo>
                    <a:pt x="46" y="40"/>
                  </a:lnTo>
                  <a:lnTo>
                    <a:pt x="32" y="4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4" y="66"/>
                  </a:lnTo>
                  <a:lnTo>
                    <a:pt x="34" y="66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86"/>
                  </a:lnTo>
                  <a:lnTo>
                    <a:pt x="52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6451402" y="2902347"/>
              <a:ext cx="63500" cy="152400"/>
            </a:xfrm>
            <a:custGeom>
              <a:avLst/>
              <a:gdLst>
                <a:gd name="T0" fmla="*/ 0 w 40"/>
                <a:gd name="T1" fmla="*/ 0 h 96"/>
                <a:gd name="T2" fmla="*/ 24 w 40"/>
                <a:gd name="T3" fmla="*/ 0 h 96"/>
                <a:gd name="T4" fmla="*/ 24 w 40"/>
                <a:gd name="T5" fmla="*/ 66 h 96"/>
                <a:gd name="T6" fmla="*/ 24 w 40"/>
                <a:gd name="T7" fmla="*/ 66 h 96"/>
                <a:gd name="T8" fmla="*/ 26 w 40"/>
                <a:gd name="T9" fmla="*/ 72 h 96"/>
                <a:gd name="T10" fmla="*/ 30 w 40"/>
                <a:gd name="T11" fmla="*/ 74 h 96"/>
                <a:gd name="T12" fmla="*/ 30 w 40"/>
                <a:gd name="T13" fmla="*/ 74 h 96"/>
                <a:gd name="T14" fmla="*/ 34 w 40"/>
                <a:gd name="T15" fmla="*/ 74 h 96"/>
                <a:gd name="T16" fmla="*/ 34 w 40"/>
                <a:gd name="T17" fmla="*/ 74 h 96"/>
                <a:gd name="T18" fmla="*/ 38 w 40"/>
                <a:gd name="T19" fmla="*/ 72 h 96"/>
                <a:gd name="T20" fmla="*/ 40 w 40"/>
                <a:gd name="T21" fmla="*/ 92 h 96"/>
                <a:gd name="T22" fmla="*/ 40 w 40"/>
                <a:gd name="T23" fmla="*/ 92 h 96"/>
                <a:gd name="T24" fmla="*/ 30 w 40"/>
                <a:gd name="T25" fmla="*/ 96 h 96"/>
                <a:gd name="T26" fmla="*/ 30 w 40"/>
                <a:gd name="T27" fmla="*/ 96 h 96"/>
                <a:gd name="T28" fmla="*/ 20 w 40"/>
                <a:gd name="T29" fmla="*/ 96 h 96"/>
                <a:gd name="T30" fmla="*/ 20 w 40"/>
                <a:gd name="T31" fmla="*/ 96 h 96"/>
                <a:gd name="T32" fmla="*/ 12 w 40"/>
                <a:gd name="T33" fmla="*/ 96 h 96"/>
                <a:gd name="T34" fmla="*/ 6 w 40"/>
                <a:gd name="T35" fmla="*/ 92 h 96"/>
                <a:gd name="T36" fmla="*/ 6 w 40"/>
                <a:gd name="T37" fmla="*/ 92 h 96"/>
                <a:gd name="T38" fmla="*/ 2 w 40"/>
                <a:gd name="T39" fmla="*/ 86 h 96"/>
                <a:gd name="T40" fmla="*/ 0 w 40"/>
                <a:gd name="T41" fmla="*/ 76 h 96"/>
                <a:gd name="T42" fmla="*/ 0 w 40"/>
                <a:gd name="T43" fmla="*/ 0 h 96"/>
                <a:gd name="T44" fmla="*/ 0 w 40"/>
                <a:gd name="T4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96">
                  <a:moveTo>
                    <a:pt x="0" y="0"/>
                  </a:moveTo>
                  <a:lnTo>
                    <a:pt x="24" y="0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72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8" y="72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12" y="96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86"/>
                  </a:lnTo>
                  <a:lnTo>
                    <a:pt x="0" y="7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 noEditPoints="1"/>
            </p:cNvSpPr>
            <p:nvPr/>
          </p:nvSpPr>
          <p:spPr bwMode="auto">
            <a:xfrm>
              <a:off x="6518077" y="2943622"/>
              <a:ext cx="120650" cy="111125"/>
            </a:xfrm>
            <a:custGeom>
              <a:avLst/>
              <a:gdLst>
                <a:gd name="T0" fmla="*/ 38 w 76"/>
                <a:gd name="T1" fmla="*/ 70 h 70"/>
                <a:gd name="T2" fmla="*/ 22 w 76"/>
                <a:gd name="T3" fmla="*/ 68 h 70"/>
                <a:gd name="T4" fmla="*/ 16 w 76"/>
                <a:gd name="T5" fmla="*/ 64 h 70"/>
                <a:gd name="T6" fmla="*/ 10 w 76"/>
                <a:gd name="T7" fmla="*/ 60 h 70"/>
                <a:gd name="T8" fmla="*/ 4 w 76"/>
                <a:gd name="T9" fmla="*/ 48 h 70"/>
                <a:gd name="T10" fmla="*/ 2 w 76"/>
                <a:gd name="T11" fmla="*/ 42 h 70"/>
                <a:gd name="T12" fmla="*/ 0 w 76"/>
                <a:gd name="T13" fmla="*/ 36 h 70"/>
                <a:gd name="T14" fmla="*/ 4 w 76"/>
                <a:gd name="T15" fmla="*/ 22 h 70"/>
                <a:gd name="T16" fmla="*/ 6 w 76"/>
                <a:gd name="T17" fmla="*/ 16 h 70"/>
                <a:gd name="T18" fmla="*/ 10 w 76"/>
                <a:gd name="T19" fmla="*/ 10 h 70"/>
                <a:gd name="T20" fmla="*/ 22 w 76"/>
                <a:gd name="T21" fmla="*/ 2 h 70"/>
                <a:gd name="T22" fmla="*/ 30 w 76"/>
                <a:gd name="T23" fmla="*/ 0 h 70"/>
                <a:gd name="T24" fmla="*/ 38 w 76"/>
                <a:gd name="T25" fmla="*/ 0 h 70"/>
                <a:gd name="T26" fmla="*/ 54 w 76"/>
                <a:gd name="T27" fmla="*/ 2 h 70"/>
                <a:gd name="T28" fmla="*/ 60 w 76"/>
                <a:gd name="T29" fmla="*/ 6 h 70"/>
                <a:gd name="T30" fmla="*/ 66 w 76"/>
                <a:gd name="T31" fmla="*/ 10 h 70"/>
                <a:gd name="T32" fmla="*/ 74 w 76"/>
                <a:gd name="T33" fmla="*/ 22 h 70"/>
                <a:gd name="T34" fmla="*/ 74 w 76"/>
                <a:gd name="T35" fmla="*/ 28 h 70"/>
                <a:gd name="T36" fmla="*/ 76 w 76"/>
                <a:gd name="T37" fmla="*/ 34 h 70"/>
                <a:gd name="T38" fmla="*/ 76 w 76"/>
                <a:gd name="T39" fmla="*/ 38 h 70"/>
                <a:gd name="T40" fmla="*/ 28 w 76"/>
                <a:gd name="T41" fmla="*/ 42 h 70"/>
                <a:gd name="T42" fmla="*/ 28 w 76"/>
                <a:gd name="T43" fmla="*/ 48 h 70"/>
                <a:gd name="T44" fmla="*/ 32 w 76"/>
                <a:gd name="T45" fmla="*/ 50 h 70"/>
                <a:gd name="T46" fmla="*/ 38 w 76"/>
                <a:gd name="T47" fmla="*/ 52 h 70"/>
                <a:gd name="T48" fmla="*/ 46 w 76"/>
                <a:gd name="T49" fmla="*/ 50 h 70"/>
                <a:gd name="T50" fmla="*/ 50 w 76"/>
                <a:gd name="T51" fmla="*/ 48 h 70"/>
                <a:gd name="T52" fmla="*/ 72 w 76"/>
                <a:gd name="T53" fmla="*/ 52 h 70"/>
                <a:gd name="T54" fmla="*/ 66 w 76"/>
                <a:gd name="T55" fmla="*/ 60 h 70"/>
                <a:gd name="T56" fmla="*/ 60 w 76"/>
                <a:gd name="T57" fmla="*/ 66 h 70"/>
                <a:gd name="T58" fmla="*/ 38 w 76"/>
                <a:gd name="T59" fmla="*/ 70 h 70"/>
                <a:gd name="T60" fmla="*/ 50 w 76"/>
                <a:gd name="T61" fmla="*/ 28 h 70"/>
                <a:gd name="T62" fmla="*/ 48 w 76"/>
                <a:gd name="T63" fmla="*/ 24 h 70"/>
                <a:gd name="T64" fmla="*/ 46 w 76"/>
                <a:gd name="T65" fmla="*/ 20 h 70"/>
                <a:gd name="T66" fmla="*/ 38 w 76"/>
                <a:gd name="T67" fmla="*/ 18 h 70"/>
                <a:gd name="T68" fmla="*/ 34 w 76"/>
                <a:gd name="T69" fmla="*/ 18 h 70"/>
                <a:gd name="T70" fmla="*/ 30 w 76"/>
                <a:gd name="T71" fmla="*/ 20 h 70"/>
                <a:gd name="T72" fmla="*/ 26 w 76"/>
                <a:gd name="T73" fmla="*/ 28 h 70"/>
                <a:gd name="T74" fmla="*/ 50 w 76"/>
                <a:gd name="T75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0">
                  <a:moveTo>
                    <a:pt x="38" y="70"/>
                  </a:moveTo>
                  <a:lnTo>
                    <a:pt x="38" y="70"/>
                  </a:lnTo>
                  <a:lnTo>
                    <a:pt x="30" y="70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5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0" y="6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70" y="16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8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4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2" y="46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66" y="60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0" y="70"/>
                  </a:lnTo>
                  <a:lnTo>
                    <a:pt x="38" y="70"/>
                  </a:lnTo>
                  <a:lnTo>
                    <a:pt x="38" y="70"/>
                  </a:lnTo>
                  <a:close/>
                  <a:moveTo>
                    <a:pt x="50" y="28"/>
                  </a:moveTo>
                  <a:lnTo>
                    <a:pt x="50" y="28"/>
                  </a:lnTo>
                  <a:lnTo>
                    <a:pt x="48" y="24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4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6" y="28"/>
                  </a:lnTo>
                  <a:lnTo>
                    <a:pt x="50" y="28"/>
                  </a:lnTo>
                  <a:lnTo>
                    <a:pt x="50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5819577" y="3365897"/>
              <a:ext cx="69850" cy="85725"/>
            </a:xfrm>
            <a:custGeom>
              <a:avLst/>
              <a:gdLst>
                <a:gd name="T0" fmla="*/ 44 w 44"/>
                <a:gd name="T1" fmla="*/ 26 h 54"/>
                <a:gd name="T2" fmla="*/ 44 w 44"/>
                <a:gd name="T3" fmla="*/ 26 h 54"/>
                <a:gd name="T4" fmla="*/ 42 w 44"/>
                <a:gd name="T5" fmla="*/ 26 h 54"/>
                <a:gd name="T6" fmla="*/ 42 w 44"/>
                <a:gd name="T7" fmla="*/ 26 h 54"/>
                <a:gd name="T8" fmla="*/ 42 w 44"/>
                <a:gd name="T9" fmla="*/ 20 h 54"/>
                <a:gd name="T10" fmla="*/ 42 w 44"/>
                <a:gd name="T11" fmla="*/ 20 h 54"/>
                <a:gd name="T12" fmla="*/ 42 w 44"/>
                <a:gd name="T13" fmla="*/ 12 h 54"/>
                <a:gd name="T14" fmla="*/ 36 w 44"/>
                <a:gd name="T15" fmla="*/ 6 h 54"/>
                <a:gd name="T16" fmla="*/ 30 w 44"/>
                <a:gd name="T17" fmla="*/ 2 h 54"/>
                <a:gd name="T18" fmla="*/ 22 w 44"/>
                <a:gd name="T19" fmla="*/ 0 h 54"/>
                <a:gd name="T20" fmla="*/ 22 w 44"/>
                <a:gd name="T21" fmla="*/ 0 h 54"/>
                <a:gd name="T22" fmla="*/ 14 w 44"/>
                <a:gd name="T23" fmla="*/ 2 h 54"/>
                <a:gd name="T24" fmla="*/ 8 w 44"/>
                <a:gd name="T25" fmla="*/ 4 h 54"/>
                <a:gd name="T26" fmla="*/ 4 w 44"/>
                <a:gd name="T27" fmla="*/ 12 h 54"/>
                <a:gd name="T28" fmla="*/ 2 w 44"/>
                <a:gd name="T29" fmla="*/ 20 h 54"/>
                <a:gd name="T30" fmla="*/ 2 w 44"/>
                <a:gd name="T31" fmla="*/ 20 h 54"/>
                <a:gd name="T32" fmla="*/ 2 w 44"/>
                <a:gd name="T33" fmla="*/ 24 h 54"/>
                <a:gd name="T34" fmla="*/ 2 w 44"/>
                <a:gd name="T35" fmla="*/ 24 h 54"/>
                <a:gd name="T36" fmla="*/ 2 w 44"/>
                <a:gd name="T37" fmla="*/ 24 h 54"/>
                <a:gd name="T38" fmla="*/ 2 w 44"/>
                <a:gd name="T39" fmla="*/ 24 h 54"/>
                <a:gd name="T40" fmla="*/ 0 w 44"/>
                <a:gd name="T41" fmla="*/ 26 h 54"/>
                <a:gd name="T42" fmla="*/ 0 w 44"/>
                <a:gd name="T43" fmla="*/ 32 h 54"/>
                <a:gd name="T44" fmla="*/ 0 w 44"/>
                <a:gd name="T45" fmla="*/ 32 h 54"/>
                <a:gd name="T46" fmla="*/ 2 w 44"/>
                <a:gd name="T47" fmla="*/ 34 h 54"/>
                <a:gd name="T48" fmla="*/ 4 w 44"/>
                <a:gd name="T49" fmla="*/ 36 h 54"/>
                <a:gd name="T50" fmla="*/ 4 w 44"/>
                <a:gd name="T51" fmla="*/ 36 h 54"/>
                <a:gd name="T52" fmla="*/ 6 w 44"/>
                <a:gd name="T53" fmla="*/ 42 h 54"/>
                <a:gd name="T54" fmla="*/ 8 w 44"/>
                <a:gd name="T55" fmla="*/ 46 h 54"/>
                <a:gd name="T56" fmla="*/ 14 w 44"/>
                <a:gd name="T57" fmla="*/ 52 h 54"/>
                <a:gd name="T58" fmla="*/ 20 w 44"/>
                <a:gd name="T59" fmla="*/ 54 h 54"/>
                <a:gd name="T60" fmla="*/ 22 w 44"/>
                <a:gd name="T61" fmla="*/ 54 h 54"/>
                <a:gd name="T62" fmla="*/ 22 w 44"/>
                <a:gd name="T63" fmla="*/ 54 h 54"/>
                <a:gd name="T64" fmla="*/ 22 w 44"/>
                <a:gd name="T65" fmla="*/ 54 h 54"/>
                <a:gd name="T66" fmla="*/ 22 w 44"/>
                <a:gd name="T67" fmla="*/ 54 h 54"/>
                <a:gd name="T68" fmla="*/ 24 w 44"/>
                <a:gd name="T69" fmla="*/ 54 h 54"/>
                <a:gd name="T70" fmla="*/ 30 w 44"/>
                <a:gd name="T71" fmla="*/ 52 h 54"/>
                <a:gd name="T72" fmla="*/ 36 w 44"/>
                <a:gd name="T73" fmla="*/ 48 h 54"/>
                <a:gd name="T74" fmla="*/ 38 w 44"/>
                <a:gd name="T75" fmla="*/ 42 h 54"/>
                <a:gd name="T76" fmla="*/ 40 w 44"/>
                <a:gd name="T77" fmla="*/ 36 h 54"/>
                <a:gd name="T78" fmla="*/ 40 w 44"/>
                <a:gd name="T79" fmla="*/ 36 h 54"/>
                <a:gd name="T80" fmla="*/ 42 w 44"/>
                <a:gd name="T81" fmla="*/ 34 h 54"/>
                <a:gd name="T82" fmla="*/ 44 w 44"/>
                <a:gd name="T83" fmla="*/ 32 h 54"/>
                <a:gd name="T84" fmla="*/ 44 w 44"/>
                <a:gd name="T85" fmla="*/ 32 h 54"/>
                <a:gd name="T86" fmla="*/ 44 w 44"/>
                <a:gd name="T87" fmla="*/ 28 h 54"/>
                <a:gd name="T88" fmla="*/ 44 w 44"/>
                <a:gd name="T89" fmla="*/ 26 h 54"/>
                <a:gd name="T90" fmla="*/ 44 w 44"/>
                <a:gd name="T91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" h="54">
                  <a:moveTo>
                    <a:pt x="44" y="26"/>
                  </a:moveTo>
                  <a:lnTo>
                    <a:pt x="44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12"/>
                  </a:lnTo>
                  <a:lnTo>
                    <a:pt x="36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8" y="4"/>
                  </a:lnTo>
                  <a:lnTo>
                    <a:pt x="4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42"/>
                  </a:lnTo>
                  <a:lnTo>
                    <a:pt x="8" y="46"/>
                  </a:lnTo>
                  <a:lnTo>
                    <a:pt x="14" y="52"/>
                  </a:lnTo>
                  <a:lnTo>
                    <a:pt x="20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4" y="54"/>
                  </a:lnTo>
                  <a:lnTo>
                    <a:pt x="30" y="52"/>
                  </a:lnTo>
                  <a:lnTo>
                    <a:pt x="36" y="48"/>
                  </a:lnTo>
                  <a:lnTo>
                    <a:pt x="38" y="42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6"/>
                  </a:lnTo>
                  <a:lnTo>
                    <a:pt x="44" y="26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5924352" y="3299222"/>
              <a:ext cx="95250" cy="114300"/>
            </a:xfrm>
            <a:custGeom>
              <a:avLst/>
              <a:gdLst>
                <a:gd name="T0" fmla="*/ 58 w 60"/>
                <a:gd name="T1" fmla="*/ 32 h 72"/>
                <a:gd name="T2" fmla="*/ 58 w 60"/>
                <a:gd name="T3" fmla="*/ 32 h 72"/>
                <a:gd name="T4" fmla="*/ 56 w 60"/>
                <a:gd name="T5" fmla="*/ 32 h 72"/>
                <a:gd name="T6" fmla="*/ 56 w 60"/>
                <a:gd name="T7" fmla="*/ 32 h 72"/>
                <a:gd name="T8" fmla="*/ 56 w 60"/>
                <a:gd name="T9" fmla="*/ 26 h 72"/>
                <a:gd name="T10" fmla="*/ 56 w 60"/>
                <a:gd name="T11" fmla="*/ 26 h 72"/>
                <a:gd name="T12" fmla="*/ 54 w 60"/>
                <a:gd name="T13" fmla="*/ 14 h 72"/>
                <a:gd name="T14" fmla="*/ 50 w 60"/>
                <a:gd name="T15" fmla="*/ 6 h 72"/>
                <a:gd name="T16" fmla="*/ 40 w 60"/>
                <a:gd name="T17" fmla="*/ 2 h 72"/>
                <a:gd name="T18" fmla="*/ 30 w 60"/>
                <a:gd name="T19" fmla="*/ 0 h 72"/>
                <a:gd name="T20" fmla="*/ 30 w 60"/>
                <a:gd name="T21" fmla="*/ 0 h 72"/>
                <a:gd name="T22" fmla="*/ 20 w 60"/>
                <a:gd name="T23" fmla="*/ 2 h 72"/>
                <a:gd name="T24" fmla="*/ 12 w 60"/>
                <a:gd name="T25" fmla="*/ 6 h 72"/>
                <a:gd name="T26" fmla="*/ 6 w 60"/>
                <a:gd name="T27" fmla="*/ 14 h 72"/>
                <a:gd name="T28" fmla="*/ 4 w 60"/>
                <a:gd name="T29" fmla="*/ 24 h 72"/>
                <a:gd name="T30" fmla="*/ 4 w 60"/>
                <a:gd name="T31" fmla="*/ 24 h 72"/>
                <a:gd name="T32" fmla="*/ 4 w 60"/>
                <a:gd name="T33" fmla="*/ 32 h 72"/>
                <a:gd name="T34" fmla="*/ 4 w 60"/>
                <a:gd name="T35" fmla="*/ 32 h 72"/>
                <a:gd name="T36" fmla="*/ 4 w 60"/>
                <a:gd name="T37" fmla="*/ 32 h 72"/>
                <a:gd name="T38" fmla="*/ 4 w 60"/>
                <a:gd name="T39" fmla="*/ 32 h 72"/>
                <a:gd name="T40" fmla="*/ 0 w 60"/>
                <a:gd name="T41" fmla="*/ 34 h 72"/>
                <a:gd name="T42" fmla="*/ 2 w 60"/>
                <a:gd name="T43" fmla="*/ 40 h 72"/>
                <a:gd name="T44" fmla="*/ 2 w 60"/>
                <a:gd name="T45" fmla="*/ 40 h 72"/>
                <a:gd name="T46" fmla="*/ 4 w 60"/>
                <a:gd name="T47" fmla="*/ 44 h 72"/>
                <a:gd name="T48" fmla="*/ 6 w 60"/>
                <a:gd name="T49" fmla="*/ 46 h 72"/>
                <a:gd name="T50" fmla="*/ 6 w 60"/>
                <a:gd name="T51" fmla="*/ 46 h 72"/>
                <a:gd name="T52" fmla="*/ 8 w 60"/>
                <a:gd name="T53" fmla="*/ 54 h 72"/>
                <a:gd name="T54" fmla="*/ 12 w 60"/>
                <a:gd name="T55" fmla="*/ 60 h 72"/>
                <a:gd name="T56" fmla="*/ 14 w 60"/>
                <a:gd name="T57" fmla="*/ 66 h 72"/>
                <a:gd name="T58" fmla="*/ 18 w 60"/>
                <a:gd name="T59" fmla="*/ 68 h 72"/>
                <a:gd name="T60" fmla="*/ 26 w 60"/>
                <a:gd name="T61" fmla="*/ 70 h 72"/>
                <a:gd name="T62" fmla="*/ 30 w 60"/>
                <a:gd name="T63" fmla="*/ 72 h 72"/>
                <a:gd name="T64" fmla="*/ 30 w 60"/>
                <a:gd name="T65" fmla="*/ 72 h 72"/>
                <a:gd name="T66" fmla="*/ 30 w 60"/>
                <a:gd name="T67" fmla="*/ 72 h 72"/>
                <a:gd name="T68" fmla="*/ 30 w 60"/>
                <a:gd name="T69" fmla="*/ 72 h 72"/>
                <a:gd name="T70" fmla="*/ 34 w 60"/>
                <a:gd name="T71" fmla="*/ 70 h 72"/>
                <a:gd name="T72" fmla="*/ 40 w 60"/>
                <a:gd name="T73" fmla="*/ 68 h 72"/>
                <a:gd name="T74" fmla="*/ 44 w 60"/>
                <a:gd name="T75" fmla="*/ 66 h 72"/>
                <a:gd name="T76" fmla="*/ 48 w 60"/>
                <a:gd name="T77" fmla="*/ 62 h 72"/>
                <a:gd name="T78" fmla="*/ 52 w 60"/>
                <a:gd name="T79" fmla="*/ 54 h 72"/>
                <a:gd name="T80" fmla="*/ 54 w 60"/>
                <a:gd name="T81" fmla="*/ 46 h 72"/>
                <a:gd name="T82" fmla="*/ 54 w 60"/>
                <a:gd name="T83" fmla="*/ 46 h 72"/>
                <a:gd name="T84" fmla="*/ 56 w 60"/>
                <a:gd name="T85" fmla="*/ 46 h 72"/>
                <a:gd name="T86" fmla="*/ 60 w 60"/>
                <a:gd name="T87" fmla="*/ 40 h 72"/>
                <a:gd name="T88" fmla="*/ 60 w 60"/>
                <a:gd name="T89" fmla="*/ 40 h 72"/>
                <a:gd name="T90" fmla="*/ 60 w 60"/>
                <a:gd name="T91" fmla="*/ 36 h 72"/>
                <a:gd name="T92" fmla="*/ 58 w 60"/>
                <a:gd name="T93" fmla="*/ 32 h 72"/>
                <a:gd name="T94" fmla="*/ 58 w 60"/>
                <a:gd name="T9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72">
                  <a:moveTo>
                    <a:pt x="58" y="32"/>
                  </a:moveTo>
                  <a:lnTo>
                    <a:pt x="58" y="3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14"/>
                  </a:lnTo>
                  <a:lnTo>
                    <a:pt x="50" y="6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12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4" y="44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8" y="54"/>
                  </a:lnTo>
                  <a:lnTo>
                    <a:pt x="12" y="60"/>
                  </a:lnTo>
                  <a:lnTo>
                    <a:pt x="14" y="66"/>
                  </a:lnTo>
                  <a:lnTo>
                    <a:pt x="18" y="68"/>
                  </a:lnTo>
                  <a:lnTo>
                    <a:pt x="26" y="70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4" y="70"/>
                  </a:lnTo>
                  <a:lnTo>
                    <a:pt x="40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36"/>
                  </a:lnTo>
                  <a:lnTo>
                    <a:pt x="58" y="32"/>
                  </a:lnTo>
                  <a:lnTo>
                    <a:pt x="58" y="32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6070402" y="3210322"/>
              <a:ext cx="123825" cy="152400"/>
            </a:xfrm>
            <a:custGeom>
              <a:avLst/>
              <a:gdLst>
                <a:gd name="T0" fmla="*/ 76 w 78"/>
                <a:gd name="T1" fmla="*/ 44 h 96"/>
                <a:gd name="T2" fmla="*/ 76 w 78"/>
                <a:gd name="T3" fmla="*/ 44 h 96"/>
                <a:gd name="T4" fmla="*/ 74 w 78"/>
                <a:gd name="T5" fmla="*/ 44 h 96"/>
                <a:gd name="T6" fmla="*/ 74 w 78"/>
                <a:gd name="T7" fmla="*/ 44 h 96"/>
                <a:gd name="T8" fmla="*/ 74 w 78"/>
                <a:gd name="T9" fmla="*/ 34 h 96"/>
                <a:gd name="T10" fmla="*/ 74 w 78"/>
                <a:gd name="T11" fmla="*/ 34 h 96"/>
                <a:gd name="T12" fmla="*/ 74 w 78"/>
                <a:gd name="T13" fmla="*/ 26 h 96"/>
                <a:gd name="T14" fmla="*/ 72 w 78"/>
                <a:gd name="T15" fmla="*/ 20 h 96"/>
                <a:gd name="T16" fmla="*/ 68 w 78"/>
                <a:gd name="T17" fmla="*/ 14 h 96"/>
                <a:gd name="T18" fmla="*/ 64 w 78"/>
                <a:gd name="T19" fmla="*/ 10 h 96"/>
                <a:gd name="T20" fmla="*/ 60 w 78"/>
                <a:gd name="T21" fmla="*/ 4 h 96"/>
                <a:gd name="T22" fmla="*/ 54 w 78"/>
                <a:gd name="T23" fmla="*/ 2 h 96"/>
                <a:gd name="T24" fmla="*/ 46 w 78"/>
                <a:gd name="T25" fmla="*/ 0 h 96"/>
                <a:gd name="T26" fmla="*/ 40 w 78"/>
                <a:gd name="T27" fmla="*/ 0 h 96"/>
                <a:gd name="T28" fmla="*/ 40 w 78"/>
                <a:gd name="T29" fmla="*/ 0 h 96"/>
                <a:gd name="T30" fmla="*/ 32 w 78"/>
                <a:gd name="T31" fmla="*/ 0 h 96"/>
                <a:gd name="T32" fmla="*/ 26 w 78"/>
                <a:gd name="T33" fmla="*/ 2 h 96"/>
                <a:gd name="T34" fmla="*/ 20 w 78"/>
                <a:gd name="T35" fmla="*/ 4 h 96"/>
                <a:gd name="T36" fmla="*/ 14 w 78"/>
                <a:gd name="T37" fmla="*/ 8 h 96"/>
                <a:gd name="T38" fmla="*/ 10 w 78"/>
                <a:gd name="T39" fmla="*/ 14 h 96"/>
                <a:gd name="T40" fmla="*/ 6 w 78"/>
                <a:gd name="T41" fmla="*/ 20 h 96"/>
                <a:gd name="T42" fmla="*/ 4 w 78"/>
                <a:gd name="T43" fmla="*/ 26 h 96"/>
                <a:gd name="T44" fmla="*/ 4 w 78"/>
                <a:gd name="T45" fmla="*/ 32 h 96"/>
                <a:gd name="T46" fmla="*/ 4 w 78"/>
                <a:gd name="T47" fmla="*/ 32 h 96"/>
                <a:gd name="T48" fmla="*/ 4 w 78"/>
                <a:gd name="T49" fmla="*/ 42 h 96"/>
                <a:gd name="T50" fmla="*/ 4 w 78"/>
                <a:gd name="T51" fmla="*/ 42 h 96"/>
                <a:gd name="T52" fmla="*/ 2 w 78"/>
                <a:gd name="T53" fmla="*/ 42 h 96"/>
                <a:gd name="T54" fmla="*/ 2 w 78"/>
                <a:gd name="T55" fmla="*/ 42 h 96"/>
                <a:gd name="T56" fmla="*/ 0 w 78"/>
                <a:gd name="T57" fmla="*/ 44 h 96"/>
                <a:gd name="T58" fmla="*/ 0 w 78"/>
                <a:gd name="T59" fmla="*/ 46 h 96"/>
                <a:gd name="T60" fmla="*/ 0 w 78"/>
                <a:gd name="T61" fmla="*/ 54 h 96"/>
                <a:gd name="T62" fmla="*/ 0 w 78"/>
                <a:gd name="T63" fmla="*/ 54 h 96"/>
                <a:gd name="T64" fmla="*/ 2 w 78"/>
                <a:gd name="T65" fmla="*/ 60 h 96"/>
                <a:gd name="T66" fmla="*/ 8 w 78"/>
                <a:gd name="T67" fmla="*/ 62 h 96"/>
                <a:gd name="T68" fmla="*/ 8 w 78"/>
                <a:gd name="T69" fmla="*/ 62 h 96"/>
                <a:gd name="T70" fmla="*/ 10 w 78"/>
                <a:gd name="T71" fmla="*/ 74 h 96"/>
                <a:gd name="T72" fmla="*/ 14 w 78"/>
                <a:gd name="T73" fmla="*/ 82 h 96"/>
                <a:gd name="T74" fmla="*/ 18 w 78"/>
                <a:gd name="T75" fmla="*/ 88 h 96"/>
                <a:gd name="T76" fmla="*/ 24 w 78"/>
                <a:gd name="T77" fmla="*/ 92 h 96"/>
                <a:gd name="T78" fmla="*/ 34 w 78"/>
                <a:gd name="T79" fmla="*/ 96 h 96"/>
                <a:gd name="T80" fmla="*/ 38 w 78"/>
                <a:gd name="T81" fmla="*/ 96 h 96"/>
                <a:gd name="T82" fmla="*/ 38 w 78"/>
                <a:gd name="T83" fmla="*/ 96 h 96"/>
                <a:gd name="T84" fmla="*/ 38 w 78"/>
                <a:gd name="T85" fmla="*/ 96 h 96"/>
                <a:gd name="T86" fmla="*/ 38 w 78"/>
                <a:gd name="T87" fmla="*/ 96 h 96"/>
                <a:gd name="T88" fmla="*/ 42 w 78"/>
                <a:gd name="T89" fmla="*/ 96 h 96"/>
                <a:gd name="T90" fmla="*/ 52 w 78"/>
                <a:gd name="T91" fmla="*/ 92 h 96"/>
                <a:gd name="T92" fmla="*/ 58 w 78"/>
                <a:gd name="T93" fmla="*/ 88 h 96"/>
                <a:gd name="T94" fmla="*/ 64 w 78"/>
                <a:gd name="T95" fmla="*/ 82 h 96"/>
                <a:gd name="T96" fmla="*/ 68 w 78"/>
                <a:gd name="T97" fmla="*/ 74 h 96"/>
                <a:gd name="T98" fmla="*/ 70 w 78"/>
                <a:gd name="T99" fmla="*/ 62 h 96"/>
                <a:gd name="T100" fmla="*/ 70 w 78"/>
                <a:gd name="T101" fmla="*/ 62 h 96"/>
                <a:gd name="T102" fmla="*/ 74 w 78"/>
                <a:gd name="T103" fmla="*/ 60 h 96"/>
                <a:gd name="T104" fmla="*/ 78 w 78"/>
                <a:gd name="T105" fmla="*/ 56 h 96"/>
                <a:gd name="T106" fmla="*/ 78 w 78"/>
                <a:gd name="T107" fmla="*/ 56 h 96"/>
                <a:gd name="T108" fmla="*/ 78 w 78"/>
                <a:gd name="T109" fmla="*/ 48 h 96"/>
                <a:gd name="T110" fmla="*/ 78 w 78"/>
                <a:gd name="T111" fmla="*/ 46 h 96"/>
                <a:gd name="T112" fmla="*/ 76 w 78"/>
                <a:gd name="T113" fmla="*/ 44 h 96"/>
                <a:gd name="T114" fmla="*/ 76 w 78"/>
                <a:gd name="T115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96">
                  <a:moveTo>
                    <a:pt x="76" y="44"/>
                  </a:moveTo>
                  <a:lnTo>
                    <a:pt x="76" y="44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26"/>
                  </a:lnTo>
                  <a:lnTo>
                    <a:pt x="72" y="20"/>
                  </a:lnTo>
                  <a:lnTo>
                    <a:pt x="68" y="14"/>
                  </a:lnTo>
                  <a:lnTo>
                    <a:pt x="64" y="10"/>
                  </a:lnTo>
                  <a:lnTo>
                    <a:pt x="60" y="4"/>
                  </a:lnTo>
                  <a:lnTo>
                    <a:pt x="54" y="2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8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60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4" y="82"/>
                  </a:lnTo>
                  <a:lnTo>
                    <a:pt x="18" y="88"/>
                  </a:lnTo>
                  <a:lnTo>
                    <a:pt x="24" y="92"/>
                  </a:lnTo>
                  <a:lnTo>
                    <a:pt x="34" y="9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42" y="96"/>
                  </a:lnTo>
                  <a:lnTo>
                    <a:pt x="52" y="92"/>
                  </a:lnTo>
                  <a:lnTo>
                    <a:pt x="58" y="88"/>
                  </a:lnTo>
                  <a:lnTo>
                    <a:pt x="64" y="82"/>
                  </a:lnTo>
                  <a:lnTo>
                    <a:pt x="68" y="74"/>
                  </a:lnTo>
                  <a:lnTo>
                    <a:pt x="70" y="62"/>
                  </a:lnTo>
                  <a:lnTo>
                    <a:pt x="70" y="62"/>
                  </a:lnTo>
                  <a:lnTo>
                    <a:pt x="74" y="60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4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6248202" y="3134122"/>
              <a:ext cx="139700" cy="171450"/>
            </a:xfrm>
            <a:custGeom>
              <a:avLst/>
              <a:gdLst>
                <a:gd name="T0" fmla="*/ 84 w 88"/>
                <a:gd name="T1" fmla="*/ 50 h 108"/>
                <a:gd name="T2" fmla="*/ 84 w 88"/>
                <a:gd name="T3" fmla="*/ 50 h 108"/>
                <a:gd name="T4" fmla="*/ 82 w 88"/>
                <a:gd name="T5" fmla="*/ 50 h 108"/>
                <a:gd name="T6" fmla="*/ 82 w 88"/>
                <a:gd name="T7" fmla="*/ 50 h 108"/>
                <a:gd name="T8" fmla="*/ 82 w 88"/>
                <a:gd name="T9" fmla="*/ 38 h 108"/>
                <a:gd name="T10" fmla="*/ 82 w 88"/>
                <a:gd name="T11" fmla="*/ 38 h 108"/>
                <a:gd name="T12" fmla="*/ 82 w 88"/>
                <a:gd name="T13" fmla="*/ 30 h 108"/>
                <a:gd name="T14" fmla="*/ 80 w 88"/>
                <a:gd name="T15" fmla="*/ 24 h 108"/>
                <a:gd name="T16" fmla="*/ 76 w 88"/>
                <a:gd name="T17" fmla="*/ 16 h 108"/>
                <a:gd name="T18" fmla="*/ 72 w 88"/>
                <a:gd name="T19" fmla="*/ 12 h 108"/>
                <a:gd name="T20" fmla="*/ 66 w 88"/>
                <a:gd name="T21" fmla="*/ 8 h 108"/>
                <a:gd name="T22" fmla="*/ 58 w 88"/>
                <a:gd name="T23" fmla="*/ 4 h 108"/>
                <a:gd name="T24" fmla="*/ 52 w 88"/>
                <a:gd name="T25" fmla="*/ 2 h 108"/>
                <a:gd name="T26" fmla="*/ 44 w 88"/>
                <a:gd name="T27" fmla="*/ 0 h 108"/>
                <a:gd name="T28" fmla="*/ 44 w 88"/>
                <a:gd name="T29" fmla="*/ 0 h 108"/>
                <a:gd name="T30" fmla="*/ 36 w 88"/>
                <a:gd name="T31" fmla="*/ 2 h 108"/>
                <a:gd name="T32" fmla="*/ 28 w 88"/>
                <a:gd name="T33" fmla="*/ 4 h 108"/>
                <a:gd name="T34" fmla="*/ 22 w 88"/>
                <a:gd name="T35" fmla="*/ 8 h 108"/>
                <a:gd name="T36" fmla="*/ 16 w 88"/>
                <a:gd name="T37" fmla="*/ 12 h 108"/>
                <a:gd name="T38" fmla="*/ 12 w 88"/>
                <a:gd name="T39" fmla="*/ 16 h 108"/>
                <a:gd name="T40" fmla="*/ 8 w 88"/>
                <a:gd name="T41" fmla="*/ 24 h 108"/>
                <a:gd name="T42" fmla="*/ 6 w 88"/>
                <a:gd name="T43" fmla="*/ 30 h 108"/>
                <a:gd name="T44" fmla="*/ 4 w 88"/>
                <a:gd name="T45" fmla="*/ 38 h 108"/>
                <a:gd name="T46" fmla="*/ 4 w 88"/>
                <a:gd name="T47" fmla="*/ 38 h 108"/>
                <a:gd name="T48" fmla="*/ 6 w 88"/>
                <a:gd name="T49" fmla="*/ 50 h 108"/>
                <a:gd name="T50" fmla="*/ 6 w 88"/>
                <a:gd name="T51" fmla="*/ 50 h 108"/>
                <a:gd name="T52" fmla="*/ 4 w 88"/>
                <a:gd name="T53" fmla="*/ 50 h 108"/>
                <a:gd name="T54" fmla="*/ 4 w 88"/>
                <a:gd name="T55" fmla="*/ 50 h 108"/>
                <a:gd name="T56" fmla="*/ 2 w 88"/>
                <a:gd name="T57" fmla="*/ 52 h 108"/>
                <a:gd name="T58" fmla="*/ 0 w 88"/>
                <a:gd name="T59" fmla="*/ 54 h 108"/>
                <a:gd name="T60" fmla="*/ 0 w 88"/>
                <a:gd name="T61" fmla="*/ 62 h 108"/>
                <a:gd name="T62" fmla="*/ 0 w 88"/>
                <a:gd name="T63" fmla="*/ 62 h 108"/>
                <a:gd name="T64" fmla="*/ 4 w 88"/>
                <a:gd name="T65" fmla="*/ 68 h 108"/>
                <a:gd name="T66" fmla="*/ 10 w 88"/>
                <a:gd name="T67" fmla="*/ 70 h 108"/>
                <a:gd name="T68" fmla="*/ 10 w 88"/>
                <a:gd name="T69" fmla="*/ 70 h 108"/>
                <a:gd name="T70" fmla="*/ 12 w 88"/>
                <a:gd name="T71" fmla="*/ 84 h 108"/>
                <a:gd name="T72" fmla="*/ 16 w 88"/>
                <a:gd name="T73" fmla="*/ 92 h 108"/>
                <a:gd name="T74" fmla="*/ 22 w 88"/>
                <a:gd name="T75" fmla="*/ 100 h 108"/>
                <a:gd name="T76" fmla="*/ 28 w 88"/>
                <a:gd name="T77" fmla="*/ 104 h 108"/>
                <a:gd name="T78" fmla="*/ 38 w 88"/>
                <a:gd name="T79" fmla="*/ 108 h 108"/>
                <a:gd name="T80" fmla="*/ 44 w 88"/>
                <a:gd name="T81" fmla="*/ 108 h 108"/>
                <a:gd name="T82" fmla="*/ 44 w 88"/>
                <a:gd name="T83" fmla="*/ 108 h 108"/>
                <a:gd name="T84" fmla="*/ 44 w 88"/>
                <a:gd name="T85" fmla="*/ 108 h 108"/>
                <a:gd name="T86" fmla="*/ 44 w 88"/>
                <a:gd name="T87" fmla="*/ 108 h 108"/>
                <a:gd name="T88" fmla="*/ 48 w 88"/>
                <a:gd name="T89" fmla="*/ 108 h 108"/>
                <a:gd name="T90" fmla="*/ 60 w 88"/>
                <a:gd name="T91" fmla="*/ 104 h 108"/>
                <a:gd name="T92" fmla="*/ 66 w 88"/>
                <a:gd name="T93" fmla="*/ 100 h 108"/>
                <a:gd name="T94" fmla="*/ 72 w 88"/>
                <a:gd name="T95" fmla="*/ 92 h 108"/>
                <a:gd name="T96" fmla="*/ 76 w 88"/>
                <a:gd name="T97" fmla="*/ 84 h 108"/>
                <a:gd name="T98" fmla="*/ 78 w 88"/>
                <a:gd name="T99" fmla="*/ 70 h 108"/>
                <a:gd name="T100" fmla="*/ 78 w 88"/>
                <a:gd name="T101" fmla="*/ 70 h 108"/>
                <a:gd name="T102" fmla="*/ 84 w 88"/>
                <a:gd name="T103" fmla="*/ 68 h 108"/>
                <a:gd name="T104" fmla="*/ 86 w 88"/>
                <a:gd name="T105" fmla="*/ 62 h 108"/>
                <a:gd name="T106" fmla="*/ 86 w 88"/>
                <a:gd name="T107" fmla="*/ 62 h 108"/>
                <a:gd name="T108" fmla="*/ 88 w 88"/>
                <a:gd name="T109" fmla="*/ 54 h 108"/>
                <a:gd name="T110" fmla="*/ 86 w 88"/>
                <a:gd name="T111" fmla="*/ 52 h 108"/>
                <a:gd name="T112" fmla="*/ 84 w 88"/>
                <a:gd name="T113" fmla="*/ 50 h 108"/>
                <a:gd name="T114" fmla="*/ 84 w 88"/>
                <a:gd name="T115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" h="108">
                  <a:moveTo>
                    <a:pt x="84" y="50"/>
                  </a:moveTo>
                  <a:lnTo>
                    <a:pt x="84" y="50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2" y="30"/>
                  </a:lnTo>
                  <a:lnTo>
                    <a:pt x="80" y="24"/>
                  </a:lnTo>
                  <a:lnTo>
                    <a:pt x="76" y="16"/>
                  </a:lnTo>
                  <a:lnTo>
                    <a:pt x="72" y="12"/>
                  </a:lnTo>
                  <a:lnTo>
                    <a:pt x="66" y="8"/>
                  </a:lnTo>
                  <a:lnTo>
                    <a:pt x="58" y="4"/>
                  </a:lnTo>
                  <a:lnTo>
                    <a:pt x="52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2" y="8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30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4" y="6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2" y="84"/>
                  </a:lnTo>
                  <a:lnTo>
                    <a:pt x="16" y="92"/>
                  </a:lnTo>
                  <a:lnTo>
                    <a:pt x="22" y="100"/>
                  </a:lnTo>
                  <a:lnTo>
                    <a:pt x="28" y="104"/>
                  </a:lnTo>
                  <a:lnTo>
                    <a:pt x="38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60" y="104"/>
                  </a:lnTo>
                  <a:lnTo>
                    <a:pt x="66" y="100"/>
                  </a:lnTo>
                  <a:lnTo>
                    <a:pt x="72" y="92"/>
                  </a:lnTo>
                  <a:lnTo>
                    <a:pt x="76" y="84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84" y="68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8" y="54"/>
                  </a:lnTo>
                  <a:lnTo>
                    <a:pt x="86" y="52"/>
                  </a:lnTo>
                  <a:lnTo>
                    <a:pt x="84" y="50"/>
                  </a:lnTo>
                  <a:lnTo>
                    <a:pt x="84" y="50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5781477" y="3315097"/>
              <a:ext cx="669925" cy="247650"/>
            </a:xfrm>
            <a:custGeom>
              <a:avLst/>
              <a:gdLst>
                <a:gd name="T0" fmla="*/ 422 w 422"/>
                <a:gd name="T1" fmla="*/ 32 h 156"/>
                <a:gd name="T2" fmla="*/ 404 w 422"/>
                <a:gd name="T3" fmla="*/ 10 h 156"/>
                <a:gd name="T4" fmla="*/ 376 w 422"/>
                <a:gd name="T5" fmla="*/ 0 h 156"/>
                <a:gd name="T6" fmla="*/ 358 w 422"/>
                <a:gd name="T7" fmla="*/ 18 h 156"/>
                <a:gd name="T8" fmla="*/ 352 w 422"/>
                <a:gd name="T9" fmla="*/ 18 h 156"/>
                <a:gd name="T10" fmla="*/ 338 w 422"/>
                <a:gd name="T11" fmla="*/ 4 h 156"/>
                <a:gd name="T12" fmla="*/ 338 w 422"/>
                <a:gd name="T13" fmla="*/ 4 h 156"/>
                <a:gd name="T14" fmla="*/ 324 w 422"/>
                <a:gd name="T15" fmla="*/ 18 h 156"/>
                <a:gd name="T16" fmla="*/ 320 w 422"/>
                <a:gd name="T17" fmla="*/ 20 h 156"/>
                <a:gd name="T18" fmla="*/ 300 w 422"/>
                <a:gd name="T19" fmla="*/ 2 h 156"/>
                <a:gd name="T20" fmla="*/ 290 w 422"/>
                <a:gd name="T21" fmla="*/ 2 h 156"/>
                <a:gd name="T22" fmla="*/ 276 w 422"/>
                <a:gd name="T23" fmla="*/ 8 h 156"/>
                <a:gd name="T24" fmla="*/ 262 w 422"/>
                <a:gd name="T25" fmla="*/ 18 h 156"/>
                <a:gd name="T26" fmla="*/ 254 w 422"/>
                <a:gd name="T27" fmla="*/ 32 h 156"/>
                <a:gd name="T28" fmla="*/ 238 w 422"/>
                <a:gd name="T29" fmla="*/ 52 h 156"/>
                <a:gd name="T30" fmla="*/ 236 w 422"/>
                <a:gd name="T31" fmla="*/ 54 h 156"/>
                <a:gd name="T32" fmla="*/ 220 w 422"/>
                <a:gd name="T33" fmla="*/ 40 h 156"/>
                <a:gd name="T34" fmla="*/ 220 w 422"/>
                <a:gd name="T35" fmla="*/ 40 h 156"/>
                <a:gd name="T36" fmla="*/ 220 w 422"/>
                <a:gd name="T37" fmla="*/ 40 h 156"/>
                <a:gd name="T38" fmla="*/ 208 w 422"/>
                <a:gd name="T39" fmla="*/ 52 h 156"/>
                <a:gd name="T40" fmla="*/ 200 w 422"/>
                <a:gd name="T41" fmla="*/ 52 h 156"/>
                <a:gd name="T42" fmla="*/ 186 w 422"/>
                <a:gd name="T43" fmla="*/ 36 h 156"/>
                <a:gd name="T44" fmla="*/ 170 w 422"/>
                <a:gd name="T45" fmla="*/ 38 h 156"/>
                <a:gd name="T46" fmla="*/ 148 w 422"/>
                <a:gd name="T47" fmla="*/ 56 h 156"/>
                <a:gd name="T48" fmla="*/ 134 w 422"/>
                <a:gd name="T49" fmla="*/ 78 h 156"/>
                <a:gd name="T50" fmla="*/ 132 w 422"/>
                <a:gd name="T51" fmla="*/ 78 h 156"/>
                <a:gd name="T52" fmla="*/ 120 w 422"/>
                <a:gd name="T53" fmla="*/ 68 h 156"/>
                <a:gd name="T54" fmla="*/ 120 w 422"/>
                <a:gd name="T55" fmla="*/ 68 h 156"/>
                <a:gd name="T56" fmla="*/ 120 w 422"/>
                <a:gd name="T57" fmla="*/ 68 h 156"/>
                <a:gd name="T58" fmla="*/ 110 w 422"/>
                <a:gd name="T59" fmla="*/ 78 h 156"/>
                <a:gd name="T60" fmla="*/ 106 w 422"/>
                <a:gd name="T61" fmla="*/ 78 h 156"/>
                <a:gd name="T62" fmla="*/ 94 w 422"/>
                <a:gd name="T63" fmla="*/ 66 h 156"/>
                <a:gd name="T64" fmla="*/ 72 w 422"/>
                <a:gd name="T65" fmla="*/ 76 h 156"/>
                <a:gd name="T66" fmla="*/ 60 w 422"/>
                <a:gd name="T67" fmla="*/ 96 h 156"/>
                <a:gd name="T68" fmla="*/ 56 w 422"/>
                <a:gd name="T69" fmla="*/ 100 h 156"/>
                <a:gd name="T70" fmla="*/ 52 w 422"/>
                <a:gd name="T71" fmla="*/ 100 h 156"/>
                <a:gd name="T72" fmla="*/ 46 w 422"/>
                <a:gd name="T73" fmla="*/ 92 h 156"/>
                <a:gd name="T74" fmla="*/ 46 w 422"/>
                <a:gd name="T75" fmla="*/ 92 h 156"/>
                <a:gd name="T76" fmla="*/ 38 w 422"/>
                <a:gd name="T77" fmla="*/ 100 h 156"/>
                <a:gd name="T78" fmla="*/ 36 w 422"/>
                <a:gd name="T79" fmla="*/ 100 h 156"/>
                <a:gd name="T80" fmla="*/ 26 w 422"/>
                <a:gd name="T81" fmla="*/ 90 h 156"/>
                <a:gd name="T82" fmla="*/ 16 w 422"/>
                <a:gd name="T83" fmla="*/ 94 h 156"/>
                <a:gd name="T84" fmla="*/ 2 w 422"/>
                <a:gd name="T85" fmla="*/ 108 h 156"/>
                <a:gd name="T86" fmla="*/ 0 w 422"/>
                <a:gd name="T87" fmla="*/ 146 h 156"/>
                <a:gd name="T88" fmla="*/ 162 w 422"/>
                <a:gd name="T89" fmla="*/ 156 h 156"/>
                <a:gd name="T90" fmla="*/ 422 w 422"/>
                <a:gd name="T91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2" h="156">
                  <a:moveTo>
                    <a:pt x="422" y="32"/>
                  </a:moveTo>
                  <a:lnTo>
                    <a:pt x="422" y="32"/>
                  </a:lnTo>
                  <a:lnTo>
                    <a:pt x="414" y="20"/>
                  </a:lnTo>
                  <a:lnTo>
                    <a:pt x="404" y="10"/>
                  </a:lnTo>
                  <a:lnTo>
                    <a:pt x="390" y="4"/>
                  </a:lnTo>
                  <a:lnTo>
                    <a:pt x="376" y="0"/>
                  </a:lnTo>
                  <a:lnTo>
                    <a:pt x="358" y="18"/>
                  </a:lnTo>
                  <a:lnTo>
                    <a:pt x="358" y="18"/>
                  </a:lnTo>
                  <a:lnTo>
                    <a:pt x="354" y="20"/>
                  </a:lnTo>
                  <a:lnTo>
                    <a:pt x="352" y="18"/>
                  </a:lnTo>
                  <a:lnTo>
                    <a:pt x="338" y="4"/>
                  </a:lnTo>
                  <a:lnTo>
                    <a:pt x="338" y="4"/>
                  </a:lnTo>
                  <a:lnTo>
                    <a:pt x="338" y="4"/>
                  </a:lnTo>
                  <a:lnTo>
                    <a:pt x="338" y="4"/>
                  </a:lnTo>
                  <a:lnTo>
                    <a:pt x="338" y="4"/>
                  </a:lnTo>
                  <a:lnTo>
                    <a:pt x="324" y="18"/>
                  </a:lnTo>
                  <a:lnTo>
                    <a:pt x="324" y="18"/>
                  </a:lnTo>
                  <a:lnTo>
                    <a:pt x="320" y="20"/>
                  </a:lnTo>
                  <a:lnTo>
                    <a:pt x="316" y="18"/>
                  </a:lnTo>
                  <a:lnTo>
                    <a:pt x="300" y="2"/>
                  </a:lnTo>
                  <a:lnTo>
                    <a:pt x="300" y="2"/>
                  </a:lnTo>
                  <a:lnTo>
                    <a:pt x="290" y="2"/>
                  </a:lnTo>
                  <a:lnTo>
                    <a:pt x="282" y="4"/>
                  </a:lnTo>
                  <a:lnTo>
                    <a:pt x="276" y="8"/>
                  </a:lnTo>
                  <a:lnTo>
                    <a:pt x="268" y="12"/>
                  </a:lnTo>
                  <a:lnTo>
                    <a:pt x="262" y="18"/>
                  </a:lnTo>
                  <a:lnTo>
                    <a:pt x="258" y="24"/>
                  </a:lnTo>
                  <a:lnTo>
                    <a:pt x="254" y="32"/>
                  </a:lnTo>
                  <a:lnTo>
                    <a:pt x="252" y="40"/>
                  </a:lnTo>
                  <a:lnTo>
                    <a:pt x="238" y="52"/>
                  </a:lnTo>
                  <a:lnTo>
                    <a:pt x="238" y="52"/>
                  </a:lnTo>
                  <a:lnTo>
                    <a:pt x="236" y="54"/>
                  </a:lnTo>
                  <a:lnTo>
                    <a:pt x="232" y="52"/>
                  </a:lnTo>
                  <a:lnTo>
                    <a:pt x="220" y="40"/>
                  </a:lnTo>
                  <a:lnTo>
                    <a:pt x="220" y="40"/>
                  </a:lnTo>
                  <a:lnTo>
                    <a:pt x="220" y="40"/>
                  </a:lnTo>
                  <a:lnTo>
                    <a:pt x="220" y="40"/>
                  </a:lnTo>
                  <a:lnTo>
                    <a:pt x="220" y="40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4" y="52"/>
                  </a:lnTo>
                  <a:lnTo>
                    <a:pt x="200" y="52"/>
                  </a:lnTo>
                  <a:lnTo>
                    <a:pt x="186" y="36"/>
                  </a:lnTo>
                  <a:lnTo>
                    <a:pt x="186" y="36"/>
                  </a:lnTo>
                  <a:lnTo>
                    <a:pt x="178" y="36"/>
                  </a:lnTo>
                  <a:lnTo>
                    <a:pt x="170" y="38"/>
                  </a:lnTo>
                  <a:lnTo>
                    <a:pt x="158" y="46"/>
                  </a:lnTo>
                  <a:lnTo>
                    <a:pt x="148" y="56"/>
                  </a:lnTo>
                  <a:lnTo>
                    <a:pt x="142" y="70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2" y="78"/>
                  </a:lnTo>
                  <a:lnTo>
                    <a:pt x="128" y="7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10" y="78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6" y="78"/>
                  </a:lnTo>
                  <a:lnTo>
                    <a:pt x="94" y="66"/>
                  </a:lnTo>
                  <a:lnTo>
                    <a:pt x="94" y="66"/>
                  </a:lnTo>
                  <a:lnTo>
                    <a:pt x="82" y="68"/>
                  </a:lnTo>
                  <a:lnTo>
                    <a:pt x="72" y="76"/>
                  </a:lnTo>
                  <a:lnTo>
                    <a:pt x="64" y="84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6" y="100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16" y="94"/>
                  </a:lnTo>
                  <a:lnTo>
                    <a:pt x="8" y="98"/>
                  </a:lnTo>
                  <a:lnTo>
                    <a:pt x="2" y="108"/>
                  </a:lnTo>
                  <a:lnTo>
                    <a:pt x="0" y="118"/>
                  </a:lnTo>
                  <a:lnTo>
                    <a:pt x="0" y="146"/>
                  </a:lnTo>
                  <a:lnTo>
                    <a:pt x="132" y="84"/>
                  </a:lnTo>
                  <a:lnTo>
                    <a:pt x="162" y="156"/>
                  </a:lnTo>
                  <a:lnTo>
                    <a:pt x="422" y="32"/>
                  </a:lnTo>
                  <a:lnTo>
                    <a:pt x="422" y="32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5727502" y="3346847"/>
              <a:ext cx="838200" cy="304800"/>
            </a:xfrm>
            <a:custGeom>
              <a:avLst/>
              <a:gdLst>
                <a:gd name="T0" fmla="*/ 528 w 528"/>
                <a:gd name="T1" fmla="*/ 6 h 192"/>
                <a:gd name="T2" fmla="*/ 458 w 528"/>
                <a:gd name="T3" fmla="*/ 0 h 192"/>
                <a:gd name="T4" fmla="*/ 466 w 528"/>
                <a:gd name="T5" fmla="*/ 18 h 192"/>
                <a:gd name="T6" fmla="*/ 190 w 528"/>
                <a:gd name="T7" fmla="*/ 150 h 192"/>
                <a:gd name="T8" fmla="*/ 160 w 528"/>
                <a:gd name="T9" fmla="*/ 80 h 192"/>
                <a:gd name="T10" fmla="*/ 0 w 528"/>
                <a:gd name="T11" fmla="*/ 152 h 192"/>
                <a:gd name="T12" fmla="*/ 14 w 528"/>
                <a:gd name="T13" fmla="*/ 180 h 192"/>
                <a:gd name="T14" fmla="*/ 144 w 528"/>
                <a:gd name="T15" fmla="*/ 122 h 192"/>
                <a:gd name="T16" fmla="*/ 174 w 528"/>
                <a:gd name="T17" fmla="*/ 192 h 192"/>
                <a:gd name="T18" fmla="*/ 480 w 528"/>
                <a:gd name="T19" fmla="*/ 46 h 192"/>
                <a:gd name="T20" fmla="*/ 488 w 528"/>
                <a:gd name="T21" fmla="*/ 64 h 192"/>
                <a:gd name="T22" fmla="*/ 528 w 528"/>
                <a:gd name="T23" fmla="*/ 6 h 192"/>
                <a:gd name="T24" fmla="*/ 528 w 528"/>
                <a:gd name="T25" fmla="*/ 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8" h="192">
                  <a:moveTo>
                    <a:pt x="528" y="6"/>
                  </a:moveTo>
                  <a:lnTo>
                    <a:pt x="458" y="0"/>
                  </a:lnTo>
                  <a:lnTo>
                    <a:pt x="466" y="18"/>
                  </a:lnTo>
                  <a:lnTo>
                    <a:pt x="190" y="150"/>
                  </a:lnTo>
                  <a:lnTo>
                    <a:pt x="160" y="80"/>
                  </a:lnTo>
                  <a:lnTo>
                    <a:pt x="0" y="152"/>
                  </a:lnTo>
                  <a:lnTo>
                    <a:pt x="14" y="180"/>
                  </a:lnTo>
                  <a:lnTo>
                    <a:pt x="144" y="122"/>
                  </a:lnTo>
                  <a:lnTo>
                    <a:pt x="174" y="192"/>
                  </a:lnTo>
                  <a:lnTo>
                    <a:pt x="480" y="46"/>
                  </a:lnTo>
                  <a:lnTo>
                    <a:pt x="488" y="64"/>
                  </a:lnTo>
                  <a:lnTo>
                    <a:pt x="528" y="6"/>
                  </a:lnTo>
                  <a:lnTo>
                    <a:pt x="528" y="6"/>
                  </a:lnTo>
                  <a:close/>
                </a:path>
              </a:pathLst>
            </a:custGeom>
            <a:solidFill>
              <a:srgbClr val="5D7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Freeform 220"/>
          <p:cNvSpPr>
            <a:spLocks/>
          </p:cNvSpPr>
          <p:nvPr/>
        </p:nvSpPr>
        <p:spPr bwMode="auto">
          <a:xfrm>
            <a:off x="8991402" y="2276872"/>
            <a:ext cx="1200150" cy="209550"/>
          </a:xfrm>
          <a:custGeom>
            <a:avLst/>
            <a:gdLst>
              <a:gd name="T0" fmla="*/ 0 w 756"/>
              <a:gd name="T1" fmla="*/ 0 h 132"/>
              <a:gd name="T2" fmla="*/ 700 w 756"/>
              <a:gd name="T3" fmla="*/ 0 h 132"/>
              <a:gd name="T4" fmla="*/ 700 w 756"/>
              <a:gd name="T5" fmla="*/ 0 h 132"/>
              <a:gd name="T6" fmla="*/ 712 w 756"/>
              <a:gd name="T7" fmla="*/ 0 h 132"/>
              <a:gd name="T8" fmla="*/ 722 w 756"/>
              <a:gd name="T9" fmla="*/ 4 h 132"/>
              <a:gd name="T10" fmla="*/ 732 w 756"/>
              <a:gd name="T11" fmla="*/ 8 h 132"/>
              <a:gd name="T12" fmla="*/ 740 w 756"/>
              <a:gd name="T13" fmla="*/ 16 h 132"/>
              <a:gd name="T14" fmla="*/ 746 w 756"/>
              <a:gd name="T15" fmla="*/ 24 h 132"/>
              <a:gd name="T16" fmla="*/ 752 w 756"/>
              <a:gd name="T17" fmla="*/ 32 h 132"/>
              <a:gd name="T18" fmla="*/ 754 w 756"/>
              <a:gd name="T19" fmla="*/ 44 h 132"/>
              <a:gd name="T20" fmla="*/ 756 w 756"/>
              <a:gd name="T21" fmla="*/ 54 h 132"/>
              <a:gd name="T22" fmla="*/ 756 w 756"/>
              <a:gd name="T23" fmla="*/ 132 h 132"/>
              <a:gd name="T24" fmla="*/ 54 w 756"/>
              <a:gd name="T25" fmla="*/ 132 h 132"/>
              <a:gd name="T26" fmla="*/ 54 w 756"/>
              <a:gd name="T27" fmla="*/ 132 h 132"/>
              <a:gd name="T28" fmla="*/ 44 w 756"/>
              <a:gd name="T29" fmla="*/ 132 h 132"/>
              <a:gd name="T30" fmla="*/ 34 w 756"/>
              <a:gd name="T31" fmla="*/ 128 h 132"/>
              <a:gd name="T32" fmla="*/ 24 w 756"/>
              <a:gd name="T33" fmla="*/ 122 h 132"/>
              <a:gd name="T34" fmla="*/ 16 w 756"/>
              <a:gd name="T35" fmla="*/ 116 h 132"/>
              <a:gd name="T36" fmla="*/ 10 w 756"/>
              <a:gd name="T37" fmla="*/ 108 h 132"/>
              <a:gd name="T38" fmla="*/ 4 w 756"/>
              <a:gd name="T39" fmla="*/ 98 h 132"/>
              <a:gd name="T40" fmla="*/ 0 w 756"/>
              <a:gd name="T41" fmla="*/ 88 h 132"/>
              <a:gd name="T42" fmla="*/ 0 w 756"/>
              <a:gd name="T43" fmla="*/ 78 h 132"/>
              <a:gd name="T44" fmla="*/ 0 w 756"/>
              <a:gd name="T45" fmla="*/ 0 h 132"/>
              <a:gd name="T46" fmla="*/ 0 w 756"/>
              <a:gd name="T4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" h="132">
                <a:moveTo>
                  <a:pt x="0" y="0"/>
                </a:moveTo>
                <a:lnTo>
                  <a:pt x="700" y="0"/>
                </a:lnTo>
                <a:lnTo>
                  <a:pt x="700" y="0"/>
                </a:lnTo>
                <a:lnTo>
                  <a:pt x="712" y="0"/>
                </a:lnTo>
                <a:lnTo>
                  <a:pt x="722" y="4"/>
                </a:lnTo>
                <a:lnTo>
                  <a:pt x="732" y="8"/>
                </a:lnTo>
                <a:lnTo>
                  <a:pt x="740" y="16"/>
                </a:lnTo>
                <a:lnTo>
                  <a:pt x="746" y="24"/>
                </a:lnTo>
                <a:lnTo>
                  <a:pt x="752" y="32"/>
                </a:lnTo>
                <a:lnTo>
                  <a:pt x="754" y="44"/>
                </a:lnTo>
                <a:lnTo>
                  <a:pt x="756" y="54"/>
                </a:lnTo>
                <a:lnTo>
                  <a:pt x="756" y="132"/>
                </a:lnTo>
                <a:lnTo>
                  <a:pt x="54" y="132"/>
                </a:lnTo>
                <a:lnTo>
                  <a:pt x="54" y="132"/>
                </a:lnTo>
                <a:lnTo>
                  <a:pt x="44" y="132"/>
                </a:lnTo>
                <a:lnTo>
                  <a:pt x="34" y="128"/>
                </a:lnTo>
                <a:lnTo>
                  <a:pt x="24" y="122"/>
                </a:lnTo>
                <a:lnTo>
                  <a:pt x="16" y="116"/>
                </a:lnTo>
                <a:lnTo>
                  <a:pt x="10" y="108"/>
                </a:lnTo>
                <a:lnTo>
                  <a:pt x="4" y="98"/>
                </a:lnTo>
                <a:lnTo>
                  <a:pt x="0" y="88"/>
                </a:lnTo>
                <a:lnTo>
                  <a:pt x="0" y="7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21"/>
          <p:cNvSpPr>
            <a:spLocks/>
          </p:cNvSpPr>
          <p:nvPr/>
        </p:nvSpPr>
        <p:spPr bwMode="auto">
          <a:xfrm>
            <a:off x="7953177" y="2353072"/>
            <a:ext cx="1184275" cy="600075"/>
          </a:xfrm>
          <a:custGeom>
            <a:avLst/>
            <a:gdLst>
              <a:gd name="T0" fmla="*/ 726 w 746"/>
              <a:gd name="T1" fmla="*/ 42 h 378"/>
              <a:gd name="T2" fmla="*/ 726 w 746"/>
              <a:gd name="T3" fmla="*/ 42 h 378"/>
              <a:gd name="T4" fmla="*/ 718 w 746"/>
              <a:gd name="T5" fmla="*/ 40 h 378"/>
              <a:gd name="T6" fmla="*/ 710 w 746"/>
              <a:gd name="T7" fmla="*/ 36 h 378"/>
              <a:gd name="T8" fmla="*/ 706 w 746"/>
              <a:gd name="T9" fmla="*/ 30 h 378"/>
              <a:gd name="T10" fmla="*/ 704 w 746"/>
              <a:gd name="T11" fmla="*/ 24 h 378"/>
              <a:gd name="T12" fmla="*/ 352 w 746"/>
              <a:gd name="T13" fmla="*/ 24 h 378"/>
              <a:gd name="T14" fmla="*/ 352 w 746"/>
              <a:gd name="T15" fmla="*/ 360 h 378"/>
              <a:gd name="T16" fmla="*/ 42 w 746"/>
              <a:gd name="T17" fmla="*/ 360 h 378"/>
              <a:gd name="T18" fmla="*/ 42 w 746"/>
              <a:gd name="T19" fmla="*/ 360 h 378"/>
              <a:gd name="T20" fmla="*/ 40 w 746"/>
              <a:gd name="T21" fmla="*/ 368 h 378"/>
              <a:gd name="T22" fmla="*/ 34 w 746"/>
              <a:gd name="T23" fmla="*/ 374 h 378"/>
              <a:gd name="T24" fmla="*/ 28 w 746"/>
              <a:gd name="T25" fmla="*/ 376 h 378"/>
              <a:gd name="T26" fmla="*/ 20 w 746"/>
              <a:gd name="T27" fmla="*/ 378 h 378"/>
              <a:gd name="T28" fmla="*/ 20 w 746"/>
              <a:gd name="T29" fmla="*/ 378 h 378"/>
              <a:gd name="T30" fmla="*/ 12 w 746"/>
              <a:gd name="T31" fmla="*/ 376 h 378"/>
              <a:gd name="T32" fmla="*/ 6 w 746"/>
              <a:gd name="T33" fmla="*/ 372 h 378"/>
              <a:gd name="T34" fmla="*/ 2 w 746"/>
              <a:gd name="T35" fmla="*/ 366 h 378"/>
              <a:gd name="T36" fmla="*/ 0 w 746"/>
              <a:gd name="T37" fmla="*/ 356 h 378"/>
              <a:gd name="T38" fmla="*/ 0 w 746"/>
              <a:gd name="T39" fmla="*/ 356 h 378"/>
              <a:gd name="T40" fmla="*/ 2 w 746"/>
              <a:gd name="T41" fmla="*/ 348 h 378"/>
              <a:gd name="T42" fmla="*/ 6 w 746"/>
              <a:gd name="T43" fmla="*/ 342 h 378"/>
              <a:gd name="T44" fmla="*/ 12 w 746"/>
              <a:gd name="T45" fmla="*/ 338 h 378"/>
              <a:gd name="T46" fmla="*/ 20 w 746"/>
              <a:gd name="T47" fmla="*/ 336 h 378"/>
              <a:gd name="T48" fmla="*/ 20 w 746"/>
              <a:gd name="T49" fmla="*/ 336 h 378"/>
              <a:gd name="T50" fmla="*/ 28 w 746"/>
              <a:gd name="T51" fmla="*/ 336 h 378"/>
              <a:gd name="T52" fmla="*/ 34 w 746"/>
              <a:gd name="T53" fmla="*/ 340 h 378"/>
              <a:gd name="T54" fmla="*/ 38 w 746"/>
              <a:gd name="T55" fmla="*/ 346 h 378"/>
              <a:gd name="T56" fmla="*/ 42 w 746"/>
              <a:gd name="T57" fmla="*/ 352 h 378"/>
              <a:gd name="T58" fmla="*/ 342 w 746"/>
              <a:gd name="T59" fmla="*/ 352 h 378"/>
              <a:gd name="T60" fmla="*/ 342 w 746"/>
              <a:gd name="T61" fmla="*/ 14 h 378"/>
              <a:gd name="T62" fmla="*/ 706 w 746"/>
              <a:gd name="T63" fmla="*/ 14 h 378"/>
              <a:gd name="T64" fmla="*/ 706 w 746"/>
              <a:gd name="T65" fmla="*/ 14 h 378"/>
              <a:gd name="T66" fmla="*/ 708 w 746"/>
              <a:gd name="T67" fmla="*/ 8 h 378"/>
              <a:gd name="T68" fmla="*/ 712 w 746"/>
              <a:gd name="T69" fmla="*/ 4 h 378"/>
              <a:gd name="T70" fmla="*/ 718 w 746"/>
              <a:gd name="T71" fmla="*/ 0 h 378"/>
              <a:gd name="T72" fmla="*/ 726 w 746"/>
              <a:gd name="T73" fmla="*/ 0 h 378"/>
              <a:gd name="T74" fmla="*/ 726 w 746"/>
              <a:gd name="T75" fmla="*/ 0 h 378"/>
              <a:gd name="T76" fmla="*/ 734 w 746"/>
              <a:gd name="T77" fmla="*/ 0 h 378"/>
              <a:gd name="T78" fmla="*/ 740 w 746"/>
              <a:gd name="T79" fmla="*/ 6 h 378"/>
              <a:gd name="T80" fmla="*/ 744 w 746"/>
              <a:gd name="T81" fmla="*/ 12 h 378"/>
              <a:gd name="T82" fmla="*/ 746 w 746"/>
              <a:gd name="T83" fmla="*/ 20 h 378"/>
              <a:gd name="T84" fmla="*/ 746 w 746"/>
              <a:gd name="T85" fmla="*/ 20 h 378"/>
              <a:gd name="T86" fmla="*/ 744 w 746"/>
              <a:gd name="T87" fmla="*/ 28 h 378"/>
              <a:gd name="T88" fmla="*/ 740 w 746"/>
              <a:gd name="T89" fmla="*/ 36 h 378"/>
              <a:gd name="T90" fmla="*/ 734 w 746"/>
              <a:gd name="T91" fmla="*/ 40 h 378"/>
              <a:gd name="T92" fmla="*/ 726 w 746"/>
              <a:gd name="T93" fmla="*/ 42 h 378"/>
              <a:gd name="T94" fmla="*/ 726 w 746"/>
              <a:gd name="T95" fmla="*/ 42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46" h="378">
                <a:moveTo>
                  <a:pt x="726" y="42"/>
                </a:moveTo>
                <a:lnTo>
                  <a:pt x="726" y="42"/>
                </a:lnTo>
                <a:lnTo>
                  <a:pt x="718" y="40"/>
                </a:lnTo>
                <a:lnTo>
                  <a:pt x="710" y="36"/>
                </a:lnTo>
                <a:lnTo>
                  <a:pt x="706" y="30"/>
                </a:lnTo>
                <a:lnTo>
                  <a:pt x="704" y="24"/>
                </a:lnTo>
                <a:lnTo>
                  <a:pt x="352" y="24"/>
                </a:lnTo>
                <a:lnTo>
                  <a:pt x="352" y="360"/>
                </a:lnTo>
                <a:lnTo>
                  <a:pt x="42" y="360"/>
                </a:lnTo>
                <a:lnTo>
                  <a:pt x="42" y="360"/>
                </a:lnTo>
                <a:lnTo>
                  <a:pt x="40" y="368"/>
                </a:lnTo>
                <a:lnTo>
                  <a:pt x="34" y="374"/>
                </a:lnTo>
                <a:lnTo>
                  <a:pt x="28" y="376"/>
                </a:lnTo>
                <a:lnTo>
                  <a:pt x="20" y="378"/>
                </a:lnTo>
                <a:lnTo>
                  <a:pt x="20" y="378"/>
                </a:lnTo>
                <a:lnTo>
                  <a:pt x="12" y="376"/>
                </a:lnTo>
                <a:lnTo>
                  <a:pt x="6" y="372"/>
                </a:lnTo>
                <a:lnTo>
                  <a:pt x="2" y="366"/>
                </a:lnTo>
                <a:lnTo>
                  <a:pt x="0" y="356"/>
                </a:lnTo>
                <a:lnTo>
                  <a:pt x="0" y="356"/>
                </a:lnTo>
                <a:lnTo>
                  <a:pt x="2" y="348"/>
                </a:lnTo>
                <a:lnTo>
                  <a:pt x="6" y="342"/>
                </a:lnTo>
                <a:lnTo>
                  <a:pt x="12" y="338"/>
                </a:lnTo>
                <a:lnTo>
                  <a:pt x="20" y="336"/>
                </a:lnTo>
                <a:lnTo>
                  <a:pt x="20" y="336"/>
                </a:lnTo>
                <a:lnTo>
                  <a:pt x="28" y="336"/>
                </a:lnTo>
                <a:lnTo>
                  <a:pt x="34" y="340"/>
                </a:lnTo>
                <a:lnTo>
                  <a:pt x="38" y="346"/>
                </a:lnTo>
                <a:lnTo>
                  <a:pt x="42" y="352"/>
                </a:lnTo>
                <a:lnTo>
                  <a:pt x="342" y="352"/>
                </a:lnTo>
                <a:lnTo>
                  <a:pt x="342" y="14"/>
                </a:lnTo>
                <a:lnTo>
                  <a:pt x="706" y="14"/>
                </a:lnTo>
                <a:lnTo>
                  <a:pt x="706" y="14"/>
                </a:lnTo>
                <a:lnTo>
                  <a:pt x="708" y="8"/>
                </a:lnTo>
                <a:lnTo>
                  <a:pt x="712" y="4"/>
                </a:lnTo>
                <a:lnTo>
                  <a:pt x="718" y="0"/>
                </a:lnTo>
                <a:lnTo>
                  <a:pt x="726" y="0"/>
                </a:lnTo>
                <a:lnTo>
                  <a:pt x="726" y="0"/>
                </a:lnTo>
                <a:lnTo>
                  <a:pt x="734" y="0"/>
                </a:lnTo>
                <a:lnTo>
                  <a:pt x="740" y="6"/>
                </a:lnTo>
                <a:lnTo>
                  <a:pt x="744" y="12"/>
                </a:lnTo>
                <a:lnTo>
                  <a:pt x="746" y="20"/>
                </a:lnTo>
                <a:lnTo>
                  <a:pt x="746" y="20"/>
                </a:lnTo>
                <a:lnTo>
                  <a:pt x="744" y="28"/>
                </a:lnTo>
                <a:lnTo>
                  <a:pt x="740" y="36"/>
                </a:lnTo>
                <a:lnTo>
                  <a:pt x="734" y="40"/>
                </a:lnTo>
                <a:lnTo>
                  <a:pt x="726" y="42"/>
                </a:lnTo>
                <a:lnTo>
                  <a:pt x="726" y="42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22"/>
          <p:cNvSpPr>
            <a:spLocks/>
          </p:cNvSpPr>
          <p:nvPr/>
        </p:nvSpPr>
        <p:spPr bwMode="auto">
          <a:xfrm>
            <a:off x="9261277" y="2340372"/>
            <a:ext cx="85725" cy="101600"/>
          </a:xfrm>
          <a:custGeom>
            <a:avLst/>
            <a:gdLst>
              <a:gd name="T0" fmla="*/ 54 w 54"/>
              <a:gd name="T1" fmla="*/ 10 h 64"/>
              <a:gd name="T2" fmla="*/ 34 w 54"/>
              <a:gd name="T3" fmla="*/ 10 h 64"/>
              <a:gd name="T4" fmla="*/ 34 w 54"/>
              <a:gd name="T5" fmla="*/ 64 h 64"/>
              <a:gd name="T6" fmla="*/ 22 w 54"/>
              <a:gd name="T7" fmla="*/ 64 h 64"/>
              <a:gd name="T8" fmla="*/ 22 w 54"/>
              <a:gd name="T9" fmla="*/ 10 h 64"/>
              <a:gd name="T10" fmla="*/ 0 w 54"/>
              <a:gd name="T11" fmla="*/ 10 h 64"/>
              <a:gd name="T12" fmla="*/ 0 w 54"/>
              <a:gd name="T13" fmla="*/ 0 h 64"/>
              <a:gd name="T14" fmla="*/ 54 w 54"/>
              <a:gd name="T15" fmla="*/ 0 h 64"/>
              <a:gd name="T16" fmla="*/ 54 w 54"/>
              <a:gd name="T17" fmla="*/ 10 h 64"/>
              <a:gd name="T18" fmla="*/ 54 w 54"/>
              <a:gd name="T19" fmla="*/ 1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64">
                <a:moveTo>
                  <a:pt x="54" y="10"/>
                </a:moveTo>
                <a:lnTo>
                  <a:pt x="34" y="10"/>
                </a:lnTo>
                <a:lnTo>
                  <a:pt x="34" y="64"/>
                </a:lnTo>
                <a:lnTo>
                  <a:pt x="22" y="64"/>
                </a:lnTo>
                <a:lnTo>
                  <a:pt x="22" y="10"/>
                </a:lnTo>
                <a:lnTo>
                  <a:pt x="0" y="10"/>
                </a:lnTo>
                <a:lnTo>
                  <a:pt x="0" y="0"/>
                </a:lnTo>
                <a:lnTo>
                  <a:pt x="54" y="0"/>
                </a:lnTo>
                <a:lnTo>
                  <a:pt x="54" y="10"/>
                </a:lnTo>
                <a:lnTo>
                  <a:pt x="54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23"/>
          <p:cNvSpPr>
            <a:spLocks noEditPoints="1"/>
          </p:cNvSpPr>
          <p:nvPr/>
        </p:nvSpPr>
        <p:spPr bwMode="auto">
          <a:xfrm>
            <a:off x="9356527" y="2337197"/>
            <a:ext cx="19050" cy="104775"/>
          </a:xfrm>
          <a:custGeom>
            <a:avLst/>
            <a:gdLst>
              <a:gd name="T0" fmla="*/ 0 w 12"/>
              <a:gd name="T1" fmla="*/ 66 h 66"/>
              <a:gd name="T2" fmla="*/ 0 w 12"/>
              <a:gd name="T3" fmla="*/ 18 h 66"/>
              <a:gd name="T4" fmla="*/ 12 w 12"/>
              <a:gd name="T5" fmla="*/ 18 h 66"/>
              <a:gd name="T6" fmla="*/ 12 w 12"/>
              <a:gd name="T7" fmla="*/ 66 h 66"/>
              <a:gd name="T8" fmla="*/ 0 w 12"/>
              <a:gd name="T9" fmla="*/ 66 h 66"/>
              <a:gd name="T10" fmla="*/ 0 w 12"/>
              <a:gd name="T11" fmla="*/ 66 h 66"/>
              <a:gd name="T12" fmla="*/ 0 w 12"/>
              <a:gd name="T13" fmla="*/ 12 h 66"/>
              <a:gd name="T14" fmla="*/ 0 w 12"/>
              <a:gd name="T15" fmla="*/ 0 h 66"/>
              <a:gd name="T16" fmla="*/ 12 w 12"/>
              <a:gd name="T17" fmla="*/ 0 h 66"/>
              <a:gd name="T18" fmla="*/ 12 w 12"/>
              <a:gd name="T19" fmla="*/ 12 h 66"/>
              <a:gd name="T20" fmla="*/ 0 w 12"/>
              <a:gd name="T21" fmla="*/ 12 h 66"/>
              <a:gd name="T22" fmla="*/ 0 w 12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66">
                <a:moveTo>
                  <a:pt x="0" y="66"/>
                </a:moveTo>
                <a:lnTo>
                  <a:pt x="0" y="18"/>
                </a:lnTo>
                <a:lnTo>
                  <a:pt x="12" y="18"/>
                </a:lnTo>
                <a:lnTo>
                  <a:pt x="12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24"/>
          <p:cNvSpPr>
            <a:spLocks/>
          </p:cNvSpPr>
          <p:nvPr/>
        </p:nvSpPr>
        <p:spPr bwMode="auto">
          <a:xfrm>
            <a:off x="9388277" y="23403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4 h 64"/>
              <a:gd name="T6" fmla="*/ 26 w 32"/>
              <a:gd name="T7" fmla="*/ 64 h 64"/>
              <a:gd name="T8" fmla="*/ 18 w 32"/>
              <a:gd name="T9" fmla="*/ 64 h 64"/>
              <a:gd name="T10" fmla="*/ 18 w 32"/>
              <a:gd name="T11" fmla="*/ 64 h 64"/>
              <a:gd name="T12" fmla="*/ 14 w 32"/>
              <a:gd name="T13" fmla="*/ 64 h 64"/>
              <a:gd name="T14" fmla="*/ 14 w 32"/>
              <a:gd name="T15" fmla="*/ 64 h 64"/>
              <a:gd name="T16" fmla="*/ 10 w 32"/>
              <a:gd name="T17" fmla="*/ 62 h 64"/>
              <a:gd name="T18" fmla="*/ 10 w 32"/>
              <a:gd name="T19" fmla="*/ 62 h 64"/>
              <a:gd name="T20" fmla="*/ 8 w 32"/>
              <a:gd name="T21" fmla="*/ 58 h 64"/>
              <a:gd name="T22" fmla="*/ 8 w 32"/>
              <a:gd name="T23" fmla="*/ 58 h 64"/>
              <a:gd name="T24" fmla="*/ 6 w 32"/>
              <a:gd name="T25" fmla="*/ 52 h 64"/>
              <a:gd name="T26" fmla="*/ 6 w 32"/>
              <a:gd name="T27" fmla="*/ 26 h 64"/>
              <a:gd name="T28" fmla="*/ 0 w 32"/>
              <a:gd name="T29" fmla="*/ 26 h 64"/>
              <a:gd name="T30" fmla="*/ 0 w 32"/>
              <a:gd name="T31" fmla="*/ 16 h 64"/>
              <a:gd name="T32" fmla="*/ 6 w 32"/>
              <a:gd name="T33" fmla="*/ 16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6 h 64"/>
              <a:gd name="T40" fmla="*/ 28 w 32"/>
              <a:gd name="T41" fmla="*/ 16 h 64"/>
              <a:gd name="T42" fmla="*/ 28 w 32"/>
              <a:gd name="T43" fmla="*/ 26 h 64"/>
              <a:gd name="T44" fmla="*/ 18 w 32"/>
              <a:gd name="T45" fmla="*/ 26 h 64"/>
              <a:gd name="T46" fmla="*/ 18 w 32"/>
              <a:gd name="T47" fmla="*/ 48 h 64"/>
              <a:gd name="T48" fmla="*/ 18 w 32"/>
              <a:gd name="T49" fmla="*/ 48 h 64"/>
              <a:gd name="T50" fmla="*/ 20 w 32"/>
              <a:gd name="T51" fmla="*/ 52 h 64"/>
              <a:gd name="T52" fmla="*/ 20 w 32"/>
              <a:gd name="T53" fmla="*/ 52 h 64"/>
              <a:gd name="T54" fmla="*/ 24 w 32"/>
              <a:gd name="T55" fmla="*/ 54 h 64"/>
              <a:gd name="T56" fmla="*/ 24 w 32"/>
              <a:gd name="T57" fmla="*/ 54 h 64"/>
              <a:gd name="T58" fmla="*/ 28 w 32"/>
              <a:gd name="T59" fmla="*/ 52 h 64"/>
              <a:gd name="T60" fmla="*/ 28 w 32"/>
              <a:gd name="T61" fmla="*/ 52 h 64"/>
              <a:gd name="T62" fmla="*/ 30 w 32"/>
              <a:gd name="T63" fmla="*/ 52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4"/>
                </a:lnTo>
                <a:lnTo>
                  <a:pt x="26" y="64"/>
                </a:lnTo>
                <a:lnTo>
                  <a:pt x="18" y="64"/>
                </a:lnTo>
                <a:lnTo>
                  <a:pt x="18" y="64"/>
                </a:lnTo>
                <a:lnTo>
                  <a:pt x="14" y="64"/>
                </a:lnTo>
                <a:lnTo>
                  <a:pt x="14" y="64"/>
                </a:lnTo>
                <a:lnTo>
                  <a:pt x="10" y="62"/>
                </a:lnTo>
                <a:lnTo>
                  <a:pt x="10" y="62"/>
                </a:lnTo>
                <a:lnTo>
                  <a:pt x="8" y="58"/>
                </a:lnTo>
                <a:lnTo>
                  <a:pt x="8" y="58"/>
                </a:lnTo>
                <a:lnTo>
                  <a:pt x="6" y="52"/>
                </a:lnTo>
                <a:lnTo>
                  <a:pt x="6" y="26"/>
                </a:lnTo>
                <a:lnTo>
                  <a:pt x="0" y="26"/>
                </a:lnTo>
                <a:lnTo>
                  <a:pt x="0" y="16"/>
                </a:lnTo>
                <a:lnTo>
                  <a:pt x="6" y="16"/>
                </a:lnTo>
                <a:lnTo>
                  <a:pt x="6" y="0"/>
                </a:lnTo>
                <a:lnTo>
                  <a:pt x="18" y="0"/>
                </a:lnTo>
                <a:lnTo>
                  <a:pt x="18" y="16"/>
                </a:lnTo>
                <a:lnTo>
                  <a:pt x="28" y="16"/>
                </a:lnTo>
                <a:lnTo>
                  <a:pt x="28" y="26"/>
                </a:lnTo>
                <a:lnTo>
                  <a:pt x="18" y="26"/>
                </a:lnTo>
                <a:lnTo>
                  <a:pt x="18" y="48"/>
                </a:lnTo>
                <a:lnTo>
                  <a:pt x="18" y="48"/>
                </a:lnTo>
                <a:lnTo>
                  <a:pt x="20" y="52"/>
                </a:lnTo>
                <a:lnTo>
                  <a:pt x="20" y="52"/>
                </a:lnTo>
                <a:lnTo>
                  <a:pt x="24" y="54"/>
                </a:lnTo>
                <a:lnTo>
                  <a:pt x="24" y="54"/>
                </a:lnTo>
                <a:lnTo>
                  <a:pt x="28" y="52"/>
                </a:lnTo>
                <a:lnTo>
                  <a:pt x="28" y="52"/>
                </a:lnTo>
                <a:lnTo>
                  <a:pt x="30" y="52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25"/>
          <p:cNvSpPr>
            <a:spLocks/>
          </p:cNvSpPr>
          <p:nvPr/>
        </p:nvSpPr>
        <p:spPr bwMode="auto">
          <a:xfrm>
            <a:off x="9448602" y="2337197"/>
            <a:ext cx="38100" cy="104775"/>
          </a:xfrm>
          <a:custGeom>
            <a:avLst/>
            <a:gdLst>
              <a:gd name="T0" fmla="*/ 0 w 24"/>
              <a:gd name="T1" fmla="*/ 0 h 66"/>
              <a:gd name="T2" fmla="*/ 12 w 24"/>
              <a:gd name="T3" fmla="*/ 0 h 66"/>
              <a:gd name="T4" fmla="*/ 12 w 24"/>
              <a:gd name="T5" fmla="*/ 50 h 66"/>
              <a:gd name="T6" fmla="*/ 12 w 24"/>
              <a:gd name="T7" fmla="*/ 50 h 66"/>
              <a:gd name="T8" fmla="*/ 14 w 24"/>
              <a:gd name="T9" fmla="*/ 54 h 66"/>
              <a:gd name="T10" fmla="*/ 14 w 24"/>
              <a:gd name="T11" fmla="*/ 54 h 66"/>
              <a:gd name="T12" fmla="*/ 18 w 24"/>
              <a:gd name="T13" fmla="*/ 56 h 66"/>
              <a:gd name="T14" fmla="*/ 18 w 24"/>
              <a:gd name="T15" fmla="*/ 56 h 66"/>
              <a:gd name="T16" fmla="*/ 20 w 24"/>
              <a:gd name="T17" fmla="*/ 56 h 66"/>
              <a:gd name="T18" fmla="*/ 20 w 24"/>
              <a:gd name="T19" fmla="*/ 56 h 66"/>
              <a:gd name="T20" fmla="*/ 22 w 24"/>
              <a:gd name="T21" fmla="*/ 54 h 66"/>
              <a:gd name="T22" fmla="*/ 24 w 24"/>
              <a:gd name="T23" fmla="*/ 64 h 66"/>
              <a:gd name="T24" fmla="*/ 24 w 24"/>
              <a:gd name="T25" fmla="*/ 64 h 66"/>
              <a:gd name="T26" fmla="*/ 18 w 24"/>
              <a:gd name="T27" fmla="*/ 66 h 66"/>
              <a:gd name="T28" fmla="*/ 18 w 24"/>
              <a:gd name="T29" fmla="*/ 66 h 66"/>
              <a:gd name="T30" fmla="*/ 12 w 24"/>
              <a:gd name="T31" fmla="*/ 66 h 66"/>
              <a:gd name="T32" fmla="*/ 12 w 24"/>
              <a:gd name="T33" fmla="*/ 66 h 66"/>
              <a:gd name="T34" fmla="*/ 8 w 24"/>
              <a:gd name="T35" fmla="*/ 66 h 66"/>
              <a:gd name="T36" fmla="*/ 4 w 24"/>
              <a:gd name="T37" fmla="*/ 64 h 66"/>
              <a:gd name="T38" fmla="*/ 4 w 24"/>
              <a:gd name="T39" fmla="*/ 64 h 66"/>
              <a:gd name="T40" fmla="*/ 2 w 24"/>
              <a:gd name="T41" fmla="*/ 60 h 66"/>
              <a:gd name="T42" fmla="*/ 0 w 24"/>
              <a:gd name="T43" fmla="*/ 54 h 66"/>
              <a:gd name="T44" fmla="*/ 0 w 24"/>
              <a:gd name="T45" fmla="*/ 0 h 66"/>
              <a:gd name="T46" fmla="*/ 0 w 24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" h="66">
                <a:moveTo>
                  <a:pt x="0" y="0"/>
                </a:moveTo>
                <a:lnTo>
                  <a:pt x="12" y="0"/>
                </a:lnTo>
                <a:lnTo>
                  <a:pt x="12" y="50"/>
                </a:lnTo>
                <a:lnTo>
                  <a:pt x="12" y="50"/>
                </a:lnTo>
                <a:lnTo>
                  <a:pt x="14" y="54"/>
                </a:lnTo>
                <a:lnTo>
                  <a:pt x="14" y="54"/>
                </a:lnTo>
                <a:lnTo>
                  <a:pt x="18" y="56"/>
                </a:lnTo>
                <a:lnTo>
                  <a:pt x="18" y="56"/>
                </a:lnTo>
                <a:lnTo>
                  <a:pt x="20" y="56"/>
                </a:lnTo>
                <a:lnTo>
                  <a:pt x="20" y="56"/>
                </a:lnTo>
                <a:lnTo>
                  <a:pt x="22" y="54"/>
                </a:lnTo>
                <a:lnTo>
                  <a:pt x="24" y="64"/>
                </a:lnTo>
                <a:lnTo>
                  <a:pt x="24" y="64"/>
                </a:lnTo>
                <a:lnTo>
                  <a:pt x="18" y="66"/>
                </a:lnTo>
                <a:lnTo>
                  <a:pt x="18" y="66"/>
                </a:lnTo>
                <a:lnTo>
                  <a:pt x="12" y="66"/>
                </a:lnTo>
                <a:lnTo>
                  <a:pt x="12" y="66"/>
                </a:lnTo>
                <a:lnTo>
                  <a:pt x="8" y="66"/>
                </a:lnTo>
                <a:lnTo>
                  <a:pt x="4" y="64"/>
                </a:lnTo>
                <a:lnTo>
                  <a:pt x="4" y="64"/>
                </a:lnTo>
                <a:lnTo>
                  <a:pt x="2" y="60"/>
                </a:lnTo>
                <a:lnTo>
                  <a:pt x="0" y="5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26"/>
          <p:cNvSpPr>
            <a:spLocks noEditPoints="1"/>
          </p:cNvSpPr>
          <p:nvPr/>
        </p:nvSpPr>
        <p:spPr bwMode="auto">
          <a:xfrm>
            <a:off x="9489877" y="2365772"/>
            <a:ext cx="79375" cy="76200"/>
          </a:xfrm>
          <a:custGeom>
            <a:avLst/>
            <a:gdLst>
              <a:gd name="T0" fmla="*/ 26 w 50"/>
              <a:gd name="T1" fmla="*/ 48 h 48"/>
              <a:gd name="T2" fmla="*/ 16 w 50"/>
              <a:gd name="T3" fmla="*/ 46 h 48"/>
              <a:gd name="T4" fmla="*/ 8 w 50"/>
              <a:gd name="T5" fmla="*/ 42 h 48"/>
              <a:gd name="T6" fmla="*/ 2 w 50"/>
              <a:gd name="T7" fmla="*/ 34 h 48"/>
              <a:gd name="T8" fmla="*/ 0 w 50"/>
              <a:gd name="T9" fmla="*/ 24 h 48"/>
              <a:gd name="T10" fmla="*/ 2 w 50"/>
              <a:gd name="T11" fmla="*/ 14 h 48"/>
              <a:gd name="T12" fmla="*/ 8 w 50"/>
              <a:gd name="T13" fmla="*/ 6 h 48"/>
              <a:gd name="T14" fmla="*/ 16 w 50"/>
              <a:gd name="T15" fmla="*/ 2 h 48"/>
              <a:gd name="T16" fmla="*/ 26 w 50"/>
              <a:gd name="T17" fmla="*/ 0 h 48"/>
              <a:gd name="T18" fmla="*/ 36 w 50"/>
              <a:gd name="T19" fmla="*/ 2 h 48"/>
              <a:gd name="T20" fmla="*/ 44 w 50"/>
              <a:gd name="T21" fmla="*/ 6 h 48"/>
              <a:gd name="T22" fmla="*/ 48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4 w 50"/>
              <a:gd name="T29" fmla="*/ 28 h 48"/>
              <a:gd name="T30" fmla="*/ 14 w 50"/>
              <a:gd name="T31" fmla="*/ 32 h 48"/>
              <a:gd name="T32" fmla="*/ 18 w 50"/>
              <a:gd name="T33" fmla="*/ 36 h 48"/>
              <a:gd name="T34" fmla="*/ 22 w 50"/>
              <a:gd name="T35" fmla="*/ 38 h 48"/>
              <a:gd name="T36" fmla="*/ 26 w 50"/>
              <a:gd name="T37" fmla="*/ 40 h 48"/>
              <a:gd name="T38" fmla="*/ 32 w 50"/>
              <a:gd name="T39" fmla="*/ 38 h 48"/>
              <a:gd name="T40" fmla="*/ 38 w 50"/>
              <a:gd name="T41" fmla="*/ 32 h 48"/>
              <a:gd name="T42" fmla="*/ 48 w 50"/>
              <a:gd name="T43" fmla="*/ 36 h 48"/>
              <a:gd name="T44" fmla="*/ 40 w 50"/>
              <a:gd name="T45" fmla="*/ 44 h 48"/>
              <a:gd name="T46" fmla="*/ 32 w 50"/>
              <a:gd name="T47" fmla="*/ 48 h 48"/>
              <a:gd name="T48" fmla="*/ 26 w 50"/>
              <a:gd name="T49" fmla="*/ 48 h 48"/>
              <a:gd name="T50" fmla="*/ 38 w 50"/>
              <a:gd name="T51" fmla="*/ 20 h 48"/>
              <a:gd name="T52" fmla="*/ 34 w 50"/>
              <a:gd name="T53" fmla="*/ 12 h 48"/>
              <a:gd name="T54" fmla="*/ 30 w 50"/>
              <a:gd name="T55" fmla="*/ 8 h 48"/>
              <a:gd name="T56" fmla="*/ 26 w 50"/>
              <a:gd name="T57" fmla="*/ 8 h 48"/>
              <a:gd name="T58" fmla="*/ 20 w 50"/>
              <a:gd name="T59" fmla="*/ 8 h 48"/>
              <a:gd name="T60" fmla="*/ 18 w 50"/>
              <a:gd name="T61" fmla="*/ 12 h 48"/>
              <a:gd name="T62" fmla="*/ 14 w 50"/>
              <a:gd name="T63" fmla="*/ 14 h 48"/>
              <a:gd name="T64" fmla="*/ 38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6" y="48"/>
                </a:moveTo>
                <a:lnTo>
                  <a:pt x="26" y="48"/>
                </a:lnTo>
                <a:lnTo>
                  <a:pt x="16" y="46"/>
                </a:lnTo>
                <a:lnTo>
                  <a:pt x="16" y="46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8" y="6"/>
                </a:lnTo>
                <a:lnTo>
                  <a:pt x="8" y="6"/>
                </a:lnTo>
                <a:lnTo>
                  <a:pt x="16" y="2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6"/>
                </a:lnTo>
                <a:lnTo>
                  <a:pt x="44" y="6"/>
                </a:lnTo>
                <a:lnTo>
                  <a:pt x="48" y="14"/>
                </a:lnTo>
                <a:lnTo>
                  <a:pt x="48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4" y="32"/>
                </a:lnTo>
                <a:lnTo>
                  <a:pt x="14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2" y="38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8" y="32"/>
                </a:lnTo>
                <a:lnTo>
                  <a:pt x="48" y="36"/>
                </a:lnTo>
                <a:lnTo>
                  <a:pt x="48" y="36"/>
                </a:lnTo>
                <a:lnTo>
                  <a:pt x="44" y="40"/>
                </a:lnTo>
                <a:lnTo>
                  <a:pt x="40" y="44"/>
                </a:lnTo>
                <a:lnTo>
                  <a:pt x="40" y="44"/>
                </a:lnTo>
                <a:lnTo>
                  <a:pt x="32" y="48"/>
                </a:lnTo>
                <a:lnTo>
                  <a:pt x="26" y="48"/>
                </a:lnTo>
                <a:lnTo>
                  <a:pt x="26" y="48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6" y="14"/>
                </a:lnTo>
                <a:lnTo>
                  <a:pt x="34" y="12"/>
                </a:lnTo>
                <a:lnTo>
                  <a:pt x="34" y="12"/>
                </a:lnTo>
                <a:lnTo>
                  <a:pt x="30" y="8"/>
                </a:lnTo>
                <a:lnTo>
                  <a:pt x="26" y="8"/>
                </a:lnTo>
                <a:lnTo>
                  <a:pt x="26" y="8"/>
                </a:lnTo>
                <a:lnTo>
                  <a:pt x="20" y="8"/>
                </a:lnTo>
                <a:lnTo>
                  <a:pt x="20" y="8"/>
                </a:lnTo>
                <a:lnTo>
                  <a:pt x="18" y="12"/>
                </a:lnTo>
                <a:lnTo>
                  <a:pt x="18" y="12"/>
                </a:lnTo>
                <a:lnTo>
                  <a:pt x="14" y="14"/>
                </a:lnTo>
                <a:lnTo>
                  <a:pt x="14" y="14"/>
                </a:lnTo>
                <a:lnTo>
                  <a:pt x="14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27"/>
          <p:cNvSpPr>
            <a:spLocks/>
          </p:cNvSpPr>
          <p:nvPr/>
        </p:nvSpPr>
        <p:spPr bwMode="auto">
          <a:xfrm>
            <a:off x="9604177" y="2340372"/>
            <a:ext cx="85725" cy="101600"/>
          </a:xfrm>
          <a:custGeom>
            <a:avLst/>
            <a:gdLst>
              <a:gd name="T0" fmla="*/ 54 w 54"/>
              <a:gd name="T1" fmla="*/ 10 h 64"/>
              <a:gd name="T2" fmla="*/ 34 w 54"/>
              <a:gd name="T3" fmla="*/ 10 h 64"/>
              <a:gd name="T4" fmla="*/ 34 w 54"/>
              <a:gd name="T5" fmla="*/ 64 h 64"/>
              <a:gd name="T6" fmla="*/ 22 w 54"/>
              <a:gd name="T7" fmla="*/ 64 h 64"/>
              <a:gd name="T8" fmla="*/ 22 w 54"/>
              <a:gd name="T9" fmla="*/ 10 h 64"/>
              <a:gd name="T10" fmla="*/ 0 w 54"/>
              <a:gd name="T11" fmla="*/ 10 h 64"/>
              <a:gd name="T12" fmla="*/ 0 w 54"/>
              <a:gd name="T13" fmla="*/ 0 h 64"/>
              <a:gd name="T14" fmla="*/ 54 w 54"/>
              <a:gd name="T15" fmla="*/ 0 h 64"/>
              <a:gd name="T16" fmla="*/ 54 w 54"/>
              <a:gd name="T17" fmla="*/ 10 h 64"/>
              <a:gd name="T18" fmla="*/ 54 w 54"/>
              <a:gd name="T19" fmla="*/ 1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64">
                <a:moveTo>
                  <a:pt x="54" y="10"/>
                </a:moveTo>
                <a:lnTo>
                  <a:pt x="34" y="10"/>
                </a:lnTo>
                <a:lnTo>
                  <a:pt x="34" y="64"/>
                </a:lnTo>
                <a:lnTo>
                  <a:pt x="22" y="64"/>
                </a:lnTo>
                <a:lnTo>
                  <a:pt x="22" y="10"/>
                </a:lnTo>
                <a:lnTo>
                  <a:pt x="0" y="10"/>
                </a:lnTo>
                <a:lnTo>
                  <a:pt x="0" y="0"/>
                </a:lnTo>
                <a:lnTo>
                  <a:pt x="54" y="0"/>
                </a:lnTo>
                <a:lnTo>
                  <a:pt x="54" y="10"/>
                </a:lnTo>
                <a:lnTo>
                  <a:pt x="54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28"/>
          <p:cNvSpPr>
            <a:spLocks/>
          </p:cNvSpPr>
          <p:nvPr/>
        </p:nvSpPr>
        <p:spPr bwMode="auto">
          <a:xfrm>
            <a:off x="9702602" y="2337197"/>
            <a:ext cx="69850" cy="104775"/>
          </a:xfrm>
          <a:custGeom>
            <a:avLst/>
            <a:gdLst>
              <a:gd name="T0" fmla="*/ 44 w 44"/>
              <a:gd name="T1" fmla="*/ 66 h 66"/>
              <a:gd name="T2" fmla="*/ 32 w 44"/>
              <a:gd name="T3" fmla="*/ 66 h 66"/>
              <a:gd name="T4" fmla="*/ 32 w 44"/>
              <a:gd name="T5" fmla="*/ 38 h 66"/>
              <a:gd name="T6" fmla="*/ 32 w 44"/>
              <a:gd name="T7" fmla="*/ 38 h 66"/>
              <a:gd name="T8" fmla="*/ 30 w 44"/>
              <a:gd name="T9" fmla="*/ 34 h 66"/>
              <a:gd name="T10" fmla="*/ 30 w 44"/>
              <a:gd name="T11" fmla="*/ 30 h 66"/>
              <a:gd name="T12" fmla="*/ 30 w 44"/>
              <a:gd name="T13" fmla="*/ 30 h 66"/>
              <a:gd name="T14" fmla="*/ 26 w 44"/>
              <a:gd name="T15" fmla="*/ 28 h 66"/>
              <a:gd name="T16" fmla="*/ 24 w 44"/>
              <a:gd name="T17" fmla="*/ 28 h 66"/>
              <a:gd name="T18" fmla="*/ 24 w 44"/>
              <a:gd name="T19" fmla="*/ 28 h 66"/>
              <a:gd name="T20" fmla="*/ 20 w 44"/>
              <a:gd name="T21" fmla="*/ 28 h 66"/>
              <a:gd name="T22" fmla="*/ 20 w 44"/>
              <a:gd name="T23" fmla="*/ 28 h 66"/>
              <a:gd name="T24" fmla="*/ 16 w 44"/>
              <a:gd name="T25" fmla="*/ 30 h 66"/>
              <a:gd name="T26" fmla="*/ 16 w 44"/>
              <a:gd name="T27" fmla="*/ 30 h 66"/>
              <a:gd name="T28" fmla="*/ 14 w 44"/>
              <a:gd name="T29" fmla="*/ 34 h 66"/>
              <a:gd name="T30" fmla="*/ 14 w 44"/>
              <a:gd name="T31" fmla="*/ 34 h 66"/>
              <a:gd name="T32" fmla="*/ 12 w 44"/>
              <a:gd name="T33" fmla="*/ 38 h 66"/>
              <a:gd name="T34" fmla="*/ 12 w 44"/>
              <a:gd name="T35" fmla="*/ 66 h 66"/>
              <a:gd name="T36" fmla="*/ 0 w 44"/>
              <a:gd name="T37" fmla="*/ 66 h 66"/>
              <a:gd name="T38" fmla="*/ 0 w 44"/>
              <a:gd name="T39" fmla="*/ 0 h 66"/>
              <a:gd name="T40" fmla="*/ 12 w 44"/>
              <a:gd name="T41" fmla="*/ 0 h 66"/>
              <a:gd name="T42" fmla="*/ 12 w 44"/>
              <a:gd name="T43" fmla="*/ 26 h 66"/>
              <a:gd name="T44" fmla="*/ 12 w 44"/>
              <a:gd name="T45" fmla="*/ 26 h 66"/>
              <a:gd name="T46" fmla="*/ 14 w 44"/>
              <a:gd name="T47" fmla="*/ 22 h 66"/>
              <a:gd name="T48" fmla="*/ 18 w 44"/>
              <a:gd name="T49" fmla="*/ 20 h 66"/>
              <a:gd name="T50" fmla="*/ 18 w 44"/>
              <a:gd name="T51" fmla="*/ 20 h 66"/>
              <a:gd name="T52" fmla="*/ 24 w 44"/>
              <a:gd name="T53" fmla="*/ 18 h 66"/>
              <a:gd name="T54" fmla="*/ 28 w 44"/>
              <a:gd name="T55" fmla="*/ 18 h 66"/>
              <a:gd name="T56" fmla="*/ 28 w 44"/>
              <a:gd name="T57" fmla="*/ 18 h 66"/>
              <a:gd name="T58" fmla="*/ 36 w 44"/>
              <a:gd name="T59" fmla="*/ 18 h 66"/>
              <a:gd name="T60" fmla="*/ 36 w 44"/>
              <a:gd name="T61" fmla="*/ 18 h 66"/>
              <a:gd name="T62" fmla="*/ 40 w 44"/>
              <a:gd name="T63" fmla="*/ 22 h 66"/>
              <a:gd name="T64" fmla="*/ 40 w 44"/>
              <a:gd name="T65" fmla="*/ 22 h 66"/>
              <a:gd name="T66" fmla="*/ 42 w 44"/>
              <a:gd name="T67" fmla="*/ 28 h 66"/>
              <a:gd name="T68" fmla="*/ 42 w 44"/>
              <a:gd name="T69" fmla="*/ 28 h 66"/>
              <a:gd name="T70" fmla="*/ 44 w 44"/>
              <a:gd name="T71" fmla="*/ 36 h 66"/>
              <a:gd name="T72" fmla="*/ 44 w 44"/>
              <a:gd name="T73" fmla="*/ 66 h 66"/>
              <a:gd name="T74" fmla="*/ 44 w 44"/>
              <a:gd name="T7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66">
                <a:moveTo>
                  <a:pt x="44" y="66"/>
                </a:moveTo>
                <a:lnTo>
                  <a:pt x="32" y="66"/>
                </a:lnTo>
                <a:lnTo>
                  <a:pt x="32" y="38"/>
                </a:lnTo>
                <a:lnTo>
                  <a:pt x="32" y="38"/>
                </a:lnTo>
                <a:lnTo>
                  <a:pt x="30" y="34"/>
                </a:lnTo>
                <a:lnTo>
                  <a:pt x="30" y="30"/>
                </a:lnTo>
                <a:lnTo>
                  <a:pt x="30" y="30"/>
                </a:lnTo>
                <a:lnTo>
                  <a:pt x="26" y="28"/>
                </a:lnTo>
                <a:lnTo>
                  <a:pt x="24" y="28"/>
                </a:lnTo>
                <a:lnTo>
                  <a:pt x="24" y="28"/>
                </a:lnTo>
                <a:lnTo>
                  <a:pt x="20" y="28"/>
                </a:lnTo>
                <a:lnTo>
                  <a:pt x="20" y="28"/>
                </a:lnTo>
                <a:lnTo>
                  <a:pt x="16" y="30"/>
                </a:lnTo>
                <a:lnTo>
                  <a:pt x="16" y="30"/>
                </a:lnTo>
                <a:lnTo>
                  <a:pt x="14" y="34"/>
                </a:lnTo>
                <a:lnTo>
                  <a:pt x="14" y="34"/>
                </a:lnTo>
                <a:lnTo>
                  <a:pt x="12" y="38"/>
                </a:lnTo>
                <a:lnTo>
                  <a:pt x="12" y="66"/>
                </a:lnTo>
                <a:lnTo>
                  <a:pt x="0" y="66"/>
                </a:lnTo>
                <a:lnTo>
                  <a:pt x="0" y="0"/>
                </a:lnTo>
                <a:lnTo>
                  <a:pt x="12" y="0"/>
                </a:lnTo>
                <a:lnTo>
                  <a:pt x="12" y="26"/>
                </a:lnTo>
                <a:lnTo>
                  <a:pt x="12" y="26"/>
                </a:lnTo>
                <a:lnTo>
                  <a:pt x="14" y="22"/>
                </a:lnTo>
                <a:lnTo>
                  <a:pt x="18" y="20"/>
                </a:lnTo>
                <a:lnTo>
                  <a:pt x="18" y="20"/>
                </a:lnTo>
                <a:lnTo>
                  <a:pt x="24" y="18"/>
                </a:lnTo>
                <a:lnTo>
                  <a:pt x="28" y="18"/>
                </a:lnTo>
                <a:lnTo>
                  <a:pt x="28" y="18"/>
                </a:lnTo>
                <a:lnTo>
                  <a:pt x="36" y="18"/>
                </a:lnTo>
                <a:lnTo>
                  <a:pt x="36" y="18"/>
                </a:lnTo>
                <a:lnTo>
                  <a:pt x="40" y="22"/>
                </a:lnTo>
                <a:lnTo>
                  <a:pt x="40" y="22"/>
                </a:lnTo>
                <a:lnTo>
                  <a:pt x="42" y="28"/>
                </a:lnTo>
                <a:lnTo>
                  <a:pt x="42" y="28"/>
                </a:lnTo>
                <a:lnTo>
                  <a:pt x="44" y="36"/>
                </a:lnTo>
                <a:lnTo>
                  <a:pt x="44" y="66"/>
                </a:lnTo>
                <a:lnTo>
                  <a:pt x="4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29"/>
          <p:cNvSpPr>
            <a:spLocks/>
          </p:cNvSpPr>
          <p:nvPr/>
        </p:nvSpPr>
        <p:spPr bwMode="auto">
          <a:xfrm>
            <a:off x="9788327" y="2365772"/>
            <a:ext cx="44450" cy="76200"/>
          </a:xfrm>
          <a:custGeom>
            <a:avLst/>
            <a:gdLst>
              <a:gd name="T0" fmla="*/ 28 w 28"/>
              <a:gd name="T1" fmla="*/ 10 h 48"/>
              <a:gd name="T2" fmla="*/ 28 w 28"/>
              <a:gd name="T3" fmla="*/ 10 h 48"/>
              <a:gd name="T4" fmla="*/ 18 w 28"/>
              <a:gd name="T5" fmla="*/ 12 h 48"/>
              <a:gd name="T6" fmla="*/ 18 w 28"/>
              <a:gd name="T7" fmla="*/ 12 h 48"/>
              <a:gd name="T8" fmla="*/ 14 w 28"/>
              <a:gd name="T9" fmla="*/ 16 h 48"/>
              <a:gd name="T10" fmla="*/ 12 w 28"/>
              <a:gd name="T11" fmla="*/ 18 h 48"/>
              <a:gd name="T12" fmla="*/ 12 w 28"/>
              <a:gd name="T13" fmla="*/ 48 h 48"/>
              <a:gd name="T14" fmla="*/ 0 w 28"/>
              <a:gd name="T15" fmla="*/ 48 h 48"/>
              <a:gd name="T16" fmla="*/ 0 w 28"/>
              <a:gd name="T17" fmla="*/ 0 h 48"/>
              <a:gd name="T18" fmla="*/ 10 w 28"/>
              <a:gd name="T19" fmla="*/ 0 h 48"/>
              <a:gd name="T20" fmla="*/ 10 w 28"/>
              <a:gd name="T21" fmla="*/ 10 h 48"/>
              <a:gd name="T22" fmla="*/ 10 w 28"/>
              <a:gd name="T23" fmla="*/ 10 h 48"/>
              <a:gd name="T24" fmla="*/ 14 w 28"/>
              <a:gd name="T25" fmla="*/ 6 h 48"/>
              <a:gd name="T26" fmla="*/ 14 w 28"/>
              <a:gd name="T27" fmla="*/ 6 h 48"/>
              <a:gd name="T28" fmla="*/ 18 w 28"/>
              <a:gd name="T29" fmla="*/ 2 h 48"/>
              <a:gd name="T30" fmla="*/ 18 w 28"/>
              <a:gd name="T31" fmla="*/ 2 h 48"/>
              <a:gd name="T32" fmla="*/ 22 w 28"/>
              <a:gd name="T33" fmla="*/ 0 h 48"/>
              <a:gd name="T34" fmla="*/ 22 w 28"/>
              <a:gd name="T35" fmla="*/ 0 h 48"/>
              <a:gd name="T36" fmla="*/ 26 w 28"/>
              <a:gd name="T37" fmla="*/ 0 h 48"/>
              <a:gd name="T38" fmla="*/ 26 w 28"/>
              <a:gd name="T39" fmla="*/ 0 h 48"/>
              <a:gd name="T40" fmla="*/ 28 w 28"/>
              <a:gd name="T41" fmla="*/ 0 h 48"/>
              <a:gd name="T42" fmla="*/ 28 w 28"/>
              <a:gd name="T43" fmla="*/ 0 h 48"/>
              <a:gd name="T44" fmla="*/ 28 w 28"/>
              <a:gd name="T45" fmla="*/ 0 h 48"/>
              <a:gd name="T46" fmla="*/ 28 w 28"/>
              <a:gd name="T47" fmla="*/ 10 h 48"/>
              <a:gd name="T48" fmla="*/ 28 w 28"/>
              <a:gd name="T49" fmla="*/ 1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" h="48">
                <a:moveTo>
                  <a:pt x="28" y="10"/>
                </a:moveTo>
                <a:lnTo>
                  <a:pt x="28" y="10"/>
                </a:lnTo>
                <a:lnTo>
                  <a:pt x="18" y="12"/>
                </a:lnTo>
                <a:lnTo>
                  <a:pt x="18" y="12"/>
                </a:lnTo>
                <a:lnTo>
                  <a:pt x="14" y="16"/>
                </a:lnTo>
                <a:lnTo>
                  <a:pt x="12" y="18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0" y="0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14" y="6"/>
                </a:lnTo>
                <a:lnTo>
                  <a:pt x="18" y="2"/>
                </a:lnTo>
                <a:lnTo>
                  <a:pt x="18" y="2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10"/>
                </a:lnTo>
                <a:lnTo>
                  <a:pt x="28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30"/>
          <p:cNvSpPr>
            <a:spLocks noEditPoints="1"/>
          </p:cNvSpPr>
          <p:nvPr/>
        </p:nvSpPr>
        <p:spPr bwMode="auto">
          <a:xfrm>
            <a:off x="9835952" y="2365772"/>
            <a:ext cx="79375" cy="76200"/>
          </a:xfrm>
          <a:custGeom>
            <a:avLst/>
            <a:gdLst>
              <a:gd name="T0" fmla="*/ 24 w 50"/>
              <a:gd name="T1" fmla="*/ 48 h 48"/>
              <a:gd name="T2" fmla="*/ 14 w 50"/>
              <a:gd name="T3" fmla="*/ 46 h 48"/>
              <a:gd name="T4" fmla="*/ 6 w 50"/>
              <a:gd name="T5" fmla="*/ 42 h 48"/>
              <a:gd name="T6" fmla="*/ 2 w 50"/>
              <a:gd name="T7" fmla="*/ 34 h 48"/>
              <a:gd name="T8" fmla="*/ 0 w 50"/>
              <a:gd name="T9" fmla="*/ 24 h 48"/>
              <a:gd name="T10" fmla="*/ 2 w 50"/>
              <a:gd name="T11" fmla="*/ 14 h 48"/>
              <a:gd name="T12" fmla="*/ 6 w 50"/>
              <a:gd name="T13" fmla="*/ 6 h 48"/>
              <a:gd name="T14" fmla="*/ 14 w 50"/>
              <a:gd name="T15" fmla="*/ 2 h 48"/>
              <a:gd name="T16" fmla="*/ 24 w 50"/>
              <a:gd name="T17" fmla="*/ 0 h 48"/>
              <a:gd name="T18" fmla="*/ 36 w 50"/>
              <a:gd name="T19" fmla="*/ 2 h 48"/>
              <a:gd name="T20" fmla="*/ 42 w 50"/>
              <a:gd name="T21" fmla="*/ 6 h 48"/>
              <a:gd name="T22" fmla="*/ 48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2 w 50"/>
              <a:gd name="T29" fmla="*/ 28 h 48"/>
              <a:gd name="T30" fmla="*/ 14 w 50"/>
              <a:gd name="T31" fmla="*/ 32 h 48"/>
              <a:gd name="T32" fmla="*/ 16 w 50"/>
              <a:gd name="T33" fmla="*/ 36 h 48"/>
              <a:gd name="T34" fmla="*/ 20 w 50"/>
              <a:gd name="T35" fmla="*/ 38 h 48"/>
              <a:gd name="T36" fmla="*/ 26 w 50"/>
              <a:gd name="T37" fmla="*/ 40 h 48"/>
              <a:gd name="T38" fmla="*/ 32 w 50"/>
              <a:gd name="T39" fmla="*/ 38 h 48"/>
              <a:gd name="T40" fmla="*/ 36 w 50"/>
              <a:gd name="T41" fmla="*/ 32 h 48"/>
              <a:gd name="T42" fmla="*/ 46 w 50"/>
              <a:gd name="T43" fmla="*/ 36 h 48"/>
              <a:gd name="T44" fmla="*/ 38 w 50"/>
              <a:gd name="T45" fmla="*/ 44 h 48"/>
              <a:gd name="T46" fmla="*/ 32 w 50"/>
              <a:gd name="T47" fmla="*/ 48 h 48"/>
              <a:gd name="T48" fmla="*/ 24 w 50"/>
              <a:gd name="T49" fmla="*/ 48 h 48"/>
              <a:gd name="T50" fmla="*/ 36 w 50"/>
              <a:gd name="T51" fmla="*/ 20 h 48"/>
              <a:gd name="T52" fmla="*/ 32 w 50"/>
              <a:gd name="T53" fmla="*/ 12 h 48"/>
              <a:gd name="T54" fmla="*/ 30 w 50"/>
              <a:gd name="T55" fmla="*/ 8 h 48"/>
              <a:gd name="T56" fmla="*/ 24 w 50"/>
              <a:gd name="T57" fmla="*/ 8 h 48"/>
              <a:gd name="T58" fmla="*/ 20 w 50"/>
              <a:gd name="T59" fmla="*/ 8 h 48"/>
              <a:gd name="T60" fmla="*/ 16 w 50"/>
              <a:gd name="T61" fmla="*/ 12 h 48"/>
              <a:gd name="T62" fmla="*/ 14 w 50"/>
              <a:gd name="T63" fmla="*/ 14 h 48"/>
              <a:gd name="T64" fmla="*/ 36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4" y="48"/>
                </a:moveTo>
                <a:lnTo>
                  <a:pt x="24" y="48"/>
                </a:lnTo>
                <a:lnTo>
                  <a:pt x="14" y="46"/>
                </a:lnTo>
                <a:lnTo>
                  <a:pt x="14" y="46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6" y="2"/>
                </a:lnTo>
                <a:lnTo>
                  <a:pt x="36" y="2"/>
                </a:lnTo>
                <a:lnTo>
                  <a:pt x="42" y="6"/>
                </a:lnTo>
                <a:lnTo>
                  <a:pt x="42" y="6"/>
                </a:lnTo>
                <a:lnTo>
                  <a:pt x="48" y="14"/>
                </a:lnTo>
                <a:lnTo>
                  <a:pt x="48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2" y="28"/>
                </a:lnTo>
                <a:lnTo>
                  <a:pt x="12" y="28"/>
                </a:lnTo>
                <a:lnTo>
                  <a:pt x="14" y="32"/>
                </a:lnTo>
                <a:lnTo>
                  <a:pt x="14" y="32"/>
                </a:lnTo>
                <a:lnTo>
                  <a:pt x="16" y="36"/>
                </a:lnTo>
                <a:lnTo>
                  <a:pt x="16" y="36"/>
                </a:lnTo>
                <a:lnTo>
                  <a:pt x="20" y="38"/>
                </a:lnTo>
                <a:lnTo>
                  <a:pt x="20" y="38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6" y="32"/>
                </a:lnTo>
                <a:lnTo>
                  <a:pt x="46" y="36"/>
                </a:lnTo>
                <a:lnTo>
                  <a:pt x="46" y="36"/>
                </a:lnTo>
                <a:lnTo>
                  <a:pt x="44" y="40"/>
                </a:lnTo>
                <a:lnTo>
                  <a:pt x="38" y="44"/>
                </a:lnTo>
                <a:lnTo>
                  <a:pt x="38" y="44"/>
                </a:lnTo>
                <a:lnTo>
                  <a:pt x="32" y="4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36" y="20"/>
                </a:moveTo>
                <a:lnTo>
                  <a:pt x="36" y="20"/>
                </a:lnTo>
                <a:lnTo>
                  <a:pt x="36" y="14"/>
                </a:lnTo>
                <a:lnTo>
                  <a:pt x="32" y="12"/>
                </a:lnTo>
                <a:lnTo>
                  <a:pt x="32" y="12"/>
                </a:lnTo>
                <a:lnTo>
                  <a:pt x="30" y="8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6" y="12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2" y="20"/>
                </a:lnTo>
                <a:lnTo>
                  <a:pt x="36" y="20"/>
                </a:lnTo>
                <a:lnTo>
                  <a:pt x="3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31"/>
          <p:cNvSpPr>
            <a:spLocks noEditPoints="1"/>
          </p:cNvSpPr>
          <p:nvPr/>
        </p:nvSpPr>
        <p:spPr bwMode="auto">
          <a:xfrm>
            <a:off x="9921677" y="2365772"/>
            <a:ext cx="79375" cy="76200"/>
          </a:xfrm>
          <a:custGeom>
            <a:avLst/>
            <a:gdLst>
              <a:gd name="T0" fmla="*/ 24 w 50"/>
              <a:gd name="T1" fmla="*/ 48 h 48"/>
              <a:gd name="T2" fmla="*/ 14 w 50"/>
              <a:gd name="T3" fmla="*/ 46 h 48"/>
              <a:gd name="T4" fmla="*/ 6 w 50"/>
              <a:gd name="T5" fmla="*/ 42 h 48"/>
              <a:gd name="T6" fmla="*/ 2 w 50"/>
              <a:gd name="T7" fmla="*/ 34 h 48"/>
              <a:gd name="T8" fmla="*/ 0 w 50"/>
              <a:gd name="T9" fmla="*/ 24 h 48"/>
              <a:gd name="T10" fmla="*/ 2 w 50"/>
              <a:gd name="T11" fmla="*/ 14 h 48"/>
              <a:gd name="T12" fmla="*/ 6 w 50"/>
              <a:gd name="T13" fmla="*/ 6 h 48"/>
              <a:gd name="T14" fmla="*/ 14 w 50"/>
              <a:gd name="T15" fmla="*/ 2 h 48"/>
              <a:gd name="T16" fmla="*/ 24 w 50"/>
              <a:gd name="T17" fmla="*/ 0 h 48"/>
              <a:gd name="T18" fmla="*/ 36 w 50"/>
              <a:gd name="T19" fmla="*/ 2 h 48"/>
              <a:gd name="T20" fmla="*/ 44 w 50"/>
              <a:gd name="T21" fmla="*/ 6 h 48"/>
              <a:gd name="T22" fmla="*/ 48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2 w 50"/>
              <a:gd name="T29" fmla="*/ 28 h 48"/>
              <a:gd name="T30" fmla="*/ 14 w 50"/>
              <a:gd name="T31" fmla="*/ 32 h 48"/>
              <a:gd name="T32" fmla="*/ 16 w 50"/>
              <a:gd name="T33" fmla="*/ 36 h 48"/>
              <a:gd name="T34" fmla="*/ 20 w 50"/>
              <a:gd name="T35" fmla="*/ 38 h 48"/>
              <a:gd name="T36" fmla="*/ 26 w 50"/>
              <a:gd name="T37" fmla="*/ 40 h 48"/>
              <a:gd name="T38" fmla="*/ 32 w 50"/>
              <a:gd name="T39" fmla="*/ 38 h 48"/>
              <a:gd name="T40" fmla="*/ 36 w 50"/>
              <a:gd name="T41" fmla="*/ 32 h 48"/>
              <a:gd name="T42" fmla="*/ 48 w 50"/>
              <a:gd name="T43" fmla="*/ 36 h 48"/>
              <a:gd name="T44" fmla="*/ 38 w 50"/>
              <a:gd name="T45" fmla="*/ 44 h 48"/>
              <a:gd name="T46" fmla="*/ 32 w 50"/>
              <a:gd name="T47" fmla="*/ 48 h 48"/>
              <a:gd name="T48" fmla="*/ 24 w 50"/>
              <a:gd name="T49" fmla="*/ 48 h 48"/>
              <a:gd name="T50" fmla="*/ 38 w 50"/>
              <a:gd name="T51" fmla="*/ 20 h 48"/>
              <a:gd name="T52" fmla="*/ 34 w 50"/>
              <a:gd name="T53" fmla="*/ 12 h 48"/>
              <a:gd name="T54" fmla="*/ 30 w 50"/>
              <a:gd name="T55" fmla="*/ 8 h 48"/>
              <a:gd name="T56" fmla="*/ 24 w 50"/>
              <a:gd name="T57" fmla="*/ 8 h 48"/>
              <a:gd name="T58" fmla="*/ 20 w 50"/>
              <a:gd name="T59" fmla="*/ 8 h 48"/>
              <a:gd name="T60" fmla="*/ 16 w 50"/>
              <a:gd name="T61" fmla="*/ 12 h 48"/>
              <a:gd name="T62" fmla="*/ 14 w 50"/>
              <a:gd name="T63" fmla="*/ 14 h 48"/>
              <a:gd name="T64" fmla="*/ 38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4" y="48"/>
                </a:moveTo>
                <a:lnTo>
                  <a:pt x="24" y="48"/>
                </a:lnTo>
                <a:lnTo>
                  <a:pt x="14" y="46"/>
                </a:lnTo>
                <a:lnTo>
                  <a:pt x="14" y="46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6" y="2"/>
                </a:lnTo>
                <a:lnTo>
                  <a:pt x="36" y="2"/>
                </a:lnTo>
                <a:lnTo>
                  <a:pt x="44" y="6"/>
                </a:lnTo>
                <a:lnTo>
                  <a:pt x="44" y="6"/>
                </a:lnTo>
                <a:lnTo>
                  <a:pt x="48" y="14"/>
                </a:lnTo>
                <a:lnTo>
                  <a:pt x="48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2" y="28"/>
                </a:lnTo>
                <a:lnTo>
                  <a:pt x="12" y="28"/>
                </a:lnTo>
                <a:lnTo>
                  <a:pt x="14" y="32"/>
                </a:lnTo>
                <a:lnTo>
                  <a:pt x="14" y="32"/>
                </a:lnTo>
                <a:lnTo>
                  <a:pt x="16" y="36"/>
                </a:lnTo>
                <a:lnTo>
                  <a:pt x="16" y="36"/>
                </a:lnTo>
                <a:lnTo>
                  <a:pt x="20" y="38"/>
                </a:lnTo>
                <a:lnTo>
                  <a:pt x="20" y="38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6" y="32"/>
                </a:lnTo>
                <a:lnTo>
                  <a:pt x="48" y="36"/>
                </a:lnTo>
                <a:lnTo>
                  <a:pt x="48" y="36"/>
                </a:lnTo>
                <a:lnTo>
                  <a:pt x="44" y="40"/>
                </a:lnTo>
                <a:lnTo>
                  <a:pt x="38" y="44"/>
                </a:lnTo>
                <a:lnTo>
                  <a:pt x="38" y="44"/>
                </a:lnTo>
                <a:lnTo>
                  <a:pt x="32" y="4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6" y="14"/>
                </a:lnTo>
                <a:lnTo>
                  <a:pt x="34" y="12"/>
                </a:lnTo>
                <a:lnTo>
                  <a:pt x="34" y="12"/>
                </a:lnTo>
                <a:lnTo>
                  <a:pt x="30" y="8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6" y="12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2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306"/>
          <p:cNvSpPr>
            <a:spLocks/>
          </p:cNvSpPr>
          <p:nvPr/>
        </p:nvSpPr>
        <p:spPr bwMode="auto">
          <a:xfrm>
            <a:off x="8991402" y="4585097"/>
            <a:ext cx="1200150" cy="212725"/>
          </a:xfrm>
          <a:custGeom>
            <a:avLst/>
            <a:gdLst>
              <a:gd name="T0" fmla="*/ 0 w 756"/>
              <a:gd name="T1" fmla="*/ 0 h 134"/>
              <a:gd name="T2" fmla="*/ 700 w 756"/>
              <a:gd name="T3" fmla="*/ 0 h 134"/>
              <a:gd name="T4" fmla="*/ 700 w 756"/>
              <a:gd name="T5" fmla="*/ 0 h 134"/>
              <a:gd name="T6" fmla="*/ 712 w 756"/>
              <a:gd name="T7" fmla="*/ 2 h 134"/>
              <a:gd name="T8" fmla="*/ 722 w 756"/>
              <a:gd name="T9" fmla="*/ 4 h 134"/>
              <a:gd name="T10" fmla="*/ 732 w 756"/>
              <a:gd name="T11" fmla="*/ 10 h 134"/>
              <a:gd name="T12" fmla="*/ 740 w 756"/>
              <a:gd name="T13" fmla="*/ 16 h 134"/>
              <a:gd name="T14" fmla="*/ 746 w 756"/>
              <a:gd name="T15" fmla="*/ 24 h 134"/>
              <a:gd name="T16" fmla="*/ 752 w 756"/>
              <a:gd name="T17" fmla="*/ 34 h 134"/>
              <a:gd name="T18" fmla="*/ 754 w 756"/>
              <a:gd name="T19" fmla="*/ 44 h 134"/>
              <a:gd name="T20" fmla="*/ 756 w 756"/>
              <a:gd name="T21" fmla="*/ 56 h 134"/>
              <a:gd name="T22" fmla="*/ 756 w 756"/>
              <a:gd name="T23" fmla="*/ 134 h 134"/>
              <a:gd name="T24" fmla="*/ 54 w 756"/>
              <a:gd name="T25" fmla="*/ 134 h 134"/>
              <a:gd name="T26" fmla="*/ 54 w 756"/>
              <a:gd name="T27" fmla="*/ 134 h 134"/>
              <a:gd name="T28" fmla="*/ 44 w 756"/>
              <a:gd name="T29" fmla="*/ 132 h 134"/>
              <a:gd name="T30" fmla="*/ 34 w 756"/>
              <a:gd name="T31" fmla="*/ 130 h 134"/>
              <a:gd name="T32" fmla="*/ 24 w 756"/>
              <a:gd name="T33" fmla="*/ 124 h 134"/>
              <a:gd name="T34" fmla="*/ 16 w 756"/>
              <a:gd name="T35" fmla="*/ 118 h 134"/>
              <a:gd name="T36" fmla="*/ 10 w 756"/>
              <a:gd name="T37" fmla="*/ 110 h 134"/>
              <a:gd name="T38" fmla="*/ 4 w 756"/>
              <a:gd name="T39" fmla="*/ 100 h 134"/>
              <a:gd name="T40" fmla="*/ 0 w 756"/>
              <a:gd name="T41" fmla="*/ 90 h 134"/>
              <a:gd name="T42" fmla="*/ 0 w 756"/>
              <a:gd name="T43" fmla="*/ 78 h 134"/>
              <a:gd name="T44" fmla="*/ 0 w 756"/>
              <a:gd name="T45" fmla="*/ 0 h 134"/>
              <a:gd name="T46" fmla="*/ 0 w 756"/>
              <a:gd name="T4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" h="134">
                <a:moveTo>
                  <a:pt x="0" y="0"/>
                </a:moveTo>
                <a:lnTo>
                  <a:pt x="700" y="0"/>
                </a:lnTo>
                <a:lnTo>
                  <a:pt x="700" y="0"/>
                </a:lnTo>
                <a:lnTo>
                  <a:pt x="712" y="2"/>
                </a:lnTo>
                <a:lnTo>
                  <a:pt x="722" y="4"/>
                </a:lnTo>
                <a:lnTo>
                  <a:pt x="732" y="10"/>
                </a:lnTo>
                <a:lnTo>
                  <a:pt x="740" y="16"/>
                </a:lnTo>
                <a:lnTo>
                  <a:pt x="746" y="24"/>
                </a:lnTo>
                <a:lnTo>
                  <a:pt x="752" y="34"/>
                </a:lnTo>
                <a:lnTo>
                  <a:pt x="754" y="44"/>
                </a:lnTo>
                <a:lnTo>
                  <a:pt x="756" y="56"/>
                </a:lnTo>
                <a:lnTo>
                  <a:pt x="756" y="134"/>
                </a:lnTo>
                <a:lnTo>
                  <a:pt x="54" y="134"/>
                </a:lnTo>
                <a:lnTo>
                  <a:pt x="54" y="134"/>
                </a:lnTo>
                <a:lnTo>
                  <a:pt x="44" y="132"/>
                </a:lnTo>
                <a:lnTo>
                  <a:pt x="34" y="130"/>
                </a:lnTo>
                <a:lnTo>
                  <a:pt x="24" y="124"/>
                </a:lnTo>
                <a:lnTo>
                  <a:pt x="16" y="118"/>
                </a:lnTo>
                <a:lnTo>
                  <a:pt x="10" y="110"/>
                </a:lnTo>
                <a:lnTo>
                  <a:pt x="4" y="100"/>
                </a:lnTo>
                <a:lnTo>
                  <a:pt x="0" y="90"/>
                </a:lnTo>
                <a:lnTo>
                  <a:pt x="0" y="7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307"/>
          <p:cNvSpPr>
            <a:spLocks/>
          </p:cNvSpPr>
          <p:nvPr/>
        </p:nvSpPr>
        <p:spPr bwMode="auto">
          <a:xfrm>
            <a:off x="7953177" y="4127897"/>
            <a:ext cx="1184275" cy="603250"/>
          </a:xfrm>
          <a:custGeom>
            <a:avLst/>
            <a:gdLst>
              <a:gd name="T0" fmla="*/ 726 w 746"/>
              <a:gd name="T1" fmla="*/ 338 h 380"/>
              <a:gd name="T2" fmla="*/ 726 w 746"/>
              <a:gd name="T3" fmla="*/ 338 h 380"/>
              <a:gd name="T4" fmla="*/ 718 w 746"/>
              <a:gd name="T5" fmla="*/ 338 h 380"/>
              <a:gd name="T6" fmla="*/ 710 w 746"/>
              <a:gd name="T7" fmla="*/ 342 h 380"/>
              <a:gd name="T8" fmla="*/ 706 w 746"/>
              <a:gd name="T9" fmla="*/ 348 h 380"/>
              <a:gd name="T10" fmla="*/ 704 w 746"/>
              <a:gd name="T11" fmla="*/ 356 h 380"/>
              <a:gd name="T12" fmla="*/ 352 w 746"/>
              <a:gd name="T13" fmla="*/ 356 h 380"/>
              <a:gd name="T14" fmla="*/ 352 w 746"/>
              <a:gd name="T15" fmla="*/ 18 h 380"/>
              <a:gd name="T16" fmla="*/ 42 w 746"/>
              <a:gd name="T17" fmla="*/ 18 h 380"/>
              <a:gd name="T18" fmla="*/ 42 w 746"/>
              <a:gd name="T19" fmla="*/ 18 h 380"/>
              <a:gd name="T20" fmla="*/ 40 w 746"/>
              <a:gd name="T21" fmla="*/ 12 h 380"/>
              <a:gd name="T22" fmla="*/ 34 w 746"/>
              <a:gd name="T23" fmla="*/ 6 h 380"/>
              <a:gd name="T24" fmla="*/ 28 w 746"/>
              <a:gd name="T25" fmla="*/ 2 h 380"/>
              <a:gd name="T26" fmla="*/ 20 w 746"/>
              <a:gd name="T27" fmla="*/ 0 h 380"/>
              <a:gd name="T28" fmla="*/ 20 w 746"/>
              <a:gd name="T29" fmla="*/ 0 h 380"/>
              <a:gd name="T30" fmla="*/ 12 w 746"/>
              <a:gd name="T31" fmla="*/ 2 h 380"/>
              <a:gd name="T32" fmla="*/ 6 w 746"/>
              <a:gd name="T33" fmla="*/ 8 h 380"/>
              <a:gd name="T34" fmla="*/ 2 w 746"/>
              <a:gd name="T35" fmla="*/ 14 h 380"/>
              <a:gd name="T36" fmla="*/ 0 w 746"/>
              <a:gd name="T37" fmla="*/ 22 h 380"/>
              <a:gd name="T38" fmla="*/ 0 w 746"/>
              <a:gd name="T39" fmla="*/ 22 h 380"/>
              <a:gd name="T40" fmla="*/ 2 w 746"/>
              <a:gd name="T41" fmla="*/ 30 h 380"/>
              <a:gd name="T42" fmla="*/ 6 w 746"/>
              <a:gd name="T43" fmla="*/ 38 h 380"/>
              <a:gd name="T44" fmla="*/ 12 w 746"/>
              <a:gd name="T45" fmla="*/ 42 h 380"/>
              <a:gd name="T46" fmla="*/ 20 w 746"/>
              <a:gd name="T47" fmla="*/ 44 h 380"/>
              <a:gd name="T48" fmla="*/ 20 w 746"/>
              <a:gd name="T49" fmla="*/ 44 h 380"/>
              <a:gd name="T50" fmla="*/ 28 w 746"/>
              <a:gd name="T51" fmla="*/ 42 h 380"/>
              <a:gd name="T52" fmla="*/ 34 w 746"/>
              <a:gd name="T53" fmla="*/ 40 h 380"/>
              <a:gd name="T54" fmla="*/ 38 w 746"/>
              <a:gd name="T55" fmla="*/ 34 h 380"/>
              <a:gd name="T56" fmla="*/ 42 w 746"/>
              <a:gd name="T57" fmla="*/ 28 h 380"/>
              <a:gd name="T58" fmla="*/ 342 w 746"/>
              <a:gd name="T59" fmla="*/ 28 h 380"/>
              <a:gd name="T60" fmla="*/ 342 w 746"/>
              <a:gd name="T61" fmla="*/ 366 h 380"/>
              <a:gd name="T62" fmla="*/ 706 w 746"/>
              <a:gd name="T63" fmla="*/ 366 h 380"/>
              <a:gd name="T64" fmla="*/ 706 w 746"/>
              <a:gd name="T65" fmla="*/ 366 h 380"/>
              <a:gd name="T66" fmla="*/ 708 w 746"/>
              <a:gd name="T67" fmla="*/ 370 h 380"/>
              <a:gd name="T68" fmla="*/ 712 w 746"/>
              <a:gd name="T69" fmla="*/ 376 h 380"/>
              <a:gd name="T70" fmla="*/ 718 w 746"/>
              <a:gd name="T71" fmla="*/ 378 h 380"/>
              <a:gd name="T72" fmla="*/ 726 w 746"/>
              <a:gd name="T73" fmla="*/ 380 h 380"/>
              <a:gd name="T74" fmla="*/ 726 w 746"/>
              <a:gd name="T75" fmla="*/ 380 h 380"/>
              <a:gd name="T76" fmla="*/ 734 w 746"/>
              <a:gd name="T77" fmla="*/ 378 h 380"/>
              <a:gd name="T78" fmla="*/ 740 w 746"/>
              <a:gd name="T79" fmla="*/ 374 h 380"/>
              <a:gd name="T80" fmla="*/ 744 w 746"/>
              <a:gd name="T81" fmla="*/ 366 h 380"/>
              <a:gd name="T82" fmla="*/ 746 w 746"/>
              <a:gd name="T83" fmla="*/ 358 h 380"/>
              <a:gd name="T84" fmla="*/ 746 w 746"/>
              <a:gd name="T85" fmla="*/ 358 h 380"/>
              <a:gd name="T86" fmla="*/ 744 w 746"/>
              <a:gd name="T87" fmla="*/ 350 h 380"/>
              <a:gd name="T88" fmla="*/ 740 w 746"/>
              <a:gd name="T89" fmla="*/ 344 h 380"/>
              <a:gd name="T90" fmla="*/ 734 w 746"/>
              <a:gd name="T91" fmla="*/ 338 h 380"/>
              <a:gd name="T92" fmla="*/ 726 w 746"/>
              <a:gd name="T93" fmla="*/ 338 h 380"/>
              <a:gd name="T94" fmla="*/ 726 w 746"/>
              <a:gd name="T95" fmla="*/ 338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46" h="380">
                <a:moveTo>
                  <a:pt x="726" y="338"/>
                </a:moveTo>
                <a:lnTo>
                  <a:pt x="726" y="338"/>
                </a:lnTo>
                <a:lnTo>
                  <a:pt x="718" y="338"/>
                </a:lnTo>
                <a:lnTo>
                  <a:pt x="710" y="342"/>
                </a:lnTo>
                <a:lnTo>
                  <a:pt x="706" y="348"/>
                </a:lnTo>
                <a:lnTo>
                  <a:pt x="704" y="356"/>
                </a:lnTo>
                <a:lnTo>
                  <a:pt x="352" y="356"/>
                </a:lnTo>
                <a:lnTo>
                  <a:pt x="352" y="18"/>
                </a:lnTo>
                <a:lnTo>
                  <a:pt x="42" y="18"/>
                </a:lnTo>
                <a:lnTo>
                  <a:pt x="42" y="18"/>
                </a:lnTo>
                <a:lnTo>
                  <a:pt x="40" y="12"/>
                </a:lnTo>
                <a:lnTo>
                  <a:pt x="34" y="6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lnTo>
                  <a:pt x="12" y="2"/>
                </a:lnTo>
                <a:lnTo>
                  <a:pt x="6" y="8"/>
                </a:lnTo>
                <a:lnTo>
                  <a:pt x="2" y="14"/>
                </a:lnTo>
                <a:lnTo>
                  <a:pt x="0" y="22"/>
                </a:lnTo>
                <a:lnTo>
                  <a:pt x="0" y="22"/>
                </a:lnTo>
                <a:lnTo>
                  <a:pt x="2" y="30"/>
                </a:lnTo>
                <a:lnTo>
                  <a:pt x="6" y="38"/>
                </a:lnTo>
                <a:lnTo>
                  <a:pt x="12" y="42"/>
                </a:lnTo>
                <a:lnTo>
                  <a:pt x="20" y="44"/>
                </a:lnTo>
                <a:lnTo>
                  <a:pt x="20" y="44"/>
                </a:lnTo>
                <a:lnTo>
                  <a:pt x="28" y="42"/>
                </a:lnTo>
                <a:lnTo>
                  <a:pt x="34" y="40"/>
                </a:lnTo>
                <a:lnTo>
                  <a:pt x="38" y="34"/>
                </a:lnTo>
                <a:lnTo>
                  <a:pt x="42" y="28"/>
                </a:lnTo>
                <a:lnTo>
                  <a:pt x="342" y="28"/>
                </a:lnTo>
                <a:lnTo>
                  <a:pt x="342" y="366"/>
                </a:lnTo>
                <a:lnTo>
                  <a:pt x="706" y="366"/>
                </a:lnTo>
                <a:lnTo>
                  <a:pt x="706" y="366"/>
                </a:lnTo>
                <a:lnTo>
                  <a:pt x="708" y="370"/>
                </a:lnTo>
                <a:lnTo>
                  <a:pt x="712" y="376"/>
                </a:lnTo>
                <a:lnTo>
                  <a:pt x="718" y="378"/>
                </a:lnTo>
                <a:lnTo>
                  <a:pt x="726" y="380"/>
                </a:lnTo>
                <a:lnTo>
                  <a:pt x="726" y="380"/>
                </a:lnTo>
                <a:lnTo>
                  <a:pt x="734" y="378"/>
                </a:lnTo>
                <a:lnTo>
                  <a:pt x="740" y="374"/>
                </a:lnTo>
                <a:lnTo>
                  <a:pt x="744" y="366"/>
                </a:lnTo>
                <a:lnTo>
                  <a:pt x="746" y="358"/>
                </a:lnTo>
                <a:lnTo>
                  <a:pt x="746" y="358"/>
                </a:lnTo>
                <a:lnTo>
                  <a:pt x="744" y="350"/>
                </a:lnTo>
                <a:lnTo>
                  <a:pt x="740" y="344"/>
                </a:lnTo>
                <a:lnTo>
                  <a:pt x="734" y="338"/>
                </a:lnTo>
                <a:lnTo>
                  <a:pt x="726" y="338"/>
                </a:lnTo>
                <a:lnTo>
                  <a:pt x="726" y="338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308"/>
          <p:cNvSpPr>
            <a:spLocks/>
          </p:cNvSpPr>
          <p:nvPr/>
        </p:nvSpPr>
        <p:spPr bwMode="auto">
          <a:xfrm>
            <a:off x="9261277" y="4648597"/>
            <a:ext cx="85725" cy="101600"/>
          </a:xfrm>
          <a:custGeom>
            <a:avLst/>
            <a:gdLst>
              <a:gd name="T0" fmla="*/ 54 w 54"/>
              <a:gd name="T1" fmla="*/ 12 h 64"/>
              <a:gd name="T2" fmla="*/ 34 w 54"/>
              <a:gd name="T3" fmla="*/ 12 h 64"/>
              <a:gd name="T4" fmla="*/ 34 w 54"/>
              <a:gd name="T5" fmla="*/ 64 h 64"/>
              <a:gd name="T6" fmla="*/ 22 w 54"/>
              <a:gd name="T7" fmla="*/ 64 h 64"/>
              <a:gd name="T8" fmla="*/ 22 w 54"/>
              <a:gd name="T9" fmla="*/ 12 h 64"/>
              <a:gd name="T10" fmla="*/ 0 w 54"/>
              <a:gd name="T11" fmla="*/ 12 h 64"/>
              <a:gd name="T12" fmla="*/ 0 w 54"/>
              <a:gd name="T13" fmla="*/ 0 h 64"/>
              <a:gd name="T14" fmla="*/ 54 w 54"/>
              <a:gd name="T15" fmla="*/ 0 h 64"/>
              <a:gd name="T16" fmla="*/ 54 w 54"/>
              <a:gd name="T17" fmla="*/ 12 h 64"/>
              <a:gd name="T18" fmla="*/ 54 w 54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64">
                <a:moveTo>
                  <a:pt x="54" y="12"/>
                </a:moveTo>
                <a:lnTo>
                  <a:pt x="34" y="12"/>
                </a:lnTo>
                <a:lnTo>
                  <a:pt x="34" y="64"/>
                </a:lnTo>
                <a:lnTo>
                  <a:pt x="22" y="64"/>
                </a:lnTo>
                <a:lnTo>
                  <a:pt x="22" y="12"/>
                </a:lnTo>
                <a:lnTo>
                  <a:pt x="0" y="12"/>
                </a:lnTo>
                <a:lnTo>
                  <a:pt x="0" y="0"/>
                </a:lnTo>
                <a:lnTo>
                  <a:pt x="54" y="0"/>
                </a:lnTo>
                <a:lnTo>
                  <a:pt x="54" y="12"/>
                </a:lnTo>
                <a:lnTo>
                  <a:pt x="5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309"/>
          <p:cNvSpPr>
            <a:spLocks noEditPoints="1"/>
          </p:cNvSpPr>
          <p:nvPr/>
        </p:nvSpPr>
        <p:spPr bwMode="auto">
          <a:xfrm>
            <a:off x="9356527" y="4645422"/>
            <a:ext cx="19050" cy="104775"/>
          </a:xfrm>
          <a:custGeom>
            <a:avLst/>
            <a:gdLst>
              <a:gd name="T0" fmla="*/ 0 w 12"/>
              <a:gd name="T1" fmla="*/ 66 h 66"/>
              <a:gd name="T2" fmla="*/ 0 w 12"/>
              <a:gd name="T3" fmla="*/ 20 h 66"/>
              <a:gd name="T4" fmla="*/ 12 w 12"/>
              <a:gd name="T5" fmla="*/ 20 h 66"/>
              <a:gd name="T6" fmla="*/ 12 w 12"/>
              <a:gd name="T7" fmla="*/ 66 h 66"/>
              <a:gd name="T8" fmla="*/ 0 w 12"/>
              <a:gd name="T9" fmla="*/ 66 h 66"/>
              <a:gd name="T10" fmla="*/ 0 w 12"/>
              <a:gd name="T11" fmla="*/ 66 h 66"/>
              <a:gd name="T12" fmla="*/ 0 w 12"/>
              <a:gd name="T13" fmla="*/ 12 h 66"/>
              <a:gd name="T14" fmla="*/ 0 w 12"/>
              <a:gd name="T15" fmla="*/ 0 h 66"/>
              <a:gd name="T16" fmla="*/ 12 w 12"/>
              <a:gd name="T17" fmla="*/ 0 h 66"/>
              <a:gd name="T18" fmla="*/ 12 w 12"/>
              <a:gd name="T19" fmla="*/ 12 h 66"/>
              <a:gd name="T20" fmla="*/ 0 w 12"/>
              <a:gd name="T21" fmla="*/ 12 h 66"/>
              <a:gd name="T22" fmla="*/ 0 w 12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66">
                <a:moveTo>
                  <a:pt x="0" y="66"/>
                </a:moveTo>
                <a:lnTo>
                  <a:pt x="0" y="20"/>
                </a:lnTo>
                <a:lnTo>
                  <a:pt x="12" y="20"/>
                </a:lnTo>
                <a:lnTo>
                  <a:pt x="12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310"/>
          <p:cNvSpPr>
            <a:spLocks/>
          </p:cNvSpPr>
          <p:nvPr/>
        </p:nvSpPr>
        <p:spPr bwMode="auto">
          <a:xfrm>
            <a:off x="9388277" y="46517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2 h 64"/>
              <a:gd name="T6" fmla="*/ 26 w 32"/>
              <a:gd name="T7" fmla="*/ 62 h 64"/>
              <a:gd name="T8" fmla="*/ 18 w 32"/>
              <a:gd name="T9" fmla="*/ 64 h 64"/>
              <a:gd name="T10" fmla="*/ 18 w 32"/>
              <a:gd name="T11" fmla="*/ 64 h 64"/>
              <a:gd name="T12" fmla="*/ 14 w 32"/>
              <a:gd name="T13" fmla="*/ 62 h 64"/>
              <a:gd name="T14" fmla="*/ 14 w 32"/>
              <a:gd name="T15" fmla="*/ 62 h 64"/>
              <a:gd name="T16" fmla="*/ 10 w 32"/>
              <a:gd name="T17" fmla="*/ 60 h 64"/>
              <a:gd name="T18" fmla="*/ 10 w 32"/>
              <a:gd name="T19" fmla="*/ 60 h 64"/>
              <a:gd name="T20" fmla="*/ 8 w 32"/>
              <a:gd name="T21" fmla="*/ 58 h 64"/>
              <a:gd name="T22" fmla="*/ 8 w 32"/>
              <a:gd name="T23" fmla="*/ 58 h 64"/>
              <a:gd name="T24" fmla="*/ 6 w 32"/>
              <a:gd name="T25" fmla="*/ 52 h 64"/>
              <a:gd name="T26" fmla="*/ 6 w 32"/>
              <a:gd name="T27" fmla="*/ 24 h 64"/>
              <a:gd name="T28" fmla="*/ 0 w 32"/>
              <a:gd name="T29" fmla="*/ 24 h 64"/>
              <a:gd name="T30" fmla="*/ 0 w 32"/>
              <a:gd name="T31" fmla="*/ 16 h 64"/>
              <a:gd name="T32" fmla="*/ 6 w 32"/>
              <a:gd name="T33" fmla="*/ 16 h 64"/>
              <a:gd name="T34" fmla="*/ 6 w 32"/>
              <a:gd name="T35" fmla="*/ 0 h 64"/>
              <a:gd name="T36" fmla="*/ 18 w 32"/>
              <a:gd name="T37" fmla="*/ 0 h 64"/>
              <a:gd name="T38" fmla="*/ 18 w 32"/>
              <a:gd name="T39" fmla="*/ 16 h 64"/>
              <a:gd name="T40" fmla="*/ 28 w 32"/>
              <a:gd name="T41" fmla="*/ 16 h 64"/>
              <a:gd name="T42" fmla="*/ 28 w 32"/>
              <a:gd name="T43" fmla="*/ 24 h 64"/>
              <a:gd name="T44" fmla="*/ 18 w 32"/>
              <a:gd name="T45" fmla="*/ 24 h 64"/>
              <a:gd name="T46" fmla="*/ 18 w 32"/>
              <a:gd name="T47" fmla="*/ 48 h 64"/>
              <a:gd name="T48" fmla="*/ 18 w 32"/>
              <a:gd name="T49" fmla="*/ 48 h 64"/>
              <a:gd name="T50" fmla="*/ 20 w 32"/>
              <a:gd name="T51" fmla="*/ 52 h 64"/>
              <a:gd name="T52" fmla="*/ 20 w 32"/>
              <a:gd name="T53" fmla="*/ 52 h 64"/>
              <a:gd name="T54" fmla="*/ 24 w 32"/>
              <a:gd name="T55" fmla="*/ 52 h 64"/>
              <a:gd name="T56" fmla="*/ 24 w 32"/>
              <a:gd name="T57" fmla="*/ 52 h 64"/>
              <a:gd name="T58" fmla="*/ 28 w 32"/>
              <a:gd name="T59" fmla="*/ 52 h 64"/>
              <a:gd name="T60" fmla="*/ 28 w 32"/>
              <a:gd name="T61" fmla="*/ 52 h 64"/>
              <a:gd name="T62" fmla="*/ 30 w 32"/>
              <a:gd name="T63" fmla="*/ 50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2"/>
                </a:lnTo>
                <a:lnTo>
                  <a:pt x="26" y="62"/>
                </a:lnTo>
                <a:lnTo>
                  <a:pt x="18" y="64"/>
                </a:lnTo>
                <a:lnTo>
                  <a:pt x="18" y="64"/>
                </a:lnTo>
                <a:lnTo>
                  <a:pt x="14" y="62"/>
                </a:lnTo>
                <a:lnTo>
                  <a:pt x="14" y="62"/>
                </a:lnTo>
                <a:lnTo>
                  <a:pt x="10" y="60"/>
                </a:lnTo>
                <a:lnTo>
                  <a:pt x="10" y="60"/>
                </a:lnTo>
                <a:lnTo>
                  <a:pt x="8" y="58"/>
                </a:lnTo>
                <a:lnTo>
                  <a:pt x="8" y="58"/>
                </a:lnTo>
                <a:lnTo>
                  <a:pt x="6" y="52"/>
                </a:lnTo>
                <a:lnTo>
                  <a:pt x="6" y="24"/>
                </a:lnTo>
                <a:lnTo>
                  <a:pt x="0" y="24"/>
                </a:lnTo>
                <a:lnTo>
                  <a:pt x="0" y="16"/>
                </a:lnTo>
                <a:lnTo>
                  <a:pt x="6" y="16"/>
                </a:lnTo>
                <a:lnTo>
                  <a:pt x="6" y="0"/>
                </a:lnTo>
                <a:lnTo>
                  <a:pt x="18" y="0"/>
                </a:lnTo>
                <a:lnTo>
                  <a:pt x="18" y="16"/>
                </a:lnTo>
                <a:lnTo>
                  <a:pt x="28" y="16"/>
                </a:lnTo>
                <a:lnTo>
                  <a:pt x="28" y="24"/>
                </a:lnTo>
                <a:lnTo>
                  <a:pt x="18" y="24"/>
                </a:lnTo>
                <a:lnTo>
                  <a:pt x="18" y="48"/>
                </a:lnTo>
                <a:lnTo>
                  <a:pt x="18" y="48"/>
                </a:lnTo>
                <a:lnTo>
                  <a:pt x="20" y="52"/>
                </a:lnTo>
                <a:lnTo>
                  <a:pt x="20" y="52"/>
                </a:lnTo>
                <a:lnTo>
                  <a:pt x="24" y="52"/>
                </a:lnTo>
                <a:lnTo>
                  <a:pt x="24" y="52"/>
                </a:lnTo>
                <a:lnTo>
                  <a:pt x="28" y="52"/>
                </a:lnTo>
                <a:lnTo>
                  <a:pt x="28" y="52"/>
                </a:lnTo>
                <a:lnTo>
                  <a:pt x="30" y="50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311"/>
          <p:cNvSpPr>
            <a:spLocks/>
          </p:cNvSpPr>
          <p:nvPr/>
        </p:nvSpPr>
        <p:spPr bwMode="auto">
          <a:xfrm>
            <a:off x="9448602" y="4645422"/>
            <a:ext cx="38100" cy="107950"/>
          </a:xfrm>
          <a:custGeom>
            <a:avLst/>
            <a:gdLst>
              <a:gd name="T0" fmla="*/ 0 w 24"/>
              <a:gd name="T1" fmla="*/ 0 h 68"/>
              <a:gd name="T2" fmla="*/ 12 w 24"/>
              <a:gd name="T3" fmla="*/ 0 h 68"/>
              <a:gd name="T4" fmla="*/ 12 w 24"/>
              <a:gd name="T5" fmla="*/ 52 h 68"/>
              <a:gd name="T6" fmla="*/ 12 w 24"/>
              <a:gd name="T7" fmla="*/ 52 h 68"/>
              <a:gd name="T8" fmla="*/ 14 w 24"/>
              <a:gd name="T9" fmla="*/ 56 h 68"/>
              <a:gd name="T10" fmla="*/ 14 w 24"/>
              <a:gd name="T11" fmla="*/ 56 h 68"/>
              <a:gd name="T12" fmla="*/ 18 w 24"/>
              <a:gd name="T13" fmla="*/ 56 h 68"/>
              <a:gd name="T14" fmla="*/ 18 w 24"/>
              <a:gd name="T15" fmla="*/ 56 h 68"/>
              <a:gd name="T16" fmla="*/ 20 w 24"/>
              <a:gd name="T17" fmla="*/ 56 h 68"/>
              <a:gd name="T18" fmla="*/ 20 w 24"/>
              <a:gd name="T19" fmla="*/ 56 h 68"/>
              <a:gd name="T20" fmla="*/ 22 w 24"/>
              <a:gd name="T21" fmla="*/ 56 h 68"/>
              <a:gd name="T22" fmla="*/ 24 w 24"/>
              <a:gd name="T23" fmla="*/ 64 h 68"/>
              <a:gd name="T24" fmla="*/ 24 w 24"/>
              <a:gd name="T25" fmla="*/ 64 h 68"/>
              <a:gd name="T26" fmla="*/ 18 w 24"/>
              <a:gd name="T27" fmla="*/ 66 h 68"/>
              <a:gd name="T28" fmla="*/ 18 w 24"/>
              <a:gd name="T29" fmla="*/ 66 h 68"/>
              <a:gd name="T30" fmla="*/ 12 w 24"/>
              <a:gd name="T31" fmla="*/ 68 h 68"/>
              <a:gd name="T32" fmla="*/ 12 w 24"/>
              <a:gd name="T33" fmla="*/ 68 h 68"/>
              <a:gd name="T34" fmla="*/ 8 w 24"/>
              <a:gd name="T35" fmla="*/ 66 h 68"/>
              <a:gd name="T36" fmla="*/ 4 w 24"/>
              <a:gd name="T37" fmla="*/ 64 h 68"/>
              <a:gd name="T38" fmla="*/ 4 w 24"/>
              <a:gd name="T39" fmla="*/ 64 h 68"/>
              <a:gd name="T40" fmla="*/ 2 w 24"/>
              <a:gd name="T41" fmla="*/ 60 h 68"/>
              <a:gd name="T42" fmla="*/ 0 w 24"/>
              <a:gd name="T43" fmla="*/ 56 h 68"/>
              <a:gd name="T44" fmla="*/ 0 w 24"/>
              <a:gd name="T45" fmla="*/ 0 h 68"/>
              <a:gd name="T46" fmla="*/ 0 w 24"/>
              <a:gd name="T4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" h="68">
                <a:moveTo>
                  <a:pt x="0" y="0"/>
                </a:moveTo>
                <a:lnTo>
                  <a:pt x="12" y="0"/>
                </a:lnTo>
                <a:lnTo>
                  <a:pt x="12" y="52"/>
                </a:lnTo>
                <a:lnTo>
                  <a:pt x="12" y="52"/>
                </a:lnTo>
                <a:lnTo>
                  <a:pt x="14" y="56"/>
                </a:lnTo>
                <a:lnTo>
                  <a:pt x="14" y="56"/>
                </a:lnTo>
                <a:lnTo>
                  <a:pt x="18" y="56"/>
                </a:lnTo>
                <a:lnTo>
                  <a:pt x="18" y="56"/>
                </a:lnTo>
                <a:lnTo>
                  <a:pt x="20" y="56"/>
                </a:lnTo>
                <a:lnTo>
                  <a:pt x="20" y="56"/>
                </a:lnTo>
                <a:lnTo>
                  <a:pt x="22" y="56"/>
                </a:lnTo>
                <a:lnTo>
                  <a:pt x="24" y="64"/>
                </a:lnTo>
                <a:lnTo>
                  <a:pt x="24" y="64"/>
                </a:lnTo>
                <a:lnTo>
                  <a:pt x="18" y="66"/>
                </a:lnTo>
                <a:lnTo>
                  <a:pt x="18" y="66"/>
                </a:lnTo>
                <a:lnTo>
                  <a:pt x="12" y="68"/>
                </a:lnTo>
                <a:lnTo>
                  <a:pt x="12" y="68"/>
                </a:lnTo>
                <a:lnTo>
                  <a:pt x="8" y="66"/>
                </a:lnTo>
                <a:lnTo>
                  <a:pt x="4" y="64"/>
                </a:lnTo>
                <a:lnTo>
                  <a:pt x="4" y="64"/>
                </a:lnTo>
                <a:lnTo>
                  <a:pt x="2" y="60"/>
                </a:lnTo>
                <a:lnTo>
                  <a:pt x="0" y="5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312"/>
          <p:cNvSpPr>
            <a:spLocks noEditPoints="1"/>
          </p:cNvSpPr>
          <p:nvPr/>
        </p:nvSpPr>
        <p:spPr bwMode="auto">
          <a:xfrm>
            <a:off x="9489877" y="4673997"/>
            <a:ext cx="79375" cy="79375"/>
          </a:xfrm>
          <a:custGeom>
            <a:avLst/>
            <a:gdLst>
              <a:gd name="T0" fmla="*/ 26 w 50"/>
              <a:gd name="T1" fmla="*/ 50 h 50"/>
              <a:gd name="T2" fmla="*/ 16 w 50"/>
              <a:gd name="T3" fmla="*/ 48 h 50"/>
              <a:gd name="T4" fmla="*/ 8 w 50"/>
              <a:gd name="T5" fmla="*/ 42 h 50"/>
              <a:gd name="T6" fmla="*/ 2 w 50"/>
              <a:gd name="T7" fmla="*/ 34 h 50"/>
              <a:gd name="T8" fmla="*/ 0 w 50"/>
              <a:gd name="T9" fmla="*/ 26 h 50"/>
              <a:gd name="T10" fmla="*/ 2 w 50"/>
              <a:gd name="T11" fmla="*/ 16 h 50"/>
              <a:gd name="T12" fmla="*/ 8 w 50"/>
              <a:gd name="T13" fmla="*/ 8 h 50"/>
              <a:gd name="T14" fmla="*/ 16 w 50"/>
              <a:gd name="T15" fmla="*/ 2 h 50"/>
              <a:gd name="T16" fmla="*/ 26 w 50"/>
              <a:gd name="T17" fmla="*/ 0 h 50"/>
              <a:gd name="T18" fmla="*/ 36 w 50"/>
              <a:gd name="T19" fmla="*/ 2 h 50"/>
              <a:gd name="T20" fmla="*/ 44 w 50"/>
              <a:gd name="T21" fmla="*/ 8 h 50"/>
              <a:gd name="T22" fmla="*/ 48 w 50"/>
              <a:gd name="T23" fmla="*/ 16 h 50"/>
              <a:gd name="T24" fmla="*/ 50 w 50"/>
              <a:gd name="T25" fmla="*/ 24 h 50"/>
              <a:gd name="T26" fmla="*/ 50 w 50"/>
              <a:gd name="T27" fmla="*/ 26 h 50"/>
              <a:gd name="T28" fmla="*/ 14 w 50"/>
              <a:gd name="T29" fmla="*/ 28 h 50"/>
              <a:gd name="T30" fmla="*/ 14 w 50"/>
              <a:gd name="T31" fmla="*/ 34 h 50"/>
              <a:gd name="T32" fmla="*/ 18 w 50"/>
              <a:gd name="T33" fmla="*/ 38 h 50"/>
              <a:gd name="T34" fmla="*/ 22 w 50"/>
              <a:gd name="T35" fmla="*/ 40 h 50"/>
              <a:gd name="T36" fmla="*/ 26 w 50"/>
              <a:gd name="T37" fmla="*/ 40 h 50"/>
              <a:gd name="T38" fmla="*/ 32 w 50"/>
              <a:gd name="T39" fmla="*/ 38 h 50"/>
              <a:gd name="T40" fmla="*/ 38 w 50"/>
              <a:gd name="T41" fmla="*/ 34 h 50"/>
              <a:gd name="T42" fmla="*/ 48 w 50"/>
              <a:gd name="T43" fmla="*/ 38 h 50"/>
              <a:gd name="T44" fmla="*/ 40 w 50"/>
              <a:gd name="T45" fmla="*/ 46 h 50"/>
              <a:gd name="T46" fmla="*/ 32 w 50"/>
              <a:gd name="T47" fmla="*/ 48 h 50"/>
              <a:gd name="T48" fmla="*/ 26 w 50"/>
              <a:gd name="T49" fmla="*/ 50 h 50"/>
              <a:gd name="T50" fmla="*/ 38 w 50"/>
              <a:gd name="T51" fmla="*/ 20 h 50"/>
              <a:gd name="T52" fmla="*/ 34 w 50"/>
              <a:gd name="T53" fmla="*/ 12 h 50"/>
              <a:gd name="T54" fmla="*/ 30 w 50"/>
              <a:gd name="T55" fmla="*/ 10 h 50"/>
              <a:gd name="T56" fmla="*/ 26 w 50"/>
              <a:gd name="T57" fmla="*/ 10 h 50"/>
              <a:gd name="T58" fmla="*/ 20 w 50"/>
              <a:gd name="T59" fmla="*/ 10 h 50"/>
              <a:gd name="T60" fmla="*/ 18 w 50"/>
              <a:gd name="T61" fmla="*/ 12 h 50"/>
              <a:gd name="T62" fmla="*/ 14 w 50"/>
              <a:gd name="T63" fmla="*/ 16 h 50"/>
              <a:gd name="T64" fmla="*/ 38 w 50"/>
              <a:gd name="T65" fmla="*/ 2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26" y="50"/>
                </a:moveTo>
                <a:lnTo>
                  <a:pt x="26" y="50"/>
                </a:lnTo>
                <a:lnTo>
                  <a:pt x="16" y="48"/>
                </a:lnTo>
                <a:lnTo>
                  <a:pt x="16" y="48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48" y="16"/>
                </a:lnTo>
                <a:lnTo>
                  <a:pt x="48" y="16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4" y="34"/>
                </a:lnTo>
                <a:lnTo>
                  <a:pt x="14" y="34"/>
                </a:lnTo>
                <a:lnTo>
                  <a:pt x="18" y="38"/>
                </a:lnTo>
                <a:lnTo>
                  <a:pt x="18" y="38"/>
                </a:lnTo>
                <a:lnTo>
                  <a:pt x="22" y="40"/>
                </a:lnTo>
                <a:lnTo>
                  <a:pt x="22" y="40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8" y="34"/>
                </a:lnTo>
                <a:lnTo>
                  <a:pt x="48" y="38"/>
                </a:lnTo>
                <a:lnTo>
                  <a:pt x="48" y="38"/>
                </a:lnTo>
                <a:lnTo>
                  <a:pt x="44" y="42"/>
                </a:lnTo>
                <a:lnTo>
                  <a:pt x="40" y="46"/>
                </a:lnTo>
                <a:lnTo>
                  <a:pt x="40" y="46"/>
                </a:lnTo>
                <a:lnTo>
                  <a:pt x="32" y="48"/>
                </a:lnTo>
                <a:lnTo>
                  <a:pt x="26" y="50"/>
                </a:lnTo>
                <a:lnTo>
                  <a:pt x="26" y="50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6" y="16"/>
                </a:lnTo>
                <a:lnTo>
                  <a:pt x="34" y="12"/>
                </a:lnTo>
                <a:lnTo>
                  <a:pt x="34" y="12"/>
                </a:lnTo>
                <a:lnTo>
                  <a:pt x="30" y="10"/>
                </a:lnTo>
                <a:lnTo>
                  <a:pt x="26" y="10"/>
                </a:lnTo>
                <a:lnTo>
                  <a:pt x="26" y="10"/>
                </a:lnTo>
                <a:lnTo>
                  <a:pt x="20" y="10"/>
                </a:lnTo>
                <a:lnTo>
                  <a:pt x="20" y="10"/>
                </a:lnTo>
                <a:lnTo>
                  <a:pt x="18" y="12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14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313"/>
          <p:cNvSpPr>
            <a:spLocks/>
          </p:cNvSpPr>
          <p:nvPr/>
        </p:nvSpPr>
        <p:spPr bwMode="auto">
          <a:xfrm>
            <a:off x="9616877" y="4648597"/>
            <a:ext cx="69850" cy="101600"/>
          </a:xfrm>
          <a:custGeom>
            <a:avLst/>
            <a:gdLst>
              <a:gd name="T0" fmla="*/ 0 w 44"/>
              <a:gd name="T1" fmla="*/ 64 h 64"/>
              <a:gd name="T2" fmla="*/ 0 w 44"/>
              <a:gd name="T3" fmla="*/ 0 h 64"/>
              <a:gd name="T4" fmla="*/ 44 w 44"/>
              <a:gd name="T5" fmla="*/ 0 h 64"/>
              <a:gd name="T6" fmla="*/ 44 w 44"/>
              <a:gd name="T7" fmla="*/ 12 h 64"/>
              <a:gd name="T8" fmla="*/ 14 w 44"/>
              <a:gd name="T9" fmla="*/ 12 h 64"/>
              <a:gd name="T10" fmla="*/ 14 w 44"/>
              <a:gd name="T11" fmla="*/ 28 h 64"/>
              <a:gd name="T12" fmla="*/ 38 w 44"/>
              <a:gd name="T13" fmla="*/ 28 h 64"/>
              <a:gd name="T14" fmla="*/ 38 w 44"/>
              <a:gd name="T15" fmla="*/ 38 h 64"/>
              <a:gd name="T16" fmla="*/ 14 w 44"/>
              <a:gd name="T17" fmla="*/ 38 h 64"/>
              <a:gd name="T18" fmla="*/ 14 w 44"/>
              <a:gd name="T19" fmla="*/ 64 h 64"/>
              <a:gd name="T20" fmla="*/ 0 w 44"/>
              <a:gd name="T21" fmla="*/ 64 h 64"/>
              <a:gd name="T22" fmla="*/ 0 w 44"/>
              <a:gd name="T2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64">
                <a:moveTo>
                  <a:pt x="0" y="64"/>
                </a:moveTo>
                <a:lnTo>
                  <a:pt x="0" y="0"/>
                </a:lnTo>
                <a:lnTo>
                  <a:pt x="44" y="0"/>
                </a:lnTo>
                <a:lnTo>
                  <a:pt x="44" y="12"/>
                </a:lnTo>
                <a:lnTo>
                  <a:pt x="14" y="12"/>
                </a:lnTo>
                <a:lnTo>
                  <a:pt x="14" y="28"/>
                </a:lnTo>
                <a:lnTo>
                  <a:pt x="38" y="28"/>
                </a:lnTo>
                <a:lnTo>
                  <a:pt x="38" y="38"/>
                </a:lnTo>
                <a:lnTo>
                  <a:pt x="14" y="38"/>
                </a:lnTo>
                <a:lnTo>
                  <a:pt x="14" y="64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314"/>
          <p:cNvSpPr>
            <a:spLocks noEditPoints="1"/>
          </p:cNvSpPr>
          <p:nvPr/>
        </p:nvSpPr>
        <p:spPr bwMode="auto">
          <a:xfrm>
            <a:off x="9689902" y="4673997"/>
            <a:ext cx="79375" cy="79375"/>
          </a:xfrm>
          <a:custGeom>
            <a:avLst/>
            <a:gdLst>
              <a:gd name="T0" fmla="*/ 24 w 50"/>
              <a:gd name="T1" fmla="*/ 50 h 50"/>
              <a:gd name="T2" fmla="*/ 14 w 50"/>
              <a:gd name="T3" fmla="*/ 48 h 50"/>
              <a:gd name="T4" fmla="*/ 6 w 50"/>
              <a:gd name="T5" fmla="*/ 42 h 50"/>
              <a:gd name="T6" fmla="*/ 2 w 50"/>
              <a:gd name="T7" fmla="*/ 34 h 50"/>
              <a:gd name="T8" fmla="*/ 0 w 50"/>
              <a:gd name="T9" fmla="*/ 24 h 50"/>
              <a:gd name="T10" fmla="*/ 2 w 50"/>
              <a:gd name="T11" fmla="*/ 16 h 50"/>
              <a:gd name="T12" fmla="*/ 6 w 50"/>
              <a:gd name="T13" fmla="*/ 8 h 50"/>
              <a:gd name="T14" fmla="*/ 14 w 50"/>
              <a:gd name="T15" fmla="*/ 2 h 50"/>
              <a:gd name="T16" fmla="*/ 24 w 50"/>
              <a:gd name="T17" fmla="*/ 0 h 50"/>
              <a:gd name="T18" fmla="*/ 34 w 50"/>
              <a:gd name="T19" fmla="*/ 2 h 50"/>
              <a:gd name="T20" fmla="*/ 42 w 50"/>
              <a:gd name="T21" fmla="*/ 8 h 50"/>
              <a:gd name="T22" fmla="*/ 48 w 50"/>
              <a:gd name="T23" fmla="*/ 16 h 50"/>
              <a:gd name="T24" fmla="*/ 50 w 50"/>
              <a:gd name="T25" fmla="*/ 24 h 50"/>
              <a:gd name="T26" fmla="*/ 48 w 50"/>
              <a:gd name="T27" fmla="*/ 34 h 50"/>
              <a:gd name="T28" fmla="*/ 42 w 50"/>
              <a:gd name="T29" fmla="*/ 42 h 50"/>
              <a:gd name="T30" fmla="*/ 34 w 50"/>
              <a:gd name="T31" fmla="*/ 48 h 50"/>
              <a:gd name="T32" fmla="*/ 24 w 50"/>
              <a:gd name="T33" fmla="*/ 50 h 50"/>
              <a:gd name="T34" fmla="*/ 12 w 50"/>
              <a:gd name="T35" fmla="*/ 24 h 50"/>
              <a:gd name="T36" fmla="*/ 12 w 50"/>
              <a:gd name="T37" fmla="*/ 30 h 50"/>
              <a:gd name="T38" fmla="*/ 16 w 50"/>
              <a:gd name="T39" fmla="*/ 36 h 50"/>
              <a:gd name="T40" fmla="*/ 20 w 50"/>
              <a:gd name="T41" fmla="*/ 38 h 50"/>
              <a:gd name="T42" fmla="*/ 24 w 50"/>
              <a:gd name="T43" fmla="*/ 40 h 50"/>
              <a:gd name="T44" fmla="*/ 30 w 50"/>
              <a:gd name="T45" fmla="*/ 38 h 50"/>
              <a:gd name="T46" fmla="*/ 34 w 50"/>
              <a:gd name="T47" fmla="*/ 36 h 50"/>
              <a:gd name="T48" fmla="*/ 36 w 50"/>
              <a:gd name="T49" fmla="*/ 30 h 50"/>
              <a:gd name="T50" fmla="*/ 36 w 50"/>
              <a:gd name="T51" fmla="*/ 24 h 50"/>
              <a:gd name="T52" fmla="*/ 36 w 50"/>
              <a:gd name="T53" fmla="*/ 20 h 50"/>
              <a:gd name="T54" fmla="*/ 34 w 50"/>
              <a:gd name="T55" fmla="*/ 14 h 50"/>
              <a:gd name="T56" fmla="*/ 30 w 50"/>
              <a:gd name="T57" fmla="*/ 12 h 50"/>
              <a:gd name="T58" fmla="*/ 24 w 50"/>
              <a:gd name="T59" fmla="*/ 10 h 50"/>
              <a:gd name="T60" fmla="*/ 20 w 50"/>
              <a:gd name="T61" fmla="*/ 12 h 50"/>
              <a:gd name="T62" fmla="*/ 16 w 50"/>
              <a:gd name="T63" fmla="*/ 14 h 50"/>
              <a:gd name="T64" fmla="*/ 12 w 50"/>
              <a:gd name="T65" fmla="*/ 20 h 50"/>
              <a:gd name="T66" fmla="*/ 12 w 50"/>
              <a:gd name="T67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24" y="50"/>
                </a:lnTo>
                <a:lnTo>
                  <a:pt x="14" y="48"/>
                </a:lnTo>
                <a:lnTo>
                  <a:pt x="14" y="48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6"/>
                </a:lnTo>
                <a:lnTo>
                  <a:pt x="2" y="16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2" y="8"/>
                </a:lnTo>
                <a:lnTo>
                  <a:pt x="42" y="8"/>
                </a:lnTo>
                <a:lnTo>
                  <a:pt x="48" y="16"/>
                </a:lnTo>
                <a:lnTo>
                  <a:pt x="48" y="16"/>
                </a:lnTo>
                <a:lnTo>
                  <a:pt x="50" y="24"/>
                </a:lnTo>
                <a:lnTo>
                  <a:pt x="50" y="24"/>
                </a:lnTo>
                <a:lnTo>
                  <a:pt x="48" y="34"/>
                </a:lnTo>
                <a:lnTo>
                  <a:pt x="48" y="34"/>
                </a:lnTo>
                <a:lnTo>
                  <a:pt x="42" y="42"/>
                </a:lnTo>
                <a:lnTo>
                  <a:pt x="42" y="42"/>
                </a:lnTo>
                <a:lnTo>
                  <a:pt x="34" y="48"/>
                </a:lnTo>
                <a:lnTo>
                  <a:pt x="34" y="48"/>
                </a:lnTo>
                <a:lnTo>
                  <a:pt x="24" y="50"/>
                </a:lnTo>
                <a:lnTo>
                  <a:pt x="24" y="50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2" y="30"/>
                </a:lnTo>
                <a:lnTo>
                  <a:pt x="12" y="30"/>
                </a:lnTo>
                <a:lnTo>
                  <a:pt x="16" y="36"/>
                </a:lnTo>
                <a:lnTo>
                  <a:pt x="16" y="36"/>
                </a:lnTo>
                <a:lnTo>
                  <a:pt x="20" y="38"/>
                </a:lnTo>
                <a:lnTo>
                  <a:pt x="20" y="38"/>
                </a:lnTo>
                <a:lnTo>
                  <a:pt x="24" y="40"/>
                </a:lnTo>
                <a:lnTo>
                  <a:pt x="24" y="40"/>
                </a:lnTo>
                <a:lnTo>
                  <a:pt x="30" y="38"/>
                </a:lnTo>
                <a:lnTo>
                  <a:pt x="30" y="38"/>
                </a:lnTo>
                <a:lnTo>
                  <a:pt x="34" y="36"/>
                </a:lnTo>
                <a:lnTo>
                  <a:pt x="34" y="36"/>
                </a:lnTo>
                <a:lnTo>
                  <a:pt x="36" y="30"/>
                </a:lnTo>
                <a:lnTo>
                  <a:pt x="36" y="30"/>
                </a:lnTo>
                <a:lnTo>
                  <a:pt x="36" y="24"/>
                </a:lnTo>
                <a:lnTo>
                  <a:pt x="36" y="24"/>
                </a:lnTo>
                <a:lnTo>
                  <a:pt x="36" y="20"/>
                </a:lnTo>
                <a:lnTo>
                  <a:pt x="36" y="20"/>
                </a:lnTo>
                <a:lnTo>
                  <a:pt x="34" y="14"/>
                </a:lnTo>
                <a:lnTo>
                  <a:pt x="34" y="14"/>
                </a:lnTo>
                <a:lnTo>
                  <a:pt x="30" y="12"/>
                </a:lnTo>
                <a:lnTo>
                  <a:pt x="30" y="12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2" y="20"/>
                </a:lnTo>
                <a:lnTo>
                  <a:pt x="12" y="20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315"/>
          <p:cNvSpPr>
            <a:spLocks/>
          </p:cNvSpPr>
          <p:nvPr/>
        </p:nvSpPr>
        <p:spPr bwMode="auto">
          <a:xfrm>
            <a:off x="9778802" y="4677172"/>
            <a:ext cx="76200" cy="76200"/>
          </a:xfrm>
          <a:custGeom>
            <a:avLst/>
            <a:gdLst>
              <a:gd name="T0" fmla="*/ 16 w 48"/>
              <a:gd name="T1" fmla="*/ 48 h 48"/>
              <a:gd name="T2" fmla="*/ 16 w 48"/>
              <a:gd name="T3" fmla="*/ 48 h 48"/>
              <a:gd name="T4" fmla="*/ 10 w 48"/>
              <a:gd name="T5" fmla="*/ 46 h 48"/>
              <a:gd name="T6" fmla="*/ 4 w 48"/>
              <a:gd name="T7" fmla="*/ 42 h 48"/>
              <a:gd name="T8" fmla="*/ 4 w 48"/>
              <a:gd name="T9" fmla="*/ 42 h 48"/>
              <a:gd name="T10" fmla="*/ 2 w 48"/>
              <a:gd name="T11" fmla="*/ 36 h 48"/>
              <a:gd name="T12" fmla="*/ 0 w 48"/>
              <a:gd name="T13" fmla="*/ 28 h 48"/>
              <a:gd name="T14" fmla="*/ 0 w 48"/>
              <a:gd name="T15" fmla="*/ 0 h 48"/>
              <a:gd name="T16" fmla="*/ 14 w 48"/>
              <a:gd name="T17" fmla="*/ 0 h 48"/>
              <a:gd name="T18" fmla="*/ 14 w 48"/>
              <a:gd name="T19" fmla="*/ 26 h 48"/>
              <a:gd name="T20" fmla="*/ 14 w 48"/>
              <a:gd name="T21" fmla="*/ 26 h 48"/>
              <a:gd name="T22" fmla="*/ 14 w 48"/>
              <a:gd name="T23" fmla="*/ 30 h 48"/>
              <a:gd name="T24" fmla="*/ 16 w 48"/>
              <a:gd name="T25" fmla="*/ 34 h 48"/>
              <a:gd name="T26" fmla="*/ 18 w 48"/>
              <a:gd name="T27" fmla="*/ 36 h 48"/>
              <a:gd name="T28" fmla="*/ 20 w 48"/>
              <a:gd name="T29" fmla="*/ 38 h 48"/>
              <a:gd name="T30" fmla="*/ 20 w 48"/>
              <a:gd name="T31" fmla="*/ 38 h 48"/>
              <a:gd name="T32" fmla="*/ 28 w 48"/>
              <a:gd name="T33" fmla="*/ 34 h 48"/>
              <a:gd name="T34" fmla="*/ 28 w 48"/>
              <a:gd name="T35" fmla="*/ 34 h 48"/>
              <a:gd name="T36" fmla="*/ 34 w 48"/>
              <a:gd name="T37" fmla="*/ 28 h 48"/>
              <a:gd name="T38" fmla="*/ 34 w 48"/>
              <a:gd name="T39" fmla="*/ 0 h 48"/>
              <a:gd name="T40" fmla="*/ 46 w 48"/>
              <a:gd name="T41" fmla="*/ 0 h 48"/>
              <a:gd name="T42" fmla="*/ 46 w 48"/>
              <a:gd name="T43" fmla="*/ 32 h 48"/>
              <a:gd name="T44" fmla="*/ 46 w 48"/>
              <a:gd name="T45" fmla="*/ 32 h 48"/>
              <a:gd name="T46" fmla="*/ 46 w 48"/>
              <a:gd name="T47" fmla="*/ 36 h 48"/>
              <a:gd name="T48" fmla="*/ 46 w 48"/>
              <a:gd name="T49" fmla="*/ 36 h 48"/>
              <a:gd name="T50" fmla="*/ 48 w 48"/>
              <a:gd name="T51" fmla="*/ 36 h 48"/>
              <a:gd name="T52" fmla="*/ 48 w 48"/>
              <a:gd name="T53" fmla="*/ 46 h 48"/>
              <a:gd name="T54" fmla="*/ 48 w 48"/>
              <a:gd name="T55" fmla="*/ 46 h 48"/>
              <a:gd name="T56" fmla="*/ 46 w 48"/>
              <a:gd name="T57" fmla="*/ 46 h 48"/>
              <a:gd name="T58" fmla="*/ 46 w 48"/>
              <a:gd name="T59" fmla="*/ 46 h 48"/>
              <a:gd name="T60" fmla="*/ 44 w 48"/>
              <a:gd name="T61" fmla="*/ 48 h 48"/>
              <a:gd name="T62" fmla="*/ 44 w 48"/>
              <a:gd name="T63" fmla="*/ 48 h 48"/>
              <a:gd name="T64" fmla="*/ 38 w 48"/>
              <a:gd name="T65" fmla="*/ 46 h 48"/>
              <a:gd name="T66" fmla="*/ 38 w 48"/>
              <a:gd name="T67" fmla="*/ 46 h 48"/>
              <a:gd name="T68" fmla="*/ 36 w 48"/>
              <a:gd name="T69" fmla="*/ 42 h 48"/>
              <a:gd name="T70" fmla="*/ 36 w 48"/>
              <a:gd name="T71" fmla="*/ 38 h 48"/>
              <a:gd name="T72" fmla="*/ 36 w 48"/>
              <a:gd name="T73" fmla="*/ 38 h 48"/>
              <a:gd name="T74" fmla="*/ 32 w 48"/>
              <a:gd name="T75" fmla="*/ 42 h 48"/>
              <a:gd name="T76" fmla="*/ 26 w 48"/>
              <a:gd name="T77" fmla="*/ 44 h 48"/>
              <a:gd name="T78" fmla="*/ 26 w 48"/>
              <a:gd name="T79" fmla="*/ 44 h 48"/>
              <a:gd name="T80" fmla="*/ 22 w 48"/>
              <a:gd name="T81" fmla="*/ 46 h 48"/>
              <a:gd name="T82" fmla="*/ 16 w 48"/>
              <a:gd name="T83" fmla="*/ 48 h 48"/>
              <a:gd name="T84" fmla="*/ 16 w 48"/>
              <a:gd name="T8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" h="48">
                <a:moveTo>
                  <a:pt x="16" y="48"/>
                </a:moveTo>
                <a:lnTo>
                  <a:pt x="16" y="48"/>
                </a:lnTo>
                <a:lnTo>
                  <a:pt x="10" y="46"/>
                </a:lnTo>
                <a:lnTo>
                  <a:pt x="4" y="42"/>
                </a:lnTo>
                <a:lnTo>
                  <a:pt x="4" y="42"/>
                </a:lnTo>
                <a:lnTo>
                  <a:pt x="2" y="36"/>
                </a:lnTo>
                <a:lnTo>
                  <a:pt x="0" y="28"/>
                </a:lnTo>
                <a:lnTo>
                  <a:pt x="0" y="0"/>
                </a:lnTo>
                <a:lnTo>
                  <a:pt x="14" y="0"/>
                </a:lnTo>
                <a:lnTo>
                  <a:pt x="14" y="26"/>
                </a:lnTo>
                <a:lnTo>
                  <a:pt x="14" y="26"/>
                </a:lnTo>
                <a:lnTo>
                  <a:pt x="14" y="30"/>
                </a:lnTo>
                <a:lnTo>
                  <a:pt x="16" y="34"/>
                </a:lnTo>
                <a:lnTo>
                  <a:pt x="18" y="36"/>
                </a:lnTo>
                <a:lnTo>
                  <a:pt x="20" y="38"/>
                </a:lnTo>
                <a:lnTo>
                  <a:pt x="20" y="38"/>
                </a:lnTo>
                <a:lnTo>
                  <a:pt x="28" y="34"/>
                </a:lnTo>
                <a:lnTo>
                  <a:pt x="28" y="34"/>
                </a:lnTo>
                <a:lnTo>
                  <a:pt x="34" y="28"/>
                </a:lnTo>
                <a:lnTo>
                  <a:pt x="34" y="0"/>
                </a:lnTo>
                <a:lnTo>
                  <a:pt x="46" y="0"/>
                </a:lnTo>
                <a:lnTo>
                  <a:pt x="46" y="32"/>
                </a:lnTo>
                <a:lnTo>
                  <a:pt x="46" y="32"/>
                </a:lnTo>
                <a:lnTo>
                  <a:pt x="46" y="36"/>
                </a:lnTo>
                <a:lnTo>
                  <a:pt x="46" y="36"/>
                </a:lnTo>
                <a:lnTo>
                  <a:pt x="48" y="36"/>
                </a:lnTo>
                <a:lnTo>
                  <a:pt x="48" y="46"/>
                </a:lnTo>
                <a:lnTo>
                  <a:pt x="48" y="46"/>
                </a:lnTo>
                <a:lnTo>
                  <a:pt x="46" y="46"/>
                </a:lnTo>
                <a:lnTo>
                  <a:pt x="46" y="46"/>
                </a:lnTo>
                <a:lnTo>
                  <a:pt x="44" y="48"/>
                </a:lnTo>
                <a:lnTo>
                  <a:pt x="44" y="48"/>
                </a:lnTo>
                <a:lnTo>
                  <a:pt x="38" y="46"/>
                </a:lnTo>
                <a:lnTo>
                  <a:pt x="38" y="46"/>
                </a:lnTo>
                <a:lnTo>
                  <a:pt x="36" y="42"/>
                </a:lnTo>
                <a:lnTo>
                  <a:pt x="36" y="38"/>
                </a:lnTo>
                <a:lnTo>
                  <a:pt x="36" y="38"/>
                </a:lnTo>
                <a:lnTo>
                  <a:pt x="32" y="42"/>
                </a:lnTo>
                <a:lnTo>
                  <a:pt x="26" y="44"/>
                </a:lnTo>
                <a:lnTo>
                  <a:pt x="26" y="44"/>
                </a:lnTo>
                <a:lnTo>
                  <a:pt x="22" y="46"/>
                </a:lnTo>
                <a:lnTo>
                  <a:pt x="16" y="48"/>
                </a:lnTo>
                <a:lnTo>
                  <a:pt x="16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316"/>
          <p:cNvSpPr>
            <a:spLocks/>
          </p:cNvSpPr>
          <p:nvPr/>
        </p:nvSpPr>
        <p:spPr bwMode="auto">
          <a:xfrm>
            <a:off x="9870877" y="4673997"/>
            <a:ext cx="44450" cy="76200"/>
          </a:xfrm>
          <a:custGeom>
            <a:avLst/>
            <a:gdLst>
              <a:gd name="T0" fmla="*/ 28 w 28"/>
              <a:gd name="T1" fmla="*/ 12 h 48"/>
              <a:gd name="T2" fmla="*/ 28 w 28"/>
              <a:gd name="T3" fmla="*/ 12 h 48"/>
              <a:gd name="T4" fmla="*/ 18 w 28"/>
              <a:gd name="T5" fmla="*/ 14 h 48"/>
              <a:gd name="T6" fmla="*/ 18 w 28"/>
              <a:gd name="T7" fmla="*/ 14 h 48"/>
              <a:gd name="T8" fmla="*/ 14 w 28"/>
              <a:gd name="T9" fmla="*/ 16 h 48"/>
              <a:gd name="T10" fmla="*/ 12 w 28"/>
              <a:gd name="T11" fmla="*/ 20 h 48"/>
              <a:gd name="T12" fmla="*/ 12 w 28"/>
              <a:gd name="T13" fmla="*/ 48 h 48"/>
              <a:gd name="T14" fmla="*/ 0 w 28"/>
              <a:gd name="T15" fmla="*/ 48 h 48"/>
              <a:gd name="T16" fmla="*/ 0 w 28"/>
              <a:gd name="T17" fmla="*/ 2 h 48"/>
              <a:gd name="T18" fmla="*/ 10 w 28"/>
              <a:gd name="T19" fmla="*/ 2 h 48"/>
              <a:gd name="T20" fmla="*/ 10 w 28"/>
              <a:gd name="T21" fmla="*/ 12 h 48"/>
              <a:gd name="T22" fmla="*/ 10 w 28"/>
              <a:gd name="T23" fmla="*/ 12 h 48"/>
              <a:gd name="T24" fmla="*/ 14 w 28"/>
              <a:gd name="T25" fmla="*/ 6 h 48"/>
              <a:gd name="T26" fmla="*/ 14 w 28"/>
              <a:gd name="T27" fmla="*/ 6 h 48"/>
              <a:gd name="T28" fmla="*/ 18 w 28"/>
              <a:gd name="T29" fmla="*/ 4 h 48"/>
              <a:gd name="T30" fmla="*/ 18 w 28"/>
              <a:gd name="T31" fmla="*/ 4 h 48"/>
              <a:gd name="T32" fmla="*/ 22 w 28"/>
              <a:gd name="T33" fmla="*/ 2 h 48"/>
              <a:gd name="T34" fmla="*/ 22 w 28"/>
              <a:gd name="T35" fmla="*/ 2 h 48"/>
              <a:gd name="T36" fmla="*/ 26 w 28"/>
              <a:gd name="T37" fmla="*/ 0 h 48"/>
              <a:gd name="T38" fmla="*/ 26 w 28"/>
              <a:gd name="T39" fmla="*/ 0 h 48"/>
              <a:gd name="T40" fmla="*/ 26 w 28"/>
              <a:gd name="T41" fmla="*/ 0 h 48"/>
              <a:gd name="T42" fmla="*/ 26 w 28"/>
              <a:gd name="T43" fmla="*/ 0 h 48"/>
              <a:gd name="T44" fmla="*/ 28 w 28"/>
              <a:gd name="T45" fmla="*/ 0 h 48"/>
              <a:gd name="T46" fmla="*/ 28 w 28"/>
              <a:gd name="T47" fmla="*/ 12 h 48"/>
              <a:gd name="T48" fmla="*/ 28 w 28"/>
              <a:gd name="T4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" h="48">
                <a:moveTo>
                  <a:pt x="28" y="12"/>
                </a:moveTo>
                <a:lnTo>
                  <a:pt x="28" y="12"/>
                </a:lnTo>
                <a:lnTo>
                  <a:pt x="18" y="14"/>
                </a:lnTo>
                <a:lnTo>
                  <a:pt x="18" y="14"/>
                </a:lnTo>
                <a:lnTo>
                  <a:pt x="14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2"/>
                </a:lnTo>
                <a:lnTo>
                  <a:pt x="10" y="2"/>
                </a:lnTo>
                <a:lnTo>
                  <a:pt x="10" y="12"/>
                </a:lnTo>
                <a:lnTo>
                  <a:pt x="10" y="12"/>
                </a:lnTo>
                <a:lnTo>
                  <a:pt x="14" y="6"/>
                </a:lnTo>
                <a:lnTo>
                  <a:pt x="14" y="6"/>
                </a:lnTo>
                <a:lnTo>
                  <a:pt x="18" y="4"/>
                </a:lnTo>
                <a:lnTo>
                  <a:pt x="18" y="4"/>
                </a:lnTo>
                <a:lnTo>
                  <a:pt x="22" y="2"/>
                </a:lnTo>
                <a:lnTo>
                  <a:pt x="22" y="2"/>
                </a:lnTo>
                <a:lnTo>
                  <a:pt x="26" y="0"/>
                </a:lnTo>
                <a:lnTo>
                  <a:pt x="26" y="0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8" y="12"/>
                </a:lnTo>
                <a:lnTo>
                  <a:pt x="28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391"/>
          <p:cNvSpPr>
            <a:spLocks/>
          </p:cNvSpPr>
          <p:nvPr/>
        </p:nvSpPr>
        <p:spPr bwMode="auto">
          <a:xfrm>
            <a:off x="2063552" y="2276872"/>
            <a:ext cx="1200150" cy="209550"/>
          </a:xfrm>
          <a:custGeom>
            <a:avLst/>
            <a:gdLst>
              <a:gd name="T0" fmla="*/ 0 w 756"/>
              <a:gd name="T1" fmla="*/ 0 h 132"/>
              <a:gd name="T2" fmla="*/ 700 w 756"/>
              <a:gd name="T3" fmla="*/ 0 h 132"/>
              <a:gd name="T4" fmla="*/ 700 w 756"/>
              <a:gd name="T5" fmla="*/ 0 h 132"/>
              <a:gd name="T6" fmla="*/ 712 w 756"/>
              <a:gd name="T7" fmla="*/ 0 h 132"/>
              <a:gd name="T8" fmla="*/ 722 w 756"/>
              <a:gd name="T9" fmla="*/ 4 h 132"/>
              <a:gd name="T10" fmla="*/ 732 w 756"/>
              <a:gd name="T11" fmla="*/ 8 h 132"/>
              <a:gd name="T12" fmla="*/ 740 w 756"/>
              <a:gd name="T13" fmla="*/ 16 h 132"/>
              <a:gd name="T14" fmla="*/ 746 w 756"/>
              <a:gd name="T15" fmla="*/ 24 h 132"/>
              <a:gd name="T16" fmla="*/ 752 w 756"/>
              <a:gd name="T17" fmla="*/ 32 h 132"/>
              <a:gd name="T18" fmla="*/ 754 w 756"/>
              <a:gd name="T19" fmla="*/ 44 h 132"/>
              <a:gd name="T20" fmla="*/ 756 w 756"/>
              <a:gd name="T21" fmla="*/ 54 h 132"/>
              <a:gd name="T22" fmla="*/ 756 w 756"/>
              <a:gd name="T23" fmla="*/ 132 h 132"/>
              <a:gd name="T24" fmla="*/ 54 w 756"/>
              <a:gd name="T25" fmla="*/ 132 h 132"/>
              <a:gd name="T26" fmla="*/ 54 w 756"/>
              <a:gd name="T27" fmla="*/ 132 h 132"/>
              <a:gd name="T28" fmla="*/ 44 w 756"/>
              <a:gd name="T29" fmla="*/ 132 h 132"/>
              <a:gd name="T30" fmla="*/ 34 w 756"/>
              <a:gd name="T31" fmla="*/ 128 h 132"/>
              <a:gd name="T32" fmla="*/ 24 w 756"/>
              <a:gd name="T33" fmla="*/ 122 h 132"/>
              <a:gd name="T34" fmla="*/ 16 w 756"/>
              <a:gd name="T35" fmla="*/ 116 h 132"/>
              <a:gd name="T36" fmla="*/ 8 w 756"/>
              <a:gd name="T37" fmla="*/ 108 h 132"/>
              <a:gd name="T38" fmla="*/ 4 w 756"/>
              <a:gd name="T39" fmla="*/ 98 h 132"/>
              <a:gd name="T40" fmla="*/ 0 w 756"/>
              <a:gd name="T41" fmla="*/ 88 h 132"/>
              <a:gd name="T42" fmla="*/ 0 w 756"/>
              <a:gd name="T43" fmla="*/ 78 h 132"/>
              <a:gd name="T44" fmla="*/ 0 w 756"/>
              <a:gd name="T45" fmla="*/ 0 h 132"/>
              <a:gd name="T46" fmla="*/ 0 w 756"/>
              <a:gd name="T4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" h="132">
                <a:moveTo>
                  <a:pt x="0" y="0"/>
                </a:moveTo>
                <a:lnTo>
                  <a:pt x="700" y="0"/>
                </a:lnTo>
                <a:lnTo>
                  <a:pt x="700" y="0"/>
                </a:lnTo>
                <a:lnTo>
                  <a:pt x="712" y="0"/>
                </a:lnTo>
                <a:lnTo>
                  <a:pt x="722" y="4"/>
                </a:lnTo>
                <a:lnTo>
                  <a:pt x="732" y="8"/>
                </a:lnTo>
                <a:lnTo>
                  <a:pt x="740" y="16"/>
                </a:lnTo>
                <a:lnTo>
                  <a:pt x="746" y="24"/>
                </a:lnTo>
                <a:lnTo>
                  <a:pt x="752" y="32"/>
                </a:lnTo>
                <a:lnTo>
                  <a:pt x="754" y="44"/>
                </a:lnTo>
                <a:lnTo>
                  <a:pt x="756" y="54"/>
                </a:lnTo>
                <a:lnTo>
                  <a:pt x="756" y="132"/>
                </a:lnTo>
                <a:lnTo>
                  <a:pt x="54" y="132"/>
                </a:lnTo>
                <a:lnTo>
                  <a:pt x="54" y="132"/>
                </a:lnTo>
                <a:lnTo>
                  <a:pt x="44" y="132"/>
                </a:lnTo>
                <a:lnTo>
                  <a:pt x="34" y="128"/>
                </a:lnTo>
                <a:lnTo>
                  <a:pt x="24" y="122"/>
                </a:lnTo>
                <a:lnTo>
                  <a:pt x="16" y="116"/>
                </a:lnTo>
                <a:lnTo>
                  <a:pt x="8" y="108"/>
                </a:lnTo>
                <a:lnTo>
                  <a:pt x="4" y="98"/>
                </a:lnTo>
                <a:lnTo>
                  <a:pt x="0" y="88"/>
                </a:lnTo>
                <a:lnTo>
                  <a:pt x="0" y="7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2C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392"/>
          <p:cNvSpPr>
            <a:spLocks/>
          </p:cNvSpPr>
          <p:nvPr/>
        </p:nvSpPr>
        <p:spPr bwMode="auto">
          <a:xfrm>
            <a:off x="3120827" y="2353072"/>
            <a:ext cx="1184275" cy="600075"/>
          </a:xfrm>
          <a:custGeom>
            <a:avLst/>
            <a:gdLst>
              <a:gd name="T0" fmla="*/ 22 w 746"/>
              <a:gd name="T1" fmla="*/ 42 h 378"/>
              <a:gd name="T2" fmla="*/ 22 w 746"/>
              <a:gd name="T3" fmla="*/ 42 h 378"/>
              <a:gd name="T4" fmla="*/ 30 w 746"/>
              <a:gd name="T5" fmla="*/ 40 h 378"/>
              <a:gd name="T6" fmla="*/ 36 w 746"/>
              <a:gd name="T7" fmla="*/ 36 h 378"/>
              <a:gd name="T8" fmla="*/ 40 w 746"/>
              <a:gd name="T9" fmla="*/ 30 h 378"/>
              <a:gd name="T10" fmla="*/ 42 w 746"/>
              <a:gd name="T11" fmla="*/ 24 h 378"/>
              <a:gd name="T12" fmla="*/ 396 w 746"/>
              <a:gd name="T13" fmla="*/ 24 h 378"/>
              <a:gd name="T14" fmla="*/ 396 w 746"/>
              <a:gd name="T15" fmla="*/ 360 h 378"/>
              <a:gd name="T16" fmla="*/ 704 w 746"/>
              <a:gd name="T17" fmla="*/ 360 h 378"/>
              <a:gd name="T18" fmla="*/ 704 w 746"/>
              <a:gd name="T19" fmla="*/ 360 h 378"/>
              <a:gd name="T20" fmla="*/ 708 w 746"/>
              <a:gd name="T21" fmla="*/ 368 h 378"/>
              <a:gd name="T22" fmla="*/ 712 w 746"/>
              <a:gd name="T23" fmla="*/ 374 h 378"/>
              <a:gd name="T24" fmla="*/ 718 w 746"/>
              <a:gd name="T25" fmla="*/ 376 h 378"/>
              <a:gd name="T26" fmla="*/ 726 w 746"/>
              <a:gd name="T27" fmla="*/ 378 h 378"/>
              <a:gd name="T28" fmla="*/ 726 w 746"/>
              <a:gd name="T29" fmla="*/ 378 h 378"/>
              <a:gd name="T30" fmla="*/ 734 w 746"/>
              <a:gd name="T31" fmla="*/ 376 h 378"/>
              <a:gd name="T32" fmla="*/ 740 w 746"/>
              <a:gd name="T33" fmla="*/ 372 h 378"/>
              <a:gd name="T34" fmla="*/ 746 w 746"/>
              <a:gd name="T35" fmla="*/ 366 h 378"/>
              <a:gd name="T36" fmla="*/ 746 w 746"/>
              <a:gd name="T37" fmla="*/ 356 h 378"/>
              <a:gd name="T38" fmla="*/ 746 w 746"/>
              <a:gd name="T39" fmla="*/ 356 h 378"/>
              <a:gd name="T40" fmla="*/ 746 w 746"/>
              <a:gd name="T41" fmla="*/ 348 h 378"/>
              <a:gd name="T42" fmla="*/ 740 w 746"/>
              <a:gd name="T43" fmla="*/ 342 h 378"/>
              <a:gd name="T44" fmla="*/ 734 w 746"/>
              <a:gd name="T45" fmla="*/ 338 h 378"/>
              <a:gd name="T46" fmla="*/ 726 w 746"/>
              <a:gd name="T47" fmla="*/ 336 h 378"/>
              <a:gd name="T48" fmla="*/ 726 w 746"/>
              <a:gd name="T49" fmla="*/ 336 h 378"/>
              <a:gd name="T50" fmla="*/ 718 w 746"/>
              <a:gd name="T51" fmla="*/ 336 h 378"/>
              <a:gd name="T52" fmla="*/ 712 w 746"/>
              <a:gd name="T53" fmla="*/ 340 h 378"/>
              <a:gd name="T54" fmla="*/ 708 w 746"/>
              <a:gd name="T55" fmla="*/ 346 h 378"/>
              <a:gd name="T56" fmla="*/ 704 w 746"/>
              <a:gd name="T57" fmla="*/ 352 h 378"/>
              <a:gd name="T58" fmla="*/ 404 w 746"/>
              <a:gd name="T59" fmla="*/ 352 h 378"/>
              <a:gd name="T60" fmla="*/ 404 w 746"/>
              <a:gd name="T61" fmla="*/ 14 h 378"/>
              <a:gd name="T62" fmla="*/ 42 w 746"/>
              <a:gd name="T63" fmla="*/ 14 h 378"/>
              <a:gd name="T64" fmla="*/ 42 w 746"/>
              <a:gd name="T65" fmla="*/ 14 h 378"/>
              <a:gd name="T66" fmla="*/ 38 w 746"/>
              <a:gd name="T67" fmla="*/ 8 h 378"/>
              <a:gd name="T68" fmla="*/ 34 w 746"/>
              <a:gd name="T69" fmla="*/ 4 h 378"/>
              <a:gd name="T70" fmla="*/ 28 w 746"/>
              <a:gd name="T71" fmla="*/ 0 h 378"/>
              <a:gd name="T72" fmla="*/ 22 w 746"/>
              <a:gd name="T73" fmla="*/ 0 h 378"/>
              <a:gd name="T74" fmla="*/ 22 w 746"/>
              <a:gd name="T75" fmla="*/ 0 h 378"/>
              <a:gd name="T76" fmla="*/ 14 w 746"/>
              <a:gd name="T77" fmla="*/ 0 h 378"/>
              <a:gd name="T78" fmla="*/ 6 w 746"/>
              <a:gd name="T79" fmla="*/ 6 h 378"/>
              <a:gd name="T80" fmla="*/ 2 w 746"/>
              <a:gd name="T81" fmla="*/ 12 h 378"/>
              <a:gd name="T82" fmla="*/ 0 w 746"/>
              <a:gd name="T83" fmla="*/ 20 h 378"/>
              <a:gd name="T84" fmla="*/ 0 w 746"/>
              <a:gd name="T85" fmla="*/ 20 h 378"/>
              <a:gd name="T86" fmla="*/ 2 w 746"/>
              <a:gd name="T87" fmla="*/ 28 h 378"/>
              <a:gd name="T88" fmla="*/ 6 w 746"/>
              <a:gd name="T89" fmla="*/ 36 h 378"/>
              <a:gd name="T90" fmla="*/ 14 w 746"/>
              <a:gd name="T91" fmla="*/ 40 h 378"/>
              <a:gd name="T92" fmla="*/ 22 w 746"/>
              <a:gd name="T93" fmla="*/ 42 h 378"/>
              <a:gd name="T94" fmla="*/ 22 w 746"/>
              <a:gd name="T95" fmla="*/ 42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46" h="378">
                <a:moveTo>
                  <a:pt x="22" y="42"/>
                </a:moveTo>
                <a:lnTo>
                  <a:pt x="22" y="42"/>
                </a:lnTo>
                <a:lnTo>
                  <a:pt x="30" y="40"/>
                </a:lnTo>
                <a:lnTo>
                  <a:pt x="36" y="36"/>
                </a:lnTo>
                <a:lnTo>
                  <a:pt x="40" y="30"/>
                </a:lnTo>
                <a:lnTo>
                  <a:pt x="42" y="24"/>
                </a:lnTo>
                <a:lnTo>
                  <a:pt x="396" y="24"/>
                </a:lnTo>
                <a:lnTo>
                  <a:pt x="396" y="360"/>
                </a:lnTo>
                <a:lnTo>
                  <a:pt x="704" y="360"/>
                </a:lnTo>
                <a:lnTo>
                  <a:pt x="704" y="360"/>
                </a:lnTo>
                <a:lnTo>
                  <a:pt x="708" y="368"/>
                </a:lnTo>
                <a:lnTo>
                  <a:pt x="712" y="374"/>
                </a:lnTo>
                <a:lnTo>
                  <a:pt x="718" y="376"/>
                </a:lnTo>
                <a:lnTo>
                  <a:pt x="726" y="378"/>
                </a:lnTo>
                <a:lnTo>
                  <a:pt x="726" y="378"/>
                </a:lnTo>
                <a:lnTo>
                  <a:pt x="734" y="376"/>
                </a:lnTo>
                <a:lnTo>
                  <a:pt x="740" y="372"/>
                </a:lnTo>
                <a:lnTo>
                  <a:pt x="746" y="366"/>
                </a:lnTo>
                <a:lnTo>
                  <a:pt x="746" y="356"/>
                </a:lnTo>
                <a:lnTo>
                  <a:pt x="746" y="356"/>
                </a:lnTo>
                <a:lnTo>
                  <a:pt x="746" y="348"/>
                </a:lnTo>
                <a:lnTo>
                  <a:pt x="740" y="342"/>
                </a:lnTo>
                <a:lnTo>
                  <a:pt x="734" y="338"/>
                </a:lnTo>
                <a:lnTo>
                  <a:pt x="726" y="336"/>
                </a:lnTo>
                <a:lnTo>
                  <a:pt x="726" y="336"/>
                </a:lnTo>
                <a:lnTo>
                  <a:pt x="718" y="336"/>
                </a:lnTo>
                <a:lnTo>
                  <a:pt x="712" y="340"/>
                </a:lnTo>
                <a:lnTo>
                  <a:pt x="708" y="346"/>
                </a:lnTo>
                <a:lnTo>
                  <a:pt x="704" y="352"/>
                </a:lnTo>
                <a:lnTo>
                  <a:pt x="404" y="352"/>
                </a:lnTo>
                <a:lnTo>
                  <a:pt x="404" y="14"/>
                </a:lnTo>
                <a:lnTo>
                  <a:pt x="42" y="14"/>
                </a:lnTo>
                <a:lnTo>
                  <a:pt x="42" y="14"/>
                </a:lnTo>
                <a:lnTo>
                  <a:pt x="38" y="8"/>
                </a:lnTo>
                <a:lnTo>
                  <a:pt x="34" y="4"/>
                </a:lnTo>
                <a:lnTo>
                  <a:pt x="28" y="0"/>
                </a:lnTo>
                <a:lnTo>
                  <a:pt x="22" y="0"/>
                </a:lnTo>
                <a:lnTo>
                  <a:pt x="22" y="0"/>
                </a:lnTo>
                <a:lnTo>
                  <a:pt x="14" y="0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2" y="28"/>
                </a:lnTo>
                <a:lnTo>
                  <a:pt x="6" y="36"/>
                </a:lnTo>
                <a:lnTo>
                  <a:pt x="14" y="40"/>
                </a:lnTo>
                <a:lnTo>
                  <a:pt x="22" y="42"/>
                </a:lnTo>
                <a:lnTo>
                  <a:pt x="22" y="42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393"/>
          <p:cNvSpPr>
            <a:spLocks/>
          </p:cNvSpPr>
          <p:nvPr/>
        </p:nvSpPr>
        <p:spPr bwMode="auto">
          <a:xfrm>
            <a:off x="2215952" y="2340372"/>
            <a:ext cx="85725" cy="101600"/>
          </a:xfrm>
          <a:custGeom>
            <a:avLst/>
            <a:gdLst>
              <a:gd name="T0" fmla="*/ 54 w 54"/>
              <a:gd name="T1" fmla="*/ 10 h 64"/>
              <a:gd name="T2" fmla="*/ 34 w 54"/>
              <a:gd name="T3" fmla="*/ 10 h 64"/>
              <a:gd name="T4" fmla="*/ 34 w 54"/>
              <a:gd name="T5" fmla="*/ 64 h 64"/>
              <a:gd name="T6" fmla="*/ 22 w 54"/>
              <a:gd name="T7" fmla="*/ 64 h 64"/>
              <a:gd name="T8" fmla="*/ 22 w 54"/>
              <a:gd name="T9" fmla="*/ 10 h 64"/>
              <a:gd name="T10" fmla="*/ 0 w 54"/>
              <a:gd name="T11" fmla="*/ 10 h 64"/>
              <a:gd name="T12" fmla="*/ 0 w 54"/>
              <a:gd name="T13" fmla="*/ 0 h 64"/>
              <a:gd name="T14" fmla="*/ 54 w 54"/>
              <a:gd name="T15" fmla="*/ 0 h 64"/>
              <a:gd name="T16" fmla="*/ 54 w 54"/>
              <a:gd name="T17" fmla="*/ 10 h 64"/>
              <a:gd name="T18" fmla="*/ 54 w 54"/>
              <a:gd name="T19" fmla="*/ 1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64">
                <a:moveTo>
                  <a:pt x="54" y="10"/>
                </a:moveTo>
                <a:lnTo>
                  <a:pt x="34" y="10"/>
                </a:lnTo>
                <a:lnTo>
                  <a:pt x="34" y="64"/>
                </a:lnTo>
                <a:lnTo>
                  <a:pt x="22" y="64"/>
                </a:lnTo>
                <a:lnTo>
                  <a:pt x="22" y="10"/>
                </a:lnTo>
                <a:lnTo>
                  <a:pt x="0" y="10"/>
                </a:lnTo>
                <a:lnTo>
                  <a:pt x="0" y="0"/>
                </a:lnTo>
                <a:lnTo>
                  <a:pt x="54" y="0"/>
                </a:lnTo>
                <a:lnTo>
                  <a:pt x="54" y="10"/>
                </a:lnTo>
                <a:lnTo>
                  <a:pt x="54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94"/>
          <p:cNvSpPr>
            <a:spLocks noEditPoints="1"/>
          </p:cNvSpPr>
          <p:nvPr/>
        </p:nvSpPr>
        <p:spPr bwMode="auto">
          <a:xfrm>
            <a:off x="2314377" y="2337197"/>
            <a:ext cx="19050" cy="104775"/>
          </a:xfrm>
          <a:custGeom>
            <a:avLst/>
            <a:gdLst>
              <a:gd name="T0" fmla="*/ 0 w 12"/>
              <a:gd name="T1" fmla="*/ 66 h 66"/>
              <a:gd name="T2" fmla="*/ 0 w 12"/>
              <a:gd name="T3" fmla="*/ 18 h 66"/>
              <a:gd name="T4" fmla="*/ 12 w 12"/>
              <a:gd name="T5" fmla="*/ 18 h 66"/>
              <a:gd name="T6" fmla="*/ 12 w 12"/>
              <a:gd name="T7" fmla="*/ 66 h 66"/>
              <a:gd name="T8" fmla="*/ 0 w 12"/>
              <a:gd name="T9" fmla="*/ 66 h 66"/>
              <a:gd name="T10" fmla="*/ 0 w 12"/>
              <a:gd name="T11" fmla="*/ 66 h 66"/>
              <a:gd name="T12" fmla="*/ 0 w 12"/>
              <a:gd name="T13" fmla="*/ 12 h 66"/>
              <a:gd name="T14" fmla="*/ 0 w 12"/>
              <a:gd name="T15" fmla="*/ 0 h 66"/>
              <a:gd name="T16" fmla="*/ 12 w 12"/>
              <a:gd name="T17" fmla="*/ 0 h 66"/>
              <a:gd name="T18" fmla="*/ 12 w 12"/>
              <a:gd name="T19" fmla="*/ 12 h 66"/>
              <a:gd name="T20" fmla="*/ 0 w 12"/>
              <a:gd name="T21" fmla="*/ 12 h 66"/>
              <a:gd name="T22" fmla="*/ 0 w 12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66">
                <a:moveTo>
                  <a:pt x="0" y="66"/>
                </a:moveTo>
                <a:lnTo>
                  <a:pt x="0" y="18"/>
                </a:lnTo>
                <a:lnTo>
                  <a:pt x="12" y="18"/>
                </a:lnTo>
                <a:lnTo>
                  <a:pt x="12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395"/>
          <p:cNvSpPr>
            <a:spLocks/>
          </p:cNvSpPr>
          <p:nvPr/>
        </p:nvSpPr>
        <p:spPr bwMode="auto">
          <a:xfrm>
            <a:off x="2342952" y="23403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4 h 64"/>
              <a:gd name="T6" fmla="*/ 26 w 32"/>
              <a:gd name="T7" fmla="*/ 64 h 64"/>
              <a:gd name="T8" fmla="*/ 20 w 32"/>
              <a:gd name="T9" fmla="*/ 64 h 64"/>
              <a:gd name="T10" fmla="*/ 20 w 32"/>
              <a:gd name="T11" fmla="*/ 64 h 64"/>
              <a:gd name="T12" fmla="*/ 14 w 32"/>
              <a:gd name="T13" fmla="*/ 64 h 64"/>
              <a:gd name="T14" fmla="*/ 14 w 32"/>
              <a:gd name="T15" fmla="*/ 64 h 64"/>
              <a:gd name="T16" fmla="*/ 10 w 32"/>
              <a:gd name="T17" fmla="*/ 62 h 64"/>
              <a:gd name="T18" fmla="*/ 10 w 32"/>
              <a:gd name="T19" fmla="*/ 62 h 64"/>
              <a:gd name="T20" fmla="*/ 8 w 32"/>
              <a:gd name="T21" fmla="*/ 58 h 64"/>
              <a:gd name="T22" fmla="*/ 8 w 32"/>
              <a:gd name="T23" fmla="*/ 58 h 64"/>
              <a:gd name="T24" fmla="*/ 8 w 32"/>
              <a:gd name="T25" fmla="*/ 52 h 64"/>
              <a:gd name="T26" fmla="*/ 8 w 32"/>
              <a:gd name="T27" fmla="*/ 26 h 64"/>
              <a:gd name="T28" fmla="*/ 0 w 32"/>
              <a:gd name="T29" fmla="*/ 26 h 64"/>
              <a:gd name="T30" fmla="*/ 0 w 32"/>
              <a:gd name="T31" fmla="*/ 16 h 64"/>
              <a:gd name="T32" fmla="*/ 8 w 32"/>
              <a:gd name="T33" fmla="*/ 16 h 64"/>
              <a:gd name="T34" fmla="*/ 8 w 32"/>
              <a:gd name="T35" fmla="*/ 0 h 64"/>
              <a:gd name="T36" fmla="*/ 20 w 32"/>
              <a:gd name="T37" fmla="*/ 0 h 64"/>
              <a:gd name="T38" fmla="*/ 20 w 32"/>
              <a:gd name="T39" fmla="*/ 16 h 64"/>
              <a:gd name="T40" fmla="*/ 30 w 32"/>
              <a:gd name="T41" fmla="*/ 16 h 64"/>
              <a:gd name="T42" fmla="*/ 30 w 32"/>
              <a:gd name="T43" fmla="*/ 26 h 64"/>
              <a:gd name="T44" fmla="*/ 20 w 32"/>
              <a:gd name="T45" fmla="*/ 26 h 64"/>
              <a:gd name="T46" fmla="*/ 20 w 32"/>
              <a:gd name="T47" fmla="*/ 48 h 64"/>
              <a:gd name="T48" fmla="*/ 20 w 32"/>
              <a:gd name="T49" fmla="*/ 48 h 64"/>
              <a:gd name="T50" fmla="*/ 20 w 32"/>
              <a:gd name="T51" fmla="*/ 52 h 64"/>
              <a:gd name="T52" fmla="*/ 20 w 32"/>
              <a:gd name="T53" fmla="*/ 52 h 64"/>
              <a:gd name="T54" fmla="*/ 24 w 32"/>
              <a:gd name="T55" fmla="*/ 54 h 64"/>
              <a:gd name="T56" fmla="*/ 24 w 32"/>
              <a:gd name="T57" fmla="*/ 54 h 64"/>
              <a:gd name="T58" fmla="*/ 28 w 32"/>
              <a:gd name="T59" fmla="*/ 52 h 64"/>
              <a:gd name="T60" fmla="*/ 28 w 32"/>
              <a:gd name="T61" fmla="*/ 52 h 64"/>
              <a:gd name="T62" fmla="*/ 30 w 32"/>
              <a:gd name="T63" fmla="*/ 52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4"/>
                </a:lnTo>
                <a:lnTo>
                  <a:pt x="26" y="64"/>
                </a:lnTo>
                <a:lnTo>
                  <a:pt x="20" y="64"/>
                </a:lnTo>
                <a:lnTo>
                  <a:pt x="20" y="64"/>
                </a:lnTo>
                <a:lnTo>
                  <a:pt x="14" y="64"/>
                </a:lnTo>
                <a:lnTo>
                  <a:pt x="14" y="64"/>
                </a:lnTo>
                <a:lnTo>
                  <a:pt x="10" y="62"/>
                </a:lnTo>
                <a:lnTo>
                  <a:pt x="10" y="62"/>
                </a:lnTo>
                <a:lnTo>
                  <a:pt x="8" y="58"/>
                </a:lnTo>
                <a:lnTo>
                  <a:pt x="8" y="58"/>
                </a:lnTo>
                <a:lnTo>
                  <a:pt x="8" y="52"/>
                </a:lnTo>
                <a:lnTo>
                  <a:pt x="8" y="26"/>
                </a:lnTo>
                <a:lnTo>
                  <a:pt x="0" y="26"/>
                </a:lnTo>
                <a:lnTo>
                  <a:pt x="0" y="16"/>
                </a:lnTo>
                <a:lnTo>
                  <a:pt x="8" y="16"/>
                </a:lnTo>
                <a:lnTo>
                  <a:pt x="8" y="0"/>
                </a:lnTo>
                <a:lnTo>
                  <a:pt x="20" y="0"/>
                </a:lnTo>
                <a:lnTo>
                  <a:pt x="20" y="16"/>
                </a:lnTo>
                <a:lnTo>
                  <a:pt x="30" y="16"/>
                </a:lnTo>
                <a:lnTo>
                  <a:pt x="30" y="26"/>
                </a:lnTo>
                <a:lnTo>
                  <a:pt x="20" y="26"/>
                </a:lnTo>
                <a:lnTo>
                  <a:pt x="20" y="48"/>
                </a:lnTo>
                <a:lnTo>
                  <a:pt x="20" y="48"/>
                </a:lnTo>
                <a:lnTo>
                  <a:pt x="20" y="52"/>
                </a:lnTo>
                <a:lnTo>
                  <a:pt x="20" y="52"/>
                </a:lnTo>
                <a:lnTo>
                  <a:pt x="24" y="54"/>
                </a:lnTo>
                <a:lnTo>
                  <a:pt x="24" y="54"/>
                </a:lnTo>
                <a:lnTo>
                  <a:pt x="28" y="52"/>
                </a:lnTo>
                <a:lnTo>
                  <a:pt x="28" y="52"/>
                </a:lnTo>
                <a:lnTo>
                  <a:pt x="30" y="52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396"/>
          <p:cNvSpPr>
            <a:spLocks/>
          </p:cNvSpPr>
          <p:nvPr/>
        </p:nvSpPr>
        <p:spPr bwMode="auto">
          <a:xfrm>
            <a:off x="2406452" y="2337197"/>
            <a:ext cx="34925" cy="104775"/>
          </a:xfrm>
          <a:custGeom>
            <a:avLst/>
            <a:gdLst>
              <a:gd name="T0" fmla="*/ 0 w 22"/>
              <a:gd name="T1" fmla="*/ 0 h 66"/>
              <a:gd name="T2" fmla="*/ 12 w 22"/>
              <a:gd name="T3" fmla="*/ 0 h 66"/>
              <a:gd name="T4" fmla="*/ 12 w 22"/>
              <a:gd name="T5" fmla="*/ 50 h 66"/>
              <a:gd name="T6" fmla="*/ 12 w 22"/>
              <a:gd name="T7" fmla="*/ 50 h 66"/>
              <a:gd name="T8" fmla="*/ 12 w 22"/>
              <a:gd name="T9" fmla="*/ 54 h 66"/>
              <a:gd name="T10" fmla="*/ 12 w 22"/>
              <a:gd name="T11" fmla="*/ 54 h 66"/>
              <a:gd name="T12" fmla="*/ 16 w 22"/>
              <a:gd name="T13" fmla="*/ 56 h 66"/>
              <a:gd name="T14" fmla="*/ 16 w 22"/>
              <a:gd name="T15" fmla="*/ 56 h 66"/>
              <a:gd name="T16" fmla="*/ 18 w 22"/>
              <a:gd name="T17" fmla="*/ 56 h 66"/>
              <a:gd name="T18" fmla="*/ 18 w 22"/>
              <a:gd name="T19" fmla="*/ 56 h 66"/>
              <a:gd name="T20" fmla="*/ 20 w 22"/>
              <a:gd name="T21" fmla="*/ 54 h 66"/>
              <a:gd name="T22" fmla="*/ 22 w 22"/>
              <a:gd name="T23" fmla="*/ 64 h 66"/>
              <a:gd name="T24" fmla="*/ 22 w 22"/>
              <a:gd name="T25" fmla="*/ 64 h 66"/>
              <a:gd name="T26" fmla="*/ 16 w 22"/>
              <a:gd name="T27" fmla="*/ 66 h 66"/>
              <a:gd name="T28" fmla="*/ 16 w 22"/>
              <a:gd name="T29" fmla="*/ 66 h 66"/>
              <a:gd name="T30" fmla="*/ 12 w 22"/>
              <a:gd name="T31" fmla="*/ 66 h 66"/>
              <a:gd name="T32" fmla="*/ 12 w 22"/>
              <a:gd name="T33" fmla="*/ 66 h 66"/>
              <a:gd name="T34" fmla="*/ 6 w 22"/>
              <a:gd name="T35" fmla="*/ 66 h 66"/>
              <a:gd name="T36" fmla="*/ 2 w 22"/>
              <a:gd name="T37" fmla="*/ 64 h 66"/>
              <a:gd name="T38" fmla="*/ 2 w 22"/>
              <a:gd name="T39" fmla="*/ 64 h 66"/>
              <a:gd name="T40" fmla="*/ 0 w 22"/>
              <a:gd name="T41" fmla="*/ 60 h 66"/>
              <a:gd name="T42" fmla="*/ 0 w 22"/>
              <a:gd name="T43" fmla="*/ 54 h 66"/>
              <a:gd name="T44" fmla="*/ 0 w 22"/>
              <a:gd name="T45" fmla="*/ 0 h 66"/>
              <a:gd name="T46" fmla="*/ 0 w 22"/>
              <a:gd name="T4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" h="66">
                <a:moveTo>
                  <a:pt x="0" y="0"/>
                </a:moveTo>
                <a:lnTo>
                  <a:pt x="12" y="0"/>
                </a:lnTo>
                <a:lnTo>
                  <a:pt x="12" y="50"/>
                </a:lnTo>
                <a:lnTo>
                  <a:pt x="12" y="50"/>
                </a:lnTo>
                <a:lnTo>
                  <a:pt x="12" y="54"/>
                </a:lnTo>
                <a:lnTo>
                  <a:pt x="12" y="54"/>
                </a:lnTo>
                <a:lnTo>
                  <a:pt x="16" y="56"/>
                </a:lnTo>
                <a:lnTo>
                  <a:pt x="16" y="56"/>
                </a:lnTo>
                <a:lnTo>
                  <a:pt x="18" y="56"/>
                </a:lnTo>
                <a:lnTo>
                  <a:pt x="18" y="56"/>
                </a:lnTo>
                <a:lnTo>
                  <a:pt x="20" y="54"/>
                </a:lnTo>
                <a:lnTo>
                  <a:pt x="22" y="64"/>
                </a:lnTo>
                <a:lnTo>
                  <a:pt x="22" y="64"/>
                </a:lnTo>
                <a:lnTo>
                  <a:pt x="16" y="66"/>
                </a:lnTo>
                <a:lnTo>
                  <a:pt x="16" y="66"/>
                </a:lnTo>
                <a:lnTo>
                  <a:pt x="12" y="66"/>
                </a:lnTo>
                <a:lnTo>
                  <a:pt x="12" y="66"/>
                </a:lnTo>
                <a:lnTo>
                  <a:pt x="6" y="66"/>
                </a:lnTo>
                <a:lnTo>
                  <a:pt x="2" y="64"/>
                </a:lnTo>
                <a:lnTo>
                  <a:pt x="2" y="64"/>
                </a:lnTo>
                <a:lnTo>
                  <a:pt x="0" y="60"/>
                </a:lnTo>
                <a:lnTo>
                  <a:pt x="0" y="5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397"/>
          <p:cNvSpPr>
            <a:spLocks noEditPoints="1"/>
          </p:cNvSpPr>
          <p:nvPr/>
        </p:nvSpPr>
        <p:spPr bwMode="auto">
          <a:xfrm>
            <a:off x="2444552" y="2365772"/>
            <a:ext cx="79375" cy="76200"/>
          </a:xfrm>
          <a:custGeom>
            <a:avLst/>
            <a:gdLst>
              <a:gd name="T0" fmla="*/ 26 w 50"/>
              <a:gd name="T1" fmla="*/ 48 h 48"/>
              <a:gd name="T2" fmla="*/ 16 w 50"/>
              <a:gd name="T3" fmla="*/ 46 h 48"/>
              <a:gd name="T4" fmla="*/ 8 w 50"/>
              <a:gd name="T5" fmla="*/ 42 h 48"/>
              <a:gd name="T6" fmla="*/ 2 w 50"/>
              <a:gd name="T7" fmla="*/ 34 h 48"/>
              <a:gd name="T8" fmla="*/ 0 w 50"/>
              <a:gd name="T9" fmla="*/ 24 h 48"/>
              <a:gd name="T10" fmla="*/ 2 w 50"/>
              <a:gd name="T11" fmla="*/ 14 h 48"/>
              <a:gd name="T12" fmla="*/ 8 w 50"/>
              <a:gd name="T13" fmla="*/ 6 h 48"/>
              <a:gd name="T14" fmla="*/ 16 w 50"/>
              <a:gd name="T15" fmla="*/ 2 h 48"/>
              <a:gd name="T16" fmla="*/ 26 w 50"/>
              <a:gd name="T17" fmla="*/ 0 h 48"/>
              <a:gd name="T18" fmla="*/ 36 w 50"/>
              <a:gd name="T19" fmla="*/ 2 h 48"/>
              <a:gd name="T20" fmla="*/ 44 w 50"/>
              <a:gd name="T21" fmla="*/ 6 h 48"/>
              <a:gd name="T22" fmla="*/ 50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4 w 50"/>
              <a:gd name="T29" fmla="*/ 28 h 48"/>
              <a:gd name="T30" fmla="*/ 16 w 50"/>
              <a:gd name="T31" fmla="*/ 32 h 48"/>
              <a:gd name="T32" fmla="*/ 18 w 50"/>
              <a:gd name="T33" fmla="*/ 36 h 48"/>
              <a:gd name="T34" fmla="*/ 22 w 50"/>
              <a:gd name="T35" fmla="*/ 38 h 48"/>
              <a:gd name="T36" fmla="*/ 26 w 50"/>
              <a:gd name="T37" fmla="*/ 40 h 48"/>
              <a:gd name="T38" fmla="*/ 34 w 50"/>
              <a:gd name="T39" fmla="*/ 38 h 48"/>
              <a:gd name="T40" fmla="*/ 38 w 50"/>
              <a:gd name="T41" fmla="*/ 32 h 48"/>
              <a:gd name="T42" fmla="*/ 48 w 50"/>
              <a:gd name="T43" fmla="*/ 36 h 48"/>
              <a:gd name="T44" fmla="*/ 40 w 50"/>
              <a:gd name="T45" fmla="*/ 44 h 48"/>
              <a:gd name="T46" fmla="*/ 34 w 50"/>
              <a:gd name="T47" fmla="*/ 48 h 48"/>
              <a:gd name="T48" fmla="*/ 26 w 50"/>
              <a:gd name="T49" fmla="*/ 48 h 48"/>
              <a:gd name="T50" fmla="*/ 38 w 50"/>
              <a:gd name="T51" fmla="*/ 20 h 48"/>
              <a:gd name="T52" fmla="*/ 34 w 50"/>
              <a:gd name="T53" fmla="*/ 12 h 48"/>
              <a:gd name="T54" fmla="*/ 30 w 50"/>
              <a:gd name="T55" fmla="*/ 8 h 48"/>
              <a:gd name="T56" fmla="*/ 26 w 50"/>
              <a:gd name="T57" fmla="*/ 8 h 48"/>
              <a:gd name="T58" fmla="*/ 22 w 50"/>
              <a:gd name="T59" fmla="*/ 8 h 48"/>
              <a:gd name="T60" fmla="*/ 18 w 50"/>
              <a:gd name="T61" fmla="*/ 12 h 48"/>
              <a:gd name="T62" fmla="*/ 14 w 50"/>
              <a:gd name="T63" fmla="*/ 14 h 48"/>
              <a:gd name="T64" fmla="*/ 38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6" y="48"/>
                </a:moveTo>
                <a:lnTo>
                  <a:pt x="26" y="48"/>
                </a:lnTo>
                <a:lnTo>
                  <a:pt x="16" y="46"/>
                </a:lnTo>
                <a:lnTo>
                  <a:pt x="16" y="46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8" y="6"/>
                </a:lnTo>
                <a:lnTo>
                  <a:pt x="8" y="6"/>
                </a:lnTo>
                <a:lnTo>
                  <a:pt x="16" y="2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6"/>
                </a:lnTo>
                <a:lnTo>
                  <a:pt x="44" y="6"/>
                </a:lnTo>
                <a:lnTo>
                  <a:pt x="50" y="14"/>
                </a:lnTo>
                <a:lnTo>
                  <a:pt x="50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6" y="32"/>
                </a:lnTo>
                <a:lnTo>
                  <a:pt x="16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2" y="38"/>
                </a:lnTo>
                <a:lnTo>
                  <a:pt x="26" y="40"/>
                </a:lnTo>
                <a:lnTo>
                  <a:pt x="26" y="40"/>
                </a:lnTo>
                <a:lnTo>
                  <a:pt x="34" y="38"/>
                </a:lnTo>
                <a:lnTo>
                  <a:pt x="34" y="38"/>
                </a:lnTo>
                <a:lnTo>
                  <a:pt x="38" y="32"/>
                </a:lnTo>
                <a:lnTo>
                  <a:pt x="48" y="36"/>
                </a:lnTo>
                <a:lnTo>
                  <a:pt x="48" y="36"/>
                </a:lnTo>
                <a:lnTo>
                  <a:pt x="44" y="40"/>
                </a:lnTo>
                <a:lnTo>
                  <a:pt x="40" y="44"/>
                </a:lnTo>
                <a:lnTo>
                  <a:pt x="40" y="44"/>
                </a:lnTo>
                <a:lnTo>
                  <a:pt x="34" y="48"/>
                </a:lnTo>
                <a:lnTo>
                  <a:pt x="26" y="48"/>
                </a:lnTo>
                <a:lnTo>
                  <a:pt x="26" y="48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8" y="14"/>
                </a:lnTo>
                <a:lnTo>
                  <a:pt x="34" y="12"/>
                </a:lnTo>
                <a:lnTo>
                  <a:pt x="34" y="12"/>
                </a:lnTo>
                <a:lnTo>
                  <a:pt x="30" y="8"/>
                </a:lnTo>
                <a:lnTo>
                  <a:pt x="26" y="8"/>
                </a:lnTo>
                <a:lnTo>
                  <a:pt x="26" y="8"/>
                </a:lnTo>
                <a:lnTo>
                  <a:pt x="22" y="8"/>
                </a:lnTo>
                <a:lnTo>
                  <a:pt x="22" y="8"/>
                </a:lnTo>
                <a:lnTo>
                  <a:pt x="18" y="12"/>
                </a:lnTo>
                <a:lnTo>
                  <a:pt x="18" y="12"/>
                </a:lnTo>
                <a:lnTo>
                  <a:pt x="14" y="14"/>
                </a:lnTo>
                <a:lnTo>
                  <a:pt x="14" y="14"/>
                </a:lnTo>
                <a:lnTo>
                  <a:pt x="14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398"/>
          <p:cNvSpPr>
            <a:spLocks noEditPoints="1"/>
          </p:cNvSpPr>
          <p:nvPr/>
        </p:nvSpPr>
        <p:spPr bwMode="auto">
          <a:xfrm>
            <a:off x="2568377" y="2337197"/>
            <a:ext cx="98425" cy="104775"/>
          </a:xfrm>
          <a:custGeom>
            <a:avLst/>
            <a:gdLst>
              <a:gd name="T0" fmla="*/ 30 w 62"/>
              <a:gd name="T1" fmla="*/ 66 h 66"/>
              <a:gd name="T2" fmla="*/ 18 w 62"/>
              <a:gd name="T3" fmla="*/ 64 h 66"/>
              <a:gd name="T4" fmla="*/ 12 w 62"/>
              <a:gd name="T5" fmla="*/ 60 h 66"/>
              <a:gd name="T6" fmla="*/ 8 w 62"/>
              <a:gd name="T7" fmla="*/ 56 h 66"/>
              <a:gd name="T8" fmla="*/ 2 w 62"/>
              <a:gd name="T9" fmla="*/ 46 h 66"/>
              <a:gd name="T10" fmla="*/ 0 w 62"/>
              <a:gd name="T11" fmla="*/ 34 h 66"/>
              <a:gd name="T12" fmla="*/ 2 w 62"/>
              <a:gd name="T13" fmla="*/ 20 h 66"/>
              <a:gd name="T14" fmla="*/ 8 w 62"/>
              <a:gd name="T15" fmla="*/ 10 h 66"/>
              <a:gd name="T16" fmla="*/ 12 w 62"/>
              <a:gd name="T17" fmla="*/ 6 h 66"/>
              <a:gd name="T18" fmla="*/ 18 w 62"/>
              <a:gd name="T19" fmla="*/ 4 h 66"/>
              <a:gd name="T20" fmla="*/ 30 w 62"/>
              <a:gd name="T21" fmla="*/ 0 h 66"/>
              <a:gd name="T22" fmla="*/ 38 w 62"/>
              <a:gd name="T23" fmla="*/ 2 h 66"/>
              <a:gd name="T24" fmla="*/ 44 w 62"/>
              <a:gd name="T25" fmla="*/ 4 h 66"/>
              <a:gd name="T26" fmla="*/ 54 w 62"/>
              <a:gd name="T27" fmla="*/ 10 h 66"/>
              <a:gd name="T28" fmla="*/ 60 w 62"/>
              <a:gd name="T29" fmla="*/ 22 h 66"/>
              <a:gd name="T30" fmla="*/ 62 w 62"/>
              <a:gd name="T31" fmla="*/ 34 h 66"/>
              <a:gd name="T32" fmla="*/ 62 w 62"/>
              <a:gd name="T33" fmla="*/ 40 h 66"/>
              <a:gd name="T34" fmla="*/ 60 w 62"/>
              <a:gd name="T35" fmla="*/ 46 h 66"/>
              <a:gd name="T36" fmla="*/ 54 w 62"/>
              <a:gd name="T37" fmla="*/ 56 h 66"/>
              <a:gd name="T38" fmla="*/ 44 w 62"/>
              <a:gd name="T39" fmla="*/ 64 h 66"/>
              <a:gd name="T40" fmla="*/ 38 w 62"/>
              <a:gd name="T41" fmla="*/ 66 h 66"/>
              <a:gd name="T42" fmla="*/ 30 w 62"/>
              <a:gd name="T43" fmla="*/ 66 h 66"/>
              <a:gd name="T44" fmla="*/ 12 w 62"/>
              <a:gd name="T45" fmla="*/ 34 h 66"/>
              <a:gd name="T46" fmla="*/ 14 w 62"/>
              <a:gd name="T47" fmla="*/ 42 h 66"/>
              <a:gd name="T48" fmla="*/ 16 w 62"/>
              <a:gd name="T49" fmla="*/ 48 h 66"/>
              <a:gd name="T50" fmla="*/ 22 w 62"/>
              <a:gd name="T51" fmla="*/ 52 h 66"/>
              <a:gd name="T52" fmla="*/ 30 w 62"/>
              <a:gd name="T53" fmla="*/ 54 h 66"/>
              <a:gd name="T54" fmla="*/ 38 w 62"/>
              <a:gd name="T55" fmla="*/ 52 h 66"/>
              <a:gd name="T56" fmla="*/ 44 w 62"/>
              <a:gd name="T57" fmla="*/ 48 h 66"/>
              <a:gd name="T58" fmla="*/ 48 w 62"/>
              <a:gd name="T59" fmla="*/ 42 h 66"/>
              <a:gd name="T60" fmla="*/ 50 w 62"/>
              <a:gd name="T61" fmla="*/ 34 h 66"/>
              <a:gd name="T62" fmla="*/ 48 w 62"/>
              <a:gd name="T63" fmla="*/ 26 h 66"/>
              <a:gd name="T64" fmla="*/ 44 w 62"/>
              <a:gd name="T65" fmla="*/ 18 h 66"/>
              <a:gd name="T66" fmla="*/ 38 w 62"/>
              <a:gd name="T67" fmla="*/ 14 h 66"/>
              <a:gd name="T68" fmla="*/ 30 w 62"/>
              <a:gd name="T69" fmla="*/ 12 h 66"/>
              <a:gd name="T70" fmla="*/ 22 w 62"/>
              <a:gd name="T71" fmla="*/ 14 h 66"/>
              <a:gd name="T72" fmla="*/ 16 w 62"/>
              <a:gd name="T73" fmla="*/ 18 h 66"/>
              <a:gd name="T74" fmla="*/ 14 w 62"/>
              <a:gd name="T75" fmla="*/ 26 h 66"/>
              <a:gd name="T76" fmla="*/ 12 w 62"/>
              <a:gd name="T77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66">
                <a:moveTo>
                  <a:pt x="30" y="66"/>
                </a:moveTo>
                <a:lnTo>
                  <a:pt x="30" y="66"/>
                </a:lnTo>
                <a:lnTo>
                  <a:pt x="24" y="66"/>
                </a:lnTo>
                <a:lnTo>
                  <a:pt x="18" y="64"/>
                </a:lnTo>
                <a:lnTo>
                  <a:pt x="18" y="64"/>
                </a:lnTo>
                <a:lnTo>
                  <a:pt x="12" y="60"/>
                </a:lnTo>
                <a:lnTo>
                  <a:pt x="8" y="56"/>
                </a:lnTo>
                <a:lnTo>
                  <a:pt x="8" y="56"/>
                </a:lnTo>
                <a:lnTo>
                  <a:pt x="2" y="46"/>
                </a:lnTo>
                <a:lnTo>
                  <a:pt x="2" y="46"/>
                </a:lnTo>
                <a:lnTo>
                  <a:pt x="0" y="34"/>
                </a:lnTo>
                <a:lnTo>
                  <a:pt x="0" y="34"/>
                </a:lnTo>
                <a:lnTo>
                  <a:pt x="0" y="26"/>
                </a:lnTo>
                <a:lnTo>
                  <a:pt x="2" y="20"/>
                </a:lnTo>
                <a:lnTo>
                  <a:pt x="2" y="20"/>
                </a:lnTo>
                <a:lnTo>
                  <a:pt x="8" y="10"/>
                </a:lnTo>
                <a:lnTo>
                  <a:pt x="8" y="10"/>
                </a:lnTo>
                <a:lnTo>
                  <a:pt x="12" y="6"/>
                </a:lnTo>
                <a:lnTo>
                  <a:pt x="18" y="4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44" y="4"/>
                </a:lnTo>
                <a:lnTo>
                  <a:pt x="44" y="4"/>
                </a:lnTo>
                <a:lnTo>
                  <a:pt x="48" y="6"/>
                </a:lnTo>
                <a:lnTo>
                  <a:pt x="54" y="10"/>
                </a:lnTo>
                <a:lnTo>
                  <a:pt x="54" y="10"/>
                </a:lnTo>
                <a:lnTo>
                  <a:pt x="60" y="22"/>
                </a:lnTo>
                <a:lnTo>
                  <a:pt x="60" y="22"/>
                </a:lnTo>
                <a:lnTo>
                  <a:pt x="62" y="34"/>
                </a:lnTo>
                <a:lnTo>
                  <a:pt x="62" y="34"/>
                </a:lnTo>
                <a:lnTo>
                  <a:pt x="62" y="40"/>
                </a:lnTo>
                <a:lnTo>
                  <a:pt x="60" y="46"/>
                </a:lnTo>
                <a:lnTo>
                  <a:pt x="60" y="46"/>
                </a:lnTo>
                <a:lnTo>
                  <a:pt x="54" y="56"/>
                </a:lnTo>
                <a:lnTo>
                  <a:pt x="54" y="56"/>
                </a:lnTo>
                <a:lnTo>
                  <a:pt x="48" y="60"/>
                </a:lnTo>
                <a:lnTo>
                  <a:pt x="44" y="64"/>
                </a:lnTo>
                <a:lnTo>
                  <a:pt x="44" y="64"/>
                </a:lnTo>
                <a:lnTo>
                  <a:pt x="38" y="66"/>
                </a:lnTo>
                <a:lnTo>
                  <a:pt x="30" y="66"/>
                </a:lnTo>
                <a:lnTo>
                  <a:pt x="30" y="66"/>
                </a:lnTo>
                <a:close/>
                <a:moveTo>
                  <a:pt x="12" y="34"/>
                </a:moveTo>
                <a:lnTo>
                  <a:pt x="12" y="34"/>
                </a:lnTo>
                <a:lnTo>
                  <a:pt x="14" y="42"/>
                </a:lnTo>
                <a:lnTo>
                  <a:pt x="14" y="42"/>
                </a:lnTo>
                <a:lnTo>
                  <a:pt x="16" y="48"/>
                </a:lnTo>
                <a:lnTo>
                  <a:pt x="16" y="48"/>
                </a:lnTo>
                <a:lnTo>
                  <a:pt x="22" y="52"/>
                </a:lnTo>
                <a:lnTo>
                  <a:pt x="22" y="52"/>
                </a:lnTo>
                <a:lnTo>
                  <a:pt x="30" y="54"/>
                </a:lnTo>
                <a:lnTo>
                  <a:pt x="30" y="54"/>
                </a:lnTo>
                <a:lnTo>
                  <a:pt x="38" y="52"/>
                </a:lnTo>
                <a:lnTo>
                  <a:pt x="38" y="52"/>
                </a:lnTo>
                <a:lnTo>
                  <a:pt x="44" y="48"/>
                </a:lnTo>
                <a:lnTo>
                  <a:pt x="44" y="48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6"/>
                </a:lnTo>
                <a:lnTo>
                  <a:pt x="48" y="26"/>
                </a:lnTo>
                <a:lnTo>
                  <a:pt x="44" y="18"/>
                </a:lnTo>
                <a:lnTo>
                  <a:pt x="44" y="18"/>
                </a:lnTo>
                <a:lnTo>
                  <a:pt x="38" y="14"/>
                </a:lnTo>
                <a:lnTo>
                  <a:pt x="38" y="14"/>
                </a:lnTo>
                <a:lnTo>
                  <a:pt x="30" y="12"/>
                </a:lnTo>
                <a:lnTo>
                  <a:pt x="30" y="12"/>
                </a:lnTo>
                <a:lnTo>
                  <a:pt x="22" y="14"/>
                </a:lnTo>
                <a:lnTo>
                  <a:pt x="22" y="14"/>
                </a:lnTo>
                <a:lnTo>
                  <a:pt x="16" y="18"/>
                </a:lnTo>
                <a:lnTo>
                  <a:pt x="16" y="18"/>
                </a:lnTo>
                <a:lnTo>
                  <a:pt x="14" y="26"/>
                </a:lnTo>
                <a:lnTo>
                  <a:pt x="14" y="26"/>
                </a:lnTo>
                <a:lnTo>
                  <a:pt x="12" y="34"/>
                </a:lnTo>
                <a:lnTo>
                  <a:pt x="12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399"/>
          <p:cNvSpPr>
            <a:spLocks/>
          </p:cNvSpPr>
          <p:nvPr/>
        </p:nvSpPr>
        <p:spPr bwMode="auto">
          <a:xfrm>
            <a:off x="2679502" y="2365772"/>
            <a:ext cx="69850" cy="76200"/>
          </a:xfrm>
          <a:custGeom>
            <a:avLst/>
            <a:gdLst>
              <a:gd name="T0" fmla="*/ 44 w 44"/>
              <a:gd name="T1" fmla="*/ 48 h 48"/>
              <a:gd name="T2" fmla="*/ 32 w 44"/>
              <a:gd name="T3" fmla="*/ 48 h 48"/>
              <a:gd name="T4" fmla="*/ 32 w 44"/>
              <a:gd name="T5" fmla="*/ 20 h 48"/>
              <a:gd name="T6" fmla="*/ 32 w 44"/>
              <a:gd name="T7" fmla="*/ 20 h 48"/>
              <a:gd name="T8" fmla="*/ 32 w 44"/>
              <a:gd name="T9" fmla="*/ 16 h 48"/>
              <a:gd name="T10" fmla="*/ 30 w 44"/>
              <a:gd name="T11" fmla="*/ 12 h 48"/>
              <a:gd name="T12" fmla="*/ 30 w 44"/>
              <a:gd name="T13" fmla="*/ 12 h 48"/>
              <a:gd name="T14" fmla="*/ 28 w 44"/>
              <a:gd name="T15" fmla="*/ 10 h 48"/>
              <a:gd name="T16" fmla="*/ 24 w 44"/>
              <a:gd name="T17" fmla="*/ 10 h 48"/>
              <a:gd name="T18" fmla="*/ 24 w 44"/>
              <a:gd name="T19" fmla="*/ 10 h 48"/>
              <a:gd name="T20" fmla="*/ 22 w 44"/>
              <a:gd name="T21" fmla="*/ 10 h 48"/>
              <a:gd name="T22" fmla="*/ 22 w 44"/>
              <a:gd name="T23" fmla="*/ 10 h 48"/>
              <a:gd name="T24" fmla="*/ 18 w 44"/>
              <a:gd name="T25" fmla="*/ 12 h 48"/>
              <a:gd name="T26" fmla="*/ 18 w 44"/>
              <a:gd name="T27" fmla="*/ 12 h 48"/>
              <a:gd name="T28" fmla="*/ 14 w 44"/>
              <a:gd name="T29" fmla="*/ 16 h 48"/>
              <a:gd name="T30" fmla="*/ 14 w 44"/>
              <a:gd name="T31" fmla="*/ 16 h 48"/>
              <a:gd name="T32" fmla="*/ 12 w 44"/>
              <a:gd name="T33" fmla="*/ 20 h 48"/>
              <a:gd name="T34" fmla="*/ 12 w 44"/>
              <a:gd name="T35" fmla="*/ 48 h 48"/>
              <a:gd name="T36" fmla="*/ 0 w 44"/>
              <a:gd name="T37" fmla="*/ 48 h 48"/>
              <a:gd name="T38" fmla="*/ 0 w 44"/>
              <a:gd name="T39" fmla="*/ 0 h 48"/>
              <a:gd name="T40" fmla="*/ 12 w 44"/>
              <a:gd name="T41" fmla="*/ 0 h 48"/>
              <a:gd name="T42" fmla="*/ 12 w 44"/>
              <a:gd name="T43" fmla="*/ 8 h 48"/>
              <a:gd name="T44" fmla="*/ 12 w 44"/>
              <a:gd name="T45" fmla="*/ 8 h 48"/>
              <a:gd name="T46" fmla="*/ 14 w 44"/>
              <a:gd name="T47" fmla="*/ 4 h 48"/>
              <a:gd name="T48" fmla="*/ 20 w 44"/>
              <a:gd name="T49" fmla="*/ 2 h 48"/>
              <a:gd name="T50" fmla="*/ 20 w 44"/>
              <a:gd name="T51" fmla="*/ 2 h 48"/>
              <a:gd name="T52" fmla="*/ 24 w 44"/>
              <a:gd name="T53" fmla="*/ 0 h 48"/>
              <a:gd name="T54" fmla="*/ 30 w 44"/>
              <a:gd name="T55" fmla="*/ 0 h 48"/>
              <a:gd name="T56" fmla="*/ 30 w 44"/>
              <a:gd name="T57" fmla="*/ 0 h 48"/>
              <a:gd name="T58" fmla="*/ 38 w 44"/>
              <a:gd name="T59" fmla="*/ 0 h 48"/>
              <a:gd name="T60" fmla="*/ 38 w 44"/>
              <a:gd name="T61" fmla="*/ 0 h 48"/>
              <a:gd name="T62" fmla="*/ 42 w 44"/>
              <a:gd name="T63" fmla="*/ 4 h 48"/>
              <a:gd name="T64" fmla="*/ 42 w 44"/>
              <a:gd name="T65" fmla="*/ 4 h 48"/>
              <a:gd name="T66" fmla="*/ 44 w 44"/>
              <a:gd name="T67" fmla="*/ 10 h 48"/>
              <a:gd name="T68" fmla="*/ 44 w 44"/>
              <a:gd name="T69" fmla="*/ 10 h 48"/>
              <a:gd name="T70" fmla="*/ 44 w 44"/>
              <a:gd name="T71" fmla="*/ 18 h 48"/>
              <a:gd name="T72" fmla="*/ 44 w 44"/>
              <a:gd name="T73" fmla="*/ 48 h 48"/>
              <a:gd name="T74" fmla="*/ 44 w 44"/>
              <a:gd name="T7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48">
                <a:moveTo>
                  <a:pt x="44" y="48"/>
                </a:moveTo>
                <a:lnTo>
                  <a:pt x="32" y="48"/>
                </a:lnTo>
                <a:lnTo>
                  <a:pt x="32" y="20"/>
                </a:lnTo>
                <a:lnTo>
                  <a:pt x="32" y="20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8" y="10"/>
                </a:lnTo>
                <a:lnTo>
                  <a:pt x="24" y="10"/>
                </a:lnTo>
                <a:lnTo>
                  <a:pt x="24" y="10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12" y="20"/>
                </a:lnTo>
                <a:lnTo>
                  <a:pt x="12" y="48"/>
                </a:lnTo>
                <a:lnTo>
                  <a:pt x="0" y="48"/>
                </a:lnTo>
                <a:lnTo>
                  <a:pt x="0" y="0"/>
                </a:lnTo>
                <a:lnTo>
                  <a:pt x="12" y="0"/>
                </a:lnTo>
                <a:lnTo>
                  <a:pt x="12" y="8"/>
                </a:lnTo>
                <a:lnTo>
                  <a:pt x="12" y="8"/>
                </a:lnTo>
                <a:lnTo>
                  <a:pt x="14" y="4"/>
                </a:lnTo>
                <a:lnTo>
                  <a:pt x="20" y="2"/>
                </a:lnTo>
                <a:lnTo>
                  <a:pt x="20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2" y="4"/>
                </a:lnTo>
                <a:lnTo>
                  <a:pt x="42" y="4"/>
                </a:lnTo>
                <a:lnTo>
                  <a:pt x="44" y="10"/>
                </a:lnTo>
                <a:lnTo>
                  <a:pt x="44" y="10"/>
                </a:lnTo>
                <a:lnTo>
                  <a:pt x="44" y="18"/>
                </a:lnTo>
                <a:lnTo>
                  <a:pt x="44" y="48"/>
                </a:lnTo>
                <a:lnTo>
                  <a:pt x="44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00"/>
          <p:cNvSpPr>
            <a:spLocks noEditPoints="1"/>
          </p:cNvSpPr>
          <p:nvPr/>
        </p:nvSpPr>
        <p:spPr bwMode="auto">
          <a:xfrm>
            <a:off x="2762052" y="2365772"/>
            <a:ext cx="79375" cy="76200"/>
          </a:xfrm>
          <a:custGeom>
            <a:avLst/>
            <a:gdLst>
              <a:gd name="T0" fmla="*/ 26 w 50"/>
              <a:gd name="T1" fmla="*/ 48 h 48"/>
              <a:gd name="T2" fmla="*/ 14 w 50"/>
              <a:gd name="T3" fmla="*/ 46 h 48"/>
              <a:gd name="T4" fmla="*/ 8 w 50"/>
              <a:gd name="T5" fmla="*/ 42 h 48"/>
              <a:gd name="T6" fmla="*/ 2 w 50"/>
              <a:gd name="T7" fmla="*/ 34 h 48"/>
              <a:gd name="T8" fmla="*/ 0 w 50"/>
              <a:gd name="T9" fmla="*/ 24 h 48"/>
              <a:gd name="T10" fmla="*/ 2 w 50"/>
              <a:gd name="T11" fmla="*/ 14 h 48"/>
              <a:gd name="T12" fmla="*/ 6 w 50"/>
              <a:gd name="T13" fmla="*/ 6 h 48"/>
              <a:gd name="T14" fmla="*/ 14 w 50"/>
              <a:gd name="T15" fmla="*/ 2 h 48"/>
              <a:gd name="T16" fmla="*/ 26 w 50"/>
              <a:gd name="T17" fmla="*/ 0 h 48"/>
              <a:gd name="T18" fmla="*/ 36 w 50"/>
              <a:gd name="T19" fmla="*/ 2 h 48"/>
              <a:gd name="T20" fmla="*/ 44 w 50"/>
              <a:gd name="T21" fmla="*/ 6 h 48"/>
              <a:gd name="T22" fmla="*/ 48 w 50"/>
              <a:gd name="T23" fmla="*/ 14 h 48"/>
              <a:gd name="T24" fmla="*/ 50 w 50"/>
              <a:gd name="T25" fmla="*/ 24 h 48"/>
              <a:gd name="T26" fmla="*/ 50 w 50"/>
              <a:gd name="T27" fmla="*/ 26 h 48"/>
              <a:gd name="T28" fmla="*/ 14 w 50"/>
              <a:gd name="T29" fmla="*/ 28 h 48"/>
              <a:gd name="T30" fmla="*/ 14 w 50"/>
              <a:gd name="T31" fmla="*/ 32 h 48"/>
              <a:gd name="T32" fmla="*/ 18 w 50"/>
              <a:gd name="T33" fmla="*/ 36 h 48"/>
              <a:gd name="T34" fmla="*/ 22 w 50"/>
              <a:gd name="T35" fmla="*/ 38 h 48"/>
              <a:gd name="T36" fmla="*/ 26 w 50"/>
              <a:gd name="T37" fmla="*/ 40 h 48"/>
              <a:gd name="T38" fmla="*/ 32 w 50"/>
              <a:gd name="T39" fmla="*/ 38 h 48"/>
              <a:gd name="T40" fmla="*/ 36 w 50"/>
              <a:gd name="T41" fmla="*/ 32 h 48"/>
              <a:gd name="T42" fmla="*/ 48 w 50"/>
              <a:gd name="T43" fmla="*/ 36 h 48"/>
              <a:gd name="T44" fmla="*/ 38 w 50"/>
              <a:gd name="T45" fmla="*/ 44 h 48"/>
              <a:gd name="T46" fmla="*/ 32 w 50"/>
              <a:gd name="T47" fmla="*/ 48 h 48"/>
              <a:gd name="T48" fmla="*/ 26 w 50"/>
              <a:gd name="T49" fmla="*/ 48 h 48"/>
              <a:gd name="T50" fmla="*/ 38 w 50"/>
              <a:gd name="T51" fmla="*/ 20 h 48"/>
              <a:gd name="T52" fmla="*/ 34 w 50"/>
              <a:gd name="T53" fmla="*/ 12 h 48"/>
              <a:gd name="T54" fmla="*/ 30 w 50"/>
              <a:gd name="T55" fmla="*/ 8 h 48"/>
              <a:gd name="T56" fmla="*/ 26 w 50"/>
              <a:gd name="T57" fmla="*/ 8 h 48"/>
              <a:gd name="T58" fmla="*/ 20 w 50"/>
              <a:gd name="T59" fmla="*/ 8 h 48"/>
              <a:gd name="T60" fmla="*/ 16 w 50"/>
              <a:gd name="T61" fmla="*/ 12 h 48"/>
              <a:gd name="T62" fmla="*/ 14 w 50"/>
              <a:gd name="T63" fmla="*/ 14 h 48"/>
              <a:gd name="T64" fmla="*/ 38 w 50"/>
              <a:gd name="T6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48">
                <a:moveTo>
                  <a:pt x="26" y="48"/>
                </a:moveTo>
                <a:lnTo>
                  <a:pt x="26" y="48"/>
                </a:lnTo>
                <a:lnTo>
                  <a:pt x="14" y="46"/>
                </a:lnTo>
                <a:lnTo>
                  <a:pt x="14" y="46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6"/>
                </a:lnTo>
                <a:lnTo>
                  <a:pt x="44" y="6"/>
                </a:lnTo>
                <a:lnTo>
                  <a:pt x="48" y="14"/>
                </a:lnTo>
                <a:lnTo>
                  <a:pt x="48" y="14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4" y="32"/>
                </a:lnTo>
                <a:lnTo>
                  <a:pt x="14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2" y="38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2" y="38"/>
                </a:lnTo>
                <a:lnTo>
                  <a:pt x="36" y="32"/>
                </a:lnTo>
                <a:lnTo>
                  <a:pt x="48" y="36"/>
                </a:lnTo>
                <a:lnTo>
                  <a:pt x="48" y="36"/>
                </a:lnTo>
                <a:lnTo>
                  <a:pt x="44" y="40"/>
                </a:lnTo>
                <a:lnTo>
                  <a:pt x="38" y="44"/>
                </a:lnTo>
                <a:lnTo>
                  <a:pt x="38" y="44"/>
                </a:lnTo>
                <a:lnTo>
                  <a:pt x="32" y="48"/>
                </a:lnTo>
                <a:lnTo>
                  <a:pt x="26" y="48"/>
                </a:lnTo>
                <a:lnTo>
                  <a:pt x="26" y="48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6" y="14"/>
                </a:lnTo>
                <a:lnTo>
                  <a:pt x="34" y="12"/>
                </a:lnTo>
                <a:lnTo>
                  <a:pt x="34" y="12"/>
                </a:lnTo>
                <a:lnTo>
                  <a:pt x="30" y="8"/>
                </a:lnTo>
                <a:lnTo>
                  <a:pt x="26" y="8"/>
                </a:lnTo>
                <a:lnTo>
                  <a:pt x="26" y="8"/>
                </a:lnTo>
                <a:lnTo>
                  <a:pt x="20" y="8"/>
                </a:lnTo>
                <a:lnTo>
                  <a:pt x="20" y="8"/>
                </a:lnTo>
                <a:lnTo>
                  <a:pt x="16" y="12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2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476"/>
          <p:cNvSpPr>
            <a:spLocks/>
          </p:cNvSpPr>
          <p:nvPr/>
        </p:nvSpPr>
        <p:spPr bwMode="auto">
          <a:xfrm>
            <a:off x="2063552" y="4585097"/>
            <a:ext cx="1200150" cy="212725"/>
          </a:xfrm>
          <a:custGeom>
            <a:avLst/>
            <a:gdLst>
              <a:gd name="T0" fmla="*/ 0 w 756"/>
              <a:gd name="T1" fmla="*/ 0 h 134"/>
              <a:gd name="T2" fmla="*/ 700 w 756"/>
              <a:gd name="T3" fmla="*/ 0 h 134"/>
              <a:gd name="T4" fmla="*/ 700 w 756"/>
              <a:gd name="T5" fmla="*/ 0 h 134"/>
              <a:gd name="T6" fmla="*/ 712 w 756"/>
              <a:gd name="T7" fmla="*/ 2 h 134"/>
              <a:gd name="T8" fmla="*/ 722 w 756"/>
              <a:gd name="T9" fmla="*/ 4 h 134"/>
              <a:gd name="T10" fmla="*/ 732 w 756"/>
              <a:gd name="T11" fmla="*/ 10 h 134"/>
              <a:gd name="T12" fmla="*/ 740 w 756"/>
              <a:gd name="T13" fmla="*/ 16 h 134"/>
              <a:gd name="T14" fmla="*/ 746 w 756"/>
              <a:gd name="T15" fmla="*/ 24 h 134"/>
              <a:gd name="T16" fmla="*/ 752 w 756"/>
              <a:gd name="T17" fmla="*/ 34 h 134"/>
              <a:gd name="T18" fmla="*/ 754 w 756"/>
              <a:gd name="T19" fmla="*/ 44 h 134"/>
              <a:gd name="T20" fmla="*/ 756 w 756"/>
              <a:gd name="T21" fmla="*/ 56 h 134"/>
              <a:gd name="T22" fmla="*/ 756 w 756"/>
              <a:gd name="T23" fmla="*/ 134 h 134"/>
              <a:gd name="T24" fmla="*/ 54 w 756"/>
              <a:gd name="T25" fmla="*/ 134 h 134"/>
              <a:gd name="T26" fmla="*/ 54 w 756"/>
              <a:gd name="T27" fmla="*/ 134 h 134"/>
              <a:gd name="T28" fmla="*/ 44 w 756"/>
              <a:gd name="T29" fmla="*/ 132 h 134"/>
              <a:gd name="T30" fmla="*/ 34 w 756"/>
              <a:gd name="T31" fmla="*/ 130 h 134"/>
              <a:gd name="T32" fmla="*/ 24 w 756"/>
              <a:gd name="T33" fmla="*/ 124 h 134"/>
              <a:gd name="T34" fmla="*/ 16 w 756"/>
              <a:gd name="T35" fmla="*/ 118 h 134"/>
              <a:gd name="T36" fmla="*/ 8 w 756"/>
              <a:gd name="T37" fmla="*/ 110 h 134"/>
              <a:gd name="T38" fmla="*/ 4 w 756"/>
              <a:gd name="T39" fmla="*/ 100 h 134"/>
              <a:gd name="T40" fmla="*/ 0 w 756"/>
              <a:gd name="T41" fmla="*/ 90 h 134"/>
              <a:gd name="T42" fmla="*/ 0 w 756"/>
              <a:gd name="T43" fmla="*/ 78 h 134"/>
              <a:gd name="T44" fmla="*/ 0 w 756"/>
              <a:gd name="T45" fmla="*/ 0 h 134"/>
              <a:gd name="T46" fmla="*/ 0 w 756"/>
              <a:gd name="T4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56" h="134">
                <a:moveTo>
                  <a:pt x="0" y="0"/>
                </a:moveTo>
                <a:lnTo>
                  <a:pt x="700" y="0"/>
                </a:lnTo>
                <a:lnTo>
                  <a:pt x="700" y="0"/>
                </a:lnTo>
                <a:lnTo>
                  <a:pt x="712" y="2"/>
                </a:lnTo>
                <a:lnTo>
                  <a:pt x="722" y="4"/>
                </a:lnTo>
                <a:lnTo>
                  <a:pt x="732" y="10"/>
                </a:lnTo>
                <a:lnTo>
                  <a:pt x="740" y="16"/>
                </a:lnTo>
                <a:lnTo>
                  <a:pt x="746" y="24"/>
                </a:lnTo>
                <a:lnTo>
                  <a:pt x="752" y="34"/>
                </a:lnTo>
                <a:lnTo>
                  <a:pt x="754" y="44"/>
                </a:lnTo>
                <a:lnTo>
                  <a:pt x="756" y="56"/>
                </a:lnTo>
                <a:lnTo>
                  <a:pt x="756" y="134"/>
                </a:lnTo>
                <a:lnTo>
                  <a:pt x="54" y="134"/>
                </a:lnTo>
                <a:lnTo>
                  <a:pt x="54" y="134"/>
                </a:lnTo>
                <a:lnTo>
                  <a:pt x="44" y="132"/>
                </a:lnTo>
                <a:lnTo>
                  <a:pt x="34" y="130"/>
                </a:lnTo>
                <a:lnTo>
                  <a:pt x="24" y="124"/>
                </a:lnTo>
                <a:lnTo>
                  <a:pt x="16" y="118"/>
                </a:lnTo>
                <a:lnTo>
                  <a:pt x="8" y="110"/>
                </a:lnTo>
                <a:lnTo>
                  <a:pt x="4" y="100"/>
                </a:lnTo>
                <a:lnTo>
                  <a:pt x="0" y="90"/>
                </a:lnTo>
                <a:lnTo>
                  <a:pt x="0" y="7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477"/>
          <p:cNvSpPr>
            <a:spLocks/>
          </p:cNvSpPr>
          <p:nvPr/>
        </p:nvSpPr>
        <p:spPr bwMode="auto">
          <a:xfrm>
            <a:off x="3120827" y="4127897"/>
            <a:ext cx="1184275" cy="603250"/>
          </a:xfrm>
          <a:custGeom>
            <a:avLst/>
            <a:gdLst>
              <a:gd name="T0" fmla="*/ 22 w 746"/>
              <a:gd name="T1" fmla="*/ 338 h 380"/>
              <a:gd name="T2" fmla="*/ 22 w 746"/>
              <a:gd name="T3" fmla="*/ 338 h 380"/>
              <a:gd name="T4" fmla="*/ 30 w 746"/>
              <a:gd name="T5" fmla="*/ 338 h 380"/>
              <a:gd name="T6" fmla="*/ 36 w 746"/>
              <a:gd name="T7" fmla="*/ 342 h 380"/>
              <a:gd name="T8" fmla="*/ 40 w 746"/>
              <a:gd name="T9" fmla="*/ 348 h 380"/>
              <a:gd name="T10" fmla="*/ 42 w 746"/>
              <a:gd name="T11" fmla="*/ 356 h 380"/>
              <a:gd name="T12" fmla="*/ 396 w 746"/>
              <a:gd name="T13" fmla="*/ 356 h 380"/>
              <a:gd name="T14" fmla="*/ 396 w 746"/>
              <a:gd name="T15" fmla="*/ 18 h 380"/>
              <a:gd name="T16" fmla="*/ 704 w 746"/>
              <a:gd name="T17" fmla="*/ 18 h 380"/>
              <a:gd name="T18" fmla="*/ 704 w 746"/>
              <a:gd name="T19" fmla="*/ 18 h 380"/>
              <a:gd name="T20" fmla="*/ 708 w 746"/>
              <a:gd name="T21" fmla="*/ 12 h 380"/>
              <a:gd name="T22" fmla="*/ 712 w 746"/>
              <a:gd name="T23" fmla="*/ 6 h 380"/>
              <a:gd name="T24" fmla="*/ 718 w 746"/>
              <a:gd name="T25" fmla="*/ 2 h 380"/>
              <a:gd name="T26" fmla="*/ 726 w 746"/>
              <a:gd name="T27" fmla="*/ 0 h 380"/>
              <a:gd name="T28" fmla="*/ 726 w 746"/>
              <a:gd name="T29" fmla="*/ 0 h 380"/>
              <a:gd name="T30" fmla="*/ 734 w 746"/>
              <a:gd name="T31" fmla="*/ 2 h 380"/>
              <a:gd name="T32" fmla="*/ 740 w 746"/>
              <a:gd name="T33" fmla="*/ 8 h 380"/>
              <a:gd name="T34" fmla="*/ 746 w 746"/>
              <a:gd name="T35" fmla="*/ 14 h 380"/>
              <a:gd name="T36" fmla="*/ 746 w 746"/>
              <a:gd name="T37" fmla="*/ 22 h 380"/>
              <a:gd name="T38" fmla="*/ 746 w 746"/>
              <a:gd name="T39" fmla="*/ 22 h 380"/>
              <a:gd name="T40" fmla="*/ 746 w 746"/>
              <a:gd name="T41" fmla="*/ 30 h 380"/>
              <a:gd name="T42" fmla="*/ 740 w 746"/>
              <a:gd name="T43" fmla="*/ 38 h 380"/>
              <a:gd name="T44" fmla="*/ 734 w 746"/>
              <a:gd name="T45" fmla="*/ 42 h 380"/>
              <a:gd name="T46" fmla="*/ 726 w 746"/>
              <a:gd name="T47" fmla="*/ 44 h 380"/>
              <a:gd name="T48" fmla="*/ 726 w 746"/>
              <a:gd name="T49" fmla="*/ 44 h 380"/>
              <a:gd name="T50" fmla="*/ 718 w 746"/>
              <a:gd name="T51" fmla="*/ 42 h 380"/>
              <a:gd name="T52" fmla="*/ 712 w 746"/>
              <a:gd name="T53" fmla="*/ 40 h 380"/>
              <a:gd name="T54" fmla="*/ 708 w 746"/>
              <a:gd name="T55" fmla="*/ 34 h 380"/>
              <a:gd name="T56" fmla="*/ 704 w 746"/>
              <a:gd name="T57" fmla="*/ 28 h 380"/>
              <a:gd name="T58" fmla="*/ 404 w 746"/>
              <a:gd name="T59" fmla="*/ 28 h 380"/>
              <a:gd name="T60" fmla="*/ 404 w 746"/>
              <a:gd name="T61" fmla="*/ 366 h 380"/>
              <a:gd name="T62" fmla="*/ 42 w 746"/>
              <a:gd name="T63" fmla="*/ 366 h 380"/>
              <a:gd name="T64" fmla="*/ 42 w 746"/>
              <a:gd name="T65" fmla="*/ 366 h 380"/>
              <a:gd name="T66" fmla="*/ 38 w 746"/>
              <a:gd name="T67" fmla="*/ 370 h 380"/>
              <a:gd name="T68" fmla="*/ 34 w 746"/>
              <a:gd name="T69" fmla="*/ 376 h 380"/>
              <a:gd name="T70" fmla="*/ 28 w 746"/>
              <a:gd name="T71" fmla="*/ 378 h 380"/>
              <a:gd name="T72" fmla="*/ 22 w 746"/>
              <a:gd name="T73" fmla="*/ 380 h 380"/>
              <a:gd name="T74" fmla="*/ 22 w 746"/>
              <a:gd name="T75" fmla="*/ 380 h 380"/>
              <a:gd name="T76" fmla="*/ 14 w 746"/>
              <a:gd name="T77" fmla="*/ 378 h 380"/>
              <a:gd name="T78" fmla="*/ 6 w 746"/>
              <a:gd name="T79" fmla="*/ 374 h 380"/>
              <a:gd name="T80" fmla="*/ 2 w 746"/>
              <a:gd name="T81" fmla="*/ 366 h 380"/>
              <a:gd name="T82" fmla="*/ 0 w 746"/>
              <a:gd name="T83" fmla="*/ 358 h 380"/>
              <a:gd name="T84" fmla="*/ 0 w 746"/>
              <a:gd name="T85" fmla="*/ 358 h 380"/>
              <a:gd name="T86" fmla="*/ 2 w 746"/>
              <a:gd name="T87" fmla="*/ 350 h 380"/>
              <a:gd name="T88" fmla="*/ 6 w 746"/>
              <a:gd name="T89" fmla="*/ 344 h 380"/>
              <a:gd name="T90" fmla="*/ 14 w 746"/>
              <a:gd name="T91" fmla="*/ 338 h 380"/>
              <a:gd name="T92" fmla="*/ 22 w 746"/>
              <a:gd name="T93" fmla="*/ 338 h 380"/>
              <a:gd name="T94" fmla="*/ 22 w 746"/>
              <a:gd name="T95" fmla="*/ 338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46" h="380">
                <a:moveTo>
                  <a:pt x="22" y="338"/>
                </a:moveTo>
                <a:lnTo>
                  <a:pt x="22" y="338"/>
                </a:lnTo>
                <a:lnTo>
                  <a:pt x="30" y="338"/>
                </a:lnTo>
                <a:lnTo>
                  <a:pt x="36" y="342"/>
                </a:lnTo>
                <a:lnTo>
                  <a:pt x="40" y="348"/>
                </a:lnTo>
                <a:lnTo>
                  <a:pt x="42" y="356"/>
                </a:lnTo>
                <a:lnTo>
                  <a:pt x="396" y="356"/>
                </a:lnTo>
                <a:lnTo>
                  <a:pt x="396" y="18"/>
                </a:lnTo>
                <a:lnTo>
                  <a:pt x="704" y="18"/>
                </a:lnTo>
                <a:lnTo>
                  <a:pt x="704" y="18"/>
                </a:lnTo>
                <a:lnTo>
                  <a:pt x="708" y="12"/>
                </a:lnTo>
                <a:lnTo>
                  <a:pt x="712" y="6"/>
                </a:lnTo>
                <a:lnTo>
                  <a:pt x="718" y="2"/>
                </a:lnTo>
                <a:lnTo>
                  <a:pt x="726" y="0"/>
                </a:lnTo>
                <a:lnTo>
                  <a:pt x="726" y="0"/>
                </a:lnTo>
                <a:lnTo>
                  <a:pt x="734" y="2"/>
                </a:lnTo>
                <a:lnTo>
                  <a:pt x="740" y="8"/>
                </a:lnTo>
                <a:lnTo>
                  <a:pt x="746" y="14"/>
                </a:lnTo>
                <a:lnTo>
                  <a:pt x="746" y="22"/>
                </a:lnTo>
                <a:lnTo>
                  <a:pt x="746" y="22"/>
                </a:lnTo>
                <a:lnTo>
                  <a:pt x="746" y="30"/>
                </a:lnTo>
                <a:lnTo>
                  <a:pt x="740" y="38"/>
                </a:lnTo>
                <a:lnTo>
                  <a:pt x="734" y="42"/>
                </a:lnTo>
                <a:lnTo>
                  <a:pt x="726" y="44"/>
                </a:lnTo>
                <a:lnTo>
                  <a:pt x="726" y="44"/>
                </a:lnTo>
                <a:lnTo>
                  <a:pt x="718" y="42"/>
                </a:lnTo>
                <a:lnTo>
                  <a:pt x="712" y="40"/>
                </a:lnTo>
                <a:lnTo>
                  <a:pt x="708" y="34"/>
                </a:lnTo>
                <a:lnTo>
                  <a:pt x="704" y="28"/>
                </a:lnTo>
                <a:lnTo>
                  <a:pt x="404" y="28"/>
                </a:lnTo>
                <a:lnTo>
                  <a:pt x="404" y="366"/>
                </a:lnTo>
                <a:lnTo>
                  <a:pt x="42" y="366"/>
                </a:lnTo>
                <a:lnTo>
                  <a:pt x="42" y="366"/>
                </a:lnTo>
                <a:lnTo>
                  <a:pt x="38" y="370"/>
                </a:lnTo>
                <a:lnTo>
                  <a:pt x="34" y="376"/>
                </a:lnTo>
                <a:lnTo>
                  <a:pt x="28" y="378"/>
                </a:lnTo>
                <a:lnTo>
                  <a:pt x="22" y="380"/>
                </a:lnTo>
                <a:lnTo>
                  <a:pt x="22" y="380"/>
                </a:lnTo>
                <a:lnTo>
                  <a:pt x="14" y="378"/>
                </a:lnTo>
                <a:lnTo>
                  <a:pt x="6" y="374"/>
                </a:lnTo>
                <a:lnTo>
                  <a:pt x="2" y="366"/>
                </a:lnTo>
                <a:lnTo>
                  <a:pt x="0" y="358"/>
                </a:lnTo>
                <a:lnTo>
                  <a:pt x="0" y="358"/>
                </a:lnTo>
                <a:lnTo>
                  <a:pt x="2" y="350"/>
                </a:lnTo>
                <a:lnTo>
                  <a:pt x="6" y="344"/>
                </a:lnTo>
                <a:lnTo>
                  <a:pt x="14" y="338"/>
                </a:lnTo>
                <a:lnTo>
                  <a:pt x="22" y="338"/>
                </a:lnTo>
                <a:lnTo>
                  <a:pt x="22" y="338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478"/>
          <p:cNvSpPr>
            <a:spLocks/>
          </p:cNvSpPr>
          <p:nvPr/>
        </p:nvSpPr>
        <p:spPr bwMode="auto">
          <a:xfrm>
            <a:off x="2215952" y="4648597"/>
            <a:ext cx="85725" cy="101600"/>
          </a:xfrm>
          <a:custGeom>
            <a:avLst/>
            <a:gdLst>
              <a:gd name="T0" fmla="*/ 54 w 54"/>
              <a:gd name="T1" fmla="*/ 12 h 64"/>
              <a:gd name="T2" fmla="*/ 34 w 54"/>
              <a:gd name="T3" fmla="*/ 12 h 64"/>
              <a:gd name="T4" fmla="*/ 34 w 54"/>
              <a:gd name="T5" fmla="*/ 64 h 64"/>
              <a:gd name="T6" fmla="*/ 22 w 54"/>
              <a:gd name="T7" fmla="*/ 64 h 64"/>
              <a:gd name="T8" fmla="*/ 22 w 54"/>
              <a:gd name="T9" fmla="*/ 12 h 64"/>
              <a:gd name="T10" fmla="*/ 0 w 54"/>
              <a:gd name="T11" fmla="*/ 12 h 64"/>
              <a:gd name="T12" fmla="*/ 0 w 54"/>
              <a:gd name="T13" fmla="*/ 0 h 64"/>
              <a:gd name="T14" fmla="*/ 54 w 54"/>
              <a:gd name="T15" fmla="*/ 0 h 64"/>
              <a:gd name="T16" fmla="*/ 54 w 54"/>
              <a:gd name="T17" fmla="*/ 12 h 64"/>
              <a:gd name="T18" fmla="*/ 54 w 54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64">
                <a:moveTo>
                  <a:pt x="54" y="12"/>
                </a:moveTo>
                <a:lnTo>
                  <a:pt x="34" y="12"/>
                </a:lnTo>
                <a:lnTo>
                  <a:pt x="34" y="64"/>
                </a:lnTo>
                <a:lnTo>
                  <a:pt x="22" y="64"/>
                </a:lnTo>
                <a:lnTo>
                  <a:pt x="22" y="12"/>
                </a:lnTo>
                <a:lnTo>
                  <a:pt x="0" y="12"/>
                </a:lnTo>
                <a:lnTo>
                  <a:pt x="0" y="0"/>
                </a:lnTo>
                <a:lnTo>
                  <a:pt x="54" y="0"/>
                </a:lnTo>
                <a:lnTo>
                  <a:pt x="54" y="12"/>
                </a:lnTo>
                <a:lnTo>
                  <a:pt x="5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479"/>
          <p:cNvSpPr>
            <a:spLocks noEditPoints="1"/>
          </p:cNvSpPr>
          <p:nvPr/>
        </p:nvSpPr>
        <p:spPr bwMode="auto">
          <a:xfrm>
            <a:off x="2314377" y="4645422"/>
            <a:ext cx="19050" cy="104775"/>
          </a:xfrm>
          <a:custGeom>
            <a:avLst/>
            <a:gdLst>
              <a:gd name="T0" fmla="*/ 0 w 12"/>
              <a:gd name="T1" fmla="*/ 66 h 66"/>
              <a:gd name="T2" fmla="*/ 0 w 12"/>
              <a:gd name="T3" fmla="*/ 20 h 66"/>
              <a:gd name="T4" fmla="*/ 12 w 12"/>
              <a:gd name="T5" fmla="*/ 20 h 66"/>
              <a:gd name="T6" fmla="*/ 12 w 12"/>
              <a:gd name="T7" fmla="*/ 66 h 66"/>
              <a:gd name="T8" fmla="*/ 0 w 12"/>
              <a:gd name="T9" fmla="*/ 66 h 66"/>
              <a:gd name="T10" fmla="*/ 0 w 12"/>
              <a:gd name="T11" fmla="*/ 66 h 66"/>
              <a:gd name="T12" fmla="*/ 0 w 12"/>
              <a:gd name="T13" fmla="*/ 12 h 66"/>
              <a:gd name="T14" fmla="*/ 0 w 12"/>
              <a:gd name="T15" fmla="*/ 0 h 66"/>
              <a:gd name="T16" fmla="*/ 12 w 12"/>
              <a:gd name="T17" fmla="*/ 0 h 66"/>
              <a:gd name="T18" fmla="*/ 12 w 12"/>
              <a:gd name="T19" fmla="*/ 12 h 66"/>
              <a:gd name="T20" fmla="*/ 0 w 12"/>
              <a:gd name="T21" fmla="*/ 12 h 66"/>
              <a:gd name="T22" fmla="*/ 0 w 12"/>
              <a:gd name="T23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66">
                <a:moveTo>
                  <a:pt x="0" y="66"/>
                </a:moveTo>
                <a:lnTo>
                  <a:pt x="0" y="20"/>
                </a:lnTo>
                <a:lnTo>
                  <a:pt x="12" y="20"/>
                </a:lnTo>
                <a:lnTo>
                  <a:pt x="12" y="66"/>
                </a:lnTo>
                <a:lnTo>
                  <a:pt x="0" y="66"/>
                </a:lnTo>
                <a:lnTo>
                  <a:pt x="0" y="66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480"/>
          <p:cNvSpPr>
            <a:spLocks/>
          </p:cNvSpPr>
          <p:nvPr/>
        </p:nvSpPr>
        <p:spPr bwMode="auto">
          <a:xfrm>
            <a:off x="2342952" y="4651772"/>
            <a:ext cx="50800" cy="101600"/>
          </a:xfrm>
          <a:custGeom>
            <a:avLst/>
            <a:gdLst>
              <a:gd name="T0" fmla="*/ 32 w 32"/>
              <a:gd name="T1" fmla="*/ 60 h 64"/>
              <a:gd name="T2" fmla="*/ 32 w 32"/>
              <a:gd name="T3" fmla="*/ 60 h 64"/>
              <a:gd name="T4" fmla="*/ 26 w 32"/>
              <a:gd name="T5" fmla="*/ 62 h 64"/>
              <a:gd name="T6" fmla="*/ 26 w 32"/>
              <a:gd name="T7" fmla="*/ 62 h 64"/>
              <a:gd name="T8" fmla="*/ 20 w 32"/>
              <a:gd name="T9" fmla="*/ 64 h 64"/>
              <a:gd name="T10" fmla="*/ 20 w 32"/>
              <a:gd name="T11" fmla="*/ 64 h 64"/>
              <a:gd name="T12" fmla="*/ 14 w 32"/>
              <a:gd name="T13" fmla="*/ 62 h 64"/>
              <a:gd name="T14" fmla="*/ 14 w 32"/>
              <a:gd name="T15" fmla="*/ 62 h 64"/>
              <a:gd name="T16" fmla="*/ 10 w 32"/>
              <a:gd name="T17" fmla="*/ 60 h 64"/>
              <a:gd name="T18" fmla="*/ 10 w 32"/>
              <a:gd name="T19" fmla="*/ 60 h 64"/>
              <a:gd name="T20" fmla="*/ 8 w 32"/>
              <a:gd name="T21" fmla="*/ 58 h 64"/>
              <a:gd name="T22" fmla="*/ 8 w 32"/>
              <a:gd name="T23" fmla="*/ 58 h 64"/>
              <a:gd name="T24" fmla="*/ 8 w 32"/>
              <a:gd name="T25" fmla="*/ 52 h 64"/>
              <a:gd name="T26" fmla="*/ 8 w 32"/>
              <a:gd name="T27" fmla="*/ 24 h 64"/>
              <a:gd name="T28" fmla="*/ 0 w 32"/>
              <a:gd name="T29" fmla="*/ 24 h 64"/>
              <a:gd name="T30" fmla="*/ 0 w 32"/>
              <a:gd name="T31" fmla="*/ 16 h 64"/>
              <a:gd name="T32" fmla="*/ 8 w 32"/>
              <a:gd name="T33" fmla="*/ 16 h 64"/>
              <a:gd name="T34" fmla="*/ 8 w 32"/>
              <a:gd name="T35" fmla="*/ 0 h 64"/>
              <a:gd name="T36" fmla="*/ 20 w 32"/>
              <a:gd name="T37" fmla="*/ 0 h 64"/>
              <a:gd name="T38" fmla="*/ 20 w 32"/>
              <a:gd name="T39" fmla="*/ 16 h 64"/>
              <a:gd name="T40" fmla="*/ 30 w 32"/>
              <a:gd name="T41" fmla="*/ 16 h 64"/>
              <a:gd name="T42" fmla="*/ 30 w 32"/>
              <a:gd name="T43" fmla="*/ 24 h 64"/>
              <a:gd name="T44" fmla="*/ 20 w 32"/>
              <a:gd name="T45" fmla="*/ 24 h 64"/>
              <a:gd name="T46" fmla="*/ 20 w 32"/>
              <a:gd name="T47" fmla="*/ 48 h 64"/>
              <a:gd name="T48" fmla="*/ 20 w 32"/>
              <a:gd name="T49" fmla="*/ 48 h 64"/>
              <a:gd name="T50" fmla="*/ 20 w 32"/>
              <a:gd name="T51" fmla="*/ 52 h 64"/>
              <a:gd name="T52" fmla="*/ 20 w 32"/>
              <a:gd name="T53" fmla="*/ 52 h 64"/>
              <a:gd name="T54" fmla="*/ 24 w 32"/>
              <a:gd name="T55" fmla="*/ 52 h 64"/>
              <a:gd name="T56" fmla="*/ 24 w 32"/>
              <a:gd name="T57" fmla="*/ 52 h 64"/>
              <a:gd name="T58" fmla="*/ 28 w 32"/>
              <a:gd name="T59" fmla="*/ 52 h 64"/>
              <a:gd name="T60" fmla="*/ 28 w 32"/>
              <a:gd name="T61" fmla="*/ 52 h 64"/>
              <a:gd name="T62" fmla="*/ 30 w 32"/>
              <a:gd name="T63" fmla="*/ 50 h 64"/>
              <a:gd name="T64" fmla="*/ 32 w 32"/>
              <a:gd name="T65" fmla="*/ 60 h 64"/>
              <a:gd name="T66" fmla="*/ 32 w 32"/>
              <a:gd name="T6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64">
                <a:moveTo>
                  <a:pt x="32" y="60"/>
                </a:moveTo>
                <a:lnTo>
                  <a:pt x="32" y="60"/>
                </a:lnTo>
                <a:lnTo>
                  <a:pt x="26" y="62"/>
                </a:lnTo>
                <a:lnTo>
                  <a:pt x="26" y="62"/>
                </a:lnTo>
                <a:lnTo>
                  <a:pt x="20" y="64"/>
                </a:lnTo>
                <a:lnTo>
                  <a:pt x="20" y="64"/>
                </a:lnTo>
                <a:lnTo>
                  <a:pt x="14" y="62"/>
                </a:lnTo>
                <a:lnTo>
                  <a:pt x="14" y="62"/>
                </a:lnTo>
                <a:lnTo>
                  <a:pt x="10" y="60"/>
                </a:lnTo>
                <a:lnTo>
                  <a:pt x="10" y="60"/>
                </a:lnTo>
                <a:lnTo>
                  <a:pt x="8" y="58"/>
                </a:lnTo>
                <a:lnTo>
                  <a:pt x="8" y="58"/>
                </a:lnTo>
                <a:lnTo>
                  <a:pt x="8" y="52"/>
                </a:lnTo>
                <a:lnTo>
                  <a:pt x="8" y="24"/>
                </a:lnTo>
                <a:lnTo>
                  <a:pt x="0" y="24"/>
                </a:lnTo>
                <a:lnTo>
                  <a:pt x="0" y="16"/>
                </a:lnTo>
                <a:lnTo>
                  <a:pt x="8" y="16"/>
                </a:lnTo>
                <a:lnTo>
                  <a:pt x="8" y="0"/>
                </a:lnTo>
                <a:lnTo>
                  <a:pt x="20" y="0"/>
                </a:lnTo>
                <a:lnTo>
                  <a:pt x="20" y="16"/>
                </a:lnTo>
                <a:lnTo>
                  <a:pt x="30" y="16"/>
                </a:lnTo>
                <a:lnTo>
                  <a:pt x="30" y="24"/>
                </a:lnTo>
                <a:lnTo>
                  <a:pt x="20" y="24"/>
                </a:lnTo>
                <a:lnTo>
                  <a:pt x="20" y="48"/>
                </a:lnTo>
                <a:lnTo>
                  <a:pt x="20" y="48"/>
                </a:lnTo>
                <a:lnTo>
                  <a:pt x="20" y="52"/>
                </a:lnTo>
                <a:lnTo>
                  <a:pt x="20" y="52"/>
                </a:lnTo>
                <a:lnTo>
                  <a:pt x="24" y="52"/>
                </a:lnTo>
                <a:lnTo>
                  <a:pt x="24" y="52"/>
                </a:lnTo>
                <a:lnTo>
                  <a:pt x="28" y="52"/>
                </a:lnTo>
                <a:lnTo>
                  <a:pt x="28" y="52"/>
                </a:lnTo>
                <a:lnTo>
                  <a:pt x="30" y="50"/>
                </a:lnTo>
                <a:lnTo>
                  <a:pt x="32" y="60"/>
                </a:lnTo>
                <a:lnTo>
                  <a:pt x="32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481"/>
          <p:cNvSpPr>
            <a:spLocks/>
          </p:cNvSpPr>
          <p:nvPr/>
        </p:nvSpPr>
        <p:spPr bwMode="auto">
          <a:xfrm>
            <a:off x="2406452" y="4645422"/>
            <a:ext cx="34925" cy="107950"/>
          </a:xfrm>
          <a:custGeom>
            <a:avLst/>
            <a:gdLst>
              <a:gd name="T0" fmla="*/ 0 w 22"/>
              <a:gd name="T1" fmla="*/ 0 h 68"/>
              <a:gd name="T2" fmla="*/ 12 w 22"/>
              <a:gd name="T3" fmla="*/ 0 h 68"/>
              <a:gd name="T4" fmla="*/ 12 w 22"/>
              <a:gd name="T5" fmla="*/ 52 h 68"/>
              <a:gd name="T6" fmla="*/ 12 w 22"/>
              <a:gd name="T7" fmla="*/ 52 h 68"/>
              <a:gd name="T8" fmla="*/ 12 w 22"/>
              <a:gd name="T9" fmla="*/ 56 h 68"/>
              <a:gd name="T10" fmla="*/ 12 w 22"/>
              <a:gd name="T11" fmla="*/ 56 h 68"/>
              <a:gd name="T12" fmla="*/ 16 w 22"/>
              <a:gd name="T13" fmla="*/ 56 h 68"/>
              <a:gd name="T14" fmla="*/ 16 w 22"/>
              <a:gd name="T15" fmla="*/ 56 h 68"/>
              <a:gd name="T16" fmla="*/ 18 w 22"/>
              <a:gd name="T17" fmla="*/ 56 h 68"/>
              <a:gd name="T18" fmla="*/ 18 w 22"/>
              <a:gd name="T19" fmla="*/ 56 h 68"/>
              <a:gd name="T20" fmla="*/ 20 w 22"/>
              <a:gd name="T21" fmla="*/ 56 h 68"/>
              <a:gd name="T22" fmla="*/ 22 w 22"/>
              <a:gd name="T23" fmla="*/ 64 h 68"/>
              <a:gd name="T24" fmla="*/ 22 w 22"/>
              <a:gd name="T25" fmla="*/ 64 h 68"/>
              <a:gd name="T26" fmla="*/ 16 w 22"/>
              <a:gd name="T27" fmla="*/ 66 h 68"/>
              <a:gd name="T28" fmla="*/ 16 w 22"/>
              <a:gd name="T29" fmla="*/ 66 h 68"/>
              <a:gd name="T30" fmla="*/ 12 w 22"/>
              <a:gd name="T31" fmla="*/ 68 h 68"/>
              <a:gd name="T32" fmla="*/ 12 w 22"/>
              <a:gd name="T33" fmla="*/ 68 h 68"/>
              <a:gd name="T34" fmla="*/ 6 w 22"/>
              <a:gd name="T35" fmla="*/ 66 h 68"/>
              <a:gd name="T36" fmla="*/ 2 w 22"/>
              <a:gd name="T37" fmla="*/ 64 h 68"/>
              <a:gd name="T38" fmla="*/ 2 w 22"/>
              <a:gd name="T39" fmla="*/ 64 h 68"/>
              <a:gd name="T40" fmla="*/ 0 w 22"/>
              <a:gd name="T41" fmla="*/ 60 h 68"/>
              <a:gd name="T42" fmla="*/ 0 w 22"/>
              <a:gd name="T43" fmla="*/ 56 h 68"/>
              <a:gd name="T44" fmla="*/ 0 w 22"/>
              <a:gd name="T45" fmla="*/ 0 h 68"/>
              <a:gd name="T46" fmla="*/ 0 w 22"/>
              <a:gd name="T4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" h="68">
                <a:moveTo>
                  <a:pt x="0" y="0"/>
                </a:moveTo>
                <a:lnTo>
                  <a:pt x="12" y="0"/>
                </a:lnTo>
                <a:lnTo>
                  <a:pt x="12" y="52"/>
                </a:lnTo>
                <a:lnTo>
                  <a:pt x="12" y="52"/>
                </a:lnTo>
                <a:lnTo>
                  <a:pt x="12" y="56"/>
                </a:lnTo>
                <a:lnTo>
                  <a:pt x="12" y="56"/>
                </a:lnTo>
                <a:lnTo>
                  <a:pt x="16" y="56"/>
                </a:lnTo>
                <a:lnTo>
                  <a:pt x="16" y="56"/>
                </a:lnTo>
                <a:lnTo>
                  <a:pt x="18" y="56"/>
                </a:lnTo>
                <a:lnTo>
                  <a:pt x="18" y="56"/>
                </a:lnTo>
                <a:lnTo>
                  <a:pt x="20" y="56"/>
                </a:lnTo>
                <a:lnTo>
                  <a:pt x="22" y="64"/>
                </a:lnTo>
                <a:lnTo>
                  <a:pt x="22" y="64"/>
                </a:lnTo>
                <a:lnTo>
                  <a:pt x="16" y="66"/>
                </a:lnTo>
                <a:lnTo>
                  <a:pt x="16" y="66"/>
                </a:lnTo>
                <a:lnTo>
                  <a:pt x="12" y="68"/>
                </a:lnTo>
                <a:lnTo>
                  <a:pt x="12" y="68"/>
                </a:lnTo>
                <a:lnTo>
                  <a:pt x="6" y="66"/>
                </a:lnTo>
                <a:lnTo>
                  <a:pt x="2" y="64"/>
                </a:lnTo>
                <a:lnTo>
                  <a:pt x="2" y="64"/>
                </a:lnTo>
                <a:lnTo>
                  <a:pt x="0" y="60"/>
                </a:lnTo>
                <a:lnTo>
                  <a:pt x="0" y="5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482"/>
          <p:cNvSpPr>
            <a:spLocks noEditPoints="1"/>
          </p:cNvSpPr>
          <p:nvPr/>
        </p:nvSpPr>
        <p:spPr bwMode="auto">
          <a:xfrm>
            <a:off x="2444552" y="4673997"/>
            <a:ext cx="79375" cy="79375"/>
          </a:xfrm>
          <a:custGeom>
            <a:avLst/>
            <a:gdLst>
              <a:gd name="T0" fmla="*/ 26 w 50"/>
              <a:gd name="T1" fmla="*/ 50 h 50"/>
              <a:gd name="T2" fmla="*/ 16 w 50"/>
              <a:gd name="T3" fmla="*/ 48 h 50"/>
              <a:gd name="T4" fmla="*/ 8 w 50"/>
              <a:gd name="T5" fmla="*/ 42 h 50"/>
              <a:gd name="T6" fmla="*/ 2 w 50"/>
              <a:gd name="T7" fmla="*/ 34 h 50"/>
              <a:gd name="T8" fmla="*/ 0 w 50"/>
              <a:gd name="T9" fmla="*/ 26 h 50"/>
              <a:gd name="T10" fmla="*/ 2 w 50"/>
              <a:gd name="T11" fmla="*/ 16 h 50"/>
              <a:gd name="T12" fmla="*/ 8 w 50"/>
              <a:gd name="T13" fmla="*/ 8 h 50"/>
              <a:gd name="T14" fmla="*/ 16 w 50"/>
              <a:gd name="T15" fmla="*/ 2 h 50"/>
              <a:gd name="T16" fmla="*/ 26 w 50"/>
              <a:gd name="T17" fmla="*/ 0 h 50"/>
              <a:gd name="T18" fmla="*/ 36 w 50"/>
              <a:gd name="T19" fmla="*/ 2 h 50"/>
              <a:gd name="T20" fmla="*/ 44 w 50"/>
              <a:gd name="T21" fmla="*/ 8 h 50"/>
              <a:gd name="T22" fmla="*/ 50 w 50"/>
              <a:gd name="T23" fmla="*/ 16 h 50"/>
              <a:gd name="T24" fmla="*/ 50 w 50"/>
              <a:gd name="T25" fmla="*/ 24 h 50"/>
              <a:gd name="T26" fmla="*/ 50 w 50"/>
              <a:gd name="T27" fmla="*/ 26 h 50"/>
              <a:gd name="T28" fmla="*/ 14 w 50"/>
              <a:gd name="T29" fmla="*/ 28 h 50"/>
              <a:gd name="T30" fmla="*/ 16 w 50"/>
              <a:gd name="T31" fmla="*/ 34 h 50"/>
              <a:gd name="T32" fmla="*/ 18 w 50"/>
              <a:gd name="T33" fmla="*/ 38 h 50"/>
              <a:gd name="T34" fmla="*/ 22 w 50"/>
              <a:gd name="T35" fmla="*/ 40 h 50"/>
              <a:gd name="T36" fmla="*/ 26 w 50"/>
              <a:gd name="T37" fmla="*/ 40 h 50"/>
              <a:gd name="T38" fmla="*/ 34 w 50"/>
              <a:gd name="T39" fmla="*/ 38 h 50"/>
              <a:gd name="T40" fmla="*/ 38 w 50"/>
              <a:gd name="T41" fmla="*/ 34 h 50"/>
              <a:gd name="T42" fmla="*/ 48 w 50"/>
              <a:gd name="T43" fmla="*/ 38 h 50"/>
              <a:gd name="T44" fmla="*/ 40 w 50"/>
              <a:gd name="T45" fmla="*/ 46 h 50"/>
              <a:gd name="T46" fmla="*/ 34 w 50"/>
              <a:gd name="T47" fmla="*/ 48 h 50"/>
              <a:gd name="T48" fmla="*/ 26 w 50"/>
              <a:gd name="T49" fmla="*/ 50 h 50"/>
              <a:gd name="T50" fmla="*/ 38 w 50"/>
              <a:gd name="T51" fmla="*/ 20 h 50"/>
              <a:gd name="T52" fmla="*/ 34 w 50"/>
              <a:gd name="T53" fmla="*/ 12 h 50"/>
              <a:gd name="T54" fmla="*/ 30 w 50"/>
              <a:gd name="T55" fmla="*/ 10 h 50"/>
              <a:gd name="T56" fmla="*/ 26 w 50"/>
              <a:gd name="T57" fmla="*/ 10 h 50"/>
              <a:gd name="T58" fmla="*/ 22 w 50"/>
              <a:gd name="T59" fmla="*/ 10 h 50"/>
              <a:gd name="T60" fmla="*/ 18 w 50"/>
              <a:gd name="T61" fmla="*/ 12 h 50"/>
              <a:gd name="T62" fmla="*/ 14 w 50"/>
              <a:gd name="T63" fmla="*/ 16 h 50"/>
              <a:gd name="T64" fmla="*/ 38 w 50"/>
              <a:gd name="T65" fmla="*/ 2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26" y="50"/>
                </a:moveTo>
                <a:lnTo>
                  <a:pt x="26" y="50"/>
                </a:lnTo>
                <a:lnTo>
                  <a:pt x="16" y="48"/>
                </a:lnTo>
                <a:lnTo>
                  <a:pt x="16" y="48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0" y="16"/>
                </a:lnTo>
                <a:lnTo>
                  <a:pt x="50" y="24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50" y="28"/>
                </a:lnTo>
                <a:lnTo>
                  <a:pt x="14" y="28"/>
                </a:lnTo>
                <a:lnTo>
                  <a:pt x="14" y="28"/>
                </a:lnTo>
                <a:lnTo>
                  <a:pt x="16" y="34"/>
                </a:lnTo>
                <a:lnTo>
                  <a:pt x="16" y="34"/>
                </a:lnTo>
                <a:lnTo>
                  <a:pt x="18" y="38"/>
                </a:lnTo>
                <a:lnTo>
                  <a:pt x="18" y="38"/>
                </a:lnTo>
                <a:lnTo>
                  <a:pt x="22" y="40"/>
                </a:lnTo>
                <a:lnTo>
                  <a:pt x="22" y="40"/>
                </a:lnTo>
                <a:lnTo>
                  <a:pt x="26" y="40"/>
                </a:lnTo>
                <a:lnTo>
                  <a:pt x="26" y="40"/>
                </a:lnTo>
                <a:lnTo>
                  <a:pt x="34" y="38"/>
                </a:lnTo>
                <a:lnTo>
                  <a:pt x="34" y="38"/>
                </a:lnTo>
                <a:lnTo>
                  <a:pt x="38" y="34"/>
                </a:lnTo>
                <a:lnTo>
                  <a:pt x="48" y="38"/>
                </a:lnTo>
                <a:lnTo>
                  <a:pt x="48" y="38"/>
                </a:lnTo>
                <a:lnTo>
                  <a:pt x="44" y="42"/>
                </a:lnTo>
                <a:lnTo>
                  <a:pt x="40" y="46"/>
                </a:lnTo>
                <a:lnTo>
                  <a:pt x="40" y="46"/>
                </a:lnTo>
                <a:lnTo>
                  <a:pt x="34" y="48"/>
                </a:lnTo>
                <a:lnTo>
                  <a:pt x="26" y="50"/>
                </a:lnTo>
                <a:lnTo>
                  <a:pt x="26" y="50"/>
                </a:lnTo>
                <a:close/>
                <a:moveTo>
                  <a:pt x="38" y="20"/>
                </a:moveTo>
                <a:lnTo>
                  <a:pt x="38" y="20"/>
                </a:lnTo>
                <a:lnTo>
                  <a:pt x="38" y="16"/>
                </a:lnTo>
                <a:lnTo>
                  <a:pt x="34" y="12"/>
                </a:lnTo>
                <a:lnTo>
                  <a:pt x="34" y="12"/>
                </a:lnTo>
                <a:lnTo>
                  <a:pt x="30" y="10"/>
                </a:lnTo>
                <a:lnTo>
                  <a:pt x="26" y="10"/>
                </a:lnTo>
                <a:lnTo>
                  <a:pt x="26" y="10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14" y="20"/>
                </a:lnTo>
                <a:lnTo>
                  <a:pt x="38" y="20"/>
                </a:lnTo>
                <a:lnTo>
                  <a:pt x="3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483"/>
          <p:cNvSpPr>
            <a:spLocks/>
          </p:cNvSpPr>
          <p:nvPr/>
        </p:nvSpPr>
        <p:spPr bwMode="auto">
          <a:xfrm>
            <a:off x="2562027" y="4648597"/>
            <a:ext cx="82550" cy="101600"/>
          </a:xfrm>
          <a:custGeom>
            <a:avLst/>
            <a:gdLst>
              <a:gd name="T0" fmla="*/ 52 w 52"/>
              <a:gd name="T1" fmla="*/ 12 h 64"/>
              <a:gd name="T2" fmla="*/ 32 w 52"/>
              <a:gd name="T3" fmla="*/ 12 h 64"/>
              <a:gd name="T4" fmla="*/ 32 w 52"/>
              <a:gd name="T5" fmla="*/ 64 h 64"/>
              <a:gd name="T6" fmla="*/ 20 w 52"/>
              <a:gd name="T7" fmla="*/ 64 h 64"/>
              <a:gd name="T8" fmla="*/ 20 w 52"/>
              <a:gd name="T9" fmla="*/ 12 h 64"/>
              <a:gd name="T10" fmla="*/ 0 w 52"/>
              <a:gd name="T11" fmla="*/ 12 h 64"/>
              <a:gd name="T12" fmla="*/ 0 w 52"/>
              <a:gd name="T13" fmla="*/ 0 h 64"/>
              <a:gd name="T14" fmla="*/ 52 w 52"/>
              <a:gd name="T15" fmla="*/ 0 h 64"/>
              <a:gd name="T16" fmla="*/ 52 w 52"/>
              <a:gd name="T17" fmla="*/ 12 h 64"/>
              <a:gd name="T18" fmla="*/ 52 w 52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64">
                <a:moveTo>
                  <a:pt x="52" y="12"/>
                </a:moveTo>
                <a:lnTo>
                  <a:pt x="32" y="12"/>
                </a:lnTo>
                <a:lnTo>
                  <a:pt x="32" y="64"/>
                </a:lnTo>
                <a:lnTo>
                  <a:pt x="20" y="64"/>
                </a:lnTo>
                <a:lnTo>
                  <a:pt x="20" y="12"/>
                </a:lnTo>
                <a:lnTo>
                  <a:pt x="0" y="12"/>
                </a:lnTo>
                <a:lnTo>
                  <a:pt x="0" y="0"/>
                </a:lnTo>
                <a:lnTo>
                  <a:pt x="52" y="0"/>
                </a:lnTo>
                <a:lnTo>
                  <a:pt x="52" y="12"/>
                </a:lnTo>
                <a:lnTo>
                  <a:pt x="5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484"/>
          <p:cNvSpPr>
            <a:spLocks/>
          </p:cNvSpPr>
          <p:nvPr/>
        </p:nvSpPr>
        <p:spPr bwMode="auto">
          <a:xfrm>
            <a:off x="2638227" y="4677172"/>
            <a:ext cx="117475" cy="73025"/>
          </a:xfrm>
          <a:custGeom>
            <a:avLst/>
            <a:gdLst>
              <a:gd name="T0" fmla="*/ 64 w 74"/>
              <a:gd name="T1" fmla="*/ 0 h 46"/>
              <a:gd name="T2" fmla="*/ 74 w 74"/>
              <a:gd name="T3" fmla="*/ 0 h 46"/>
              <a:gd name="T4" fmla="*/ 56 w 74"/>
              <a:gd name="T5" fmla="*/ 46 h 46"/>
              <a:gd name="T6" fmla="*/ 46 w 74"/>
              <a:gd name="T7" fmla="*/ 46 h 46"/>
              <a:gd name="T8" fmla="*/ 36 w 74"/>
              <a:gd name="T9" fmla="*/ 26 h 46"/>
              <a:gd name="T10" fmla="*/ 28 w 74"/>
              <a:gd name="T11" fmla="*/ 46 h 46"/>
              <a:gd name="T12" fmla="*/ 18 w 74"/>
              <a:gd name="T13" fmla="*/ 46 h 46"/>
              <a:gd name="T14" fmla="*/ 0 w 74"/>
              <a:gd name="T15" fmla="*/ 0 h 46"/>
              <a:gd name="T16" fmla="*/ 10 w 74"/>
              <a:gd name="T17" fmla="*/ 0 h 46"/>
              <a:gd name="T18" fmla="*/ 24 w 74"/>
              <a:gd name="T19" fmla="*/ 36 h 46"/>
              <a:gd name="T20" fmla="*/ 30 w 74"/>
              <a:gd name="T21" fmla="*/ 20 h 46"/>
              <a:gd name="T22" fmla="*/ 22 w 74"/>
              <a:gd name="T23" fmla="*/ 0 h 46"/>
              <a:gd name="T24" fmla="*/ 32 w 74"/>
              <a:gd name="T25" fmla="*/ 0 h 46"/>
              <a:gd name="T26" fmla="*/ 36 w 74"/>
              <a:gd name="T27" fmla="*/ 14 h 46"/>
              <a:gd name="T28" fmla="*/ 42 w 74"/>
              <a:gd name="T29" fmla="*/ 0 h 46"/>
              <a:gd name="T30" fmla="*/ 52 w 74"/>
              <a:gd name="T31" fmla="*/ 0 h 46"/>
              <a:gd name="T32" fmla="*/ 44 w 74"/>
              <a:gd name="T33" fmla="*/ 20 h 46"/>
              <a:gd name="T34" fmla="*/ 50 w 74"/>
              <a:gd name="T35" fmla="*/ 36 h 46"/>
              <a:gd name="T36" fmla="*/ 64 w 74"/>
              <a:gd name="T37" fmla="*/ 0 h 46"/>
              <a:gd name="T38" fmla="*/ 64 w 74"/>
              <a:gd name="T3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4" h="46">
                <a:moveTo>
                  <a:pt x="64" y="0"/>
                </a:moveTo>
                <a:lnTo>
                  <a:pt x="74" y="0"/>
                </a:lnTo>
                <a:lnTo>
                  <a:pt x="56" y="46"/>
                </a:lnTo>
                <a:lnTo>
                  <a:pt x="46" y="46"/>
                </a:lnTo>
                <a:lnTo>
                  <a:pt x="36" y="26"/>
                </a:lnTo>
                <a:lnTo>
                  <a:pt x="28" y="46"/>
                </a:lnTo>
                <a:lnTo>
                  <a:pt x="18" y="46"/>
                </a:lnTo>
                <a:lnTo>
                  <a:pt x="0" y="0"/>
                </a:lnTo>
                <a:lnTo>
                  <a:pt x="10" y="0"/>
                </a:lnTo>
                <a:lnTo>
                  <a:pt x="24" y="36"/>
                </a:lnTo>
                <a:lnTo>
                  <a:pt x="30" y="20"/>
                </a:lnTo>
                <a:lnTo>
                  <a:pt x="22" y="0"/>
                </a:lnTo>
                <a:lnTo>
                  <a:pt x="32" y="0"/>
                </a:lnTo>
                <a:lnTo>
                  <a:pt x="36" y="14"/>
                </a:lnTo>
                <a:lnTo>
                  <a:pt x="42" y="0"/>
                </a:lnTo>
                <a:lnTo>
                  <a:pt x="52" y="0"/>
                </a:lnTo>
                <a:lnTo>
                  <a:pt x="44" y="20"/>
                </a:lnTo>
                <a:lnTo>
                  <a:pt x="50" y="36"/>
                </a:lnTo>
                <a:lnTo>
                  <a:pt x="64" y="0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485"/>
          <p:cNvSpPr>
            <a:spLocks noEditPoints="1"/>
          </p:cNvSpPr>
          <p:nvPr/>
        </p:nvSpPr>
        <p:spPr bwMode="auto">
          <a:xfrm>
            <a:off x="2758877" y="4673997"/>
            <a:ext cx="79375" cy="79375"/>
          </a:xfrm>
          <a:custGeom>
            <a:avLst/>
            <a:gdLst>
              <a:gd name="T0" fmla="*/ 24 w 50"/>
              <a:gd name="T1" fmla="*/ 50 h 50"/>
              <a:gd name="T2" fmla="*/ 14 w 50"/>
              <a:gd name="T3" fmla="*/ 48 h 50"/>
              <a:gd name="T4" fmla="*/ 6 w 50"/>
              <a:gd name="T5" fmla="*/ 42 h 50"/>
              <a:gd name="T6" fmla="*/ 2 w 50"/>
              <a:gd name="T7" fmla="*/ 34 h 50"/>
              <a:gd name="T8" fmla="*/ 0 w 50"/>
              <a:gd name="T9" fmla="*/ 24 h 50"/>
              <a:gd name="T10" fmla="*/ 2 w 50"/>
              <a:gd name="T11" fmla="*/ 16 h 50"/>
              <a:gd name="T12" fmla="*/ 6 w 50"/>
              <a:gd name="T13" fmla="*/ 8 h 50"/>
              <a:gd name="T14" fmla="*/ 14 w 50"/>
              <a:gd name="T15" fmla="*/ 2 h 50"/>
              <a:gd name="T16" fmla="*/ 24 w 50"/>
              <a:gd name="T17" fmla="*/ 0 h 50"/>
              <a:gd name="T18" fmla="*/ 36 w 50"/>
              <a:gd name="T19" fmla="*/ 2 h 50"/>
              <a:gd name="T20" fmla="*/ 42 w 50"/>
              <a:gd name="T21" fmla="*/ 8 h 50"/>
              <a:gd name="T22" fmla="*/ 48 w 50"/>
              <a:gd name="T23" fmla="*/ 16 h 50"/>
              <a:gd name="T24" fmla="*/ 50 w 50"/>
              <a:gd name="T25" fmla="*/ 24 h 50"/>
              <a:gd name="T26" fmla="*/ 48 w 50"/>
              <a:gd name="T27" fmla="*/ 34 h 50"/>
              <a:gd name="T28" fmla="*/ 42 w 50"/>
              <a:gd name="T29" fmla="*/ 42 h 50"/>
              <a:gd name="T30" fmla="*/ 36 w 50"/>
              <a:gd name="T31" fmla="*/ 48 h 50"/>
              <a:gd name="T32" fmla="*/ 24 w 50"/>
              <a:gd name="T33" fmla="*/ 50 h 50"/>
              <a:gd name="T34" fmla="*/ 12 w 50"/>
              <a:gd name="T35" fmla="*/ 24 h 50"/>
              <a:gd name="T36" fmla="*/ 14 w 50"/>
              <a:gd name="T37" fmla="*/ 30 h 50"/>
              <a:gd name="T38" fmla="*/ 16 w 50"/>
              <a:gd name="T39" fmla="*/ 36 h 50"/>
              <a:gd name="T40" fmla="*/ 20 w 50"/>
              <a:gd name="T41" fmla="*/ 38 h 50"/>
              <a:gd name="T42" fmla="*/ 24 w 50"/>
              <a:gd name="T43" fmla="*/ 40 h 50"/>
              <a:gd name="T44" fmla="*/ 30 w 50"/>
              <a:gd name="T45" fmla="*/ 38 h 50"/>
              <a:gd name="T46" fmla="*/ 34 w 50"/>
              <a:gd name="T47" fmla="*/ 36 h 50"/>
              <a:gd name="T48" fmla="*/ 36 w 50"/>
              <a:gd name="T49" fmla="*/ 30 h 50"/>
              <a:gd name="T50" fmla="*/ 38 w 50"/>
              <a:gd name="T51" fmla="*/ 24 h 50"/>
              <a:gd name="T52" fmla="*/ 36 w 50"/>
              <a:gd name="T53" fmla="*/ 20 h 50"/>
              <a:gd name="T54" fmla="*/ 34 w 50"/>
              <a:gd name="T55" fmla="*/ 14 h 50"/>
              <a:gd name="T56" fmla="*/ 30 w 50"/>
              <a:gd name="T57" fmla="*/ 12 h 50"/>
              <a:gd name="T58" fmla="*/ 24 w 50"/>
              <a:gd name="T59" fmla="*/ 10 h 50"/>
              <a:gd name="T60" fmla="*/ 20 w 50"/>
              <a:gd name="T61" fmla="*/ 12 h 50"/>
              <a:gd name="T62" fmla="*/ 16 w 50"/>
              <a:gd name="T63" fmla="*/ 14 h 50"/>
              <a:gd name="T64" fmla="*/ 14 w 50"/>
              <a:gd name="T65" fmla="*/ 20 h 50"/>
              <a:gd name="T66" fmla="*/ 12 w 50"/>
              <a:gd name="T67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" h="50">
                <a:moveTo>
                  <a:pt x="24" y="50"/>
                </a:moveTo>
                <a:lnTo>
                  <a:pt x="24" y="50"/>
                </a:lnTo>
                <a:lnTo>
                  <a:pt x="14" y="48"/>
                </a:lnTo>
                <a:lnTo>
                  <a:pt x="14" y="48"/>
                </a:lnTo>
                <a:lnTo>
                  <a:pt x="6" y="42"/>
                </a:lnTo>
                <a:lnTo>
                  <a:pt x="6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6"/>
                </a:lnTo>
                <a:lnTo>
                  <a:pt x="2" y="16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6" y="2"/>
                </a:lnTo>
                <a:lnTo>
                  <a:pt x="36" y="2"/>
                </a:lnTo>
                <a:lnTo>
                  <a:pt x="42" y="8"/>
                </a:lnTo>
                <a:lnTo>
                  <a:pt x="42" y="8"/>
                </a:lnTo>
                <a:lnTo>
                  <a:pt x="48" y="16"/>
                </a:lnTo>
                <a:lnTo>
                  <a:pt x="48" y="16"/>
                </a:lnTo>
                <a:lnTo>
                  <a:pt x="50" y="24"/>
                </a:lnTo>
                <a:lnTo>
                  <a:pt x="50" y="24"/>
                </a:lnTo>
                <a:lnTo>
                  <a:pt x="48" y="34"/>
                </a:lnTo>
                <a:lnTo>
                  <a:pt x="48" y="34"/>
                </a:lnTo>
                <a:lnTo>
                  <a:pt x="42" y="42"/>
                </a:lnTo>
                <a:lnTo>
                  <a:pt x="42" y="42"/>
                </a:lnTo>
                <a:lnTo>
                  <a:pt x="36" y="48"/>
                </a:lnTo>
                <a:lnTo>
                  <a:pt x="36" y="48"/>
                </a:lnTo>
                <a:lnTo>
                  <a:pt x="24" y="50"/>
                </a:lnTo>
                <a:lnTo>
                  <a:pt x="24" y="50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4" y="30"/>
                </a:lnTo>
                <a:lnTo>
                  <a:pt x="14" y="30"/>
                </a:lnTo>
                <a:lnTo>
                  <a:pt x="16" y="36"/>
                </a:lnTo>
                <a:lnTo>
                  <a:pt x="16" y="36"/>
                </a:lnTo>
                <a:lnTo>
                  <a:pt x="20" y="38"/>
                </a:lnTo>
                <a:lnTo>
                  <a:pt x="20" y="38"/>
                </a:lnTo>
                <a:lnTo>
                  <a:pt x="24" y="40"/>
                </a:lnTo>
                <a:lnTo>
                  <a:pt x="24" y="40"/>
                </a:lnTo>
                <a:lnTo>
                  <a:pt x="30" y="38"/>
                </a:lnTo>
                <a:lnTo>
                  <a:pt x="30" y="38"/>
                </a:lnTo>
                <a:lnTo>
                  <a:pt x="34" y="36"/>
                </a:lnTo>
                <a:lnTo>
                  <a:pt x="34" y="36"/>
                </a:lnTo>
                <a:lnTo>
                  <a:pt x="36" y="30"/>
                </a:lnTo>
                <a:lnTo>
                  <a:pt x="36" y="30"/>
                </a:lnTo>
                <a:lnTo>
                  <a:pt x="38" y="24"/>
                </a:lnTo>
                <a:lnTo>
                  <a:pt x="38" y="24"/>
                </a:lnTo>
                <a:lnTo>
                  <a:pt x="36" y="20"/>
                </a:lnTo>
                <a:lnTo>
                  <a:pt x="36" y="20"/>
                </a:lnTo>
                <a:lnTo>
                  <a:pt x="34" y="14"/>
                </a:lnTo>
                <a:lnTo>
                  <a:pt x="34" y="14"/>
                </a:lnTo>
                <a:lnTo>
                  <a:pt x="30" y="12"/>
                </a:lnTo>
                <a:lnTo>
                  <a:pt x="30" y="12"/>
                </a:lnTo>
                <a:lnTo>
                  <a:pt x="24" y="10"/>
                </a:lnTo>
                <a:lnTo>
                  <a:pt x="24" y="10"/>
                </a:lnTo>
                <a:lnTo>
                  <a:pt x="20" y="12"/>
                </a:lnTo>
                <a:lnTo>
                  <a:pt x="20" y="12"/>
                </a:lnTo>
                <a:lnTo>
                  <a:pt x="16" y="14"/>
                </a:lnTo>
                <a:lnTo>
                  <a:pt x="16" y="14"/>
                </a:lnTo>
                <a:lnTo>
                  <a:pt x="14" y="20"/>
                </a:lnTo>
                <a:lnTo>
                  <a:pt x="14" y="20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26859" y="2852453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5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55325" y="2542368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5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26859" y="524430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5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55325" y="4934215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5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69932" y="2969919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5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950127" y="2618301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5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69932" y="5320590"/>
            <a:ext cx="2439700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5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950127" y="4968972"/>
            <a:ext cx="2072900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60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42" name="矩形 1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77" name="图片 1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78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矩形 178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3401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28"/>
          <p:cNvSpPr>
            <a:spLocks/>
          </p:cNvSpPr>
          <p:nvPr/>
        </p:nvSpPr>
        <p:spPr bwMode="auto">
          <a:xfrm>
            <a:off x="2783632" y="2697450"/>
            <a:ext cx="1659912" cy="2098299"/>
          </a:xfrm>
          <a:custGeom>
            <a:avLst/>
            <a:gdLst>
              <a:gd name="T0" fmla="*/ 584 w 780"/>
              <a:gd name="T1" fmla="*/ 518 h 986"/>
              <a:gd name="T2" fmla="*/ 584 w 780"/>
              <a:gd name="T3" fmla="*/ 518 h 986"/>
              <a:gd name="T4" fmla="*/ 580 w 780"/>
              <a:gd name="T5" fmla="*/ 512 h 986"/>
              <a:gd name="T6" fmla="*/ 576 w 780"/>
              <a:gd name="T7" fmla="*/ 506 h 986"/>
              <a:gd name="T8" fmla="*/ 574 w 780"/>
              <a:gd name="T9" fmla="*/ 500 h 986"/>
              <a:gd name="T10" fmla="*/ 574 w 780"/>
              <a:gd name="T11" fmla="*/ 492 h 986"/>
              <a:gd name="T12" fmla="*/ 574 w 780"/>
              <a:gd name="T13" fmla="*/ 486 h 986"/>
              <a:gd name="T14" fmla="*/ 576 w 780"/>
              <a:gd name="T15" fmla="*/ 480 h 986"/>
              <a:gd name="T16" fmla="*/ 580 w 780"/>
              <a:gd name="T17" fmla="*/ 474 h 986"/>
              <a:gd name="T18" fmla="*/ 584 w 780"/>
              <a:gd name="T19" fmla="*/ 468 h 986"/>
              <a:gd name="T20" fmla="*/ 780 w 780"/>
              <a:gd name="T21" fmla="*/ 272 h 986"/>
              <a:gd name="T22" fmla="*/ 518 w 780"/>
              <a:gd name="T23" fmla="*/ 10 h 986"/>
              <a:gd name="T24" fmla="*/ 518 w 780"/>
              <a:gd name="T25" fmla="*/ 10 h 986"/>
              <a:gd name="T26" fmla="*/ 512 w 780"/>
              <a:gd name="T27" fmla="*/ 6 h 986"/>
              <a:gd name="T28" fmla="*/ 506 w 780"/>
              <a:gd name="T29" fmla="*/ 2 h 986"/>
              <a:gd name="T30" fmla="*/ 500 w 780"/>
              <a:gd name="T31" fmla="*/ 0 h 986"/>
              <a:gd name="T32" fmla="*/ 492 w 780"/>
              <a:gd name="T33" fmla="*/ 0 h 986"/>
              <a:gd name="T34" fmla="*/ 486 w 780"/>
              <a:gd name="T35" fmla="*/ 0 h 986"/>
              <a:gd name="T36" fmla="*/ 480 w 780"/>
              <a:gd name="T37" fmla="*/ 2 h 986"/>
              <a:gd name="T38" fmla="*/ 474 w 780"/>
              <a:gd name="T39" fmla="*/ 6 h 986"/>
              <a:gd name="T40" fmla="*/ 468 w 780"/>
              <a:gd name="T41" fmla="*/ 10 h 986"/>
              <a:gd name="T42" fmla="*/ 10 w 780"/>
              <a:gd name="T43" fmla="*/ 468 h 986"/>
              <a:gd name="T44" fmla="*/ 10 w 780"/>
              <a:gd name="T45" fmla="*/ 468 h 986"/>
              <a:gd name="T46" fmla="*/ 6 w 780"/>
              <a:gd name="T47" fmla="*/ 474 h 986"/>
              <a:gd name="T48" fmla="*/ 2 w 780"/>
              <a:gd name="T49" fmla="*/ 480 h 986"/>
              <a:gd name="T50" fmla="*/ 0 w 780"/>
              <a:gd name="T51" fmla="*/ 486 h 986"/>
              <a:gd name="T52" fmla="*/ 0 w 780"/>
              <a:gd name="T53" fmla="*/ 492 h 986"/>
              <a:gd name="T54" fmla="*/ 0 w 780"/>
              <a:gd name="T55" fmla="*/ 500 h 986"/>
              <a:gd name="T56" fmla="*/ 2 w 780"/>
              <a:gd name="T57" fmla="*/ 506 h 986"/>
              <a:gd name="T58" fmla="*/ 6 w 780"/>
              <a:gd name="T59" fmla="*/ 512 h 986"/>
              <a:gd name="T60" fmla="*/ 10 w 780"/>
              <a:gd name="T61" fmla="*/ 518 h 986"/>
              <a:gd name="T62" fmla="*/ 468 w 780"/>
              <a:gd name="T63" fmla="*/ 976 h 986"/>
              <a:gd name="T64" fmla="*/ 468 w 780"/>
              <a:gd name="T65" fmla="*/ 976 h 986"/>
              <a:gd name="T66" fmla="*/ 474 w 780"/>
              <a:gd name="T67" fmla="*/ 980 h 986"/>
              <a:gd name="T68" fmla="*/ 480 w 780"/>
              <a:gd name="T69" fmla="*/ 984 h 986"/>
              <a:gd name="T70" fmla="*/ 486 w 780"/>
              <a:gd name="T71" fmla="*/ 986 h 986"/>
              <a:gd name="T72" fmla="*/ 492 w 780"/>
              <a:gd name="T73" fmla="*/ 986 h 986"/>
              <a:gd name="T74" fmla="*/ 500 w 780"/>
              <a:gd name="T75" fmla="*/ 986 h 986"/>
              <a:gd name="T76" fmla="*/ 506 w 780"/>
              <a:gd name="T77" fmla="*/ 984 h 986"/>
              <a:gd name="T78" fmla="*/ 512 w 780"/>
              <a:gd name="T79" fmla="*/ 980 h 986"/>
              <a:gd name="T80" fmla="*/ 518 w 780"/>
              <a:gd name="T81" fmla="*/ 976 h 986"/>
              <a:gd name="T82" fmla="*/ 780 w 780"/>
              <a:gd name="T83" fmla="*/ 714 h 986"/>
              <a:gd name="T84" fmla="*/ 584 w 780"/>
              <a:gd name="T85" fmla="*/ 518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0" h="986">
                <a:moveTo>
                  <a:pt x="584" y="518"/>
                </a:moveTo>
                <a:lnTo>
                  <a:pt x="584" y="518"/>
                </a:lnTo>
                <a:lnTo>
                  <a:pt x="580" y="512"/>
                </a:lnTo>
                <a:lnTo>
                  <a:pt x="576" y="506"/>
                </a:lnTo>
                <a:lnTo>
                  <a:pt x="574" y="500"/>
                </a:lnTo>
                <a:lnTo>
                  <a:pt x="574" y="492"/>
                </a:lnTo>
                <a:lnTo>
                  <a:pt x="574" y="486"/>
                </a:lnTo>
                <a:lnTo>
                  <a:pt x="576" y="480"/>
                </a:lnTo>
                <a:lnTo>
                  <a:pt x="580" y="474"/>
                </a:lnTo>
                <a:lnTo>
                  <a:pt x="584" y="468"/>
                </a:lnTo>
                <a:lnTo>
                  <a:pt x="780" y="272"/>
                </a:lnTo>
                <a:lnTo>
                  <a:pt x="518" y="10"/>
                </a:lnTo>
                <a:lnTo>
                  <a:pt x="518" y="10"/>
                </a:lnTo>
                <a:lnTo>
                  <a:pt x="512" y="6"/>
                </a:lnTo>
                <a:lnTo>
                  <a:pt x="506" y="2"/>
                </a:lnTo>
                <a:lnTo>
                  <a:pt x="500" y="0"/>
                </a:lnTo>
                <a:lnTo>
                  <a:pt x="492" y="0"/>
                </a:lnTo>
                <a:lnTo>
                  <a:pt x="486" y="0"/>
                </a:lnTo>
                <a:lnTo>
                  <a:pt x="480" y="2"/>
                </a:lnTo>
                <a:lnTo>
                  <a:pt x="474" y="6"/>
                </a:lnTo>
                <a:lnTo>
                  <a:pt x="468" y="10"/>
                </a:lnTo>
                <a:lnTo>
                  <a:pt x="10" y="468"/>
                </a:lnTo>
                <a:lnTo>
                  <a:pt x="10" y="468"/>
                </a:lnTo>
                <a:lnTo>
                  <a:pt x="6" y="474"/>
                </a:lnTo>
                <a:lnTo>
                  <a:pt x="2" y="480"/>
                </a:lnTo>
                <a:lnTo>
                  <a:pt x="0" y="486"/>
                </a:lnTo>
                <a:lnTo>
                  <a:pt x="0" y="492"/>
                </a:lnTo>
                <a:lnTo>
                  <a:pt x="0" y="500"/>
                </a:lnTo>
                <a:lnTo>
                  <a:pt x="2" y="506"/>
                </a:lnTo>
                <a:lnTo>
                  <a:pt x="6" y="512"/>
                </a:lnTo>
                <a:lnTo>
                  <a:pt x="10" y="518"/>
                </a:lnTo>
                <a:lnTo>
                  <a:pt x="468" y="976"/>
                </a:lnTo>
                <a:lnTo>
                  <a:pt x="468" y="976"/>
                </a:lnTo>
                <a:lnTo>
                  <a:pt x="474" y="980"/>
                </a:lnTo>
                <a:lnTo>
                  <a:pt x="480" y="984"/>
                </a:lnTo>
                <a:lnTo>
                  <a:pt x="486" y="986"/>
                </a:lnTo>
                <a:lnTo>
                  <a:pt x="492" y="986"/>
                </a:lnTo>
                <a:lnTo>
                  <a:pt x="500" y="986"/>
                </a:lnTo>
                <a:lnTo>
                  <a:pt x="506" y="984"/>
                </a:lnTo>
                <a:lnTo>
                  <a:pt x="512" y="980"/>
                </a:lnTo>
                <a:lnTo>
                  <a:pt x="518" y="976"/>
                </a:lnTo>
                <a:lnTo>
                  <a:pt x="780" y="714"/>
                </a:lnTo>
                <a:lnTo>
                  <a:pt x="584" y="518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9"/>
          <p:cNvSpPr>
            <a:spLocks/>
          </p:cNvSpPr>
          <p:nvPr/>
        </p:nvSpPr>
        <p:spPr bwMode="auto">
          <a:xfrm>
            <a:off x="7324982" y="2697450"/>
            <a:ext cx="2098299" cy="2098299"/>
          </a:xfrm>
          <a:custGeom>
            <a:avLst/>
            <a:gdLst>
              <a:gd name="T0" fmla="*/ 976 w 986"/>
              <a:gd name="T1" fmla="*/ 468 h 986"/>
              <a:gd name="T2" fmla="*/ 518 w 986"/>
              <a:gd name="T3" fmla="*/ 10 h 986"/>
              <a:gd name="T4" fmla="*/ 518 w 986"/>
              <a:gd name="T5" fmla="*/ 10 h 986"/>
              <a:gd name="T6" fmla="*/ 512 w 986"/>
              <a:gd name="T7" fmla="*/ 6 h 986"/>
              <a:gd name="T8" fmla="*/ 506 w 986"/>
              <a:gd name="T9" fmla="*/ 2 h 986"/>
              <a:gd name="T10" fmla="*/ 500 w 986"/>
              <a:gd name="T11" fmla="*/ 0 h 986"/>
              <a:gd name="T12" fmla="*/ 494 w 986"/>
              <a:gd name="T13" fmla="*/ 0 h 986"/>
              <a:gd name="T14" fmla="*/ 486 w 986"/>
              <a:gd name="T15" fmla="*/ 0 h 986"/>
              <a:gd name="T16" fmla="*/ 480 w 986"/>
              <a:gd name="T17" fmla="*/ 2 h 986"/>
              <a:gd name="T18" fmla="*/ 474 w 986"/>
              <a:gd name="T19" fmla="*/ 6 h 986"/>
              <a:gd name="T20" fmla="*/ 468 w 986"/>
              <a:gd name="T21" fmla="*/ 10 h 986"/>
              <a:gd name="T22" fmla="*/ 10 w 986"/>
              <a:gd name="T23" fmla="*/ 468 h 986"/>
              <a:gd name="T24" fmla="*/ 10 w 986"/>
              <a:gd name="T25" fmla="*/ 468 h 986"/>
              <a:gd name="T26" fmla="*/ 6 w 986"/>
              <a:gd name="T27" fmla="*/ 474 h 986"/>
              <a:gd name="T28" fmla="*/ 2 w 986"/>
              <a:gd name="T29" fmla="*/ 480 h 986"/>
              <a:gd name="T30" fmla="*/ 0 w 986"/>
              <a:gd name="T31" fmla="*/ 486 h 986"/>
              <a:gd name="T32" fmla="*/ 0 w 986"/>
              <a:gd name="T33" fmla="*/ 492 h 986"/>
              <a:gd name="T34" fmla="*/ 0 w 986"/>
              <a:gd name="T35" fmla="*/ 500 h 986"/>
              <a:gd name="T36" fmla="*/ 2 w 986"/>
              <a:gd name="T37" fmla="*/ 506 h 986"/>
              <a:gd name="T38" fmla="*/ 6 w 986"/>
              <a:gd name="T39" fmla="*/ 512 h 986"/>
              <a:gd name="T40" fmla="*/ 10 w 986"/>
              <a:gd name="T41" fmla="*/ 518 h 986"/>
              <a:gd name="T42" fmla="*/ 468 w 986"/>
              <a:gd name="T43" fmla="*/ 976 h 986"/>
              <a:gd name="T44" fmla="*/ 468 w 986"/>
              <a:gd name="T45" fmla="*/ 976 h 986"/>
              <a:gd name="T46" fmla="*/ 474 w 986"/>
              <a:gd name="T47" fmla="*/ 980 h 986"/>
              <a:gd name="T48" fmla="*/ 480 w 986"/>
              <a:gd name="T49" fmla="*/ 984 h 986"/>
              <a:gd name="T50" fmla="*/ 486 w 986"/>
              <a:gd name="T51" fmla="*/ 986 h 986"/>
              <a:gd name="T52" fmla="*/ 494 w 986"/>
              <a:gd name="T53" fmla="*/ 986 h 986"/>
              <a:gd name="T54" fmla="*/ 500 w 986"/>
              <a:gd name="T55" fmla="*/ 986 h 986"/>
              <a:gd name="T56" fmla="*/ 506 w 986"/>
              <a:gd name="T57" fmla="*/ 984 h 986"/>
              <a:gd name="T58" fmla="*/ 512 w 986"/>
              <a:gd name="T59" fmla="*/ 980 h 986"/>
              <a:gd name="T60" fmla="*/ 518 w 986"/>
              <a:gd name="T61" fmla="*/ 976 h 986"/>
              <a:gd name="T62" fmla="*/ 976 w 986"/>
              <a:gd name="T63" fmla="*/ 518 h 986"/>
              <a:gd name="T64" fmla="*/ 976 w 986"/>
              <a:gd name="T65" fmla="*/ 518 h 986"/>
              <a:gd name="T66" fmla="*/ 980 w 986"/>
              <a:gd name="T67" fmla="*/ 512 h 986"/>
              <a:gd name="T68" fmla="*/ 984 w 986"/>
              <a:gd name="T69" fmla="*/ 506 h 986"/>
              <a:gd name="T70" fmla="*/ 986 w 986"/>
              <a:gd name="T71" fmla="*/ 500 h 986"/>
              <a:gd name="T72" fmla="*/ 986 w 986"/>
              <a:gd name="T73" fmla="*/ 492 h 986"/>
              <a:gd name="T74" fmla="*/ 986 w 986"/>
              <a:gd name="T75" fmla="*/ 486 h 986"/>
              <a:gd name="T76" fmla="*/ 984 w 986"/>
              <a:gd name="T77" fmla="*/ 480 h 986"/>
              <a:gd name="T78" fmla="*/ 980 w 986"/>
              <a:gd name="T79" fmla="*/ 474 h 986"/>
              <a:gd name="T80" fmla="*/ 976 w 986"/>
              <a:gd name="T81" fmla="*/ 468 h 986"/>
              <a:gd name="T82" fmla="*/ 976 w 986"/>
              <a:gd name="T83" fmla="*/ 468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6" h="986">
                <a:moveTo>
                  <a:pt x="976" y="468"/>
                </a:moveTo>
                <a:lnTo>
                  <a:pt x="518" y="10"/>
                </a:lnTo>
                <a:lnTo>
                  <a:pt x="518" y="10"/>
                </a:lnTo>
                <a:lnTo>
                  <a:pt x="512" y="6"/>
                </a:lnTo>
                <a:lnTo>
                  <a:pt x="506" y="2"/>
                </a:lnTo>
                <a:lnTo>
                  <a:pt x="500" y="0"/>
                </a:lnTo>
                <a:lnTo>
                  <a:pt x="494" y="0"/>
                </a:lnTo>
                <a:lnTo>
                  <a:pt x="486" y="0"/>
                </a:lnTo>
                <a:lnTo>
                  <a:pt x="480" y="2"/>
                </a:lnTo>
                <a:lnTo>
                  <a:pt x="474" y="6"/>
                </a:lnTo>
                <a:lnTo>
                  <a:pt x="468" y="10"/>
                </a:lnTo>
                <a:lnTo>
                  <a:pt x="10" y="468"/>
                </a:lnTo>
                <a:lnTo>
                  <a:pt x="10" y="468"/>
                </a:lnTo>
                <a:lnTo>
                  <a:pt x="6" y="474"/>
                </a:lnTo>
                <a:lnTo>
                  <a:pt x="2" y="480"/>
                </a:lnTo>
                <a:lnTo>
                  <a:pt x="0" y="486"/>
                </a:lnTo>
                <a:lnTo>
                  <a:pt x="0" y="492"/>
                </a:lnTo>
                <a:lnTo>
                  <a:pt x="0" y="500"/>
                </a:lnTo>
                <a:lnTo>
                  <a:pt x="2" y="506"/>
                </a:lnTo>
                <a:lnTo>
                  <a:pt x="6" y="512"/>
                </a:lnTo>
                <a:lnTo>
                  <a:pt x="10" y="518"/>
                </a:lnTo>
                <a:lnTo>
                  <a:pt x="468" y="976"/>
                </a:lnTo>
                <a:lnTo>
                  <a:pt x="468" y="976"/>
                </a:lnTo>
                <a:lnTo>
                  <a:pt x="474" y="980"/>
                </a:lnTo>
                <a:lnTo>
                  <a:pt x="480" y="984"/>
                </a:lnTo>
                <a:lnTo>
                  <a:pt x="486" y="986"/>
                </a:lnTo>
                <a:lnTo>
                  <a:pt x="494" y="986"/>
                </a:lnTo>
                <a:lnTo>
                  <a:pt x="500" y="986"/>
                </a:lnTo>
                <a:lnTo>
                  <a:pt x="506" y="984"/>
                </a:lnTo>
                <a:lnTo>
                  <a:pt x="512" y="980"/>
                </a:lnTo>
                <a:lnTo>
                  <a:pt x="518" y="976"/>
                </a:lnTo>
                <a:lnTo>
                  <a:pt x="976" y="518"/>
                </a:lnTo>
                <a:lnTo>
                  <a:pt x="976" y="518"/>
                </a:lnTo>
                <a:lnTo>
                  <a:pt x="980" y="512"/>
                </a:lnTo>
                <a:lnTo>
                  <a:pt x="984" y="506"/>
                </a:lnTo>
                <a:lnTo>
                  <a:pt x="986" y="500"/>
                </a:lnTo>
                <a:lnTo>
                  <a:pt x="986" y="492"/>
                </a:lnTo>
                <a:lnTo>
                  <a:pt x="986" y="486"/>
                </a:lnTo>
                <a:lnTo>
                  <a:pt x="984" y="480"/>
                </a:lnTo>
                <a:lnTo>
                  <a:pt x="980" y="474"/>
                </a:lnTo>
                <a:lnTo>
                  <a:pt x="976" y="468"/>
                </a:lnTo>
                <a:lnTo>
                  <a:pt x="976" y="468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0"/>
          <p:cNvSpPr>
            <a:spLocks/>
          </p:cNvSpPr>
          <p:nvPr/>
        </p:nvSpPr>
        <p:spPr bwMode="auto">
          <a:xfrm>
            <a:off x="4005157" y="2697450"/>
            <a:ext cx="2098299" cy="2098299"/>
          </a:xfrm>
          <a:custGeom>
            <a:avLst/>
            <a:gdLst>
              <a:gd name="T0" fmla="*/ 10 w 986"/>
              <a:gd name="T1" fmla="*/ 468 h 986"/>
              <a:gd name="T2" fmla="*/ 468 w 986"/>
              <a:gd name="T3" fmla="*/ 10 h 986"/>
              <a:gd name="T4" fmla="*/ 468 w 986"/>
              <a:gd name="T5" fmla="*/ 10 h 986"/>
              <a:gd name="T6" fmla="*/ 474 w 986"/>
              <a:gd name="T7" fmla="*/ 6 h 986"/>
              <a:gd name="T8" fmla="*/ 480 w 986"/>
              <a:gd name="T9" fmla="*/ 2 h 986"/>
              <a:gd name="T10" fmla="*/ 486 w 986"/>
              <a:gd name="T11" fmla="*/ 0 h 986"/>
              <a:gd name="T12" fmla="*/ 492 w 986"/>
              <a:gd name="T13" fmla="*/ 0 h 986"/>
              <a:gd name="T14" fmla="*/ 500 w 986"/>
              <a:gd name="T15" fmla="*/ 0 h 986"/>
              <a:gd name="T16" fmla="*/ 506 w 986"/>
              <a:gd name="T17" fmla="*/ 2 h 986"/>
              <a:gd name="T18" fmla="*/ 512 w 986"/>
              <a:gd name="T19" fmla="*/ 6 h 986"/>
              <a:gd name="T20" fmla="*/ 518 w 986"/>
              <a:gd name="T21" fmla="*/ 10 h 986"/>
              <a:gd name="T22" fmla="*/ 976 w 986"/>
              <a:gd name="T23" fmla="*/ 468 h 986"/>
              <a:gd name="T24" fmla="*/ 976 w 986"/>
              <a:gd name="T25" fmla="*/ 468 h 986"/>
              <a:gd name="T26" fmla="*/ 980 w 986"/>
              <a:gd name="T27" fmla="*/ 474 h 986"/>
              <a:gd name="T28" fmla="*/ 984 w 986"/>
              <a:gd name="T29" fmla="*/ 480 h 986"/>
              <a:gd name="T30" fmla="*/ 986 w 986"/>
              <a:gd name="T31" fmla="*/ 486 h 986"/>
              <a:gd name="T32" fmla="*/ 986 w 986"/>
              <a:gd name="T33" fmla="*/ 492 h 986"/>
              <a:gd name="T34" fmla="*/ 986 w 986"/>
              <a:gd name="T35" fmla="*/ 500 h 986"/>
              <a:gd name="T36" fmla="*/ 984 w 986"/>
              <a:gd name="T37" fmla="*/ 506 h 986"/>
              <a:gd name="T38" fmla="*/ 980 w 986"/>
              <a:gd name="T39" fmla="*/ 512 h 986"/>
              <a:gd name="T40" fmla="*/ 976 w 986"/>
              <a:gd name="T41" fmla="*/ 518 h 986"/>
              <a:gd name="T42" fmla="*/ 518 w 986"/>
              <a:gd name="T43" fmla="*/ 976 h 986"/>
              <a:gd name="T44" fmla="*/ 518 w 986"/>
              <a:gd name="T45" fmla="*/ 976 h 986"/>
              <a:gd name="T46" fmla="*/ 512 w 986"/>
              <a:gd name="T47" fmla="*/ 980 h 986"/>
              <a:gd name="T48" fmla="*/ 506 w 986"/>
              <a:gd name="T49" fmla="*/ 984 h 986"/>
              <a:gd name="T50" fmla="*/ 500 w 986"/>
              <a:gd name="T51" fmla="*/ 986 h 986"/>
              <a:gd name="T52" fmla="*/ 492 w 986"/>
              <a:gd name="T53" fmla="*/ 986 h 986"/>
              <a:gd name="T54" fmla="*/ 486 w 986"/>
              <a:gd name="T55" fmla="*/ 986 h 986"/>
              <a:gd name="T56" fmla="*/ 480 w 986"/>
              <a:gd name="T57" fmla="*/ 984 h 986"/>
              <a:gd name="T58" fmla="*/ 474 w 986"/>
              <a:gd name="T59" fmla="*/ 980 h 986"/>
              <a:gd name="T60" fmla="*/ 468 w 986"/>
              <a:gd name="T61" fmla="*/ 976 h 986"/>
              <a:gd name="T62" fmla="*/ 10 w 986"/>
              <a:gd name="T63" fmla="*/ 518 h 986"/>
              <a:gd name="T64" fmla="*/ 10 w 986"/>
              <a:gd name="T65" fmla="*/ 518 h 986"/>
              <a:gd name="T66" fmla="*/ 6 w 986"/>
              <a:gd name="T67" fmla="*/ 512 h 986"/>
              <a:gd name="T68" fmla="*/ 2 w 986"/>
              <a:gd name="T69" fmla="*/ 506 h 986"/>
              <a:gd name="T70" fmla="*/ 0 w 986"/>
              <a:gd name="T71" fmla="*/ 500 h 986"/>
              <a:gd name="T72" fmla="*/ 0 w 986"/>
              <a:gd name="T73" fmla="*/ 492 h 986"/>
              <a:gd name="T74" fmla="*/ 0 w 986"/>
              <a:gd name="T75" fmla="*/ 486 h 986"/>
              <a:gd name="T76" fmla="*/ 2 w 986"/>
              <a:gd name="T77" fmla="*/ 480 h 986"/>
              <a:gd name="T78" fmla="*/ 6 w 986"/>
              <a:gd name="T79" fmla="*/ 474 h 986"/>
              <a:gd name="T80" fmla="*/ 10 w 986"/>
              <a:gd name="T81" fmla="*/ 468 h 986"/>
              <a:gd name="T82" fmla="*/ 10 w 986"/>
              <a:gd name="T83" fmla="*/ 468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6" h="986">
                <a:moveTo>
                  <a:pt x="10" y="468"/>
                </a:moveTo>
                <a:lnTo>
                  <a:pt x="468" y="10"/>
                </a:lnTo>
                <a:lnTo>
                  <a:pt x="468" y="10"/>
                </a:lnTo>
                <a:lnTo>
                  <a:pt x="474" y="6"/>
                </a:lnTo>
                <a:lnTo>
                  <a:pt x="480" y="2"/>
                </a:lnTo>
                <a:lnTo>
                  <a:pt x="486" y="0"/>
                </a:lnTo>
                <a:lnTo>
                  <a:pt x="492" y="0"/>
                </a:lnTo>
                <a:lnTo>
                  <a:pt x="500" y="0"/>
                </a:lnTo>
                <a:lnTo>
                  <a:pt x="506" y="2"/>
                </a:lnTo>
                <a:lnTo>
                  <a:pt x="512" y="6"/>
                </a:lnTo>
                <a:lnTo>
                  <a:pt x="518" y="10"/>
                </a:lnTo>
                <a:lnTo>
                  <a:pt x="976" y="468"/>
                </a:lnTo>
                <a:lnTo>
                  <a:pt x="976" y="468"/>
                </a:lnTo>
                <a:lnTo>
                  <a:pt x="980" y="474"/>
                </a:lnTo>
                <a:lnTo>
                  <a:pt x="984" y="480"/>
                </a:lnTo>
                <a:lnTo>
                  <a:pt x="986" y="486"/>
                </a:lnTo>
                <a:lnTo>
                  <a:pt x="986" y="492"/>
                </a:lnTo>
                <a:lnTo>
                  <a:pt x="986" y="500"/>
                </a:lnTo>
                <a:lnTo>
                  <a:pt x="984" y="506"/>
                </a:lnTo>
                <a:lnTo>
                  <a:pt x="980" y="512"/>
                </a:lnTo>
                <a:lnTo>
                  <a:pt x="976" y="518"/>
                </a:lnTo>
                <a:lnTo>
                  <a:pt x="518" y="976"/>
                </a:lnTo>
                <a:lnTo>
                  <a:pt x="518" y="976"/>
                </a:lnTo>
                <a:lnTo>
                  <a:pt x="512" y="980"/>
                </a:lnTo>
                <a:lnTo>
                  <a:pt x="506" y="984"/>
                </a:lnTo>
                <a:lnTo>
                  <a:pt x="500" y="986"/>
                </a:lnTo>
                <a:lnTo>
                  <a:pt x="492" y="986"/>
                </a:lnTo>
                <a:lnTo>
                  <a:pt x="486" y="986"/>
                </a:lnTo>
                <a:lnTo>
                  <a:pt x="480" y="984"/>
                </a:lnTo>
                <a:lnTo>
                  <a:pt x="474" y="980"/>
                </a:lnTo>
                <a:lnTo>
                  <a:pt x="468" y="976"/>
                </a:lnTo>
                <a:lnTo>
                  <a:pt x="10" y="518"/>
                </a:lnTo>
                <a:lnTo>
                  <a:pt x="10" y="518"/>
                </a:lnTo>
                <a:lnTo>
                  <a:pt x="6" y="512"/>
                </a:lnTo>
                <a:lnTo>
                  <a:pt x="2" y="506"/>
                </a:lnTo>
                <a:lnTo>
                  <a:pt x="0" y="500"/>
                </a:lnTo>
                <a:lnTo>
                  <a:pt x="0" y="492"/>
                </a:lnTo>
                <a:lnTo>
                  <a:pt x="0" y="486"/>
                </a:lnTo>
                <a:lnTo>
                  <a:pt x="2" y="480"/>
                </a:lnTo>
                <a:lnTo>
                  <a:pt x="6" y="474"/>
                </a:lnTo>
                <a:lnTo>
                  <a:pt x="10" y="468"/>
                </a:lnTo>
                <a:lnTo>
                  <a:pt x="10" y="468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1"/>
          <p:cNvSpPr>
            <a:spLocks/>
          </p:cNvSpPr>
          <p:nvPr/>
        </p:nvSpPr>
        <p:spPr bwMode="auto">
          <a:xfrm>
            <a:off x="6103457" y="2697450"/>
            <a:ext cx="2098299" cy="2098299"/>
          </a:xfrm>
          <a:custGeom>
            <a:avLst/>
            <a:gdLst>
              <a:gd name="T0" fmla="*/ 976 w 986"/>
              <a:gd name="T1" fmla="*/ 468 h 986"/>
              <a:gd name="T2" fmla="*/ 518 w 986"/>
              <a:gd name="T3" fmla="*/ 10 h 986"/>
              <a:gd name="T4" fmla="*/ 518 w 986"/>
              <a:gd name="T5" fmla="*/ 10 h 986"/>
              <a:gd name="T6" fmla="*/ 512 w 986"/>
              <a:gd name="T7" fmla="*/ 6 h 986"/>
              <a:gd name="T8" fmla="*/ 506 w 986"/>
              <a:gd name="T9" fmla="*/ 2 h 986"/>
              <a:gd name="T10" fmla="*/ 500 w 986"/>
              <a:gd name="T11" fmla="*/ 0 h 986"/>
              <a:gd name="T12" fmla="*/ 494 w 986"/>
              <a:gd name="T13" fmla="*/ 0 h 986"/>
              <a:gd name="T14" fmla="*/ 486 w 986"/>
              <a:gd name="T15" fmla="*/ 0 h 986"/>
              <a:gd name="T16" fmla="*/ 480 w 986"/>
              <a:gd name="T17" fmla="*/ 2 h 986"/>
              <a:gd name="T18" fmla="*/ 474 w 986"/>
              <a:gd name="T19" fmla="*/ 6 h 986"/>
              <a:gd name="T20" fmla="*/ 468 w 986"/>
              <a:gd name="T21" fmla="*/ 10 h 986"/>
              <a:gd name="T22" fmla="*/ 10 w 986"/>
              <a:gd name="T23" fmla="*/ 468 h 986"/>
              <a:gd name="T24" fmla="*/ 10 w 986"/>
              <a:gd name="T25" fmla="*/ 468 h 986"/>
              <a:gd name="T26" fmla="*/ 6 w 986"/>
              <a:gd name="T27" fmla="*/ 474 h 986"/>
              <a:gd name="T28" fmla="*/ 2 w 986"/>
              <a:gd name="T29" fmla="*/ 480 h 986"/>
              <a:gd name="T30" fmla="*/ 0 w 986"/>
              <a:gd name="T31" fmla="*/ 486 h 986"/>
              <a:gd name="T32" fmla="*/ 0 w 986"/>
              <a:gd name="T33" fmla="*/ 492 h 986"/>
              <a:gd name="T34" fmla="*/ 0 w 986"/>
              <a:gd name="T35" fmla="*/ 500 h 986"/>
              <a:gd name="T36" fmla="*/ 2 w 986"/>
              <a:gd name="T37" fmla="*/ 506 h 986"/>
              <a:gd name="T38" fmla="*/ 6 w 986"/>
              <a:gd name="T39" fmla="*/ 512 h 986"/>
              <a:gd name="T40" fmla="*/ 10 w 986"/>
              <a:gd name="T41" fmla="*/ 518 h 986"/>
              <a:gd name="T42" fmla="*/ 468 w 986"/>
              <a:gd name="T43" fmla="*/ 976 h 986"/>
              <a:gd name="T44" fmla="*/ 468 w 986"/>
              <a:gd name="T45" fmla="*/ 976 h 986"/>
              <a:gd name="T46" fmla="*/ 474 w 986"/>
              <a:gd name="T47" fmla="*/ 980 h 986"/>
              <a:gd name="T48" fmla="*/ 480 w 986"/>
              <a:gd name="T49" fmla="*/ 984 h 986"/>
              <a:gd name="T50" fmla="*/ 486 w 986"/>
              <a:gd name="T51" fmla="*/ 986 h 986"/>
              <a:gd name="T52" fmla="*/ 494 w 986"/>
              <a:gd name="T53" fmla="*/ 986 h 986"/>
              <a:gd name="T54" fmla="*/ 500 w 986"/>
              <a:gd name="T55" fmla="*/ 986 h 986"/>
              <a:gd name="T56" fmla="*/ 506 w 986"/>
              <a:gd name="T57" fmla="*/ 984 h 986"/>
              <a:gd name="T58" fmla="*/ 512 w 986"/>
              <a:gd name="T59" fmla="*/ 980 h 986"/>
              <a:gd name="T60" fmla="*/ 518 w 986"/>
              <a:gd name="T61" fmla="*/ 976 h 986"/>
              <a:gd name="T62" fmla="*/ 976 w 986"/>
              <a:gd name="T63" fmla="*/ 518 h 986"/>
              <a:gd name="T64" fmla="*/ 976 w 986"/>
              <a:gd name="T65" fmla="*/ 518 h 986"/>
              <a:gd name="T66" fmla="*/ 980 w 986"/>
              <a:gd name="T67" fmla="*/ 512 h 986"/>
              <a:gd name="T68" fmla="*/ 984 w 986"/>
              <a:gd name="T69" fmla="*/ 506 h 986"/>
              <a:gd name="T70" fmla="*/ 986 w 986"/>
              <a:gd name="T71" fmla="*/ 500 h 986"/>
              <a:gd name="T72" fmla="*/ 986 w 986"/>
              <a:gd name="T73" fmla="*/ 492 h 986"/>
              <a:gd name="T74" fmla="*/ 986 w 986"/>
              <a:gd name="T75" fmla="*/ 486 h 986"/>
              <a:gd name="T76" fmla="*/ 984 w 986"/>
              <a:gd name="T77" fmla="*/ 480 h 986"/>
              <a:gd name="T78" fmla="*/ 980 w 986"/>
              <a:gd name="T79" fmla="*/ 474 h 986"/>
              <a:gd name="T80" fmla="*/ 976 w 986"/>
              <a:gd name="T81" fmla="*/ 468 h 986"/>
              <a:gd name="T82" fmla="*/ 976 w 986"/>
              <a:gd name="T83" fmla="*/ 468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6" h="986">
                <a:moveTo>
                  <a:pt x="976" y="468"/>
                </a:moveTo>
                <a:lnTo>
                  <a:pt x="518" y="10"/>
                </a:lnTo>
                <a:lnTo>
                  <a:pt x="518" y="10"/>
                </a:lnTo>
                <a:lnTo>
                  <a:pt x="512" y="6"/>
                </a:lnTo>
                <a:lnTo>
                  <a:pt x="506" y="2"/>
                </a:lnTo>
                <a:lnTo>
                  <a:pt x="500" y="0"/>
                </a:lnTo>
                <a:lnTo>
                  <a:pt x="494" y="0"/>
                </a:lnTo>
                <a:lnTo>
                  <a:pt x="486" y="0"/>
                </a:lnTo>
                <a:lnTo>
                  <a:pt x="480" y="2"/>
                </a:lnTo>
                <a:lnTo>
                  <a:pt x="474" y="6"/>
                </a:lnTo>
                <a:lnTo>
                  <a:pt x="468" y="10"/>
                </a:lnTo>
                <a:lnTo>
                  <a:pt x="10" y="468"/>
                </a:lnTo>
                <a:lnTo>
                  <a:pt x="10" y="468"/>
                </a:lnTo>
                <a:lnTo>
                  <a:pt x="6" y="474"/>
                </a:lnTo>
                <a:lnTo>
                  <a:pt x="2" y="480"/>
                </a:lnTo>
                <a:lnTo>
                  <a:pt x="0" y="486"/>
                </a:lnTo>
                <a:lnTo>
                  <a:pt x="0" y="492"/>
                </a:lnTo>
                <a:lnTo>
                  <a:pt x="0" y="500"/>
                </a:lnTo>
                <a:lnTo>
                  <a:pt x="2" y="506"/>
                </a:lnTo>
                <a:lnTo>
                  <a:pt x="6" y="512"/>
                </a:lnTo>
                <a:lnTo>
                  <a:pt x="10" y="518"/>
                </a:lnTo>
                <a:lnTo>
                  <a:pt x="468" y="976"/>
                </a:lnTo>
                <a:lnTo>
                  <a:pt x="468" y="976"/>
                </a:lnTo>
                <a:lnTo>
                  <a:pt x="474" y="980"/>
                </a:lnTo>
                <a:lnTo>
                  <a:pt x="480" y="984"/>
                </a:lnTo>
                <a:lnTo>
                  <a:pt x="486" y="986"/>
                </a:lnTo>
                <a:lnTo>
                  <a:pt x="494" y="986"/>
                </a:lnTo>
                <a:lnTo>
                  <a:pt x="500" y="986"/>
                </a:lnTo>
                <a:lnTo>
                  <a:pt x="506" y="984"/>
                </a:lnTo>
                <a:lnTo>
                  <a:pt x="512" y="980"/>
                </a:lnTo>
                <a:lnTo>
                  <a:pt x="518" y="976"/>
                </a:lnTo>
                <a:lnTo>
                  <a:pt x="976" y="518"/>
                </a:lnTo>
                <a:lnTo>
                  <a:pt x="976" y="518"/>
                </a:lnTo>
                <a:lnTo>
                  <a:pt x="980" y="512"/>
                </a:lnTo>
                <a:lnTo>
                  <a:pt x="984" y="506"/>
                </a:lnTo>
                <a:lnTo>
                  <a:pt x="986" y="500"/>
                </a:lnTo>
                <a:lnTo>
                  <a:pt x="986" y="492"/>
                </a:lnTo>
                <a:lnTo>
                  <a:pt x="986" y="486"/>
                </a:lnTo>
                <a:lnTo>
                  <a:pt x="984" y="480"/>
                </a:lnTo>
                <a:lnTo>
                  <a:pt x="980" y="474"/>
                </a:lnTo>
                <a:lnTo>
                  <a:pt x="976" y="468"/>
                </a:lnTo>
                <a:lnTo>
                  <a:pt x="976" y="468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5439492" y="3080506"/>
            <a:ext cx="1327930" cy="1327930"/>
          </a:xfrm>
          <a:custGeom>
            <a:avLst/>
            <a:gdLst>
              <a:gd name="T0" fmla="*/ 6 w 624"/>
              <a:gd name="T1" fmla="*/ 296 h 624"/>
              <a:gd name="T2" fmla="*/ 296 w 624"/>
              <a:gd name="T3" fmla="*/ 8 h 624"/>
              <a:gd name="T4" fmla="*/ 296 w 624"/>
              <a:gd name="T5" fmla="*/ 8 h 624"/>
              <a:gd name="T6" fmla="*/ 304 w 624"/>
              <a:gd name="T7" fmla="*/ 2 h 624"/>
              <a:gd name="T8" fmla="*/ 312 w 624"/>
              <a:gd name="T9" fmla="*/ 0 h 624"/>
              <a:gd name="T10" fmla="*/ 320 w 624"/>
              <a:gd name="T11" fmla="*/ 2 h 624"/>
              <a:gd name="T12" fmla="*/ 328 w 624"/>
              <a:gd name="T13" fmla="*/ 8 h 624"/>
              <a:gd name="T14" fmla="*/ 618 w 624"/>
              <a:gd name="T15" fmla="*/ 296 h 624"/>
              <a:gd name="T16" fmla="*/ 618 w 624"/>
              <a:gd name="T17" fmla="*/ 296 h 624"/>
              <a:gd name="T18" fmla="*/ 622 w 624"/>
              <a:gd name="T19" fmla="*/ 304 h 624"/>
              <a:gd name="T20" fmla="*/ 624 w 624"/>
              <a:gd name="T21" fmla="*/ 312 h 624"/>
              <a:gd name="T22" fmla="*/ 622 w 624"/>
              <a:gd name="T23" fmla="*/ 320 h 624"/>
              <a:gd name="T24" fmla="*/ 618 w 624"/>
              <a:gd name="T25" fmla="*/ 328 h 624"/>
              <a:gd name="T26" fmla="*/ 328 w 624"/>
              <a:gd name="T27" fmla="*/ 618 h 624"/>
              <a:gd name="T28" fmla="*/ 328 w 624"/>
              <a:gd name="T29" fmla="*/ 618 h 624"/>
              <a:gd name="T30" fmla="*/ 320 w 624"/>
              <a:gd name="T31" fmla="*/ 622 h 624"/>
              <a:gd name="T32" fmla="*/ 312 w 624"/>
              <a:gd name="T33" fmla="*/ 624 h 624"/>
              <a:gd name="T34" fmla="*/ 304 w 624"/>
              <a:gd name="T35" fmla="*/ 622 h 624"/>
              <a:gd name="T36" fmla="*/ 296 w 624"/>
              <a:gd name="T37" fmla="*/ 618 h 624"/>
              <a:gd name="T38" fmla="*/ 6 w 624"/>
              <a:gd name="T39" fmla="*/ 328 h 624"/>
              <a:gd name="T40" fmla="*/ 6 w 624"/>
              <a:gd name="T41" fmla="*/ 328 h 624"/>
              <a:gd name="T42" fmla="*/ 2 w 624"/>
              <a:gd name="T43" fmla="*/ 320 h 624"/>
              <a:gd name="T44" fmla="*/ 0 w 624"/>
              <a:gd name="T45" fmla="*/ 312 h 624"/>
              <a:gd name="T46" fmla="*/ 2 w 624"/>
              <a:gd name="T47" fmla="*/ 304 h 624"/>
              <a:gd name="T48" fmla="*/ 6 w 624"/>
              <a:gd name="T49" fmla="*/ 296 h 624"/>
              <a:gd name="T50" fmla="*/ 6 w 624"/>
              <a:gd name="T51" fmla="*/ 29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4" h="624">
                <a:moveTo>
                  <a:pt x="6" y="296"/>
                </a:moveTo>
                <a:lnTo>
                  <a:pt x="296" y="8"/>
                </a:lnTo>
                <a:lnTo>
                  <a:pt x="296" y="8"/>
                </a:lnTo>
                <a:lnTo>
                  <a:pt x="304" y="2"/>
                </a:lnTo>
                <a:lnTo>
                  <a:pt x="312" y="0"/>
                </a:lnTo>
                <a:lnTo>
                  <a:pt x="320" y="2"/>
                </a:lnTo>
                <a:lnTo>
                  <a:pt x="328" y="8"/>
                </a:lnTo>
                <a:lnTo>
                  <a:pt x="618" y="296"/>
                </a:lnTo>
                <a:lnTo>
                  <a:pt x="618" y="296"/>
                </a:lnTo>
                <a:lnTo>
                  <a:pt x="622" y="304"/>
                </a:lnTo>
                <a:lnTo>
                  <a:pt x="624" y="312"/>
                </a:lnTo>
                <a:lnTo>
                  <a:pt x="622" y="320"/>
                </a:lnTo>
                <a:lnTo>
                  <a:pt x="618" y="328"/>
                </a:lnTo>
                <a:lnTo>
                  <a:pt x="328" y="618"/>
                </a:lnTo>
                <a:lnTo>
                  <a:pt x="328" y="618"/>
                </a:lnTo>
                <a:lnTo>
                  <a:pt x="320" y="622"/>
                </a:lnTo>
                <a:lnTo>
                  <a:pt x="312" y="624"/>
                </a:lnTo>
                <a:lnTo>
                  <a:pt x="304" y="622"/>
                </a:lnTo>
                <a:lnTo>
                  <a:pt x="296" y="618"/>
                </a:lnTo>
                <a:lnTo>
                  <a:pt x="6" y="328"/>
                </a:lnTo>
                <a:lnTo>
                  <a:pt x="6" y="328"/>
                </a:lnTo>
                <a:lnTo>
                  <a:pt x="2" y="320"/>
                </a:lnTo>
                <a:lnTo>
                  <a:pt x="0" y="312"/>
                </a:lnTo>
                <a:lnTo>
                  <a:pt x="2" y="304"/>
                </a:lnTo>
                <a:lnTo>
                  <a:pt x="6" y="296"/>
                </a:lnTo>
                <a:lnTo>
                  <a:pt x="6" y="296"/>
                </a:lnTo>
                <a:close/>
              </a:path>
            </a:pathLst>
          </a:custGeom>
          <a:solidFill>
            <a:srgbClr val="72C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"/>
          <p:cNvSpPr>
            <a:spLocks noEditPoints="1"/>
          </p:cNvSpPr>
          <p:nvPr/>
        </p:nvSpPr>
        <p:spPr bwMode="auto">
          <a:xfrm>
            <a:off x="3230531" y="3655091"/>
            <a:ext cx="119173" cy="153223"/>
          </a:xfrm>
          <a:custGeom>
            <a:avLst/>
            <a:gdLst>
              <a:gd name="T0" fmla="*/ 46 w 56"/>
              <a:gd name="T1" fmla="*/ 72 h 72"/>
              <a:gd name="T2" fmla="*/ 0 w 56"/>
              <a:gd name="T3" fmla="*/ 26 h 72"/>
              <a:gd name="T4" fmla="*/ 20 w 56"/>
              <a:gd name="T5" fmla="*/ 6 h 72"/>
              <a:gd name="T6" fmla="*/ 20 w 56"/>
              <a:gd name="T7" fmla="*/ 6 h 72"/>
              <a:gd name="T8" fmla="*/ 26 w 56"/>
              <a:gd name="T9" fmla="*/ 2 h 72"/>
              <a:gd name="T10" fmla="*/ 26 w 56"/>
              <a:gd name="T11" fmla="*/ 2 h 72"/>
              <a:gd name="T12" fmla="*/ 34 w 56"/>
              <a:gd name="T13" fmla="*/ 0 h 72"/>
              <a:gd name="T14" fmla="*/ 34 w 56"/>
              <a:gd name="T15" fmla="*/ 0 h 72"/>
              <a:gd name="T16" fmla="*/ 42 w 56"/>
              <a:gd name="T17" fmla="*/ 2 h 72"/>
              <a:gd name="T18" fmla="*/ 42 w 56"/>
              <a:gd name="T19" fmla="*/ 2 h 72"/>
              <a:gd name="T20" fmla="*/ 48 w 56"/>
              <a:gd name="T21" fmla="*/ 8 h 72"/>
              <a:gd name="T22" fmla="*/ 48 w 56"/>
              <a:gd name="T23" fmla="*/ 8 h 72"/>
              <a:gd name="T24" fmla="*/ 54 w 56"/>
              <a:gd name="T25" fmla="*/ 14 h 72"/>
              <a:gd name="T26" fmla="*/ 54 w 56"/>
              <a:gd name="T27" fmla="*/ 14 h 72"/>
              <a:gd name="T28" fmla="*/ 56 w 56"/>
              <a:gd name="T29" fmla="*/ 22 h 72"/>
              <a:gd name="T30" fmla="*/ 56 w 56"/>
              <a:gd name="T31" fmla="*/ 22 h 72"/>
              <a:gd name="T32" fmla="*/ 54 w 56"/>
              <a:gd name="T33" fmla="*/ 30 h 72"/>
              <a:gd name="T34" fmla="*/ 54 w 56"/>
              <a:gd name="T35" fmla="*/ 30 h 72"/>
              <a:gd name="T36" fmla="*/ 50 w 56"/>
              <a:gd name="T37" fmla="*/ 36 h 72"/>
              <a:gd name="T38" fmla="*/ 38 w 56"/>
              <a:gd name="T39" fmla="*/ 48 h 72"/>
              <a:gd name="T40" fmla="*/ 54 w 56"/>
              <a:gd name="T41" fmla="*/ 62 h 72"/>
              <a:gd name="T42" fmla="*/ 46 w 56"/>
              <a:gd name="T43" fmla="*/ 72 h 72"/>
              <a:gd name="T44" fmla="*/ 46 w 56"/>
              <a:gd name="T45" fmla="*/ 72 h 72"/>
              <a:gd name="T46" fmla="*/ 32 w 56"/>
              <a:gd name="T47" fmla="*/ 40 h 72"/>
              <a:gd name="T48" fmla="*/ 42 w 56"/>
              <a:gd name="T49" fmla="*/ 30 h 72"/>
              <a:gd name="T50" fmla="*/ 42 w 56"/>
              <a:gd name="T51" fmla="*/ 30 h 72"/>
              <a:gd name="T52" fmla="*/ 44 w 56"/>
              <a:gd name="T53" fmla="*/ 26 h 72"/>
              <a:gd name="T54" fmla="*/ 44 w 56"/>
              <a:gd name="T55" fmla="*/ 24 h 72"/>
              <a:gd name="T56" fmla="*/ 44 w 56"/>
              <a:gd name="T57" fmla="*/ 24 h 72"/>
              <a:gd name="T58" fmla="*/ 42 w 56"/>
              <a:gd name="T59" fmla="*/ 20 h 72"/>
              <a:gd name="T60" fmla="*/ 40 w 56"/>
              <a:gd name="T61" fmla="*/ 16 h 72"/>
              <a:gd name="T62" fmla="*/ 40 w 56"/>
              <a:gd name="T63" fmla="*/ 16 h 72"/>
              <a:gd name="T64" fmla="*/ 36 w 56"/>
              <a:gd name="T65" fmla="*/ 14 h 72"/>
              <a:gd name="T66" fmla="*/ 36 w 56"/>
              <a:gd name="T67" fmla="*/ 14 h 72"/>
              <a:gd name="T68" fmla="*/ 32 w 56"/>
              <a:gd name="T69" fmla="*/ 12 h 72"/>
              <a:gd name="T70" fmla="*/ 32 w 56"/>
              <a:gd name="T71" fmla="*/ 12 h 72"/>
              <a:gd name="T72" fmla="*/ 30 w 56"/>
              <a:gd name="T73" fmla="*/ 14 h 72"/>
              <a:gd name="T74" fmla="*/ 30 w 56"/>
              <a:gd name="T75" fmla="*/ 14 h 72"/>
              <a:gd name="T76" fmla="*/ 26 w 56"/>
              <a:gd name="T77" fmla="*/ 14 h 72"/>
              <a:gd name="T78" fmla="*/ 16 w 56"/>
              <a:gd name="T79" fmla="*/ 24 h 72"/>
              <a:gd name="T80" fmla="*/ 32 w 56"/>
              <a:gd name="T81" fmla="*/ 40 h 72"/>
              <a:gd name="T82" fmla="*/ 32 w 56"/>
              <a:gd name="T83" fmla="*/ 4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" h="72">
                <a:moveTo>
                  <a:pt x="46" y="72"/>
                </a:moveTo>
                <a:lnTo>
                  <a:pt x="0" y="26"/>
                </a:lnTo>
                <a:lnTo>
                  <a:pt x="20" y="6"/>
                </a:lnTo>
                <a:lnTo>
                  <a:pt x="20" y="6"/>
                </a:lnTo>
                <a:lnTo>
                  <a:pt x="26" y="2"/>
                </a:lnTo>
                <a:lnTo>
                  <a:pt x="26" y="2"/>
                </a:lnTo>
                <a:lnTo>
                  <a:pt x="34" y="0"/>
                </a:lnTo>
                <a:lnTo>
                  <a:pt x="34" y="0"/>
                </a:lnTo>
                <a:lnTo>
                  <a:pt x="42" y="2"/>
                </a:lnTo>
                <a:lnTo>
                  <a:pt x="42" y="2"/>
                </a:lnTo>
                <a:lnTo>
                  <a:pt x="48" y="8"/>
                </a:lnTo>
                <a:lnTo>
                  <a:pt x="48" y="8"/>
                </a:lnTo>
                <a:lnTo>
                  <a:pt x="54" y="14"/>
                </a:lnTo>
                <a:lnTo>
                  <a:pt x="54" y="14"/>
                </a:lnTo>
                <a:lnTo>
                  <a:pt x="56" y="22"/>
                </a:lnTo>
                <a:lnTo>
                  <a:pt x="56" y="22"/>
                </a:lnTo>
                <a:lnTo>
                  <a:pt x="54" y="30"/>
                </a:lnTo>
                <a:lnTo>
                  <a:pt x="54" y="30"/>
                </a:lnTo>
                <a:lnTo>
                  <a:pt x="50" y="36"/>
                </a:lnTo>
                <a:lnTo>
                  <a:pt x="38" y="48"/>
                </a:lnTo>
                <a:lnTo>
                  <a:pt x="54" y="62"/>
                </a:lnTo>
                <a:lnTo>
                  <a:pt x="46" y="72"/>
                </a:lnTo>
                <a:lnTo>
                  <a:pt x="46" y="72"/>
                </a:lnTo>
                <a:close/>
                <a:moveTo>
                  <a:pt x="32" y="40"/>
                </a:moveTo>
                <a:lnTo>
                  <a:pt x="42" y="30"/>
                </a:lnTo>
                <a:lnTo>
                  <a:pt x="42" y="30"/>
                </a:lnTo>
                <a:lnTo>
                  <a:pt x="44" y="26"/>
                </a:lnTo>
                <a:lnTo>
                  <a:pt x="44" y="24"/>
                </a:lnTo>
                <a:lnTo>
                  <a:pt x="44" y="24"/>
                </a:lnTo>
                <a:lnTo>
                  <a:pt x="42" y="20"/>
                </a:lnTo>
                <a:lnTo>
                  <a:pt x="40" y="16"/>
                </a:lnTo>
                <a:lnTo>
                  <a:pt x="40" y="16"/>
                </a:lnTo>
                <a:lnTo>
                  <a:pt x="36" y="14"/>
                </a:lnTo>
                <a:lnTo>
                  <a:pt x="36" y="14"/>
                </a:lnTo>
                <a:lnTo>
                  <a:pt x="32" y="12"/>
                </a:lnTo>
                <a:lnTo>
                  <a:pt x="32" y="12"/>
                </a:lnTo>
                <a:lnTo>
                  <a:pt x="30" y="14"/>
                </a:lnTo>
                <a:lnTo>
                  <a:pt x="30" y="14"/>
                </a:lnTo>
                <a:lnTo>
                  <a:pt x="26" y="14"/>
                </a:lnTo>
                <a:lnTo>
                  <a:pt x="16" y="24"/>
                </a:lnTo>
                <a:lnTo>
                  <a:pt x="32" y="40"/>
                </a:lnTo>
                <a:lnTo>
                  <a:pt x="32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4"/>
          <p:cNvSpPr>
            <a:spLocks/>
          </p:cNvSpPr>
          <p:nvPr/>
        </p:nvSpPr>
        <p:spPr bwMode="auto">
          <a:xfrm>
            <a:off x="3311399" y="3604017"/>
            <a:ext cx="131942" cy="110661"/>
          </a:xfrm>
          <a:custGeom>
            <a:avLst/>
            <a:gdLst>
              <a:gd name="T0" fmla="*/ 0 w 62"/>
              <a:gd name="T1" fmla="*/ 10 h 52"/>
              <a:gd name="T2" fmla="*/ 8 w 62"/>
              <a:gd name="T3" fmla="*/ 0 h 52"/>
              <a:gd name="T4" fmla="*/ 44 w 62"/>
              <a:gd name="T5" fmla="*/ 36 h 52"/>
              <a:gd name="T6" fmla="*/ 44 w 62"/>
              <a:gd name="T7" fmla="*/ 36 h 52"/>
              <a:gd name="T8" fmla="*/ 48 w 62"/>
              <a:gd name="T9" fmla="*/ 38 h 52"/>
              <a:gd name="T10" fmla="*/ 48 w 62"/>
              <a:gd name="T11" fmla="*/ 38 h 52"/>
              <a:gd name="T12" fmla="*/ 52 w 62"/>
              <a:gd name="T13" fmla="*/ 38 h 52"/>
              <a:gd name="T14" fmla="*/ 52 w 62"/>
              <a:gd name="T15" fmla="*/ 38 h 52"/>
              <a:gd name="T16" fmla="*/ 52 w 62"/>
              <a:gd name="T17" fmla="*/ 36 h 52"/>
              <a:gd name="T18" fmla="*/ 52 w 62"/>
              <a:gd name="T19" fmla="*/ 36 h 52"/>
              <a:gd name="T20" fmla="*/ 54 w 62"/>
              <a:gd name="T21" fmla="*/ 34 h 52"/>
              <a:gd name="T22" fmla="*/ 62 w 62"/>
              <a:gd name="T23" fmla="*/ 38 h 52"/>
              <a:gd name="T24" fmla="*/ 62 w 62"/>
              <a:gd name="T25" fmla="*/ 38 h 52"/>
              <a:gd name="T26" fmla="*/ 58 w 62"/>
              <a:gd name="T27" fmla="*/ 44 h 52"/>
              <a:gd name="T28" fmla="*/ 58 w 62"/>
              <a:gd name="T29" fmla="*/ 44 h 52"/>
              <a:gd name="T30" fmla="*/ 56 w 62"/>
              <a:gd name="T31" fmla="*/ 48 h 52"/>
              <a:gd name="T32" fmla="*/ 56 w 62"/>
              <a:gd name="T33" fmla="*/ 48 h 52"/>
              <a:gd name="T34" fmla="*/ 52 w 62"/>
              <a:gd name="T35" fmla="*/ 52 h 52"/>
              <a:gd name="T36" fmla="*/ 46 w 62"/>
              <a:gd name="T37" fmla="*/ 52 h 52"/>
              <a:gd name="T38" fmla="*/ 46 w 62"/>
              <a:gd name="T39" fmla="*/ 52 h 52"/>
              <a:gd name="T40" fmla="*/ 42 w 62"/>
              <a:gd name="T41" fmla="*/ 52 h 52"/>
              <a:gd name="T42" fmla="*/ 38 w 62"/>
              <a:gd name="T43" fmla="*/ 48 h 52"/>
              <a:gd name="T44" fmla="*/ 0 w 62"/>
              <a:gd name="T45" fmla="*/ 10 h 52"/>
              <a:gd name="T46" fmla="*/ 0 w 62"/>
              <a:gd name="T47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2" h="52">
                <a:moveTo>
                  <a:pt x="0" y="10"/>
                </a:moveTo>
                <a:lnTo>
                  <a:pt x="8" y="0"/>
                </a:lnTo>
                <a:lnTo>
                  <a:pt x="44" y="36"/>
                </a:lnTo>
                <a:lnTo>
                  <a:pt x="44" y="36"/>
                </a:lnTo>
                <a:lnTo>
                  <a:pt x="48" y="38"/>
                </a:lnTo>
                <a:lnTo>
                  <a:pt x="48" y="38"/>
                </a:lnTo>
                <a:lnTo>
                  <a:pt x="52" y="38"/>
                </a:lnTo>
                <a:lnTo>
                  <a:pt x="52" y="38"/>
                </a:lnTo>
                <a:lnTo>
                  <a:pt x="52" y="36"/>
                </a:lnTo>
                <a:lnTo>
                  <a:pt x="52" y="36"/>
                </a:lnTo>
                <a:lnTo>
                  <a:pt x="54" y="34"/>
                </a:lnTo>
                <a:lnTo>
                  <a:pt x="62" y="38"/>
                </a:lnTo>
                <a:lnTo>
                  <a:pt x="62" y="38"/>
                </a:lnTo>
                <a:lnTo>
                  <a:pt x="58" y="44"/>
                </a:lnTo>
                <a:lnTo>
                  <a:pt x="58" y="44"/>
                </a:lnTo>
                <a:lnTo>
                  <a:pt x="56" y="48"/>
                </a:lnTo>
                <a:lnTo>
                  <a:pt x="56" y="48"/>
                </a:lnTo>
                <a:lnTo>
                  <a:pt x="52" y="52"/>
                </a:lnTo>
                <a:lnTo>
                  <a:pt x="46" y="52"/>
                </a:lnTo>
                <a:lnTo>
                  <a:pt x="46" y="52"/>
                </a:lnTo>
                <a:lnTo>
                  <a:pt x="42" y="52"/>
                </a:lnTo>
                <a:lnTo>
                  <a:pt x="38" y="48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5"/>
          <p:cNvSpPr>
            <a:spLocks noEditPoints="1"/>
          </p:cNvSpPr>
          <p:nvPr/>
        </p:nvSpPr>
        <p:spPr bwMode="auto">
          <a:xfrm>
            <a:off x="3388010" y="3561455"/>
            <a:ext cx="131942" cy="110661"/>
          </a:xfrm>
          <a:custGeom>
            <a:avLst/>
            <a:gdLst>
              <a:gd name="T0" fmla="*/ 40 w 62"/>
              <a:gd name="T1" fmla="*/ 48 h 52"/>
              <a:gd name="T2" fmla="*/ 36 w 62"/>
              <a:gd name="T3" fmla="*/ 52 h 52"/>
              <a:gd name="T4" fmla="*/ 30 w 62"/>
              <a:gd name="T5" fmla="*/ 52 h 52"/>
              <a:gd name="T6" fmla="*/ 24 w 62"/>
              <a:gd name="T7" fmla="*/ 52 h 52"/>
              <a:gd name="T8" fmla="*/ 18 w 62"/>
              <a:gd name="T9" fmla="*/ 48 h 52"/>
              <a:gd name="T10" fmla="*/ 16 w 62"/>
              <a:gd name="T11" fmla="*/ 42 h 52"/>
              <a:gd name="T12" fmla="*/ 14 w 62"/>
              <a:gd name="T13" fmla="*/ 36 h 52"/>
              <a:gd name="T14" fmla="*/ 16 w 62"/>
              <a:gd name="T15" fmla="*/ 30 h 52"/>
              <a:gd name="T16" fmla="*/ 22 w 62"/>
              <a:gd name="T17" fmla="*/ 24 h 52"/>
              <a:gd name="T18" fmla="*/ 26 w 62"/>
              <a:gd name="T19" fmla="*/ 20 h 52"/>
              <a:gd name="T20" fmla="*/ 30 w 62"/>
              <a:gd name="T21" fmla="*/ 14 h 52"/>
              <a:gd name="T22" fmla="*/ 26 w 62"/>
              <a:gd name="T23" fmla="*/ 12 h 52"/>
              <a:gd name="T24" fmla="*/ 22 w 62"/>
              <a:gd name="T25" fmla="*/ 12 h 52"/>
              <a:gd name="T26" fmla="*/ 16 w 62"/>
              <a:gd name="T27" fmla="*/ 16 h 52"/>
              <a:gd name="T28" fmla="*/ 10 w 62"/>
              <a:gd name="T29" fmla="*/ 22 h 52"/>
              <a:gd name="T30" fmla="*/ 8 w 62"/>
              <a:gd name="T31" fmla="*/ 30 h 52"/>
              <a:gd name="T32" fmla="*/ 0 w 62"/>
              <a:gd name="T33" fmla="*/ 26 h 52"/>
              <a:gd name="T34" fmla="*/ 10 w 62"/>
              <a:gd name="T35" fmla="*/ 8 h 52"/>
              <a:gd name="T36" fmla="*/ 18 w 62"/>
              <a:gd name="T37" fmla="*/ 2 h 52"/>
              <a:gd name="T38" fmla="*/ 24 w 62"/>
              <a:gd name="T39" fmla="*/ 0 h 52"/>
              <a:gd name="T40" fmla="*/ 40 w 62"/>
              <a:gd name="T41" fmla="*/ 6 h 52"/>
              <a:gd name="T42" fmla="*/ 50 w 62"/>
              <a:gd name="T43" fmla="*/ 18 h 52"/>
              <a:gd name="T44" fmla="*/ 52 w 62"/>
              <a:gd name="T45" fmla="*/ 18 h 52"/>
              <a:gd name="T46" fmla="*/ 62 w 62"/>
              <a:gd name="T47" fmla="*/ 26 h 52"/>
              <a:gd name="T48" fmla="*/ 58 w 62"/>
              <a:gd name="T49" fmla="*/ 30 h 52"/>
              <a:gd name="T50" fmla="*/ 54 w 62"/>
              <a:gd name="T51" fmla="*/ 32 h 52"/>
              <a:gd name="T52" fmla="*/ 48 w 62"/>
              <a:gd name="T53" fmla="*/ 30 h 52"/>
              <a:gd name="T54" fmla="*/ 46 w 62"/>
              <a:gd name="T55" fmla="*/ 30 h 52"/>
              <a:gd name="T56" fmla="*/ 46 w 62"/>
              <a:gd name="T57" fmla="*/ 38 h 52"/>
              <a:gd name="T58" fmla="*/ 40 w 62"/>
              <a:gd name="T59" fmla="*/ 48 h 52"/>
              <a:gd name="T60" fmla="*/ 36 w 62"/>
              <a:gd name="T61" fmla="*/ 38 h 52"/>
              <a:gd name="T62" fmla="*/ 40 w 62"/>
              <a:gd name="T63" fmla="*/ 34 h 52"/>
              <a:gd name="T64" fmla="*/ 40 w 62"/>
              <a:gd name="T65" fmla="*/ 28 h 52"/>
              <a:gd name="T66" fmla="*/ 40 w 62"/>
              <a:gd name="T67" fmla="*/ 24 h 52"/>
              <a:gd name="T68" fmla="*/ 36 w 62"/>
              <a:gd name="T69" fmla="*/ 20 h 52"/>
              <a:gd name="T70" fmla="*/ 32 w 62"/>
              <a:gd name="T71" fmla="*/ 24 h 52"/>
              <a:gd name="T72" fmla="*/ 28 w 62"/>
              <a:gd name="T73" fmla="*/ 26 h 52"/>
              <a:gd name="T74" fmla="*/ 24 w 62"/>
              <a:gd name="T75" fmla="*/ 34 h 52"/>
              <a:gd name="T76" fmla="*/ 24 w 62"/>
              <a:gd name="T77" fmla="*/ 36 h 52"/>
              <a:gd name="T78" fmla="*/ 26 w 62"/>
              <a:gd name="T79" fmla="*/ 40 h 52"/>
              <a:gd name="T80" fmla="*/ 32 w 62"/>
              <a:gd name="T81" fmla="*/ 42 h 52"/>
              <a:gd name="T82" fmla="*/ 36 w 62"/>
              <a:gd name="T83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2" h="52">
                <a:moveTo>
                  <a:pt x="40" y="48"/>
                </a:moveTo>
                <a:lnTo>
                  <a:pt x="40" y="48"/>
                </a:lnTo>
                <a:lnTo>
                  <a:pt x="36" y="52"/>
                </a:lnTo>
                <a:lnTo>
                  <a:pt x="36" y="52"/>
                </a:lnTo>
                <a:lnTo>
                  <a:pt x="30" y="52"/>
                </a:lnTo>
                <a:lnTo>
                  <a:pt x="30" y="52"/>
                </a:lnTo>
                <a:lnTo>
                  <a:pt x="24" y="52"/>
                </a:lnTo>
                <a:lnTo>
                  <a:pt x="24" y="52"/>
                </a:lnTo>
                <a:lnTo>
                  <a:pt x="18" y="48"/>
                </a:lnTo>
                <a:lnTo>
                  <a:pt x="18" y="48"/>
                </a:lnTo>
                <a:lnTo>
                  <a:pt x="16" y="42"/>
                </a:lnTo>
                <a:lnTo>
                  <a:pt x="16" y="42"/>
                </a:lnTo>
                <a:lnTo>
                  <a:pt x="14" y="36"/>
                </a:lnTo>
                <a:lnTo>
                  <a:pt x="14" y="36"/>
                </a:lnTo>
                <a:lnTo>
                  <a:pt x="16" y="30"/>
                </a:lnTo>
                <a:lnTo>
                  <a:pt x="16" y="30"/>
                </a:lnTo>
                <a:lnTo>
                  <a:pt x="22" y="24"/>
                </a:lnTo>
                <a:lnTo>
                  <a:pt x="22" y="24"/>
                </a:lnTo>
                <a:lnTo>
                  <a:pt x="26" y="20"/>
                </a:lnTo>
                <a:lnTo>
                  <a:pt x="26" y="20"/>
                </a:lnTo>
                <a:lnTo>
                  <a:pt x="32" y="16"/>
                </a:lnTo>
                <a:lnTo>
                  <a:pt x="30" y="14"/>
                </a:lnTo>
                <a:lnTo>
                  <a:pt x="30" y="14"/>
                </a:lnTo>
                <a:lnTo>
                  <a:pt x="26" y="12"/>
                </a:lnTo>
                <a:lnTo>
                  <a:pt x="22" y="12"/>
                </a:lnTo>
                <a:lnTo>
                  <a:pt x="22" y="12"/>
                </a:lnTo>
                <a:lnTo>
                  <a:pt x="18" y="12"/>
                </a:lnTo>
                <a:lnTo>
                  <a:pt x="16" y="16"/>
                </a:lnTo>
                <a:lnTo>
                  <a:pt x="16" y="16"/>
                </a:lnTo>
                <a:lnTo>
                  <a:pt x="10" y="22"/>
                </a:lnTo>
                <a:lnTo>
                  <a:pt x="10" y="22"/>
                </a:lnTo>
                <a:lnTo>
                  <a:pt x="8" y="30"/>
                </a:lnTo>
                <a:lnTo>
                  <a:pt x="0" y="26"/>
                </a:lnTo>
                <a:lnTo>
                  <a:pt x="0" y="26"/>
                </a:lnTo>
                <a:lnTo>
                  <a:pt x="4" y="16"/>
                </a:lnTo>
                <a:lnTo>
                  <a:pt x="10" y="8"/>
                </a:lnTo>
                <a:lnTo>
                  <a:pt x="10" y="8"/>
                </a:lnTo>
                <a:lnTo>
                  <a:pt x="18" y="2"/>
                </a:lnTo>
                <a:lnTo>
                  <a:pt x="24" y="0"/>
                </a:lnTo>
                <a:lnTo>
                  <a:pt x="24" y="0"/>
                </a:lnTo>
                <a:lnTo>
                  <a:pt x="32" y="2"/>
                </a:lnTo>
                <a:lnTo>
                  <a:pt x="40" y="6"/>
                </a:lnTo>
                <a:lnTo>
                  <a:pt x="50" y="18"/>
                </a:lnTo>
                <a:lnTo>
                  <a:pt x="50" y="18"/>
                </a:lnTo>
                <a:lnTo>
                  <a:pt x="52" y="18"/>
                </a:lnTo>
                <a:lnTo>
                  <a:pt x="52" y="18"/>
                </a:lnTo>
                <a:lnTo>
                  <a:pt x="54" y="18"/>
                </a:lnTo>
                <a:lnTo>
                  <a:pt x="62" y="26"/>
                </a:lnTo>
                <a:lnTo>
                  <a:pt x="62" y="26"/>
                </a:lnTo>
                <a:lnTo>
                  <a:pt x="58" y="30"/>
                </a:lnTo>
                <a:lnTo>
                  <a:pt x="58" y="30"/>
                </a:lnTo>
                <a:lnTo>
                  <a:pt x="54" y="32"/>
                </a:lnTo>
                <a:lnTo>
                  <a:pt x="54" y="32"/>
                </a:lnTo>
                <a:lnTo>
                  <a:pt x="48" y="30"/>
                </a:lnTo>
                <a:lnTo>
                  <a:pt x="46" y="30"/>
                </a:lnTo>
                <a:lnTo>
                  <a:pt x="46" y="30"/>
                </a:lnTo>
                <a:lnTo>
                  <a:pt x="46" y="34"/>
                </a:lnTo>
                <a:lnTo>
                  <a:pt x="46" y="38"/>
                </a:lnTo>
                <a:lnTo>
                  <a:pt x="46" y="38"/>
                </a:lnTo>
                <a:lnTo>
                  <a:pt x="40" y="48"/>
                </a:lnTo>
                <a:lnTo>
                  <a:pt x="40" y="48"/>
                </a:lnTo>
                <a:close/>
                <a:moveTo>
                  <a:pt x="36" y="38"/>
                </a:moveTo>
                <a:lnTo>
                  <a:pt x="36" y="38"/>
                </a:lnTo>
                <a:lnTo>
                  <a:pt x="40" y="34"/>
                </a:lnTo>
                <a:lnTo>
                  <a:pt x="40" y="34"/>
                </a:lnTo>
                <a:lnTo>
                  <a:pt x="40" y="28"/>
                </a:lnTo>
                <a:lnTo>
                  <a:pt x="40" y="28"/>
                </a:lnTo>
                <a:lnTo>
                  <a:pt x="40" y="24"/>
                </a:lnTo>
                <a:lnTo>
                  <a:pt x="36" y="20"/>
                </a:lnTo>
                <a:lnTo>
                  <a:pt x="36" y="20"/>
                </a:lnTo>
                <a:lnTo>
                  <a:pt x="32" y="24"/>
                </a:lnTo>
                <a:lnTo>
                  <a:pt x="32" y="24"/>
                </a:lnTo>
                <a:lnTo>
                  <a:pt x="28" y="26"/>
                </a:lnTo>
                <a:lnTo>
                  <a:pt x="28" y="26"/>
                </a:lnTo>
                <a:lnTo>
                  <a:pt x="26" y="30"/>
                </a:lnTo>
                <a:lnTo>
                  <a:pt x="24" y="34"/>
                </a:lnTo>
                <a:lnTo>
                  <a:pt x="24" y="34"/>
                </a:lnTo>
                <a:lnTo>
                  <a:pt x="24" y="36"/>
                </a:lnTo>
                <a:lnTo>
                  <a:pt x="26" y="40"/>
                </a:lnTo>
                <a:lnTo>
                  <a:pt x="26" y="40"/>
                </a:lnTo>
                <a:lnTo>
                  <a:pt x="28" y="40"/>
                </a:lnTo>
                <a:lnTo>
                  <a:pt x="32" y="42"/>
                </a:lnTo>
                <a:lnTo>
                  <a:pt x="32" y="42"/>
                </a:lnTo>
                <a:lnTo>
                  <a:pt x="36" y="38"/>
                </a:lnTo>
                <a:lnTo>
                  <a:pt x="3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6"/>
          <p:cNvSpPr>
            <a:spLocks/>
          </p:cNvSpPr>
          <p:nvPr/>
        </p:nvSpPr>
        <p:spPr bwMode="auto">
          <a:xfrm>
            <a:off x="3460365" y="3476332"/>
            <a:ext cx="136198" cy="127686"/>
          </a:xfrm>
          <a:custGeom>
            <a:avLst/>
            <a:gdLst>
              <a:gd name="T0" fmla="*/ 64 w 64"/>
              <a:gd name="T1" fmla="*/ 28 h 60"/>
              <a:gd name="T2" fmla="*/ 56 w 64"/>
              <a:gd name="T3" fmla="*/ 36 h 60"/>
              <a:gd name="T4" fmla="*/ 38 w 64"/>
              <a:gd name="T5" fmla="*/ 18 h 60"/>
              <a:gd name="T6" fmla="*/ 38 w 64"/>
              <a:gd name="T7" fmla="*/ 18 h 60"/>
              <a:gd name="T8" fmla="*/ 34 w 64"/>
              <a:gd name="T9" fmla="*/ 14 h 60"/>
              <a:gd name="T10" fmla="*/ 30 w 64"/>
              <a:gd name="T11" fmla="*/ 14 h 60"/>
              <a:gd name="T12" fmla="*/ 30 w 64"/>
              <a:gd name="T13" fmla="*/ 14 h 60"/>
              <a:gd name="T14" fmla="*/ 26 w 64"/>
              <a:gd name="T15" fmla="*/ 14 h 60"/>
              <a:gd name="T16" fmla="*/ 24 w 64"/>
              <a:gd name="T17" fmla="*/ 16 h 60"/>
              <a:gd name="T18" fmla="*/ 24 w 64"/>
              <a:gd name="T19" fmla="*/ 16 h 60"/>
              <a:gd name="T20" fmla="*/ 22 w 64"/>
              <a:gd name="T21" fmla="*/ 18 h 60"/>
              <a:gd name="T22" fmla="*/ 22 w 64"/>
              <a:gd name="T23" fmla="*/ 18 h 60"/>
              <a:gd name="T24" fmla="*/ 20 w 64"/>
              <a:gd name="T25" fmla="*/ 22 h 60"/>
              <a:gd name="T26" fmla="*/ 20 w 64"/>
              <a:gd name="T27" fmla="*/ 22 h 60"/>
              <a:gd name="T28" fmla="*/ 20 w 64"/>
              <a:gd name="T29" fmla="*/ 26 h 60"/>
              <a:gd name="T30" fmla="*/ 20 w 64"/>
              <a:gd name="T31" fmla="*/ 26 h 60"/>
              <a:gd name="T32" fmla="*/ 22 w 64"/>
              <a:gd name="T33" fmla="*/ 30 h 60"/>
              <a:gd name="T34" fmla="*/ 42 w 64"/>
              <a:gd name="T35" fmla="*/ 50 h 60"/>
              <a:gd name="T36" fmla="*/ 34 w 64"/>
              <a:gd name="T37" fmla="*/ 60 h 60"/>
              <a:gd name="T38" fmla="*/ 0 w 64"/>
              <a:gd name="T39" fmla="*/ 26 h 60"/>
              <a:gd name="T40" fmla="*/ 8 w 64"/>
              <a:gd name="T41" fmla="*/ 18 h 60"/>
              <a:gd name="T42" fmla="*/ 14 w 64"/>
              <a:gd name="T43" fmla="*/ 24 h 60"/>
              <a:gd name="T44" fmla="*/ 14 w 64"/>
              <a:gd name="T45" fmla="*/ 24 h 60"/>
              <a:gd name="T46" fmla="*/ 14 w 64"/>
              <a:gd name="T47" fmla="*/ 18 h 60"/>
              <a:gd name="T48" fmla="*/ 14 w 64"/>
              <a:gd name="T49" fmla="*/ 14 h 60"/>
              <a:gd name="T50" fmla="*/ 14 w 64"/>
              <a:gd name="T51" fmla="*/ 14 h 60"/>
              <a:gd name="T52" fmla="*/ 16 w 64"/>
              <a:gd name="T53" fmla="*/ 8 h 60"/>
              <a:gd name="T54" fmla="*/ 20 w 64"/>
              <a:gd name="T55" fmla="*/ 4 h 60"/>
              <a:gd name="T56" fmla="*/ 20 w 64"/>
              <a:gd name="T57" fmla="*/ 4 h 60"/>
              <a:gd name="T58" fmla="*/ 26 w 64"/>
              <a:gd name="T59" fmla="*/ 0 h 60"/>
              <a:gd name="T60" fmla="*/ 26 w 64"/>
              <a:gd name="T61" fmla="*/ 0 h 60"/>
              <a:gd name="T62" fmla="*/ 32 w 64"/>
              <a:gd name="T63" fmla="*/ 0 h 60"/>
              <a:gd name="T64" fmla="*/ 32 w 64"/>
              <a:gd name="T65" fmla="*/ 0 h 60"/>
              <a:gd name="T66" fmla="*/ 38 w 64"/>
              <a:gd name="T67" fmla="*/ 2 h 60"/>
              <a:gd name="T68" fmla="*/ 38 w 64"/>
              <a:gd name="T69" fmla="*/ 2 h 60"/>
              <a:gd name="T70" fmla="*/ 44 w 64"/>
              <a:gd name="T71" fmla="*/ 8 h 60"/>
              <a:gd name="T72" fmla="*/ 64 w 64"/>
              <a:gd name="T73" fmla="*/ 28 h 60"/>
              <a:gd name="T74" fmla="*/ 64 w 64"/>
              <a:gd name="T7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60">
                <a:moveTo>
                  <a:pt x="64" y="28"/>
                </a:moveTo>
                <a:lnTo>
                  <a:pt x="56" y="36"/>
                </a:lnTo>
                <a:lnTo>
                  <a:pt x="38" y="18"/>
                </a:lnTo>
                <a:lnTo>
                  <a:pt x="38" y="18"/>
                </a:lnTo>
                <a:lnTo>
                  <a:pt x="34" y="14"/>
                </a:lnTo>
                <a:lnTo>
                  <a:pt x="30" y="14"/>
                </a:lnTo>
                <a:lnTo>
                  <a:pt x="30" y="14"/>
                </a:lnTo>
                <a:lnTo>
                  <a:pt x="26" y="14"/>
                </a:lnTo>
                <a:lnTo>
                  <a:pt x="24" y="16"/>
                </a:lnTo>
                <a:lnTo>
                  <a:pt x="24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20" y="22"/>
                </a:lnTo>
                <a:lnTo>
                  <a:pt x="20" y="26"/>
                </a:lnTo>
                <a:lnTo>
                  <a:pt x="20" y="26"/>
                </a:lnTo>
                <a:lnTo>
                  <a:pt x="22" y="30"/>
                </a:lnTo>
                <a:lnTo>
                  <a:pt x="42" y="50"/>
                </a:lnTo>
                <a:lnTo>
                  <a:pt x="34" y="60"/>
                </a:lnTo>
                <a:lnTo>
                  <a:pt x="0" y="26"/>
                </a:lnTo>
                <a:lnTo>
                  <a:pt x="8" y="18"/>
                </a:lnTo>
                <a:lnTo>
                  <a:pt x="14" y="24"/>
                </a:lnTo>
                <a:lnTo>
                  <a:pt x="14" y="24"/>
                </a:lnTo>
                <a:lnTo>
                  <a:pt x="14" y="18"/>
                </a:lnTo>
                <a:lnTo>
                  <a:pt x="14" y="14"/>
                </a:lnTo>
                <a:lnTo>
                  <a:pt x="14" y="14"/>
                </a:lnTo>
                <a:lnTo>
                  <a:pt x="16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38" y="2"/>
                </a:lnTo>
                <a:lnTo>
                  <a:pt x="44" y="8"/>
                </a:lnTo>
                <a:lnTo>
                  <a:pt x="64" y="28"/>
                </a:lnTo>
                <a:lnTo>
                  <a:pt x="6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7"/>
          <p:cNvSpPr>
            <a:spLocks/>
          </p:cNvSpPr>
          <p:nvPr/>
        </p:nvSpPr>
        <p:spPr bwMode="auto">
          <a:xfrm>
            <a:off x="3541233" y="3395464"/>
            <a:ext cx="140454" cy="123429"/>
          </a:xfrm>
          <a:custGeom>
            <a:avLst/>
            <a:gdLst>
              <a:gd name="T0" fmla="*/ 66 w 66"/>
              <a:gd name="T1" fmla="*/ 28 h 58"/>
              <a:gd name="T2" fmla="*/ 56 w 66"/>
              <a:gd name="T3" fmla="*/ 36 h 58"/>
              <a:gd name="T4" fmla="*/ 38 w 66"/>
              <a:gd name="T5" fmla="*/ 18 h 58"/>
              <a:gd name="T6" fmla="*/ 38 w 66"/>
              <a:gd name="T7" fmla="*/ 18 h 58"/>
              <a:gd name="T8" fmla="*/ 34 w 66"/>
              <a:gd name="T9" fmla="*/ 14 h 58"/>
              <a:gd name="T10" fmla="*/ 30 w 66"/>
              <a:gd name="T11" fmla="*/ 12 h 58"/>
              <a:gd name="T12" fmla="*/ 30 w 66"/>
              <a:gd name="T13" fmla="*/ 12 h 58"/>
              <a:gd name="T14" fmla="*/ 28 w 66"/>
              <a:gd name="T15" fmla="*/ 12 h 58"/>
              <a:gd name="T16" fmla="*/ 24 w 66"/>
              <a:gd name="T17" fmla="*/ 14 h 58"/>
              <a:gd name="T18" fmla="*/ 24 w 66"/>
              <a:gd name="T19" fmla="*/ 14 h 58"/>
              <a:gd name="T20" fmla="*/ 22 w 66"/>
              <a:gd name="T21" fmla="*/ 18 h 58"/>
              <a:gd name="T22" fmla="*/ 22 w 66"/>
              <a:gd name="T23" fmla="*/ 18 h 58"/>
              <a:gd name="T24" fmla="*/ 22 w 66"/>
              <a:gd name="T25" fmla="*/ 22 h 58"/>
              <a:gd name="T26" fmla="*/ 22 w 66"/>
              <a:gd name="T27" fmla="*/ 22 h 58"/>
              <a:gd name="T28" fmla="*/ 22 w 66"/>
              <a:gd name="T29" fmla="*/ 26 h 58"/>
              <a:gd name="T30" fmla="*/ 22 w 66"/>
              <a:gd name="T31" fmla="*/ 26 h 58"/>
              <a:gd name="T32" fmla="*/ 24 w 66"/>
              <a:gd name="T33" fmla="*/ 30 h 58"/>
              <a:gd name="T34" fmla="*/ 42 w 66"/>
              <a:gd name="T35" fmla="*/ 50 h 58"/>
              <a:gd name="T36" fmla="*/ 34 w 66"/>
              <a:gd name="T37" fmla="*/ 58 h 58"/>
              <a:gd name="T38" fmla="*/ 0 w 66"/>
              <a:gd name="T39" fmla="*/ 24 h 58"/>
              <a:gd name="T40" fmla="*/ 8 w 66"/>
              <a:gd name="T41" fmla="*/ 18 h 58"/>
              <a:gd name="T42" fmla="*/ 14 w 66"/>
              <a:gd name="T43" fmla="*/ 24 h 58"/>
              <a:gd name="T44" fmla="*/ 14 w 66"/>
              <a:gd name="T45" fmla="*/ 24 h 58"/>
              <a:gd name="T46" fmla="*/ 14 w 66"/>
              <a:gd name="T47" fmla="*/ 18 h 58"/>
              <a:gd name="T48" fmla="*/ 14 w 66"/>
              <a:gd name="T49" fmla="*/ 14 h 58"/>
              <a:gd name="T50" fmla="*/ 14 w 66"/>
              <a:gd name="T51" fmla="*/ 14 h 58"/>
              <a:gd name="T52" fmla="*/ 18 w 66"/>
              <a:gd name="T53" fmla="*/ 8 h 58"/>
              <a:gd name="T54" fmla="*/ 20 w 66"/>
              <a:gd name="T55" fmla="*/ 4 h 58"/>
              <a:gd name="T56" fmla="*/ 20 w 66"/>
              <a:gd name="T57" fmla="*/ 4 h 58"/>
              <a:gd name="T58" fmla="*/ 28 w 66"/>
              <a:gd name="T59" fmla="*/ 0 h 58"/>
              <a:gd name="T60" fmla="*/ 28 w 66"/>
              <a:gd name="T61" fmla="*/ 0 h 58"/>
              <a:gd name="T62" fmla="*/ 34 w 66"/>
              <a:gd name="T63" fmla="*/ 0 h 58"/>
              <a:gd name="T64" fmla="*/ 34 w 66"/>
              <a:gd name="T65" fmla="*/ 0 h 58"/>
              <a:gd name="T66" fmla="*/ 40 w 66"/>
              <a:gd name="T67" fmla="*/ 2 h 58"/>
              <a:gd name="T68" fmla="*/ 40 w 66"/>
              <a:gd name="T69" fmla="*/ 2 h 58"/>
              <a:gd name="T70" fmla="*/ 44 w 66"/>
              <a:gd name="T71" fmla="*/ 6 h 58"/>
              <a:gd name="T72" fmla="*/ 66 w 66"/>
              <a:gd name="T73" fmla="*/ 28 h 58"/>
              <a:gd name="T74" fmla="*/ 66 w 66"/>
              <a:gd name="T75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58">
                <a:moveTo>
                  <a:pt x="66" y="28"/>
                </a:moveTo>
                <a:lnTo>
                  <a:pt x="56" y="36"/>
                </a:lnTo>
                <a:lnTo>
                  <a:pt x="38" y="18"/>
                </a:lnTo>
                <a:lnTo>
                  <a:pt x="38" y="18"/>
                </a:lnTo>
                <a:lnTo>
                  <a:pt x="34" y="14"/>
                </a:lnTo>
                <a:lnTo>
                  <a:pt x="30" y="12"/>
                </a:lnTo>
                <a:lnTo>
                  <a:pt x="30" y="12"/>
                </a:lnTo>
                <a:lnTo>
                  <a:pt x="28" y="12"/>
                </a:lnTo>
                <a:lnTo>
                  <a:pt x="24" y="14"/>
                </a:lnTo>
                <a:lnTo>
                  <a:pt x="24" y="14"/>
                </a:lnTo>
                <a:lnTo>
                  <a:pt x="22" y="18"/>
                </a:lnTo>
                <a:lnTo>
                  <a:pt x="22" y="18"/>
                </a:lnTo>
                <a:lnTo>
                  <a:pt x="22" y="22"/>
                </a:lnTo>
                <a:lnTo>
                  <a:pt x="22" y="22"/>
                </a:lnTo>
                <a:lnTo>
                  <a:pt x="22" y="26"/>
                </a:lnTo>
                <a:lnTo>
                  <a:pt x="22" y="26"/>
                </a:lnTo>
                <a:lnTo>
                  <a:pt x="24" y="30"/>
                </a:lnTo>
                <a:lnTo>
                  <a:pt x="42" y="50"/>
                </a:lnTo>
                <a:lnTo>
                  <a:pt x="34" y="58"/>
                </a:lnTo>
                <a:lnTo>
                  <a:pt x="0" y="24"/>
                </a:lnTo>
                <a:lnTo>
                  <a:pt x="8" y="18"/>
                </a:lnTo>
                <a:lnTo>
                  <a:pt x="14" y="24"/>
                </a:lnTo>
                <a:lnTo>
                  <a:pt x="14" y="24"/>
                </a:lnTo>
                <a:lnTo>
                  <a:pt x="14" y="18"/>
                </a:lnTo>
                <a:lnTo>
                  <a:pt x="14" y="14"/>
                </a:lnTo>
                <a:lnTo>
                  <a:pt x="14" y="14"/>
                </a:lnTo>
                <a:lnTo>
                  <a:pt x="18" y="8"/>
                </a:lnTo>
                <a:lnTo>
                  <a:pt x="20" y="4"/>
                </a:lnTo>
                <a:lnTo>
                  <a:pt x="20" y="4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34" y="0"/>
                </a:lnTo>
                <a:lnTo>
                  <a:pt x="40" y="2"/>
                </a:lnTo>
                <a:lnTo>
                  <a:pt x="40" y="2"/>
                </a:lnTo>
                <a:lnTo>
                  <a:pt x="44" y="6"/>
                </a:lnTo>
                <a:lnTo>
                  <a:pt x="66" y="28"/>
                </a:lnTo>
                <a:lnTo>
                  <a:pt x="6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8"/>
          <p:cNvSpPr>
            <a:spLocks noEditPoints="1"/>
          </p:cNvSpPr>
          <p:nvPr/>
        </p:nvSpPr>
        <p:spPr bwMode="auto">
          <a:xfrm>
            <a:off x="3596563" y="3318853"/>
            <a:ext cx="119173" cy="119173"/>
          </a:xfrm>
          <a:custGeom>
            <a:avLst/>
            <a:gdLst>
              <a:gd name="T0" fmla="*/ 46 w 56"/>
              <a:gd name="T1" fmla="*/ 56 h 56"/>
              <a:gd name="T2" fmla="*/ 14 w 56"/>
              <a:gd name="T3" fmla="*/ 22 h 56"/>
              <a:gd name="T4" fmla="*/ 22 w 56"/>
              <a:gd name="T5" fmla="*/ 14 h 56"/>
              <a:gd name="T6" fmla="*/ 56 w 56"/>
              <a:gd name="T7" fmla="*/ 48 h 56"/>
              <a:gd name="T8" fmla="*/ 46 w 56"/>
              <a:gd name="T9" fmla="*/ 56 h 56"/>
              <a:gd name="T10" fmla="*/ 46 w 56"/>
              <a:gd name="T11" fmla="*/ 56 h 56"/>
              <a:gd name="T12" fmla="*/ 8 w 56"/>
              <a:gd name="T13" fmla="*/ 18 h 56"/>
              <a:gd name="T14" fmla="*/ 0 w 56"/>
              <a:gd name="T15" fmla="*/ 10 h 56"/>
              <a:gd name="T16" fmla="*/ 8 w 56"/>
              <a:gd name="T17" fmla="*/ 0 h 56"/>
              <a:gd name="T18" fmla="*/ 18 w 56"/>
              <a:gd name="T19" fmla="*/ 10 h 56"/>
              <a:gd name="T20" fmla="*/ 8 w 56"/>
              <a:gd name="T21" fmla="*/ 18 h 56"/>
              <a:gd name="T22" fmla="*/ 8 w 56"/>
              <a:gd name="T23" fmla="*/ 1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56">
                <a:moveTo>
                  <a:pt x="46" y="56"/>
                </a:moveTo>
                <a:lnTo>
                  <a:pt x="14" y="22"/>
                </a:lnTo>
                <a:lnTo>
                  <a:pt x="22" y="14"/>
                </a:lnTo>
                <a:lnTo>
                  <a:pt x="56" y="48"/>
                </a:lnTo>
                <a:lnTo>
                  <a:pt x="46" y="56"/>
                </a:lnTo>
                <a:lnTo>
                  <a:pt x="46" y="56"/>
                </a:lnTo>
                <a:close/>
                <a:moveTo>
                  <a:pt x="8" y="18"/>
                </a:moveTo>
                <a:lnTo>
                  <a:pt x="0" y="10"/>
                </a:lnTo>
                <a:lnTo>
                  <a:pt x="8" y="0"/>
                </a:lnTo>
                <a:lnTo>
                  <a:pt x="18" y="10"/>
                </a:lnTo>
                <a:lnTo>
                  <a:pt x="8" y="18"/>
                </a:lnTo>
                <a:lnTo>
                  <a:pt x="8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9"/>
          <p:cNvSpPr>
            <a:spLocks/>
          </p:cNvSpPr>
          <p:nvPr/>
        </p:nvSpPr>
        <p:spPr bwMode="auto">
          <a:xfrm>
            <a:off x="3660406" y="3276291"/>
            <a:ext cx="136198" cy="127686"/>
          </a:xfrm>
          <a:custGeom>
            <a:avLst/>
            <a:gdLst>
              <a:gd name="T0" fmla="*/ 64 w 64"/>
              <a:gd name="T1" fmla="*/ 28 h 60"/>
              <a:gd name="T2" fmla="*/ 56 w 64"/>
              <a:gd name="T3" fmla="*/ 36 h 60"/>
              <a:gd name="T4" fmla="*/ 36 w 64"/>
              <a:gd name="T5" fmla="*/ 18 h 60"/>
              <a:gd name="T6" fmla="*/ 36 w 64"/>
              <a:gd name="T7" fmla="*/ 18 h 60"/>
              <a:gd name="T8" fmla="*/ 32 w 64"/>
              <a:gd name="T9" fmla="*/ 14 h 60"/>
              <a:gd name="T10" fmla="*/ 30 w 64"/>
              <a:gd name="T11" fmla="*/ 14 h 60"/>
              <a:gd name="T12" fmla="*/ 30 w 64"/>
              <a:gd name="T13" fmla="*/ 14 h 60"/>
              <a:gd name="T14" fmla="*/ 26 w 64"/>
              <a:gd name="T15" fmla="*/ 14 h 60"/>
              <a:gd name="T16" fmla="*/ 24 w 64"/>
              <a:gd name="T17" fmla="*/ 16 h 60"/>
              <a:gd name="T18" fmla="*/ 24 w 64"/>
              <a:gd name="T19" fmla="*/ 16 h 60"/>
              <a:gd name="T20" fmla="*/ 22 w 64"/>
              <a:gd name="T21" fmla="*/ 18 h 60"/>
              <a:gd name="T22" fmla="*/ 22 w 64"/>
              <a:gd name="T23" fmla="*/ 18 h 60"/>
              <a:gd name="T24" fmla="*/ 20 w 64"/>
              <a:gd name="T25" fmla="*/ 22 h 60"/>
              <a:gd name="T26" fmla="*/ 20 w 64"/>
              <a:gd name="T27" fmla="*/ 22 h 60"/>
              <a:gd name="T28" fmla="*/ 20 w 64"/>
              <a:gd name="T29" fmla="*/ 28 h 60"/>
              <a:gd name="T30" fmla="*/ 20 w 64"/>
              <a:gd name="T31" fmla="*/ 28 h 60"/>
              <a:gd name="T32" fmla="*/ 22 w 64"/>
              <a:gd name="T33" fmla="*/ 32 h 60"/>
              <a:gd name="T34" fmla="*/ 42 w 64"/>
              <a:gd name="T35" fmla="*/ 50 h 60"/>
              <a:gd name="T36" fmla="*/ 34 w 64"/>
              <a:gd name="T37" fmla="*/ 60 h 60"/>
              <a:gd name="T38" fmla="*/ 0 w 64"/>
              <a:gd name="T39" fmla="*/ 26 h 60"/>
              <a:gd name="T40" fmla="*/ 8 w 64"/>
              <a:gd name="T41" fmla="*/ 18 h 60"/>
              <a:gd name="T42" fmla="*/ 14 w 64"/>
              <a:gd name="T43" fmla="*/ 24 h 60"/>
              <a:gd name="T44" fmla="*/ 14 w 64"/>
              <a:gd name="T45" fmla="*/ 24 h 60"/>
              <a:gd name="T46" fmla="*/ 12 w 64"/>
              <a:gd name="T47" fmla="*/ 20 h 60"/>
              <a:gd name="T48" fmla="*/ 14 w 64"/>
              <a:gd name="T49" fmla="*/ 14 h 60"/>
              <a:gd name="T50" fmla="*/ 14 w 64"/>
              <a:gd name="T51" fmla="*/ 14 h 60"/>
              <a:gd name="T52" fmla="*/ 16 w 64"/>
              <a:gd name="T53" fmla="*/ 8 h 60"/>
              <a:gd name="T54" fmla="*/ 20 w 64"/>
              <a:gd name="T55" fmla="*/ 4 h 60"/>
              <a:gd name="T56" fmla="*/ 20 w 64"/>
              <a:gd name="T57" fmla="*/ 4 h 60"/>
              <a:gd name="T58" fmla="*/ 26 w 64"/>
              <a:gd name="T59" fmla="*/ 0 h 60"/>
              <a:gd name="T60" fmla="*/ 26 w 64"/>
              <a:gd name="T61" fmla="*/ 0 h 60"/>
              <a:gd name="T62" fmla="*/ 32 w 64"/>
              <a:gd name="T63" fmla="*/ 0 h 60"/>
              <a:gd name="T64" fmla="*/ 32 w 64"/>
              <a:gd name="T65" fmla="*/ 0 h 60"/>
              <a:gd name="T66" fmla="*/ 38 w 64"/>
              <a:gd name="T67" fmla="*/ 4 h 60"/>
              <a:gd name="T68" fmla="*/ 38 w 64"/>
              <a:gd name="T69" fmla="*/ 4 h 60"/>
              <a:gd name="T70" fmla="*/ 44 w 64"/>
              <a:gd name="T71" fmla="*/ 8 h 60"/>
              <a:gd name="T72" fmla="*/ 64 w 64"/>
              <a:gd name="T73" fmla="*/ 28 h 60"/>
              <a:gd name="T74" fmla="*/ 64 w 64"/>
              <a:gd name="T7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60">
                <a:moveTo>
                  <a:pt x="64" y="28"/>
                </a:moveTo>
                <a:lnTo>
                  <a:pt x="56" y="36"/>
                </a:lnTo>
                <a:lnTo>
                  <a:pt x="36" y="18"/>
                </a:lnTo>
                <a:lnTo>
                  <a:pt x="36" y="18"/>
                </a:lnTo>
                <a:lnTo>
                  <a:pt x="32" y="14"/>
                </a:lnTo>
                <a:lnTo>
                  <a:pt x="30" y="14"/>
                </a:lnTo>
                <a:lnTo>
                  <a:pt x="30" y="14"/>
                </a:lnTo>
                <a:lnTo>
                  <a:pt x="26" y="14"/>
                </a:lnTo>
                <a:lnTo>
                  <a:pt x="24" y="16"/>
                </a:lnTo>
                <a:lnTo>
                  <a:pt x="24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20" y="22"/>
                </a:lnTo>
                <a:lnTo>
                  <a:pt x="20" y="28"/>
                </a:lnTo>
                <a:lnTo>
                  <a:pt x="20" y="28"/>
                </a:lnTo>
                <a:lnTo>
                  <a:pt x="22" y="32"/>
                </a:lnTo>
                <a:lnTo>
                  <a:pt x="42" y="50"/>
                </a:lnTo>
                <a:lnTo>
                  <a:pt x="34" y="60"/>
                </a:lnTo>
                <a:lnTo>
                  <a:pt x="0" y="26"/>
                </a:lnTo>
                <a:lnTo>
                  <a:pt x="8" y="18"/>
                </a:lnTo>
                <a:lnTo>
                  <a:pt x="14" y="24"/>
                </a:lnTo>
                <a:lnTo>
                  <a:pt x="14" y="24"/>
                </a:lnTo>
                <a:lnTo>
                  <a:pt x="12" y="20"/>
                </a:lnTo>
                <a:lnTo>
                  <a:pt x="14" y="14"/>
                </a:lnTo>
                <a:lnTo>
                  <a:pt x="14" y="14"/>
                </a:lnTo>
                <a:lnTo>
                  <a:pt x="16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4"/>
                </a:lnTo>
                <a:lnTo>
                  <a:pt x="38" y="4"/>
                </a:lnTo>
                <a:lnTo>
                  <a:pt x="44" y="8"/>
                </a:lnTo>
                <a:lnTo>
                  <a:pt x="64" y="28"/>
                </a:lnTo>
                <a:lnTo>
                  <a:pt x="6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3754042" y="3178399"/>
            <a:ext cx="140454" cy="161735"/>
          </a:xfrm>
          <a:custGeom>
            <a:avLst/>
            <a:gdLst>
              <a:gd name="T0" fmla="*/ 40 w 66"/>
              <a:gd name="T1" fmla="*/ 54 h 76"/>
              <a:gd name="T2" fmla="*/ 34 w 66"/>
              <a:gd name="T3" fmla="*/ 58 h 76"/>
              <a:gd name="T4" fmla="*/ 26 w 66"/>
              <a:gd name="T5" fmla="*/ 60 h 76"/>
              <a:gd name="T6" fmla="*/ 16 w 66"/>
              <a:gd name="T7" fmla="*/ 58 h 76"/>
              <a:gd name="T8" fmla="*/ 8 w 66"/>
              <a:gd name="T9" fmla="*/ 52 h 76"/>
              <a:gd name="T10" fmla="*/ 4 w 66"/>
              <a:gd name="T11" fmla="*/ 44 h 76"/>
              <a:gd name="T12" fmla="*/ 0 w 66"/>
              <a:gd name="T13" fmla="*/ 36 h 76"/>
              <a:gd name="T14" fmla="*/ 2 w 66"/>
              <a:gd name="T15" fmla="*/ 26 h 76"/>
              <a:gd name="T16" fmla="*/ 8 w 66"/>
              <a:gd name="T17" fmla="*/ 20 h 76"/>
              <a:gd name="T18" fmla="*/ 16 w 66"/>
              <a:gd name="T19" fmla="*/ 14 h 76"/>
              <a:gd name="T20" fmla="*/ 26 w 66"/>
              <a:gd name="T21" fmla="*/ 14 h 76"/>
              <a:gd name="T22" fmla="*/ 26 w 66"/>
              <a:gd name="T23" fmla="*/ 0 h 76"/>
              <a:gd name="T24" fmla="*/ 58 w 66"/>
              <a:gd name="T25" fmla="*/ 32 h 76"/>
              <a:gd name="T26" fmla="*/ 64 w 66"/>
              <a:gd name="T27" fmla="*/ 40 h 76"/>
              <a:gd name="T28" fmla="*/ 66 w 66"/>
              <a:gd name="T29" fmla="*/ 50 h 76"/>
              <a:gd name="T30" fmla="*/ 62 w 66"/>
              <a:gd name="T31" fmla="*/ 58 h 76"/>
              <a:gd name="T32" fmla="*/ 56 w 66"/>
              <a:gd name="T33" fmla="*/ 66 h 76"/>
              <a:gd name="T34" fmla="*/ 46 w 66"/>
              <a:gd name="T35" fmla="*/ 74 h 76"/>
              <a:gd name="T36" fmla="*/ 40 w 66"/>
              <a:gd name="T37" fmla="*/ 76 h 76"/>
              <a:gd name="T38" fmla="*/ 34 w 66"/>
              <a:gd name="T39" fmla="*/ 66 h 76"/>
              <a:gd name="T40" fmla="*/ 42 w 66"/>
              <a:gd name="T41" fmla="*/ 66 h 76"/>
              <a:gd name="T42" fmla="*/ 50 w 66"/>
              <a:gd name="T43" fmla="*/ 60 h 76"/>
              <a:gd name="T44" fmla="*/ 52 w 66"/>
              <a:gd name="T45" fmla="*/ 56 h 76"/>
              <a:gd name="T46" fmla="*/ 54 w 66"/>
              <a:gd name="T47" fmla="*/ 52 h 76"/>
              <a:gd name="T48" fmla="*/ 54 w 66"/>
              <a:gd name="T49" fmla="*/ 46 h 76"/>
              <a:gd name="T50" fmla="*/ 50 w 66"/>
              <a:gd name="T51" fmla="*/ 40 h 76"/>
              <a:gd name="T52" fmla="*/ 46 w 66"/>
              <a:gd name="T53" fmla="*/ 36 h 76"/>
              <a:gd name="T54" fmla="*/ 46 w 66"/>
              <a:gd name="T55" fmla="*/ 46 h 76"/>
              <a:gd name="T56" fmla="*/ 40 w 66"/>
              <a:gd name="T57" fmla="*/ 54 h 76"/>
              <a:gd name="T58" fmla="*/ 38 w 66"/>
              <a:gd name="T59" fmla="*/ 44 h 76"/>
              <a:gd name="T60" fmla="*/ 40 w 66"/>
              <a:gd name="T61" fmla="*/ 42 h 76"/>
              <a:gd name="T62" fmla="*/ 40 w 66"/>
              <a:gd name="T63" fmla="*/ 38 h 76"/>
              <a:gd name="T64" fmla="*/ 40 w 66"/>
              <a:gd name="T65" fmla="*/ 34 h 76"/>
              <a:gd name="T66" fmla="*/ 40 w 66"/>
              <a:gd name="T67" fmla="*/ 30 h 76"/>
              <a:gd name="T68" fmla="*/ 32 w 66"/>
              <a:gd name="T69" fmla="*/ 22 h 76"/>
              <a:gd name="T70" fmla="*/ 24 w 66"/>
              <a:gd name="T71" fmla="*/ 22 h 76"/>
              <a:gd name="T72" fmla="*/ 20 w 66"/>
              <a:gd name="T73" fmla="*/ 22 h 76"/>
              <a:gd name="T74" fmla="*/ 16 w 66"/>
              <a:gd name="T75" fmla="*/ 24 h 76"/>
              <a:gd name="T76" fmla="*/ 14 w 66"/>
              <a:gd name="T77" fmla="*/ 28 h 76"/>
              <a:gd name="T78" fmla="*/ 14 w 66"/>
              <a:gd name="T79" fmla="*/ 34 h 76"/>
              <a:gd name="T80" fmla="*/ 14 w 66"/>
              <a:gd name="T81" fmla="*/ 40 h 76"/>
              <a:gd name="T82" fmla="*/ 18 w 66"/>
              <a:gd name="T83" fmla="*/ 44 h 76"/>
              <a:gd name="T84" fmla="*/ 22 w 66"/>
              <a:gd name="T85" fmla="*/ 46 h 76"/>
              <a:gd name="T86" fmla="*/ 28 w 66"/>
              <a:gd name="T87" fmla="*/ 48 h 76"/>
              <a:gd name="T88" fmla="*/ 32 w 66"/>
              <a:gd name="T89" fmla="*/ 48 h 76"/>
              <a:gd name="T90" fmla="*/ 38 w 66"/>
              <a:gd name="T91" fmla="*/ 4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6" h="76">
                <a:moveTo>
                  <a:pt x="40" y="54"/>
                </a:moveTo>
                <a:lnTo>
                  <a:pt x="40" y="54"/>
                </a:lnTo>
                <a:lnTo>
                  <a:pt x="34" y="58"/>
                </a:lnTo>
                <a:lnTo>
                  <a:pt x="34" y="58"/>
                </a:lnTo>
                <a:lnTo>
                  <a:pt x="26" y="60"/>
                </a:lnTo>
                <a:lnTo>
                  <a:pt x="26" y="60"/>
                </a:lnTo>
                <a:lnTo>
                  <a:pt x="16" y="58"/>
                </a:lnTo>
                <a:lnTo>
                  <a:pt x="16" y="58"/>
                </a:lnTo>
                <a:lnTo>
                  <a:pt x="8" y="52"/>
                </a:lnTo>
                <a:lnTo>
                  <a:pt x="8" y="52"/>
                </a:lnTo>
                <a:lnTo>
                  <a:pt x="4" y="44"/>
                </a:lnTo>
                <a:lnTo>
                  <a:pt x="4" y="44"/>
                </a:lnTo>
                <a:lnTo>
                  <a:pt x="0" y="36"/>
                </a:lnTo>
                <a:lnTo>
                  <a:pt x="0" y="36"/>
                </a:lnTo>
                <a:lnTo>
                  <a:pt x="2" y="26"/>
                </a:lnTo>
                <a:lnTo>
                  <a:pt x="2" y="26"/>
                </a:lnTo>
                <a:lnTo>
                  <a:pt x="8" y="20"/>
                </a:lnTo>
                <a:lnTo>
                  <a:pt x="8" y="20"/>
                </a:lnTo>
                <a:lnTo>
                  <a:pt x="12" y="16"/>
                </a:lnTo>
                <a:lnTo>
                  <a:pt x="16" y="14"/>
                </a:lnTo>
                <a:lnTo>
                  <a:pt x="16" y="14"/>
                </a:lnTo>
                <a:lnTo>
                  <a:pt x="26" y="14"/>
                </a:lnTo>
                <a:lnTo>
                  <a:pt x="20" y="8"/>
                </a:lnTo>
                <a:lnTo>
                  <a:pt x="26" y="0"/>
                </a:lnTo>
                <a:lnTo>
                  <a:pt x="58" y="32"/>
                </a:lnTo>
                <a:lnTo>
                  <a:pt x="58" y="32"/>
                </a:lnTo>
                <a:lnTo>
                  <a:pt x="64" y="40"/>
                </a:lnTo>
                <a:lnTo>
                  <a:pt x="64" y="40"/>
                </a:lnTo>
                <a:lnTo>
                  <a:pt x="66" y="50"/>
                </a:lnTo>
                <a:lnTo>
                  <a:pt x="66" y="50"/>
                </a:lnTo>
                <a:lnTo>
                  <a:pt x="62" y="58"/>
                </a:lnTo>
                <a:lnTo>
                  <a:pt x="62" y="58"/>
                </a:lnTo>
                <a:lnTo>
                  <a:pt x="56" y="66"/>
                </a:lnTo>
                <a:lnTo>
                  <a:pt x="56" y="66"/>
                </a:lnTo>
                <a:lnTo>
                  <a:pt x="50" y="72"/>
                </a:lnTo>
                <a:lnTo>
                  <a:pt x="46" y="74"/>
                </a:lnTo>
                <a:lnTo>
                  <a:pt x="46" y="74"/>
                </a:lnTo>
                <a:lnTo>
                  <a:pt x="40" y="76"/>
                </a:lnTo>
                <a:lnTo>
                  <a:pt x="34" y="76"/>
                </a:lnTo>
                <a:lnTo>
                  <a:pt x="34" y="66"/>
                </a:lnTo>
                <a:lnTo>
                  <a:pt x="34" y="66"/>
                </a:lnTo>
                <a:lnTo>
                  <a:pt x="42" y="66"/>
                </a:lnTo>
                <a:lnTo>
                  <a:pt x="42" y="66"/>
                </a:lnTo>
                <a:lnTo>
                  <a:pt x="50" y="60"/>
                </a:lnTo>
                <a:lnTo>
                  <a:pt x="50" y="60"/>
                </a:lnTo>
                <a:lnTo>
                  <a:pt x="52" y="56"/>
                </a:lnTo>
                <a:lnTo>
                  <a:pt x="52" y="56"/>
                </a:lnTo>
                <a:lnTo>
                  <a:pt x="54" y="52"/>
                </a:lnTo>
                <a:lnTo>
                  <a:pt x="54" y="52"/>
                </a:lnTo>
                <a:lnTo>
                  <a:pt x="54" y="46"/>
                </a:lnTo>
                <a:lnTo>
                  <a:pt x="54" y="46"/>
                </a:lnTo>
                <a:lnTo>
                  <a:pt x="50" y="40"/>
                </a:lnTo>
                <a:lnTo>
                  <a:pt x="46" y="36"/>
                </a:lnTo>
                <a:lnTo>
                  <a:pt x="46" y="36"/>
                </a:lnTo>
                <a:lnTo>
                  <a:pt x="46" y="42"/>
                </a:lnTo>
                <a:lnTo>
                  <a:pt x="46" y="46"/>
                </a:lnTo>
                <a:lnTo>
                  <a:pt x="46" y="46"/>
                </a:lnTo>
                <a:lnTo>
                  <a:pt x="40" y="54"/>
                </a:lnTo>
                <a:lnTo>
                  <a:pt x="40" y="54"/>
                </a:lnTo>
                <a:close/>
                <a:moveTo>
                  <a:pt x="38" y="44"/>
                </a:moveTo>
                <a:lnTo>
                  <a:pt x="38" y="44"/>
                </a:lnTo>
                <a:lnTo>
                  <a:pt x="40" y="42"/>
                </a:lnTo>
                <a:lnTo>
                  <a:pt x="40" y="42"/>
                </a:lnTo>
                <a:lnTo>
                  <a:pt x="40" y="38"/>
                </a:lnTo>
                <a:lnTo>
                  <a:pt x="40" y="38"/>
                </a:lnTo>
                <a:lnTo>
                  <a:pt x="40" y="34"/>
                </a:lnTo>
                <a:lnTo>
                  <a:pt x="40" y="34"/>
                </a:lnTo>
                <a:lnTo>
                  <a:pt x="40" y="30"/>
                </a:lnTo>
                <a:lnTo>
                  <a:pt x="32" y="22"/>
                </a:lnTo>
                <a:lnTo>
                  <a:pt x="32" y="22"/>
                </a:lnTo>
                <a:lnTo>
                  <a:pt x="28" y="22"/>
                </a:lnTo>
                <a:lnTo>
                  <a:pt x="24" y="22"/>
                </a:lnTo>
                <a:lnTo>
                  <a:pt x="24" y="22"/>
                </a:lnTo>
                <a:lnTo>
                  <a:pt x="20" y="22"/>
                </a:lnTo>
                <a:lnTo>
                  <a:pt x="16" y="24"/>
                </a:lnTo>
                <a:lnTo>
                  <a:pt x="16" y="24"/>
                </a:lnTo>
                <a:lnTo>
                  <a:pt x="14" y="28"/>
                </a:lnTo>
                <a:lnTo>
                  <a:pt x="14" y="28"/>
                </a:lnTo>
                <a:lnTo>
                  <a:pt x="14" y="34"/>
                </a:lnTo>
                <a:lnTo>
                  <a:pt x="14" y="34"/>
                </a:lnTo>
                <a:lnTo>
                  <a:pt x="14" y="40"/>
                </a:lnTo>
                <a:lnTo>
                  <a:pt x="14" y="40"/>
                </a:lnTo>
                <a:lnTo>
                  <a:pt x="18" y="44"/>
                </a:lnTo>
                <a:lnTo>
                  <a:pt x="18" y="44"/>
                </a:lnTo>
                <a:lnTo>
                  <a:pt x="22" y="46"/>
                </a:lnTo>
                <a:lnTo>
                  <a:pt x="22" y="46"/>
                </a:lnTo>
                <a:lnTo>
                  <a:pt x="28" y="48"/>
                </a:lnTo>
                <a:lnTo>
                  <a:pt x="28" y="48"/>
                </a:lnTo>
                <a:lnTo>
                  <a:pt x="32" y="48"/>
                </a:lnTo>
                <a:lnTo>
                  <a:pt x="32" y="48"/>
                </a:lnTo>
                <a:lnTo>
                  <a:pt x="38" y="44"/>
                </a:lnTo>
                <a:lnTo>
                  <a:pt x="3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1"/>
          <p:cNvSpPr>
            <a:spLocks/>
          </p:cNvSpPr>
          <p:nvPr/>
        </p:nvSpPr>
        <p:spPr bwMode="auto">
          <a:xfrm>
            <a:off x="8337954" y="3182655"/>
            <a:ext cx="144710" cy="136198"/>
          </a:xfrm>
          <a:custGeom>
            <a:avLst/>
            <a:gdLst>
              <a:gd name="T0" fmla="*/ 58 w 68"/>
              <a:gd name="T1" fmla="*/ 32 h 64"/>
              <a:gd name="T2" fmla="*/ 58 w 68"/>
              <a:gd name="T3" fmla="*/ 30 h 64"/>
              <a:gd name="T4" fmla="*/ 56 w 68"/>
              <a:gd name="T5" fmla="*/ 24 h 64"/>
              <a:gd name="T6" fmla="*/ 54 w 68"/>
              <a:gd name="T7" fmla="*/ 20 h 64"/>
              <a:gd name="T8" fmla="*/ 50 w 68"/>
              <a:gd name="T9" fmla="*/ 16 h 64"/>
              <a:gd name="T10" fmla="*/ 44 w 68"/>
              <a:gd name="T11" fmla="*/ 12 h 64"/>
              <a:gd name="T12" fmla="*/ 40 w 68"/>
              <a:gd name="T13" fmla="*/ 12 h 64"/>
              <a:gd name="T14" fmla="*/ 38 w 68"/>
              <a:gd name="T15" fmla="*/ 14 h 64"/>
              <a:gd name="T16" fmla="*/ 36 w 68"/>
              <a:gd name="T17" fmla="*/ 16 h 64"/>
              <a:gd name="T18" fmla="*/ 36 w 68"/>
              <a:gd name="T19" fmla="*/ 20 h 64"/>
              <a:gd name="T20" fmla="*/ 38 w 68"/>
              <a:gd name="T21" fmla="*/ 24 h 64"/>
              <a:gd name="T22" fmla="*/ 42 w 68"/>
              <a:gd name="T23" fmla="*/ 30 h 64"/>
              <a:gd name="T24" fmla="*/ 46 w 68"/>
              <a:gd name="T25" fmla="*/ 38 h 64"/>
              <a:gd name="T26" fmla="*/ 48 w 68"/>
              <a:gd name="T27" fmla="*/ 46 h 64"/>
              <a:gd name="T28" fmla="*/ 46 w 68"/>
              <a:gd name="T29" fmla="*/ 52 h 64"/>
              <a:gd name="T30" fmla="*/ 42 w 68"/>
              <a:gd name="T31" fmla="*/ 58 h 64"/>
              <a:gd name="T32" fmla="*/ 34 w 68"/>
              <a:gd name="T33" fmla="*/ 62 h 64"/>
              <a:gd name="T34" fmla="*/ 28 w 68"/>
              <a:gd name="T35" fmla="*/ 64 h 64"/>
              <a:gd name="T36" fmla="*/ 20 w 68"/>
              <a:gd name="T37" fmla="*/ 60 h 64"/>
              <a:gd name="T38" fmla="*/ 12 w 68"/>
              <a:gd name="T39" fmla="*/ 54 h 64"/>
              <a:gd name="T40" fmla="*/ 4 w 68"/>
              <a:gd name="T41" fmla="*/ 44 h 64"/>
              <a:gd name="T42" fmla="*/ 10 w 68"/>
              <a:gd name="T43" fmla="*/ 26 h 64"/>
              <a:gd name="T44" fmla="*/ 12 w 68"/>
              <a:gd name="T45" fmla="*/ 30 h 64"/>
              <a:gd name="T46" fmla="*/ 12 w 68"/>
              <a:gd name="T47" fmla="*/ 36 h 64"/>
              <a:gd name="T48" fmla="*/ 16 w 68"/>
              <a:gd name="T49" fmla="*/ 42 h 64"/>
              <a:gd name="T50" fmla="*/ 20 w 68"/>
              <a:gd name="T51" fmla="*/ 46 h 64"/>
              <a:gd name="T52" fmla="*/ 26 w 68"/>
              <a:gd name="T53" fmla="*/ 52 h 64"/>
              <a:gd name="T54" fmla="*/ 32 w 68"/>
              <a:gd name="T55" fmla="*/ 50 h 64"/>
              <a:gd name="T56" fmla="*/ 34 w 68"/>
              <a:gd name="T57" fmla="*/ 46 h 64"/>
              <a:gd name="T58" fmla="*/ 34 w 68"/>
              <a:gd name="T59" fmla="*/ 42 h 64"/>
              <a:gd name="T60" fmla="*/ 32 w 68"/>
              <a:gd name="T61" fmla="*/ 36 h 64"/>
              <a:gd name="T62" fmla="*/ 28 w 68"/>
              <a:gd name="T63" fmla="*/ 30 h 64"/>
              <a:gd name="T64" fmla="*/ 24 w 68"/>
              <a:gd name="T65" fmla="*/ 24 h 64"/>
              <a:gd name="T66" fmla="*/ 22 w 68"/>
              <a:gd name="T67" fmla="*/ 16 h 64"/>
              <a:gd name="T68" fmla="*/ 24 w 68"/>
              <a:gd name="T69" fmla="*/ 10 h 64"/>
              <a:gd name="T70" fmla="*/ 28 w 68"/>
              <a:gd name="T71" fmla="*/ 6 h 64"/>
              <a:gd name="T72" fmla="*/ 34 w 68"/>
              <a:gd name="T73" fmla="*/ 0 h 64"/>
              <a:gd name="T74" fmla="*/ 42 w 68"/>
              <a:gd name="T75" fmla="*/ 0 h 64"/>
              <a:gd name="T76" fmla="*/ 50 w 68"/>
              <a:gd name="T77" fmla="*/ 2 h 64"/>
              <a:gd name="T78" fmla="*/ 58 w 68"/>
              <a:gd name="T79" fmla="*/ 8 h 64"/>
              <a:gd name="T80" fmla="*/ 66 w 68"/>
              <a:gd name="T81" fmla="*/ 18 h 64"/>
              <a:gd name="T82" fmla="*/ 68 w 68"/>
              <a:gd name="T83" fmla="*/ 28 h 64"/>
              <a:gd name="T84" fmla="*/ 58 w 68"/>
              <a:gd name="T85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" h="64">
                <a:moveTo>
                  <a:pt x="58" y="32"/>
                </a:moveTo>
                <a:lnTo>
                  <a:pt x="58" y="32"/>
                </a:lnTo>
                <a:lnTo>
                  <a:pt x="58" y="30"/>
                </a:lnTo>
                <a:lnTo>
                  <a:pt x="58" y="30"/>
                </a:lnTo>
                <a:lnTo>
                  <a:pt x="56" y="24"/>
                </a:lnTo>
                <a:lnTo>
                  <a:pt x="56" y="24"/>
                </a:lnTo>
                <a:lnTo>
                  <a:pt x="54" y="20"/>
                </a:lnTo>
                <a:lnTo>
                  <a:pt x="54" y="20"/>
                </a:lnTo>
                <a:lnTo>
                  <a:pt x="50" y="16"/>
                </a:lnTo>
                <a:lnTo>
                  <a:pt x="50" y="16"/>
                </a:lnTo>
                <a:lnTo>
                  <a:pt x="46" y="12"/>
                </a:lnTo>
                <a:lnTo>
                  <a:pt x="44" y="12"/>
                </a:lnTo>
                <a:lnTo>
                  <a:pt x="44" y="12"/>
                </a:lnTo>
                <a:lnTo>
                  <a:pt x="40" y="12"/>
                </a:lnTo>
                <a:lnTo>
                  <a:pt x="38" y="14"/>
                </a:lnTo>
                <a:lnTo>
                  <a:pt x="38" y="14"/>
                </a:lnTo>
                <a:lnTo>
                  <a:pt x="36" y="16"/>
                </a:lnTo>
                <a:lnTo>
                  <a:pt x="36" y="16"/>
                </a:lnTo>
                <a:lnTo>
                  <a:pt x="36" y="20"/>
                </a:lnTo>
                <a:lnTo>
                  <a:pt x="36" y="20"/>
                </a:lnTo>
                <a:lnTo>
                  <a:pt x="38" y="24"/>
                </a:lnTo>
                <a:lnTo>
                  <a:pt x="38" y="24"/>
                </a:lnTo>
                <a:lnTo>
                  <a:pt x="42" y="30"/>
                </a:lnTo>
                <a:lnTo>
                  <a:pt x="42" y="30"/>
                </a:lnTo>
                <a:lnTo>
                  <a:pt x="46" y="38"/>
                </a:lnTo>
                <a:lnTo>
                  <a:pt x="46" y="38"/>
                </a:lnTo>
                <a:lnTo>
                  <a:pt x="48" y="46"/>
                </a:lnTo>
                <a:lnTo>
                  <a:pt x="48" y="46"/>
                </a:lnTo>
                <a:lnTo>
                  <a:pt x="46" y="52"/>
                </a:lnTo>
                <a:lnTo>
                  <a:pt x="46" y="52"/>
                </a:lnTo>
                <a:lnTo>
                  <a:pt x="42" y="58"/>
                </a:lnTo>
                <a:lnTo>
                  <a:pt x="42" y="58"/>
                </a:lnTo>
                <a:lnTo>
                  <a:pt x="34" y="62"/>
                </a:lnTo>
                <a:lnTo>
                  <a:pt x="34" y="62"/>
                </a:lnTo>
                <a:lnTo>
                  <a:pt x="28" y="64"/>
                </a:lnTo>
                <a:lnTo>
                  <a:pt x="28" y="64"/>
                </a:lnTo>
                <a:lnTo>
                  <a:pt x="20" y="60"/>
                </a:lnTo>
                <a:lnTo>
                  <a:pt x="20" y="60"/>
                </a:lnTo>
                <a:lnTo>
                  <a:pt x="12" y="54"/>
                </a:lnTo>
                <a:lnTo>
                  <a:pt x="12" y="54"/>
                </a:lnTo>
                <a:lnTo>
                  <a:pt x="4" y="44"/>
                </a:lnTo>
                <a:lnTo>
                  <a:pt x="4" y="44"/>
                </a:lnTo>
                <a:lnTo>
                  <a:pt x="0" y="30"/>
                </a:lnTo>
                <a:lnTo>
                  <a:pt x="10" y="26"/>
                </a:lnTo>
                <a:lnTo>
                  <a:pt x="10" y="26"/>
                </a:lnTo>
                <a:lnTo>
                  <a:pt x="12" y="30"/>
                </a:lnTo>
                <a:lnTo>
                  <a:pt x="12" y="30"/>
                </a:lnTo>
                <a:lnTo>
                  <a:pt x="12" y="36"/>
                </a:lnTo>
                <a:lnTo>
                  <a:pt x="12" y="36"/>
                </a:lnTo>
                <a:lnTo>
                  <a:pt x="16" y="42"/>
                </a:lnTo>
                <a:lnTo>
                  <a:pt x="16" y="42"/>
                </a:lnTo>
                <a:lnTo>
                  <a:pt x="20" y="46"/>
                </a:lnTo>
                <a:lnTo>
                  <a:pt x="20" y="46"/>
                </a:lnTo>
                <a:lnTo>
                  <a:pt x="26" y="52"/>
                </a:lnTo>
                <a:lnTo>
                  <a:pt x="30" y="52"/>
                </a:lnTo>
                <a:lnTo>
                  <a:pt x="32" y="50"/>
                </a:lnTo>
                <a:lnTo>
                  <a:pt x="32" y="50"/>
                </a:lnTo>
                <a:lnTo>
                  <a:pt x="34" y="46"/>
                </a:lnTo>
                <a:lnTo>
                  <a:pt x="34" y="46"/>
                </a:lnTo>
                <a:lnTo>
                  <a:pt x="34" y="42"/>
                </a:lnTo>
                <a:lnTo>
                  <a:pt x="34" y="42"/>
                </a:lnTo>
                <a:lnTo>
                  <a:pt x="32" y="36"/>
                </a:lnTo>
                <a:lnTo>
                  <a:pt x="32" y="36"/>
                </a:lnTo>
                <a:lnTo>
                  <a:pt x="28" y="30"/>
                </a:lnTo>
                <a:lnTo>
                  <a:pt x="28" y="30"/>
                </a:lnTo>
                <a:lnTo>
                  <a:pt x="24" y="24"/>
                </a:lnTo>
                <a:lnTo>
                  <a:pt x="24" y="24"/>
                </a:lnTo>
                <a:lnTo>
                  <a:pt x="22" y="16"/>
                </a:lnTo>
                <a:lnTo>
                  <a:pt x="22" y="16"/>
                </a:lnTo>
                <a:lnTo>
                  <a:pt x="24" y="10"/>
                </a:lnTo>
                <a:lnTo>
                  <a:pt x="24" y="10"/>
                </a:lnTo>
                <a:lnTo>
                  <a:pt x="28" y="6"/>
                </a:lnTo>
                <a:lnTo>
                  <a:pt x="28" y="6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8" y="8"/>
                </a:lnTo>
                <a:lnTo>
                  <a:pt x="58" y="8"/>
                </a:lnTo>
                <a:lnTo>
                  <a:pt x="66" y="18"/>
                </a:lnTo>
                <a:lnTo>
                  <a:pt x="66" y="18"/>
                </a:lnTo>
                <a:lnTo>
                  <a:pt x="68" y="28"/>
                </a:lnTo>
                <a:lnTo>
                  <a:pt x="58" y="32"/>
                </a:lnTo>
                <a:lnTo>
                  <a:pt x="58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2"/>
          <p:cNvSpPr>
            <a:spLocks/>
          </p:cNvSpPr>
          <p:nvPr/>
        </p:nvSpPr>
        <p:spPr bwMode="auto">
          <a:xfrm>
            <a:off x="8423077" y="3255010"/>
            <a:ext cx="106405" cy="127686"/>
          </a:xfrm>
          <a:custGeom>
            <a:avLst/>
            <a:gdLst>
              <a:gd name="T0" fmla="*/ 16 w 50"/>
              <a:gd name="T1" fmla="*/ 60 h 60"/>
              <a:gd name="T2" fmla="*/ 16 w 50"/>
              <a:gd name="T3" fmla="*/ 60 h 60"/>
              <a:gd name="T4" fmla="*/ 12 w 50"/>
              <a:gd name="T5" fmla="*/ 58 h 60"/>
              <a:gd name="T6" fmla="*/ 12 w 50"/>
              <a:gd name="T7" fmla="*/ 58 h 60"/>
              <a:gd name="T8" fmla="*/ 6 w 50"/>
              <a:gd name="T9" fmla="*/ 54 h 60"/>
              <a:gd name="T10" fmla="*/ 6 w 50"/>
              <a:gd name="T11" fmla="*/ 54 h 60"/>
              <a:gd name="T12" fmla="*/ 2 w 50"/>
              <a:gd name="T13" fmla="*/ 50 h 60"/>
              <a:gd name="T14" fmla="*/ 2 w 50"/>
              <a:gd name="T15" fmla="*/ 50 h 60"/>
              <a:gd name="T16" fmla="*/ 0 w 50"/>
              <a:gd name="T17" fmla="*/ 46 h 60"/>
              <a:gd name="T18" fmla="*/ 0 w 50"/>
              <a:gd name="T19" fmla="*/ 46 h 60"/>
              <a:gd name="T20" fmla="*/ 2 w 50"/>
              <a:gd name="T21" fmla="*/ 42 h 60"/>
              <a:gd name="T22" fmla="*/ 2 w 50"/>
              <a:gd name="T23" fmla="*/ 42 h 60"/>
              <a:gd name="T24" fmla="*/ 4 w 50"/>
              <a:gd name="T25" fmla="*/ 36 h 60"/>
              <a:gd name="T26" fmla="*/ 24 w 50"/>
              <a:gd name="T27" fmla="*/ 18 h 60"/>
              <a:gd name="T28" fmla="*/ 20 w 50"/>
              <a:gd name="T29" fmla="*/ 14 h 60"/>
              <a:gd name="T30" fmla="*/ 26 w 50"/>
              <a:gd name="T31" fmla="*/ 6 h 60"/>
              <a:gd name="T32" fmla="*/ 30 w 50"/>
              <a:gd name="T33" fmla="*/ 10 h 60"/>
              <a:gd name="T34" fmla="*/ 42 w 50"/>
              <a:gd name="T35" fmla="*/ 0 h 60"/>
              <a:gd name="T36" fmla="*/ 50 w 50"/>
              <a:gd name="T37" fmla="*/ 8 h 60"/>
              <a:gd name="T38" fmla="*/ 40 w 50"/>
              <a:gd name="T39" fmla="*/ 20 h 60"/>
              <a:gd name="T40" fmla="*/ 46 w 50"/>
              <a:gd name="T41" fmla="*/ 26 h 60"/>
              <a:gd name="T42" fmla="*/ 40 w 50"/>
              <a:gd name="T43" fmla="*/ 34 h 60"/>
              <a:gd name="T44" fmla="*/ 32 w 50"/>
              <a:gd name="T45" fmla="*/ 26 h 60"/>
              <a:gd name="T46" fmla="*/ 16 w 50"/>
              <a:gd name="T47" fmla="*/ 42 h 60"/>
              <a:gd name="T48" fmla="*/ 16 w 50"/>
              <a:gd name="T49" fmla="*/ 42 h 60"/>
              <a:gd name="T50" fmla="*/ 14 w 50"/>
              <a:gd name="T51" fmla="*/ 46 h 60"/>
              <a:gd name="T52" fmla="*/ 14 w 50"/>
              <a:gd name="T53" fmla="*/ 46 h 60"/>
              <a:gd name="T54" fmla="*/ 16 w 50"/>
              <a:gd name="T55" fmla="*/ 48 h 60"/>
              <a:gd name="T56" fmla="*/ 16 w 50"/>
              <a:gd name="T57" fmla="*/ 48 h 60"/>
              <a:gd name="T58" fmla="*/ 20 w 50"/>
              <a:gd name="T59" fmla="*/ 52 h 60"/>
              <a:gd name="T60" fmla="*/ 20 w 50"/>
              <a:gd name="T61" fmla="*/ 52 h 60"/>
              <a:gd name="T62" fmla="*/ 22 w 50"/>
              <a:gd name="T63" fmla="*/ 52 h 60"/>
              <a:gd name="T64" fmla="*/ 16 w 50"/>
              <a:gd name="T65" fmla="*/ 60 h 60"/>
              <a:gd name="T66" fmla="*/ 16 w 50"/>
              <a:gd name="T6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" h="60">
                <a:moveTo>
                  <a:pt x="16" y="60"/>
                </a:moveTo>
                <a:lnTo>
                  <a:pt x="16" y="60"/>
                </a:lnTo>
                <a:lnTo>
                  <a:pt x="12" y="58"/>
                </a:lnTo>
                <a:lnTo>
                  <a:pt x="12" y="58"/>
                </a:lnTo>
                <a:lnTo>
                  <a:pt x="6" y="54"/>
                </a:lnTo>
                <a:lnTo>
                  <a:pt x="6" y="54"/>
                </a:lnTo>
                <a:lnTo>
                  <a:pt x="2" y="50"/>
                </a:lnTo>
                <a:lnTo>
                  <a:pt x="2" y="50"/>
                </a:lnTo>
                <a:lnTo>
                  <a:pt x="0" y="46"/>
                </a:lnTo>
                <a:lnTo>
                  <a:pt x="0" y="46"/>
                </a:lnTo>
                <a:lnTo>
                  <a:pt x="2" y="42"/>
                </a:lnTo>
                <a:lnTo>
                  <a:pt x="2" y="42"/>
                </a:lnTo>
                <a:lnTo>
                  <a:pt x="4" y="36"/>
                </a:lnTo>
                <a:lnTo>
                  <a:pt x="24" y="18"/>
                </a:lnTo>
                <a:lnTo>
                  <a:pt x="20" y="14"/>
                </a:lnTo>
                <a:lnTo>
                  <a:pt x="26" y="6"/>
                </a:lnTo>
                <a:lnTo>
                  <a:pt x="30" y="10"/>
                </a:lnTo>
                <a:lnTo>
                  <a:pt x="42" y="0"/>
                </a:lnTo>
                <a:lnTo>
                  <a:pt x="50" y="8"/>
                </a:lnTo>
                <a:lnTo>
                  <a:pt x="40" y="20"/>
                </a:lnTo>
                <a:lnTo>
                  <a:pt x="46" y="26"/>
                </a:lnTo>
                <a:lnTo>
                  <a:pt x="40" y="34"/>
                </a:lnTo>
                <a:lnTo>
                  <a:pt x="32" y="26"/>
                </a:lnTo>
                <a:lnTo>
                  <a:pt x="16" y="42"/>
                </a:lnTo>
                <a:lnTo>
                  <a:pt x="16" y="42"/>
                </a:lnTo>
                <a:lnTo>
                  <a:pt x="14" y="46"/>
                </a:lnTo>
                <a:lnTo>
                  <a:pt x="14" y="46"/>
                </a:lnTo>
                <a:lnTo>
                  <a:pt x="16" y="48"/>
                </a:lnTo>
                <a:lnTo>
                  <a:pt x="16" y="48"/>
                </a:lnTo>
                <a:lnTo>
                  <a:pt x="20" y="52"/>
                </a:lnTo>
                <a:lnTo>
                  <a:pt x="20" y="52"/>
                </a:lnTo>
                <a:lnTo>
                  <a:pt x="22" y="52"/>
                </a:lnTo>
                <a:lnTo>
                  <a:pt x="16" y="60"/>
                </a:lnTo>
                <a:lnTo>
                  <a:pt x="16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"/>
          <p:cNvSpPr>
            <a:spLocks/>
          </p:cNvSpPr>
          <p:nvPr/>
        </p:nvSpPr>
        <p:spPr bwMode="auto">
          <a:xfrm>
            <a:off x="8465639" y="3327365"/>
            <a:ext cx="114917" cy="89380"/>
          </a:xfrm>
          <a:custGeom>
            <a:avLst/>
            <a:gdLst>
              <a:gd name="T0" fmla="*/ 46 w 54"/>
              <a:gd name="T1" fmla="*/ 26 h 42"/>
              <a:gd name="T2" fmla="*/ 46 w 54"/>
              <a:gd name="T3" fmla="*/ 26 h 42"/>
              <a:gd name="T4" fmla="*/ 38 w 54"/>
              <a:gd name="T5" fmla="*/ 22 h 42"/>
              <a:gd name="T6" fmla="*/ 38 w 54"/>
              <a:gd name="T7" fmla="*/ 22 h 42"/>
              <a:gd name="T8" fmla="*/ 32 w 54"/>
              <a:gd name="T9" fmla="*/ 20 h 42"/>
              <a:gd name="T10" fmla="*/ 28 w 54"/>
              <a:gd name="T11" fmla="*/ 22 h 42"/>
              <a:gd name="T12" fmla="*/ 8 w 54"/>
              <a:gd name="T13" fmla="*/ 42 h 42"/>
              <a:gd name="T14" fmla="*/ 0 w 54"/>
              <a:gd name="T15" fmla="*/ 34 h 42"/>
              <a:gd name="T16" fmla="*/ 34 w 54"/>
              <a:gd name="T17" fmla="*/ 0 h 42"/>
              <a:gd name="T18" fmla="*/ 42 w 54"/>
              <a:gd name="T19" fmla="*/ 8 h 42"/>
              <a:gd name="T20" fmla="*/ 34 w 54"/>
              <a:gd name="T21" fmla="*/ 14 h 42"/>
              <a:gd name="T22" fmla="*/ 34 w 54"/>
              <a:gd name="T23" fmla="*/ 14 h 42"/>
              <a:gd name="T24" fmla="*/ 40 w 54"/>
              <a:gd name="T25" fmla="*/ 14 h 42"/>
              <a:gd name="T26" fmla="*/ 40 w 54"/>
              <a:gd name="T27" fmla="*/ 14 h 42"/>
              <a:gd name="T28" fmla="*/ 44 w 54"/>
              <a:gd name="T29" fmla="*/ 14 h 42"/>
              <a:gd name="T30" fmla="*/ 44 w 54"/>
              <a:gd name="T31" fmla="*/ 14 h 42"/>
              <a:gd name="T32" fmla="*/ 48 w 54"/>
              <a:gd name="T33" fmla="*/ 16 h 42"/>
              <a:gd name="T34" fmla="*/ 48 w 54"/>
              <a:gd name="T35" fmla="*/ 16 h 42"/>
              <a:gd name="T36" fmla="*/ 52 w 54"/>
              <a:gd name="T37" fmla="*/ 18 h 42"/>
              <a:gd name="T38" fmla="*/ 52 w 54"/>
              <a:gd name="T39" fmla="*/ 18 h 42"/>
              <a:gd name="T40" fmla="*/ 52 w 54"/>
              <a:gd name="T41" fmla="*/ 18 h 42"/>
              <a:gd name="T42" fmla="*/ 52 w 54"/>
              <a:gd name="T43" fmla="*/ 18 h 42"/>
              <a:gd name="T44" fmla="*/ 54 w 54"/>
              <a:gd name="T45" fmla="*/ 20 h 42"/>
              <a:gd name="T46" fmla="*/ 46 w 54"/>
              <a:gd name="T47" fmla="*/ 26 h 42"/>
              <a:gd name="T48" fmla="*/ 46 w 54"/>
              <a:gd name="T49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" h="42">
                <a:moveTo>
                  <a:pt x="46" y="26"/>
                </a:moveTo>
                <a:lnTo>
                  <a:pt x="46" y="26"/>
                </a:lnTo>
                <a:lnTo>
                  <a:pt x="38" y="22"/>
                </a:lnTo>
                <a:lnTo>
                  <a:pt x="38" y="22"/>
                </a:lnTo>
                <a:lnTo>
                  <a:pt x="32" y="20"/>
                </a:lnTo>
                <a:lnTo>
                  <a:pt x="28" y="22"/>
                </a:lnTo>
                <a:lnTo>
                  <a:pt x="8" y="42"/>
                </a:lnTo>
                <a:lnTo>
                  <a:pt x="0" y="34"/>
                </a:lnTo>
                <a:lnTo>
                  <a:pt x="34" y="0"/>
                </a:lnTo>
                <a:lnTo>
                  <a:pt x="42" y="8"/>
                </a:lnTo>
                <a:lnTo>
                  <a:pt x="34" y="14"/>
                </a:lnTo>
                <a:lnTo>
                  <a:pt x="34" y="14"/>
                </a:lnTo>
                <a:lnTo>
                  <a:pt x="40" y="14"/>
                </a:lnTo>
                <a:lnTo>
                  <a:pt x="40" y="14"/>
                </a:lnTo>
                <a:lnTo>
                  <a:pt x="44" y="14"/>
                </a:lnTo>
                <a:lnTo>
                  <a:pt x="44" y="14"/>
                </a:lnTo>
                <a:lnTo>
                  <a:pt x="48" y="16"/>
                </a:lnTo>
                <a:lnTo>
                  <a:pt x="48" y="16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4" y="20"/>
                </a:lnTo>
                <a:lnTo>
                  <a:pt x="46" y="26"/>
                </a:lnTo>
                <a:lnTo>
                  <a:pt x="46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4"/>
          <p:cNvSpPr>
            <a:spLocks noEditPoints="1"/>
          </p:cNvSpPr>
          <p:nvPr/>
        </p:nvSpPr>
        <p:spPr bwMode="auto">
          <a:xfrm>
            <a:off x="8525226" y="3386952"/>
            <a:ext cx="110661" cy="127686"/>
          </a:xfrm>
          <a:custGeom>
            <a:avLst/>
            <a:gdLst>
              <a:gd name="T0" fmla="*/ 4 w 52"/>
              <a:gd name="T1" fmla="*/ 40 h 60"/>
              <a:gd name="T2" fmla="*/ 0 w 52"/>
              <a:gd name="T3" fmla="*/ 34 h 60"/>
              <a:gd name="T4" fmla="*/ 0 w 52"/>
              <a:gd name="T5" fmla="*/ 28 h 60"/>
              <a:gd name="T6" fmla="*/ 0 w 52"/>
              <a:gd name="T7" fmla="*/ 22 h 60"/>
              <a:gd name="T8" fmla="*/ 4 w 52"/>
              <a:gd name="T9" fmla="*/ 18 h 60"/>
              <a:gd name="T10" fmla="*/ 10 w 52"/>
              <a:gd name="T11" fmla="*/ 14 h 60"/>
              <a:gd name="T12" fmla="*/ 16 w 52"/>
              <a:gd name="T13" fmla="*/ 14 h 60"/>
              <a:gd name="T14" fmla="*/ 22 w 52"/>
              <a:gd name="T15" fmla="*/ 16 h 60"/>
              <a:gd name="T16" fmla="*/ 28 w 52"/>
              <a:gd name="T17" fmla="*/ 20 h 60"/>
              <a:gd name="T18" fmla="*/ 32 w 52"/>
              <a:gd name="T19" fmla="*/ 26 h 60"/>
              <a:gd name="T20" fmla="*/ 38 w 52"/>
              <a:gd name="T21" fmla="*/ 28 h 60"/>
              <a:gd name="T22" fmla="*/ 40 w 52"/>
              <a:gd name="T23" fmla="*/ 24 h 60"/>
              <a:gd name="T24" fmla="*/ 40 w 52"/>
              <a:gd name="T25" fmla="*/ 22 h 60"/>
              <a:gd name="T26" fmla="*/ 36 w 52"/>
              <a:gd name="T27" fmla="*/ 14 h 60"/>
              <a:gd name="T28" fmla="*/ 30 w 52"/>
              <a:gd name="T29" fmla="*/ 10 h 60"/>
              <a:gd name="T30" fmla="*/ 22 w 52"/>
              <a:gd name="T31" fmla="*/ 8 h 60"/>
              <a:gd name="T32" fmla="*/ 26 w 52"/>
              <a:gd name="T33" fmla="*/ 0 h 60"/>
              <a:gd name="T34" fmla="*/ 44 w 52"/>
              <a:gd name="T35" fmla="*/ 8 h 60"/>
              <a:gd name="T36" fmla="*/ 50 w 52"/>
              <a:gd name="T37" fmla="*/ 16 h 60"/>
              <a:gd name="T38" fmla="*/ 52 w 52"/>
              <a:gd name="T39" fmla="*/ 24 h 60"/>
              <a:gd name="T40" fmla="*/ 44 w 52"/>
              <a:gd name="T41" fmla="*/ 38 h 60"/>
              <a:gd name="T42" fmla="*/ 34 w 52"/>
              <a:gd name="T43" fmla="*/ 48 h 60"/>
              <a:gd name="T44" fmla="*/ 34 w 52"/>
              <a:gd name="T45" fmla="*/ 50 h 60"/>
              <a:gd name="T46" fmla="*/ 26 w 52"/>
              <a:gd name="T47" fmla="*/ 60 h 60"/>
              <a:gd name="T48" fmla="*/ 22 w 52"/>
              <a:gd name="T49" fmla="*/ 56 h 60"/>
              <a:gd name="T50" fmla="*/ 20 w 52"/>
              <a:gd name="T51" fmla="*/ 52 h 60"/>
              <a:gd name="T52" fmla="*/ 22 w 52"/>
              <a:gd name="T53" fmla="*/ 48 h 60"/>
              <a:gd name="T54" fmla="*/ 22 w 52"/>
              <a:gd name="T55" fmla="*/ 46 h 60"/>
              <a:gd name="T56" fmla="*/ 12 w 52"/>
              <a:gd name="T57" fmla="*/ 44 h 60"/>
              <a:gd name="T58" fmla="*/ 4 w 52"/>
              <a:gd name="T59" fmla="*/ 40 h 60"/>
              <a:gd name="T60" fmla="*/ 14 w 52"/>
              <a:gd name="T61" fmla="*/ 36 h 60"/>
              <a:gd name="T62" fmla="*/ 18 w 52"/>
              <a:gd name="T63" fmla="*/ 38 h 60"/>
              <a:gd name="T64" fmla="*/ 24 w 52"/>
              <a:gd name="T65" fmla="*/ 40 h 60"/>
              <a:gd name="T66" fmla="*/ 26 w 52"/>
              <a:gd name="T67" fmla="*/ 38 h 60"/>
              <a:gd name="T68" fmla="*/ 30 w 52"/>
              <a:gd name="T69" fmla="*/ 34 h 60"/>
              <a:gd name="T70" fmla="*/ 28 w 52"/>
              <a:gd name="T71" fmla="*/ 30 h 60"/>
              <a:gd name="T72" fmla="*/ 26 w 52"/>
              <a:gd name="T73" fmla="*/ 26 h 60"/>
              <a:gd name="T74" fmla="*/ 18 w 52"/>
              <a:gd name="T75" fmla="*/ 22 h 60"/>
              <a:gd name="T76" fmla="*/ 16 w 52"/>
              <a:gd name="T77" fmla="*/ 22 h 60"/>
              <a:gd name="T78" fmla="*/ 12 w 52"/>
              <a:gd name="T79" fmla="*/ 24 h 60"/>
              <a:gd name="T80" fmla="*/ 10 w 52"/>
              <a:gd name="T81" fmla="*/ 30 h 60"/>
              <a:gd name="T82" fmla="*/ 14 w 52"/>
              <a:gd name="T83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2" h="60">
                <a:moveTo>
                  <a:pt x="4" y="40"/>
                </a:moveTo>
                <a:lnTo>
                  <a:pt x="4" y="4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4" y="18"/>
                </a:lnTo>
                <a:lnTo>
                  <a:pt x="4" y="18"/>
                </a:lnTo>
                <a:lnTo>
                  <a:pt x="10" y="14"/>
                </a:lnTo>
                <a:lnTo>
                  <a:pt x="10" y="14"/>
                </a:lnTo>
                <a:lnTo>
                  <a:pt x="16" y="14"/>
                </a:lnTo>
                <a:lnTo>
                  <a:pt x="16" y="14"/>
                </a:lnTo>
                <a:lnTo>
                  <a:pt x="22" y="16"/>
                </a:lnTo>
                <a:lnTo>
                  <a:pt x="22" y="16"/>
                </a:lnTo>
                <a:lnTo>
                  <a:pt x="28" y="20"/>
                </a:lnTo>
                <a:lnTo>
                  <a:pt x="28" y="20"/>
                </a:lnTo>
                <a:lnTo>
                  <a:pt x="32" y="26"/>
                </a:lnTo>
                <a:lnTo>
                  <a:pt x="32" y="26"/>
                </a:lnTo>
                <a:lnTo>
                  <a:pt x="36" y="30"/>
                </a:lnTo>
                <a:lnTo>
                  <a:pt x="38" y="28"/>
                </a:lnTo>
                <a:lnTo>
                  <a:pt x="38" y="28"/>
                </a:lnTo>
                <a:lnTo>
                  <a:pt x="40" y="24"/>
                </a:lnTo>
                <a:lnTo>
                  <a:pt x="40" y="22"/>
                </a:lnTo>
                <a:lnTo>
                  <a:pt x="40" y="22"/>
                </a:lnTo>
                <a:lnTo>
                  <a:pt x="40" y="18"/>
                </a:lnTo>
                <a:lnTo>
                  <a:pt x="36" y="14"/>
                </a:lnTo>
                <a:lnTo>
                  <a:pt x="36" y="14"/>
                </a:lnTo>
                <a:lnTo>
                  <a:pt x="30" y="10"/>
                </a:lnTo>
                <a:lnTo>
                  <a:pt x="30" y="10"/>
                </a:lnTo>
                <a:lnTo>
                  <a:pt x="22" y="8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2" y="24"/>
                </a:lnTo>
                <a:lnTo>
                  <a:pt x="52" y="24"/>
                </a:lnTo>
                <a:lnTo>
                  <a:pt x="50" y="30"/>
                </a:lnTo>
                <a:lnTo>
                  <a:pt x="44" y="38"/>
                </a:lnTo>
                <a:lnTo>
                  <a:pt x="34" y="48"/>
                </a:lnTo>
                <a:lnTo>
                  <a:pt x="34" y="48"/>
                </a:lnTo>
                <a:lnTo>
                  <a:pt x="34" y="50"/>
                </a:lnTo>
                <a:lnTo>
                  <a:pt x="34" y="50"/>
                </a:lnTo>
                <a:lnTo>
                  <a:pt x="34" y="52"/>
                </a:lnTo>
                <a:lnTo>
                  <a:pt x="26" y="60"/>
                </a:lnTo>
                <a:lnTo>
                  <a:pt x="26" y="60"/>
                </a:lnTo>
                <a:lnTo>
                  <a:pt x="22" y="56"/>
                </a:lnTo>
                <a:lnTo>
                  <a:pt x="22" y="56"/>
                </a:lnTo>
                <a:lnTo>
                  <a:pt x="20" y="52"/>
                </a:lnTo>
                <a:lnTo>
                  <a:pt x="20" y="52"/>
                </a:lnTo>
                <a:lnTo>
                  <a:pt x="22" y="48"/>
                </a:lnTo>
                <a:lnTo>
                  <a:pt x="22" y="46"/>
                </a:lnTo>
                <a:lnTo>
                  <a:pt x="22" y="46"/>
                </a:lnTo>
                <a:lnTo>
                  <a:pt x="18" y="46"/>
                </a:lnTo>
                <a:lnTo>
                  <a:pt x="12" y="44"/>
                </a:lnTo>
                <a:lnTo>
                  <a:pt x="12" y="44"/>
                </a:lnTo>
                <a:lnTo>
                  <a:pt x="4" y="40"/>
                </a:lnTo>
                <a:lnTo>
                  <a:pt x="4" y="40"/>
                </a:lnTo>
                <a:close/>
                <a:moveTo>
                  <a:pt x="14" y="36"/>
                </a:moveTo>
                <a:lnTo>
                  <a:pt x="14" y="36"/>
                </a:lnTo>
                <a:lnTo>
                  <a:pt x="18" y="38"/>
                </a:lnTo>
                <a:lnTo>
                  <a:pt x="18" y="38"/>
                </a:lnTo>
                <a:lnTo>
                  <a:pt x="24" y="40"/>
                </a:lnTo>
                <a:lnTo>
                  <a:pt x="24" y="40"/>
                </a:lnTo>
                <a:lnTo>
                  <a:pt x="26" y="38"/>
                </a:lnTo>
                <a:lnTo>
                  <a:pt x="30" y="34"/>
                </a:lnTo>
                <a:lnTo>
                  <a:pt x="30" y="34"/>
                </a:lnTo>
                <a:lnTo>
                  <a:pt x="28" y="30"/>
                </a:lnTo>
                <a:lnTo>
                  <a:pt x="28" y="30"/>
                </a:lnTo>
                <a:lnTo>
                  <a:pt x="26" y="26"/>
                </a:lnTo>
                <a:lnTo>
                  <a:pt x="26" y="26"/>
                </a:lnTo>
                <a:lnTo>
                  <a:pt x="22" y="24"/>
                </a:lnTo>
                <a:lnTo>
                  <a:pt x="18" y="22"/>
                </a:lnTo>
                <a:lnTo>
                  <a:pt x="18" y="22"/>
                </a:lnTo>
                <a:lnTo>
                  <a:pt x="16" y="22"/>
                </a:lnTo>
                <a:lnTo>
                  <a:pt x="12" y="24"/>
                </a:lnTo>
                <a:lnTo>
                  <a:pt x="12" y="24"/>
                </a:lnTo>
                <a:lnTo>
                  <a:pt x="10" y="26"/>
                </a:lnTo>
                <a:lnTo>
                  <a:pt x="10" y="30"/>
                </a:lnTo>
                <a:lnTo>
                  <a:pt x="10" y="30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5"/>
          <p:cNvSpPr>
            <a:spLocks/>
          </p:cNvSpPr>
          <p:nvPr/>
        </p:nvSpPr>
        <p:spPr bwMode="auto">
          <a:xfrm>
            <a:off x="8606093" y="3438026"/>
            <a:ext cx="106405" cy="127686"/>
          </a:xfrm>
          <a:custGeom>
            <a:avLst/>
            <a:gdLst>
              <a:gd name="T0" fmla="*/ 16 w 50"/>
              <a:gd name="T1" fmla="*/ 60 h 60"/>
              <a:gd name="T2" fmla="*/ 16 w 50"/>
              <a:gd name="T3" fmla="*/ 60 h 60"/>
              <a:gd name="T4" fmla="*/ 10 w 50"/>
              <a:gd name="T5" fmla="*/ 58 h 60"/>
              <a:gd name="T6" fmla="*/ 10 w 50"/>
              <a:gd name="T7" fmla="*/ 58 h 60"/>
              <a:gd name="T8" fmla="*/ 4 w 50"/>
              <a:gd name="T9" fmla="*/ 54 h 60"/>
              <a:gd name="T10" fmla="*/ 4 w 50"/>
              <a:gd name="T11" fmla="*/ 54 h 60"/>
              <a:gd name="T12" fmla="*/ 2 w 50"/>
              <a:gd name="T13" fmla="*/ 50 h 60"/>
              <a:gd name="T14" fmla="*/ 2 w 50"/>
              <a:gd name="T15" fmla="*/ 50 h 60"/>
              <a:gd name="T16" fmla="*/ 0 w 50"/>
              <a:gd name="T17" fmla="*/ 46 h 60"/>
              <a:gd name="T18" fmla="*/ 0 w 50"/>
              <a:gd name="T19" fmla="*/ 46 h 60"/>
              <a:gd name="T20" fmla="*/ 0 w 50"/>
              <a:gd name="T21" fmla="*/ 40 h 60"/>
              <a:gd name="T22" fmla="*/ 0 w 50"/>
              <a:gd name="T23" fmla="*/ 40 h 60"/>
              <a:gd name="T24" fmla="*/ 4 w 50"/>
              <a:gd name="T25" fmla="*/ 36 h 60"/>
              <a:gd name="T26" fmla="*/ 24 w 50"/>
              <a:gd name="T27" fmla="*/ 16 h 60"/>
              <a:gd name="T28" fmla="*/ 18 w 50"/>
              <a:gd name="T29" fmla="*/ 12 h 60"/>
              <a:gd name="T30" fmla="*/ 26 w 50"/>
              <a:gd name="T31" fmla="*/ 6 h 60"/>
              <a:gd name="T32" fmla="*/ 30 w 50"/>
              <a:gd name="T33" fmla="*/ 10 h 60"/>
              <a:gd name="T34" fmla="*/ 40 w 50"/>
              <a:gd name="T35" fmla="*/ 0 h 60"/>
              <a:gd name="T36" fmla="*/ 50 w 50"/>
              <a:gd name="T37" fmla="*/ 8 h 60"/>
              <a:gd name="T38" fmla="*/ 38 w 50"/>
              <a:gd name="T39" fmla="*/ 18 h 60"/>
              <a:gd name="T40" fmla="*/ 46 w 50"/>
              <a:gd name="T41" fmla="*/ 26 h 60"/>
              <a:gd name="T42" fmla="*/ 38 w 50"/>
              <a:gd name="T43" fmla="*/ 32 h 60"/>
              <a:gd name="T44" fmla="*/ 32 w 50"/>
              <a:gd name="T45" fmla="*/ 26 h 60"/>
              <a:gd name="T46" fmla="*/ 16 w 50"/>
              <a:gd name="T47" fmla="*/ 42 h 60"/>
              <a:gd name="T48" fmla="*/ 16 w 50"/>
              <a:gd name="T49" fmla="*/ 42 h 60"/>
              <a:gd name="T50" fmla="*/ 14 w 50"/>
              <a:gd name="T51" fmla="*/ 46 h 60"/>
              <a:gd name="T52" fmla="*/ 14 w 50"/>
              <a:gd name="T53" fmla="*/ 46 h 60"/>
              <a:gd name="T54" fmla="*/ 16 w 50"/>
              <a:gd name="T55" fmla="*/ 48 h 60"/>
              <a:gd name="T56" fmla="*/ 16 w 50"/>
              <a:gd name="T57" fmla="*/ 48 h 60"/>
              <a:gd name="T58" fmla="*/ 18 w 50"/>
              <a:gd name="T59" fmla="*/ 50 h 60"/>
              <a:gd name="T60" fmla="*/ 18 w 50"/>
              <a:gd name="T61" fmla="*/ 50 h 60"/>
              <a:gd name="T62" fmla="*/ 22 w 50"/>
              <a:gd name="T63" fmla="*/ 52 h 60"/>
              <a:gd name="T64" fmla="*/ 16 w 50"/>
              <a:gd name="T65" fmla="*/ 60 h 60"/>
              <a:gd name="T66" fmla="*/ 16 w 50"/>
              <a:gd name="T6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" h="60">
                <a:moveTo>
                  <a:pt x="16" y="60"/>
                </a:moveTo>
                <a:lnTo>
                  <a:pt x="16" y="60"/>
                </a:lnTo>
                <a:lnTo>
                  <a:pt x="10" y="58"/>
                </a:lnTo>
                <a:lnTo>
                  <a:pt x="10" y="58"/>
                </a:lnTo>
                <a:lnTo>
                  <a:pt x="4" y="54"/>
                </a:lnTo>
                <a:lnTo>
                  <a:pt x="4" y="54"/>
                </a:lnTo>
                <a:lnTo>
                  <a:pt x="2" y="50"/>
                </a:lnTo>
                <a:lnTo>
                  <a:pt x="2" y="50"/>
                </a:lnTo>
                <a:lnTo>
                  <a:pt x="0" y="46"/>
                </a:lnTo>
                <a:lnTo>
                  <a:pt x="0" y="46"/>
                </a:lnTo>
                <a:lnTo>
                  <a:pt x="0" y="40"/>
                </a:lnTo>
                <a:lnTo>
                  <a:pt x="0" y="40"/>
                </a:lnTo>
                <a:lnTo>
                  <a:pt x="4" y="36"/>
                </a:lnTo>
                <a:lnTo>
                  <a:pt x="24" y="16"/>
                </a:lnTo>
                <a:lnTo>
                  <a:pt x="18" y="12"/>
                </a:lnTo>
                <a:lnTo>
                  <a:pt x="26" y="6"/>
                </a:lnTo>
                <a:lnTo>
                  <a:pt x="30" y="10"/>
                </a:lnTo>
                <a:lnTo>
                  <a:pt x="40" y="0"/>
                </a:lnTo>
                <a:lnTo>
                  <a:pt x="50" y="8"/>
                </a:lnTo>
                <a:lnTo>
                  <a:pt x="38" y="18"/>
                </a:lnTo>
                <a:lnTo>
                  <a:pt x="46" y="26"/>
                </a:lnTo>
                <a:lnTo>
                  <a:pt x="38" y="32"/>
                </a:lnTo>
                <a:lnTo>
                  <a:pt x="32" y="26"/>
                </a:lnTo>
                <a:lnTo>
                  <a:pt x="16" y="42"/>
                </a:lnTo>
                <a:lnTo>
                  <a:pt x="16" y="42"/>
                </a:lnTo>
                <a:lnTo>
                  <a:pt x="14" y="46"/>
                </a:lnTo>
                <a:lnTo>
                  <a:pt x="14" y="46"/>
                </a:lnTo>
                <a:lnTo>
                  <a:pt x="16" y="48"/>
                </a:lnTo>
                <a:lnTo>
                  <a:pt x="16" y="48"/>
                </a:lnTo>
                <a:lnTo>
                  <a:pt x="18" y="50"/>
                </a:lnTo>
                <a:lnTo>
                  <a:pt x="18" y="50"/>
                </a:lnTo>
                <a:lnTo>
                  <a:pt x="22" y="52"/>
                </a:lnTo>
                <a:lnTo>
                  <a:pt x="16" y="60"/>
                </a:lnTo>
                <a:lnTo>
                  <a:pt x="16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661424" y="3523150"/>
            <a:ext cx="106405" cy="106405"/>
          </a:xfrm>
          <a:custGeom>
            <a:avLst/>
            <a:gdLst>
              <a:gd name="T0" fmla="*/ 8 w 50"/>
              <a:gd name="T1" fmla="*/ 42 h 50"/>
              <a:gd name="T2" fmla="*/ 2 w 50"/>
              <a:gd name="T3" fmla="*/ 34 h 50"/>
              <a:gd name="T4" fmla="*/ 0 w 50"/>
              <a:gd name="T5" fmla="*/ 24 h 50"/>
              <a:gd name="T6" fmla="*/ 2 w 50"/>
              <a:gd name="T7" fmla="*/ 14 h 50"/>
              <a:gd name="T8" fmla="*/ 6 w 50"/>
              <a:gd name="T9" fmla="*/ 6 h 50"/>
              <a:gd name="T10" fmla="*/ 14 w 50"/>
              <a:gd name="T11" fmla="*/ 2 h 50"/>
              <a:gd name="T12" fmla="*/ 24 w 50"/>
              <a:gd name="T13" fmla="*/ 0 h 50"/>
              <a:gd name="T14" fmla="*/ 34 w 50"/>
              <a:gd name="T15" fmla="*/ 2 h 50"/>
              <a:gd name="T16" fmla="*/ 42 w 50"/>
              <a:gd name="T17" fmla="*/ 8 h 50"/>
              <a:gd name="T18" fmla="*/ 48 w 50"/>
              <a:gd name="T19" fmla="*/ 16 h 50"/>
              <a:gd name="T20" fmla="*/ 50 w 50"/>
              <a:gd name="T21" fmla="*/ 26 h 50"/>
              <a:gd name="T22" fmla="*/ 48 w 50"/>
              <a:gd name="T23" fmla="*/ 34 h 50"/>
              <a:gd name="T24" fmla="*/ 42 w 50"/>
              <a:gd name="T25" fmla="*/ 42 h 50"/>
              <a:gd name="T26" fmla="*/ 40 w 50"/>
              <a:gd name="T27" fmla="*/ 44 h 50"/>
              <a:gd name="T28" fmla="*/ 14 w 50"/>
              <a:gd name="T29" fmla="*/ 18 h 50"/>
              <a:gd name="T30" fmla="*/ 10 w 50"/>
              <a:gd name="T31" fmla="*/ 24 h 50"/>
              <a:gd name="T32" fmla="*/ 10 w 50"/>
              <a:gd name="T33" fmla="*/ 28 h 50"/>
              <a:gd name="T34" fmla="*/ 12 w 50"/>
              <a:gd name="T35" fmla="*/ 32 h 50"/>
              <a:gd name="T36" fmla="*/ 14 w 50"/>
              <a:gd name="T37" fmla="*/ 36 h 50"/>
              <a:gd name="T38" fmla="*/ 20 w 50"/>
              <a:gd name="T39" fmla="*/ 40 h 50"/>
              <a:gd name="T40" fmla="*/ 26 w 50"/>
              <a:gd name="T41" fmla="*/ 40 h 50"/>
              <a:gd name="T42" fmla="*/ 32 w 50"/>
              <a:gd name="T43" fmla="*/ 48 h 50"/>
              <a:gd name="T44" fmla="*/ 20 w 50"/>
              <a:gd name="T45" fmla="*/ 50 h 50"/>
              <a:gd name="T46" fmla="*/ 12 w 50"/>
              <a:gd name="T47" fmla="*/ 46 h 50"/>
              <a:gd name="T48" fmla="*/ 8 w 50"/>
              <a:gd name="T49" fmla="*/ 42 h 50"/>
              <a:gd name="T50" fmla="*/ 36 w 50"/>
              <a:gd name="T51" fmla="*/ 30 h 50"/>
              <a:gd name="T52" fmla="*/ 40 w 50"/>
              <a:gd name="T53" fmla="*/ 22 h 50"/>
              <a:gd name="T54" fmla="*/ 38 w 50"/>
              <a:gd name="T55" fmla="*/ 18 h 50"/>
              <a:gd name="T56" fmla="*/ 36 w 50"/>
              <a:gd name="T57" fmla="*/ 14 h 50"/>
              <a:gd name="T58" fmla="*/ 32 w 50"/>
              <a:gd name="T59" fmla="*/ 10 h 50"/>
              <a:gd name="T60" fmla="*/ 28 w 50"/>
              <a:gd name="T61" fmla="*/ 10 h 50"/>
              <a:gd name="T62" fmla="*/ 22 w 50"/>
              <a:gd name="T63" fmla="*/ 10 h 50"/>
              <a:gd name="T64" fmla="*/ 36 w 50"/>
              <a:gd name="T65" fmla="*/ 3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8" y="42"/>
                </a:moveTo>
                <a:lnTo>
                  <a:pt x="8" y="42"/>
                </a:lnTo>
                <a:lnTo>
                  <a:pt x="2" y="34"/>
                </a:lnTo>
                <a:lnTo>
                  <a:pt x="2" y="34"/>
                </a:lnTo>
                <a:lnTo>
                  <a:pt x="0" y="24"/>
                </a:lnTo>
                <a:lnTo>
                  <a:pt x="0" y="24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2" y="8"/>
                </a:lnTo>
                <a:lnTo>
                  <a:pt x="42" y="8"/>
                </a:lnTo>
                <a:lnTo>
                  <a:pt x="48" y="16"/>
                </a:lnTo>
                <a:lnTo>
                  <a:pt x="48" y="16"/>
                </a:lnTo>
                <a:lnTo>
                  <a:pt x="50" y="26"/>
                </a:lnTo>
                <a:lnTo>
                  <a:pt x="50" y="26"/>
                </a:lnTo>
                <a:lnTo>
                  <a:pt x="48" y="34"/>
                </a:lnTo>
                <a:lnTo>
                  <a:pt x="48" y="34"/>
                </a:lnTo>
                <a:lnTo>
                  <a:pt x="42" y="42"/>
                </a:lnTo>
                <a:lnTo>
                  <a:pt x="42" y="42"/>
                </a:lnTo>
                <a:lnTo>
                  <a:pt x="40" y="44"/>
                </a:lnTo>
                <a:lnTo>
                  <a:pt x="40" y="44"/>
                </a:lnTo>
                <a:lnTo>
                  <a:pt x="40" y="44"/>
                </a:lnTo>
                <a:lnTo>
                  <a:pt x="14" y="18"/>
                </a:lnTo>
                <a:lnTo>
                  <a:pt x="14" y="18"/>
                </a:lnTo>
                <a:lnTo>
                  <a:pt x="10" y="24"/>
                </a:lnTo>
                <a:lnTo>
                  <a:pt x="10" y="24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4" y="36"/>
                </a:lnTo>
                <a:lnTo>
                  <a:pt x="14" y="36"/>
                </a:lnTo>
                <a:lnTo>
                  <a:pt x="20" y="40"/>
                </a:lnTo>
                <a:lnTo>
                  <a:pt x="20" y="40"/>
                </a:lnTo>
                <a:lnTo>
                  <a:pt x="26" y="40"/>
                </a:lnTo>
                <a:lnTo>
                  <a:pt x="32" y="48"/>
                </a:lnTo>
                <a:lnTo>
                  <a:pt x="32" y="48"/>
                </a:lnTo>
                <a:lnTo>
                  <a:pt x="26" y="50"/>
                </a:lnTo>
                <a:lnTo>
                  <a:pt x="20" y="50"/>
                </a:lnTo>
                <a:lnTo>
                  <a:pt x="20" y="50"/>
                </a:lnTo>
                <a:lnTo>
                  <a:pt x="12" y="46"/>
                </a:lnTo>
                <a:lnTo>
                  <a:pt x="8" y="42"/>
                </a:lnTo>
                <a:lnTo>
                  <a:pt x="8" y="42"/>
                </a:lnTo>
                <a:close/>
                <a:moveTo>
                  <a:pt x="36" y="30"/>
                </a:moveTo>
                <a:lnTo>
                  <a:pt x="36" y="30"/>
                </a:lnTo>
                <a:lnTo>
                  <a:pt x="38" y="26"/>
                </a:lnTo>
                <a:lnTo>
                  <a:pt x="40" y="22"/>
                </a:lnTo>
                <a:lnTo>
                  <a:pt x="40" y="22"/>
                </a:lnTo>
                <a:lnTo>
                  <a:pt x="38" y="18"/>
                </a:lnTo>
                <a:lnTo>
                  <a:pt x="36" y="14"/>
                </a:lnTo>
                <a:lnTo>
                  <a:pt x="36" y="14"/>
                </a:lnTo>
                <a:lnTo>
                  <a:pt x="32" y="10"/>
                </a:lnTo>
                <a:lnTo>
                  <a:pt x="32" y="10"/>
                </a:lnTo>
                <a:lnTo>
                  <a:pt x="28" y="10"/>
                </a:lnTo>
                <a:lnTo>
                  <a:pt x="28" y="10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36" y="30"/>
                </a:lnTo>
                <a:lnTo>
                  <a:pt x="3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7"/>
          <p:cNvSpPr>
            <a:spLocks noEditPoints="1"/>
          </p:cNvSpPr>
          <p:nvPr/>
        </p:nvSpPr>
        <p:spPr bwMode="auto">
          <a:xfrm>
            <a:off x="8708242" y="3604017"/>
            <a:ext cx="157479" cy="136198"/>
          </a:xfrm>
          <a:custGeom>
            <a:avLst/>
            <a:gdLst>
              <a:gd name="T0" fmla="*/ 22 w 74"/>
              <a:gd name="T1" fmla="*/ 40 h 64"/>
              <a:gd name="T2" fmla="*/ 16 w 74"/>
              <a:gd name="T3" fmla="*/ 32 h 64"/>
              <a:gd name="T4" fmla="*/ 16 w 74"/>
              <a:gd name="T5" fmla="*/ 24 h 64"/>
              <a:gd name="T6" fmla="*/ 18 w 74"/>
              <a:gd name="T7" fmla="*/ 14 h 64"/>
              <a:gd name="T8" fmla="*/ 24 w 74"/>
              <a:gd name="T9" fmla="*/ 8 h 64"/>
              <a:gd name="T10" fmla="*/ 32 w 74"/>
              <a:gd name="T11" fmla="*/ 2 h 64"/>
              <a:gd name="T12" fmla="*/ 40 w 74"/>
              <a:gd name="T13" fmla="*/ 0 h 64"/>
              <a:gd name="T14" fmla="*/ 48 w 74"/>
              <a:gd name="T15" fmla="*/ 0 h 64"/>
              <a:gd name="T16" fmla="*/ 56 w 74"/>
              <a:gd name="T17" fmla="*/ 6 h 64"/>
              <a:gd name="T18" fmla="*/ 62 w 74"/>
              <a:gd name="T19" fmla="*/ 14 h 64"/>
              <a:gd name="T20" fmla="*/ 62 w 74"/>
              <a:gd name="T21" fmla="*/ 24 h 64"/>
              <a:gd name="T22" fmla="*/ 74 w 74"/>
              <a:gd name="T23" fmla="*/ 26 h 64"/>
              <a:gd name="T24" fmla="*/ 42 w 74"/>
              <a:gd name="T25" fmla="*/ 58 h 64"/>
              <a:gd name="T26" fmla="*/ 34 w 74"/>
              <a:gd name="T27" fmla="*/ 62 h 64"/>
              <a:gd name="T28" fmla="*/ 26 w 74"/>
              <a:gd name="T29" fmla="*/ 64 h 64"/>
              <a:gd name="T30" fmla="*/ 16 w 74"/>
              <a:gd name="T31" fmla="*/ 60 h 64"/>
              <a:gd name="T32" fmla="*/ 8 w 74"/>
              <a:gd name="T33" fmla="*/ 54 h 64"/>
              <a:gd name="T34" fmla="*/ 2 w 74"/>
              <a:gd name="T35" fmla="*/ 44 h 64"/>
              <a:gd name="T36" fmla="*/ 0 w 74"/>
              <a:gd name="T37" fmla="*/ 38 h 64"/>
              <a:gd name="T38" fmla="*/ 8 w 74"/>
              <a:gd name="T39" fmla="*/ 32 h 64"/>
              <a:gd name="T40" fmla="*/ 10 w 74"/>
              <a:gd name="T41" fmla="*/ 40 h 64"/>
              <a:gd name="T42" fmla="*/ 14 w 74"/>
              <a:gd name="T43" fmla="*/ 48 h 64"/>
              <a:gd name="T44" fmla="*/ 20 w 74"/>
              <a:gd name="T45" fmla="*/ 52 h 64"/>
              <a:gd name="T46" fmla="*/ 24 w 74"/>
              <a:gd name="T47" fmla="*/ 52 h 64"/>
              <a:gd name="T48" fmla="*/ 30 w 74"/>
              <a:gd name="T49" fmla="*/ 52 h 64"/>
              <a:gd name="T50" fmla="*/ 34 w 74"/>
              <a:gd name="T51" fmla="*/ 48 h 64"/>
              <a:gd name="T52" fmla="*/ 38 w 74"/>
              <a:gd name="T53" fmla="*/ 44 h 64"/>
              <a:gd name="T54" fmla="*/ 30 w 74"/>
              <a:gd name="T55" fmla="*/ 44 h 64"/>
              <a:gd name="T56" fmla="*/ 22 w 74"/>
              <a:gd name="T57" fmla="*/ 40 h 64"/>
              <a:gd name="T58" fmla="*/ 32 w 74"/>
              <a:gd name="T59" fmla="*/ 36 h 64"/>
              <a:gd name="T60" fmla="*/ 34 w 74"/>
              <a:gd name="T61" fmla="*/ 38 h 64"/>
              <a:gd name="T62" fmla="*/ 38 w 74"/>
              <a:gd name="T63" fmla="*/ 38 h 64"/>
              <a:gd name="T64" fmla="*/ 42 w 74"/>
              <a:gd name="T65" fmla="*/ 38 h 64"/>
              <a:gd name="T66" fmla="*/ 46 w 74"/>
              <a:gd name="T67" fmla="*/ 38 h 64"/>
              <a:gd name="T68" fmla="*/ 54 w 74"/>
              <a:gd name="T69" fmla="*/ 30 h 64"/>
              <a:gd name="T70" fmla="*/ 54 w 74"/>
              <a:gd name="T71" fmla="*/ 22 h 64"/>
              <a:gd name="T72" fmla="*/ 52 w 74"/>
              <a:gd name="T73" fmla="*/ 18 h 64"/>
              <a:gd name="T74" fmla="*/ 50 w 74"/>
              <a:gd name="T75" fmla="*/ 14 h 64"/>
              <a:gd name="T76" fmla="*/ 46 w 74"/>
              <a:gd name="T77" fmla="*/ 12 h 64"/>
              <a:gd name="T78" fmla="*/ 42 w 74"/>
              <a:gd name="T79" fmla="*/ 12 h 64"/>
              <a:gd name="T80" fmla="*/ 36 w 74"/>
              <a:gd name="T81" fmla="*/ 12 h 64"/>
              <a:gd name="T82" fmla="*/ 32 w 74"/>
              <a:gd name="T83" fmla="*/ 16 h 64"/>
              <a:gd name="T84" fmla="*/ 28 w 74"/>
              <a:gd name="T85" fmla="*/ 20 h 64"/>
              <a:gd name="T86" fmla="*/ 28 w 74"/>
              <a:gd name="T87" fmla="*/ 26 h 64"/>
              <a:gd name="T88" fmla="*/ 28 w 74"/>
              <a:gd name="T89" fmla="*/ 30 h 64"/>
              <a:gd name="T90" fmla="*/ 32 w 74"/>
              <a:gd name="T91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64">
                <a:moveTo>
                  <a:pt x="22" y="40"/>
                </a:moveTo>
                <a:lnTo>
                  <a:pt x="22" y="40"/>
                </a:lnTo>
                <a:lnTo>
                  <a:pt x="16" y="32"/>
                </a:lnTo>
                <a:lnTo>
                  <a:pt x="16" y="32"/>
                </a:lnTo>
                <a:lnTo>
                  <a:pt x="16" y="24"/>
                </a:lnTo>
                <a:lnTo>
                  <a:pt x="16" y="24"/>
                </a:lnTo>
                <a:lnTo>
                  <a:pt x="18" y="14"/>
                </a:lnTo>
                <a:lnTo>
                  <a:pt x="18" y="14"/>
                </a:lnTo>
                <a:lnTo>
                  <a:pt x="24" y="8"/>
                </a:lnTo>
                <a:lnTo>
                  <a:pt x="24" y="8"/>
                </a:lnTo>
                <a:lnTo>
                  <a:pt x="32" y="2"/>
                </a:lnTo>
                <a:lnTo>
                  <a:pt x="32" y="2"/>
                </a:lnTo>
                <a:lnTo>
                  <a:pt x="40" y="0"/>
                </a:lnTo>
                <a:lnTo>
                  <a:pt x="40" y="0"/>
                </a:lnTo>
                <a:lnTo>
                  <a:pt x="48" y="0"/>
                </a:lnTo>
                <a:lnTo>
                  <a:pt x="48" y="0"/>
                </a:lnTo>
                <a:lnTo>
                  <a:pt x="56" y="6"/>
                </a:lnTo>
                <a:lnTo>
                  <a:pt x="56" y="6"/>
                </a:lnTo>
                <a:lnTo>
                  <a:pt x="60" y="10"/>
                </a:lnTo>
                <a:lnTo>
                  <a:pt x="62" y="14"/>
                </a:lnTo>
                <a:lnTo>
                  <a:pt x="62" y="14"/>
                </a:lnTo>
                <a:lnTo>
                  <a:pt x="62" y="24"/>
                </a:lnTo>
                <a:lnTo>
                  <a:pt x="68" y="18"/>
                </a:lnTo>
                <a:lnTo>
                  <a:pt x="74" y="26"/>
                </a:lnTo>
                <a:lnTo>
                  <a:pt x="42" y="58"/>
                </a:lnTo>
                <a:lnTo>
                  <a:pt x="42" y="58"/>
                </a:lnTo>
                <a:lnTo>
                  <a:pt x="34" y="62"/>
                </a:lnTo>
                <a:lnTo>
                  <a:pt x="34" y="62"/>
                </a:lnTo>
                <a:lnTo>
                  <a:pt x="26" y="64"/>
                </a:lnTo>
                <a:lnTo>
                  <a:pt x="26" y="64"/>
                </a:lnTo>
                <a:lnTo>
                  <a:pt x="16" y="60"/>
                </a:lnTo>
                <a:lnTo>
                  <a:pt x="16" y="60"/>
                </a:lnTo>
                <a:lnTo>
                  <a:pt x="8" y="54"/>
                </a:lnTo>
                <a:lnTo>
                  <a:pt x="8" y="54"/>
                </a:lnTo>
                <a:lnTo>
                  <a:pt x="4" y="48"/>
                </a:lnTo>
                <a:lnTo>
                  <a:pt x="2" y="44"/>
                </a:lnTo>
                <a:lnTo>
                  <a:pt x="2" y="44"/>
                </a:lnTo>
                <a:lnTo>
                  <a:pt x="0" y="38"/>
                </a:lnTo>
                <a:lnTo>
                  <a:pt x="0" y="32"/>
                </a:lnTo>
                <a:lnTo>
                  <a:pt x="8" y="32"/>
                </a:lnTo>
                <a:lnTo>
                  <a:pt x="8" y="32"/>
                </a:lnTo>
                <a:lnTo>
                  <a:pt x="10" y="40"/>
                </a:lnTo>
                <a:lnTo>
                  <a:pt x="10" y="40"/>
                </a:lnTo>
                <a:lnTo>
                  <a:pt x="14" y="48"/>
                </a:lnTo>
                <a:lnTo>
                  <a:pt x="14" y="48"/>
                </a:lnTo>
                <a:lnTo>
                  <a:pt x="20" y="52"/>
                </a:lnTo>
                <a:lnTo>
                  <a:pt x="20" y="52"/>
                </a:lnTo>
                <a:lnTo>
                  <a:pt x="24" y="52"/>
                </a:lnTo>
                <a:lnTo>
                  <a:pt x="24" y="52"/>
                </a:lnTo>
                <a:lnTo>
                  <a:pt x="30" y="52"/>
                </a:lnTo>
                <a:lnTo>
                  <a:pt x="30" y="52"/>
                </a:lnTo>
                <a:lnTo>
                  <a:pt x="34" y="48"/>
                </a:lnTo>
                <a:lnTo>
                  <a:pt x="38" y="44"/>
                </a:lnTo>
                <a:lnTo>
                  <a:pt x="38" y="44"/>
                </a:lnTo>
                <a:lnTo>
                  <a:pt x="34" y="44"/>
                </a:lnTo>
                <a:lnTo>
                  <a:pt x="30" y="44"/>
                </a:lnTo>
                <a:lnTo>
                  <a:pt x="30" y="44"/>
                </a:lnTo>
                <a:lnTo>
                  <a:pt x="22" y="40"/>
                </a:lnTo>
                <a:lnTo>
                  <a:pt x="22" y="40"/>
                </a:lnTo>
                <a:close/>
                <a:moveTo>
                  <a:pt x="32" y="36"/>
                </a:moveTo>
                <a:lnTo>
                  <a:pt x="32" y="36"/>
                </a:lnTo>
                <a:lnTo>
                  <a:pt x="34" y="38"/>
                </a:lnTo>
                <a:lnTo>
                  <a:pt x="34" y="38"/>
                </a:lnTo>
                <a:lnTo>
                  <a:pt x="38" y="38"/>
                </a:lnTo>
                <a:lnTo>
                  <a:pt x="38" y="38"/>
                </a:lnTo>
                <a:lnTo>
                  <a:pt x="42" y="38"/>
                </a:lnTo>
                <a:lnTo>
                  <a:pt x="42" y="38"/>
                </a:lnTo>
                <a:lnTo>
                  <a:pt x="46" y="38"/>
                </a:lnTo>
                <a:lnTo>
                  <a:pt x="54" y="30"/>
                </a:lnTo>
                <a:lnTo>
                  <a:pt x="54" y="30"/>
                </a:lnTo>
                <a:lnTo>
                  <a:pt x="54" y="26"/>
                </a:lnTo>
                <a:lnTo>
                  <a:pt x="54" y="22"/>
                </a:lnTo>
                <a:lnTo>
                  <a:pt x="54" y="22"/>
                </a:lnTo>
                <a:lnTo>
                  <a:pt x="52" y="18"/>
                </a:lnTo>
                <a:lnTo>
                  <a:pt x="50" y="14"/>
                </a:lnTo>
                <a:lnTo>
                  <a:pt x="50" y="14"/>
                </a:lnTo>
                <a:lnTo>
                  <a:pt x="46" y="12"/>
                </a:lnTo>
                <a:lnTo>
                  <a:pt x="46" y="12"/>
                </a:lnTo>
                <a:lnTo>
                  <a:pt x="42" y="12"/>
                </a:lnTo>
                <a:lnTo>
                  <a:pt x="42" y="12"/>
                </a:lnTo>
                <a:lnTo>
                  <a:pt x="36" y="12"/>
                </a:lnTo>
                <a:lnTo>
                  <a:pt x="36" y="12"/>
                </a:lnTo>
                <a:lnTo>
                  <a:pt x="32" y="16"/>
                </a:lnTo>
                <a:lnTo>
                  <a:pt x="32" y="16"/>
                </a:lnTo>
                <a:lnTo>
                  <a:pt x="28" y="20"/>
                </a:lnTo>
                <a:lnTo>
                  <a:pt x="28" y="20"/>
                </a:lnTo>
                <a:lnTo>
                  <a:pt x="28" y="26"/>
                </a:lnTo>
                <a:lnTo>
                  <a:pt x="28" y="26"/>
                </a:lnTo>
                <a:lnTo>
                  <a:pt x="28" y="30"/>
                </a:lnTo>
                <a:lnTo>
                  <a:pt x="28" y="30"/>
                </a:lnTo>
                <a:lnTo>
                  <a:pt x="32" y="36"/>
                </a:lnTo>
                <a:lnTo>
                  <a:pt x="32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>
            <a:off x="8784853" y="3667860"/>
            <a:ext cx="165991" cy="131942"/>
          </a:xfrm>
          <a:custGeom>
            <a:avLst/>
            <a:gdLst>
              <a:gd name="T0" fmla="*/ 8 w 78"/>
              <a:gd name="T1" fmla="*/ 44 h 62"/>
              <a:gd name="T2" fmla="*/ 8 w 78"/>
              <a:gd name="T3" fmla="*/ 44 h 62"/>
              <a:gd name="T4" fmla="*/ 8 w 78"/>
              <a:gd name="T5" fmla="*/ 46 h 62"/>
              <a:gd name="T6" fmla="*/ 8 w 78"/>
              <a:gd name="T7" fmla="*/ 46 h 62"/>
              <a:gd name="T8" fmla="*/ 10 w 78"/>
              <a:gd name="T9" fmla="*/ 48 h 62"/>
              <a:gd name="T10" fmla="*/ 10 w 78"/>
              <a:gd name="T11" fmla="*/ 48 h 62"/>
              <a:gd name="T12" fmla="*/ 12 w 78"/>
              <a:gd name="T13" fmla="*/ 50 h 62"/>
              <a:gd name="T14" fmla="*/ 12 w 78"/>
              <a:gd name="T15" fmla="*/ 50 h 62"/>
              <a:gd name="T16" fmla="*/ 14 w 78"/>
              <a:gd name="T17" fmla="*/ 50 h 62"/>
              <a:gd name="T18" fmla="*/ 14 w 78"/>
              <a:gd name="T19" fmla="*/ 50 h 62"/>
              <a:gd name="T20" fmla="*/ 18 w 78"/>
              <a:gd name="T21" fmla="*/ 48 h 62"/>
              <a:gd name="T22" fmla="*/ 18 w 78"/>
              <a:gd name="T23" fmla="*/ 48 h 62"/>
              <a:gd name="T24" fmla="*/ 22 w 78"/>
              <a:gd name="T25" fmla="*/ 46 h 62"/>
              <a:gd name="T26" fmla="*/ 44 w 78"/>
              <a:gd name="T27" fmla="*/ 0 h 62"/>
              <a:gd name="T28" fmla="*/ 52 w 78"/>
              <a:gd name="T29" fmla="*/ 8 h 62"/>
              <a:gd name="T30" fmla="*/ 34 w 78"/>
              <a:gd name="T31" fmla="*/ 44 h 62"/>
              <a:gd name="T32" fmla="*/ 70 w 78"/>
              <a:gd name="T33" fmla="*/ 26 h 62"/>
              <a:gd name="T34" fmla="*/ 78 w 78"/>
              <a:gd name="T35" fmla="*/ 34 h 62"/>
              <a:gd name="T36" fmla="*/ 22 w 78"/>
              <a:gd name="T37" fmla="*/ 60 h 62"/>
              <a:gd name="T38" fmla="*/ 22 w 78"/>
              <a:gd name="T39" fmla="*/ 60 h 62"/>
              <a:gd name="T40" fmla="*/ 18 w 78"/>
              <a:gd name="T41" fmla="*/ 62 h 62"/>
              <a:gd name="T42" fmla="*/ 12 w 78"/>
              <a:gd name="T43" fmla="*/ 62 h 62"/>
              <a:gd name="T44" fmla="*/ 12 w 78"/>
              <a:gd name="T45" fmla="*/ 62 h 62"/>
              <a:gd name="T46" fmla="*/ 8 w 78"/>
              <a:gd name="T47" fmla="*/ 60 h 62"/>
              <a:gd name="T48" fmla="*/ 4 w 78"/>
              <a:gd name="T49" fmla="*/ 56 h 62"/>
              <a:gd name="T50" fmla="*/ 4 w 78"/>
              <a:gd name="T51" fmla="*/ 56 h 62"/>
              <a:gd name="T52" fmla="*/ 2 w 78"/>
              <a:gd name="T53" fmla="*/ 54 h 62"/>
              <a:gd name="T54" fmla="*/ 2 w 78"/>
              <a:gd name="T55" fmla="*/ 54 h 62"/>
              <a:gd name="T56" fmla="*/ 0 w 78"/>
              <a:gd name="T57" fmla="*/ 52 h 62"/>
              <a:gd name="T58" fmla="*/ 8 w 78"/>
              <a:gd name="T59" fmla="*/ 44 h 62"/>
              <a:gd name="T60" fmla="*/ 8 w 78"/>
              <a:gd name="T6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8" h="62">
                <a:moveTo>
                  <a:pt x="8" y="44"/>
                </a:moveTo>
                <a:lnTo>
                  <a:pt x="8" y="44"/>
                </a:lnTo>
                <a:lnTo>
                  <a:pt x="8" y="46"/>
                </a:lnTo>
                <a:lnTo>
                  <a:pt x="8" y="46"/>
                </a:lnTo>
                <a:lnTo>
                  <a:pt x="10" y="48"/>
                </a:lnTo>
                <a:lnTo>
                  <a:pt x="10" y="48"/>
                </a:lnTo>
                <a:lnTo>
                  <a:pt x="12" y="50"/>
                </a:lnTo>
                <a:lnTo>
                  <a:pt x="12" y="50"/>
                </a:lnTo>
                <a:lnTo>
                  <a:pt x="14" y="50"/>
                </a:lnTo>
                <a:lnTo>
                  <a:pt x="14" y="50"/>
                </a:lnTo>
                <a:lnTo>
                  <a:pt x="18" y="48"/>
                </a:lnTo>
                <a:lnTo>
                  <a:pt x="18" y="48"/>
                </a:lnTo>
                <a:lnTo>
                  <a:pt x="22" y="46"/>
                </a:lnTo>
                <a:lnTo>
                  <a:pt x="44" y="0"/>
                </a:lnTo>
                <a:lnTo>
                  <a:pt x="52" y="8"/>
                </a:lnTo>
                <a:lnTo>
                  <a:pt x="34" y="44"/>
                </a:lnTo>
                <a:lnTo>
                  <a:pt x="70" y="26"/>
                </a:lnTo>
                <a:lnTo>
                  <a:pt x="78" y="34"/>
                </a:lnTo>
                <a:lnTo>
                  <a:pt x="22" y="60"/>
                </a:lnTo>
                <a:lnTo>
                  <a:pt x="22" y="60"/>
                </a:lnTo>
                <a:lnTo>
                  <a:pt x="18" y="62"/>
                </a:lnTo>
                <a:lnTo>
                  <a:pt x="12" y="62"/>
                </a:lnTo>
                <a:lnTo>
                  <a:pt x="12" y="62"/>
                </a:lnTo>
                <a:lnTo>
                  <a:pt x="8" y="60"/>
                </a:lnTo>
                <a:lnTo>
                  <a:pt x="4" y="56"/>
                </a:lnTo>
                <a:lnTo>
                  <a:pt x="4" y="56"/>
                </a:lnTo>
                <a:lnTo>
                  <a:pt x="2" y="54"/>
                </a:lnTo>
                <a:lnTo>
                  <a:pt x="2" y="54"/>
                </a:lnTo>
                <a:lnTo>
                  <a:pt x="0" y="52"/>
                </a:lnTo>
                <a:lnTo>
                  <a:pt x="8" y="44"/>
                </a:lnTo>
                <a:lnTo>
                  <a:pt x="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9"/>
          <p:cNvSpPr>
            <a:spLocks/>
          </p:cNvSpPr>
          <p:nvPr/>
        </p:nvSpPr>
        <p:spPr bwMode="auto">
          <a:xfrm>
            <a:off x="4303090" y="3757240"/>
            <a:ext cx="195785" cy="191528"/>
          </a:xfrm>
          <a:custGeom>
            <a:avLst/>
            <a:gdLst>
              <a:gd name="T0" fmla="*/ 84 w 92"/>
              <a:gd name="T1" fmla="*/ 54 h 90"/>
              <a:gd name="T2" fmla="*/ 52 w 92"/>
              <a:gd name="T3" fmla="*/ 24 h 90"/>
              <a:gd name="T4" fmla="*/ 64 w 92"/>
              <a:gd name="T5" fmla="*/ 58 h 90"/>
              <a:gd name="T6" fmla="*/ 58 w 92"/>
              <a:gd name="T7" fmla="*/ 62 h 90"/>
              <a:gd name="T8" fmla="*/ 24 w 92"/>
              <a:gd name="T9" fmla="*/ 52 h 90"/>
              <a:gd name="T10" fmla="*/ 54 w 92"/>
              <a:gd name="T11" fmla="*/ 82 h 90"/>
              <a:gd name="T12" fmla="*/ 46 w 92"/>
              <a:gd name="T13" fmla="*/ 90 h 90"/>
              <a:gd name="T14" fmla="*/ 0 w 92"/>
              <a:gd name="T15" fmla="*/ 44 h 90"/>
              <a:gd name="T16" fmla="*/ 10 w 92"/>
              <a:gd name="T17" fmla="*/ 36 h 90"/>
              <a:gd name="T18" fmla="*/ 50 w 92"/>
              <a:gd name="T19" fmla="*/ 48 h 90"/>
              <a:gd name="T20" fmla="*/ 38 w 92"/>
              <a:gd name="T21" fmla="*/ 8 h 90"/>
              <a:gd name="T22" fmla="*/ 46 w 92"/>
              <a:gd name="T23" fmla="*/ 0 h 90"/>
              <a:gd name="T24" fmla="*/ 92 w 92"/>
              <a:gd name="T25" fmla="*/ 44 h 90"/>
              <a:gd name="T26" fmla="*/ 84 w 92"/>
              <a:gd name="T27" fmla="*/ 54 h 90"/>
              <a:gd name="T28" fmla="*/ 84 w 92"/>
              <a:gd name="T29" fmla="*/ 5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" h="90">
                <a:moveTo>
                  <a:pt x="84" y="54"/>
                </a:moveTo>
                <a:lnTo>
                  <a:pt x="52" y="24"/>
                </a:lnTo>
                <a:lnTo>
                  <a:pt x="64" y="58"/>
                </a:lnTo>
                <a:lnTo>
                  <a:pt x="58" y="62"/>
                </a:lnTo>
                <a:lnTo>
                  <a:pt x="24" y="52"/>
                </a:lnTo>
                <a:lnTo>
                  <a:pt x="54" y="82"/>
                </a:lnTo>
                <a:lnTo>
                  <a:pt x="46" y="90"/>
                </a:lnTo>
                <a:lnTo>
                  <a:pt x="0" y="44"/>
                </a:lnTo>
                <a:lnTo>
                  <a:pt x="10" y="36"/>
                </a:lnTo>
                <a:lnTo>
                  <a:pt x="50" y="48"/>
                </a:lnTo>
                <a:lnTo>
                  <a:pt x="38" y="8"/>
                </a:lnTo>
                <a:lnTo>
                  <a:pt x="46" y="0"/>
                </a:lnTo>
                <a:lnTo>
                  <a:pt x="92" y="44"/>
                </a:lnTo>
                <a:lnTo>
                  <a:pt x="84" y="54"/>
                </a:lnTo>
                <a:lnTo>
                  <a:pt x="84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0"/>
          <p:cNvSpPr>
            <a:spLocks noEditPoints="1"/>
          </p:cNvSpPr>
          <p:nvPr/>
        </p:nvSpPr>
        <p:spPr bwMode="auto">
          <a:xfrm>
            <a:off x="4452057" y="3714678"/>
            <a:ext cx="127686" cy="110661"/>
          </a:xfrm>
          <a:custGeom>
            <a:avLst/>
            <a:gdLst>
              <a:gd name="T0" fmla="*/ 40 w 60"/>
              <a:gd name="T1" fmla="*/ 48 h 52"/>
              <a:gd name="T2" fmla="*/ 34 w 60"/>
              <a:gd name="T3" fmla="*/ 52 h 52"/>
              <a:gd name="T4" fmla="*/ 28 w 60"/>
              <a:gd name="T5" fmla="*/ 52 h 52"/>
              <a:gd name="T6" fmla="*/ 24 w 60"/>
              <a:gd name="T7" fmla="*/ 52 h 52"/>
              <a:gd name="T8" fmla="*/ 18 w 60"/>
              <a:gd name="T9" fmla="*/ 48 h 52"/>
              <a:gd name="T10" fmla="*/ 14 w 60"/>
              <a:gd name="T11" fmla="*/ 44 h 52"/>
              <a:gd name="T12" fmla="*/ 14 w 60"/>
              <a:gd name="T13" fmla="*/ 36 h 52"/>
              <a:gd name="T14" fmla="*/ 16 w 60"/>
              <a:gd name="T15" fmla="*/ 30 h 52"/>
              <a:gd name="T16" fmla="*/ 22 w 60"/>
              <a:gd name="T17" fmla="*/ 24 h 52"/>
              <a:gd name="T18" fmla="*/ 26 w 60"/>
              <a:gd name="T19" fmla="*/ 20 h 52"/>
              <a:gd name="T20" fmla="*/ 30 w 60"/>
              <a:gd name="T21" fmla="*/ 14 h 52"/>
              <a:gd name="T22" fmla="*/ 26 w 60"/>
              <a:gd name="T23" fmla="*/ 12 h 52"/>
              <a:gd name="T24" fmla="*/ 22 w 60"/>
              <a:gd name="T25" fmla="*/ 12 h 52"/>
              <a:gd name="T26" fmla="*/ 14 w 60"/>
              <a:gd name="T27" fmla="*/ 16 h 52"/>
              <a:gd name="T28" fmla="*/ 10 w 60"/>
              <a:gd name="T29" fmla="*/ 22 h 52"/>
              <a:gd name="T30" fmla="*/ 8 w 60"/>
              <a:gd name="T31" fmla="*/ 30 h 52"/>
              <a:gd name="T32" fmla="*/ 0 w 60"/>
              <a:gd name="T33" fmla="*/ 26 h 52"/>
              <a:gd name="T34" fmla="*/ 10 w 60"/>
              <a:gd name="T35" fmla="*/ 8 h 52"/>
              <a:gd name="T36" fmla="*/ 16 w 60"/>
              <a:gd name="T37" fmla="*/ 4 h 52"/>
              <a:gd name="T38" fmla="*/ 24 w 60"/>
              <a:gd name="T39" fmla="*/ 0 h 52"/>
              <a:gd name="T40" fmla="*/ 38 w 60"/>
              <a:gd name="T41" fmla="*/ 8 h 52"/>
              <a:gd name="T42" fmla="*/ 50 w 60"/>
              <a:gd name="T43" fmla="*/ 18 h 52"/>
              <a:gd name="T44" fmla="*/ 52 w 60"/>
              <a:gd name="T45" fmla="*/ 20 h 52"/>
              <a:gd name="T46" fmla="*/ 60 w 60"/>
              <a:gd name="T47" fmla="*/ 26 h 52"/>
              <a:gd name="T48" fmla="*/ 58 w 60"/>
              <a:gd name="T49" fmla="*/ 30 h 52"/>
              <a:gd name="T50" fmla="*/ 52 w 60"/>
              <a:gd name="T51" fmla="*/ 32 h 52"/>
              <a:gd name="T52" fmla="*/ 48 w 60"/>
              <a:gd name="T53" fmla="*/ 32 h 52"/>
              <a:gd name="T54" fmla="*/ 46 w 60"/>
              <a:gd name="T55" fmla="*/ 30 h 52"/>
              <a:gd name="T56" fmla="*/ 46 w 60"/>
              <a:gd name="T57" fmla="*/ 40 h 52"/>
              <a:gd name="T58" fmla="*/ 40 w 60"/>
              <a:gd name="T59" fmla="*/ 48 h 52"/>
              <a:gd name="T60" fmla="*/ 36 w 60"/>
              <a:gd name="T61" fmla="*/ 38 h 52"/>
              <a:gd name="T62" fmla="*/ 40 w 60"/>
              <a:gd name="T63" fmla="*/ 34 h 52"/>
              <a:gd name="T64" fmla="*/ 40 w 60"/>
              <a:gd name="T65" fmla="*/ 28 h 52"/>
              <a:gd name="T66" fmla="*/ 40 w 60"/>
              <a:gd name="T67" fmla="*/ 26 h 52"/>
              <a:gd name="T68" fmla="*/ 36 w 60"/>
              <a:gd name="T69" fmla="*/ 22 h 52"/>
              <a:gd name="T70" fmla="*/ 32 w 60"/>
              <a:gd name="T71" fmla="*/ 24 h 52"/>
              <a:gd name="T72" fmla="*/ 28 w 60"/>
              <a:gd name="T73" fmla="*/ 26 h 52"/>
              <a:gd name="T74" fmla="*/ 24 w 60"/>
              <a:gd name="T75" fmla="*/ 34 h 52"/>
              <a:gd name="T76" fmla="*/ 24 w 60"/>
              <a:gd name="T77" fmla="*/ 38 h 52"/>
              <a:gd name="T78" fmla="*/ 26 w 60"/>
              <a:gd name="T79" fmla="*/ 40 h 52"/>
              <a:gd name="T80" fmla="*/ 30 w 60"/>
              <a:gd name="T81" fmla="*/ 42 h 52"/>
              <a:gd name="T82" fmla="*/ 36 w 60"/>
              <a:gd name="T83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" h="52">
                <a:moveTo>
                  <a:pt x="40" y="48"/>
                </a:moveTo>
                <a:lnTo>
                  <a:pt x="40" y="48"/>
                </a:lnTo>
                <a:lnTo>
                  <a:pt x="34" y="52"/>
                </a:lnTo>
                <a:lnTo>
                  <a:pt x="34" y="52"/>
                </a:lnTo>
                <a:lnTo>
                  <a:pt x="28" y="52"/>
                </a:lnTo>
                <a:lnTo>
                  <a:pt x="28" y="52"/>
                </a:lnTo>
                <a:lnTo>
                  <a:pt x="24" y="52"/>
                </a:lnTo>
                <a:lnTo>
                  <a:pt x="24" y="52"/>
                </a:lnTo>
                <a:lnTo>
                  <a:pt x="18" y="48"/>
                </a:lnTo>
                <a:lnTo>
                  <a:pt x="18" y="48"/>
                </a:lnTo>
                <a:lnTo>
                  <a:pt x="14" y="44"/>
                </a:lnTo>
                <a:lnTo>
                  <a:pt x="14" y="44"/>
                </a:lnTo>
                <a:lnTo>
                  <a:pt x="14" y="36"/>
                </a:lnTo>
                <a:lnTo>
                  <a:pt x="14" y="36"/>
                </a:lnTo>
                <a:lnTo>
                  <a:pt x="16" y="30"/>
                </a:lnTo>
                <a:lnTo>
                  <a:pt x="16" y="30"/>
                </a:lnTo>
                <a:lnTo>
                  <a:pt x="22" y="24"/>
                </a:lnTo>
                <a:lnTo>
                  <a:pt x="22" y="24"/>
                </a:lnTo>
                <a:lnTo>
                  <a:pt x="26" y="20"/>
                </a:lnTo>
                <a:lnTo>
                  <a:pt x="26" y="20"/>
                </a:lnTo>
                <a:lnTo>
                  <a:pt x="32" y="16"/>
                </a:lnTo>
                <a:lnTo>
                  <a:pt x="30" y="14"/>
                </a:lnTo>
                <a:lnTo>
                  <a:pt x="30" y="14"/>
                </a:lnTo>
                <a:lnTo>
                  <a:pt x="26" y="12"/>
                </a:lnTo>
                <a:lnTo>
                  <a:pt x="22" y="12"/>
                </a:lnTo>
                <a:lnTo>
                  <a:pt x="22" y="12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10" y="22"/>
                </a:lnTo>
                <a:lnTo>
                  <a:pt x="10" y="22"/>
                </a:lnTo>
                <a:lnTo>
                  <a:pt x="8" y="30"/>
                </a:lnTo>
                <a:lnTo>
                  <a:pt x="0" y="26"/>
                </a:lnTo>
                <a:lnTo>
                  <a:pt x="0" y="26"/>
                </a:lnTo>
                <a:lnTo>
                  <a:pt x="4" y="16"/>
                </a:lnTo>
                <a:lnTo>
                  <a:pt x="10" y="8"/>
                </a:lnTo>
                <a:lnTo>
                  <a:pt x="10" y="8"/>
                </a:lnTo>
                <a:lnTo>
                  <a:pt x="16" y="4"/>
                </a:lnTo>
                <a:lnTo>
                  <a:pt x="24" y="0"/>
                </a:lnTo>
                <a:lnTo>
                  <a:pt x="24" y="0"/>
                </a:lnTo>
                <a:lnTo>
                  <a:pt x="32" y="2"/>
                </a:lnTo>
                <a:lnTo>
                  <a:pt x="38" y="8"/>
                </a:lnTo>
                <a:lnTo>
                  <a:pt x="50" y="18"/>
                </a:lnTo>
                <a:lnTo>
                  <a:pt x="50" y="18"/>
                </a:lnTo>
                <a:lnTo>
                  <a:pt x="52" y="20"/>
                </a:lnTo>
                <a:lnTo>
                  <a:pt x="52" y="20"/>
                </a:lnTo>
                <a:lnTo>
                  <a:pt x="54" y="18"/>
                </a:lnTo>
                <a:lnTo>
                  <a:pt x="60" y="26"/>
                </a:lnTo>
                <a:lnTo>
                  <a:pt x="60" y="26"/>
                </a:lnTo>
                <a:lnTo>
                  <a:pt x="58" y="30"/>
                </a:lnTo>
                <a:lnTo>
                  <a:pt x="58" y="30"/>
                </a:lnTo>
                <a:lnTo>
                  <a:pt x="52" y="32"/>
                </a:lnTo>
                <a:lnTo>
                  <a:pt x="52" y="32"/>
                </a:lnTo>
                <a:lnTo>
                  <a:pt x="48" y="32"/>
                </a:lnTo>
                <a:lnTo>
                  <a:pt x="46" y="30"/>
                </a:lnTo>
                <a:lnTo>
                  <a:pt x="46" y="30"/>
                </a:lnTo>
                <a:lnTo>
                  <a:pt x="46" y="34"/>
                </a:lnTo>
                <a:lnTo>
                  <a:pt x="46" y="40"/>
                </a:lnTo>
                <a:lnTo>
                  <a:pt x="46" y="40"/>
                </a:lnTo>
                <a:lnTo>
                  <a:pt x="40" y="48"/>
                </a:lnTo>
                <a:lnTo>
                  <a:pt x="40" y="48"/>
                </a:lnTo>
                <a:close/>
                <a:moveTo>
                  <a:pt x="36" y="38"/>
                </a:moveTo>
                <a:lnTo>
                  <a:pt x="36" y="38"/>
                </a:lnTo>
                <a:lnTo>
                  <a:pt x="40" y="34"/>
                </a:lnTo>
                <a:lnTo>
                  <a:pt x="40" y="34"/>
                </a:lnTo>
                <a:lnTo>
                  <a:pt x="40" y="28"/>
                </a:lnTo>
                <a:lnTo>
                  <a:pt x="40" y="28"/>
                </a:lnTo>
                <a:lnTo>
                  <a:pt x="40" y="26"/>
                </a:lnTo>
                <a:lnTo>
                  <a:pt x="36" y="22"/>
                </a:lnTo>
                <a:lnTo>
                  <a:pt x="36" y="22"/>
                </a:lnTo>
                <a:lnTo>
                  <a:pt x="32" y="24"/>
                </a:lnTo>
                <a:lnTo>
                  <a:pt x="32" y="24"/>
                </a:lnTo>
                <a:lnTo>
                  <a:pt x="28" y="26"/>
                </a:lnTo>
                <a:lnTo>
                  <a:pt x="28" y="26"/>
                </a:lnTo>
                <a:lnTo>
                  <a:pt x="24" y="30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6" y="40"/>
                </a:lnTo>
                <a:lnTo>
                  <a:pt x="26" y="40"/>
                </a:lnTo>
                <a:lnTo>
                  <a:pt x="28" y="42"/>
                </a:lnTo>
                <a:lnTo>
                  <a:pt x="30" y="42"/>
                </a:lnTo>
                <a:lnTo>
                  <a:pt x="30" y="42"/>
                </a:lnTo>
                <a:lnTo>
                  <a:pt x="36" y="38"/>
                </a:lnTo>
                <a:lnTo>
                  <a:pt x="3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1"/>
          <p:cNvSpPr>
            <a:spLocks/>
          </p:cNvSpPr>
          <p:nvPr/>
        </p:nvSpPr>
        <p:spPr bwMode="auto">
          <a:xfrm>
            <a:off x="4524412" y="3629554"/>
            <a:ext cx="136198" cy="127686"/>
          </a:xfrm>
          <a:custGeom>
            <a:avLst/>
            <a:gdLst>
              <a:gd name="T0" fmla="*/ 64 w 64"/>
              <a:gd name="T1" fmla="*/ 28 h 60"/>
              <a:gd name="T2" fmla="*/ 56 w 64"/>
              <a:gd name="T3" fmla="*/ 36 h 60"/>
              <a:gd name="T4" fmla="*/ 36 w 64"/>
              <a:gd name="T5" fmla="*/ 18 h 60"/>
              <a:gd name="T6" fmla="*/ 36 w 64"/>
              <a:gd name="T7" fmla="*/ 18 h 60"/>
              <a:gd name="T8" fmla="*/ 32 w 64"/>
              <a:gd name="T9" fmla="*/ 14 h 60"/>
              <a:gd name="T10" fmla="*/ 30 w 64"/>
              <a:gd name="T11" fmla="*/ 14 h 60"/>
              <a:gd name="T12" fmla="*/ 30 w 64"/>
              <a:gd name="T13" fmla="*/ 14 h 60"/>
              <a:gd name="T14" fmla="*/ 26 w 64"/>
              <a:gd name="T15" fmla="*/ 14 h 60"/>
              <a:gd name="T16" fmla="*/ 24 w 64"/>
              <a:gd name="T17" fmla="*/ 16 h 60"/>
              <a:gd name="T18" fmla="*/ 24 w 64"/>
              <a:gd name="T19" fmla="*/ 16 h 60"/>
              <a:gd name="T20" fmla="*/ 22 w 64"/>
              <a:gd name="T21" fmla="*/ 18 h 60"/>
              <a:gd name="T22" fmla="*/ 22 w 64"/>
              <a:gd name="T23" fmla="*/ 18 h 60"/>
              <a:gd name="T24" fmla="*/ 20 w 64"/>
              <a:gd name="T25" fmla="*/ 22 h 60"/>
              <a:gd name="T26" fmla="*/ 20 w 64"/>
              <a:gd name="T27" fmla="*/ 22 h 60"/>
              <a:gd name="T28" fmla="*/ 20 w 64"/>
              <a:gd name="T29" fmla="*/ 28 h 60"/>
              <a:gd name="T30" fmla="*/ 20 w 64"/>
              <a:gd name="T31" fmla="*/ 28 h 60"/>
              <a:gd name="T32" fmla="*/ 22 w 64"/>
              <a:gd name="T33" fmla="*/ 32 h 60"/>
              <a:gd name="T34" fmla="*/ 42 w 64"/>
              <a:gd name="T35" fmla="*/ 50 h 60"/>
              <a:gd name="T36" fmla="*/ 32 w 64"/>
              <a:gd name="T37" fmla="*/ 60 h 60"/>
              <a:gd name="T38" fmla="*/ 0 w 64"/>
              <a:gd name="T39" fmla="*/ 26 h 60"/>
              <a:gd name="T40" fmla="*/ 8 w 64"/>
              <a:gd name="T41" fmla="*/ 18 h 60"/>
              <a:gd name="T42" fmla="*/ 14 w 64"/>
              <a:gd name="T43" fmla="*/ 24 h 60"/>
              <a:gd name="T44" fmla="*/ 14 w 64"/>
              <a:gd name="T45" fmla="*/ 24 h 60"/>
              <a:gd name="T46" fmla="*/ 12 w 64"/>
              <a:gd name="T47" fmla="*/ 20 h 60"/>
              <a:gd name="T48" fmla="*/ 14 w 64"/>
              <a:gd name="T49" fmla="*/ 14 h 60"/>
              <a:gd name="T50" fmla="*/ 14 w 64"/>
              <a:gd name="T51" fmla="*/ 14 h 60"/>
              <a:gd name="T52" fmla="*/ 16 w 64"/>
              <a:gd name="T53" fmla="*/ 8 h 60"/>
              <a:gd name="T54" fmla="*/ 20 w 64"/>
              <a:gd name="T55" fmla="*/ 4 h 60"/>
              <a:gd name="T56" fmla="*/ 20 w 64"/>
              <a:gd name="T57" fmla="*/ 4 h 60"/>
              <a:gd name="T58" fmla="*/ 26 w 64"/>
              <a:gd name="T59" fmla="*/ 0 h 60"/>
              <a:gd name="T60" fmla="*/ 26 w 64"/>
              <a:gd name="T61" fmla="*/ 0 h 60"/>
              <a:gd name="T62" fmla="*/ 32 w 64"/>
              <a:gd name="T63" fmla="*/ 0 h 60"/>
              <a:gd name="T64" fmla="*/ 32 w 64"/>
              <a:gd name="T65" fmla="*/ 0 h 60"/>
              <a:gd name="T66" fmla="*/ 38 w 64"/>
              <a:gd name="T67" fmla="*/ 2 h 60"/>
              <a:gd name="T68" fmla="*/ 38 w 64"/>
              <a:gd name="T69" fmla="*/ 2 h 60"/>
              <a:gd name="T70" fmla="*/ 44 w 64"/>
              <a:gd name="T71" fmla="*/ 8 h 60"/>
              <a:gd name="T72" fmla="*/ 64 w 64"/>
              <a:gd name="T73" fmla="*/ 28 h 60"/>
              <a:gd name="T74" fmla="*/ 64 w 64"/>
              <a:gd name="T7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60">
                <a:moveTo>
                  <a:pt x="64" y="28"/>
                </a:moveTo>
                <a:lnTo>
                  <a:pt x="56" y="36"/>
                </a:lnTo>
                <a:lnTo>
                  <a:pt x="36" y="18"/>
                </a:lnTo>
                <a:lnTo>
                  <a:pt x="36" y="18"/>
                </a:lnTo>
                <a:lnTo>
                  <a:pt x="32" y="14"/>
                </a:lnTo>
                <a:lnTo>
                  <a:pt x="30" y="14"/>
                </a:lnTo>
                <a:lnTo>
                  <a:pt x="30" y="14"/>
                </a:lnTo>
                <a:lnTo>
                  <a:pt x="26" y="14"/>
                </a:lnTo>
                <a:lnTo>
                  <a:pt x="24" y="16"/>
                </a:lnTo>
                <a:lnTo>
                  <a:pt x="24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20" y="22"/>
                </a:lnTo>
                <a:lnTo>
                  <a:pt x="20" y="28"/>
                </a:lnTo>
                <a:lnTo>
                  <a:pt x="20" y="28"/>
                </a:lnTo>
                <a:lnTo>
                  <a:pt x="22" y="32"/>
                </a:lnTo>
                <a:lnTo>
                  <a:pt x="42" y="50"/>
                </a:lnTo>
                <a:lnTo>
                  <a:pt x="32" y="60"/>
                </a:lnTo>
                <a:lnTo>
                  <a:pt x="0" y="26"/>
                </a:lnTo>
                <a:lnTo>
                  <a:pt x="8" y="18"/>
                </a:lnTo>
                <a:lnTo>
                  <a:pt x="14" y="24"/>
                </a:lnTo>
                <a:lnTo>
                  <a:pt x="14" y="24"/>
                </a:lnTo>
                <a:lnTo>
                  <a:pt x="12" y="20"/>
                </a:lnTo>
                <a:lnTo>
                  <a:pt x="14" y="14"/>
                </a:lnTo>
                <a:lnTo>
                  <a:pt x="14" y="14"/>
                </a:lnTo>
                <a:lnTo>
                  <a:pt x="16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38" y="2"/>
                </a:lnTo>
                <a:lnTo>
                  <a:pt x="44" y="8"/>
                </a:lnTo>
                <a:lnTo>
                  <a:pt x="64" y="28"/>
                </a:lnTo>
                <a:lnTo>
                  <a:pt x="6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2"/>
          <p:cNvSpPr>
            <a:spLocks noEditPoints="1"/>
          </p:cNvSpPr>
          <p:nvPr/>
        </p:nvSpPr>
        <p:spPr bwMode="auto">
          <a:xfrm>
            <a:off x="4613792" y="3557199"/>
            <a:ext cx="127686" cy="110661"/>
          </a:xfrm>
          <a:custGeom>
            <a:avLst/>
            <a:gdLst>
              <a:gd name="T0" fmla="*/ 40 w 60"/>
              <a:gd name="T1" fmla="*/ 46 h 52"/>
              <a:gd name="T2" fmla="*/ 34 w 60"/>
              <a:gd name="T3" fmla="*/ 50 h 52"/>
              <a:gd name="T4" fmla="*/ 28 w 60"/>
              <a:gd name="T5" fmla="*/ 52 h 52"/>
              <a:gd name="T6" fmla="*/ 22 w 60"/>
              <a:gd name="T7" fmla="*/ 50 h 52"/>
              <a:gd name="T8" fmla="*/ 18 w 60"/>
              <a:gd name="T9" fmla="*/ 48 h 52"/>
              <a:gd name="T10" fmla="*/ 14 w 60"/>
              <a:gd name="T11" fmla="*/ 42 h 52"/>
              <a:gd name="T12" fmla="*/ 14 w 60"/>
              <a:gd name="T13" fmla="*/ 36 h 52"/>
              <a:gd name="T14" fmla="*/ 16 w 60"/>
              <a:gd name="T15" fmla="*/ 28 h 52"/>
              <a:gd name="T16" fmla="*/ 20 w 60"/>
              <a:gd name="T17" fmla="*/ 22 h 52"/>
              <a:gd name="T18" fmla="*/ 26 w 60"/>
              <a:gd name="T19" fmla="*/ 18 h 52"/>
              <a:gd name="T20" fmla="*/ 28 w 60"/>
              <a:gd name="T21" fmla="*/ 14 h 52"/>
              <a:gd name="T22" fmla="*/ 26 w 60"/>
              <a:gd name="T23" fmla="*/ 10 h 52"/>
              <a:gd name="T24" fmla="*/ 22 w 60"/>
              <a:gd name="T25" fmla="*/ 10 h 52"/>
              <a:gd name="T26" fmla="*/ 14 w 60"/>
              <a:gd name="T27" fmla="*/ 14 h 52"/>
              <a:gd name="T28" fmla="*/ 10 w 60"/>
              <a:gd name="T29" fmla="*/ 20 h 52"/>
              <a:gd name="T30" fmla="*/ 8 w 60"/>
              <a:gd name="T31" fmla="*/ 28 h 52"/>
              <a:gd name="T32" fmla="*/ 0 w 60"/>
              <a:gd name="T33" fmla="*/ 26 h 52"/>
              <a:gd name="T34" fmla="*/ 10 w 60"/>
              <a:gd name="T35" fmla="*/ 8 h 52"/>
              <a:gd name="T36" fmla="*/ 16 w 60"/>
              <a:gd name="T37" fmla="*/ 2 h 52"/>
              <a:gd name="T38" fmla="*/ 24 w 60"/>
              <a:gd name="T39" fmla="*/ 0 h 52"/>
              <a:gd name="T40" fmla="*/ 38 w 60"/>
              <a:gd name="T41" fmla="*/ 6 h 52"/>
              <a:gd name="T42" fmla="*/ 48 w 60"/>
              <a:gd name="T43" fmla="*/ 16 h 52"/>
              <a:gd name="T44" fmla="*/ 50 w 60"/>
              <a:gd name="T45" fmla="*/ 18 h 52"/>
              <a:gd name="T46" fmla="*/ 60 w 60"/>
              <a:gd name="T47" fmla="*/ 24 h 52"/>
              <a:gd name="T48" fmla="*/ 58 w 60"/>
              <a:gd name="T49" fmla="*/ 28 h 52"/>
              <a:gd name="T50" fmla="*/ 52 w 60"/>
              <a:gd name="T51" fmla="*/ 30 h 52"/>
              <a:gd name="T52" fmla="*/ 48 w 60"/>
              <a:gd name="T53" fmla="*/ 30 h 52"/>
              <a:gd name="T54" fmla="*/ 46 w 60"/>
              <a:gd name="T55" fmla="*/ 28 h 52"/>
              <a:gd name="T56" fmla="*/ 44 w 60"/>
              <a:gd name="T57" fmla="*/ 38 h 52"/>
              <a:gd name="T58" fmla="*/ 40 w 60"/>
              <a:gd name="T59" fmla="*/ 46 h 52"/>
              <a:gd name="T60" fmla="*/ 36 w 60"/>
              <a:gd name="T61" fmla="*/ 38 h 52"/>
              <a:gd name="T62" fmla="*/ 38 w 60"/>
              <a:gd name="T63" fmla="*/ 32 h 52"/>
              <a:gd name="T64" fmla="*/ 40 w 60"/>
              <a:gd name="T65" fmla="*/ 28 h 52"/>
              <a:gd name="T66" fmla="*/ 38 w 60"/>
              <a:gd name="T67" fmla="*/ 24 h 52"/>
              <a:gd name="T68" fmla="*/ 36 w 60"/>
              <a:gd name="T69" fmla="*/ 20 h 52"/>
              <a:gd name="T70" fmla="*/ 30 w 60"/>
              <a:gd name="T71" fmla="*/ 22 h 52"/>
              <a:gd name="T72" fmla="*/ 26 w 60"/>
              <a:gd name="T73" fmla="*/ 26 h 52"/>
              <a:gd name="T74" fmla="*/ 24 w 60"/>
              <a:gd name="T75" fmla="*/ 32 h 52"/>
              <a:gd name="T76" fmla="*/ 24 w 60"/>
              <a:gd name="T77" fmla="*/ 36 h 52"/>
              <a:gd name="T78" fmla="*/ 24 w 60"/>
              <a:gd name="T79" fmla="*/ 38 h 52"/>
              <a:gd name="T80" fmla="*/ 30 w 60"/>
              <a:gd name="T81" fmla="*/ 40 h 52"/>
              <a:gd name="T82" fmla="*/ 36 w 60"/>
              <a:gd name="T83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" h="52">
                <a:moveTo>
                  <a:pt x="40" y="46"/>
                </a:moveTo>
                <a:lnTo>
                  <a:pt x="40" y="46"/>
                </a:lnTo>
                <a:lnTo>
                  <a:pt x="34" y="50"/>
                </a:lnTo>
                <a:lnTo>
                  <a:pt x="34" y="50"/>
                </a:lnTo>
                <a:lnTo>
                  <a:pt x="28" y="52"/>
                </a:lnTo>
                <a:lnTo>
                  <a:pt x="28" y="52"/>
                </a:lnTo>
                <a:lnTo>
                  <a:pt x="22" y="50"/>
                </a:lnTo>
                <a:lnTo>
                  <a:pt x="22" y="50"/>
                </a:lnTo>
                <a:lnTo>
                  <a:pt x="18" y="48"/>
                </a:lnTo>
                <a:lnTo>
                  <a:pt x="18" y="48"/>
                </a:lnTo>
                <a:lnTo>
                  <a:pt x="14" y="42"/>
                </a:lnTo>
                <a:lnTo>
                  <a:pt x="14" y="42"/>
                </a:lnTo>
                <a:lnTo>
                  <a:pt x="14" y="36"/>
                </a:lnTo>
                <a:lnTo>
                  <a:pt x="14" y="36"/>
                </a:lnTo>
                <a:lnTo>
                  <a:pt x="16" y="28"/>
                </a:lnTo>
                <a:lnTo>
                  <a:pt x="16" y="28"/>
                </a:lnTo>
                <a:lnTo>
                  <a:pt x="20" y="22"/>
                </a:lnTo>
                <a:lnTo>
                  <a:pt x="20" y="22"/>
                </a:lnTo>
                <a:lnTo>
                  <a:pt x="26" y="18"/>
                </a:lnTo>
                <a:lnTo>
                  <a:pt x="26" y="18"/>
                </a:lnTo>
                <a:lnTo>
                  <a:pt x="30" y="16"/>
                </a:lnTo>
                <a:lnTo>
                  <a:pt x="28" y="14"/>
                </a:lnTo>
                <a:lnTo>
                  <a:pt x="28" y="14"/>
                </a:lnTo>
                <a:lnTo>
                  <a:pt x="26" y="10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4" y="14"/>
                </a:lnTo>
                <a:lnTo>
                  <a:pt x="14" y="14"/>
                </a:lnTo>
                <a:lnTo>
                  <a:pt x="10" y="20"/>
                </a:lnTo>
                <a:lnTo>
                  <a:pt x="10" y="20"/>
                </a:lnTo>
                <a:lnTo>
                  <a:pt x="8" y="28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10" y="8"/>
                </a:lnTo>
                <a:lnTo>
                  <a:pt x="10" y="8"/>
                </a:lnTo>
                <a:lnTo>
                  <a:pt x="16" y="2"/>
                </a:lnTo>
                <a:lnTo>
                  <a:pt x="24" y="0"/>
                </a:lnTo>
                <a:lnTo>
                  <a:pt x="24" y="0"/>
                </a:lnTo>
                <a:lnTo>
                  <a:pt x="32" y="0"/>
                </a:lnTo>
                <a:lnTo>
                  <a:pt x="38" y="6"/>
                </a:lnTo>
                <a:lnTo>
                  <a:pt x="48" y="16"/>
                </a:lnTo>
                <a:lnTo>
                  <a:pt x="48" y="16"/>
                </a:lnTo>
                <a:lnTo>
                  <a:pt x="50" y="18"/>
                </a:lnTo>
                <a:lnTo>
                  <a:pt x="50" y="18"/>
                </a:lnTo>
                <a:lnTo>
                  <a:pt x="54" y="16"/>
                </a:lnTo>
                <a:lnTo>
                  <a:pt x="60" y="24"/>
                </a:lnTo>
                <a:lnTo>
                  <a:pt x="60" y="24"/>
                </a:lnTo>
                <a:lnTo>
                  <a:pt x="58" y="28"/>
                </a:lnTo>
                <a:lnTo>
                  <a:pt x="58" y="28"/>
                </a:lnTo>
                <a:lnTo>
                  <a:pt x="52" y="30"/>
                </a:lnTo>
                <a:lnTo>
                  <a:pt x="52" y="30"/>
                </a:lnTo>
                <a:lnTo>
                  <a:pt x="48" y="30"/>
                </a:lnTo>
                <a:lnTo>
                  <a:pt x="46" y="28"/>
                </a:lnTo>
                <a:lnTo>
                  <a:pt x="46" y="28"/>
                </a:lnTo>
                <a:lnTo>
                  <a:pt x="46" y="34"/>
                </a:lnTo>
                <a:lnTo>
                  <a:pt x="44" y="38"/>
                </a:lnTo>
                <a:lnTo>
                  <a:pt x="44" y="38"/>
                </a:lnTo>
                <a:lnTo>
                  <a:pt x="40" y="46"/>
                </a:lnTo>
                <a:lnTo>
                  <a:pt x="40" y="46"/>
                </a:lnTo>
                <a:close/>
                <a:moveTo>
                  <a:pt x="36" y="38"/>
                </a:moveTo>
                <a:lnTo>
                  <a:pt x="36" y="38"/>
                </a:lnTo>
                <a:lnTo>
                  <a:pt x="38" y="32"/>
                </a:lnTo>
                <a:lnTo>
                  <a:pt x="38" y="32"/>
                </a:lnTo>
                <a:lnTo>
                  <a:pt x="40" y="28"/>
                </a:lnTo>
                <a:lnTo>
                  <a:pt x="40" y="28"/>
                </a:lnTo>
                <a:lnTo>
                  <a:pt x="38" y="24"/>
                </a:lnTo>
                <a:lnTo>
                  <a:pt x="36" y="20"/>
                </a:lnTo>
                <a:lnTo>
                  <a:pt x="36" y="20"/>
                </a:lnTo>
                <a:lnTo>
                  <a:pt x="30" y="22"/>
                </a:lnTo>
                <a:lnTo>
                  <a:pt x="30" y="22"/>
                </a:lnTo>
                <a:lnTo>
                  <a:pt x="26" y="26"/>
                </a:lnTo>
                <a:lnTo>
                  <a:pt x="26" y="26"/>
                </a:lnTo>
                <a:lnTo>
                  <a:pt x="24" y="28"/>
                </a:lnTo>
                <a:lnTo>
                  <a:pt x="24" y="32"/>
                </a:lnTo>
                <a:lnTo>
                  <a:pt x="24" y="32"/>
                </a:lnTo>
                <a:lnTo>
                  <a:pt x="24" y="36"/>
                </a:lnTo>
                <a:lnTo>
                  <a:pt x="24" y="38"/>
                </a:lnTo>
                <a:lnTo>
                  <a:pt x="24" y="38"/>
                </a:lnTo>
                <a:lnTo>
                  <a:pt x="28" y="40"/>
                </a:lnTo>
                <a:lnTo>
                  <a:pt x="30" y="40"/>
                </a:lnTo>
                <a:lnTo>
                  <a:pt x="30" y="40"/>
                </a:lnTo>
                <a:lnTo>
                  <a:pt x="36" y="38"/>
                </a:lnTo>
                <a:lnTo>
                  <a:pt x="3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3"/>
          <p:cNvSpPr>
            <a:spLocks noEditPoints="1"/>
          </p:cNvSpPr>
          <p:nvPr/>
        </p:nvSpPr>
        <p:spPr bwMode="auto">
          <a:xfrm>
            <a:off x="4698915" y="3455051"/>
            <a:ext cx="136198" cy="157479"/>
          </a:xfrm>
          <a:custGeom>
            <a:avLst/>
            <a:gdLst>
              <a:gd name="T0" fmla="*/ 40 w 64"/>
              <a:gd name="T1" fmla="*/ 54 h 74"/>
              <a:gd name="T2" fmla="*/ 32 w 64"/>
              <a:gd name="T3" fmla="*/ 58 h 74"/>
              <a:gd name="T4" fmla="*/ 24 w 64"/>
              <a:gd name="T5" fmla="*/ 60 h 74"/>
              <a:gd name="T6" fmla="*/ 16 w 64"/>
              <a:gd name="T7" fmla="*/ 56 h 74"/>
              <a:gd name="T8" fmla="*/ 8 w 64"/>
              <a:gd name="T9" fmla="*/ 52 h 74"/>
              <a:gd name="T10" fmla="*/ 2 w 64"/>
              <a:gd name="T11" fmla="*/ 44 h 74"/>
              <a:gd name="T12" fmla="*/ 0 w 64"/>
              <a:gd name="T13" fmla="*/ 34 h 74"/>
              <a:gd name="T14" fmla="*/ 0 w 64"/>
              <a:gd name="T15" fmla="*/ 26 h 74"/>
              <a:gd name="T16" fmla="*/ 6 w 64"/>
              <a:gd name="T17" fmla="*/ 18 h 74"/>
              <a:gd name="T18" fmla="*/ 14 w 64"/>
              <a:gd name="T19" fmla="*/ 14 h 74"/>
              <a:gd name="T20" fmla="*/ 24 w 64"/>
              <a:gd name="T21" fmla="*/ 14 h 74"/>
              <a:gd name="T22" fmla="*/ 26 w 64"/>
              <a:gd name="T23" fmla="*/ 0 h 74"/>
              <a:gd name="T24" fmla="*/ 58 w 64"/>
              <a:gd name="T25" fmla="*/ 32 h 74"/>
              <a:gd name="T26" fmla="*/ 62 w 64"/>
              <a:gd name="T27" fmla="*/ 40 h 74"/>
              <a:gd name="T28" fmla="*/ 64 w 64"/>
              <a:gd name="T29" fmla="*/ 48 h 74"/>
              <a:gd name="T30" fmla="*/ 62 w 64"/>
              <a:gd name="T31" fmla="*/ 58 h 74"/>
              <a:gd name="T32" fmla="*/ 54 w 64"/>
              <a:gd name="T33" fmla="*/ 66 h 74"/>
              <a:gd name="T34" fmla="*/ 44 w 64"/>
              <a:gd name="T35" fmla="*/ 74 h 74"/>
              <a:gd name="T36" fmla="*/ 38 w 64"/>
              <a:gd name="T37" fmla="*/ 74 h 74"/>
              <a:gd name="T38" fmla="*/ 32 w 64"/>
              <a:gd name="T39" fmla="*/ 66 h 74"/>
              <a:gd name="T40" fmla="*/ 40 w 64"/>
              <a:gd name="T41" fmla="*/ 64 h 74"/>
              <a:gd name="T42" fmla="*/ 48 w 64"/>
              <a:gd name="T43" fmla="*/ 60 h 74"/>
              <a:gd name="T44" fmla="*/ 52 w 64"/>
              <a:gd name="T45" fmla="*/ 56 h 74"/>
              <a:gd name="T46" fmla="*/ 54 w 64"/>
              <a:gd name="T47" fmla="*/ 50 h 74"/>
              <a:gd name="T48" fmla="*/ 52 w 64"/>
              <a:gd name="T49" fmla="*/ 46 h 74"/>
              <a:gd name="T50" fmla="*/ 48 w 64"/>
              <a:gd name="T51" fmla="*/ 40 h 74"/>
              <a:gd name="T52" fmla="*/ 44 w 64"/>
              <a:gd name="T53" fmla="*/ 36 h 74"/>
              <a:gd name="T54" fmla="*/ 44 w 64"/>
              <a:gd name="T55" fmla="*/ 46 h 74"/>
              <a:gd name="T56" fmla="*/ 40 w 64"/>
              <a:gd name="T57" fmla="*/ 54 h 74"/>
              <a:gd name="T58" fmla="*/ 36 w 64"/>
              <a:gd name="T59" fmla="*/ 44 h 74"/>
              <a:gd name="T60" fmla="*/ 38 w 64"/>
              <a:gd name="T61" fmla="*/ 40 h 74"/>
              <a:gd name="T62" fmla="*/ 40 w 64"/>
              <a:gd name="T63" fmla="*/ 36 h 74"/>
              <a:gd name="T64" fmla="*/ 40 w 64"/>
              <a:gd name="T65" fmla="*/ 32 h 74"/>
              <a:gd name="T66" fmla="*/ 38 w 64"/>
              <a:gd name="T67" fmla="*/ 30 h 74"/>
              <a:gd name="T68" fmla="*/ 30 w 64"/>
              <a:gd name="T69" fmla="*/ 22 h 74"/>
              <a:gd name="T70" fmla="*/ 22 w 64"/>
              <a:gd name="T71" fmla="*/ 20 h 74"/>
              <a:gd name="T72" fmla="*/ 18 w 64"/>
              <a:gd name="T73" fmla="*/ 22 h 74"/>
              <a:gd name="T74" fmla="*/ 16 w 64"/>
              <a:gd name="T75" fmla="*/ 24 h 74"/>
              <a:gd name="T76" fmla="*/ 12 w 64"/>
              <a:gd name="T77" fmla="*/ 28 h 74"/>
              <a:gd name="T78" fmla="*/ 12 w 64"/>
              <a:gd name="T79" fmla="*/ 34 h 74"/>
              <a:gd name="T80" fmla="*/ 14 w 64"/>
              <a:gd name="T81" fmla="*/ 38 h 74"/>
              <a:gd name="T82" fmla="*/ 16 w 64"/>
              <a:gd name="T83" fmla="*/ 42 h 74"/>
              <a:gd name="T84" fmla="*/ 22 w 64"/>
              <a:gd name="T85" fmla="*/ 46 h 74"/>
              <a:gd name="T86" fmla="*/ 26 w 64"/>
              <a:gd name="T87" fmla="*/ 48 h 74"/>
              <a:gd name="T88" fmla="*/ 32 w 64"/>
              <a:gd name="T89" fmla="*/ 46 h 74"/>
              <a:gd name="T90" fmla="*/ 36 w 64"/>
              <a:gd name="T9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4" h="74">
                <a:moveTo>
                  <a:pt x="40" y="54"/>
                </a:moveTo>
                <a:lnTo>
                  <a:pt x="40" y="54"/>
                </a:lnTo>
                <a:lnTo>
                  <a:pt x="32" y="58"/>
                </a:lnTo>
                <a:lnTo>
                  <a:pt x="32" y="58"/>
                </a:lnTo>
                <a:lnTo>
                  <a:pt x="24" y="60"/>
                </a:lnTo>
                <a:lnTo>
                  <a:pt x="24" y="60"/>
                </a:lnTo>
                <a:lnTo>
                  <a:pt x="16" y="56"/>
                </a:lnTo>
                <a:lnTo>
                  <a:pt x="16" y="56"/>
                </a:lnTo>
                <a:lnTo>
                  <a:pt x="8" y="52"/>
                </a:lnTo>
                <a:lnTo>
                  <a:pt x="8" y="52"/>
                </a:lnTo>
                <a:lnTo>
                  <a:pt x="2" y="44"/>
                </a:lnTo>
                <a:lnTo>
                  <a:pt x="2" y="44"/>
                </a:lnTo>
                <a:lnTo>
                  <a:pt x="0" y="34"/>
                </a:lnTo>
                <a:lnTo>
                  <a:pt x="0" y="34"/>
                </a:lnTo>
                <a:lnTo>
                  <a:pt x="0" y="26"/>
                </a:lnTo>
                <a:lnTo>
                  <a:pt x="0" y="26"/>
                </a:lnTo>
                <a:lnTo>
                  <a:pt x="6" y="18"/>
                </a:lnTo>
                <a:lnTo>
                  <a:pt x="6" y="18"/>
                </a:lnTo>
                <a:lnTo>
                  <a:pt x="10" y="16"/>
                </a:lnTo>
                <a:lnTo>
                  <a:pt x="14" y="14"/>
                </a:lnTo>
                <a:lnTo>
                  <a:pt x="14" y="14"/>
                </a:lnTo>
                <a:lnTo>
                  <a:pt x="24" y="14"/>
                </a:lnTo>
                <a:lnTo>
                  <a:pt x="18" y="8"/>
                </a:lnTo>
                <a:lnTo>
                  <a:pt x="26" y="0"/>
                </a:lnTo>
                <a:lnTo>
                  <a:pt x="58" y="32"/>
                </a:lnTo>
                <a:lnTo>
                  <a:pt x="58" y="32"/>
                </a:lnTo>
                <a:lnTo>
                  <a:pt x="62" y="40"/>
                </a:lnTo>
                <a:lnTo>
                  <a:pt x="62" y="40"/>
                </a:lnTo>
                <a:lnTo>
                  <a:pt x="64" y="48"/>
                </a:lnTo>
                <a:lnTo>
                  <a:pt x="64" y="48"/>
                </a:lnTo>
                <a:lnTo>
                  <a:pt x="62" y="58"/>
                </a:lnTo>
                <a:lnTo>
                  <a:pt x="62" y="58"/>
                </a:lnTo>
                <a:lnTo>
                  <a:pt x="54" y="66"/>
                </a:lnTo>
                <a:lnTo>
                  <a:pt x="54" y="66"/>
                </a:lnTo>
                <a:lnTo>
                  <a:pt x="50" y="70"/>
                </a:lnTo>
                <a:lnTo>
                  <a:pt x="44" y="74"/>
                </a:lnTo>
                <a:lnTo>
                  <a:pt x="44" y="74"/>
                </a:lnTo>
                <a:lnTo>
                  <a:pt x="38" y="74"/>
                </a:lnTo>
                <a:lnTo>
                  <a:pt x="32" y="74"/>
                </a:lnTo>
                <a:lnTo>
                  <a:pt x="32" y="66"/>
                </a:lnTo>
                <a:lnTo>
                  <a:pt x="32" y="66"/>
                </a:lnTo>
                <a:lnTo>
                  <a:pt x="40" y="64"/>
                </a:lnTo>
                <a:lnTo>
                  <a:pt x="40" y="64"/>
                </a:lnTo>
                <a:lnTo>
                  <a:pt x="48" y="60"/>
                </a:lnTo>
                <a:lnTo>
                  <a:pt x="48" y="60"/>
                </a:lnTo>
                <a:lnTo>
                  <a:pt x="52" y="56"/>
                </a:lnTo>
                <a:lnTo>
                  <a:pt x="52" y="56"/>
                </a:lnTo>
                <a:lnTo>
                  <a:pt x="54" y="50"/>
                </a:lnTo>
                <a:lnTo>
                  <a:pt x="54" y="50"/>
                </a:lnTo>
                <a:lnTo>
                  <a:pt x="52" y="46"/>
                </a:lnTo>
                <a:lnTo>
                  <a:pt x="52" y="46"/>
                </a:lnTo>
                <a:lnTo>
                  <a:pt x="48" y="40"/>
                </a:lnTo>
                <a:lnTo>
                  <a:pt x="44" y="36"/>
                </a:lnTo>
                <a:lnTo>
                  <a:pt x="44" y="36"/>
                </a:lnTo>
                <a:lnTo>
                  <a:pt x="46" y="40"/>
                </a:lnTo>
                <a:lnTo>
                  <a:pt x="44" y="46"/>
                </a:lnTo>
                <a:lnTo>
                  <a:pt x="44" y="46"/>
                </a:lnTo>
                <a:lnTo>
                  <a:pt x="40" y="54"/>
                </a:lnTo>
                <a:lnTo>
                  <a:pt x="40" y="54"/>
                </a:lnTo>
                <a:close/>
                <a:moveTo>
                  <a:pt x="36" y="44"/>
                </a:moveTo>
                <a:lnTo>
                  <a:pt x="36" y="44"/>
                </a:lnTo>
                <a:lnTo>
                  <a:pt x="38" y="40"/>
                </a:lnTo>
                <a:lnTo>
                  <a:pt x="38" y="40"/>
                </a:lnTo>
                <a:lnTo>
                  <a:pt x="40" y="36"/>
                </a:lnTo>
                <a:lnTo>
                  <a:pt x="40" y="36"/>
                </a:lnTo>
                <a:lnTo>
                  <a:pt x="40" y="32"/>
                </a:lnTo>
                <a:lnTo>
                  <a:pt x="40" y="32"/>
                </a:lnTo>
                <a:lnTo>
                  <a:pt x="38" y="30"/>
                </a:lnTo>
                <a:lnTo>
                  <a:pt x="30" y="22"/>
                </a:lnTo>
                <a:lnTo>
                  <a:pt x="30" y="22"/>
                </a:lnTo>
                <a:lnTo>
                  <a:pt x="26" y="20"/>
                </a:lnTo>
                <a:lnTo>
                  <a:pt x="22" y="20"/>
                </a:lnTo>
                <a:lnTo>
                  <a:pt x="22" y="20"/>
                </a:lnTo>
                <a:lnTo>
                  <a:pt x="18" y="22"/>
                </a:lnTo>
                <a:lnTo>
                  <a:pt x="16" y="24"/>
                </a:lnTo>
                <a:lnTo>
                  <a:pt x="16" y="24"/>
                </a:lnTo>
                <a:lnTo>
                  <a:pt x="12" y="28"/>
                </a:lnTo>
                <a:lnTo>
                  <a:pt x="12" y="28"/>
                </a:lnTo>
                <a:lnTo>
                  <a:pt x="12" y="34"/>
                </a:lnTo>
                <a:lnTo>
                  <a:pt x="12" y="34"/>
                </a:lnTo>
                <a:lnTo>
                  <a:pt x="14" y="38"/>
                </a:lnTo>
                <a:lnTo>
                  <a:pt x="14" y="38"/>
                </a:lnTo>
                <a:lnTo>
                  <a:pt x="16" y="42"/>
                </a:lnTo>
                <a:lnTo>
                  <a:pt x="16" y="42"/>
                </a:lnTo>
                <a:lnTo>
                  <a:pt x="22" y="46"/>
                </a:lnTo>
                <a:lnTo>
                  <a:pt x="22" y="46"/>
                </a:lnTo>
                <a:lnTo>
                  <a:pt x="26" y="48"/>
                </a:lnTo>
                <a:lnTo>
                  <a:pt x="26" y="48"/>
                </a:lnTo>
                <a:lnTo>
                  <a:pt x="32" y="46"/>
                </a:lnTo>
                <a:lnTo>
                  <a:pt x="32" y="46"/>
                </a:lnTo>
                <a:lnTo>
                  <a:pt x="36" y="44"/>
                </a:lnTo>
                <a:lnTo>
                  <a:pt x="36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4"/>
          <p:cNvSpPr>
            <a:spLocks noEditPoints="1"/>
          </p:cNvSpPr>
          <p:nvPr/>
        </p:nvSpPr>
        <p:spPr bwMode="auto">
          <a:xfrm>
            <a:off x="4784039" y="3386952"/>
            <a:ext cx="110661" cy="106405"/>
          </a:xfrm>
          <a:custGeom>
            <a:avLst/>
            <a:gdLst>
              <a:gd name="T0" fmla="*/ 44 w 52"/>
              <a:gd name="T1" fmla="*/ 42 h 50"/>
              <a:gd name="T2" fmla="*/ 34 w 52"/>
              <a:gd name="T3" fmla="*/ 48 h 50"/>
              <a:gd name="T4" fmla="*/ 26 w 52"/>
              <a:gd name="T5" fmla="*/ 50 h 50"/>
              <a:gd name="T6" fmla="*/ 16 w 52"/>
              <a:gd name="T7" fmla="*/ 48 h 50"/>
              <a:gd name="T8" fmla="*/ 8 w 52"/>
              <a:gd name="T9" fmla="*/ 44 h 50"/>
              <a:gd name="T10" fmla="*/ 2 w 52"/>
              <a:gd name="T11" fmla="*/ 36 h 50"/>
              <a:gd name="T12" fmla="*/ 0 w 52"/>
              <a:gd name="T13" fmla="*/ 26 h 50"/>
              <a:gd name="T14" fmla="*/ 2 w 52"/>
              <a:gd name="T15" fmla="*/ 16 h 50"/>
              <a:gd name="T16" fmla="*/ 8 w 52"/>
              <a:gd name="T17" fmla="*/ 8 h 50"/>
              <a:gd name="T18" fmla="*/ 18 w 52"/>
              <a:gd name="T19" fmla="*/ 2 h 50"/>
              <a:gd name="T20" fmla="*/ 26 w 52"/>
              <a:gd name="T21" fmla="*/ 0 h 50"/>
              <a:gd name="T22" fmla="*/ 36 w 52"/>
              <a:gd name="T23" fmla="*/ 2 h 50"/>
              <a:gd name="T24" fmla="*/ 44 w 52"/>
              <a:gd name="T25" fmla="*/ 8 h 50"/>
              <a:gd name="T26" fmla="*/ 44 w 52"/>
              <a:gd name="T27" fmla="*/ 10 h 50"/>
              <a:gd name="T28" fmla="*/ 20 w 52"/>
              <a:gd name="T29" fmla="*/ 36 h 50"/>
              <a:gd name="T30" fmla="*/ 24 w 52"/>
              <a:gd name="T31" fmla="*/ 40 h 50"/>
              <a:gd name="T32" fmla="*/ 28 w 52"/>
              <a:gd name="T33" fmla="*/ 40 h 50"/>
              <a:gd name="T34" fmla="*/ 34 w 52"/>
              <a:gd name="T35" fmla="*/ 38 h 50"/>
              <a:gd name="T36" fmla="*/ 38 w 52"/>
              <a:gd name="T37" fmla="*/ 36 h 50"/>
              <a:gd name="T38" fmla="*/ 40 w 52"/>
              <a:gd name="T39" fmla="*/ 30 h 50"/>
              <a:gd name="T40" fmla="*/ 40 w 52"/>
              <a:gd name="T41" fmla="*/ 24 h 50"/>
              <a:gd name="T42" fmla="*/ 50 w 52"/>
              <a:gd name="T43" fmla="*/ 18 h 50"/>
              <a:gd name="T44" fmla="*/ 50 w 52"/>
              <a:gd name="T45" fmla="*/ 30 h 50"/>
              <a:gd name="T46" fmla="*/ 48 w 52"/>
              <a:gd name="T47" fmla="*/ 36 h 50"/>
              <a:gd name="T48" fmla="*/ 44 w 52"/>
              <a:gd name="T49" fmla="*/ 42 h 50"/>
              <a:gd name="T50" fmla="*/ 32 w 52"/>
              <a:gd name="T51" fmla="*/ 14 h 50"/>
              <a:gd name="T52" fmla="*/ 22 w 52"/>
              <a:gd name="T53" fmla="*/ 10 h 50"/>
              <a:gd name="T54" fmla="*/ 18 w 52"/>
              <a:gd name="T55" fmla="*/ 12 h 50"/>
              <a:gd name="T56" fmla="*/ 14 w 52"/>
              <a:gd name="T57" fmla="*/ 14 h 50"/>
              <a:gd name="T58" fmla="*/ 12 w 52"/>
              <a:gd name="T59" fmla="*/ 18 h 50"/>
              <a:gd name="T60" fmla="*/ 10 w 52"/>
              <a:gd name="T61" fmla="*/ 22 h 50"/>
              <a:gd name="T62" fmla="*/ 12 w 52"/>
              <a:gd name="T63" fmla="*/ 26 h 50"/>
              <a:gd name="T64" fmla="*/ 32 w 52"/>
              <a:gd name="T65" fmla="*/ 1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2" h="50">
                <a:moveTo>
                  <a:pt x="44" y="42"/>
                </a:moveTo>
                <a:lnTo>
                  <a:pt x="44" y="42"/>
                </a:lnTo>
                <a:lnTo>
                  <a:pt x="34" y="48"/>
                </a:lnTo>
                <a:lnTo>
                  <a:pt x="34" y="48"/>
                </a:lnTo>
                <a:lnTo>
                  <a:pt x="26" y="50"/>
                </a:lnTo>
                <a:lnTo>
                  <a:pt x="26" y="50"/>
                </a:lnTo>
                <a:lnTo>
                  <a:pt x="16" y="48"/>
                </a:lnTo>
                <a:lnTo>
                  <a:pt x="16" y="48"/>
                </a:lnTo>
                <a:lnTo>
                  <a:pt x="8" y="44"/>
                </a:lnTo>
                <a:lnTo>
                  <a:pt x="8" y="44"/>
                </a:lnTo>
                <a:lnTo>
                  <a:pt x="2" y="36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44" y="10"/>
                </a:lnTo>
                <a:lnTo>
                  <a:pt x="44" y="10"/>
                </a:lnTo>
                <a:lnTo>
                  <a:pt x="46" y="10"/>
                </a:lnTo>
                <a:lnTo>
                  <a:pt x="20" y="36"/>
                </a:lnTo>
                <a:lnTo>
                  <a:pt x="20" y="36"/>
                </a:lnTo>
                <a:lnTo>
                  <a:pt x="24" y="40"/>
                </a:lnTo>
                <a:lnTo>
                  <a:pt x="24" y="40"/>
                </a:lnTo>
                <a:lnTo>
                  <a:pt x="28" y="40"/>
                </a:lnTo>
                <a:lnTo>
                  <a:pt x="28" y="40"/>
                </a:lnTo>
                <a:lnTo>
                  <a:pt x="34" y="38"/>
                </a:lnTo>
                <a:lnTo>
                  <a:pt x="34" y="38"/>
                </a:lnTo>
                <a:lnTo>
                  <a:pt x="38" y="36"/>
                </a:lnTo>
                <a:lnTo>
                  <a:pt x="38" y="36"/>
                </a:lnTo>
                <a:lnTo>
                  <a:pt x="40" y="30"/>
                </a:lnTo>
                <a:lnTo>
                  <a:pt x="40" y="30"/>
                </a:lnTo>
                <a:lnTo>
                  <a:pt x="40" y="24"/>
                </a:lnTo>
                <a:lnTo>
                  <a:pt x="50" y="18"/>
                </a:lnTo>
                <a:lnTo>
                  <a:pt x="50" y="18"/>
                </a:lnTo>
                <a:lnTo>
                  <a:pt x="52" y="24"/>
                </a:lnTo>
                <a:lnTo>
                  <a:pt x="50" y="30"/>
                </a:lnTo>
                <a:lnTo>
                  <a:pt x="50" y="30"/>
                </a:lnTo>
                <a:lnTo>
                  <a:pt x="48" y="36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2" y="14"/>
                </a:moveTo>
                <a:lnTo>
                  <a:pt x="32" y="14"/>
                </a:lnTo>
                <a:lnTo>
                  <a:pt x="28" y="12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4" y="14"/>
                </a:lnTo>
                <a:lnTo>
                  <a:pt x="14" y="14"/>
                </a:lnTo>
                <a:lnTo>
                  <a:pt x="12" y="18"/>
                </a:lnTo>
                <a:lnTo>
                  <a:pt x="12" y="18"/>
                </a:lnTo>
                <a:lnTo>
                  <a:pt x="10" y="22"/>
                </a:lnTo>
                <a:lnTo>
                  <a:pt x="10" y="22"/>
                </a:lnTo>
                <a:lnTo>
                  <a:pt x="12" y="26"/>
                </a:lnTo>
                <a:lnTo>
                  <a:pt x="12" y="26"/>
                </a:lnTo>
                <a:lnTo>
                  <a:pt x="14" y="32"/>
                </a:lnTo>
                <a:lnTo>
                  <a:pt x="32" y="14"/>
                </a:lnTo>
                <a:lnTo>
                  <a:pt x="3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5"/>
          <p:cNvSpPr>
            <a:spLocks/>
          </p:cNvSpPr>
          <p:nvPr/>
        </p:nvSpPr>
        <p:spPr bwMode="auto">
          <a:xfrm>
            <a:off x="4852138" y="3259266"/>
            <a:ext cx="183016" cy="170247"/>
          </a:xfrm>
          <a:custGeom>
            <a:avLst/>
            <a:gdLst>
              <a:gd name="T0" fmla="*/ 86 w 86"/>
              <a:gd name="T1" fmla="*/ 28 h 80"/>
              <a:gd name="T2" fmla="*/ 76 w 86"/>
              <a:gd name="T3" fmla="*/ 36 h 80"/>
              <a:gd name="T4" fmla="*/ 58 w 86"/>
              <a:gd name="T5" fmla="*/ 16 h 80"/>
              <a:gd name="T6" fmla="*/ 58 w 86"/>
              <a:gd name="T7" fmla="*/ 16 h 80"/>
              <a:gd name="T8" fmla="*/ 54 w 86"/>
              <a:gd name="T9" fmla="*/ 14 h 80"/>
              <a:gd name="T10" fmla="*/ 50 w 86"/>
              <a:gd name="T11" fmla="*/ 12 h 80"/>
              <a:gd name="T12" fmla="*/ 50 w 86"/>
              <a:gd name="T13" fmla="*/ 12 h 80"/>
              <a:gd name="T14" fmla="*/ 48 w 86"/>
              <a:gd name="T15" fmla="*/ 12 h 80"/>
              <a:gd name="T16" fmla="*/ 46 w 86"/>
              <a:gd name="T17" fmla="*/ 14 h 80"/>
              <a:gd name="T18" fmla="*/ 46 w 86"/>
              <a:gd name="T19" fmla="*/ 14 h 80"/>
              <a:gd name="T20" fmla="*/ 44 w 86"/>
              <a:gd name="T21" fmla="*/ 18 h 80"/>
              <a:gd name="T22" fmla="*/ 42 w 86"/>
              <a:gd name="T23" fmla="*/ 20 h 80"/>
              <a:gd name="T24" fmla="*/ 42 w 86"/>
              <a:gd name="T25" fmla="*/ 20 h 80"/>
              <a:gd name="T26" fmla="*/ 42 w 86"/>
              <a:gd name="T27" fmla="*/ 26 h 80"/>
              <a:gd name="T28" fmla="*/ 44 w 86"/>
              <a:gd name="T29" fmla="*/ 30 h 80"/>
              <a:gd name="T30" fmla="*/ 64 w 86"/>
              <a:gd name="T31" fmla="*/ 48 h 80"/>
              <a:gd name="T32" fmla="*/ 56 w 86"/>
              <a:gd name="T33" fmla="*/ 58 h 80"/>
              <a:gd name="T34" fmla="*/ 36 w 86"/>
              <a:gd name="T35" fmla="*/ 38 h 80"/>
              <a:gd name="T36" fmla="*/ 36 w 86"/>
              <a:gd name="T37" fmla="*/ 38 h 80"/>
              <a:gd name="T38" fmla="*/ 32 w 86"/>
              <a:gd name="T39" fmla="*/ 36 h 80"/>
              <a:gd name="T40" fmla="*/ 28 w 86"/>
              <a:gd name="T41" fmla="*/ 34 h 80"/>
              <a:gd name="T42" fmla="*/ 28 w 86"/>
              <a:gd name="T43" fmla="*/ 34 h 80"/>
              <a:gd name="T44" fmla="*/ 26 w 86"/>
              <a:gd name="T45" fmla="*/ 34 h 80"/>
              <a:gd name="T46" fmla="*/ 24 w 86"/>
              <a:gd name="T47" fmla="*/ 36 h 80"/>
              <a:gd name="T48" fmla="*/ 24 w 86"/>
              <a:gd name="T49" fmla="*/ 36 h 80"/>
              <a:gd name="T50" fmla="*/ 22 w 86"/>
              <a:gd name="T51" fmla="*/ 38 h 80"/>
              <a:gd name="T52" fmla="*/ 20 w 86"/>
              <a:gd name="T53" fmla="*/ 42 h 80"/>
              <a:gd name="T54" fmla="*/ 20 w 86"/>
              <a:gd name="T55" fmla="*/ 42 h 80"/>
              <a:gd name="T56" fmla="*/ 20 w 86"/>
              <a:gd name="T57" fmla="*/ 46 h 80"/>
              <a:gd name="T58" fmla="*/ 22 w 86"/>
              <a:gd name="T59" fmla="*/ 50 h 80"/>
              <a:gd name="T60" fmla="*/ 42 w 86"/>
              <a:gd name="T61" fmla="*/ 70 h 80"/>
              <a:gd name="T62" fmla="*/ 34 w 86"/>
              <a:gd name="T63" fmla="*/ 80 h 80"/>
              <a:gd name="T64" fmla="*/ 0 w 86"/>
              <a:gd name="T65" fmla="*/ 46 h 80"/>
              <a:gd name="T66" fmla="*/ 8 w 86"/>
              <a:gd name="T67" fmla="*/ 38 h 80"/>
              <a:gd name="T68" fmla="*/ 14 w 86"/>
              <a:gd name="T69" fmla="*/ 44 h 80"/>
              <a:gd name="T70" fmla="*/ 14 w 86"/>
              <a:gd name="T71" fmla="*/ 44 h 80"/>
              <a:gd name="T72" fmla="*/ 12 w 86"/>
              <a:gd name="T73" fmla="*/ 38 h 80"/>
              <a:gd name="T74" fmla="*/ 14 w 86"/>
              <a:gd name="T75" fmla="*/ 34 h 80"/>
              <a:gd name="T76" fmla="*/ 14 w 86"/>
              <a:gd name="T77" fmla="*/ 34 h 80"/>
              <a:gd name="T78" fmla="*/ 16 w 86"/>
              <a:gd name="T79" fmla="*/ 30 h 80"/>
              <a:gd name="T80" fmla="*/ 20 w 86"/>
              <a:gd name="T81" fmla="*/ 24 h 80"/>
              <a:gd name="T82" fmla="*/ 20 w 86"/>
              <a:gd name="T83" fmla="*/ 24 h 80"/>
              <a:gd name="T84" fmla="*/ 24 w 86"/>
              <a:gd name="T85" fmla="*/ 22 h 80"/>
              <a:gd name="T86" fmla="*/ 28 w 86"/>
              <a:gd name="T87" fmla="*/ 20 h 80"/>
              <a:gd name="T88" fmla="*/ 28 w 86"/>
              <a:gd name="T89" fmla="*/ 20 h 80"/>
              <a:gd name="T90" fmla="*/ 32 w 86"/>
              <a:gd name="T91" fmla="*/ 20 h 80"/>
              <a:gd name="T92" fmla="*/ 36 w 86"/>
              <a:gd name="T93" fmla="*/ 22 h 80"/>
              <a:gd name="T94" fmla="*/ 36 w 86"/>
              <a:gd name="T95" fmla="*/ 22 h 80"/>
              <a:gd name="T96" fmla="*/ 36 w 86"/>
              <a:gd name="T97" fmla="*/ 18 h 80"/>
              <a:gd name="T98" fmla="*/ 36 w 86"/>
              <a:gd name="T99" fmla="*/ 12 h 80"/>
              <a:gd name="T100" fmla="*/ 36 w 86"/>
              <a:gd name="T101" fmla="*/ 12 h 80"/>
              <a:gd name="T102" fmla="*/ 38 w 86"/>
              <a:gd name="T103" fmla="*/ 8 h 80"/>
              <a:gd name="T104" fmla="*/ 42 w 86"/>
              <a:gd name="T105" fmla="*/ 2 h 80"/>
              <a:gd name="T106" fmla="*/ 42 w 86"/>
              <a:gd name="T107" fmla="*/ 2 h 80"/>
              <a:gd name="T108" fmla="*/ 48 w 86"/>
              <a:gd name="T109" fmla="*/ 0 h 80"/>
              <a:gd name="T110" fmla="*/ 48 w 86"/>
              <a:gd name="T111" fmla="*/ 0 h 80"/>
              <a:gd name="T112" fmla="*/ 54 w 86"/>
              <a:gd name="T113" fmla="*/ 0 h 80"/>
              <a:gd name="T114" fmla="*/ 54 w 86"/>
              <a:gd name="T115" fmla="*/ 0 h 80"/>
              <a:gd name="T116" fmla="*/ 60 w 86"/>
              <a:gd name="T117" fmla="*/ 2 h 80"/>
              <a:gd name="T118" fmla="*/ 60 w 86"/>
              <a:gd name="T119" fmla="*/ 2 h 80"/>
              <a:gd name="T120" fmla="*/ 64 w 86"/>
              <a:gd name="T121" fmla="*/ 6 h 80"/>
              <a:gd name="T122" fmla="*/ 86 w 86"/>
              <a:gd name="T123" fmla="*/ 28 h 80"/>
              <a:gd name="T124" fmla="*/ 86 w 86"/>
              <a:gd name="T125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" h="80">
                <a:moveTo>
                  <a:pt x="86" y="28"/>
                </a:moveTo>
                <a:lnTo>
                  <a:pt x="76" y="36"/>
                </a:lnTo>
                <a:lnTo>
                  <a:pt x="58" y="16"/>
                </a:lnTo>
                <a:lnTo>
                  <a:pt x="58" y="16"/>
                </a:lnTo>
                <a:lnTo>
                  <a:pt x="54" y="14"/>
                </a:lnTo>
                <a:lnTo>
                  <a:pt x="50" y="12"/>
                </a:lnTo>
                <a:lnTo>
                  <a:pt x="50" y="12"/>
                </a:lnTo>
                <a:lnTo>
                  <a:pt x="48" y="12"/>
                </a:lnTo>
                <a:lnTo>
                  <a:pt x="46" y="14"/>
                </a:lnTo>
                <a:lnTo>
                  <a:pt x="46" y="14"/>
                </a:lnTo>
                <a:lnTo>
                  <a:pt x="44" y="18"/>
                </a:lnTo>
                <a:lnTo>
                  <a:pt x="42" y="20"/>
                </a:lnTo>
                <a:lnTo>
                  <a:pt x="42" y="20"/>
                </a:lnTo>
                <a:lnTo>
                  <a:pt x="42" y="26"/>
                </a:lnTo>
                <a:lnTo>
                  <a:pt x="44" y="30"/>
                </a:lnTo>
                <a:lnTo>
                  <a:pt x="64" y="48"/>
                </a:lnTo>
                <a:lnTo>
                  <a:pt x="56" y="58"/>
                </a:lnTo>
                <a:lnTo>
                  <a:pt x="36" y="38"/>
                </a:lnTo>
                <a:lnTo>
                  <a:pt x="36" y="38"/>
                </a:lnTo>
                <a:lnTo>
                  <a:pt x="32" y="36"/>
                </a:lnTo>
                <a:lnTo>
                  <a:pt x="28" y="34"/>
                </a:lnTo>
                <a:lnTo>
                  <a:pt x="28" y="34"/>
                </a:lnTo>
                <a:lnTo>
                  <a:pt x="26" y="34"/>
                </a:lnTo>
                <a:lnTo>
                  <a:pt x="24" y="36"/>
                </a:lnTo>
                <a:lnTo>
                  <a:pt x="24" y="36"/>
                </a:lnTo>
                <a:lnTo>
                  <a:pt x="22" y="38"/>
                </a:lnTo>
                <a:lnTo>
                  <a:pt x="20" y="42"/>
                </a:lnTo>
                <a:lnTo>
                  <a:pt x="20" y="42"/>
                </a:lnTo>
                <a:lnTo>
                  <a:pt x="20" y="46"/>
                </a:lnTo>
                <a:lnTo>
                  <a:pt x="22" y="50"/>
                </a:lnTo>
                <a:lnTo>
                  <a:pt x="42" y="70"/>
                </a:lnTo>
                <a:lnTo>
                  <a:pt x="34" y="80"/>
                </a:lnTo>
                <a:lnTo>
                  <a:pt x="0" y="46"/>
                </a:lnTo>
                <a:lnTo>
                  <a:pt x="8" y="38"/>
                </a:lnTo>
                <a:lnTo>
                  <a:pt x="14" y="44"/>
                </a:lnTo>
                <a:lnTo>
                  <a:pt x="14" y="44"/>
                </a:lnTo>
                <a:lnTo>
                  <a:pt x="12" y="38"/>
                </a:lnTo>
                <a:lnTo>
                  <a:pt x="14" y="34"/>
                </a:lnTo>
                <a:lnTo>
                  <a:pt x="14" y="34"/>
                </a:lnTo>
                <a:lnTo>
                  <a:pt x="16" y="30"/>
                </a:lnTo>
                <a:lnTo>
                  <a:pt x="20" y="24"/>
                </a:lnTo>
                <a:lnTo>
                  <a:pt x="20" y="24"/>
                </a:lnTo>
                <a:lnTo>
                  <a:pt x="24" y="22"/>
                </a:lnTo>
                <a:lnTo>
                  <a:pt x="28" y="20"/>
                </a:lnTo>
                <a:lnTo>
                  <a:pt x="28" y="20"/>
                </a:lnTo>
                <a:lnTo>
                  <a:pt x="32" y="20"/>
                </a:lnTo>
                <a:lnTo>
                  <a:pt x="36" y="22"/>
                </a:lnTo>
                <a:lnTo>
                  <a:pt x="36" y="22"/>
                </a:lnTo>
                <a:lnTo>
                  <a:pt x="36" y="18"/>
                </a:lnTo>
                <a:lnTo>
                  <a:pt x="36" y="12"/>
                </a:lnTo>
                <a:lnTo>
                  <a:pt x="36" y="12"/>
                </a:lnTo>
                <a:lnTo>
                  <a:pt x="38" y="8"/>
                </a:lnTo>
                <a:lnTo>
                  <a:pt x="42" y="2"/>
                </a:lnTo>
                <a:lnTo>
                  <a:pt x="42" y="2"/>
                </a:lnTo>
                <a:lnTo>
                  <a:pt x="48" y="0"/>
                </a:lnTo>
                <a:lnTo>
                  <a:pt x="48" y="0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0" y="2"/>
                </a:lnTo>
                <a:lnTo>
                  <a:pt x="64" y="6"/>
                </a:lnTo>
                <a:lnTo>
                  <a:pt x="86" y="28"/>
                </a:lnTo>
                <a:lnTo>
                  <a:pt x="8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6"/>
          <p:cNvSpPr>
            <a:spLocks noEditPoints="1"/>
          </p:cNvSpPr>
          <p:nvPr/>
        </p:nvSpPr>
        <p:spPr bwMode="auto">
          <a:xfrm>
            <a:off x="4992592" y="3178399"/>
            <a:ext cx="106405" cy="106405"/>
          </a:xfrm>
          <a:custGeom>
            <a:avLst/>
            <a:gdLst>
              <a:gd name="T0" fmla="*/ 44 w 50"/>
              <a:gd name="T1" fmla="*/ 42 h 50"/>
              <a:gd name="T2" fmla="*/ 34 w 50"/>
              <a:gd name="T3" fmla="*/ 48 h 50"/>
              <a:gd name="T4" fmla="*/ 26 w 50"/>
              <a:gd name="T5" fmla="*/ 50 h 50"/>
              <a:gd name="T6" fmla="*/ 16 w 50"/>
              <a:gd name="T7" fmla="*/ 48 h 50"/>
              <a:gd name="T8" fmla="*/ 8 w 50"/>
              <a:gd name="T9" fmla="*/ 44 h 50"/>
              <a:gd name="T10" fmla="*/ 2 w 50"/>
              <a:gd name="T11" fmla="*/ 36 h 50"/>
              <a:gd name="T12" fmla="*/ 0 w 50"/>
              <a:gd name="T13" fmla="*/ 26 h 50"/>
              <a:gd name="T14" fmla="*/ 2 w 50"/>
              <a:gd name="T15" fmla="*/ 16 h 50"/>
              <a:gd name="T16" fmla="*/ 8 w 50"/>
              <a:gd name="T17" fmla="*/ 8 h 50"/>
              <a:gd name="T18" fmla="*/ 18 w 50"/>
              <a:gd name="T19" fmla="*/ 2 h 50"/>
              <a:gd name="T20" fmla="*/ 26 w 50"/>
              <a:gd name="T21" fmla="*/ 0 h 50"/>
              <a:gd name="T22" fmla="*/ 36 w 50"/>
              <a:gd name="T23" fmla="*/ 2 h 50"/>
              <a:gd name="T24" fmla="*/ 44 w 50"/>
              <a:gd name="T25" fmla="*/ 8 h 50"/>
              <a:gd name="T26" fmla="*/ 44 w 50"/>
              <a:gd name="T27" fmla="*/ 10 h 50"/>
              <a:gd name="T28" fmla="*/ 20 w 50"/>
              <a:gd name="T29" fmla="*/ 36 h 50"/>
              <a:gd name="T30" fmla="*/ 24 w 50"/>
              <a:gd name="T31" fmla="*/ 40 h 50"/>
              <a:gd name="T32" fmla="*/ 28 w 50"/>
              <a:gd name="T33" fmla="*/ 40 h 50"/>
              <a:gd name="T34" fmla="*/ 34 w 50"/>
              <a:gd name="T35" fmla="*/ 38 h 50"/>
              <a:gd name="T36" fmla="*/ 38 w 50"/>
              <a:gd name="T37" fmla="*/ 36 h 50"/>
              <a:gd name="T38" fmla="*/ 40 w 50"/>
              <a:gd name="T39" fmla="*/ 30 h 50"/>
              <a:gd name="T40" fmla="*/ 40 w 50"/>
              <a:gd name="T41" fmla="*/ 24 h 50"/>
              <a:gd name="T42" fmla="*/ 50 w 50"/>
              <a:gd name="T43" fmla="*/ 18 h 50"/>
              <a:gd name="T44" fmla="*/ 50 w 50"/>
              <a:gd name="T45" fmla="*/ 30 h 50"/>
              <a:gd name="T46" fmla="*/ 48 w 50"/>
              <a:gd name="T47" fmla="*/ 36 h 50"/>
              <a:gd name="T48" fmla="*/ 44 w 50"/>
              <a:gd name="T49" fmla="*/ 42 h 50"/>
              <a:gd name="T50" fmla="*/ 32 w 50"/>
              <a:gd name="T51" fmla="*/ 14 h 50"/>
              <a:gd name="T52" fmla="*/ 22 w 50"/>
              <a:gd name="T53" fmla="*/ 10 h 50"/>
              <a:gd name="T54" fmla="*/ 18 w 50"/>
              <a:gd name="T55" fmla="*/ 12 h 50"/>
              <a:gd name="T56" fmla="*/ 14 w 50"/>
              <a:gd name="T57" fmla="*/ 14 h 50"/>
              <a:gd name="T58" fmla="*/ 12 w 50"/>
              <a:gd name="T59" fmla="*/ 18 h 50"/>
              <a:gd name="T60" fmla="*/ 10 w 50"/>
              <a:gd name="T61" fmla="*/ 22 h 50"/>
              <a:gd name="T62" fmla="*/ 12 w 50"/>
              <a:gd name="T63" fmla="*/ 26 h 50"/>
              <a:gd name="T64" fmla="*/ 32 w 50"/>
              <a:gd name="T65" fmla="*/ 1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" h="50">
                <a:moveTo>
                  <a:pt x="44" y="42"/>
                </a:moveTo>
                <a:lnTo>
                  <a:pt x="44" y="42"/>
                </a:lnTo>
                <a:lnTo>
                  <a:pt x="34" y="48"/>
                </a:lnTo>
                <a:lnTo>
                  <a:pt x="34" y="48"/>
                </a:lnTo>
                <a:lnTo>
                  <a:pt x="26" y="50"/>
                </a:lnTo>
                <a:lnTo>
                  <a:pt x="26" y="50"/>
                </a:lnTo>
                <a:lnTo>
                  <a:pt x="16" y="48"/>
                </a:lnTo>
                <a:lnTo>
                  <a:pt x="16" y="48"/>
                </a:lnTo>
                <a:lnTo>
                  <a:pt x="8" y="44"/>
                </a:lnTo>
                <a:lnTo>
                  <a:pt x="8" y="44"/>
                </a:lnTo>
                <a:lnTo>
                  <a:pt x="2" y="36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44" y="10"/>
                </a:lnTo>
                <a:lnTo>
                  <a:pt x="44" y="10"/>
                </a:lnTo>
                <a:lnTo>
                  <a:pt x="46" y="10"/>
                </a:lnTo>
                <a:lnTo>
                  <a:pt x="20" y="36"/>
                </a:lnTo>
                <a:lnTo>
                  <a:pt x="20" y="36"/>
                </a:lnTo>
                <a:lnTo>
                  <a:pt x="24" y="40"/>
                </a:lnTo>
                <a:lnTo>
                  <a:pt x="24" y="40"/>
                </a:lnTo>
                <a:lnTo>
                  <a:pt x="28" y="40"/>
                </a:lnTo>
                <a:lnTo>
                  <a:pt x="28" y="40"/>
                </a:lnTo>
                <a:lnTo>
                  <a:pt x="34" y="38"/>
                </a:lnTo>
                <a:lnTo>
                  <a:pt x="34" y="38"/>
                </a:lnTo>
                <a:lnTo>
                  <a:pt x="38" y="36"/>
                </a:lnTo>
                <a:lnTo>
                  <a:pt x="38" y="36"/>
                </a:lnTo>
                <a:lnTo>
                  <a:pt x="40" y="30"/>
                </a:lnTo>
                <a:lnTo>
                  <a:pt x="40" y="30"/>
                </a:lnTo>
                <a:lnTo>
                  <a:pt x="40" y="24"/>
                </a:lnTo>
                <a:lnTo>
                  <a:pt x="50" y="18"/>
                </a:lnTo>
                <a:lnTo>
                  <a:pt x="50" y="18"/>
                </a:lnTo>
                <a:lnTo>
                  <a:pt x="50" y="24"/>
                </a:lnTo>
                <a:lnTo>
                  <a:pt x="50" y="30"/>
                </a:lnTo>
                <a:lnTo>
                  <a:pt x="50" y="30"/>
                </a:lnTo>
                <a:lnTo>
                  <a:pt x="48" y="36"/>
                </a:lnTo>
                <a:lnTo>
                  <a:pt x="44" y="42"/>
                </a:lnTo>
                <a:lnTo>
                  <a:pt x="44" y="42"/>
                </a:lnTo>
                <a:close/>
                <a:moveTo>
                  <a:pt x="32" y="14"/>
                </a:moveTo>
                <a:lnTo>
                  <a:pt x="32" y="14"/>
                </a:lnTo>
                <a:lnTo>
                  <a:pt x="28" y="12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4" y="14"/>
                </a:lnTo>
                <a:lnTo>
                  <a:pt x="14" y="14"/>
                </a:lnTo>
                <a:lnTo>
                  <a:pt x="12" y="18"/>
                </a:lnTo>
                <a:lnTo>
                  <a:pt x="12" y="18"/>
                </a:lnTo>
                <a:lnTo>
                  <a:pt x="10" y="22"/>
                </a:lnTo>
                <a:lnTo>
                  <a:pt x="10" y="22"/>
                </a:lnTo>
                <a:lnTo>
                  <a:pt x="12" y="26"/>
                </a:lnTo>
                <a:lnTo>
                  <a:pt x="12" y="26"/>
                </a:lnTo>
                <a:lnTo>
                  <a:pt x="14" y="32"/>
                </a:lnTo>
                <a:lnTo>
                  <a:pt x="32" y="14"/>
                </a:lnTo>
                <a:lnTo>
                  <a:pt x="3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7"/>
          <p:cNvSpPr>
            <a:spLocks/>
          </p:cNvSpPr>
          <p:nvPr/>
        </p:nvSpPr>
        <p:spPr bwMode="auto">
          <a:xfrm>
            <a:off x="5060691" y="3093275"/>
            <a:ext cx="136198" cy="127686"/>
          </a:xfrm>
          <a:custGeom>
            <a:avLst/>
            <a:gdLst>
              <a:gd name="T0" fmla="*/ 64 w 64"/>
              <a:gd name="T1" fmla="*/ 28 h 60"/>
              <a:gd name="T2" fmla="*/ 56 w 64"/>
              <a:gd name="T3" fmla="*/ 36 h 60"/>
              <a:gd name="T4" fmla="*/ 36 w 64"/>
              <a:gd name="T5" fmla="*/ 18 h 60"/>
              <a:gd name="T6" fmla="*/ 36 w 64"/>
              <a:gd name="T7" fmla="*/ 18 h 60"/>
              <a:gd name="T8" fmla="*/ 34 w 64"/>
              <a:gd name="T9" fmla="*/ 14 h 60"/>
              <a:gd name="T10" fmla="*/ 30 w 64"/>
              <a:gd name="T11" fmla="*/ 14 h 60"/>
              <a:gd name="T12" fmla="*/ 30 w 64"/>
              <a:gd name="T13" fmla="*/ 14 h 60"/>
              <a:gd name="T14" fmla="*/ 26 w 64"/>
              <a:gd name="T15" fmla="*/ 14 h 60"/>
              <a:gd name="T16" fmla="*/ 24 w 64"/>
              <a:gd name="T17" fmla="*/ 16 h 60"/>
              <a:gd name="T18" fmla="*/ 24 w 64"/>
              <a:gd name="T19" fmla="*/ 16 h 60"/>
              <a:gd name="T20" fmla="*/ 22 w 64"/>
              <a:gd name="T21" fmla="*/ 18 h 60"/>
              <a:gd name="T22" fmla="*/ 22 w 64"/>
              <a:gd name="T23" fmla="*/ 18 h 60"/>
              <a:gd name="T24" fmla="*/ 20 w 64"/>
              <a:gd name="T25" fmla="*/ 22 h 60"/>
              <a:gd name="T26" fmla="*/ 20 w 64"/>
              <a:gd name="T27" fmla="*/ 22 h 60"/>
              <a:gd name="T28" fmla="*/ 20 w 64"/>
              <a:gd name="T29" fmla="*/ 26 h 60"/>
              <a:gd name="T30" fmla="*/ 20 w 64"/>
              <a:gd name="T31" fmla="*/ 26 h 60"/>
              <a:gd name="T32" fmla="*/ 22 w 64"/>
              <a:gd name="T33" fmla="*/ 32 h 60"/>
              <a:gd name="T34" fmla="*/ 42 w 64"/>
              <a:gd name="T35" fmla="*/ 50 h 60"/>
              <a:gd name="T36" fmla="*/ 34 w 64"/>
              <a:gd name="T37" fmla="*/ 60 h 60"/>
              <a:gd name="T38" fmla="*/ 0 w 64"/>
              <a:gd name="T39" fmla="*/ 26 h 60"/>
              <a:gd name="T40" fmla="*/ 8 w 64"/>
              <a:gd name="T41" fmla="*/ 18 h 60"/>
              <a:gd name="T42" fmla="*/ 14 w 64"/>
              <a:gd name="T43" fmla="*/ 24 h 60"/>
              <a:gd name="T44" fmla="*/ 14 w 64"/>
              <a:gd name="T45" fmla="*/ 24 h 60"/>
              <a:gd name="T46" fmla="*/ 14 w 64"/>
              <a:gd name="T47" fmla="*/ 20 h 60"/>
              <a:gd name="T48" fmla="*/ 14 w 64"/>
              <a:gd name="T49" fmla="*/ 14 h 60"/>
              <a:gd name="T50" fmla="*/ 14 w 64"/>
              <a:gd name="T51" fmla="*/ 14 h 60"/>
              <a:gd name="T52" fmla="*/ 16 w 64"/>
              <a:gd name="T53" fmla="*/ 8 h 60"/>
              <a:gd name="T54" fmla="*/ 20 w 64"/>
              <a:gd name="T55" fmla="*/ 4 h 60"/>
              <a:gd name="T56" fmla="*/ 20 w 64"/>
              <a:gd name="T57" fmla="*/ 4 h 60"/>
              <a:gd name="T58" fmla="*/ 26 w 64"/>
              <a:gd name="T59" fmla="*/ 0 h 60"/>
              <a:gd name="T60" fmla="*/ 26 w 64"/>
              <a:gd name="T61" fmla="*/ 0 h 60"/>
              <a:gd name="T62" fmla="*/ 32 w 64"/>
              <a:gd name="T63" fmla="*/ 0 h 60"/>
              <a:gd name="T64" fmla="*/ 32 w 64"/>
              <a:gd name="T65" fmla="*/ 0 h 60"/>
              <a:gd name="T66" fmla="*/ 38 w 64"/>
              <a:gd name="T67" fmla="*/ 2 h 60"/>
              <a:gd name="T68" fmla="*/ 38 w 64"/>
              <a:gd name="T69" fmla="*/ 2 h 60"/>
              <a:gd name="T70" fmla="*/ 44 w 64"/>
              <a:gd name="T71" fmla="*/ 8 h 60"/>
              <a:gd name="T72" fmla="*/ 64 w 64"/>
              <a:gd name="T73" fmla="*/ 28 h 60"/>
              <a:gd name="T74" fmla="*/ 64 w 64"/>
              <a:gd name="T75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" h="60">
                <a:moveTo>
                  <a:pt x="64" y="28"/>
                </a:moveTo>
                <a:lnTo>
                  <a:pt x="56" y="36"/>
                </a:lnTo>
                <a:lnTo>
                  <a:pt x="36" y="18"/>
                </a:lnTo>
                <a:lnTo>
                  <a:pt x="36" y="18"/>
                </a:lnTo>
                <a:lnTo>
                  <a:pt x="34" y="14"/>
                </a:lnTo>
                <a:lnTo>
                  <a:pt x="30" y="14"/>
                </a:lnTo>
                <a:lnTo>
                  <a:pt x="30" y="14"/>
                </a:lnTo>
                <a:lnTo>
                  <a:pt x="26" y="14"/>
                </a:lnTo>
                <a:lnTo>
                  <a:pt x="24" y="16"/>
                </a:lnTo>
                <a:lnTo>
                  <a:pt x="24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20" y="22"/>
                </a:lnTo>
                <a:lnTo>
                  <a:pt x="20" y="26"/>
                </a:lnTo>
                <a:lnTo>
                  <a:pt x="20" y="26"/>
                </a:lnTo>
                <a:lnTo>
                  <a:pt x="22" y="32"/>
                </a:lnTo>
                <a:lnTo>
                  <a:pt x="42" y="50"/>
                </a:lnTo>
                <a:lnTo>
                  <a:pt x="34" y="60"/>
                </a:lnTo>
                <a:lnTo>
                  <a:pt x="0" y="26"/>
                </a:lnTo>
                <a:lnTo>
                  <a:pt x="8" y="18"/>
                </a:lnTo>
                <a:lnTo>
                  <a:pt x="14" y="24"/>
                </a:lnTo>
                <a:lnTo>
                  <a:pt x="14" y="24"/>
                </a:lnTo>
                <a:lnTo>
                  <a:pt x="14" y="20"/>
                </a:lnTo>
                <a:lnTo>
                  <a:pt x="14" y="14"/>
                </a:lnTo>
                <a:lnTo>
                  <a:pt x="14" y="14"/>
                </a:lnTo>
                <a:lnTo>
                  <a:pt x="16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38" y="2"/>
                </a:lnTo>
                <a:lnTo>
                  <a:pt x="44" y="8"/>
                </a:lnTo>
                <a:lnTo>
                  <a:pt x="64" y="28"/>
                </a:lnTo>
                <a:lnTo>
                  <a:pt x="6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8"/>
          <p:cNvSpPr>
            <a:spLocks/>
          </p:cNvSpPr>
          <p:nvPr/>
        </p:nvSpPr>
        <p:spPr bwMode="auto">
          <a:xfrm>
            <a:off x="5124534" y="3020920"/>
            <a:ext cx="127686" cy="106405"/>
          </a:xfrm>
          <a:custGeom>
            <a:avLst/>
            <a:gdLst>
              <a:gd name="T0" fmla="*/ 60 w 60"/>
              <a:gd name="T1" fmla="*/ 34 h 50"/>
              <a:gd name="T2" fmla="*/ 60 w 60"/>
              <a:gd name="T3" fmla="*/ 34 h 50"/>
              <a:gd name="T4" fmla="*/ 58 w 60"/>
              <a:gd name="T5" fmla="*/ 38 h 50"/>
              <a:gd name="T6" fmla="*/ 58 w 60"/>
              <a:gd name="T7" fmla="*/ 38 h 50"/>
              <a:gd name="T8" fmla="*/ 52 w 60"/>
              <a:gd name="T9" fmla="*/ 44 h 50"/>
              <a:gd name="T10" fmla="*/ 52 w 60"/>
              <a:gd name="T11" fmla="*/ 44 h 50"/>
              <a:gd name="T12" fmla="*/ 48 w 60"/>
              <a:gd name="T13" fmla="*/ 48 h 50"/>
              <a:gd name="T14" fmla="*/ 48 w 60"/>
              <a:gd name="T15" fmla="*/ 48 h 50"/>
              <a:gd name="T16" fmla="*/ 44 w 60"/>
              <a:gd name="T17" fmla="*/ 50 h 50"/>
              <a:gd name="T18" fmla="*/ 44 w 60"/>
              <a:gd name="T19" fmla="*/ 50 h 50"/>
              <a:gd name="T20" fmla="*/ 40 w 60"/>
              <a:gd name="T21" fmla="*/ 48 h 50"/>
              <a:gd name="T22" fmla="*/ 40 w 60"/>
              <a:gd name="T23" fmla="*/ 48 h 50"/>
              <a:gd name="T24" fmla="*/ 36 w 60"/>
              <a:gd name="T25" fmla="*/ 46 h 50"/>
              <a:gd name="T26" fmla="*/ 16 w 60"/>
              <a:gd name="T27" fmla="*/ 26 h 50"/>
              <a:gd name="T28" fmla="*/ 12 w 60"/>
              <a:gd name="T29" fmla="*/ 30 h 50"/>
              <a:gd name="T30" fmla="*/ 6 w 60"/>
              <a:gd name="T31" fmla="*/ 24 h 50"/>
              <a:gd name="T32" fmla="*/ 10 w 60"/>
              <a:gd name="T33" fmla="*/ 20 h 50"/>
              <a:gd name="T34" fmla="*/ 0 w 60"/>
              <a:gd name="T35" fmla="*/ 8 h 50"/>
              <a:gd name="T36" fmla="*/ 8 w 60"/>
              <a:gd name="T37" fmla="*/ 0 h 50"/>
              <a:gd name="T38" fmla="*/ 18 w 60"/>
              <a:gd name="T39" fmla="*/ 10 h 50"/>
              <a:gd name="T40" fmla="*/ 26 w 60"/>
              <a:gd name="T41" fmla="*/ 4 h 50"/>
              <a:gd name="T42" fmla="*/ 32 w 60"/>
              <a:gd name="T43" fmla="*/ 10 h 50"/>
              <a:gd name="T44" fmla="*/ 26 w 60"/>
              <a:gd name="T45" fmla="*/ 18 h 50"/>
              <a:gd name="T46" fmla="*/ 42 w 60"/>
              <a:gd name="T47" fmla="*/ 34 h 50"/>
              <a:gd name="T48" fmla="*/ 42 w 60"/>
              <a:gd name="T49" fmla="*/ 34 h 50"/>
              <a:gd name="T50" fmla="*/ 44 w 60"/>
              <a:gd name="T51" fmla="*/ 36 h 50"/>
              <a:gd name="T52" fmla="*/ 44 w 60"/>
              <a:gd name="T53" fmla="*/ 36 h 50"/>
              <a:gd name="T54" fmla="*/ 48 w 60"/>
              <a:gd name="T55" fmla="*/ 34 h 50"/>
              <a:gd name="T56" fmla="*/ 48 w 60"/>
              <a:gd name="T57" fmla="*/ 34 h 50"/>
              <a:gd name="T58" fmla="*/ 50 w 60"/>
              <a:gd name="T59" fmla="*/ 30 h 50"/>
              <a:gd name="T60" fmla="*/ 50 w 60"/>
              <a:gd name="T61" fmla="*/ 30 h 50"/>
              <a:gd name="T62" fmla="*/ 52 w 60"/>
              <a:gd name="T63" fmla="*/ 28 h 50"/>
              <a:gd name="T64" fmla="*/ 60 w 60"/>
              <a:gd name="T65" fmla="*/ 34 h 50"/>
              <a:gd name="T66" fmla="*/ 60 w 60"/>
              <a:gd name="T67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50">
                <a:moveTo>
                  <a:pt x="60" y="34"/>
                </a:moveTo>
                <a:lnTo>
                  <a:pt x="60" y="34"/>
                </a:lnTo>
                <a:lnTo>
                  <a:pt x="58" y="38"/>
                </a:lnTo>
                <a:lnTo>
                  <a:pt x="58" y="38"/>
                </a:lnTo>
                <a:lnTo>
                  <a:pt x="52" y="44"/>
                </a:lnTo>
                <a:lnTo>
                  <a:pt x="52" y="44"/>
                </a:lnTo>
                <a:lnTo>
                  <a:pt x="48" y="48"/>
                </a:lnTo>
                <a:lnTo>
                  <a:pt x="48" y="48"/>
                </a:lnTo>
                <a:lnTo>
                  <a:pt x="44" y="50"/>
                </a:lnTo>
                <a:lnTo>
                  <a:pt x="44" y="50"/>
                </a:lnTo>
                <a:lnTo>
                  <a:pt x="40" y="48"/>
                </a:lnTo>
                <a:lnTo>
                  <a:pt x="40" y="48"/>
                </a:lnTo>
                <a:lnTo>
                  <a:pt x="36" y="46"/>
                </a:lnTo>
                <a:lnTo>
                  <a:pt x="16" y="26"/>
                </a:lnTo>
                <a:lnTo>
                  <a:pt x="12" y="30"/>
                </a:lnTo>
                <a:lnTo>
                  <a:pt x="6" y="24"/>
                </a:lnTo>
                <a:lnTo>
                  <a:pt x="10" y="20"/>
                </a:lnTo>
                <a:lnTo>
                  <a:pt x="0" y="8"/>
                </a:lnTo>
                <a:lnTo>
                  <a:pt x="8" y="0"/>
                </a:lnTo>
                <a:lnTo>
                  <a:pt x="18" y="10"/>
                </a:lnTo>
                <a:lnTo>
                  <a:pt x="26" y="4"/>
                </a:lnTo>
                <a:lnTo>
                  <a:pt x="32" y="10"/>
                </a:lnTo>
                <a:lnTo>
                  <a:pt x="26" y="18"/>
                </a:lnTo>
                <a:lnTo>
                  <a:pt x="42" y="34"/>
                </a:lnTo>
                <a:lnTo>
                  <a:pt x="42" y="34"/>
                </a:lnTo>
                <a:lnTo>
                  <a:pt x="44" y="36"/>
                </a:lnTo>
                <a:lnTo>
                  <a:pt x="44" y="36"/>
                </a:lnTo>
                <a:lnTo>
                  <a:pt x="48" y="34"/>
                </a:lnTo>
                <a:lnTo>
                  <a:pt x="48" y="34"/>
                </a:lnTo>
                <a:lnTo>
                  <a:pt x="50" y="30"/>
                </a:lnTo>
                <a:lnTo>
                  <a:pt x="50" y="30"/>
                </a:lnTo>
                <a:lnTo>
                  <a:pt x="52" y="28"/>
                </a:lnTo>
                <a:lnTo>
                  <a:pt x="60" y="34"/>
                </a:lnTo>
                <a:lnTo>
                  <a:pt x="6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9"/>
          <p:cNvSpPr>
            <a:spLocks noEditPoints="1"/>
          </p:cNvSpPr>
          <p:nvPr/>
        </p:nvSpPr>
        <p:spPr bwMode="auto">
          <a:xfrm>
            <a:off x="7090891" y="3186911"/>
            <a:ext cx="148966" cy="148966"/>
          </a:xfrm>
          <a:custGeom>
            <a:avLst/>
            <a:gdLst>
              <a:gd name="T0" fmla="*/ 62 w 70"/>
              <a:gd name="T1" fmla="*/ 0 h 70"/>
              <a:gd name="T2" fmla="*/ 70 w 70"/>
              <a:gd name="T3" fmla="*/ 8 h 70"/>
              <a:gd name="T4" fmla="*/ 42 w 70"/>
              <a:gd name="T5" fmla="*/ 70 h 70"/>
              <a:gd name="T6" fmla="*/ 34 w 70"/>
              <a:gd name="T7" fmla="*/ 62 h 70"/>
              <a:gd name="T8" fmla="*/ 40 w 70"/>
              <a:gd name="T9" fmla="*/ 46 h 70"/>
              <a:gd name="T10" fmla="*/ 24 w 70"/>
              <a:gd name="T11" fmla="*/ 30 h 70"/>
              <a:gd name="T12" fmla="*/ 10 w 70"/>
              <a:gd name="T13" fmla="*/ 38 h 70"/>
              <a:gd name="T14" fmla="*/ 0 w 70"/>
              <a:gd name="T15" fmla="*/ 28 h 70"/>
              <a:gd name="T16" fmla="*/ 62 w 70"/>
              <a:gd name="T17" fmla="*/ 0 h 70"/>
              <a:gd name="T18" fmla="*/ 62 w 70"/>
              <a:gd name="T19" fmla="*/ 0 h 70"/>
              <a:gd name="T20" fmla="*/ 46 w 70"/>
              <a:gd name="T21" fmla="*/ 38 h 70"/>
              <a:gd name="T22" fmla="*/ 56 w 70"/>
              <a:gd name="T23" fmla="*/ 14 h 70"/>
              <a:gd name="T24" fmla="*/ 32 w 70"/>
              <a:gd name="T25" fmla="*/ 26 h 70"/>
              <a:gd name="T26" fmla="*/ 46 w 70"/>
              <a:gd name="T27" fmla="*/ 38 h 70"/>
              <a:gd name="T28" fmla="*/ 46 w 70"/>
              <a:gd name="T29" fmla="*/ 3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" h="70">
                <a:moveTo>
                  <a:pt x="62" y="0"/>
                </a:moveTo>
                <a:lnTo>
                  <a:pt x="70" y="8"/>
                </a:lnTo>
                <a:lnTo>
                  <a:pt x="42" y="70"/>
                </a:lnTo>
                <a:lnTo>
                  <a:pt x="34" y="62"/>
                </a:lnTo>
                <a:lnTo>
                  <a:pt x="40" y="46"/>
                </a:lnTo>
                <a:lnTo>
                  <a:pt x="24" y="30"/>
                </a:lnTo>
                <a:lnTo>
                  <a:pt x="10" y="38"/>
                </a:lnTo>
                <a:lnTo>
                  <a:pt x="0" y="28"/>
                </a:lnTo>
                <a:lnTo>
                  <a:pt x="62" y="0"/>
                </a:lnTo>
                <a:lnTo>
                  <a:pt x="62" y="0"/>
                </a:lnTo>
                <a:close/>
                <a:moveTo>
                  <a:pt x="46" y="38"/>
                </a:moveTo>
                <a:lnTo>
                  <a:pt x="56" y="14"/>
                </a:lnTo>
                <a:lnTo>
                  <a:pt x="32" y="26"/>
                </a:lnTo>
                <a:lnTo>
                  <a:pt x="46" y="38"/>
                </a:lnTo>
                <a:lnTo>
                  <a:pt x="4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0"/>
          <p:cNvSpPr>
            <a:spLocks/>
          </p:cNvSpPr>
          <p:nvPr/>
        </p:nvSpPr>
        <p:spPr bwMode="auto">
          <a:xfrm>
            <a:off x="7188784" y="3276291"/>
            <a:ext cx="127686" cy="136198"/>
          </a:xfrm>
          <a:custGeom>
            <a:avLst/>
            <a:gdLst>
              <a:gd name="T0" fmla="*/ 32 w 60"/>
              <a:gd name="T1" fmla="*/ 64 h 64"/>
              <a:gd name="T2" fmla="*/ 24 w 60"/>
              <a:gd name="T3" fmla="*/ 56 h 64"/>
              <a:gd name="T4" fmla="*/ 42 w 60"/>
              <a:gd name="T5" fmla="*/ 36 h 64"/>
              <a:gd name="T6" fmla="*/ 42 w 60"/>
              <a:gd name="T7" fmla="*/ 36 h 64"/>
              <a:gd name="T8" fmla="*/ 46 w 60"/>
              <a:gd name="T9" fmla="*/ 32 h 64"/>
              <a:gd name="T10" fmla="*/ 46 w 60"/>
              <a:gd name="T11" fmla="*/ 30 h 64"/>
              <a:gd name="T12" fmla="*/ 46 w 60"/>
              <a:gd name="T13" fmla="*/ 30 h 64"/>
              <a:gd name="T14" fmla="*/ 46 w 60"/>
              <a:gd name="T15" fmla="*/ 26 h 64"/>
              <a:gd name="T16" fmla="*/ 44 w 60"/>
              <a:gd name="T17" fmla="*/ 24 h 64"/>
              <a:gd name="T18" fmla="*/ 44 w 60"/>
              <a:gd name="T19" fmla="*/ 24 h 64"/>
              <a:gd name="T20" fmla="*/ 42 w 60"/>
              <a:gd name="T21" fmla="*/ 22 h 64"/>
              <a:gd name="T22" fmla="*/ 42 w 60"/>
              <a:gd name="T23" fmla="*/ 22 h 64"/>
              <a:gd name="T24" fmla="*/ 38 w 60"/>
              <a:gd name="T25" fmla="*/ 20 h 64"/>
              <a:gd name="T26" fmla="*/ 38 w 60"/>
              <a:gd name="T27" fmla="*/ 20 h 64"/>
              <a:gd name="T28" fmla="*/ 34 w 60"/>
              <a:gd name="T29" fmla="*/ 20 h 64"/>
              <a:gd name="T30" fmla="*/ 34 w 60"/>
              <a:gd name="T31" fmla="*/ 20 h 64"/>
              <a:gd name="T32" fmla="*/ 28 w 60"/>
              <a:gd name="T33" fmla="*/ 22 h 64"/>
              <a:gd name="T34" fmla="*/ 10 w 60"/>
              <a:gd name="T35" fmla="*/ 42 h 64"/>
              <a:gd name="T36" fmla="*/ 0 w 60"/>
              <a:gd name="T37" fmla="*/ 32 h 64"/>
              <a:gd name="T38" fmla="*/ 34 w 60"/>
              <a:gd name="T39" fmla="*/ 0 h 64"/>
              <a:gd name="T40" fmla="*/ 42 w 60"/>
              <a:gd name="T41" fmla="*/ 8 h 64"/>
              <a:gd name="T42" fmla="*/ 36 w 60"/>
              <a:gd name="T43" fmla="*/ 14 h 64"/>
              <a:gd name="T44" fmla="*/ 36 w 60"/>
              <a:gd name="T45" fmla="*/ 14 h 64"/>
              <a:gd name="T46" fmla="*/ 40 w 60"/>
              <a:gd name="T47" fmla="*/ 12 h 64"/>
              <a:gd name="T48" fmla="*/ 46 w 60"/>
              <a:gd name="T49" fmla="*/ 14 h 64"/>
              <a:gd name="T50" fmla="*/ 46 w 60"/>
              <a:gd name="T51" fmla="*/ 14 h 64"/>
              <a:gd name="T52" fmla="*/ 52 w 60"/>
              <a:gd name="T53" fmla="*/ 16 h 64"/>
              <a:gd name="T54" fmla="*/ 56 w 60"/>
              <a:gd name="T55" fmla="*/ 20 h 64"/>
              <a:gd name="T56" fmla="*/ 56 w 60"/>
              <a:gd name="T57" fmla="*/ 20 h 64"/>
              <a:gd name="T58" fmla="*/ 60 w 60"/>
              <a:gd name="T59" fmla="*/ 26 h 64"/>
              <a:gd name="T60" fmla="*/ 60 w 60"/>
              <a:gd name="T61" fmla="*/ 26 h 64"/>
              <a:gd name="T62" fmla="*/ 60 w 60"/>
              <a:gd name="T63" fmla="*/ 32 h 64"/>
              <a:gd name="T64" fmla="*/ 60 w 60"/>
              <a:gd name="T65" fmla="*/ 32 h 64"/>
              <a:gd name="T66" fmla="*/ 58 w 60"/>
              <a:gd name="T67" fmla="*/ 38 h 64"/>
              <a:gd name="T68" fmla="*/ 58 w 60"/>
              <a:gd name="T69" fmla="*/ 38 h 64"/>
              <a:gd name="T70" fmla="*/ 52 w 60"/>
              <a:gd name="T71" fmla="*/ 44 h 64"/>
              <a:gd name="T72" fmla="*/ 32 w 60"/>
              <a:gd name="T73" fmla="*/ 64 h 64"/>
              <a:gd name="T74" fmla="*/ 32 w 60"/>
              <a:gd name="T7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64">
                <a:moveTo>
                  <a:pt x="32" y="64"/>
                </a:moveTo>
                <a:lnTo>
                  <a:pt x="24" y="56"/>
                </a:lnTo>
                <a:lnTo>
                  <a:pt x="42" y="36"/>
                </a:lnTo>
                <a:lnTo>
                  <a:pt x="42" y="36"/>
                </a:lnTo>
                <a:lnTo>
                  <a:pt x="46" y="32"/>
                </a:lnTo>
                <a:lnTo>
                  <a:pt x="46" y="30"/>
                </a:lnTo>
                <a:lnTo>
                  <a:pt x="46" y="30"/>
                </a:lnTo>
                <a:lnTo>
                  <a:pt x="46" y="26"/>
                </a:lnTo>
                <a:lnTo>
                  <a:pt x="44" y="24"/>
                </a:lnTo>
                <a:lnTo>
                  <a:pt x="44" y="24"/>
                </a:lnTo>
                <a:lnTo>
                  <a:pt x="42" y="22"/>
                </a:lnTo>
                <a:lnTo>
                  <a:pt x="42" y="22"/>
                </a:lnTo>
                <a:lnTo>
                  <a:pt x="38" y="20"/>
                </a:lnTo>
                <a:lnTo>
                  <a:pt x="38" y="20"/>
                </a:lnTo>
                <a:lnTo>
                  <a:pt x="34" y="20"/>
                </a:lnTo>
                <a:lnTo>
                  <a:pt x="34" y="20"/>
                </a:lnTo>
                <a:lnTo>
                  <a:pt x="28" y="22"/>
                </a:lnTo>
                <a:lnTo>
                  <a:pt x="10" y="42"/>
                </a:lnTo>
                <a:lnTo>
                  <a:pt x="0" y="32"/>
                </a:lnTo>
                <a:lnTo>
                  <a:pt x="34" y="0"/>
                </a:lnTo>
                <a:lnTo>
                  <a:pt x="42" y="8"/>
                </a:lnTo>
                <a:lnTo>
                  <a:pt x="36" y="14"/>
                </a:lnTo>
                <a:lnTo>
                  <a:pt x="36" y="14"/>
                </a:lnTo>
                <a:lnTo>
                  <a:pt x="40" y="12"/>
                </a:lnTo>
                <a:lnTo>
                  <a:pt x="46" y="14"/>
                </a:lnTo>
                <a:lnTo>
                  <a:pt x="46" y="14"/>
                </a:lnTo>
                <a:lnTo>
                  <a:pt x="52" y="16"/>
                </a:lnTo>
                <a:lnTo>
                  <a:pt x="56" y="20"/>
                </a:lnTo>
                <a:lnTo>
                  <a:pt x="56" y="20"/>
                </a:lnTo>
                <a:lnTo>
                  <a:pt x="60" y="26"/>
                </a:lnTo>
                <a:lnTo>
                  <a:pt x="60" y="26"/>
                </a:lnTo>
                <a:lnTo>
                  <a:pt x="60" y="32"/>
                </a:lnTo>
                <a:lnTo>
                  <a:pt x="60" y="32"/>
                </a:lnTo>
                <a:lnTo>
                  <a:pt x="58" y="38"/>
                </a:lnTo>
                <a:lnTo>
                  <a:pt x="58" y="38"/>
                </a:lnTo>
                <a:lnTo>
                  <a:pt x="52" y="44"/>
                </a:lnTo>
                <a:lnTo>
                  <a:pt x="32" y="64"/>
                </a:lnTo>
                <a:lnTo>
                  <a:pt x="3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1"/>
          <p:cNvSpPr>
            <a:spLocks noEditPoints="1"/>
          </p:cNvSpPr>
          <p:nvPr/>
        </p:nvSpPr>
        <p:spPr bwMode="auto">
          <a:xfrm>
            <a:off x="7278164" y="3365671"/>
            <a:ext cx="110661" cy="127686"/>
          </a:xfrm>
          <a:custGeom>
            <a:avLst/>
            <a:gdLst>
              <a:gd name="T0" fmla="*/ 6 w 52"/>
              <a:gd name="T1" fmla="*/ 40 h 60"/>
              <a:gd name="T2" fmla="*/ 2 w 52"/>
              <a:gd name="T3" fmla="*/ 34 h 60"/>
              <a:gd name="T4" fmla="*/ 0 w 52"/>
              <a:gd name="T5" fmla="*/ 28 h 60"/>
              <a:gd name="T6" fmla="*/ 2 w 52"/>
              <a:gd name="T7" fmla="*/ 22 h 60"/>
              <a:gd name="T8" fmla="*/ 4 w 52"/>
              <a:gd name="T9" fmla="*/ 18 h 60"/>
              <a:gd name="T10" fmla="*/ 10 w 52"/>
              <a:gd name="T11" fmla="*/ 14 h 60"/>
              <a:gd name="T12" fmla="*/ 16 w 52"/>
              <a:gd name="T13" fmla="*/ 14 h 60"/>
              <a:gd name="T14" fmla="*/ 24 w 52"/>
              <a:gd name="T15" fmla="*/ 16 h 60"/>
              <a:gd name="T16" fmla="*/ 30 w 52"/>
              <a:gd name="T17" fmla="*/ 20 h 60"/>
              <a:gd name="T18" fmla="*/ 34 w 52"/>
              <a:gd name="T19" fmla="*/ 26 h 60"/>
              <a:gd name="T20" fmla="*/ 38 w 52"/>
              <a:gd name="T21" fmla="*/ 28 h 60"/>
              <a:gd name="T22" fmla="*/ 42 w 52"/>
              <a:gd name="T23" fmla="*/ 24 h 60"/>
              <a:gd name="T24" fmla="*/ 42 w 52"/>
              <a:gd name="T25" fmla="*/ 22 h 60"/>
              <a:gd name="T26" fmla="*/ 38 w 52"/>
              <a:gd name="T27" fmla="*/ 14 h 60"/>
              <a:gd name="T28" fmla="*/ 32 w 52"/>
              <a:gd name="T29" fmla="*/ 10 h 60"/>
              <a:gd name="T30" fmla="*/ 24 w 52"/>
              <a:gd name="T31" fmla="*/ 8 h 60"/>
              <a:gd name="T32" fmla="*/ 26 w 52"/>
              <a:gd name="T33" fmla="*/ 0 h 60"/>
              <a:gd name="T34" fmla="*/ 44 w 52"/>
              <a:gd name="T35" fmla="*/ 8 h 60"/>
              <a:gd name="T36" fmla="*/ 50 w 52"/>
              <a:gd name="T37" fmla="*/ 16 h 60"/>
              <a:gd name="T38" fmla="*/ 52 w 52"/>
              <a:gd name="T39" fmla="*/ 24 h 60"/>
              <a:gd name="T40" fmla="*/ 46 w 52"/>
              <a:gd name="T41" fmla="*/ 38 h 60"/>
              <a:gd name="T42" fmla="*/ 36 w 52"/>
              <a:gd name="T43" fmla="*/ 48 h 60"/>
              <a:gd name="T44" fmla="*/ 34 w 52"/>
              <a:gd name="T45" fmla="*/ 50 h 60"/>
              <a:gd name="T46" fmla="*/ 28 w 52"/>
              <a:gd name="T47" fmla="*/ 60 h 60"/>
              <a:gd name="T48" fmla="*/ 24 w 52"/>
              <a:gd name="T49" fmla="*/ 56 h 60"/>
              <a:gd name="T50" fmla="*/ 22 w 52"/>
              <a:gd name="T51" fmla="*/ 52 h 60"/>
              <a:gd name="T52" fmla="*/ 22 w 52"/>
              <a:gd name="T53" fmla="*/ 48 h 60"/>
              <a:gd name="T54" fmla="*/ 24 w 52"/>
              <a:gd name="T55" fmla="*/ 46 h 60"/>
              <a:gd name="T56" fmla="*/ 14 w 52"/>
              <a:gd name="T57" fmla="*/ 44 h 60"/>
              <a:gd name="T58" fmla="*/ 6 w 52"/>
              <a:gd name="T59" fmla="*/ 40 h 60"/>
              <a:gd name="T60" fmla="*/ 14 w 52"/>
              <a:gd name="T61" fmla="*/ 36 h 60"/>
              <a:gd name="T62" fmla="*/ 20 w 52"/>
              <a:gd name="T63" fmla="*/ 38 h 60"/>
              <a:gd name="T64" fmla="*/ 24 w 52"/>
              <a:gd name="T65" fmla="*/ 40 h 60"/>
              <a:gd name="T66" fmla="*/ 28 w 52"/>
              <a:gd name="T67" fmla="*/ 38 h 60"/>
              <a:gd name="T68" fmla="*/ 32 w 52"/>
              <a:gd name="T69" fmla="*/ 34 h 60"/>
              <a:gd name="T70" fmla="*/ 30 w 52"/>
              <a:gd name="T71" fmla="*/ 30 h 60"/>
              <a:gd name="T72" fmla="*/ 26 w 52"/>
              <a:gd name="T73" fmla="*/ 26 h 60"/>
              <a:gd name="T74" fmla="*/ 20 w 52"/>
              <a:gd name="T75" fmla="*/ 22 h 60"/>
              <a:gd name="T76" fmla="*/ 16 w 52"/>
              <a:gd name="T77" fmla="*/ 24 h 60"/>
              <a:gd name="T78" fmla="*/ 14 w 52"/>
              <a:gd name="T79" fmla="*/ 24 h 60"/>
              <a:gd name="T80" fmla="*/ 12 w 52"/>
              <a:gd name="T81" fmla="*/ 30 h 60"/>
              <a:gd name="T82" fmla="*/ 14 w 52"/>
              <a:gd name="T83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2" h="60">
                <a:moveTo>
                  <a:pt x="6" y="40"/>
                </a:moveTo>
                <a:lnTo>
                  <a:pt x="6" y="40"/>
                </a:lnTo>
                <a:lnTo>
                  <a:pt x="2" y="34"/>
                </a:lnTo>
                <a:lnTo>
                  <a:pt x="2" y="34"/>
                </a:lnTo>
                <a:lnTo>
                  <a:pt x="0" y="28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8"/>
                </a:lnTo>
                <a:lnTo>
                  <a:pt x="4" y="18"/>
                </a:lnTo>
                <a:lnTo>
                  <a:pt x="10" y="14"/>
                </a:lnTo>
                <a:lnTo>
                  <a:pt x="10" y="14"/>
                </a:lnTo>
                <a:lnTo>
                  <a:pt x="16" y="14"/>
                </a:lnTo>
                <a:lnTo>
                  <a:pt x="16" y="14"/>
                </a:lnTo>
                <a:lnTo>
                  <a:pt x="24" y="16"/>
                </a:lnTo>
                <a:lnTo>
                  <a:pt x="24" y="16"/>
                </a:lnTo>
                <a:lnTo>
                  <a:pt x="30" y="20"/>
                </a:lnTo>
                <a:lnTo>
                  <a:pt x="30" y="20"/>
                </a:lnTo>
                <a:lnTo>
                  <a:pt x="34" y="26"/>
                </a:lnTo>
                <a:lnTo>
                  <a:pt x="34" y="26"/>
                </a:lnTo>
                <a:lnTo>
                  <a:pt x="36" y="30"/>
                </a:lnTo>
                <a:lnTo>
                  <a:pt x="38" y="28"/>
                </a:lnTo>
                <a:lnTo>
                  <a:pt x="38" y="28"/>
                </a:lnTo>
                <a:lnTo>
                  <a:pt x="42" y="24"/>
                </a:lnTo>
                <a:lnTo>
                  <a:pt x="42" y="22"/>
                </a:lnTo>
                <a:lnTo>
                  <a:pt x="42" y="22"/>
                </a:lnTo>
                <a:lnTo>
                  <a:pt x="40" y="18"/>
                </a:lnTo>
                <a:lnTo>
                  <a:pt x="38" y="14"/>
                </a:lnTo>
                <a:lnTo>
                  <a:pt x="38" y="14"/>
                </a:lnTo>
                <a:lnTo>
                  <a:pt x="32" y="10"/>
                </a:lnTo>
                <a:lnTo>
                  <a:pt x="32" y="10"/>
                </a:lnTo>
                <a:lnTo>
                  <a:pt x="24" y="8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2" y="24"/>
                </a:lnTo>
                <a:lnTo>
                  <a:pt x="52" y="24"/>
                </a:lnTo>
                <a:lnTo>
                  <a:pt x="52" y="32"/>
                </a:lnTo>
                <a:lnTo>
                  <a:pt x="46" y="38"/>
                </a:lnTo>
                <a:lnTo>
                  <a:pt x="36" y="48"/>
                </a:lnTo>
                <a:lnTo>
                  <a:pt x="36" y="48"/>
                </a:lnTo>
                <a:lnTo>
                  <a:pt x="34" y="50"/>
                </a:lnTo>
                <a:lnTo>
                  <a:pt x="34" y="50"/>
                </a:lnTo>
                <a:lnTo>
                  <a:pt x="36" y="52"/>
                </a:lnTo>
                <a:lnTo>
                  <a:pt x="28" y="60"/>
                </a:lnTo>
                <a:lnTo>
                  <a:pt x="28" y="60"/>
                </a:lnTo>
                <a:lnTo>
                  <a:pt x="24" y="56"/>
                </a:lnTo>
                <a:lnTo>
                  <a:pt x="24" y="56"/>
                </a:lnTo>
                <a:lnTo>
                  <a:pt x="22" y="52"/>
                </a:lnTo>
                <a:lnTo>
                  <a:pt x="22" y="52"/>
                </a:lnTo>
                <a:lnTo>
                  <a:pt x="22" y="48"/>
                </a:lnTo>
                <a:lnTo>
                  <a:pt x="24" y="46"/>
                </a:lnTo>
                <a:lnTo>
                  <a:pt x="24" y="46"/>
                </a:lnTo>
                <a:lnTo>
                  <a:pt x="20" y="46"/>
                </a:lnTo>
                <a:lnTo>
                  <a:pt x="14" y="44"/>
                </a:lnTo>
                <a:lnTo>
                  <a:pt x="14" y="44"/>
                </a:lnTo>
                <a:lnTo>
                  <a:pt x="6" y="40"/>
                </a:lnTo>
                <a:lnTo>
                  <a:pt x="6" y="40"/>
                </a:lnTo>
                <a:close/>
                <a:moveTo>
                  <a:pt x="14" y="36"/>
                </a:moveTo>
                <a:lnTo>
                  <a:pt x="14" y="36"/>
                </a:lnTo>
                <a:lnTo>
                  <a:pt x="20" y="38"/>
                </a:lnTo>
                <a:lnTo>
                  <a:pt x="20" y="38"/>
                </a:lnTo>
                <a:lnTo>
                  <a:pt x="24" y="40"/>
                </a:lnTo>
                <a:lnTo>
                  <a:pt x="24" y="40"/>
                </a:lnTo>
                <a:lnTo>
                  <a:pt x="28" y="38"/>
                </a:lnTo>
                <a:lnTo>
                  <a:pt x="32" y="34"/>
                </a:lnTo>
                <a:lnTo>
                  <a:pt x="32" y="34"/>
                </a:lnTo>
                <a:lnTo>
                  <a:pt x="30" y="30"/>
                </a:lnTo>
                <a:lnTo>
                  <a:pt x="30" y="30"/>
                </a:lnTo>
                <a:lnTo>
                  <a:pt x="26" y="26"/>
                </a:lnTo>
                <a:lnTo>
                  <a:pt x="26" y="26"/>
                </a:lnTo>
                <a:lnTo>
                  <a:pt x="24" y="24"/>
                </a:lnTo>
                <a:lnTo>
                  <a:pt x="20" y="22"/>
                </a:lnTo>
                <a:lnTo>
                  <a:pt x="20" y="22"/>
                </a:lnTo>
                <a:lnTo>
                  <a:pt x="16" y="24"/>
                </a:lnTo>
                <a:lnTo>
                  <a:pt x="14" y="24"/>
                </a:lnTo>
                <a:lnTo>
                  <a:pt x="14" y="24"/>
                </a:lnTo>
                <a:lnTo>
                  <a:pt x="12" y="28"/>
                </a:lnTo>
                <a:lnTo>
                  <a:pt x="12" y="30"/>
                </a:lnTo>
                <a:lnTo>
                  <a:pt x="12" y="30"/>
                </a:lnTo>
                <a:lnTo>
                  <a:pt x="14" y="36"/>
                </a:lnTo>
                <a:lnTo>
                  <a:pt x="14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2"/>
          <p:cNvSpPr>
            <a:spLocks/>
          </p:cNvSpPr>
          <p:nvPr/>
        </p:nvSpPr>
        <p:spPr bwMode="auto">
          <a:xfrm>
            <a:off x="7359031" y="3408233"/>
            <a:ext cx="110661" cy="131942"/>
          </a:xfrm>
          <a:custGeom>
            <a:avLst/>
            <a:gdLst>
              <a:gd name="T0" fmla="*/ 42 w 52"/>
              <a:gd name="T1" fmla="*/ 0 h 62"/>
              <a:gd name="T2" fmla="*/ 52 w 52"/>
              <a:gd name="T3" fmla="*/ 8 h 62"/>
              <a:gd name="T4" fmla="*/ 16 w 52"/>
              <a:gd name="T5" fmla="*/ 44 h 62"/>
              <a:gd name="T6" fmla="*/ 16 w 52"/>
              <a:gd name="T7" fmla="*/ 44 h 62"/>
              <a:gd name="T8" fmla="*/ 14 w 52"/>
              <a:gd name="T9" fmla="*/ 48 h 62"/>
              <a:gd name="T10" fmla="*/ 14 w 52"/>
              <a:gd name="T11" fmla="*/ 48 h 62"/>
              <a:gd name="T12" fmla="*/ 14 w 52"/>
              <a:gd name="T13" fmla="*/ 52 h 62"/>
              <a:gd name="T14" fmla="*/ 14 w 52"/>
              <a:gd name="T15" fmla="*/ 52 h 62"/>
              <a:gd name="T16" fmla="*/ 16 w 52"/>
              <a:gd name="T17" fmla="*/ 52 h 62"/>
              <a:gd name="T18" fmla="*/ 16 w 52"/>
              <a:gd name="T19" fmla="*/ 52 h 62"/>
              <a:gd name="T20" fmla="*/ 20 w 52"/>
              <a:gd name="T21" fmla="*/ 54 h 62"/>
              <a:gd name="T22" fmla="*/ 14 w 52"/>
              <a:gd name="T23" fmla="*/ 62 h 62"/>
              <a:gd name="T24" fmla="*/ 14 w 52"/>
              <a:gd name="T25" fmla="*/ 62 h 62"/>
              <a:gd name="T26" fmla="*/ 8 w 52"/>
              <a:gd name="T27" fmla="*/ 58 h 62"/>
              <a:gd name="T28" fmla="*/ 8 w 52"/>
              <a:gd name="T29" fmla="*/ 58 h 62"/>
              <a:gd name="T30" fmla="*/ 4 w 52"/>
              <a:gd name="T31" fmla="*/ 56 h 62"/>
              <a:gd name="T32" fmla="*/ 4 w 52"/>
              <a:gd name="T33" fmla="*/ 56 h 62"/>
              <a:gd name="T34" fmla="*/ 0 w 52"/>
              <a:gd name="T35" fmla="*/ 52 h 62"/>
              <a:gd name="T36" fmla="*/ 0 w 52"/>
              <a:gd name="T37" fmla="*/ 46 h 62"/>
              <a:gd name="T38" fmla="*/ 0 w 52"/>
              <a:gd name="T39" fmla="*/ 46 h 62"/>
              <a:gd name="T40" fmla="*/ 0 w 52"/>
              <a:gd name="T41" fmla="*/ 42 h 62"/>
              <a:gd name="T42" fmla="*/ 4 w 52"/>
              <a:gd name="T43" fmla="*/ 38 h 62"/>
              <a:gd name="T44" fmla="*/ 42 w 52"/>
              <a:gd name="T45" fmla="*/ 0 h 62"/>
              <a:gd name="T46" fmla="*/ 42 w 52"/>
              <a:gd name="T4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62">
                <a:moveTo>
                  <a:pt x="42" y="0"/>
                </a:moveTo>
                <a:lnTo>
                  <a:pt x="52" y="8"/>
                </a:lnTo>
                <a:lnTo>
                  <a:pt x="16" y="44"/>
                </a:lnTo>
                <a:lnTo>
                  <a:pt x="16" y="44"/>
                </a:lnTo>
                <a:lnTo>
                  <a:pt x="14" y="48"/>
                </a:lnTo>
                <a:lnTo>
                  <a:pt x="14" y="48"/>
                </a:lnTo>
                <a:lnTo>
                  <a:pt x="14" y="52"/>
                </a:lnTo>
                <a:lnTo>
                  <a:pt x="14" y="52"/>
                </a:lnTo>
                <a:lnTo>
                  <a:pt x="16" y="52"/>
                </a:lnTo>
                <a:lnTo>
                  <a:pt x="16" y="52"/>
                </a:lnTo>
                <a:lnTo>
                  <a:pt x="20" y="54"/>
                </a:lnTo>
                <a:lnTo>
                  <a:pt x="14" y="62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6"/>
                </a:lnTo>
                <a:lnTo>
                  <a:pt x="4" y="56"/>
                </a:lnTo>
                <a:lnTo>
                  <a:pt x="0" y="52"/>
                </a:lnTo>
                <a:lnTo>
                  <a:pt x="0" y="46"/>
                </a:lnTo>
                <a:lnTo>
                  <a:pt x="0" y="46"/>
                </a:lnTo>
                <a:lnTo>
                  <a:pt x="0" y="42"/>
                </a:lnTo>
                <a:lnTo>
                  <a:pt x="4" y="38"/>
                </a:lnTo>
                <a:lnTo>
                  <a:pt x="42" y="0"/>
                </a:lnTo>
                <a:lnTo>
                  <a:pt x="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3"/>
          <p:cNvSpPr>
            <a:spLocks/>
          </p:cNvSpPr>
          <p:nvPr/>
        </p:nvSpPr>
        <p:spPr bwMode="auto">
          <a:xfrm>
            <a:off x="7363287" y="3467819"/>
            <a:ext cx="165991" cy="131942"/>
          </a:xfrm>
          <a:custGeom>
            <a:avLst/>
            <a:gdLst>
              <a:gd name="T0" fmla="*/ 8 w 78"/>
              <a:gd name="T1" fmla="*/ 46 h 62"/>
              <a:gd name="T2" fmla="*/ 8 w 78"/>
              <a:gd name="T3" fmla="*/ 46 h 62"/>
              <a:gd name="T4" fmla="*/ 10 w 78"/>
              <a:gd name="T5" fmla="*/ 48 h 62"/>
              <a:gd name="T6" fmla="*/ 10 w 78"/>
              <a:gd name="T7" fmla="*/ 48 h 62"/>
              <a:gd name="T8" fmla="*/ 12 w 78"/>
              <a:gd name="T9" fmla="*/ 50 h 62"/>
              <a:gd name="T10" fmla="*/ 12 w 78"/>
              <a:gd name="T11" fmla="*/ 50 h 62"/>
              <a:gd name="T12" fmla="*/ 12 w 78"/>
              <a:gd name="T13" fmla="*/ 50 h 62"/>
              <a:gd name="T14" fmla="*/ 12 w 78"/>
              <a:gd name="T15" fmla="*/ 50 h 62"/>
              <a:gd name="T16" fmla="*/ 16 w 78"/>
              <a:gd name="T17" fmla="*/ 50 h 62"/>
              <a:gd name="T18" fmla="*/ 16 w 78"/>
              <a:gd name="T19" fmla="*/ 50 h 62"/>
              <a:gd name="T20" fmla="*/ 18 w 78"/>
              <a:gd name="T21" fmla="*/ 50 h 62"/>
              <a:gd name="T22" fmla="*/ 18 w 78"/>
              <a:gd name="T23" fmla="*/ 50 h 62"/>
              <a:gd name="T24" fmla="*/ 24 w 78"/>
              <a:gd name="T25" fmla="*/ 48 h 62"/>
              <a:gd name="T26" fmla="*/ 44 w 78"/>
              <a:gd name="T27" fmla="*/ 0 h 62"/>
              <a:gd name="T28" fmla="*/ 52 w 78"/>
              <a:gd name="T29" fmla="*/ 10 h 62"/>
              <a:gd name="T30" fmla="*/ 36 w 78"/>
              <a:gd name="T31" fmla="*/ 44 h 62"/>
              <a:gd name="T32" fmla="*/ 70 w 78"/>
              <a:gd name="T33" fmla="*/ 26 h 62"/>
              <a:gd name="T34" fmla="*/ 78 w 78"/>
              <a:gd name="T35" fmla="*/ 34 h 62"/>
              <a:gd name="T36" fmla="*/ 24 w 78"/>
              <a:gd name="T37" fmla="*/ 60 h 62"/>
              <a:gd name="T38" fmla="*/ 24 w 78"/>
              <a:gd name="T39" fmla="*/ 60 h 62"/>
              <a:gd name="T40" fmla="*/ 18 w 78"/>
              <a:gd name="T41" fmla="*/ 62 h 62"/>
              <a:gd name="T42" fmla="*/ 14 w 78"/>
              <a:gd name="T43" fmla="*/ 62 h 62"/>
              <a:gd name="T44" fmla="*/ 14 w 78"/>
              <a:gd name="T45" fmla="*/ 62 h 62"/>
              <a:gd name="T46" fmla="*/ 8 w 78"/>
              <a:gd name="T47" fmla="*/ 60 h 62"/>
              <a:gd name="T48" fmla="*/ 4 w 78"/>
              <a:gd name="T49" fmla="*/ 58 h 62"/>
              <a:gd name="T50" fmla="*/ 4 w 78"/>
              <a:gd name="T51" fmla="*/ 58 h 62"/>
              <a:gd name="T52" fmla="*/ 2 w 78"/>
              <a:gd name="T53" fmla="*/ 56 h 62"/>
              <a:gd name="T54" fmla="*/ 2 w 78"/>
              <a:gd name="T55" fmla="*/ 56 h 62"/>
              <a:gd name="T56" fmla="*/ 0 w 78"/>
              <a:gd name="T57" fmla="*/ 52 h 62"/>
              <a:gd name="T58" fmla="*/ 8 w 78"/>
              <a:gd name="T59" fmla="*/ 46 h 62"/>
              <a:gd name="T60" fmla="*/ 8 w 78"/>
              <a:gd name="T61" fmla="*/ 4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8" h="62">
                <a:moveTo>
                  <a:pt x="8" y="46"/>
                </a:moveTo>
                <a:lnTo>
                  <a:pt x="8" y="46"/>
                </a:lnTo>
                <a:lnTo>
                  <a:pt x="10" y="48"/>
                </a:lnTo>
                <a:lnTo>
                  <a:pt x="10" y="48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6" y="50"/>
                </a:lnTo>
                <a:lnTo>
                  <a:pt x="16" y="50"/>
                </a:lnTo>
                <a:lnTo>
                  <a:pt x="18" y="50"/>
                </a:lnTo>
                <a:lnTo>
                  <a:pt x="18" y="50"/>
                </a:lnTo>
                <a:lnTo>
                  <a:pt x="24" y="48"/>
                </a:lnTo>
                <a:lnTo>
                  <a:pt x="44" y="0"/>
                </a:lnTo>
                <a:lnTo>
                  <a:pt x="52" y="10"/>
                </a:lnTo>
                <a:lnTo>
                  <a:pt x="36" y="44"/>
                </a:lnTo>
                <a:lnTo>
                  <a:pt x="70" y="26"/>
                </a:lnTo>
                <a:lnTo>
                  <a:pt x="78" y="34"/>
                </a:lnTo>
                <a:lnTo>
                  <a:pt x="24" y="60"/>
                </a:lnTo>
                <a:lnTo>
                  <a:pt x="24" y="60"/>
                </a:lnTo>
                <a:lnTo>
                  <a:pt x="18" y="62"/>
                </a:lnTo>
                <a:lnTo>
                  <a:pt x="14" y="62"/>
                </a:lnTo>
                <a:lnTo>
                  <a:pt x="14" y="62"/>
                </a:lnTo>
                <a:lnTo>
                  <a:pt x="8" y="60"/>
                </a:lnTo>
                <a:lnTo>
                  <a:pt x="4" y="58"/>
                </a:lnTo>
                <a:lnTo>
                  <a:pt x="4" y="58"/>
                </a:lnTo>
                <a:lnTo>
                  <a:pt x="2" y="56"/>
                </a:lnTo>
                <a:lnTo>
                  <a:pt x="2" y="56"/>
                </a:lnTo>
                <a:lnTo>
                  <a:pt x="0" y="52"/>
                </a:lnTo>
                <a:lnTo>
                  <a:pt x="8" y="46"/>
                </a:lnTo>
                <a:lnTo>
                  <a:pt x="8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4"/>
          <p:cNvSpPr>
            <a:spLocks/>
          </p:cNvSpPr>
          <p:nvPr/>
        </p:nvSpPr>
        <p:spPr bwMode="auto">
          <a:xfrm>
            <a:off x="7469692" y="3561455"/>
            <a:ext cx="110661" cy="102148"/>
          </a:xfrm>
          <a:custGeom>
            <a:avLst/>
            <a:gdLst>
              <a:gd name="T0" fmla="*/ 10 w 52"/>
              <a:gd name="T1" fmla="*/ 42 h 48"/>
              <a:gd name="T2" fmla="*/ 4 w 52"/>
              <a:gd name="T3" fmla="*/ 32 h 48"/>
              <a:gd name="T4" fmla="*/ 8 w 52"/>
              <a:gd name="T5" fmla="*/ 20 h 48"/>
              <a:gd name="T6" fmla="*/ 12 w 52"/>
              <a:gd name="T7" fmla="*/ 28 h 48"/>
              <a:gd name="T8" fmla="*/ 16 w 52"/>
              <a:gd name="T9" fmla="*/ 36 h 48"/>
              <a:gd name="T10" fmla="*/ 22 w 52"/>
              <a:gd name="T11" fmla="*/ 38 h 48"/>
              <a:gd name="T12" fmla="*/ 26 w 52"/>
              <a:gd name="T13" fmla="*/ 38 h 48"/>
              <a:gd name="T14" fmla="*/ 26 w 52"/>
              <a:gd name="T15" fmla="*/ 36 h 48"/>
              <a:gd name="T16" fmla="*/ 26 w 52"/>
              <a:gd name="T17" fmla="*/ 32 h 48"/>
              <a:gd name="T18" fmla="*/ 22 w 52"/>
              <a:gd name="T19" fmla="*/ 26 h 48"/>
              <a:gd name="T20" fmla="*/ 18 w 52"/>
              <a:gd name="T21" fmla="*/ 18 h 48"/>
              <a:gd name="T22" fmla="*/ 16 w 52"/>
              <a:gd name="T23" fmla="*/ 12 h 48"/>
              <a:gd name="T24" fmla="*/ 18 w 52"/>
              <a:gd name="T25" fmla="*/ 8 h 48"/>
              <a:gd name="T26" fmla="*/ 20 w 52"/>
              <a:gd name="T27" fmla="*/ 4 h 48"/>
              <a:gd name="T28" fmla="*/ 26 w 52"/>
              <a:gd name="T29" fmla="*/ 0 h 48"/>
              <a:gd name="T30" fmla="*/ 32 w 52"/>
              <a:gd name="T31" fmla="*/ 0 h 48"/>
              <a:gd name="T32" fmla="*/ 38 w 52"/>
              <a:gd name="T33" fmla="*/ 2 h 48"/>
              <a:gd name="T34" fmla="*/ 44 w 52"/>
              <a:gd name="T35" fmla="*/ 6 h 48"/>
              <a:gd name="T36" fmla="*/ 50 w 52"/>
              <a:gd name="T37" fmla="*/ 14 h 48"/>
              <a:gd name="T38" fmla="*/ 44 w 52"/>
              <a:gd name="T39" fmla="*/ 26 h 48"/>
              <a:gd name="T40" fmla="*/ 42 w 52"/>
              <a:gd name="T41" fmla="*/ 18 h 48"/>
              <a:gd name="T42" fmla="*/ 38 w 52"/>
              <a:gd name="T43" fmla="*/ 12 h 48"/>
              <a:gd name="T44" fmla="*/ 34 w 52"/>
              <a:gd name="T45" fmla="*/ 10 h 48"/>
              <a:gd name="T46" fmla="*/ 32 w 52"/>
              <a:gd name="T47" fmla="*/ 10 h 48"/>
              <a:gd name="T48" fmla="*/ 30 w 52"/>
              <a:gd name="T49" fmla="*/ 10 h 48"/>
              <a:gd name="T50" fmla="*/ 28 w 52"/>
              <a:gd name="T51" fmla="*/ 12 h 48"/>
              <a:gd name="T52" fmla="*/ 28 w 52"/>
              <a:gd name="T53" fmla="*/ 14 h 48"/>
              <a:gd name="T54" fmla="*/ 30 w 52"/>
              <a:gd name="T55" fmla="*/ 18 h 48"/>
              <a:gd name="T56" fmla="*/ 32 w 52"/>
              <a:gd name="T57" fmla="*/ 22 h 48"/>
              <a:gd name="T58" fmla="*/ 36 w 52"/>
              <a:gd name="T59" fmla="*/ 30 h 48"/>
              <a:gd name="T60" fmla="*/ 38 w 52"/>
              <a:gd name="T61" fmla="*/ 36 h 48"/>
              <a:gd name="T62" fmla="*/ 38 w 52"/>
              <a:gd name="T63" fmla="*/ 40 h 48"/>
              <a:gd name="T64" fmla="*/ 34 w 52"/>
              <a:gd name="T65" fmla="*/ 44 h 48"/>
              <a:gd name="T66" fmla="*/ 22 w 52"/>
              <a:gd name="T67" fmla="*/ 48 h 48"/>
              <a:gd name="T68" fmla="*/ 16 w 52"/>
              <a:gd name="T69" fmla="*/ 46 h 48"/>
              <a:gd name="T70" fmla="*/ 10 w 52"/>
              <a:gd name="T71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48">
                <a:moveTo>
                  <a:pt x="10" y="42"/>
                </a:moveTo>
                <a:lnTo>
                  <a:pt x="10" y="42"/>
                </a:lnTo>
                <a:lnTo>
                  <a:pt x="4" y="32"/>
                </a:lnTo>
                <a:lnTo>
                  <a:pt x="4" y="32"/>
                </a:lnTo>
                <a:lnTo>
                  <a:pt x="0" y="22"/>
                </a:lnTo>
                <a:lnTo>
                  <a:pt x="8" y="20"/>
                </a:lnTo>
                <a:lnTo>
                  <a:pt x="8" y="20"/>
                </a:lnTo>
                <a:lnTo>
                  <a:pt x="12" y="28"/>
                </a:lnTo>
                <a:lnTo>
                  <a:pt x="12" y="28"/>
                </a:lnTo>
                <a:lnTo>
                  <a:pt x="16" y="36"/>
                </a:lnTo>
                <a:lnTo>
                  <a:pt x="16" y="36"/>
                </a:lnTo>
                <a:lnTo>
                  <a:pt x="22" y="38"/>
                </a:lnTo>
                <a:lnTo>
                  <a:pt x="22" y="38"/>
                </a:lnTo>
                <a:lnTo>
                  <a:pt x="26" y="38"/>
                </a:lnTo>
                <a:lnTo>
                  <a:pt x="26" y="38"/>
                </a:lnTo>
                <a:lnTo>
                  <a:pt x="26" y="36"/>
                </a:lnTo>
                <a:lnTo>
                  <a:pt x="26" y="32"/>
                </a:lnTo>
                <a:lnTo>
                  <a:pt x="26" y="32"/>
                </a:lnTo>
                <a:lnTo>
                  <a:pt x="22" y="26"/>
                </a:lnTo>
                <a:lnTo>
                  <a:pt x="22" y="26"/>
                </a:lnTo>
                <a:lnTo>
                  <a:pt x="18" y="18"/>
                </a:lnTo>
                <a:lnTo>
                  <a:pt x="18" y="18"/>
                </a:lnTo>
                <a:lnTo>
                  <a:pt x="16" y="12"/>
                </a:lnTo>
                <a:lnTo>
                  <a:pt x="16" y="12"/>
                </a:lnTo>
                <a:lnTo>
                  <a:pt x="18" y="8"/>
                </a:lnTo>
                <a:lnTo>
                  <a:pt x="18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38" y="2"/>
                </a:lnTo>
                <a:lnTo>
                  <a:pt x="44" y="6"/>
                </a:lnTo>
                <a:lnTo>
                  <a:pt x="44" y="6"/>
                </a:lnTo>
                <a:lnTo>
                  <a:pt x="50" y="14"/>
                </a:lnTo>
                <a:lnTo>
                  <a:pt x="50" y="14"/>
                </a:lnTo>
                <a:lnTo>
                  <a:pt x="52" y="24"/>
                </a:lnTo>
                <a:lnTo>
                  <a:pt x="44" y="26"/>
                </a:lnTo>
                <a:lnTo>
                  <a:pt x="44" y="26"/>
                </a:lnTo>
                <a:lnTo>
                  <a:pt x="42" y="18"/>
                </a:lnTo>
                <a:lnTo>
                  <a:pt x="42" y="18"/>
                </a:lnTo>
                <a:lnTo>
                  <a:pt x="38" y="12"/>
                </a:lnTo>
                <a:lnTo>
                  <a:pt x="38" y="12"/>
                </a:lnTo>
                <a:lnTo>
                  <a:pt x="34" y="10"/>
                </a:lnTo>
                <a:lnTo>
                  <a:pt x="34" y="10"/>
                </a:lnTo>
                <a:lnTo>
                  <a:pt x="32" y="10"/>
                </a:lnTo>
                <a:lnTo>
                  <a:pt x="30" y="10"/>
                </a:lnTo>
                <a:lnTo>
                  <a:pt x="30" y="10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8" y="14"/>
                </a:lnTo>
                <a:lnTo>
                  <a:pt x="30" y="18"/>
                </a:lnTo>
                <a:lnTo>
                  <a:pt x="30" y="18"/>
                </a:lnTo>
                <a:lnTo>
                  <a:pt x="32" y="22"/>
                </a:lnTo>
                <a:lnTo>
                  <a:pt x="32" y="22"/>
                </a:lnTo>
                <a:lnTo>
                  <a:pt x="36" y="30"/>
                </a:lnTo>
                <a:lnTo>
                  <a:pt x="36" y="30"/>
                </a:lnTo>
                <a:lnTo>
                  <a:pt x="38" y="36"/>
                </a:lnTo>
                <a:lnTo>
                  <a:pt x="38" y="36"/>
                </a:lnTo>
                <a:lnTo>
                  <a:pt x="38" y="40"/>
                </a:lnTo>
                <a:lnTo>
                  <a:pt x="38" y="40"/>
                </a:lnTo>
                <a:lnTo>
                  <a:pt x="34" y="44"/>
                </a:lnTo>
                <a:lnTo>
                  <a:pt x="34" y="44"/>
                </a:lnTo>
                <a:lnTo>
                  <a:pt x="28" y="48"/>
                </a:lnTo>
                <a:lnTo>
                  <a:pt x="22" y="48"/>
                </a:lnTo>
                <a:lnTo>
                  <a:pt x="22" y="48"/>
                </a:lnTo>
                <a:lnTo>
                  <a:pt x="16" y="46"/>
                </a:lnTo>
                <a:lnTo>
                  <a:pt x="10" y="42"/>
                </a:lnTo>
                <a:lnTo>
                  <a:pt x="10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5"/>
          <p:cNvSpPr>
            <a:spLocks noEditPoints="1"/>
          </p:cNvSpPr>
          <p:nvPr/>
        </p:nvSpPr>
        <p:spPr bwMode="auto">
          <a:xfrm>
            <a:off x="7533535" y="3591249"/>
            <a:ext cx="119173" cy="114917"/>
          </a:xfrm>
          <a:custGeom>
            <a:avLst/>
            <a:gdLst>
              <a:gd name="T0" fmla="*/ 0 w 56"/>
              <a:gd name="T1" fmla="*/ 46 h 54"/>
              <a:gd name="T2" fmla="*/ 34 w 56"/>
              <a:gd name="T3" fmla="*/ 12 h 54"/>
              <a:gd name="T4" fmla="*/ 42 w 56"/>
              <a:gd name="T5" fmla="*/ 22 h 54"/>
              <a:gd name="T6" fmla="*/ 8 w 56"/>
              <a:gd name="T7" fmla="*/ 54 h 54"/>
              <a:gd name="T8" fmla="*/ 0 w 56"/>
              <a:gd name="T9" fmla="*/ 46 h 54"/>
              <a:gd name="T10" fmla="*/ 0 w 56"/>
              <a:gd name="T11" fmla="*/ 46 h 54"/>
              <a:gd name="T12" fmla="*/ 38 w 56"/>
              <a:gd name="T13" fmla="*/ 8 h 54"/>
              <a:gd name="T14" fmla="*/ 46 w 56"/>
              <a:gd name="T15" fmla="*/ 0 h 54"/>
              <a:gd name="T16" fmla="*/ 56 w 56"/>
              <a:gd name="T17" fmla="*/ 8 h 54"/>
              <a:gd name="T18" fmla="*/ 46 w 56"/>
              <a:gd name="T19" fmla="*/ 16 h 54"/>
              <a:gd name="T20" fmla="*/ 38 w 56"/>
              <a:gd name="T21" fmla="*/ 8 h 54"/>
              <a:gd name="T22" fmla="*/ 38 w 56"/>
              <a:gd name="T23" fmla="*/ 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54">
                <a:moveTo>
                  <a:pt x="0" y="46"/>
                </a:moveTo>
                <a:lnTo>
                  <a:pt x="34" y="12"/>
                </a:lnTo>
                <a:lnTo>
                  <a:pt x="42" y="22"/>
                </a:lnTo>
                <a:lnTo>
                  <a:pt x="8" y="54"/>
                </a:lnTo>
                <a:lnTo>
                  <a:pt x="0" y="46"/>
                </a:lnTo>
                <a:lnTo>
                  <a:pt x="0" y="46"/>
                </a:lnTo>
                <a:close/>
                <a:moveTo>
                  <a:pt x="38" y="8"/>
                </a:moveTo>
                <a:lnTo>
                  <a:pt x="46" y="0"/>
                </a:lnTo>
                <a:lnTo>
                  <a:pt x="56" y="8"/>
                </a:lnTo>
                <a:lnTo>
                  <a:pt x="46" y="16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6"/>
          <p:cNvSpPr>
            <a:spLocks/>
          </p:cNvSpPr>
          <p:nvPr/>
        </p:nvSpPr>
        <p:spPr bwMode="auto">
          <a:xfrm>
            <a:off x="7571840" y="3663604"/>
            <a:ext cx="110661" cy="102148"/>
          </a:xfrm>
          <a:custGeom>
            <a:avLst/>
            <a:gdLst>
              <a:gd name="T0" fmla="*/ 10 w 52"/>
              <a:gd name="T1" fmla="*/ 42 h 48"/>
              <a:gd name="T2" fmla="*/ 4 w 52"/>
              <a:gd name="T3" fmla="*/ 32 h 48"/>
              <a:gd name="T4" fmla="*/ 8 w 52"/>
              <a:gd name="T5" fmla="*/ 20 h 48"/>
              <a:gd name="T6" fmla="*/ 12 w 52"/>
              <a:gd name="T7" fmla="*/ 28 h 48"/>
              <a:gd name="T8" fmla="*/ 16 w 52"/>
              <a:gd name="T9" fmla="*/ 36 h 48"/>
              <a:gd name="T10" fmla="*/ 22 w 52"/>
              <a:gd name="T11" fmla="*/ 38 h 48"/>
              <a:gd name="T12" fmla="*/ 26 w 52"/>
              <a:gd name="T13" fmla="*/ 38 h 48"/>
              <a:gd name="T14" fmla="*/ 26 w 52"/>
              <a:gd name="T15" fmla="*/ 36 h 48"/>
              <a:gd name="T16" fmla="*/ 26 w 52"/>
              <a:gd name="T17" fmla="*/ 32 h 48"/>
              <a:gd name="T18" fmla="*/ 22 w 52"/>
              <a:gd name="T19" fmla="*/ 26 h 48"/>
              <a:gd name="T20" fmla="*/ 18 w 52"/>
              <a:gd name="T21" fmla="*/ 18 h 48"/>
              <a:gd name="T22" fmla="*/ 16 w 52"/>
              <a:gd name="T23" fmla="*/ 12 h 48"/>
              <a:gd name="T24" fmla="*/ 18 w 52"/>
              <a:gd name="T25" fmla="*/ 8 h 48"/>
              <a:gd name="T26" fmla="*/ 20 w 52"/>
              <a:gd name="T27" fmla="*/ 4 h 48"/>
              <a:gd name="T28" fmla="*/ 26 w 52"/>
              <a:gd name="T29" fmla="*/ 0 h 48"/>
              <a:gd name="T30" fmla="*/ 32 w 52"/>
              <a:gd name="T31" fmla="*/ 0 h 48"/>
              <a:gd name="T32" fmla="*/ 38 w 52"/>
              <a:gd name="T33" fmla="*/ 2 h 48"/>
              <a:gd name="T34" fmla="*/ 44 w 52"/>
              <a:gd name="T35" fmla="*/ 6 h 48"/>
              <a:gd name="T36" fmla="*/ 50 w 52"/>
              <a:gd name="T37" fmla="*/ 14 h 48"/>
              <a:gd name="T38" fmla="*/ 44 w 52"/>
              <a:gd name="T39" fmla="*/ 26 h 48"/>
              <a:gd name="T40" fmla="*/ 42 w 52"/>
              <a:gd name="T41" fmla="*/ 18 h 48"/>
              <a:gd name="T42" fmla="*/ 38 w 52"/>
              <a:gd name="T43" fmla="*/ 12 h 48"/>
              <a:gd name="T44" fmla="*/ 34 w 52"/>
              <a:gd name="T45" fmla="*/ 10 h 48"/>
              <a:gd name="T46" fmla="*/ 32 w 52"/>
              <a:gd name="T47" fmla="*/ 10 h 48"/>
              <a:gd name="T48" fmla="*/ 30 w 52"/>
              <a:gd name="T49" fmla="*/ 10 h 48"/>
              <a:gd name="T50" fmla="*/ 28 w 52"/>
              <a:gd name="T51" fmla="*/ 12 h 48"/>
              <a:gd name="T52" fmla="*/ 28 w 52"/>
              <a:gd name="T53" fmla="*/ 14 h 48"/>
              <a:gd name="T54" fmla="*/ 30 w 52"/>
              <a:gd name="T55" fmla="*/ 18 h 48"/>
              <a:gd name="T56" fmla="*/ 32 w 52"/>
              <a:gd name="T57" fmla="*/ 22 h 48"/>
              <a:gd name="T58" fmla="*/ 36 w 52"/>
              <a:gd name="T59" fmla="*/ 30 h 48"/>
              <a:gd name="T60" fmla="*/ 38 w 52"/>
              <a:gd name="T61" fmla="*/ 36 h 48"/>
              <a:gd name="T62" fmla="*/ 38 w 52"/>
              <a:gd name="T63" fmla="*/ 40 h 48"/>
              <a:gd name="T64" fmla="*/ 34 w 52"/>
              <a:gd name="T65" fmla="*/ 44 h 48"/>
              <a:gd name="T66" fmla="*/ 22 w 52"/>
              <a:gd name="T67" fmla="*/ 48 h 48"/>
              <a:gd name="T68" fmla="*/ 16 w 52"/>
              <a:gd name="T69" fmla="*/ 46 h 48"/>
              <a:gd name="T70" fmla="*/ 10 w 52"/>
              <a:gd name="T71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48">
                <a:moveTo>
                  <a:pt x="10" y="42"/>
                </a:moveTo>
                <a:lnTo>
                  <a:pt x="10" y="42"/>
                </a:lnTo>
                <a:lnTo>
                  <a:pt x="4" y="32"/>
                </a:lnTo>
                <a:lnTo>
                  <a:pt x="4" y="32"/>
                </a:lnTo>
                <a:lnTo>
                  <a:pt x="0" y="22"/>
                </a:lnTo>
                <a:lnTo>
                  <a:pt x="8" y="20"/>
                </a:lnTo>
                <a:lnTo>
                  <a:pt x="8" y="20"/>
                </a:lnTo>
                <a:lnTo>
                  <a:pt x="12" y="28"/>
                </a:lnTo>
                <a:lnTo>
                  <a:pt x="12" y="28"/>
                </a:lnTo>
                <a:lnTo>
                  <a:pt x="16" y="36"/>
                </a:lnTo>
                <a:lnTo>
                  <a:pt x="16" y="36"/>
                </a:lnTo>
                <a:lnTo>
                  <a:pt x="22" y="38"/>
                </a:lnTo>
                <a:lnTo>
                  <a:pt x="22" y="38"/>
                </a:lnTo>
                <a:lnTo>
                  <a:pt x="26" y="38"/>
                </a:lnTo>
                <a:lnTo>
                  <a:pt x="26" y="38"/>
                </a:lnTo>
                <a:lnTo>
                  <a:pt x="26" y="36"/>
                </a:lnTo>
                <a:lnTo>
                  <a:pt x="26" y="32"/>
                </a:lnTo>
                <a:lnTo>
                  <a:pt x="26" y="32"/>
                </a:lnTo>
                <a:lnTo>
                  <a:pt x="22" y="26"/>
                </a:lnTo>
                <a:lnTo>
                  <a:pt x="22" y="26"/>
                </a:lnTo>
                <a:lnTo>
                  <a:pt x="18" y="18"/>
                </a:lnTo>
                <a:lnTo>
                  <a:pt x="18" y="18"/>
                </a:lnTo>
                <a:lnTo>
                  <a:pt x="16" y="12"/>
                </a:lnTo>
                <a:lnTo>
                  <a:pt x="16" y="12"/>
                </a:lnTo>
                <a:lnTo>
                  <a:pt x="18" y="8"/>
                </a:lnTo>
                <a:lnTo>
                  <a:pt x="18" y="8"/>
                </a:lnTo>
                <a:lnTo>
                  <a:pt x="20" y="4"/>
                </a:lnTo>
                <a:lnTo>
                  <a:pt x="20" y="4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38" y="2"/>
                </a:lnTo>
                <a:lnTo>
                  <a:pt x="44" y="6"/>
                </a:lnTo>
                <a:lnTo>
                  <a:pt x="44" y="6"/>
                </a:lnTo>
                <a:lnTo>
                  <a:pt x="50" y="14"/>
                </a:lnTo>
                <a:lnTo>
                  <a:pt x="50" y="14"/>
                </a:lnTo>
                <a:lnTo>
                  <a:pt x="52" y="24"/>
                </a:lnTo>
                <a:lnTo>
                  <a:pt x="44" y="26"/>
                </a:lnTo>
                <a:lnTo>
                  <a:pt x="44" y="26"/>
                </a:lnTo>
                <a:lnTo>
                  <a:pt x="42" y="18"/>
                </a:lnTo>
                <a:lnTo>
                  <a:pt x="42" y="18"/>
                </a:lnTo>
                <a:lnTo>
                  <a:pt x="38" y="12"/>
                </a:lnTo>
                <a:lnTo>
                  <a:pt x="38" y="12"/>
                </a:lnTo>
                <a:lnTo>
                  <a:pt x="34" y="10"/>
                </a:lnTo>
                <a:lnTo>
                  <a:pt x="34" y="10"/>
                </a:lnTo>
                <a:lnTo>
                  <a:pt x="32" y="10"/>
                </a:lnTo>
                <a:lnTo>
                  <a:pt x="30" y="10"/>
                </a:lnTo>
                <a:lnTo>
                  <a:pt x="30" y="10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8" y="14"/>
                </a:lnTo>
                <a:lnTo>
                  <a:pt x="30" y="18"/>
                </a:lnTo>
                <a:lnTo>
                  <a:pt x="30" y="18"/>
                </a:lnTo>
                <a:lnTo>
                  <a:pt x="32" y="22"/>
                </a:lnTo>
                <a:lnTo>
                  <a:pt x="32" y="22"/>
                </a:lnTo>
                <a:lnTo>
                  <a:pt x="36" y="30"/>
                </a:lnTo>
                <a:lnTo>
                  <a:pt x="36" y="30"/>
                </a:lnTo>
                <a:lnTo>
                  <a:pt x="38" y="36"/>
                </a:lnTo>
                <a:lnTo>
                  <a:pt x="38" y="36"/>
                </a:lnTo>
                <a:lnTo>
                  <a:pt x="38" y="40"/>
                </a:lnTo>
                <a:lnTo>
                  <a:pt x="38" y="40"/>
                </a:lnTo>
                <a:lnTo>
                  <a:pt x="34" y="44"/>
                </a:lnTo>
                <a:lnTo>
                  <a:pt x="34" y="44"/>
                </a:lnTo>
                <a:lnTo>
                  <a:pt x="30" y="48"/>
                </a:lnTo>
                <a:lnTo>
                  <a:pt x="22" y="48"/>
                </a:lnTo>
                <a:lnTo>
                  <a:pt x="22" y="48"/>
                </a:lnTo>
                <a:lnTo>
                  <a:pt x="16" y="46"/>
                </a:lnTo>
                <a:lnTo>
                  <a:pt x="10" y="42"/>
                </a:lnTo>
                <a:lnTo>
                  <a:pt x="10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7"/>
          <p:cNvSpPr>
            <a:spLocks/>
          </p:cNvSpPr>
          <p:nvPr/>
        </p:nvSpPr>
        <p:spPr bwMode="auto">
          <a:xfrm>
            <a:off x="3566770" y="4276494"/>
            <a:ext cx="523511" cy="34049"/>
          </a:xfrm>
          <a:custGeom>
            <a:avLst/>
            <a:gdLst>
              <a:gd name="T0" fmla="*/ 0 w 246"/>
              <a:gd name="T1" fmla="*/ 16 h 16"/>
              <a:gd name="T2" fmla="*/ 246 w 246"/>
              <a:gd name="T3" fmla="*/ 16 h 16"/>
              <a:gd name="T4" fmla="*/ 246 w 246"/>
              <a:gd name="T5" fmla="*/ 0 h 16"/>
              <a:gd name="T6" fmla="*/ 0 w 246"/>
              <a:gd name="T7" fmla="*/ 0 h 16"/>
              <a:gd name="T8" fmla="*/ 0 w 246"/>
              <a:gd name="T9" fmla="*/ 16 h 16"/>
              <a:gd name="T10" fmla="*/ 0 w 246"/>
              <a:gd name="T1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" h="16">
                <a:moveTo>
                  <a:pt x="0" y="16"/>
                </a:moveTo>
                <a:lnTo>
                  <a:pt x="246" y="16"/>
                </a:lnTo>
                <a:lnTo>
                  <a:pt x="246" y="0"/>
                </a:lnTo>
                <a:lnTo>
                  <a:pt x="0" y="0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8"/>
          <p:cNvSpPr>
            <a:spLocks/>
          </p:cNvSpPr>
          <p:nvPr/>
        </p:nvSpPr>
        <p:spPr bwMode="auto">
          <a:xfrm>
            <a:off x="3975364" y="4191371"/>
            <a:ext cx="76611" cy="63843"/>
          </a:xfrm>
          <a:custGeom>
            <a:avLst/>
            <a:gdLst>
              <a:gd name="T0" fmla="*/ 36 w 36"/>
              <a:gd name="T1" fmla="*/ 30 h 30"/>
              <a:gd name="T2" fmla="*/ 0 w 36"/>
              <a:gd name="T3" fmla="*/ 30 h 30"/>
              <a:gd name="T4" fmla="*/ 0 w 36"/>
              <a:gd name="T5" fmla="*/ 0 h 30"/>
              <a:gd name="T6" fmla="*/ 0 w 36"/>
              <a:gd name="T7" fmla="*/ 0 h 30"/>
              <a:gd name="T8" fmla="*/ 36 w 36"/>
              <a:gd name="T9" fmla="*/ 2 h 30"/>
              <a:gd name="T10" fmla="*/ 36 w 36"/>
              <a:gd name="T11" fmla="*/ 30 h 30"/>
              <a:gd name="T12" fmla="*/ 36 w 36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30">
                <a:moveTo>
                  <a:pt x="36" y="30"/>
                </a:move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36" y="2"/>
                </a:lnTo>
                <a:lnTo>
                  <a:pt x="36" y="30"/>
                </a:lnTo>
                <a:lnTo>
                  <a:pt x="3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9"/>
          <p:cNvSpPr>
            <a:spLocks/>
          </p:cNvSpPr>
          <p:nvPr/>
        </p:nvSpPr>
        <p:spPr bwMode="auto">
          <a:xfrm>
            <a:off x="3617844" y="4046660"/>
            <a:ext cx="76611" cy="208553"/>
          </a:xfrm>
          <a:custGeom>
            <a:avLst/>
            <a:gdLst>
              <a:gd name="T0" fmla="*/ 36 w 36"/>
              <a:gd name="T1" fmla="*/ 98 h 98"/>
              <a:gd name="T2" fmla="*/ 0 w 36"/>
              <a:gd name="T3" fmla="*/ 98 h 98"/>
              <a:gd name="T4" fmla="*/ 0 w 36"/>
              <a:gd name="T5" fmla="*/ 0 h 98"/>
              <a:gd name="T6" fmla="*/ 0 w 36"/>
              <a:gd name="T7" fmla="*/ 0 h 98"/>
              <a:gd name="T8" fmla="*/ 0 w 36"/>
              <a:gd name="T9" fmla="*/ 0 h 98"/>
              <a:gd name="T10" fmla="*/ 18 w 36"/>
              <a:gd name="T11" fmla="*/ 14 h 98"/>
              <a:gd name="T12" fmla="*/ 36 w 36"/>
              <a:gd name="T13" fmla="*/ 26 h 98"/>
              <a:gd name="T14" fmla="*/ 36 w 36"/>
              <a:gd name="T15" fmla="*/ 98 h 98"/>
              <a:gd name="T16" fmla="*/ 36 w 36"/>
              <a:gd name="T1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98">
                <a:moveTo>
                  <a:pt x="36" y="98"/>
                </a:moveTo>
                <a:lnTo>
                  <a:pt x="0" y="9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18" y="14"/>
                </a:lnTo>
                <a:lnTo>
                  <a:pt x="36" y="26"/>
                </a:lnTo>
                <a:lnTo>
                  <a:pt x="36" y="98"/>
                </a:lnTo>
                <a:lnTo>
                  <a:pt x="3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70"/>
          <p:cNvSpPr>
            <a:spLocks/>
          </p:cNvSpPr>
          <p:nvPr/>
        </p:nvSpPr>
        <p:spPr bwMode="auto">
          <a:xfrm>
            <a:off x="3707224" y="4106247"/>
            <a:ext cx="76611" cy="148966"/>
          </a:xfrm>
          <a:custGeom>
            <a:avLst/>
            <a:gdLst>
              <a:gd name="T0" fmla="*/ 36 w 36"/>
              <a:gd name="T1" fmla="*/ 70 h 70"/>
              <a:gd name="T2" fmla="*/ 0 w 36"/>
              <a:gd name="T3" fmla="*/ 70 h 70"/>
              <a:gd name="T4" fmla="*/ 0 w 36"/>
              <a:gd name="T5" fmla="*/ 0 h 70"/>
              <a:gd name="T6" fmla="*/ 0 w 36"/>
              <a:gd name="T7" fmla="*/ 0 h 70"/>
              <a:gd name="T8" fmla="*/ 18 w 36"/>
              <a:gd name="T9" fmla="*/ 10 h 70"/>
              <a:gd name="T10" fmla="*/ 36 w 36"/>
              <a:gd name="T11" fmla="*/ 18 h 70"/>
              <a:gd name="T12" fmla="*/ 36 w 36"/>
              <a:gd name="T13" fmla="*/ 70 h 70"/>
              <a:gd name="T14" fmla="*/ 36 w 36"/>
              <a:gd name="T15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70">
                <a:moveTo>
                  <a:pt x="36" y="70"/>
                </a:moveTo>
                <a:lnTo>
                  <a:pt x="0" y="70"/>
                </a:lnTo>
                <a:lnTo>
                  <a:pt x="0" y="0"/>
                </a:lnTo>
                <a:lnTo>
                  <a:pt x="0" y="0"/>
                </a:lnTo>
                <a:lnTo>
                  <a:pt x="18" y="10"/>
                </a:lnTo>
                <a:lnTo>
                  <a:pt x="36" y="18"/>
                </a:lnTo>
                <a:lnTo>
                  <a:pt x="36" y="70"/>
                </a:lnTo>
                <a:lnTo>
                  <a:pt x="36" y="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71"/>
          <p:cNvSpPr>
            <a:spLocks/>
          </p:cNvSpPr>
          <p:nvPr/>
        </p:nvSpPr>
        <p:spPr bwMode="auto">
          <a:xfrm>
            <a:off x="3885984" y="4174346"/>
            <a:ext cx="76611" cy="80868"/>
          </a:xfrm>
          <a:custGeom>
            <a:avLst/>
            <a:gdLst>
              <a:gd name="T0" fmla="*/ 36 w 36"/>
              <a:gd name="T1" fmla="*/ 38 h 38"/>
              <a:gd name="T2" fmla="*/ 0 w 36"/>
              <a:gd name="T3" fmla="*/ 38 h 38"/>
              <a:gd name="T4" fmla="*/ 0 w 36"/>
              <a:gd name="T5" fmla="*/ 0 h 38"/>
              <a:gd name="T6" fmla="*/ 0 w 36"/>
              <a:gd name="T7" fmla="*/ 0 h 38"/>
              <a:gd name="T8" fmla="*/ 36 w 36"/>
              <a:gd name="T9" fmla="*/ 8 h 38"/>
              <a:gd name="T10" fmla="*/ 36 w 36"/>
              <a:gd name="T11" fmla="*/ 38 h 38"/>
              <a:gd name="T12" fmla="*/ 36 w 36"/>
              <a:gd name="T1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38">
                <a:moveTo>
                  <a:pt x="36" y="38"/>
                </a:moveTo>
                <a:lnTo>
                  <a:pt x="0" y="38"/>
                </a:lnTo>
                <a:lnTo>
                  <a:pt x="0" y="0"/>
                </a:lnTo>
                <a:lnTo>
                  <a:pt x="0" y="0"/>
                </a:lnTo>
                <a:lnTo>
                  <a:pt x="36" y="8"/>
                </a:lnTo>
                <a:lnTo>
                  <a:pt x="36" y="38"/>
                </a:lnTo>
                <a:lnTo>
                  <a:pt x="3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72"/>
          <p:cNvSpPr>
            <a:spLocks/>
          </p:cNvSpPr>
          <p:nvPr/>
        </p:nvSpPr>
        <p:spPr bwMode="auto">
          <a:xfrm>
            <a:off x="3796604" y="4148809"/>
            <a:ext cx="76611" cy="106405"/>
          </a:xfrm>
          <a:custGeom>
            <a:avLst/>
            <a:gdLst>
              <a:gd name="T0" fmla="*/ 36 w 36"/>
              <a:gd name="T1" fmla="*/ 50 h 50"/>
              <a:gd name="T2" fmla="*/ 0 w 36"/>
              <a:gd name="T3" fmla="*/ 50 h 50"/>
              <a:gd name="T4" fmla="*/ 0 w 36"/>
              <a:gd name="T5" fmla="*/ 0 h 50"/>
              <a:gd name="T6" fmla="*/ 0 w 36"/>
              <a:gd name="T7" fmla="*/ 0 h 50"/>
              <a:gd name="T8" fmla="*/ 18 w 36"/>
              <a:gd name="T9" fmla="*/ 6 h 50"/>
              <a:gd name="T10" fmla="*/ 36 w 36"/>
              <a:gd name="T11" fmla="*/ 12 h 50"/>
              <a:gd name="T12" fmla="*/ 36 w 36"/>
              <a:gd name="T13" fmla="*/ 50 h 50"/>
              <a:gd name="T14" fmla="*/ 36 w 36"/>
              <a:gd name="T1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50">
                <a:moveTo>
                  <a:pt x="36" y="50"/>
                </a:moveTo>
                <a:lnTo>
                  <a:pt x="0" y="50"/>
                </a:lnTo>
                <a:lnTo>
                  <a:pt x="0" y="0"/>
                </a:lnTo>
                <a:lnTo>
                  <a:pt x="0" y="0"/>
                </a:lnTo>
                <a:lnTo>
                  <a:pt x="18" y="6"/>
                </a:lnTo>
                <a:lnTo>
                  <a:pt x="36" y="12"/>
                </a:lnTo>
                <a:lnTo>
                  <a:pt x="36" y="50"/>
                </a:lnTo>
                <a:lnTo>
                  <a:pt x="36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3"/>
          <p:cNvSpPr>
            <a:spLocks/>
          </p:cNvSpPr>
          <p:nvPr/>
        </p:nvSpPr>
        <p:spPr bwMode="auto">
          <a:xfrm>
            <a:off x="3571026" y="3927487"/>
            <a:ext cx="527767" cy="246859"/>
          </a:xfrm>
          <a:custGeom>
            <a:avLst/>
            <a:gdLst>
              <a:gd name="T0" fmla="*/ 32 w 248"/>
              <a:gd name="T1" fmla="*/ 10 h 116"/>
              <a:gd name="T2" fmla="*/ 24 w 248"/>
              <a:gd name="T3" fmla="*/ 18 h 116"/>
              <a:gd name="T4" fmla="*/ 24 w 248"/>
              <a:gd name="T5" fmla="*/ 18 h 116"/>
              <a:gd name="T6" fmla="*/ 44 w 248"/>
              <a:gd name="T7" fmla="*/ 36 h 116"/>
              <a:gd name="T8" fmla="*/ 66 w 248"/>
              <a:gd name="T9" fmla="*/ 54 h 116"/>
              <a:gd name="T10" fmla="*/ 88 w 248"/>
              <a:gd name="T11" fmla="*/ 68 h 116"/>
              <a:gd name="T12" fmla="*/ 112 w 248"/>
              <a:gd name="T13" fmla="*/ 80 h 116"/>
              <a:gd name="T14" fmla="*/ 136 w 248"/>
              <a:gd name="T15" fmla="*/ 90 h 116"/>
              <a:gd name="T16" fmla="*/ 162 w 248"/>
              <a:gd name="T17" fmla="*/ 96 h 116"/>
              <a:gd name="T18" fmla="*/ 188 w 248"/>
              <a:gd name="T19" fmla="*/ 100 h 116"/>
              <a:gd name="T20" fmla="*/ 216 w 248"/>
              <a:gd name="T21" fmla="*/ 102 h 116"/>
              <a:gd name="T22" fmla="*/ 248 w 248"/>
              <a:gd name="T23" fmla="*/ 102 h 116"/>
              <a:gd name="T24" fmla="*/ 248 w 248"/>
              <a:gd name="T25" fmla="*/ 116 h 116"/>
              <a:gd name="T26" fmla="*/ 216 w 248"/>
              <a:gd name="T27" fmla="*/ 116 h 116"/>
              <a:gd name="T28" fmla="*/ 216 w 248"/>
              <a:gd name="T29" fmla="*/ 116 h 116"/>
              <a:gd name="T30" fmla="*/ 206 w 248"/>
              <a:gd name="T31" fmla="*/ 116 h 116"/>
              <a:gd name="T32" fmla="*/ 182 w 248"/>
              <a:gd name="T33" fmla="*/ 112 h 116"/>
              <a:gd name="T34" fmla="*/ 164 w 248"/>
              <a:gd name="T35" fmla="*/ 110 h 116"/>
              <a:gd name="T36" fmla="*/ 146 w 248"/>
              <a:gd name="T37" fmla="*/ 106 h 116"/>
              <a:gd name="T38" fmla="*/ 126 w 248"/>
              <a:gd name="T39" fmla="*/ 100 h 116"/>
              <a:gd name="T40" fmla="*/ 104 w 248"/>
              <a:gd name="T41" fmla="*/ 92 h 116"/>
              <a:gd name="T42" fmla="*/ 104 w 248"/>
              <a:gd name="T43" fmla="*/ 92 h 116"/>
              <a:gd name="T44" fmla="*/ 80 w 248"/>
              <a:gd name="T45" fmla="*/ 78 h 116"/>
              <a:gd name="T46" fmla="*/ 56 w 248"/>
              <a:gd name="T47" fmla="*/ 64 h 116"/>
              <a:gd name="T48" fmla="*/ 34 w 248"/>
              <a:gd name="T49" fmla="*/ 46 h 116"/>
              <a:gd name="T50" fmla="*/ 14 w 248"/>
              <a:gd name="T51" fmla="*/ 26 h 116"/>
              <a:gd name="T52" fmla="*/ 14 w 248"/>
              <a:gd name="T53" fmla="*/ 26 h 116"/>
              <a:gd name="T54" fmla="*/ 14 w 248"/>
              <a:gd name="T55" fmla="*/ 26 h 116"/>
              <a:gd name="T56" fmla="*/ 8 w 248"/>
              <a:gd name="T57" fmla="*/ 32 h 116"/>
              <a:gd name="T58" fmla="*/ 0 w 248"/>
              <a:gd name="T59" fmla="*/ 0 h 116"/>
              <a:gd name="T60" fmla="*/ 32 w 248"/>
              <a:gd name="T61" fmla="*/ 10 h 116"/>
              <a:gd name="T62" fmla="*/ 32 w 248"/>
              <a:gd name="T63" fmla="*/ 1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8" h="116">
                <a:moveTo>
                  <a:pt x="32" y="10"/>
                </a:moveTo>
                <a:lnTo>
                  <a:pt x="24" y="18"/>
                </a:lnTo>
                <a:lnTo>
                  <a:pt x="24" y="18"/>
                </a:lnTo>
                <a:lnTo>
                  <a:pt x="44" y="36"/>
                </a:lnTo>
                <a:lnTo>
                  <a:pt x="66" y="54"/>
                </a:lnTo>
                <a:lnTo>
                  <a:pt x="88" y="68"/>
                </a:lnTo>
                <a:lnTo>
                  <a:pt x="112" y="80"/>
                </a:lnTo>
                <a:lnTo>
                  <a:pt x="136" y="90"/>
                </a:lnTo>
                <a:lnTo>
                  <a:pt x="162" y="96"/>
                </a:lnTo>
                <a:lnTo>
                  <a:pt x="188" y="100"/>
                </a:lnTo>
                <a:lnTo>
                  <a:pt x="216" y="102"/>
                </a:lnTo>
                <a:lnTo>
                  <a:pt x="248" y="102"/>
                </a:lnTo>
                <a:lnTo>
                  <a:pt x="248" y="116"/>
                </a:lnTo>
                <a:lnTo>
                  <a:pt x="216" y="116"/>
                </a:lnTo>
                <a:lnTo>
                  <a:pt x="216" y="116"/>
                </a:lnTo>
                <a:lnTo>
                  <a:pt x="206" y="116"/>
                </a:lnTo>
                <a:lnTo>
                  <a:pt x="182" y="112"/>
                </a:lnTo>
                <a:lnTo>
                  <a:pt x="164" y="110"/>
                </a:lnTo>
                <a:lnTo>
                  <a:pt x="146" y="106"/>
                </a:lnTo>
                <a:lnTo>
                  <a:pt x="126" y="100"/>
                </a:lnTo>
                <a:lnTo>
                  <a:pt x="104" y="92"/>
                </a:lnTo>
                <a:lnTo>
                  <a:pt x="104" y="92"/>
                </a:lnTo>
                <a:lnTo>
                  <a:pt x="80" y="78"/>
                </a:lnTo>
                <a:lnTo>
                  <a:pt x="56" y="64"/>
                </a:lnTo>
                <a:lnTo>
                  <a:pt x="34" y="4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8" y="32"/>
                </a:lnTo>
                <a:lnTo>
                  <a:pt x="0" y="0"/>
                </a:lnTo>
                <a:lnTo>
                  <a:pt x="32" y="10"/>
                </a:lnTo>
                <a:lnTo>
                  <a:pt x="32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74"/>
          <p:cNvSpPr>
            <a:spLocks/>
          </p:cNvSpPr>
          <p:nvPr/>
        </p:nvSpPr>
        <p:spPr bwMode="auto">
          <a:xfrm>
            <a:off x="6950437" y="3931743"/>
            <a:ext cx="404338" cy="404338"/>
          </a:xfrm>
          <a:custGeom>
            <a:avLst/>
            <a:gdLst>
              <a:gd name="T0" fmla="*/ 156 w 190"/>
              <a:gd name="T1" fmla="*/ 94 h 190"/>
              <a:gd name="T2" fmla="*/ 96 w 190"/>
              <a:gd name="T3" fmla="*/ 94 h 190"/>
              <a:gd name="T4" fmla="*/ 96 w 190"/>
              <a:gd name="T5" fmla="*/ 0 h 190"/>
              <a:gd name="T6" fmla="*/ 96 w 190"/>
              <a:gd name="T7" fmla="*/ 0 h 190"/>
              <a:gd name="T8" fmla="*/ 76 w 190"/>
              <a:gd name="T9" fmla="*/ 2 h 190"/>
              <a:gd name="T10" fmla="*/ 58 w 190"/>
              <a:gd name="T11" fmla="*/ 8 h 190"/>
              <a:gd name="T12" fmla="*/ 42 w 190"/>
              <a:gd name="T13" fmla="*/ 16 h 190"/>
              <a:gd name="T14" fmla="*/ 28 w 190"/>
              <a:gd name="T15" fmla="*/ 28 h 190"/>
              <a:gd name="T16" fmla="*/ 16 w 190"/>
              <a:gd name="T17" fmla="*/ 42 h 190"/>
              <a:gd name="T18" fmla="*/ 8 w 190"/>
              <a:gd name="T19" fmla="*/ 58 h 190"/>
              <a:gd name="T20" fmla="*/ 2 w 190"/>
              <a:gd name="T21" fmla="*/ 76 h 190"/>
              <a:gd name="T22" fmla="*/ 0 w 190"/>
              <a:gd name="T23" fmla="*/ 94 h 190"/>
              <a:gd name="T24" fmla="*/ 0 w 190"/>
              <a:gd name="T25" fmla="*/ 94 h 190"/>
              <a:gd name="T26" fmla="*/ 2 w 190"/>
              <a:gd name="T27" fmla="*/ 114 h 190"/>
              <a:gd name="T28" fmla="*/ 8 w 190"/>
              <a:gd name="T29" fmla="*/ 132 h 190"/>
              <a:gd name="T30" fmla="*/ 16 w 190"/>
              <a:gd name="T31" fmla="*/ 148 h 190"/>
              <a:gd name="T32" fmla="*/ 28 w 190"/>
              <a:gd name="T33" fmla="*/ 162 h 190"/>
              <a:gd name="T34" fmla="*/ 42 w 190"/>
              <a:gd name="T35" fmla="*/ 172 h 190"/>
              <a:gd name="T36" fmla="*/ 58 w 190"/>
              <a:gd name="T37" fmla="*/ 182 h 190"/>
              <a:gd name="T38" fmla="*/ 76 w 190"/>
              <a:gd name="T39" fmla="*/ 188 h 190"/>
              <a:gd name="T40" fmla="*/ 96 w 190"/>
              <a:gd name="T41" fmla="*/ 190 h 190"/>
              <a:gd name="T42" fmla="*/ 96 w 190"/>
              <a:gd name="T43" fmla="*/ 190 h 190"/>
              <a:gd name="T44" fmla="*/ 114 w 190"/>
              <a:gd name="T45" fmla="*/ 188 h 190"/>
              <a:gd name="T46" fmla="*/ 132 w 190"/>
              <a:gd name="T47" fmla="*/ 182 h 190"/>
              <a:gd name="T48" fmla="*/ 148 w 190"/>
              <a:gd name="T49" fmla="*/ 172 h 190"/>
              <a:gd name="T50" fmla="*/ 162 w 190"/>
              <a:gd name="T51" fmla="*/ 162 h 190"/>
              <a:gd name="T52" fmla="*/ 174 w 190"/>
              <a:gd name="T53" fmla="*/ 148 h 190"/>
              <a:gd name="T54" fmla="*/ 182 w 190"/>
              <a:gd name="T55" fmla="*/ 132 h 190"/>
              <a:gd name="T56" fmla="*/ 188 w 190"/>
              <a:gd name="T57" fmla="*/ 114 h 190"/>
              <a:gd name="T58" fmla="*/ 190 w 190"/>
              <a:gd name="T59" fmla="*/ 94 h 190"/>
              <a:gd name="T60" fmla="*/ 156 w 190"/>
              <a:gd name="T61" fmla="*/ 94 h 190"/>
              <a:gd name="T62" fmla="*/ 156 w 190"/>
              <a:gd name="T63" fmla="*/ 9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0" h="190">
                <a:moveTo>
                  <a:pt x="156" y="94"/>
                </a:moveTo>
                <a:lnTo>
                  <a:pt x="96" y="94"/>
                </a:lnTo>
                <a:lnTo>
                  <a:pt x="96" y="0"/>
                </a:lnTo>
                <a:lnTo>
                  <a:pt x="96" y="0"/>
                </a:lnTo>
                <a:lnTo>
                  <a:pt x="76" y="2"/>
                </a:lnTo>
                <a:lnTo>
                  <a:pt x="58" y="8"/>
                </a:lnTo>
                <a:lnTo>
                  <a:pt x="42" y="16"/>
                </a:lnTo>
                <a:lnTo>
                  <a:pt x="28" y="28"/>
                </a:lnTo>
                <a:lnTo>
                  <a:pt x="16" y="42"/>
                </a:lnTo>
                <a:lnTo>
                  <a:pt x="8" y="58"/>
                </a:lnTo>
                <a:lnTo>
                  <a:pt x="2" y="76"/>
                </a:lnTo>
                <a:lnTo>
                  <a:pt x="0" y="94"/>
                </a:lnTo>
                <a:lnTo>
                  <a:pt x="0" y="94"/>
                </a:lnTo>
                <a:lnTo>
                  <a:pt x="2" y="114"/>
                </a:lnTo>
                <a:lnTo>
                  <a:pt x="8" y="132"/>
                </a:lnTo>
                <a:lnTo>
                  <a:pt x="16" y="148"/>
                </a:lnTo>
                <a:lnTo>
                  <a:pt x="28" y="162"/>
                </a:lnTo>
                <a:lnTo>
                  <a:pt x="42" y="172"/>
                </a:lnTo>
                <a:lnTo>
                  <a:pt x="58" y="182"/>
                </a:lnTo>
                <a:lnTo>
                  <a:pt x="76" y="188"/>
                </a:lnTo>
                <a:lnTo>
                  <a:pt x="96" y="190"/>
                </a:lnTo>
                <a:lnTo>
                  <a:pt x="96" y="190"/>
                </a:lnTo>
                <a:lnTo>
                  <a:pt x="114" y="188"/>
                </a:lnTo>
                <a:lnTo>
                  <a:pt x="132" y="182"/>
                </a:lnTo>
                <a:lnTo>
                  <a:pt x="148" y="172"/>
                </a:lnTo>
                <a:lnTo>
                  <a:pt x="162" y="162"/>
                </a:lnTo>
                <a:lnTo>
                  <a:pt x="174" y="148"/>
                </a:lnTo>
                <a:lnTo>
                  <a:pt x="182" y="132"/>
                </a:lnTo>
                <a:lnTo>
                  <a:pt x="188" y="114"/>
                </a:lnTo>
                <a:lnTo>
                  <a:pt x="190" y="94"/>
                </a:lnTo>
                <a:lnTo>
                  <a:pt x="156" y="94"/>
                </a:lnTo>
                <a:lnTo>
                  <a:pt x="156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75"/>
          <p:cNvSpPr>
            <a:spLocks/>
          </p:cNvSpPr>
          <p:nvPr/>
        </p:nvSpPr>
        <p:spPr bwMode="auto">
          <a:xfrm>
            <a:off x="7210065" y="3957280"/>
            <a:ext cx="131942" cy="131942"/>
          </a:xfrm>
          <a:custGeom>
            <a:avLst/>
            <a:gdLst>
              <a:gd name="T0" fmla="*/ 44 w 62"/>
              <a:gd name="T1" fmla="*/ 18 h 62"/>
              <a:gd name="T2" fmla="*/ 44 w 62"/>
              <a:gd name="T3" fmla="*/ 18 h 62"/>
              <a:gd name="T4" fmla="*/ 36 w 62"/>
              <a:gd name="T5" fmla="*/ 10 h 62"/>
              <a:gd name="T6" fmla="*/ 24 w 62"/>
              <a:gd name="T7" fmla="*/ 6 h 62"/>
              <a:gd name="T8" fmla="*/ 14 w 62"/>
              <a:gd name="T9" fmla="*/ 2 h 62"/>
              <a:gd name="T10" fmla="*/ 0 w 62"/>
              <a:gd name="T11" fmla="*/ 0 h 62"/>
              <a:gd name="T12" fmla="*/ 0 w 62"/>
              <a:gd name="T13" fmla="*/ 62 h 62"/>
              <a:gd name="T14" fmla="*/ 62 w 62"/>
              <a:gd name="T15" fmla="*/ 62 h 62"/>
              <a:gd name="T16" fmla="*/ 62 w 62"/>
              <a:gd name="T17" fmla="*/ 62 h 62"/>
              <a:gd name="T18" fmla="*/ 62 w 62"/>
              <a:gd name="T19" fmla="*/ 62 h 62"/>
              <a:gd name="T20" fmla="*/ 62 w 62"/>
              <a:gd name="T21" fmla="*/ 50 h 62"/>
              <a:gd name="T22" fmla="*/ 58 w 62"/>
              <a:gd name="T23" fmla="*/ 38 h 62"/>
              <a:gd name="T24" fmla="*/ 52 w 62"/>
              <a:gd name="T25" fmla="*/ 28 h 62"/>
              <a:gd name="T26" fmla="*/ 44 w 62"/>
              <a:gd name="T27" fmla="*/ 18 h 62"/>
              <a:gd name="T28" fmla="*/ 44 w 62"/>
              <a:gd name="T29" fmla="*/ 1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62">
                <a:moveTo>
                  <a:pt x="44" y="18"/>
                </a:moveTo>
                <a:lnTo>
                  <a:pt x="44" y="18"/>
                </a:lnTo>
                <a:lnTo>
                  <a:pt x="36" y="10"/>
                </a:lnTo>
                <a:lnTo>
                  <a:pt x="24" y="6"/>
                </a:lnTo>
                <a:lnTo>
                  <a:pt x="14" y="2"/>
                </a:lnTo>
                <a:lnTo>
                  <a:pt x="0" y="0"/>
                </a:lnTo>
                <a:lnTo>
                  <a:pt x="0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50"/>
                </a:lnTo>
                <a:lnTo>
                  <a:pt x="58" y="38"/>
                </a:lnTo>
                <a:lnTo>
                  <a:pt x="52" y="28"/>
                </a:lnTo>
                <a:lnTo>
                  <a:pt x="44" y="18"/>
                </a:lnTo>
                <a:lnTo>
                  <a:pt x="4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76"/>
          <p:cNvSpPr>
            <a:spLocks/>
          </p:cNvSpPr>
          <p:nvPr/>
        </p:nvSpPr>
        <p:spPr bwMode="auto">
          <a:xfrm>
            <a:off x="4890444" y="4114759"/>
            <a:ext cx="327726" cy="268140"/>
          </a:xfrm>
          <a:custGeom>
            <a:avLst/>
            <a:gdLst>
              <a:gd name="T0" fmla="*/ 110 w 154"/>
              <a:gd name="T1" fmla="*/ 0 h 126"/>
              <a:gd name="T2" fmla="*/ 94 w 154"/>
              <a:gd name="T3" fmla="*/ 14 h 126"/>
              <a:gd name="T4" fmla="*/ 94 w 154"/>
              <a:gd name="T5" fmla="*/ 14 h 126"/>
              <a:gd name="T6" fmla="*/ 92 w 154"/>
              <a:gd name="T7" fmla="*/ 16 h 126"/>
              <a:gd name="T8" fmla="*/ 88 w 154"/>
              <a:gd name="T9" fmla="*/ 14 h 126"/>
              <a:gd name="T10" fmla="*/ 76 w 154"/>
              <a:gd name="T11" fmla="*/ 2 h 126"/>
              <a:gd name="T12" fmla="*/ 76 w 154"/>
              <a:gd name="T13" fmla="*/ 2 h 126"/>
              <a:gd name="T14" fmla="*/ 76 w 154"/>
              <a:gd name="T15" fmla="*/ 2 h 126"/>
              <a:gd name="T16" fmla="*/ 76 w 154"/>
              <a:gd name="T17" fmla="*/ 2 h 126"/>
              <a:gd name="T18" fmla="*/ 76 w 154"/>
              <a:gd name="T19" fmla="*/ 2 h 126"/>
              <a:gd name="T20" fmla="*/ 66 w 154"/>
              <a:gd name="T21" fmla="*/ 14 h 126"/>
              <a:gd name="T22" fmla="*/ 66 w 154"/>
              <a:gd name="T23" fmla="*/ 14 h 126"/>
              <a:gd name="T24" fmla="*/ 62 w 154"/>
              <a:gd name="T25" fmla="*/ 16 h 126"/>
              <a:gd name="T26" fmla="*/ 58 w 154"/>
              <a:gd name="T27" fmla="*/ 14 h 126"/>
              <a:gd name="T28" fmla="*/ 44 w 154"/>
              <a:gd name="T29" fmla="*/ 0 h 126"/>
              <a:gd name="T30" fmla="*/ 44 w 154"/>
              <a:gd name="T31" fmla="*/ 0 h 126"/>
              <a:gd name="T32" fmla="*/ 34 w 154"/>
              <a:gd name="T33" fmla="*/ 0 h 126"/>
              <a:gd name="T34" fmla="*/ 26 w 154"/>
              <a:gd name="T35" fmla="*/ 4 h 126"/>
              <a:gd name="T36" fmla="*/ 18 w 154"/>
              <a:gd name="T37" fmla="*/ 8 h 126"/>
              <a:gd name="T38" fmla="*/ 12 w 154"/>
              <a:gd name="T39" fmla="*/ 14 h 126"/>
              <a:gd name="T40" fmla="*/ 8 w 154"/>
              <a:gd name="T41" fmla="*/ 20 h 126"/>
              <a:gd name="T42" fmla="*/ 4 w 154"/>
              <a:gd name="T43" fmla="*/ 28 h 126"/>
              <a:gd name="T44" fmla="*/ 0 w 154"/>
              <a:gd name="T45" fmla="*/ 36 h 126"/>
              <a:gd name="T46" fmla="*/ 0 w 154"/>
              <a:gd name="T47" fmla="*/ 46 h 126"/>
              <a:gd name="T48" fmla="*/ 0 w 154"/>
              <a:gd name="T49" fmla="*/ 104 h 126"/>
              <a:gd name="T50" fmla="*/ 0 w 154"/>
              <a:gd name="T51" fmla="*/ 104 h 126"/>
              <a:gd name="T52" fmla="*/ 12 w 154"/>
              <a:gd name="T53" fmla="*/ 112 h 126"/>
              <a:gd name="T54" fmla="*/ 26 w 154"/>
              <a:gd name="T55" fmla="*/ 118 h 126"/>
              <a:gd name="T56" fmla="*/ 26 w 154"/>
              <a:gd name="T57" fmla="*/ 58 h 126"/>
              <a:gd name="T58" fmla="*/ 26 w 154"/>
              <a:gd name="T59" fmla="*/ 58 h 126"/>
              <a:gd name="T60" fmla="*/ 26 w 154"/>
              <a:gd name="T61" fmla="*/ 48 h 126"/>
              <a:gd name="T62" fmla="*/ 30 w 154"/>
              <a:gd name="T63" fmla="*/ 42 h 126"/>
              <a:gd name="T64" fmla="*/ 30 w 154"/>
              <a:gd name="T65" fmla="*/ 42 h 126"/>
              <a:gd name="T66" fmla="*/ 30 w 154"/>
              <a:gd name="T67" fmla="*/ 118 h 126"/>
              <a:gd name="T68" fmla="*/ 30 w 154"/>
              <a:gd name="T69" fmla="*/ 118 h 126"/>
              <a:gd name="T70" fmla="*/ 52 w 154"/>
              <a:gd name="T71" fmla="*/ 124 h 126"/>
              <a:gd name="T72" fmla="*/ 76 w 154"/>
              <a:gd name="T73" fmla="*/ 126 h 126"/>
              <a:gd name="T74" fmla="*/ 76 w 154"/>
              <a:gd name="T75" fmla="*/ 126 h 126"/>
              <a:gd name="T76" fmla="*/ 102 w 154"/>
              <a:gd name="T77" fmla="*/ 124 h 126"/>
              <a:gd name="T78" fmla="*/ 124 w 154"/>
              <a:gd name="T79" fmla="*/ 118 h 126"/>
              <a:gd name="T80" fmla="*/ 124 w 154"/>
              <a:gd name="T81" fmla="*/ 118 h 126"/>
              <a:gd name="T82" fmla="*/ 124 w 154"/>
              <a:gd name="T83" fmla="*/ 42 h 126"/>
              <a:gd name="T84" fmla="*/ 124 w 154"/>
              <a:gd name="T85" fmla="*/ 42 h 126"/>
              <a:gd name="T86" fmla="*/ 126 w 154"/>
              <a:gd name="T87" fmla="*/ 48 h 126"/>
              <a:gd name="T88" fmla="*/ 128 w 154"/>
              <a:gd name="T89" fmla="*/ 58 h 126"/>
              <a:gd name="T90" fmla="*/ 128 w 154"/>
              <a:gd name="T91" fmla="*/ 118 h 126"/>
              <a:gd name="T92" fmla="*/ 128 w 154"/>
              <a:gd name="T93" fmla="*/ 118 h 126"/>
              <a:gd name="T94" fmla="*/ 142 w 154"/>
              <a:gd name="T95" fmla="*/ 112 h 126"/>
              <a:gd name="T96" fmla="*/ 154 w 154"/>
              <a:gd name="T97" fmla="*/ 104 h 126"/>
              <a:gd name="T98" fmla="*/ 154 w 154"/>
              <a:gd name="T99" fmla="*/ 46 h 126"/>
              <a:gd name="T100" fmla="*/ 154 w 154"/>
              <a:gd name="T101" fmla="*/ 46 h 126"/>
              <a:gd name="T102" fmla="*/ 154 w 154"/>
              <a:gd name="T103" fmla="*/ 36 h 126"/>
              <a:gd name="T104" fmla="*/ 150 w 154"/>
              <a:gd name="T105" fmla="*/ 28 h 126"/>
              <a:gd name="T106" fmla="*/ 146 w 154"/>
              <a:gd name="T107" fmla="*/ 20 h 126"/>
              <a:gd name="T108" fmla="*/ 142 w 154"/>
              <a:gd name="T109" fmla="*/ 14 h 126"/>
              <a:gd name="T110" fmla="*/ 134 w 154"/>
              <a:gd name="T111" fmla="*/ 8 h 126"/>
              <a:gd name="T112" fmla="*/ 128 w 154"/>
              <a:gd name="T113" fmla="*/ 4 h 126"/>
              <a:gd name="T114" fmla="*/ 118 w 154"/>
              <a:gd name="T115" fmla="*/ 0 h 126"/>
              <a:gd name="T116" fmla="*/ 110 w 154"/>
              <a:gd name="T117" fmla="*/ 0 h 126"/>
              <a:gd name="T118" fmla="*/ 110 w 154"/>
              <a:gd name="T11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4" h="126">
                <a:moveTo>
                  <a:pt x="110" y="0"/>
                </a:moveTo>
                <a:lnTo>
                  <a:pt x="94" y="14"/>
                </a:lnTo>
                <a:lnTo>
                  <a:pt x="94" y="14"/>
                </a:lnTo>
                <a:lnTo>
                  <a:pt x="92" y="16"/>
                </a:lnTo>
                <a:lnTo>
                  <a:pt x="88" y="14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66" y="14"/>
                </a:lnTo>
                <a:lnTo>
                  <a:pt x="66" y="14"/>
                </a:lnTo>
                <a:lnTo>
                  <a:pt x="62" y="16"/>
                </a:lnTo>
                <a:lnTo>
                  <a:pt x="58" y="14"/>
                </a:ln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18" y="8"/>
                </a:lnTo>
                <a:lnTo>
                  <a:pt x="12" y="14"/>
                </a:lnTo>
                <a:lnTo>
                  <a:pt x="8" y="20"/>
                </a:lnTo>
                <a:lnTo>
                  <a:pt x="4" y="28"/>
                </a:lnTo>
                <a:lnTo>
                  <a:pt x="0" y="36"/>
                </a:lnTo>
                <a:lnTo>
                  <a:pt x="0" y="46"/>
                </a:lnTo>
                <a:lnTo>
                  <a:pt x="0" y="104"/>
                </a:lnTo>
                <a:lnTo>
                  <a:pt x="0" y="104"/>
                </a:lnTo>
                <a:lnTo>
                  <a:pt x="12" y="112"/>
                </a:lnTo>
                <a:lnTo>
                  <a:pt x="26" y="118"/>
                </a:lnTo>
                <a:lnTo>
                  <a:pt x="26" y="58"/>
                </a:lnTo>
                <a:lnTo>
                  <a:pt x="26" y="58"/>
                </a:lnTo>
                <a:lnTo>
                  <a:pt x="26" y="48"/>
                </a:lnTo>
                <a:lnTo>
                  <a:pt x="30" y="42"/>
                </a:lnTo>
                <a:lnTo>
                  <a:pt x="30" y="42"/>
                </a:lnTo>
                <a:lnTo>
                  <a:pt x="30" y="118"/>
                </a:lnTo>
                <a:lnTo>
                  <a:pt x="30" y="118"/>
                </a:lnTo>
                <a:lnTo>
                  <a:pt x="52" y="124"/>
                </a:lnTo>
                <a:lnTo>
                  <a:pt x="76" y="126"/>
                </a:lnTo>
                <a:lnTo>
                  <a:pt x="76" y="126"/>
                </a:lnTo>
                <a:lnTo>
                  <a:pt x="102" y="124"/>
                </a:lnTo>
                <a:lnTo>
                  <a:pt x="124" y="118"/>
                </a:lnTo>
                <a:lnTo>
                  <a:pt x="124" y="118"/>
                </a:lnTo>
                <a:lnTo>
                  <a:pt x="124" y="42"/>
                </a:lnTo>
                <a:lnTo>
                  <a:pt x="124" y="42"/>
                </a:lnTo>
                <a:lnTo>
                  <a:pt x="126" y="48"/>
                </a:lnTo>
                <a:lnTo>
                  <a:pt x="128" y="58"/>
                </a:lnTo>
                <a:lnTo>
                  <a:pt x="128" y="118"/>
                </a:lnTo>
                <a:lnTo>
                  <a:pt x="128" y="118"/>
                </a:lnTo>
                <a:lnTo>
                  <a:pt x="142" y="112"/>
                </a:lnTo>
                <a:lnTo>
                  <a:pt x="154" y="104"/>
                </a:lnTo>
                <a:lnTo>
                  <a:pt x="154" y="46"/>
                </a:lnTo>
                <a:lnTo>
                  <a:pt x="154" y="46"/>
                </a:lnTo>
                <a:lnTo>
                  <a:pt x="154" y="36"/>
                </a:lnTo>
                <a:lnTo>
                  <a:pt x="150" y="28"/>
                </a:lnTo>
                <a:lnTo>
                  <a:pt x="146" y="20"/>
                </a:lnTo>
                <a:lnTo>
                  <a:pt x="142" y="14"/>
                </a:lnTo>
                <a:lnTo>
                  <a:pt x="134" y="8"/>
                </a:lnTo>
                <a:lnTo>
                  <a:pt x="128" y="4"/>
                </a:lnTo>
                <a:lnTo>
                  <a:pt x="118" y="0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7"/>
          <p:cNvSpPr>
            <a:spLocks/>
          </p:cNvSpPr>
          <p:nvPr/>
        </p:nvSpPr>
        <p:spPr bwMode="auto">
          <a:xfrm>
            <a:off x="4971311" y="3901950"/>
            <a:ext cx="161735" cy="195785"/>
          </a:xfrm>
          <a:custGeom>
            <a:avLst/>
            <a:gdLst>
              <a:gd name="T0" fmla="*/ 74 w 76"/>
              <a:gd name="T1" fmla="*/ 42 h 92"/>
              <a:gd name="T2" fmla="*/ 74 w 76"/>
              <a:gd name="T3" fmla="*/ 42 h 92"/>
              <a:gd name="T4" fmla="*/ 72 w 76"/>
              <a:gd name="T5" fmla="*/ 42 h 92"/>
              <a:gd name="T6" fmla="*/ 72 w 76"/>
              <a:gd name="T7" fmla="*/ 42 h 92"/>
              <a:gd name="T8" fmla="*/ 72 w 76"/>
              <a:gd name="T9" fmla="*/ 32 h 92"/>
              <a:gd name="T10" fmla="*/ 72 w 76"/>
              <a:gd name="T11" fmla="*/ 32 h 92"/>
              <a:gd name="T12" fmla="*/ 72 w 76"/>
              <a:gd name="T13" fmla="*/ 26 h 92"/>
              <a:gd name="T14" fmla="*/ 70 w 76"/>
              <a:gd name="T15" fmla="*/ 20 h 92"/>
              <a:gd name="T16" fmla="*/ 68 w 76"/>
              <a:gd name="T17" fmla="*/ 14 h 92"/>
              <a:gd name="T18" fmla="*/ 62 w 76"/>
              <a:gd name="T19" fmla="*/ 10 h 92"/>
              <a:gd name="T20" fmla="*/ 58 w 76"/>
              <a:gd name="T21" fmla="*/ 6 h 92"/>
              <a:gd name="T22" fmla="*/ 52 w 76"/>
              <a:gd name="T23" fmla="*/ 2 h 92"/>
              <a:gd name="T24" fmla="*/ 46 w 76"/>
              <a:gd name="T25" fmla="*/ 0 h 92"/>
              <a:gd name="T26" fmla="*/ 38 w 76"/>
              <a:gd name="T27" fmla="*/ 0 h 92"/>
              <a:gd name="T28" fmla="*/ 38 w 76"/>
              <a:gd name="T29" fmla="*/ 0 h 92"/>
              <a:gd name="T30" fmla="*/ 32 w 76"/>
              <a:gd name="T31" fmla="*/ 0 h 92"/>
              <a:gd name="T32" fmla="*/ 26 w 76"/>
              <a:gd name="T33" fmla="*/ 2 h 92"/>
              <a:gd name="T34" fmla="*/ 20 w 76"/>
              <a:gd name="T35" fmla="*/ 6 h 92"/>
              <a:gd name="T36" fmla="*/ 14 w 76"/>
              <a:gd name="T37" fmla="*/ 10 h 92"/>
              <a:gd name="T38" fmla="*/ 10 w 76"/>
              <a:gd name="T39" fmla="*/ 14 h 92"/>
              <a:gd name="T40" fmla="*/ 8 w 76"/>
              <a:gd name="T41" fmla="*/ 20 h 92"/>
              <a:gd name="T42" fmla="*/ 6 w 76"/>
              <a:gd name="T43" fmla="*/ 26 h 92"/>
              <a:gd name="T44" fmla="*/ 6 w 76"/>
              <a:gd name="T45" fmla="*/ 32 h 92"/>
              <a:gd name="T46" fmla="*/ 6 w 76"/>
              <a:gd name="T47" fmla="*/ 32 h 92"/>
              <a:gd name="T48" fmla="*/ 6 w 76"/>
              <a:gd name="T49" fmla="*/ 42 h 92"/>
              <a:gd name="T50" fmla="*/ 6 w 76"/>
              <a:gd name="T51" fmla="*/ 42 h 92"/>
              <a:gd name="T52" fmla="*/ 4 w 76"/>
              <a:gd name="T53" fmla="*/ 42 h 92"/>
              <a:gd name="T54" fmla="*/ 4 w 76"/>
              <a:gd name="T55" fmla="*/ 42 h 92"/>
              <a:gd name="T56" fmla="*/ 2 w 76"/>
              <a:gd name="T57" fmla="*/ 44 h 92"/>
              <a:gd name="T58" fmla="*/ 0 w 76"/>
              <a:gd name="T59" fmla="*/ 46 h 92"/>
              <a:gd name="T60" fmla="*/ 2 w 76"/>
              <a:gd name="T61" fmla="*/ 54 h 92"/>
              <a:gd name="T62" fmla="*/ 2 w 76"/>
              <a:gd name="T63" fmla="*/ 54 h 92"/>
              <a:gd name="T64" fmla="*/ 4 w 76"/>
              <a:gd name="T65" fmla="*/ 58 h 92"/>
              <a:gd name="T66" fmla="*/ 8 w 76"/>
              <a:gd name="T67" fmla="*/ 60 h 92"/>
              <a:gd name="T68" fmla="*/ 8 w 76"/>
              <a:gd name="T69" fmla="*/ 60 h 92"/>
              <a:gd name="T70" fmla="*/ 10 w 76"/>
              <a:gd name="T71" fmla="*/ 72 h 92"/>
              <a:gd name="T72" fmla="*/ 14 w 76"/>
              <a:gd name="T73" fmla="*/ 80 h 92"/>
              <a:gd name="T74" fmla="*/ 20 w 76"/>
              <a:gd name="T75" fmla="*/ 86 h 92"/>
              <a:gd name="T76" fmla="*/ 24 w 76"/>
              <a:gd name="T77" fmla="*/ 90 h 92"/>
              <a:gd name="T78" fmla="*/ 34 w 76"/>
              <a:gd name="T79" fmla="*/ 92 h 92"/>
              <a:gd name="T80" fmla="*/ 38 w 76"/>
              <a:gd name="T81" fmla="*/ 92 h 92"/>
              <a:gd name="T82" fmla="*/ 38 w 76"/>
              <a:gd name="T83" fmla="*/ 92 h 92"/>
              <a:gd name="T84" fmla="*/ 38 w 76"/>
              <a:gd name="T85" fmla="*/ 92 h 92"/>
              <a:gd name="T86" fmla="*/ 38 w 76"/>
              <a:gd name="T87" fmla="*/ 92 h 92"/>
              <a:gd name="T88" fmla="*/ 44 w 76"/>
              <a:gd name="T89" fmla="*/ 92 h 92"/>
              <a:gd name="T90" fmla="*/ 52 w 76"/>
              <a:gd name="T91" fmla="*/ 90 h 92"/>
              <a:gd name="T92" fmla="*/ 58 w 76"/>
              <a:gd name="T93" fmla="*/ 86 h 92"/>
              <a:gd name="T94" fmla="*/ 64 w 76"/>
              <a:gd name="T95" fmla="*/ 80 h 92"/>
              <a:gd name="T96" fmla="*/ 66 w 76"/>
              <a:gd name="T97" fmla="*/ 72 h 92"/>
              <a:gd name="T98" fmla="*/ 70 w 76"/>
              <a:gd name="T99" fmla="*/ 60 h 92"/>
              <a:gd name="T100" fmla="*/ 70 w 76"/>
              <a:gd name="T101" fmla="*/ 60 h 92"/>
              <a:gd name="T102" fmla="*/ 74 w 76"/>
              <a:gd name="T103" fmla="*/ 58 h 92"/>
              <a:gd name="T104" fmla="*/ 76 w 76"/>
              <a:gd name="T105" fmla="*/ 54 h 92"/>
              <a:gd name="T106" fmla="*/ 76 w 76"/>
              <a:gd name="T107" fmla="*/ 54 h 92"/>
              <a:gd name="T108" fmla="*/ 76 w 76"/>
              <a:gd name="T109" fmla="*/ 46 h 92"/>
              <a:gd name="T110" fmla="*/ 76 w 76"/>
              <a:gd name="T111" fmla="*/ 44 h 92"/>
              <a:gd name="T112" fmla="*/ 74 w 76"/>
              <a:gd name="T113" fmla="*/ 42 h 92"/>
              <a:gd name="T114" fmla="*/ 74 w 76"/>
              <a:gd name="T11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6" h="92">
                <a:moveTo>
                  <a:pt x="74" y="42"/>
                </a:moveTo>
                <a:lnTo>
                  <a:pt x="74" y="42"/>
                </a:lnTo>
                <a:lnTo>
                  <a:pt x="72" y="42"/>
                </a:lnTo>
                <a:lnTo>
                  <a:pt x="72" y="42"/>
                </a:lnTo>
                <a:lnTo>
                  <a:pt x="72" y="32"/>
                </a:lnTo>
                <a:lnTo>
                  <a:pt x="72" y="32"/>
                </a:lnTo>
                <a:lnTo>
                  <a:pt x="72" y="26"/>
                </a:lnTo>
                <a:lnTo>
                  <a:pt x="70" y="20"/>
                </a:lnTo>
                <a:lnTo>
                  <a:pt x="68" y="14"/>
                </a:lnTo>
                <a:lnTo>
                  <a:pt x="62" y="10"/>
                </a:lnTo>
                <a:lnTo>
                  <a:pt x="58" y="6"/>
                </a:lnTo>
                <a:lnTo>
                  <a:pt x="52" y="2"/>
                </a:lnTo>
                <a:lnTo>
                  <a:pt x="46" y="0"/>
                </a:lnTo>
                <a:lnTo>
                  <a:pt x="38" y="0"/>
                </a:lnTo>
                <a:lnTo>
                  <a:pt x="38" y="0"/>
                </a:lnTo>
                <a:lnTo>
                  <a:pt x="32" y="0"/>
                </a:lnTo>
                <a:lnTo>
                  <a:pt x="26" y="2"/>
                </a:lnTo>
                <a:lnTo>
                  <a:pt x="20" y="6"/>
                </a:lnTo>
                <a:lnTo>
                  <a:pt x="14" y="10"/>
                </a:lnTo>
                <a:lnTo>
                  <a:pt x="10" y="14"/>
                </a:lnTo>
                <a:lnTo>
                  <a:pt x="8" y="20"/>
                </a:lnTo>
                <a:lnTo>
                  <a:pt x="6" y="26"/>
                </a:lnTo>
                <a:lnTo>
                  <a:pt x="6" y="32"/>
                </a:lnTo>
                <a:lnTo>
                  <a:pt x="6" y="32"/>
                </a:lnTo>
                <a:lnTo>
                  <a:pt x="6" y="42"/>
                </a:lnTo>
                <a:lnTo>
                  <a:pt x="6" y="42"/>
                </a:lnTo>
                <a:lnTo>
                  <a:pt x="4" y="42"/>
                </a:lnTo>
                <a:lnTo>
                  <a:pt x="4" y="42"/>
                </a:lnTo>
                <a:lnTo>
                  <a:pt x="2" y="44"/>
                </a:lnTo>
                <a:lnTo>
                  <a:pt x="0" y="46"/>
                </a:lnTo>
                <a:lnTo>
                  <a:pt x="2" y="54"/>
                </a:lnTo>
                <a:lnTo>
                  <a:pt x="2" y="54"/>
                </a:lnTo>
                <a:lnTo>
                  <a:pt x="4" y="58"/>
                </a:lnTo>
                <a:lnTo>
                  <a:pt x="8" y="60"/>
                </a:lnTo>
                <a:lnTo>
                  <a:pt x="8" y="60"/>
                </a:lnTo>
                <a:lnTo>
                  <a:pt x="10" y="72"/>
                </a:lnTo>
                <a:lnTo>
                  <a:pt x="14" y="80"/>
                </a:lnTo>
                <a:lnTo>
                  <a:pt x="20" y="86"/>
                </a:lnTo>
                <a:lnTo>
                  <a:pt x="24" y="90"/>
                </a:lnTo>
                <a:lnTo>
                  <a:pt x="34" y="92"/>
                </a:lnTo>
                <a:lnTo>
                  <a:pt x="38" y="92"/>
                </a:lnTo>
                <a:lnTo>
                  <a:pt x="38" y="92"/>
                </a:lnTo>
                <a:lnTo>
                  <a:pt x="38" y="92"/>
                </a:lnTo>
                <a:lnTo>
                  <a:pt x="38" y="92"/>
                </a:lnTo>
                <a:lnTo>
                  <a:pt x="44" y="92"/>
                </a:lnTo>
                <a:lnTo>
                  <a:pt x="52" y="90"/>
                </a:lnTo>
                <a:lnTo>
                  <a:pt x="58" y="86"/>
                </a:lnTo>
                <a:lnTo>
                  <a:pt x="64" y="80"/>
                </a:lnTo>
                <a:lnTo>
                  <a:pt x="66" y="72"/>
                </a:lnTo>
                <a:lnTo>
                  <a:pt x="70" y="60"/>
                </a:lnTo>
                <a:lnTo>
                  <a:pt x="70" y="60"/>
                </a:lnTo>
                <a:lnTo>
                  <a:pt x="74" y="58"/>
                </a:lnTo>
                <a:lnTo>
                  <a:pt x="76" y="54"/>
                </a:lnTo>
                <a:lnTo>
                  <a:pt x="76" y="54"/>
                </a:lnTo>
                <a:lnTo>
                  <a:pt x="76" y="46"/>
                </a:lnTo>
                <a:lnTo>
                  <a:pt x="76" y="44"/>
                </a:lnTo>
                <a:lnTo>
                  <a:pt x="74" y="42"/>
                </a:lnTo>
                <a:lnTo>
                  <a:pt x="7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8"/>
          <p:cNvSpPr>
            <a:spLocks/>
          </p:cNvSpPr>
          <p:nvPr/>
        </p:nvSpPr>
        <p:spPr bwMode="auto">
          <a:xfrm>
            <a:off x="8469896" y="3999842"/>
            <a:ext cx="68099" cy="263883"/>
          </a:xfrm>
          <a:custGeom>
            <a:avLst/>
            <a:gdLst>
              <a:gd name="T0" fmla="*/ 32 w 32"/>
              <a:gd name="T1" fmla="*/ 124 h 124"/>
              <a:gd name="T2" fmla="*/ 0 w 32"/>
              <a:gd name="T3" fmla="*/ 124 h 124"/>
              <a:gd name="T4" fmla="*/ 0 w 32"/>
              <a:gd name="T5" fmla="*/ 0 h 124"/>
              <a:gd name="T6" fmla="*/ 32 w 32"/>
              <a:gd name="T7" fmla="*/ 0 h 124"/>
              <a:gd name="T8" fmla="*/ 32 w 32"/>
              <a:gd name="T9" fmla="*/ 124 h 124"/>
              <a:gd name="T10" fmla="*/ 32 w 32"/>
              <a:gd name="T1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124">
                <a:moveTo>
                  <a:pt x="32" y="124"/>
                </a:moveTo>
                <a:lnTo>
                  <a:pt x="0" y="124"/>
                </a:lnTo>
                <a:lnTo>
                  <a:pt x="0" y="0"/>
                </a:lnTo>
                <a:lnTo>
                  <a:pt x="32" y="0"/>
                </a:lnTo>
                <a:lnTo>
                  <a:pt x="32" y="124"/>
                </a:lnTo>
                <a:lnTo>
                  <a:pt x="32" y="1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9"/>
          <p:cNvSpPr>
            <a:spLocks/>
          </p:cNvSpPr>
          <p:nvPr/>
        </p:nvSpPr>
        <p:spPr bwMode="auto">
          <a:xfrm>
            <a:off x="8384772" y="4131784"/>
            <a:ext cx="68099" cy="131942"/>
          </a:xfrm>
          <a:custGeom>
            <a:avLst/>
            <a:gdLst>
              <a:gd name="T0" fmla="*/ 32 w 32"/>
              <a:gd name="T1" fmla="*/ 62 h 62"/>
              <a:gd name="T2" fmla="*/ 0 w 32"/>
              <a:gd name="T3" fmla="*/ 62 h 62"/>
              <a:gd name="T4" fmla="*/ 0 w 32"/>
              <a:gd name="T5" fmla="*/ 0 h 62"/>
              <a:gd name="T6" fmla="*/ 32 w 32"/>
              <a:gd name="T7" fmla="*/ 0 h 62"/>
              <a:gd name="T8" fmla="*/ 32 w 32"/>
              <a:gd name="T9" fmla="*/ 62 h 62"/>
              <a:gd name="T10" fmla="*/ 32 w 32"/>
              <a:gd name="T1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62">
                <a:moveTo>
                  <a:pt x="32" y="62"/>
                </a:moveTo>
                <a:lnTo>
                  <a:pt x="0" y="62"/>
                </a:lnTo>
                <a:lnTo>
                  <a:pt x="0" y="0"/>
                </a:lnTo>
                <a:lnTo>
                  <a:pt x="32" y="0"/>
                </a:lnTo>
                <a:lnTo>
                  <a:pt x="32" y="62"/>
                </a:lnTo>
                <a:lnTo>
                  <a:pt x="3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80"/>
          <p:cNvSpPr>
            <a:spLocks/>
          </p:cNvSpPr>
          <p:nvPr/>
        </p:nvSpPr>
        <p:spPr bwMode="auto">
          <a:xfrm>
            <a:off x="8299648" y="4067941"/>
            <a:ext cx="63843" cy="195785"/>
          </a:xfrm>
          <a:custGeom>
            <a:avLst/>
            <a:gdLst>
              <a:gd name="T0" fmla="*/ 30 w 30"/>
              <a:gd name="T1" fmla="*/ 92 h 92"/>
              <a:gd name="T2" fmla="*/ 0 w 30"/>
              <a:gd name="T3" fmla="*/ 92 h 92"/>
              <a:gd name="T4" fmla="*/ 0 w 30"/>
              <a:gd name="T5" fmla="*/ 0 h 92"/>
              <a:gd name="T6" fmla="*/ 30 w 30"/>
              <a:gd name="T7" fmla="*/ 0 h 92"/>
              <a:gd name="T8" fmla="*/ 30 w 30"/>
              <a:gd name="T9" fmla="*/ 92 h 92"/>
              <a:gd name="T10" fmla="*/ 30 w 30"/>
              <a:gd name="T1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2">
                <a:moveTo>
                  <a:pt x="30" y="92"/>
                </a:moveTo>
                <a:lnTo>
                  <a:pt x="0" y="92"/>
                </a:lnTo>
                <a:lnTo>
                  <a:pt x="0" y="0"/>
                </a:lnTo>
                <a:lnTo>
                  <a:pt x="30" y="0"/>
                </a:lnTo>
                <a:lnTo>
                  <a:pt x="30" y="92"/>
                </a:lnTo>
                <a:lnTo>
                  <a:pt x="30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1"/>
          <p:cNvSpPr>
            <a:spLocks/>
          </p:cNvSpPr>
          <p:nvPr/>
        </p:nvSpPr>
        <p:spPr bwMode="auto">
          <a:xfrm>
            <a:off x="8214524" y="3931743"/>
            <a:ext cx="63843" cy="331982"/>
          </a:xfrm>
          <a:custGeom>
            <a:avLst/>
            <a:gdLst>
              <a:gd name="T0" fmla="*/ 30 w 30"/>
              <a:gd name="T1" fmla="*/ 156 h 156"/>
              <a:gd name="T2" fmla="*/ 0 w 30"/>
              <a:gd name="T3" fmla="*/ 156 h 156"/>
              <a:gd name="T4" fmla="*/ 0 w 30"/>
              <a:gd name="T5" fmla="*/ 0 h 156"/>
              <a:gd name="T6" fmla="*/ 30 w 30"/>
              <a:gd name="T7" fmla="*/ 0 h 156"/>
              <a:gd name="T8" fmla="*/ 30 w 30"/>
              <a:gd name="T9" fmla="*/ 156 h 156"/>
              <a:gd name="T10" fmla="*/ 30 w 30"/>
              <a:gd name="T11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156">
                <a:moveTo>
                  <a:pt x="30" y="156"/>
                </a:moveTo>
                <a:lnTo>
                  <a:pt x="0" y="156"/>
                </a:lnTo>
                <a:lnTo>
                  <a:pt x="0" y="0"/>
                </a:lnTo>
                <a:lnTo>
                  <a:pt x="30" y="0"/>
                </a:lnTo>
                <a:lnTo>
                  <a:pt x="30" y="156"/>
                </a:lnTo>
                <a:lnTo>
                  <a:pt x="30" y="1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82"/>
          <p:cNvSpPr>
            <a:spLocks/>
          </p:cNvSpPr>
          <p:nvPr/>
        </p:nvSpPr>
        <p:spPr bwMode="auto">
          <a:xfrm>
            <a:off x="8176219" y="4285007"/>
            <a:ext cx="400081" cy="29793"/>
          </a:xfrm>
          <a:custGeom>
            <a:avLst/>
            <a:gdLst>
              <a:gd name="T0" fmla="*/ 188 w 188"/>
              <a:gd name="T1" fmla="*/ 14 h 14"/>
              <a:gd name="T2" fmla="*/ 0 w 188"/>
              <a:gd name="T3" fmla="*/ 14 h 14"/>
              <a:gd name="T4" fmla="*/ 0 w 188"/>
              <a:gd name="T5" fmla="*/ 0 h 14"/>
              <a:gd name="T6" fmla="*/ 188 w 188"/>
              <a:gd name="T7" fmla="*/ 0 h 14"/>
              <a:gd name="T8" fmla="*/ 188 w 188"/>
              <a:gd name="T9" fmla="*/ 14 h 14"/>
              <a:gd name="T10" fmla="*/ 188 w 188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8" h="14">
                <a:moveTo>
                  <a:pt x="188" y="14"/>
                </a:moveTo>
                <a:lnTo>
                  <a:pt x="0" y="14"/>
                </a:lnTo>
                <a:lnTo>
                  <a:pt x="0" y="0"/>
                </a:lnTo>
                <a:lnTo>
                  <a:pt x="188" y="0"/>
                </a:lnTo>
                <a:lnTo>
                  <a:pt x="188" y="14"/>
                </a:lnTo>
                <a:lnTo>
                  <a:pt x="18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83"/>
          <p:cNvSpPr>
            <a:spLocks noEditPoints="1"/>
          </p:cNvSpPr>
          <p:nvPr/>
        </p:nvSpPr>
        <p:spPr bwMode="auto">
          <a:xfrm>
            <a:off x="5992796" y="3591249"/>
            <a:ext cx="212809" cy="340495"/>
          </a:xfrm>
          <a:custGeom>
            <a:avLst/>
            <a:gdLst>
              <a:gd name="T0" fmla="*/ 72 w 100"/>
              <a:gd name="T1" fmla="*/ 120 h 160"/>
              <a:gd name="T2" fmla="*/ 58 w 100"/>
              <a:gd name="T3" fmla="*/ 124 h 160"/>
              <a:gd name="T4" fmla="*/ 58 w 100"/>
              <a:gd name="T5" fmla="*/ 88 h 160"/>
              <a:gd name="T6" fmla="*/ 74 w 100"/>
              <a:gd name="T7" fmla="*/ 94 h 160"/>
              <a:gd name="T8" fmla="*/ 78 w 100"/>
              <a:gd name="T9" fmla="*/ 106 h 160"/>
              <a:gd name="T10" fmla="*/ 78 w 100"/>
              <a:gd name="T11" fmla="*/ 114 h 160"/>
              <a:gd name="T12" fmla="*/ 72 w 100"/>
              <a:gd name="T13" fmla="*/ 120 h 160"/>
              <a:gd name="T14" fmla="*/ 46 w 100"/>
              <a:gd name="T15" fmla="*/ 64 h 160"/>
              <a:gd name="T16" fmla="*/ 30 w 100"/>
              <a:gd name="T17" fmla="*/ 58 h 160"/>
              <a:gd name="T18" fmla="*/ 26 w 100"/>
              <a:gd name="T19" fmla="*/ 48 h 160"/>
              <a:gd name="T20" fmla="*/ 28 w 100"/>
              <a:gd name="T21" fmla="*/ 42 h 160"/>
              <a:gd name="T22" fmla="*/ 32 w 100"/>
              <a:gd name="T23" fmla="*/ 36 h 160"/>
              <a:gd name="T24" fmla="*/ 46 w 100"/>
              <a:gd name="T25" fmla="*/ 32 h 160"/>
              <a:gd name="T26" fmla="*/ 46 w 100"/>
              <a:gd name="T27" fmla="*/ 64 h 160"/>
              <a:gd name="T28" fmla="*/ 94 w 100"/>
              <a:gd name="T29" fmla="*/ 84 h 160"/>
              <a:gd name="T30" fmla="*/ 82 w 100"/>
              <a:gd name="T31" fmla="*/ 74 h 160"/>
              <a:gd name="T32" fmla="*/ 58 w 100"/>
              <a:gd name="T33" fmla="*/ 64 h 160"/>
              <a:gd name="T34" fmla="*/ 58 w 100"/>
              <a:gd name="T35" fmla="*/ 32 h 160"/>
              <a:gd name="T36" fmla="*/ 68 w 100"/>
              <a:gd name="T37" fmla="*/ 36 h 160"/>
              <a:gd name="T38" fmla="*/ 76 w 100"/>
              <a:gd name="T39" fmla="*/ 48 h 160"/>
              <a:gd name="T40" fmla="*/ 96 w 100"/>
              <a:gd name="T41" fmla="*/ 44 h 160"/>
              <a:gd name="T42" fmla="*/ 82 w 100"/>
              <a:gd name="T43" fmla="*/ 24 h 160"/>
              <a:gd name="T44" fmla="*/ 58 w 100"/>
              <a:gd name="T45" fmla="*/ 14 h 160"/>
              <a:gd name="T46" fmla="*/ 46 w 100"/>
              <a:gd name="T47" fmla="*/ 0 h 160"/>
              <a:gd name="T48" fmla="*/ 46 w 100"/>
              <a:gd name="T49" fmla="*/ 14 h 160"/>
              <a:gd name="T50" fmla="*/ 20 w 100"/>
              <a:gd name="T51" fmla="*/ 22 h 160"/>
              <a:gd name="T52" fmla="*/ 10 w 100"/>
              <a:gd name="T53" fmla="*/ 32 h 160"/>
              <a:gd name="T54" fmla="*/ 6 w 100"/>
              <a:gd name="T55" fmla="*/ 44 h 160"/>
              <a:gd name="T56" fmla="*/ 4 w 100"/>
              <a:gd name="T57" fmla="*/ 52 h 160"/>
              <a:gd name="T58" fmla="*/ 12 w 100"/>
              <a:gd name="T59" fmla="*/ 72 h 160"/>
              <a:gd name="T60" fmla="*/ 18 w 100"/>
              <a:gd name="T61" fmla="*/ 76 h 160"/>
              <a:gd name="T62" fmla="*/ 46 w 100"/>
              <a:gd name="T63" fmla="*/ 88 h 160"/>
              <a:gd name="T64" fmla="*/ 46 w 100"/>
              <a:gd name="T65" fmla="*/ 124 h 160"/>
              <a:gd name="T66" fmla="*/ 30 w 100"/>
              <a:gd name="T67" fmla="*/ 118 h 160"/>
              <a:gd name="T68" fmla="*/ 20 w 100"/>
              <a:gd name="T69" fmla="*/ 102 h 160"/>
              <a:gd name="T70" fmla="*/ 0 w 100"/>
              <a:gd name="T71" fmla="*/ 108 h 160"/>
              <a:gd name="T72" fmla="*/ 16 w 100"/>
              <a:gd name="T73" fmla="*/ 132 h 160"/>
              <a:gd name="T74" fmla="*/ 46 w 100"/>
              <a:gd name="T75" fmla="*/ 142 h 160"/>
              <a:gd name="T76" fmla="*/ 58 w 100"/>
              <a:gd name="T77" fmla="*/ 160 h 160"/>
              <a:gd name="T78" fmla="*/ 58 w 100"/>
              <a:gd name="T79" fmla="*/ 142 h 160"/>
              <a:gd name="T80" fmla="*/ 76 w 100"/>
              <a:gd name="T81" fmla="*/ 138 h 160"/>
              <a:gd name="T82" fmla="*/ 88 w 100"/>
              <a:gd name="T83" fmla="*/ 130 h 160"/>
              <a:gd name="T84" fmla="*/ 94 w 100"/>
              <a:gd name="T85" fmla="*/ 124 h 160"/>
              <a:gd name="T86" fmla="*/ 98 w 100"/>
              <a:gd name="T87" fmla="*/ 110 h 160"/>
              <a:gd name="T88" fmla="*/ 100 w 100"/>
              <a:gd name="T89" fmla="*/ 104 h 160"/>
              <a:gd name="T90" fmla="*/ 94 w 100"/>
              <a:gd name="T91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0" h="160">
                <a:moveTo>
                  <a:pt x="72" y="120"/>
                </a:moveTo>
                <a:lnTo>
                  <a:pt x="72" y="120"/>
                </a:lnTo>
                <a:lnTo>
                  <a:pt x="66" y="122"/>
                </a:lnTo>
                <a:lnTo>
                  <a:pt x="58" y="124"/>
                </a:lnTo>
                <a:lnTo>
                  <a:pt x="58" y="88"/>
                </a:lnTo>
                <a:lnTo>
                  <a:pt x="58" y="88"/>
                </a:lnTo>
                <a:lnTo>
                  <a:pt x="68" y="90"/>
                </a:lnTo>
                <a:lnTo>
                  <a:pt x="74" y="94"/>
                </a:lnTo>
                <a:lnTo>
                  <a:pt x="78" y="100"/>
                </a:lnTo>
                <a:lnTo>
                  <a:pt x="78" y="106"/>
                </a:lnTo>
                <a:lnTo>
                  <a:pt x="78" y="106"/>
                </a:lnTo>
                <a:lnTo>
                  <a:pt x="78" y="114"/>
                </a:lnTo>
                <a:lnTo>
                  <a:pt x="72" y="120"/>
                </a:lnTo>
                <a:lnTo>
                  <a:pt x="72" y="120"/>
                </a:lnTo>
                <a:close/>
                <a:moveTo>
                  <a:pt x="46" y="64"/>
                </a:moveTo>
                <a:lnTo>
                  <a:pt x="46" y="64"/>
                </a:lnTo>
                <a:lnTo>
                  <a:pt x="36" y="62"/>
                </a:lnTo>
                <a:lnTo>
                  <a:pt x="30" y="58"/>
                </a:lnTo>
                <a:lnTo>
                  <a:pt x="28" y="54"/>
                </a:lnTo>
                <a:lnTo>
                  <a:pt x="26" y="48"/>
                </a:lnTo>
                <a:lnTo>
                  <a:pt x="26" y="48"/>
                </a:lnTo>
                <a:lnTo>
                  <a:pt x="28" y="42"/>
                </a:lnTo>
                <a:lnTo>
                  <a:pt x="32" y="36"/>
                </a:lnTo>
                <a:lnTo>
                  <a:pt x="32" y="36"/>
                </a:lnTo>
                <a:lnTo>
                  <a:pt x="38" y="34"/>
                </a:lnTo>
                <a:lnTo>
                  <a:pt x="46" y="32"/>
                </a:lnTo>
                <a:lnTo>
                  <a:pt x="46" y="64"/>
                </a:lnTo>
                <a:lnTo>
                  <a:pt x="46" y="64"/>
                </a:lnTo>
                <a:close/>
                <a:moveTo>
                  <a:pt x="94" y="84"/>
                </a:moveTo>
                <a:lnTo>
                  <a:pt x="94" y="84"/>
                </a:lnTo>
                <a:lnTo>
                  <a:pt x="88" y="78"/>
                </a:lnTo>
                <a:lnTo>
                  <a:pt x="82" y="74"/>
                </a:lnTo>
                <a:lnTo>
                  <a:pt x="82" y="74"/>
                </a:lnTo>
                <a:lnTo>
                  <a:pt x="58" y="64"/>
                </a:lnTo>
                <a:lnTo>
                  <a:pt x="58" y="32"/>
                </a:lnTo>
                <a:lnTo>
                  <a:pt x="58" y="32"/>
                </a:lnTo>
                <a:lnTo>
                  <a:pt x="64" y="34"/>
                </a:lnTo>
                <a:lnTo>
                  <a:pt x="68" y="36"/>
                </a:lnTo>
                <a:lnTo>
                  <a:pt x="72" y="42"/>
                </a:lnTo>
                <a:lnTo>
                  <a:pt x="76" y="48"/>
                </a:lnTo>
                <a:lnTo>
                  <a:pt x="96" y="44"/>
                </a:lnTo>
                <a:lnTo>
                  <a:pt x="96" y="44"/>
                </a:lnTo>
                <a:lnTo>
                  <a:pt x="90" y="32"/>
                </a:lnTo>
                <a:lnTo>
                  <a:pt x="82" y="24"/>
                </a:lnTo>
                <a:lnTo>
                  <a:pt x="72" y="18"/>
                </a:lnTo>
                <a:lnTo>
                  <a:pt x="58" y="14"/>
                </a:lnTo>
                <a:lnTo>
                  <a:pt x="58" y="0"/>
                </a:lnTo>
                <a:lnTo>
                  <a:pt x="46" y="0"/>
                </a:lnTo>
                <a:lnTo>
                  <a:pt x="46" y="14"/>
                </a:lnTo>
                <a:lnTo>
                  <a:pt x="46" y="14"/>
                </a:lnTo>
                <a:lnTo>
                  <a:pt x="28" y="18"/>
                </a:lnTo>
                <a:lnTo>
                  <a:pt x="20" y="22"/>
                </a:lnTo>
                <a:lnTo>
                  <a:pt x="14" y="26"/>
                </a:lnTo>
                <a:lnTo>
                  <a:pt x="10" y="32"/>
                </a:lnTo>
                <a:lnTo>
                  <a:pt x="8" y="38"/>
                </a:lnTo>
                <a:lnTo>
                  <a:pt x="6" y="44"/>
                </a:lnTo>
                <a:lnTo>
                  <a:pt x="4" y="52"/>
                </a:lnTo>
                <a:lnTo>
                  <a:pt x="4" y="52"/>
                </a:lnTo>
                <a:lnTo>
                  <a:pt x="6" y="62"/>
                </a:lnTo>
                <a:lnTo>
                  <a:pt x="12" y="72"/>
                </a:lnTo>
                <a:lnTo>
                  <a:pt x="12" y="72"/>
                </a:lnTo>
                <a:lnTo>
                  <a:pt x="18" y="76"/>
                </a:lnTo>
                <a:lnTo>
                  <a:pt x="24" y="80"/>
                </a:lnTo>
                <a:lnTo>
                  <a:pt x="46" y="88"/>
                </a:lnTo>
                <a:lnTo>
                  <a:pt x="46" y="124"/>
                </a:lnTo>
                <a:lnTo>
                  <a:pt x="46" y="124"/>
                </a:lnTo>
                <a:lnTo>
                  <a:pt x="36" y="122"/>
                </a:lnTo>
                <a:lnTo>
                  <a:pt x="30" y="118"/>
                </a:lnTo>
                <a:lnTo>
                  <a:pt x="24" y="112"/>
                </a:lnTo>
                <a:lnTo>
                  <a:pt x="20" y="102"/>
                </a:lnTo>
                <a:lnTo>
                  <a:pt x="0" y="108"/>
                </a:lnTo>
                <a:lnTo>
                  <a:pt x="0" y="108"/>
                </a:lnTo>
                <a:lnTo>
                  <a:pt x="6" y="122"/>
                </a:lnTo>
                <a:lnTo>
                  <a:pt x="16" y="132"/>
                </a:lnTo>
                <a:lnTo>
                  <a:pt x="30" y="138"/>
                </a:lnTo>
                <a:lnTo>
                  <a:pt x="46" y="142"/>
                </a:lnTo>
                <a:lnTo>
                  <a:pt x="46" y="160"/>
                </a:lnTo>
                <a:lnTo>
                  <a:pt x="58" y="160"/>
                </a:lnTo>
                <a:lnTo>
                  <a:pt x="58" y="142"/>
                </a:lnTo>
                <a:lnTo>
                  <a:pt x="58" y="142"/>
                </a:lnTo>
                <a:lnTo>
                  <a:pt x="68" y="140"/>
                </a:lnTo>
                <a:lnTo>
                  <a:pt x="76" y="138"/>
                </a:lnTo>
                <a:lnTo>
                  <a:pt x="82" y="134"/>
                </a:lnTo>
                <a:lnTo>
                  <a:pt x="88" y="130"/>
                </a:lnTo>
                <a:lnTo>
                  <a:pt x="88" y="130"/>
                </a:lnTo>
                <a:lnTo>
                  <a:pt x="94" y="124"/>
                </a:lnTo>
                <a:lnTo>
                  <a:pt x="96" y="118"/>
                </a:lnTo>
                <a:lnTo>
                  <a:pt x="98" y="110"/>
                </a:lnTo>
                <a:lnTo>
                  <a:pt x="100" y="104"/>
                </a:lnTo>
                <a:lnTo>
                  <a:pt x="100" y="104"/>
                </a:lnTo>
                <a:lnTo>
                  <a:pt x="98" y="94"/>
                </a:lnTo>
                <a:lnTo>
                  <a:pt x="94" y="84"/>
                </a:lnTo>
                <a:lnTo>
                  <a:pt x="94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84"/>
          <p:cNvSpPr>
            <a:spLocks noEditPoints="1"/>
          </p:cNvSpPr>
          <p:nvPr/>
        </p:nvSpPr>
        <p:spPr bwMode="auto">
          <a:xfrm>
            <a:off x="5988539" y="3591249"/>
            <a:ext cx="217065" cy="340495"/>
          </a:xfrm>
          <a:custGeom>
            <a:avLst/>
            <a:gdLst>
              <a:gd name="T0" fmla="*/ 34 w 102"/>
              <a:gd name="T1" fmla="*/ 38 h 160"/>
              <a:gd name="T2" fmla="*/ 30 w 102"/>
              <a:gd name="T3" fmla="*/ 48 h 160"/>
              <a:gd name="T4" fmla="*/ 46 w 102"/>
              <a:gd name="T5" fmla="*/ 62 h 160"/>
              <a:gd name="T6" fmla="*/ 46 w 102"/>
              <a:gd name="T7" fmla="*/ 66 h 160"/>
              <a:gd name="T8" fmla="*/ 28 w 102"/>
              <a:gd name="T9" fmla="*/ 54 h 160"/>
              <a:gd name="T10" fmla="*/ 32 w 102"/>
              <a:gd name="T11" fmla="*/ 34 h 160"/>
              <a:gd name="T12" fmla="*/ 48 w 102"/>
              <a:gd name="T13" fmla="*/ 30 h 160"/>
              <a:gd name="T14" fmla="*/ 62 w 102"/>
              <a:gd name="T15" fmla="*/ 122 h 160"/>
              <a:gd name="T16" fmla="*/ 74 w 102"/>
              <a:gd name="T17" fmla="*/ 118 h 160"/>
              <a:gd name="T18" fmla="*/ 78 w 102"/>
              <a:gd name="T19" fmla="*/ 100 h 160"/>
              <a:gd name="T20" fmla="*/ 62 w 102"/>
              <a:gd name="T21" fmla="*/ 90 h 160"/>
              <a:gd name="T22" fmla="*/ 60 w 102"/>
              <a:gd name="T23" fmla="*/ 86 h 160"/>
              <a:gd name="T24" fmla="*/ 82 w 102"/>
              <a:gd name="T25" fmla="*/ 106 h 160"/>
              <a:gd name="T26" fmla="*/ 76 w 102"/>
              <a:gd name="T27" fmla="*/ 120 h 160"/>
              <a:gd name="T28" fmla="*/ 58 w 102"/>
              <a:gd name="T29" fmla="*/ 126 h 160"/>
              <a:gd name="T30" fmla="*/ 60 w 102"/>
              <a:gd name="T31" fmla="*/ 140 h 160"/>
              <a:gd name="T32" fmla="*/ 84 w 102"/>
              <a:gd name="T33" fmla="*/ 132 h 160"/>
              <a:gd name="T34" fmla="*/ 98 w 102"/>
              <a:gd name="T35" fmla="*/ 118 h 160"/>
              <a:gd name="T36" fmla="*/ 98 w 102"/>
              <a:gd name="T37" fmla="*/ 94 h 160"/>
              <a:gd name="T38" fmla="*/ 84 w 102"/>
              <a:gd name="T39" fmla="*/ 74 h 160"/>
              <a:gd name="T40" fmla="*/ 58 w 102"/>
              <a:gd name="T41" fmla="*/ 30 h 160"/>
              <a:gd name="T42" fmla="*/ 72 w 102"/>
              <a:gd name="T43" fmla="*/ 36 h 160"/>
              <a:gd name="T44" fmla="*/ 96 w 102"/>
              <a:gd name="T45" fmla="*/ 42 h 160"/>
              <a:gd name="T46" fmla="*/ 60 w 102"/>
              <a:gd name="T47" fmla="*/ 16 h 160"/>
              <a:gd name="T48" fmla="*/ 48 w 102"/>
              <a:gd name="T49" fmla="*/ 16 h 160"/>
              <a:gd name="T50" fmla="*/ 24 w 102"/>
              <a:gd name="T51" fmla="*/ 24 h 160"/>
              <a:gd name="T52" fmla="*/ 8 w 102"/>
              <a:gd name="T53" fmla="*/ 44 h 160"/>
              <a:gd name="T54" fmla="*/ 16 w 102"/>
              <a:gd name="T55" fmla="*/ 72 h 160"/>
              <a:gd name="T56" fmla="*/ 48 w 102"/>
              <a:gd name="T57" fmla="*/ 86 h 160"/>
              <a:gd name="T58" fmla="*/ 48 w 102"/>
              <a:gd name="T59" fmla="*/ 126 h 160"/>
              <a:gd name="T60" fmla="*/ 22 w 102"/>
              <a:gd name="T61" fmla="*/ 104 h 160"/>
              <a:gd name="T62" fmla="*/ 20 w 102"/>
              <a:gd name="T63" fmla="*/ 132 h 160"/>
              <a:gd name="T64" fmla="*/ 48 w 102"/>
              <a:gd name="T65" fmla="*/ 158 h 160"/>
              <a:gd name="T66" fmla="*/ 46 w 102"/>
              <a:gd name="T67" fmla="*/ 142 h 160"/>
              <a:gd name="T68" fmla="*/ 8 w 102"/>
              <a:gd name="T69" fmla="*/ 122 h 160"/>
              <a:gd name="T70" fmla="*/ 24 w 102"/>
              <a:gd name="T71" fmla="*/ 102 h 160"/>
              <a:gd name="T72" fmla="*/ 38 w 102"/>
              <a:gd name="T73" fmla="*/ 120 h 160"/>
              <a:gd name="T74" fmla="*/ 26 w 102"/>
              <a:gd name="T75" fmla="*/ 82 h 160"/>
              <a:gd name="T76" fmla="*/ 8 w 102"/>
              <a:gd name="T77" fmla="*/ 64 h 160"/>
              <a:gd name="T78" fmla="*/ 8 w 102"/>
              <a:gd name="T79" fmla="*/ 36 h 160"/>
              <a:gd name="T80" fmla="*/ 28 w 102"/>
              <a:gd name="T81" fmla="*/ 18 h 160"/>
              <a:gd name="T82" fmla="*/ 62 w 102"/>
              <a:gd name="T83" fmla="*/ 14 h 160"/>
              <a:gd name="T84" fmla="*/ 94 w 102"/>
              <a:gd name="T85" fmla="*/ 32 h 160"/>
              <a:gd name="T86" fmla="*/ 76 w 102"/>
              <a:gd name="T87" fmla="*/ 48 h 160"/>
              <a:gd name="T88" fmla="*/ 66 w 102"/>
              <a:gd name="T89" fmla="*/ 36 h 160"/>
              <a:gd name="T90" fmla="*/ 86 w 102"/>
              <a:gd name="T91" fmla="*/ 72 h 160"/>
              <a:gd name="T92" fmla="*/ 98 w 102"/>
              <a:gd name="T93" fmla="*/ 84 h 160"/>
              <a:gd name="T94" fmla="*/ 102 w 102"/>
              <a:gd name="T95" fmla="*/ 112 h 160"/>
              <a:gd name="T96" fmla="*/ 92 w 102"/>
              <a:gd name="T97" fmla="*/ 130 h 160"/>
              <a:gd name="T98" fmla="*/ 62 w 102"/>
              <a:gd name="T9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60">
                <a:moveTo>
                  <a:pt x="46" y="34"/>
                </a:moveTo>
                <a:lnTo>
                  <a:pt x="46" y="34"/>
                </a:lnTo>
                <a:lnTo>
                  <a:pt x="40" y="34"/>
                </a:lnTo>
                <a:lnTo>
                  <a:pt x="34" y="38"/>
                </a:lnTo>
                <a:lnTo>
                  <a:pt x="34" y="38"/>
                </a:lnTo>
                <a:lnTo>
                  <a:pt x="30" y="42"/>
                </a:lnTo>
                <a:lnTo>
                  <a:pt x="30" y="48"/>
                </a:lnTo>
                <a:lnTo>
                  <a:pt x="30" y="48"/>
                </a:lnTo>
                <a:lnTo>
                  <a:pt x="30" y="54"/>
                </a:lnTo>
                <a:lnTo>
                  <a:pt x="34" y="58"/>
                </a:lnTo>
                <a:lnTo>
                  <a:pt x="38" y="60"/>
                </a:lnTo>
                <a:lnTo>
                  <a:pt x="46" y="62"/>
                </a:lnTo>
                <a:lnTo>
                  <a:pt x="46" y="34"/>
                </a:lnTo>
                <a:lnTo>
                  <a:pt x="46" y="34"/>
                </a:lnTo>
                <a:close/>
                <a:moveTo>
                  <a:pt x="48" y="66"/>
                </a:moveTo>
                <a:lnTo>
                  <a:pt x="46" y="66"/>
                </a:lnTo>
                <a:lnTo>
                  <a:pt x="46" y="66"/>
                </a:lnTo>
                <a:lnTo>
                  <a:pt x="38" y="62"/>
                </a:lnTo>
                <a:lnTo>
                  <a:pt x="32" y="60"/>
                </a:lnTo>
                <a:lnTo>
                  <a:pt x="28" y="54"/>
                </a:lnTo>
                <a:lnTo>
                  <a:pt x="26" y="48"/>
                </a:lnTo>
                <a:lnTo>
                  <a:pt x="26" y="48"/>
                </a:lnTo>
                <a:lnTo>
                  <a:pt x="28" y="40"/>
                </a:lnTo>
                <a:lnTo>
                  <a:pt x="32" y="34"/>
                </a:lnTo>
                <a:lnTo>
                  <a:pt x="32" y="34"/>
                </a:lnTo>
                <a:lnTo>
                  <a:pt x="40" y="32"/>
                </a:lnTo>
                <a:lnTo>
                  <a:pt x="48" y="30"/>
                </a:lnTo>
                <a:lnTo>
                  <a:pt x="48" y="30"/>
                </a:lnTo>
                <a:lnTo>
                  <a:pt x="48" y="66"/>
                </a:lnTo>
                <a:lnTo>
                  <a:pt x="48" y="66"/>
                </a:lnTo>
                <a:close/>
                <a:moveTo>
                  <a:pt x="62" y="90"/>
                </a:moveTo>
                <a:lnTo>
                  <a:pt x="62" y="122"/>
                </a:lnTo>
                <a:lnTo>
                  <a:pt x="62" y="122"/>
                </a:lnTo>
                <a:lnTo>
                  <a:pt x="68" y="122"/>
                </a:lnTo>
                <a:lnTo>
                  <a:pt x="74" y="118"/>
                </a:lnTo>
                <a:lnTo>
                  <a:pt x="74" y="118"/>
                </a:lnTo>
                <a:lnTo>
                  <a:pt x="78" y="112"/>
                </a:lnTo>
                <a:lnTo>
                  <a:pt x="80" y="106"/>
                </a:lnTo>
                <a:lnTo>
                  <a:pt x="80" y="106"/>
                </a:lnTo>
                <a:lnTo>
                  <a:pt x="78" y="100"/>
                </a:lnTo>
                <a:lnTo>
                  <a:pt x="74" y="96"/>
                </a:lnTo>
                <a:lnTo>
                  <a:pt x="70" y="92"/>
                </a:lnTo>
                <a:lnTo>
                  <a:pt x="62" y="90"/>
                </a:lnTo>
                <a:lnTo>
                  <a:pt x="62" y="90"/>
                </a:lnTo>
                <a:close/>
                <a:moveTo>
                  <a:pt x="58" y="126"/>
                </a:moveTo>
                <a:lnTo>
                  <a:pt x="58" y="86"/>
                </a:lnTo>
                <a:lnTo>
                  <a:pt x="60" y="86"/>
                </a:lnTo>
                <a:lnTo>
                  <a:pt x="60" y="86"/>
                </a:lnTo>
                <a:lnTo>
                  <a:pt x="70" y="90"/>
                </a:lnTo>
                <a:lnTo>
                  <a:pt x="76" y="94"/>
                </a:lnTo>
                <a:lnTo>
                  <a:pt x="80" y="100"/>
                </a:lnTo>
                <a:lnTo>
                  <a:pt x="82" y="106"/>
                </a:lnTo>
                <a:lnTo>
                  <a:pt x="82" y="106"/>
                </a:lnTo>
                <a:lnTo>
                  <a:pt x="80" y="114"/>
                </a:lnTo>
                <a:lnTo>
                  <a:pt x="76" y="120"/>
                </a:lnTo>
                <a:lnTo>
                  <a:pt x="76" y="120"/>
                </a:lnTo>
                <a:lnTo>
                  <a:pt x="68" y="124"/>
                </a:lnTo>
                <a:lnTo>
                  <a:pt x="60" y="126"/>
                </a:lnTo>
                <a:lnTo>
                  <a:pt x="58" y="126"/>
                </a:lnTo>
                <a:lnTo>
                  <a:pt x="58" y="126"/>
                </a:lnTo>
                <a:close/>
                <a:moveTo>
                  <a:pt x="48" y="158"/>
                </a:moveTo>
                <a:lnTo>
                  <a:pt x="58" y="158"/>
                </a:lnTo>
                <a:lnTo>
                  <a:pt x="58" y="140"/>
                </a:lnTo>
                <a:lnTo>
                  <a:pt x="60" y="140"/>
                </a:lnTo>
                <a:lnTo>
                  <a:pt x="60" y="140"/>
                </a:lnTo>
                <a:lnTo>
                  <a:pt x="70" y="138"/>
                </a:lnTo>
                <a:lnTo>
                  <a:pt x="78" y="136"/>
                </a:lnTo>
                <a:lnTo>
                  <a:pt x="84" y="132"/>
                </a:lnTo>
                <a:lnTo>
                  <a:pt x="90" y="128"/>
                </a:lnTo>
                <a:lnTo>
                  <a:pt x="90" y="128"/>
                </a:lnTo>
                <a:lnTo>
                  <a:pt x="94" y="124"/>
                </a:lnTo>
                <a:lnTo>
                  <a:pt x="98" y="118"/>
                </a:lnTo>
                <a:lnTo>
                  <a:pt x="100" y="110"/>
                </a:lnTo>
                <a:lnTo>
                  <a:pt x="100" y="104"/>
                </a:lnTo>
                <a:lnTo>
                  <a:pt x="100" y="104"/>
                </a:lnTo>
                <a:lnTo>
                  <a:pt x="98" y="94"/>
                </a:lnTo>
                <a:lnTo>
                  <a:pt x="96" y="84"/>
                </a:lnTo>
                <a:lnTo>
                  <a:pt x="96" y="84"/>
                </a:lnTo>
                <a:lnTo>
                  <a:pt x="90" y="78"/>
                </a:lnTo>
                <a:lnTo>
                  <a:pt x="84" y="74"/>
                </a:lnTo>
                <a:lnTo>
                  <a:pt x="84" y="74"/>
                </a:lnTo>
                <a:lnTo>
                  <a:pt x="60" y="66"/>
                </a:lnTo>
                <a:lnTo>
                  <a:pt x="58" y="66"/>
                </a:lnTo>
                <a:lnTo>
                  <a:pt x="58" y="30"/>
                </a:lnTo>
                <a:lnTo>
                  <a:pt x="60" y="30"/>
                </a:lnTo>
                <a:lnTo>
                  <a:pt x="60" y="30"/>
                </a:lnTo>
                <a:lnTo>
                  <a:pt x="66" y="32"/>
                </a:lnTo>
                <a:lnTo>
                  <a:pt x="72" y="36"/>
                </a:lnTo>
                <a:lnTo>
                  <a:pt x="76" y="40"/>
                </a:lnTo>
                <a:lnTo>
                  <a:pt x="78" y="46"/>
                </a:lnTo>
                <a:lnTo>
                  <a:pt x="96" y="42"/>
                </a:lnTo>
                <a:lnTo>
                  <a:pt x="96" y="42"/>
                </a:lnTo>
                <a:lnTo>
                  <a:pt x="90" y="32"/>
                </a:lnTo>
                <a:lnTo>
                  <a:pt x="82" y="24"/>
                </a:lnTo>
                <a:lnTo>
                  <a:pt x="72" y="18"/>
                </a:lnTo>
                <a:lnTo>
                  <a:pt x="60" y="16"/>
                </a:lnTo>
                <a:lnTo>
                  <a:pt x="58" y="16"/>
                </a:lnTo>
                <a:lnTo>
                  <a:pt x="58" y="2"/>
                </a:lnTo>
                <a:lnTo>
                  <a:pt x="48" y="2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30" y="20"/>
                </a:lnTo>
                <a:lnTo>
                  <a:pt x="24" y="24"/>
                </a:lnTo>
                <a:lnTo>
                  <a:pt x="18" y="28"/>
                </a:lnTo>
                <a:lnTo>
                  <a:pt x="14" y="32"/>
                </a:lnTo>
                <a:lnTo>
                  <a:pt x="10" y="38"/>
                </a:lnTo>
                <a:lnTo>
                  <a:pt x="8" y="44"/>
                </a:lnTo>
                <a:lnTo>
                  <a:pt x="8" y="52"/>
                </a:lnTo>
                <a:lnTo>
                  <a:pt x="8" y="52"/>
                </a:lnTo>
                <a:lnTo>
                  <a:pt x="10" y="62"/>
                </a:lnTo>
                <a:lnTo>
                  <a:pt x="16" y="72"/>
                </a:lnTo>
                <a:lnTo>
                  <a:pt x="16" y="72"/>
                </a:lnTo>
                <a:lnTo>
                  <a:pt x="20" y="76"/>
                </a:lnTo>
                <a:lnTo>
                  <a:pt x="28" y="80"/>
                </a:lnTo>
                <a:lnTo>
                  <a:pt x="48" y="86"/>
                </a:lnTo>
                <a:lnTo>
                  <a:pt x="48" y="86"/>
                </a:lnTo>
                <a:lnTo>
                  <a:pt x="48" y="126"/>
                </a:lnTo>
                <a:lnTo>
                  <a:pt x="48" y="126"/>
                </a:lnTo>
                <a:lnTo>
                  <a:pt x="48" y="126"/>
                </a:lnTo>
                <a:lnTo>
                  <a:pt x="38" y="124"/>
                </a:lnTo>
                <a:lnTo>
                  <a:pt x="30" y="120"/>
                </a:lnTo>
                <a:lnTo>
                  <a:pt x="26" y="114"/>
                </a:lnTo>
                <a:lnTo>
                  <a:pt x="22" y="104"/>
                </a:lnTo>
                <a:lnTo>
                  <a:pt x="4" y="108"/>
                </a:lnTo>
                <a:lnTo>
                  <a:pt x="4" y="108"/>
                </a:lnTo>
                <a:lnTo>
                  <a:pt x="10" y="122"/>
                </a:lnTo>
                <a:lnTo>
                  <a:pt x="20" y="132"/>
                </a:lnTo>
                <a:lnTo>
                  <a:pt x="32" y="138"/>
                </a:lnTo>
                <a:lnTo>
                  <a:pt x="48" y="140"/>
                </a:lnTo>
                <a:lnTo>
                  <a:pt x="48" y="140"/>
                </a:lnTo>
                <a:lnTo>
                  <a:pt x="48" y="158"/>
                </a:lnTo>
                <a:lnTo>
                  <a:pt x="48" y="158"/>
                </a:lnTo>
                <a:close/>
                <a:moveTo>
                  <a:pt x="62" y="160"/>
                </a:moveTo>
                <a:lnTo>
                  <a:pt x="46" y="160"/>
                </a:lnTo>
                <a:lnTo>
                  <a:pt x="46" y="142"/>
                </a:lnTo>
                <a:lnTo>
                  <a:pt x="46" y="142"/>
                </a:lnTo>
                <a:lnTo>
                  <a:pt x="30" y="140"/>
                </a:lnTo>
                <a:lnTo>
                  <a:pt x="18" y="132"/>
                </a:lnTo>
                <a:lnTo>
                  <a:pt x="8" y="122"/>
                </a:lnTo>
                <a:lnTo>
                  <a:pt x="0" y="108"/>
                </a:lnTo>
                <a:lnTo>
                  <a:pt x="0" y="106"/>
                </a:lnTo>
                <a:lnTo>
                  <a:pt x="24" y="102"/>
                </a:lnTo>
                <a:lnTo>
                  <a:pt x="24" y="102"/>
                </a:lnTo>
                <a:lnTo>
                  <a:pt x="24" y="102"/>
                </a:lnTo>
                <a:lnTo>
                  <a:pt x="28" y="110"/>
                </a:lnTo>
                <a:lnTo>
                  <a:pt x="32" y="116"/>
                </a:lnTo>
                <a:lnTo>
                  <a:pt x="38" y="120"/>
                </a:lnTo>
                <a:lnTo>
                  <a:pt x="46" y="122"/>
                </a:lnTo>
                <a:lnTo>
                  <a:pt x="46" y="88"/>
                </a:lnTo>
                <a:lnTo>
                  <a:pt x="46" y="88"/>
                </a:lnTo>
                <a:lnTo>
                  <a:pt x="26" y="82"/>
                </a:lnTo>
                <a:lnTo>
                  <a:pt x="18" y="78"/>
                </a:lnTo>
                <a:lnTo>
                  <a:pt x="14" y="74"/>
                </a:lnTo>
                <a:lnTo>
                  <a:pt x="14" y="74"/>
                </a:lnTo>
                <a:lnTo>
                  <a:pt x="8" y="64"/>
                </a:lnTo>
                <a:lnTo>
                  <a:pt x="6" y="52"/>
                </a:lnTo>
                <a:lnTo>
                  <a:pt x="6" y="52"/>
                </a:lnTo>
                <a:lnTo>
                  <a:pt x="6" y="44"/>
                </a:lnTo>
                <a:lnTo>
                  <a:pt x="8" y="36"/>
                </a:lnTo>
                <a:lnTo>
                  <a:pt x="12" y="30"/>
                </a:lnTo>
                <a:lnTo>
                  <a:pt x="16" y="26"/>
                </a:lnTo>
                <a:lnTo>
                  <a:pt x="22" y="22"/>
                </a:lnTo>
                <a:lnTo>
                  <a:pt x="28" y="18"/>
                </a:lnTo>
                <a:lnTo>
                  <a:pt x="46" y="14"/>
                </a:lnTo>
                <a:lnTo>
                  <a:pt x="46" y="0"/>
                </a:lnTo>
                <a:lnTo>
                  <a:pt x="62" y="0"/>
                </a:lnTo>
                <a:lnTo>
                  <a:pt x="62" y="14"/>
                </a:lnTo>
                <a:lnTo>
                  <a:pt x="62" y="14"/>
                </a:lnTo>
                <a:lnTo>
                  <a:pt x="74" y="16"/>
                </a:lnTo>
                <a:lnTo>
                  <a:pt x="86" y="22"/>
                </a:lnTo>
                <a:lnTo>
                  <a:pt x="94" y="32"/>
                </a:lnTo>
                <a:lnTo>
                  <a:pt x="98" y="44"/>
                </a:lnTo>
                <a:lnTo>
                  <a:pt x="98" y="44"/>
                </a:lnTo>
                <a:lnTo>
                  <a:pt x="76" y="50"/>
                </a:lnTo>
                <a:lnTo>
                  <a:pt x="76" y="48"/>
                </a:lnTo>
                <a:lnTo>
                  <a:pt x="76" y="48"/>
                </a:lnTo>
                <a:lnTo>
                  <a:pt x="74" y="42"/>
                </a:lnTo>
                <a:lnTo>
                  <a:pt x="70" y="38"/>
                </a:lnTo>
                <a:lnTo>
                  <a:pt x="66" y="36"/>
                </a:lnTo>
                <a:lnTo>
                  <a:pt x="62" y="34"/>
                </a:lnTo>
                <a:lnTo>
                  <a:pt x="62" y="64"/>
                </a:lnTo>
                <a:lnTo>
                  <a:pt x="62" y="64"/>
                </a:lnTo>
                <a:lnTo>
                  <a:pt x="86" y="72"/>
                </a:lnTo>
                <a:lnTo>
                  <a:pt x="86" y="72"/>
                </a:lnTo>
                <a:lnTo>
                  <a:pt x="92" y="76"/>
                </a:lnTo>
                <a:lnTo>
                  <a:pt x="98" y="84"/>
                </a:lnTo>
                <a:lnTo>
                  <a:pt x="98" y="84"/>
                </a:lnTo>
                <a:lnTo>
                  <a:pt x="102" y="92"/>
                </a:lnTo>
                <a:lnTo>
                  <a:pt x="102" y="104"/>
                </a:lnTo>
                <a:lnTo>
                  <a:pt x="102" y="104"/>
                </a:lnTo>
                <a:lnTo>
                  <a:pt x="102" y="112"/>
                </a:lnTo>
                <a:lnTo>
                  <a:pt x="100" y="118"/>
                </a:lnTo>
                <a:lnTo>
                  <a:pt x="96" y="124"/>
                </a:lnTo>
                <a:lnTo>
                  <a:pt x="92" y="130"/>
                </a:lnTo>
                <a:lnTo>
                  <a:pt x="92" y="130"/>
                </a:lnTo>
                <a:lnTo>
                  <a:pt x="86" y="136"/>
                </a:lnTo>
                <a:lnTo>
                  <a:pt x="78" y="138"/>
                </a:lnTo>
                <a:lnTo>
                  <a:pt x="70" y="142"/>
                </a:lnTo>
                <a:lnTo>
                  <a:pt x="62" y="142"/>
                </a:lnTo>
                <a:lnTo>
                  <a:pt x="62" y="160"/>
                </a:lnTo>
                <a:lnTo>
                  <a:pt x="62" y="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85"/>
          <p:cNvSpPr>
            <a:spLocks/>
          </p:cNvSpPr>
          <p:nvPr/>
        </p:nvSpPr>
        <p:spPr bwMode="auto">
          <a:xfrm>
            <a:off x="5784243" y="3655091"/>
            <a:ext cx="472437" cy="429875"/>
          </a:xfrm>
          <a:custGeom>
            <a:avLst/>
            <a:gdLst>
              <a:gd name="T0" fmla="*/ 150 w 222"/>
              <a:gd name="T1" fmla="*/ 202 h 202"/>
              <a:gd name="T2" fmla="*/ 118 w 222"/>
              <a:gd name="T3" fmla="*/ 200 h 202"/>
              <a:gd name="T4" fmla="*/ 90 w 222"/>
              <a:gd name="T5" fmla="*/ 192 h 202"/>
              <a:gd name="T6" fmla="*/ 66 w 222"/>
              <a:gd name="T7" fmla="*/ 178 h 202"/>
              <a:gd name="T8" fmla="*/ 44 w 222"/>
              <a:gd name="T9" fmla="*/ 158 h 202"/>
              <a:gd name="T10" fmla="*/ 24 w 222"/>
              <a:gd name="T11" fmla="*/ 136 h 202"/>
              <a:gd name="T12" fmla="*/ 12 w 222"/>
              <a:gd name="T13" fmla="*/ 112 h 202"/>
              <a:gd name="T14" fmla="*/ 2 w 222"/>
              <a:gd name="T15" fmla="*/ 84 h 202"/>
              <a:gd name="T16" fmla="*/ 0 w 222"/>
              <a:gd name="T17" fmla="*/ 54 h 202"/>
              <a:gd name="T18" fmla="*/ 0 w 222"/>
              <a:gd name="T19" fmla="*/ 34 h 202"/>
              <a:gd name="T20" fmla="*/ 4 w 222"/>
              <a:gd name="T21" fmla="*/ 16 h 202"/>
              <a:gd name="T22" fmla="*/ 14 w 222"/>
              <a:gd name="T23" fmla="*/ 2 h 202"/>
              <a:gd name="T24" fmla="*/ 28 w 222"/>
              <a:gd name="T25" fmla="*/ 0 h 202"/>
              <a:gd name="T26" fmla="*/ 36 w 222"/>
              <a:gd name="T27" fmla="*/ 4 h 202"/>
              <a:gd name="T28" fmla="*/ 44 w 222"/>
              <a:gd name="T29" fmla="*/ 18 h 202"/>
              <a:gd name="T30" fmla="*/ 44 w 222"/>
              <a:gd name="T31" fmla="*/ 26 h 202"/>
              <a:gd name="T32" fmla="*/ 40 w 222"/>
              <a:gd name="T33" fmla="*/ 54 h 202"/>
              <a:gd name="T34" fmla="*/ 42 w 222"/>
              <a:gd name="T35" fmla="*/ 76 h 202"/>
              <a:gd name="T36" fmla="*/ 58 w 222"/>
              <a:gd name="T37" fmla="*/ 114 h 202"/>
              <a:gd name="T38" fmla="*/ 88 w 222"/>
              <a:gd name="T39" fmla="*/ 144 h 202"/>
              <a:gd name="T40" fmla="*/ 128 w 222"/>
              <a:gd name="T41" fmla="*/ 160 h 202"/>
              <a:gd name="T42" fmla="*/ 150 w 222"/>
              <a:gd name="T43" fmla="*/ 162 h 202"/>
              <a:gd name="T44" fmla="*/ 172 w 222"/>
              <a:gd name="T45" fmla="*/ 160 h 202"/>
              <a:gd name="T46" fmla="*/ 194 w 222"/>
              <a:gd name="T47" fmla="*/ 152 h 202"/>
              <a:gd name="T48" fmla="*/ 202 w 222"/>
              <a:gd name="T49" fmla="*/ 150 h 202"/>
              <a:gd name="T50" fmla="*/ 216 w 222"/>
              <a:gd name="T51" fmla="*/ 156 h 202"/>
              <a:gd name="T52" fmla="*/ 220 w 222"/>
              <a:gd name="T53" fmla="*/ 162 h 202"/>
              <a:gd name="T54" fmla="*/ 220 w 222"/>
              <a:gd name="T55" fmla="*/ 178 h 202"/>
              <a:gd name="T56" fmla="*/ 210 w 222"/>
              <a:gd name="T57" fmla="*/ 190 h 202"/>
              <a:gd name="T58" fmla="*/ 196 w 222"/>
              <a:gd name="T59" fmla="*/ 196 h 202"/>
              <a:gd name="T60" fmla="*/ 164 w 222"/>
              <a:gd name="T61" fmla="*/ 202 h 202"/>
              <a:gd name="T62" fmla="*/ 150 w 222"/>
              <a:gd name="T6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02">
                <a:moveTo>
                  <a:pt x="150" y="202"/>
                </a:moveTo>
                <a:lnTo>
                  <a:pt x="150" y="202"/>
                </a:lnTo>
                <a:lnTo>
                  <a:pt x="134" y="202"/>
                </a:lnTo>
                <a:lnTo>
                  <a:pt x="118" y="200"/>
                </a:lnTo>
                <a:lnTo>
                  <a:pt x="104" y="196"/>
                </a:lnTo>
                <a:lnTo>
                  <a:pt x="90" y="192"/>
                </a:lnTo>
                <a:lnTo>
                  <a:pt x="78" y="184"/>
                </a:lnTo>
                <a:lnTo>
                  <a:pt x="66" y="178"/>
                </a:lnTo>
                <a:lnTo>
                  <a:pt x="54" y="168"/>
                </a:lnTo>
                <a:lnTo>
                  <a:pt x="44" y="158"/>
                </a:lnTo>
                <a:lnTo>
                  <a:pt x="34" y="148"/>
                </a:lnTo>
                <a:lnTo>
                  <a:pt x="24" y="136"/>
                </a:lnTo>
                <a:lnTo>
                  <a:pt x="18" y="124"/>
                </a:lnTo>
                <a:lnTo>
                  <a:pt x="12" y="112"/>
                </a:lnTo>
                <a:lnTo>
                  <a:pt x="6" y="98"/>
                </a:lnTo>
                <a:lnTo>
                  <a:pt x="2" y="84"/>
                </a:lnTo>
                <a:lnTo>
                  <a:pt x="0" y="68"/>
                </a:lnTo>
                <a:lnTo>
                  <a:pt x="0" y="54"/>
                </a:lnTo>
                <a:lnTo>
                  <a:pt x="0" y="54"/>
                </a:lnTo>
                <a:lnTo>
                  <a:pt x="0" y="34"/>
                </a:lnTo>
                <a:lnTo>
                  <a:pt x="4" y="16"/>
                </a:lnTo>
                <a:lnTo>
                  <a:pt x="4" y="16"/>
                </a:lnTo>
                <a:lnTo>
                  <a:pt x="8" y="8"/>
                </a:lnTo>
                <a:lnTo>
                  <a:pt x="14" y="2"/>
                </a:lnTo>
                <a:lnTo>
                  <a:pt x="20" y="0"/>
                </a:lnTo>
                <a:lnTo>
                  <a:pt x="28" y="0"/>
                </a:lnTo>
                <a:lnTo>
                  <a:pt x="28" y="0"/>
                </a:lnTo>
                <a:lnTo>
                  <a:pt x="36" y="4"/>
                </a:lnTo>
                <a:lnTo>
                  <a:pt x="42" y="10"/>
                </a:lnTo>
                <a:lnTo>
                  <a:pt x="44" y="18"/>
                </a:lnTo>
                <a:lnTo>
                  <a:pt x="44" y="26"/>
                </a:lnTo>
                <a:lnTo>
                  <a:pt x="44" y="26"/>
                </a:lnTo>
                <a:lnTo>
                  <a:pt x="40" y="40"/>
                </a:lnTo>
                <a:lnTo>
                  <a:pt x="40" y="54"/>
                </a:lnTo>
                <a:lnTo>
                  <a:pt x="40" y="54"/>
                </a:lnTo>
                <a:lnTo>
                  <a:pt x="42" y="76"/>
                </a:lnTo>
                <a:lnTo>
                  <a:pt x="48" y="96"/>
                </a:lnTo>
                <a:lnTo>
                  <a:pt x="58" y="114"/>
                </a:lnTo>
                <a:lnTo>
                  <a:pt x="72" y="130"/>
                </a:lnTo>
                <a:lnTo>
                  <a:pt x="88" y="144"/>
                </a:lnTo>
                <a:lnTo>
                  <a:pt x="106" y="154"/>
                </a:lnTo>
                <a:lnTo>
                  <a:pt x="128" y="160"/>
                </a:lnTo>
                <a:lnTo>
                  <a:pt x="150" y="162"/>
                </a:lnTo>
                <a:lnTo>
                  <a:pt x="150" y="162"/>
                </a:lnTo>
                <a:lnTo>
                  <a:pt x="160" y="162"/>
                </a:lnTo>
                <a:lnTo>
                  <a:pt x="172" y="160"/>
                </a:lnTo>
                <a:lnTo>
                  <a:pt x="182" y="156"/>
                </a:lnTo>
                <a:lnTo>
                  <a:pt x="194" y="152"/>
                </a:lnTo>
                <a:lnTo>
                  <a:pt x="194" y="152"/>
                </a:lnTo>
                <a:lnTo>
                  <a:pt x="202" y="150"/>
                </a:lnTo>
                <a:lnTo>
                  <a:pt x="210" y="152"/>
                </a:lnTo>
                <a:lnTo>
                  <a:pt x="216" y="156"/>
                </a:lnTo>
                <a:lnTo>
                  <a:pt x="220" y="162"/>
                </a:lnTo>
                <a:lnTo>
                  <a:pt x="220" y="162"/>
                </a:lnTo>
                <a:lnTo>
                  <a:pt x="222" y="170"/>
                </a:lnTo>
                <a:lnTo>
                  <a:pt x="220" y="178"/>
                </a:lnTo>
                <a:lnTo>
                  <a:pt x="216" y="186"/>
                </a:lnTo>
                <a:lnTo>
                  <a:pt x="210" y="190"/>
                </a:lnTo>
                <a:lnTo>
                  <a:pt x="210" y="190"/>
                </a:lnTo>
                <a:lnTo>
                  <a:pt x="196" y="196"/>
                </a:lnTo>
                <a:lnTo>
                  <a:pt x="180" y="200"/>
                </a:lnTo>
                <a:lnTo>
                  <a:pt x="164" y="202"/>
                </a:lnTo>
                <a:lnTo>
                  <a:pt x="150" y="202"/>
                </a:lnTo>
                <a:lnTo>
                  <a:pt x="150" y="2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86"/>
          <p:cNvSpPr>
            <a:spLocks/>
          </p:cNvSpPr>
          <p:nvPr/>
        </p:nvSpPr>
        <p:spPr bwMode="auto">
          <a:xfrm>
            <a:off x="5762962" y="3604017"/>
            <a:ext cx="131942" cy="144710"/>
          </a:xfrm>
          <a:custGeom>
            <a:avLst/>
            <a:gdLst>
              <a:gd name="T0" fmla="*/ 62 w 62"/>
              <a:gd name="T1" fmla="*/ 68 h 68"/>
              <a:gd name="T2" fmla="*/ 56 w 62"/>
              <a:gd name="T3" fmla="*/ 0 h 68"/>
              <a:gd name="T4" fmla="*/ 0 w 62"/>
              <a:gd name="T5" fmla="*/ 40 h 68"/>
              <a:gd name="T6" fmla="*/ 62 w 62"/>
              <a:gd name="T7" fmla="*/ 68 h 68"/>
              <a:gd name="T8" fmla="*/ 62 w 62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8">
                <a:moveTo>
                  <a:pt x="62" y="68"/>
                </a:moveTo>
                <a:lnTo>
                  <a:pt x="56" y="0"/>
                </a:lnTo>
                <a:lnTo>
                  <a:pt x="0" y="40"/>
                </a:lnTo>
                <a:lnTo>
                  <a:pt x="62" y="68"/>
                </a:lnTo>
                <a:lnTo>
                  <a:pt x="62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7"/>
          <p:cNvSpPr>
            <a:spLocks/>
          </p:cNvSpPr>
          <p:nvPr/>
        </p:nvSpPr>
        <p:spPr bwMode="auto">
          <a:xfrm>
            <a:off x="5954490" y="3450794"/>
            <a:ext cx="463924" cy="412850"/>
          </a:xfrm>
          <a:custGeom>
            <a:avLst/>
            <a:gdLst>
              <a:gd name="T0" fmla="*/ 196 w 218"/>
              <a:gd name="T1" fmla="*/ 194 h 194"/>
              <a:gd name="T2" fmla="*/ 196 w 218"/>
              <a:gd name="T3" fmla="*/ 194 h 194"/>
              <a:gd name="T4" fmla="*/ 192 w 218"/>
              <a:gd name="T5" fmla="*/ 194 h 194"/>
              <a:gd name="T6" fmla="*/ 192 w 218"/>
              <a:gd name="T7" fmla="*/ 194 h 194"/>
              <a:gd name="T8" fmla="*/ 184 w 218"/>
              <a:gd name="T9" fmla="*/ 192 h 194"/>
              <a:gd name="T10" fmla="*/ 180 w 218"/>
              <a:gd name="T11" fmla="*/ 186 h 194"/>
              <a:gd name="T12" fmla="*/ 176 w 218"/>
              <a:gd name="T13" fmla="*/ 178 h 194"/>
              <a:gd name="T14" fmla="*/ 176 w 218"/>
              <a:gd name="T15" fmla="*/ 170 h 194"/>
              <a:gd name="T16" fmla="*/ 176 w 218"/>
              <a:gd name="T17" fmla="*/ 170 h 194"/>
              <a:gd name="T18" fmla="*/ 178 w 218"/>
              <a:gd name="T19" fmla="*/ 150 h 194"/>
              <a:gd name="T20" fmla="*/ 178 w 218"/>
              <a:gd name="T21" fmla="*/ 150 h 194"/>
              <a:gd name="T22" fmla="*/ 176 w 218"/>
              <a:gd name="T23" fmla="*/ 128 h 194"/>
              <a:gd name="T24" fmla="*/ 170 w 218"/>
              <a:gd name="T25" fmla="*/ 106 h 194"/>
              <a:gd name="T26" fmla="*/ 160 w 218"/>
              <a:gd name="T27" fmla="*/ 88 h 194"/>
              <a:gd name="T28" fmla="*/ 146 w 218"/>
              <a:gd name="T29" fmla="*/ 72 h 194"/>
              <a:gd name="T30" fmla="*/ 130 w 218"/>
              <a:gd name="T31" fmla="*/ 58 h 194"/>
              <a:gd name="T32" fmla="*/ 112 w 218"/>
              <a:gd name="T33" fmla="*/ 48 h 194"/>
              <a:gd name="T34" fmla="*/ 92 w 218"/>
              <a:gd name="T35" fmla="*/ 42 h 194"/>
              <a:gd name="T36" fmla="*/ 70 w 218"/>
              <a:gd name="T37" fmla="*/ 40 h 194"/>
              <a:gd name="T38" fmla="*/ 70 w 218"/>
              <a:gd name="T39" fmla="*/ 40 h 194"/>
              <a:gd name="T40" fmla="*/ 48 w 218"/>
              <a:gd name="T41" fmla="*/ 42 h 194"/>
              <a:gd name="T42" fmla="*/ 28 w 218"/>
              <a:gd name="T43" fmla="*/ 48 h 194"/>
              <a:gd name="T44" fmla="*/ 28 w 218"/>
              <a:gd name="T45" fmla="*/ 48 h 194"/>
              <a:gd name="T46" fmla="*/ 20 w 218"/>
              <a:gd name="T47" fmla="*/ 50 h 194"/>
              <a:gd name="T48" fmla="*/ 12 w 218"/>
              <a:gd name="T49" fmla="*/ 48 h 194"/>
              <a:gd name="T50" fmla="*/ 6 w 218"/>
              <a:gd name="T51" fmla="*/ 44 h 194"/>
              <a:gd name="T52" fmla="*/ 2 w 218"/>
              <a:gd name="T53" fmla="*/ 36 h 194"/>
              <a:gd name="T54" fmla="*/ 2 w 218"/>
              <a:gd name="T55" fmla="*/ 36 h 194"/>
              <a:gd name="T56" fmla="*/ 0 w 218"/>
              <a:gd name="T57" fmla="*/ 28 h 194"/>
              <a:gd name="T58" fmla="*/ 2 w 218"/>
              <a:gd name="T59" fmla="*/ 22 h 194"/>
              <a:gd name="T60" fmla="*/ 6 w 218"/>
              <a:gd name="T61" fmla="*/ 14 h 194"/>
              <a:gd name="T62" fmla="*/ 12 w 218"/>
              <a:gd name="T63" fmla="*/ 10 h 194"/>
              <a:gd name="T64" fmla="*/ 12 w 218"/>
              <a:gd name="T65" fmla="*/ 10 h 194"/>
              <a:gd name="T66" fmla="*/ 26 w 218"/>
              <a:gd name="T67" fmla="*/ 6 h 194"/>
              <a:gd name="T68" fmla="*/ 40 w 218"/>
              <a:gd name="T69" fmla="*/ 2 h 194"/>
              <a:gd name="T70" fmla="*/ 54 w 218"/>
              <a:gd name="T71" fmla="*/ 0 h 194"/>
              <a:gd name="T72" fmla="*/ 70 w 218"/>
              <a:gd name="T73" fmla="*/ 0 h 194"/>
              <a:gd name="T74" fmla="*/ 70 w 218"/>
              <a:gd name="T75" fmla="*/ 0 h 194"/>
              <a:gd name="T76" fmla="*/ 84 w 218"/>
              <a:gd name="T77" fmla="*/ 0 h 194"/>
              <a:gd name="T78" fmla="*/ 100 w 218"/>
              <a:gd name="T79" fmla="*/ 2 h 194"/>
              <a:gd name="T80" fmla="*/ 114 w 218"/>
              <a:gd name="T81" fmla="*/ 6 h 194"/>
              <a:gd name="T82" fmla="*/ 128 w 218"/>
              <a:gd name="T83" fmla="*/ 12 h 194"/>
              <a:gd name="T84" fmla="*/ 140 w 218"/>
              <a:gd name="T85" fmla="*/ 18 h 194"/>
              <a:gd name="T86" fmla="*/ 152 w 218"/>
              <a:gd name="T87" fmla="*/ 24 h 194"/>
              <a:gd name="T88" fmla="*/ 164 w 218"/>
              <a:gd name="T89" fmla="*/ 34 h 194"/>
              <a:gd name="T90" fmla="*/ 174 w 218"/>
              <a:gd name="T91" fmla="*/ 44 h 194"/>
              <a:gd name="T92" fmla="*/ 184 w 218"/>
              <a:gd name="T93" fmla="*/ 54 h 194"/>
              <a:gd name="T94" fmla="*/ 194 w 218"/>
              <a:gd name="T95" fmla="*/ 66 h 194"/>
              <a:gd name="T96" fmla="*/ 200 w 218"/>
              <a:gd name="T97" fmla="*/ 78 h 194"/>
              <a:gd name="T98" fmla="*/ 208 w 218"/>
              <a:gd name="T99" fmla="*/ 90 h 194"/>
              <a:gd name="T100" fmla="*/ 212 w 218"/>
              <a:gd name="T101" fmla="*/ 104 h 194"/>
              <a:gd name="T102" fmla="*/ 216 w 218"/>
              <a:gd name="T103" fmla="*/ 118 h 194"/>
              <a:gd name="T104" fmla="*/ 218 w 218"/>
              <a:gd name="T105" fmla="*/ 134 h 194"/>
              <a:gd name="T106" fmla="*/ 218 w 218"/>
              <a:gd name="T107" fmla="*/ 150 h 194"/>
              <a:gd name="T108" fmla="*/ 218 w 218"/>
              <a:gd name="T109" fmla="*/ 150 h 194"/>
              <a:gd name="T110" fmla="*/ 218 w 218"/>
              <a:gd name="T111" fmla="*/ 164 h 194"/>
              <a:gd name="T112" fmla="*/ 216 w 218"/>
              <a:gd name="T113" fmla="*/ 178 h 194"/>
              <a:gd name="T114" fmla="*/ 216 w 218"/>
              <a:gd name="T115" fmla="*/ 178 h 194"/>
              <a:gd name="T116" fmla="*/ 214 w 218"/>
              <a:gd name="T117" fmla="*/ 184 h 194"/>
              <a:gd name="T118" fmla="*/ 208 w 218"/>
              <a:gd name="T119" fmla="*/ 190 h 194"/>
              <a:gd name="T120" fmla="*/ 202 w 218"/>
              <a:gd name="T121" fmla="*/ 194 h 194"/>
              <a:gd name="T122" fmla="*/ 196 w 218"/>
              <a:gd name="T123" fmla="*/ 194 h 194"/>
              <a:gd name="T124" fmla="*/ 196 w 218"/>
              <a:gd name="T125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8" h="194">
                <a:moveTo>
                  <a:pt x="196" y="194"/>
                </a:moveTo>
                <a:lnTo>
                  <a:pt x="196" y="194"/>
                </a:lnTo>
                <a:lnTo>
                  <a:pt x="192" y="194"/>
                </a:lnTo>
                <a:lnTo>
                  <a:pt x="192" y="194"/>
                </a:lnTo>
                <a:lnTo>
                  <a:pt x="184" y="192"/>
                </a:lnTo>
                <a:lnTo>
                  <a:pt x="180" y="186"/>
                </a:lnTo>
                <a:lnTo>
                  <a:pt x="176" y="178"/>
                </a:lnTo>
                <a:lnTo>
                  <a:pt x="176" y="170"/>
                </a:lnTo>
                <a:lnTo>
                  <a:pt x="176" y="170"/>
                </a:lnTo>
                <a:lnTo>
                  <a:pt x="178" y="150"/>
                </a:lnTo>
                <a:lnTo>
                  <a:pt x="178" y="150"/>
                </a:lnTo>
                <a:lnTo>
                  <a:pt x="176" y="128"/>
                </a:lnTo>
                <a:lnTo>
                  <a:pt x="170" y="106"/>
                </a:lnTo>
                <a:lnTo>
                  <a:pt x="160" y="88"/>
                </a:lnTo>
                <a:lnTo>
                  <a:pt x="146" y="72"/>
                </a:lnTo>
                <a:lnTo>
                  <a:pt x="130" y="58"/>
                </a:lnTo>
                <a:lnTo>
                  <a:pt x="112" y="48"/>
                </a:lnTo>
                <a:lnTo>
                  <a:pt x="92" y="42"/>
                </a:lnTo>
                <a:lnTo>
                  <a:pt x="70" y="40"/>
                </a:lnTo>
                <a:lnTo>
                  <a:pt x="70" y="40"/>
                </a:lnTo>
                <a:lnTo>
                  <a:pt x="48" y="42"/>
                </a:lnTo>
                <a:lnTo>
                  <a:pt x="28" y="48"/>
                </a:lnTo>
                <a:lnTo>
                  <a:pt x="28" y="48"/>
                </a:lnTo>
                <a:lnTo>
                  <a:pt x="20" y="50"/>
                </a:lnTo>
                <a:lnTo>
                  <a:pt x="12" y="48"/>
                </a:lnTo>
                <a:lnTo>
                  <a:pt x="6" y="44"/>
                </a:lnTo>
                <a:lnTo>
                  <a:pt x="2" y="36"/>
                </a:lnTo>
                <a:lnTo>
                  <a:pt x="2" y="36"/>
                </a:lnTo>
                <a:lnTo>
                  <a:pt x="0" y="28"/>
                </a:lnTo>
                <a:lnTo>
                  <a:pt x="2" y="22"/>
                </a:lnTo>
                <a:lnTo>
                  <a:pt x="6" y="14"/>
                </a:lnTo>
                <a:lnTo>
                  <a:pt x="12" y="10"/>
                </a:lnTo>
                <a:lnTo>
                  <a:pt x="12" y="10"/>
                </a:lnTo>
                <a:lnTo>
                  <a:pt x="26" y="6"/>
                </a:lnTo>
                <a:lnTo>
                  <a:pt x="40" y="2"/>
                </a:lnTo>
                <a:lnTo>
                  <a:pt x="54" y="0"/>
                </a:lnTo>
                <a:lnTo>
                  <a:pt x="70" y="0"/>
                </a:lnTo>
                <a:lnTo>
                  <a:pt x="70" y="0"/>
                </a:lnTo>
                <a:lnTo>
                  <a:pt x="84" y="0"/>
                </a:lnTo>
                <a:lnTo>
                  <a:pt x="100" y="2"/>
                </a:lnTo>
                <a:lnTo>
                  <a:pt x="114" y="6"/>
                </a:lnTo>
                <a:lnTo>
                  <a:pt x="128" y="12"/>
                </a:lnTo>
                <a:lnTo>
                  <a:pt x="140" y="18"/>
                </a:lnTo>
                <a:lnTo>
                  <a:pt x="152" y="24"/>
                </a:lnTo>
                <a:lnTo>
                  <a:pt x="164" y="34"/>
                </a:lnTo>
                <a:lnTo>
                  <a:pt x="174" y="44"/>
                </a:lnTo>
                <a:lnTo>
                  <a:pt x="184" y="54"/>
                </a:lnTo>
                <a:lnTo>
                  <a:pt x="194" y="66"/>
                </a:lnTo>
                <a:lnTo>
                  <a:pt x="200" y="78"/>
                </a:lnTo>
                <a:lnTo>
                  <a:pt x="208" y="90"/>
                </a:lnTo>
                <a:lnTo>
                  <a:pt x="212" y="104"/>
                </a:lnTo>
                <a:lnTo>
                  <a:pt x="216" y="118"/>
                </a:lnTo>
                <a:lnTo>
                  <a:pt x="218" y="134"/>
                </a:lnTo>
                <a:lnTo>
                  <a:pt x="218" y="150"/>
                </a:lnTo>
                <a:lnTo>
                  <a:pt x="218" y="150"/>
                </a:lnTo>
                <a:lnTo>
                  <a:pt x="218" y="164"/>
                </a:lnTo>
                <a:lnTo>
                  <a:pt x="216" y="178"/>
                </a:lnTo>
                <a:lnTo>
                  <a:pt x="216" y="178"/>
                </a:lnTo>
                <a:lnTo>
                  <a:pt x="214" y="184"/>
                </a:lnTo>
                <a:lnTo>
                  <a:pt x="208" y="190"/>
                </a:lnTo>
                <a:lnTo>
                  <a:pt x="202" y="194"/>
                </a:lnTo>
                <a:lnTo>
                  <a:pt x="196" y="194"/>
                </a:lnTo>
                <a:lnTo>
                  <a:pt x="196" y="1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88"/>
          <p:cNvSpPr>
            <a:spLocks/>
          </p:cNvSpPr>
          <p:nvPr/>
        </p:nvSpPr>
        <p:spPr bwMode="auto">
          <a:xfrm>
            <a:off x="6307753" y="3774264"/>
            <a:ext cx="136198" cy="144710"/>
          </a:xfrm>
          <a:custGeom>
            <a:avLst/>
            <a:gdLst>
              <a:gd name="T0" fmla="*/ 0 w 64"/>
              <a:gd name="T1" fmla="*/ 0 h 68"/>
              <a:gd name="T2" fmla="*/ 12 w 64"/>
              <a:gd name="T3" fmla="*/ 68 h 68"/>
              <a:gd name="T4" fmla="*/ 64 w 64"/>
              <a:gd name="T5" fmla="*/ 24 h 68"/>
              <a:gd name="T6" fmla="*/ 0 w 64"/>
              <a:gd name="T7" fmla="*/ 0 h 68"/>
              <a:gd name="T8" fmla="*/ 0 w 64"/>
              <a:gd name="T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8">
                <a:moveTo>
                  <a:pt x="0" y="0"/>
                </a:moveTo>
                <a:lnTo>
                  <a:pt x="12" y="68"/>
                </a:lnTo>
                <a:lnTo>
                  <a:pt x="64" y="2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89"/>
          <p:cNvSpPr>
            <a:spLocks noEditPoints="1"/>
          </p:cNvSpPr>
          <p:nvPr/>
        </p:nvSpPr>
        <p:spPr bwMode="auto">
          <a:xfrm>
            <a:off x="2817681" y="2765549"/>
            <a:ext cx="251115" cy="574585"/>
          </a:xfrm>
          <a:custGeom>
            <a:avLst/>
            <a:gdLst>
              <a:gd name="T0" fmla="*/ 36 w 118"/>
              <a:gd name="T1" fmla="*/ 10 h 270"/>
              <a:gd name="T2" fmla="*/ 40 w 118"/>
              <a:gd name="T3" fmla="*/ 4 h 270"/>
              <a:gd name="T4" fmla="*/ 48 w 118"/>
              <a:gd name="T5" fmla="*/ 2 h 270"/>
              <a:gd name="T6" fmla="*/ 54 w 118"/>
              <a:gd name="T7" fmla="*/ 8 h 270"/>
              <a:gd name="T8" fmla="*/ 50 w 118"/>
              <a:gd name="T9" fmla="*/ 14 h 270"/>
              <a:gd name="T10" fmla="*/ 42 w 118"/>
              <a:gd name="T11" fmla="*/ 16 h 270"/>
              <a:gd name="T12" fmla="*/ 40 w 118"/>
              <a:gd name="T13" fmla="*/ 14 h 270"/>
              <a:gd name="T14" fmla="*/ 16 w 118"/>
              <a:gd name="T15" fmla="*/ 36 h 270"/>
              <a:gd name="T16" fmla="*/ 24 w 118"/>
              <a:gd name="T17" fmla="*/ 32 h 270"/>
              <a:gd name="T18" fmla="*/ 30 w 118"/>
              <a:gd name="T19" fmla="*/ 40 h 270"/>
              <a:gd name="T20" fmla="*/ 30 w 118"/>
              <a:gd name="T21" fmla="*/ 44 h 270"/>
              <a:gd name="T22" fmla="*/ 18 w 118"/>
              <a:gd name="T23" fmla="*/ 46 h 270"/>
              <a:gd name="T24" fmla="*/ 4 w 118"/>
              <a:gd name="T25" fmla="*/ 80 h 270"/>
              <a:gd name="T26" fmla="*/ 2 w 118"/>
              <a:gd name="T27" fmla="*/ 72 h 270"/>
              <a:gd name="T28" fmla="*/ 6 w 118"/>
              <a:gd name="T29" fmla="*/ 66 h 270"/>
              <a:gd name="T30" fmla="*/ 14 w 118"/>
              <a:gd name="T31" fmla="*/ 68 h 270"/>
              <a:gd name="T32" fmla="*/ 10 w 118"/>
              <a:gd name="T33" fmla="*/ 74 h 270"/>
              <a:gd name="T34" fmla="*/ 14 w 118"/>
              <a:gd name="T35" fmla="*/ 80 h 270"/>
              <a:gd name="T36" fmla="*/ 4 w 118"/>
              <a:gd name="T37" fmla="*/ 80 h 270"/>
              <a:gd name="T38" fmla="*/ 0 w 118"/>
              <a:gd name="T39" fmla="*/ 112 h 270"/>
              <a:gd name="T40" fmla="*/ 4 w 118"/>
              <a:gd name="T41" fmla="*/ 104 h 270"/>
              <a:gd name="T42" fmla="*/ 12 w 118"/>
              <a:gd name="T43" fmla="*/ 104 h 270"/>
              <a:gd name="T44" fmla="*/ 16 w 118"/>
              <a:gd name="T45" fmla="*/ 110 h 270"/>
              <a:gd name="T46" fmla="*/ 10 w 118"/>
              <a:gd name="T47" fmla="*/ 118 h 270"/>
              <a:gd name="T48" fmla="*/ 2 w 118"/>
              <a:gd name="T49" fmla="*/ 116 h 270"/>
              <a:gd name="T50" fmla="*/ 8 w 118"/>
              <a:gd name="T51" fmla="*/ 150 h 270"/>
              <a:gd name="T52" fmla="*/ 10 w 118"/>
              <a:gd name="T53" fmla="*/ 142 h 270"/>
              <a:gd name="T54" fmla="*/ 20 w 118"/>
              <a:gd name="T55" fmla="*/ 142 h 270"/>
              <a:gd name="T56" fmla="*/ 22 w 118"/>
              <a:gd name="T57" fmla="*/ 146 h 270"/>
              <a:gd name="T58" fmla="*/ 18 w 118"/>
              <a:gd name="T59" fmla="*/ 156 h 270"/>
              <a:gd name="T60" fmla="*/ 10 w 118"/>
              <a:gd name="T61" fmla="*/ 154 h 270"/>
              <a:gd name="T62" fmla="*/ 26 w 118"/>
              <a:gd name="T63" fmla="*/ 186 h 270"/>
              <a:gd name="T64" fmla="*/ 28 w 118"/>
              <a:gd name="T65" fmla="*/ 174 h 270"/>
              <a:gd name="T66" fmla="*/ 38 w 118"/>
              <a:gd name="T67" fmla="*/ 176 h 270"/>
              <a:gd name="T68" fmla="*/ 40 w 118"/>
              <a:gd name="T69" fmla="*/ 178 h 270"/>
              <a:gd name="T70" fmla="*/ 36 w 118"/>
              <a:gd name="T71" fmla="*/ 188 h 270"/>
              <a:gd name="T72" fmla="*/ 52 w 118"/>
              <a:gd name="T73" fmla="*/ 214 h 270"/>
              <a:gd name="T74" fmla="*/ 50 w 118"/>
              <a:gd name="T75" fmla="*/ 204 h 270"/>
              <a:gd name="T76" fmla="*/ 58 w 118"/>
              <a:gd name="T77" fmla="*/ 200 h 270"/>
              <a:gd name="T78" fmla="*/ 64 w 118"/>
              <a:gd name="T79" fmla="*/ 202 h 270"/>
              <a:gd name="T80" fmla="*/ 64 w 118"/>
              <a:gd name="T81" fmla="*/ 214 h 270"/>
              <a:gd name="T82" fmla="*/ 54 w 118"/>
              <a:gd name="T83" fmla="*/ 216 h 270"/>
              <a:gd name="T84" fmla="*/ 78 w 118"/>
              <a:gd name="T85" fmla="*/ 240 h 270"/>
              <a:gd name="T86" fmla="*/ 78 w 118"/>
              <a:gd name="T87" fmla="*/ 228 h 270"/>
              <a:gd name="T88" fmla="*/ 86 w 118"/>
              <a:gd name="T89" fmla="*/ 226 h 270"/>
              <a:gd name="T90" fmla="*/ 92 w 118"/>
              <a:gd name="T91" fmla="*/ 232 h 270"/>
              <a:gd name="T92" fmla="*/ 90 w 118"/>
              <a:gd name="T93" fmla="*/ 240 h 270"/>
              <a:gd name="T94" fmla="*/ 78 w 118"/>
              <a:gd name="T95" fmla="*/ 240 h 270"/>
              <a:gd name="T96" fmla="*/ 104 w 118"/>
              <a:gd name="T97" fmla="*/ 264 h 270"/>
              <a:gd name="T98" fmla="*/ 104 w 118"/>
              <a:gd name="T99" fmla="*/ 256 h 270"/>
              <a:gd name="T100" fmla="*/ 116 w 118"/>
              <a:gd name="T101" fmla="*/ 256 h 270"/>
              <a:gd name="T102" fmla="*/ 118 w 118"/>
              <a:gd name="T103" fmla="*/ 264 h 270"/>
              <a:gd name="T104" fmla="*/ 110 w 118"/>
              <a:gd name="T105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8" h="270">
                <a:moveTo>
                  <a:pt x="40" y="14"/>
                </a:moveTo>
                <a:lnTo>
                  <a:pt x="40" y="14"/>
                </a:lnTo>
                <a:lnTo>
                  <a:pt x="38" y="12"/>
                </a:lnTo>
                <a:lnTo>
                  <a:pt x="36" y="10"/>
                </a:lnTo>
                <a:lnTo>
                  <a:pt x="38" y="6"/>
                </a:lnTo>
                <a:lnTo>
                  <a:pt x="38" y="4"/>
                </a:lnTo>
                <a:lnTo>
                  <a:pt x="38" y="4"/>
                </a:lnTo>
                <a:lnTo>
                  <a:pt x="40" y="4"/>
                </a:lnTo>
                <a:lnTo>
                  <a:pt x="40" y="4"/>
                </a:lnTo>
                <a:lnTo>
                  <a:pt x="42" y="2"/>
                </a:lnTo>
                <a:lnTo>
                  <a:pt x="46" y="0"/>
                </a:lnTo>
                <a:lnTo>
                  <a:pt x="48" y="2"/>
                </a:lnTo>
                <a:lnTo>
                  <a:pt x="50" y="4"/>
                </a:lnTo>
                <a:lnTo>
                  <a:pt x="50" y="4"/>
                </a:lnTo>
                <a:lnTo>
                  <a:pt x="52" y="6"/>
                </a:lnTo>
                <a:lnTo>
                  <a:pt x="54" y="8"/>
                </a:lnTo>
                <a:lnTo>
                  <a:pt x="52" y="12"/>
                </a:lnTo>
                <a:lnTo>
                  <a:pt x="50" y="14"/>
                </a:lnTo>
                <a:lnTo>
                  <a:pt x="46" y="8"/>
                </a:lnTo>
                <a:lnTo>
                  <a:pt x="50" y="14"/>
                </a:lnTo>
                <a:lnTo>
                  <a:pt x="50" y="14"/>
                </a:lnTo>
                <a:lnTo>
                  <a:pt x="48" y="16"/>
                </a:lnTo>
                <a:lnTo>
                  <a:pt x="44" y="18"/>
                </a:lnTo>
                <a:lnTo>
                  <a:pt x="42" y="16"/>
                </a:lnTo>
                <a:lnTo>
                  <a:pt x="40" y="14"/>
                </a:lnTo>
                <a:lnTo>
                  <a:pt x="40" y="14"/>
                </a:lnTo>
                <a:lnTo>
                  <a:pt x="40" y="14"/>
                </a:lnTo>
                <a:lnTo>
                  <a:pt x="40" y="14"/>
                </a:lnTo>
                <a:close/>
                <a:moveTo>
                  <a:pt x="16" y="44"/>
                </a:moveTo>
                <a:lnTo>
                  <a:pt x="16" y="44"/>
                </a:lnTo>
                <a:lnTo>
                  <a:pt x="14" y="40"/>
                </a:lnTo>
                <a:lnTo>
                  <a:pt x="16" y="36"/>
                </a:lnTo>
                <a:lnTo>
                  <a:pt x="16" y="36"/>
                </a:lnTo>
                <a:lnTo>
                  <a:pt x="18" y="32"/>
                </a:lnTo>
                <a:lnTo>
                  <a:pt x="20" y="32"/>
                </a:lnTo>
                <a:lnTo>
                  <a:pt x="24" y="32"/>
                </a:lnTo>
                <a:lnTo>
                  <a:pt x="26" y="32"/>
                </a:lnTo>
                <a:lnTo>
                  <a:pt x="26" y="32"/>
                </a:lnTo>
                <a:lnTo>
                  <a:pt x="30" y="36"/>
                </a:lnTo>
                <a:lnTo>
                  <a:pt x="30" y="40"/>
                </a:lnTo>
                <a:lnTo>
                  <a:pt x="30" y="42"/>
                </a:lnTo>
                <a:lnTo>
                  <a:pt x="30" y="42"/>
                </a:lnTo>
                <a:lnTo>
                  <a:pt x="30" y="44"/>
                </a:lnTo>
                <a:lnTo>
                  <a:pt x="30" y="44"/>
                </a:lnTo>
                <a:lnTo>
                  <a:pt x="28" y="46"/>
                </a:lnTo>
                <a:lnTo>
                  <a:pt x="24" y="46"/>
                </a:lnTo>
                <a:lnTo>
                  <a:pt x="22" y="48"/>
                </a:lnTo>
                <a:lnTo>
                  <a:pt x="18" y="46"/>
                </a:lnTo>
                <a:lnTo>
                  <a:pt x="18" y="46"/>
                </a:lnTo>
                <a:lnTo>
                  <a:pt x="16" y="44"/>
                </a:lnTo>
                <a:lnTo>
                  <a:pt x="16" y="44"/>
                </a:lnTo>
                <a:close/>
                <a:moveTo>
                  <a:pt x="4" y="80"/>
                </a:moveTo>
                <a:lnTo>
                  <a:pt x="4" y="80"/>
                </a:lnTo>
                <a:lnTo>
                  <a:pt x="2" y="76"/>
                </a:lnTo>
                <a:lnTo>
                  <a:pt x="2" y="72"/>
                </a:lnTo>
                <a:lnTo>
                  <a:pt x="2" y="72"/>
                </a:lnTo>
                <a:lnTo>
                  <a:pt x="2" y="72"/>
                </a:lnTo>
                <a:lnTo>
                  <a:pt x="2" y="72"/>
                </a:lnTo>
                <a:lnTo>
                  <a:pt x="4" y="70"/>
                </a:lnTo>
                <a:lnTo>
                  <a:pt x="6" y="66"/>
                </a:lnTo>
                <a:lnTo>
                  <a:pt x="8" y="66"/>
                </a:lnTo>
                <a:lnTo>
                  <a:pt x="12" y="66"/>
                </a:lnTo>
                <a:lnTo>
                  <a:pt x="12" y="66"/>
                </a:lnTo>
                <a:lnTo>
                  <a:pt x="14" y="68"/>
                </a:lnTo>
                <a:lnTo>
                  <a:pt x="16" y="70"/>
                </a:lnTo>
                <a:lnTo>
                  <a:pt x="18" y="72"/>
                </a:lnTo>
                <a:lnTo>
                  <a:pt x="18" y="76"/>
                </a:lnTo>
                <a:lnTo>
                  <a:pt x="10" y="74"/>
                </a:lnTo>
                <a:lnTo>
                  <a:pt x="18" y="76"/>
                </a:lnTo>
                <a:lnTo>
                  <a:pt x="18" y="76"/>
                </a:lnTo>
                <a:lnTo>
                  <a:pt x="16" y="78"/>
                </a:lnTo>
                <a:lnTo>
                  <a:pt x="14" y="80"/>
                </a:lnTo>
                <a:lnTo>
                  <a:pt x="12" y="82"/>
                </a:lnTo>
                <a:lnTo>
                  <a:pt x="8" y="82"/>
                </a:lnTo>
                <a:lnTo>
                  <a:pt x="8" y="82"/>
                </a:lnTo>
                <a:lnTo>
                  <a:pt x="4" y="80"/>
                </a:lnTo>
                <a:lnTo>
                  <a:pt x="4" y="80"/>
                </a:lnTo>
                <a:close/>
                <a:moveTo>
                  <a:pt x="2" y="116"/>
                </a:moveTo>
                <a:lnTo>
                  <a:pt x="2" y="116"/>
                </a:lnTo>
                <a:lnTo>
                  <a:pt x="0" y="112"/>
                </a:lnTo>
                <a:lnTo>
                  <a:pt x="0" y="112"/>
                </a:lnTo>
                <a:lnTo>
                  <a:pt x="0" y="108"/>
                </a:lnTo>
                <a:lnTo>
                  <a:pt x="2" y="106"/>
                </a:lnTo>
                <a:lnTo>
                  <a:pt x="4" y="104"/>
                </a:lnTo>
                <a:lnTo>
                  <a:pt x="6" y="104"/>
                </a:lnTo>
                <a:lnTo>
                  <a:pt x="6" y="104"/>
                </a:lnTo>
                <a:lnTo>
                  <a:pt x="10" y="104"/>
                </a:lnTo>
                <a:lnTo>
                  <a:pt x="12" y="104"/>
                </a:lnTo>
                <a:lnTo>
                  <a:pt x="14" y="108"/>
                </a:lnTo>
                <a:lnTo>
                  <a:pt x="16" y="110"/>
                </a:lnTo>
                <a:lnTo>
                  <a:pt x="16" y="110"/>
                </a:lnTo>
                <a:lnTo>
                  <a:pt x="16" y="110"/>
                </a:lnTo>
                <a:lnTo>
                  <a:pt x="16" y="110"/>
                </a:lnTo>
                <a:lnTo>
                  <a:pt x="14" y="114"/>
                </a:lnTo>
                <a:lnTo>
                  <a:pt x="14" y="116"/>
                </a:lnTo>
                <a:lnTo>
                  <a:pt x="10" y="118"/>
                </a:lnTo>
                <a:lnTo>
                  <a:pt x="8" y="120"/>
                </a:lnTo>
                <a:lnTo>
                  <a:pt x="8" y="120"/>
                </a:lnTo>
                <a:lnTo>
                  <a:pt x="4" y="118"/>
                </a:lnTo>
                <a:lnTo>
                  <a:pt x="2" y="116"/>
                </a:lnTo>
                <a:lnTo>
                  <a:pt x="2" y="116"/>
                </a:lnTo>
                <a:close/>
                <a:moveTo>
                  <a:pt x="10" y="154"/>
                </a:moveTo>
                <a:lnTo>
                  <a:pt x="10" y="154"/>
                </a:lnTo>
                <a:lnTo>
                  <a:pt x="8" y="150"/>
                </a:lnTo>
                <a:lnTo>
                  <a:pt x="8" y="150"/>
                </a:lnTo>
                <a:lnTo>
                  <a:pt x="6" y="148"/>
                </a:lnTo>
                <a:lnTo>
                  <a:pt x="8" y="144"/>
                </a:lnTo>
                <a:lnTo>
                  <a:pt x="10" y="142"/>
                </a:lnTo>
                <a:lnTo>
                  <a:pt x="12" y="140"/>
                </a:lnTo>
                <a:lnTo>
                  <a:pt x="12" y="140"/>
                </a:lnTo>
                <a:lnTo>
                  <a:pt x="18" y="140"/>
                </a:lnTo>
                <a:lnTo>
                  <a:pt x="20" y="142"/>
                </a:lnTo>
                <a:lnTo>
                  <a:pt x="22" y="144"/>
                </a:lnTo>
                <a:lnTo>
                  <a:pt x="22" y="144"/>
                </a:lnTo>
                <a:lnTo>
                  <a:pt x="22" y="146"/>
                </a:lnTo>
                <a:lnTo>
                  <a:pt x="22" y="146"/>
                </a:lnTo>
                <a:lnTo>
                  <a:pt x="22" y="148"/>
                </a:lnTo>
                <a:lnTo>
                  <a:pt x="22" y="152"/>
                </a:lnTo>
                <a:lnTo>
                  <a:pt x="20" y="154"/>
                </a:lnTo>
                <a:lnTo>
                  <a:pt x="18" y="156"/>
                </a:lnTo>
                <a:lnTo>
                  <a:pt x="18" y="156"/>
                </a:lnTo>
                <a:lnTo>
                  <a:pt x="12" y="156"/>
                </a:lnTo>
                <a:lnTo>
                  <a:pt x="10" y="154"/>
                </a:lnTo>
                <a:lnTo>
                  <a:pt x="10" y="154"/>
                </a:lnTo>
                <a:close/>
                <a:moveTo>
                  <a:pt x="26" y="186"/>
                </a:moveTo>
                <a:lnTo>
                  <a:pt x="26" y="186"/>
                </a:lnTo>
                <a:lnTo>
                  <a:pt x="26" y="186"/>
                </a:lnTo>
                <a:lnTo>
                  <a:pt x="26" y="186"/>
                </a:lnTo>
                <a:lnTo>
                  <a:pt x="24" y="182"/>
                </a:lnTo>
                <a:lnTo>
                  <a:pt x="24" y="180"/>
                </a:lnTo>
                <a:lnTo>
                  <a:pt x="26" y="176"/>
                </a:lnTo>
                <a:lnTo>
                  <a:pt x="28" y="174"/>
                </a:lnTo>
                <a:lnTo>
                  <a:pt x="28" y="174"/>
                </a:lnTo>
                <a:lnTo>
                  <a:pt x="34" y="172"/>
                </a:lnTo>
                <a:lnTo>
                  <a:pt x="36" y="174"/>
                </a:lnTo>
                <a:lnTo>
                  <a:pt x="38" y="176"/>
                </a:lnTo>
                <a:lnTo>
                  <a:pt x="38" y="176"/>
                </a:lnTo>
                <a:lnTo>
                  <a:pt x="38" y="176"/>
                </a:lnTo>
                <a:lnTo>
                  <a:pt x="38" y="176"/>
                </a:lnTo>
                <a:lnTo>
                  <a:pt x="40" y="178"/>
                </a:lnTo>
                <a:lnTo>
                  <a:pt x="40" y="182"/>
                </a:lnTo>
                <a:lnTo>
                  <a:pt x="40" y="184"/>
                </a:lnTo>
                <a:lnTo>
                  <a:pt x="36" y="188"/>
                </a:lnTo>
                <a:lnTo>
                  <a:pt x="36" y="188"/>
                </a:lnTo>
                <a:lnTo>
                  <a:pt x="32" y="188"/>
                </a:lnTo>
                <a:lnTo>
                  <a:pt x="26" y="186"/>
                </a:lnTo>
                <a:lnTo>
                  <a:pt x="26" y="186"/>
                </a:lnTo>
                <a:close/>
                <a:moveTo>
                  <a:pt x="52" y="214"/>
                </a:moveTo>
                <a:lnTo>
                  <a:pt x="52" y="214"/>
                </a:lnTo>
                <a:lnTo>
                  <a:pt x="50" y="212"/>
                </a:lnTo>
                <a:lnTo>
                  <a:pt x="50" y="208"/>
                </a:lnTo>
                <a:lnTo>
                  <a:pt x="50" y="204"/>
                </a:lnTo>
                <a:lnTo>
                  <a:pt x="52" y="202"/>
                </a:lnTo>
                <a:lnTo>
                  <a:pt x="52" y="202"/>
                </a:lnTo>
                <a:lnTo>
                  <a:pt x="54" y="200"/>
                </a:lnTo>
                <a:lnTo>
                  <a:pt x="58" y="200"/>
                </a:lnTo>
                <a:lnTo>
                  <a:pt x="60" y="200"/>
                </a:lnTo>
                <a:lnTo>
                  <a:pt x="62" y="202"/>
                </a:lnTo>
                <a:lnTo>
                  <a:pt x="64" y="202"/>
                </a:lnTo>
                <a:lnTo>
                  <a:pt x="64" y="202"/>
                </a:lnTo>
                <a:lnTo>
                  <a:pt x="64" y="206"/>
                </a:lnTo>
                <a:lnTo>
                  <a:pt x="66" y="208"/>
                </a:lnTo>
                <a:lnTo>
                  <a:pt x="64" y="212"/>
                </a:lnTo>
                <a:lnTo>
                  <a:pt x="64" y="214"/>
                </a:lnTo>
                <a:lnTo>
                  <a:pt x="64" y="214"/>
                </a:lnTo>
                <a:lnTo>
                  <a:pt x="60" y="216"/>
                </a:lnTo>
                <a:lnTo>
                  <a:pt x="58" y="216"/>
                </a:lnTo>
                <a:lnTo>
                  <a:pt x="54" y="216"/>
                </a:lnTo>
                <a:lnTo>
                  <a:pt x="52" y="214"/>
                </a:lnTo>
                <a:lnTo>
                  <a:pt x="52" y="214"/>
                </a:lnTo>
                <a:close/>
                <a:moveTo>
                  <a:pt x="78" y="240"/>
                </a:moveTo>
                <a:lnTo>
                  <a:pt x="78" y="240"/>
                </a:lnTo>
                <a:lnTo>
                  <a:pt x="76" y="238"/>
                </a:lnTo>
                <a:lnTo>
                  <a:pt x="76" y="234"/>
                </a:lnTo>
                <a:lnTo>
                  <a:pt x="76" y="232"/>
                </a:lnTo>
                <a:lnTo>
                  <a:pt x="78" y="228"/>
                </a:lnTo>
                <a:lnTo>
                  <a:pt x="78" y="228"/>
                </a:lnTo>
                <a:lnTo>
                  <a:pt x="80" y="226"/>
                </a:lnTo>
                <a:lnTo>
                  <a:pt x="84" y="226"/>
                </a:lnTo>
                <a:lnTo>
                  <a:pt x="86" y="226"/>
                </a:lnTo>
                <a:lnTo>
                  <a:pt x="90" y="228"/>
                </a:lnTo>
                <a:lnTo>
                  <a:pt x="90" y="228"/>
                </a:lnTo>
                <a:lnTo>
                  <a:pt x="90" y="228"/>
                </a:lnTo>
                <a:lnTo>
                  <a:pt x="92" y="232"/>
                </a:lnTo>
                <a:lnTo>
                  <a:pt x="92" y="234"/>
                </a:lnTo>
                <a:lnTo>
                  <a:pt x="92" y="238"/>
                </a:lnTo>
                <a:lnTo>
                  <a:pt x="90" y="240"/>
                </a:lnTo>
                <a:lnTo>
                  <a:pt x="90" y="240"/>
                </a:lnTo>
                <a:lnTo>
                  <a:pt x="88" y="242"/>
                </a:lnTo>
                <a:lnTo>
                  <a:pt x="84" y="242"/>
                </a:lnTo>
                <a:lnTo>
                  <a:pt x="82" y="242"/>
                </a:lnTo>
                <a:lnTo>
                  <a:pt x="78" y="240"/>
                </a:lnTo>
                <a:lnTo>
                  <a:pt x="78" y="240"/>
                </a:lnTo>
                <a:close/>
                <a:moveTo>
                  <a:pt x="104" y="266"/>
                </a:moveTo>
                <a:lnTo>
                  <a:pt x="104" y="266"/>
                </a:lnTo>
                <a:lnTo>
                  <a:pt x="104" y="264"/>
                </a:lnTo>
                <a:lnTo>
                  <a:pt x="102" y="260"/>
                </a:lnTo>
                <a:lnTo>
                  <a:pt x="102" y="258"/>
                </a:lnTo>
                <a:lnTo>
                  <a:pt x="104" y="256"/>
                </a:lnTo>
                <a:lnTo>
                  <a:pt x="104" y="256"/>
                </a:lnTo>
                <a:lnTo>
                  <a:pt x="108" y="254"/>
                </a:lnTo>
                <a:lnTo>
                  <a:pt x="110" y="252"/>
                </a:lnTo>
                <a:lnTo>
                  <a:pt x="114" y="254"/>
                </a:lnTo>
                <a:lnTo>
                  <a:pt x="116" y="256"/>
                </a:lnTo>
                <a:lnTo>
                  <a:pt x="116" y="256"/>
                </a:lnTo>
                <a:lnTo>
                  <a:pt x="118" y="258"/>
                </a:lnTo>
                <a:lnTo>
                  <a:pt x="118" y="260"/>
                </a:lnTo>
                <a:lnTo>
                  <a:pt x="118" y="264"/>
                </a:lnTo>
                <a:lnTo>
                  <a:pt x="116" y="266"/>
                </a:lnTo>
                <a:lnTo>
                  <a:pt x="116" y="266"/>
                </a:lnTo>
                <a:lnTo>
                  <a:pt x="114" y="268"/>
                </a:lnTo>
                <a:lnTo>
                  <a:pt x="110" y="270"/>
                </a:lnTo>
                <a:lnTo>
                  <a:pt x="108" y="268"/>
                </a:lnTo>
                <a:lnTo>
                  <a:pt x="104" y="266"/>
                </a:lnTo>
                <a:lnTo>
                  <a:pt x="104" y="266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90"/>
          <p:cNvSpPr>
            <a:spLocks/>
          </p:cNvSpPr>
          <p:nvPr/>
        </p:nvSpPr>
        <p:spPr bwMode="auto">
          <a:xfrm>
            <a:off x="2907061" y="2688937"/>
            <a:ext cx="106405" cy="106405"/>
          </a:xfrm>
          <a:custGeom>
            <a:avLst/>
            <a:gdLst>
              <a:gd name="T0" fmla="*/ 0 w 50"/>
              <a:gd name="T1" fmla="*/ 0 h 50"/>
              <a:gd name="T2" fmla="*/ 50 w 50"/>
              <a:gd name="T3" fmla="*/ 0 h 50"/>
              <a:gd name="T4" fmla="*/ 50 w 50"/>
              <a:gd name="T5" fmla="*/ 50 h 50"/>
              <a:gd name="T6" fmla="*/ 0 w 50"/>
              <a:gd name="T7" fmla="*/ 0 h 50"/>
              <a:gd name="T8" fmla="*/ 0 w 5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0" y="0"/>
                </a:moveTo>
                <a:lnTo>
                  <a:pt x="50" y="0"/>
                </a:lnTo>
                <a:lnTo>
                  <a:pt x="50" y="5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91"/>
          <p:cNvSpPr>
            <a:spLocks/>
          </p:cNvSpPr>
          <p:nvPr/>
        </p:nvSpPr>
        <p:spPr bwMode="auto">
          <a:xfrm>
            <a:off x="2941111" y="2144146"/>
            <a:ext cx="600122" cy="600122"/>
          </a:xfrm>
          <a:custGeom>
            <a:avLst/>
            <a:gdLst>
              <a:gd name="T0" fmla="*/ 8 w 282"/>
              <a:gd name="T1" fmla="*/ 118 h 282"/>
              <a:gd name="T2" fmla="*/ 120 w 282"/>
              <a:gd name="T3" fmla="*/ 8 h 282"/>
              <a:gd name="T4" fmla="*/ 120 w 282"/>
              <a:gd name="T5" fmla="*/ 8 h 282"/>
              <a:gd name="T6" fmla="*/ 124 w 282"/>
              <a:gd name="T7" fmla="*/ 4 h 282"/>
              <a:gd name="T8" fmla="*/ 130 w 282"/>
              <a:gd name="T9" fmla="*/ 2 h 282"/>
              <a:gd name="T10" fmla="*/ 140 w 282"/>
              <a:gd name="T11" fmla="*/ 0 h 282"/>
              <a:gd name="T12" fmla="*/ 152 w 282"/>
              <a:gd name="T13" fmla="*/ 2 h 282"/>
              <a:gd name="T14" fmla="*/ 158 w 282"/>
              <a:gd name="T15" fmla="*/ 4 h 282"/>
              <a:gd name="T16" fmla="*/ 162 w 282"/>
              <a:gd name="T17" fmla="*/ 8 h 282"/>
              <a:gd name="T18" fmla="*/ 274 w 282"/>
              <a:gd name="T19" fmla="*/ 118 h 282"/>
              <a:gd name="T20" fmla="*/ 274 w 282"/>
              <a:gd name="T21" fmla="*/ 118 h 282"/>
              <a:gd name="T22" fmla="*/ 278 w 282"/>
              <a:gd name="T23" fmla="*/ 124 h 282"/>
              <a:gd name="T24" fmla="*/ 280 w 282"/>
              <a:gd name="T25" fmla="*/ 128 h 282"/>
              <a:gd name="T26" fmla="*/ 282 w 282"/>
              <a:gd name="T27" fmla="*/ 140 h 282"/>
              <a:gd name="T28" fmla="*/ 280 w 282"/>
              <a:gd name="T29" fmla="*/ 152 h 282"/>
              <a:gd name="T30" fmla="*/ 278 w 282"/>
              <a:gd name="T31" fmla="*/ 156 h 282"/>
              <a:gd name="T32" fmla="*/ 274 w 282"/>
              <a:gd name="T33" fmla="*/ 162 h 282"/>
              <a:gd name="T34" fmla="*/ 162 w 282"/>
              <a:gd name="T35" fmla="*/ 272 h 282"/>
              <a:gd name="T36" fmla="*/ 162 w 282"/>
              <a:gd name="T37" fmla="*/ 272 h 282"/>
              <a:gd name="T38" fmla="*/ 158 w 282"/>
              <a:gd name="T39" fmla="*/ 276 h 282"/>
              <a:gd name="T40" fmla="*/ 152 w 282"/>
              <a:gd name="T41" fmla="*/ 280 h 282"/>
              <a:gd name="T42" fmla="*/ 140 w 282"/>
              <a:gd name="T43" fmla="*/ 282 h 282"/>
              <a:gd name="T44" fmla="*/ 130 w 282"/>
              <a:gd name="T45" fmla="*/ 280 h 282"/>
              <a:gd name="T46" fmla="*/ 124 w 282"/>
              <a:gd name="T47" fmla="*/ 276 h 282"/>
              <a:gd name="T48" fmla="*/ 120 w 282"/>
              <a:gd name="T49" fmla="*/ 272 h 282"/>
              <a:gd name="T50" fmla="*/ 8 w 282"/>
              <a:gd name="T51" fmla="*/ 162 h 282"/>
              <a:gd name="T52" fmla="*/ 8 w 282"/>
              <a:gd name="T53" fmla="*/ 162 h 282"/>
              <a:gd name="T54" fmla="*/ 4 w 282"/>
              <a:gd name="T55" fmla="*/ 156 h 282"/>
              <a:gd name="T56" fmla="*/ 2 w 282"/>
              <a:gd name="T57" fmla="*/ 152 h 282"/>
              <a:gd name="T58" fmla="*/ 0 w 282"/>
              <a:gd name="T59" fmla="*/ 140 h 282"/>
              <a:gd name="T60" fmla="*/ 2 w 282"/>
              <a:gd name="T61" fmla="*/ 128 h 282"/>
              <a:gd name="T62" fmla="*/ 4 w 282"/>
              <a:gd name="T63" fmla="*/ 124 h 282"/>
              <a:gd name="T64" fmla="*/ 8 w 282"/>
              <a:gd name="T65" fmla="*/ 118 h 282"/>
              <a:gd name="T66" fmla="*/ 8 w 282"/>
              <a:gd name="T67" fmla="*/ 11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82">
                <a:moveTo>
                  <a:pt x="8" y="118"/>
                </a:moveTo>
                <a:lnTo>
                  <a:pt x="120" y="8"/>
                </a:lnTo>
                <a:lnTo>
                  <a:pt x="120" y="8"/>
                </a:lnTo>
                <a:lnTo>
                  <a:pt x="124" y="4"/>
                </a:lnTo>
                <a:lnTo>
                  <a:pt x="130" y="2"/>
                </a:lnTo>
                <a:lnTo>
                  <a:pt x="140" y="0"/>
                </a:lnTo>
                <a:lnTo>
                  <a:pt x="152" y="2"/>
                </a:lnTo>
                <a:lnTo>
                  <a:pt x="158" y="4"/>
                </a:lnTo>
                <a:lnTo>
                  <a:pt x="162" y="8"/>
                </a:lnTo>
                <a:lnTo>
                  <a:pt x="274" y="118"/>
                </a:lnTo>
                <a:lnTo>
                  <a:pt x="274" y="118"/>
                </a:lnTo>
                <a:lnTo>
                  <a:pt x="278" y="124"/>
                </a:lnTo>
                <a:lnTo>
                  <a:pt x="280" y="128"/>
                </a:lnTo>
                <a:lnTo>
                  <a:pt x="282" y="140"/>
                </a:lnTo>
                <a:lnTo>
                  <a:pt x="280" y="152"/>
                </a:lnTo>
                <a:lnTo>
                  <a:pt x="278" y="156"/>
                </a:lnTo>
                <a:lnTo>
                  <a:pt x="274" y="162"/>
                </a:lnTo>
                <a:lnTo>
                  <a:pt x="162" y="272"/>
                </a:lnTo>
                <a:lnTo>
                  <a:pt x="162" y="272"/>
                </a:lnTo>
                <a:lnTo>
                  <a:pt x="158" y="276"/>
                </a:lnTo>
                <a:lnTo>
                  <a:pt x="152" y="280"/>
                </a:lnTo>
                <a:lnTo>
                  <a:pt x="140" y="282"/>
                </a:lnTo>
                <a:lnTo>
                  <a:pt x="130" y="280"/>
                </a:lnTo>
                <a:lnTo>
                  <a:pt x="124" y="276"/>
                </a:lnTo>
                <a:lnTo>
                  <a:pt x="120" y="272"/>
                </a:lnTo>
                <a:lnTo>
                  <a:pt x="8" y="162"/>
                </a:lnTo>
                <a:lnTo>
                  <a:pt x="8" y="162"/>
                </a:lnTo>
                <a:lnTo>
                  <a:pt x="4" y="156"/>
                </a:lnTo>
                <a:lnTo>
                  <a:pt x="2" y="152"/>
                </a:lnTo>
                <a:lnTo>
                  <a:pt x="0" y="140"/>
                </a:lnTo>
                <a:lnTo>
                  <a:pt x="2" y="128"/>
                </a:lnTo>
                <a:lnTo>
                  <a:pt x="4" y="124"/>
                </a:lnTo>
                <a:lnTo>
                  <a:pt x="8" y="118"/>
                </a:lnTo>
                <a:lnTo>
                  <a:pt x="8" y="118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92"/>
          <p:cNvSpPr>
            <a:spLocks/>
          </p:cNvSpPr>
          <p:nvPr/>
        </p:nvSpPr>
        <p:spPr bwMode="auto">
          <a:xfrm>
            <a:off x="3064540" y="2399517"/>
            <a:ext cx="93636" cy="110661"/>
          </a:xfrm>
          <a:custGeom>
            <a:avLst/>
            <a:gdLst>
              <a:gd name="T0" fmla="*/ 0 w 44"/>
              <a:gd name="T1" fmla="*/ 52 h 52"/>
              <a:gd name="T2" fmla="*/ 0 w 44"/>
              <a:gd name="T3" fmla="*/ 46 h 52"/>
              <a:gd name="T4" fmla="*/ 2 w 44"/>
              <a:gd name="T5" fmla="*/ 38 h 52"/>
              <a:gd name="T6" fmla="*/ 8 w 44"/>
              <a:gd name="T7" fmla="*/ 34 h 52"/>
              <a:gd name="T8" fmla="*/ 14 w 44"/>
              <a:gd name="T9" fmla="*/ 28 h 52"/>
              <a:gd name="T10" fmla="*/ 20 w 44"/>
              <a:gd name="T11" fmla="*/ 26 h 52"/>
              <a:gd name="T12" fmla="*/ 26 w 44"/>
              <a:gd name="T13" fmla="*/ 22 h 52"/>
              <a:gd name="T14" fmla="*/ 28 w 44"/>
              <a:gd name="T15" fmla="*/ 20 h 52"/>
              <a:gd name="T16" fmla="*/ 30 w 44"/>
              <a:gd name="T17" fmla="*/ 16 h 52"/>
              <a:gd name="T18" fmla="*/ 28 w 44"/>
              <a:gd name="T19" fmla="*/ 12 h 52"/>
              <a:gd name="T20" fmla="*/ 20 w 44"/>
              <a:gd name="T21" fmla="*/ 10 h 52"/>
              <a:gd name="T22" fmla="*/ 16 w 44"/>
              <a:gd name="T23" fmla="*/ 10 h 52"/>
              <a:gd name="T24" fmla="*/ 14 w 44"/>
              <a:gd name="T25" fmla="*/ 12 h 52"/>
              <a:gd name="T26" fmla="*/ 10 w 44"/>
              <a:gd name="T27" fmla="*/ 14 h 52"/>
              <a:gd name="T28" fmla="*/ 8 w 44"/>
              <a:gd name="T29" fmla="*/ 18 h 52"/>
              <a:gd name="T30" fmla="*/ 0 w 44"/>
              <a:gd name="T31" fmla="*/ 8 h 52"/>
              <a:gd name="T32" fmla="*/ 4 w 44"/>
              <a:gd name="T33" fmla="*/ 6 h 52"/>
              <a:gd name="T34" fmla="*/ 8 w 44"/>
              <a:gd name="T35" fmla="*/ 2 h 52"/>
              <a:gd name="T36" fmla="*/ 16 w 44"/>
              <a:gd name="T37" fmla="*/ 0 h 52"/>
              <a:gd name="T38" fmla="*/ 24 w 44"/>
              <a:gd name="T39" fmla="*/ 0 h 52"/>
              <a:gd name="T40" fmla="*/ 32 w 44"/>
              <a:gd name="T41" fmla="*/ 0 h 52"/>
              <a:gd name="T42" fmla="*/ 38 w 44"/>
              <a:gd name="T43" fmla="*/ 4 h 52"/>
              <a:gd name="T44" fmla="*/ 42 w 44"/>
              <a:gd name="T45" fmla="*/ 8 h 52"/>
              <a:gd name="T46" fmla="*/ 42 w 44"/>
              <a:gd name="T47" fmla="*/ 16 h 52"/>
              <a:gd name="T48" fmla="*/ 42 w 44"/>
              <a:gd name="T49" fmla="*/ 20 h 52"/>
              <a:gd name="T50" fmla="*/ 38 w 44"/>
              <a:gd name="T51" fmla="*/ 26 h 52"/>
              <a:gd name="T52" fmla="*/ 34 w 44"/>
              <a:gd name="T53" fmla="*/ 28 h 52"/>
              <a:gd name="T54" fmla="*/ 30 w 44"/>
              <a:gd name="T55" fmla="*/ 30 h 52"/>
              <a:gd name="T56" fmla="*/ 26 w 44"/>
              <a:gd name="T57" fmla="*/ 34 h 52"/>
              <a:gd name="T58" fmla="*/ 22 w 44"/>
              <a:gd name="T59" fmla="*/ 36 h 52"/>
              <a:gd name="T60" fmla="*/ 18 w 44"/>
              <a:gd name="T61" fmla="*/ 38 h 52"/>
              <a:gd name="T62" fmla="*/ 44 w 44"/>
              <a:gd name="T63" fmla="*/ 42 h 52"/>
              <a:gd name="T64" fmla="*/ 0 w 44"/>
              <a:gd name="T6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" h="52">
                <a:moveTo>
                  <a:pt x="0" y="52"/>
                </a:moveTo>
                <a:lnTo>
                  <a:pt x="0" y="52"/>
                </a:lnTo>
                <a:lnTo>
                  <a:pt x="0" y="46"/>
                </a:lnTo>
                <a:lnTo>
                  <a:pt x="0" y="46"/>
                </a:lnTo>
                <a:lnTo>
                  <a:pt x="2" y="38"/>
                </a:lnTo>
                <a:lnTo>
                  <a:pt x="2" y="38"/>
                </a:lnTo>
                <a:lnTo>
                  <a:pt x="8" y="34"/>
                </a:lnTo>
                <a:lnTo>
                  <a:pt x="8" y="34"/>
                </a:lnTo>
                <a:lnTo>
                  <a:pt x="14" y="28"/>
                </a:lnTo>
                <a:lnTo>
                  <a:pt x="14" y="28"/>
                </a:lnTo>
                <a:lnTo>
                  <a:pt x="20" y="26"/>
                </a:lnTo>
                <a:lnTo>
                  <a:pt x="20" y="26"/>
                </a:lnTo>
                <a:lnTo>
                  <a:pt x="26" y="22"/>
                </a:lnTo>
                <a:lnTo>
                  <a:pt x="26" y="22"/>
                </a:lnTo>
                <a:lnTo>
                  <a:pt x="28" y="20"/>
                </a:lnTo>
                <a:lnTo>
                  <a:pt x="28" y="20"/>
                </a:lnTo>
                <a:lnTo>
                  <a:pt x="30" y="16"/>
                </a:lnTo>
                <a:lnTo>
                  <a:pt x="30" y="16"/>
                </a:lnTo>
                <a:lnTo>
                  <a:pt x="28" y="12"/>
                </a:lnTo>
                <a:lnTo>
                  <a:pt x="28" y="12"/>
                </a:lnTo>
                <a:lnTo>
                  <a:pt x="24" y="10"/>
                </a:lnTo>
                <a:lnTo>
                  <a:pt x="20" y="10"/>
                </a:lnTo>
                <a:lnTo>
                  <a:pt x="20" y="10"/>
                </a:lnTo>
                <a:lnTo>
                  <a:pt x="16" y="10"/>
                </a:lnTo>
                <a:lnTo>
                  <a:pt x="16" y="10"/>
                </a:lnTo>
                <a:lnTo>
                  <a:pt x="14" y="12"/>
                </a:lnTo>
                <a:lnTo>
                  <a:pt x="14" y="12"/>
                </a:lnTo>
                <a:lnTo>
                  <a:pt x="10" y="14"/>
                </a:lnTo>
                <a:lnTo>
                  <a:pt x="10" y="14"/>
                </a:lnTo>
                <a:lnTo>
                  <a:pt x="8" y="18"/>
                </a:lnTo>
                <a:lnTo>
                  <a:pt x="0" y="8"/>
                </a:lnTo>
                <a:lnTo>
                  <a:pt x="0" y="8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6" y="0"/>
                </a:lnTo>
                <a:lnTo>
                  <a:pt x="16" y="0"/>
                </a:lnTo>
                <a:lnTo>
                  <a:pt x="24" y="0"/>
                </a:lnTo>
                <a:lnTo>
                  <a:pt x="24" y="0"/>
                </a:lnTo>
                <a:lnTo>
                  <a:pt x="32" y="0"/>
                </a:lnTo>
                <a:lnTo>
                  <a:pt x="32" y="0"/>
                </a:lnTo>
                <a:lnTo>
                  <a:pt x="38" y="4"/>
                </a:lnTo>
                <a:lnTo>
                  <a:pt x="38" y="4"/>
                </a:lnTo>
                <a:lnTo>
                  <a:pt x="42" y="8"/>
                </a:lnTo>
                <a:lnTo>
                  <a:pt x="42" y="8"/>
                </a:lnTo>
                <a:lnTo>
                  <a:pt x="42" y="16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38" y="26"/>
                </a:lnTo>
                <a:lnTo>
                  <a:pt x="38" y="26"/>
                </a:lnTo>
                <a:lnTo>
                  <a:pt x="34" y="28"/>
                </a:lnTo>
                <a:lnTo>
                  <a:pt x="34" y="28"/>
                </a:lnTo>
                <a:lnTo>
                  <a:pt x="30" y="30"/>
                </a:lnTo>
                <a:lnTo>
                  <a:pt x="30" y="30"/>
                </a:lnTo>
                <a:lnTo>
                  <a:pt x="26" y="34"/>
                </a:lnTo>
                <a:lnTo>
                  <a:pt x="26" y="34"/>
                </a:lnTo>
                <a:lnTo>
                  <a:pt x="22" y="36"/>
                </a:lnTo>
                <a:lnTo>
                  <a:pt x="22" y="36"/>
                </a:lnTo>
                <a:lnTo>
                  <a:pt x="18" y="38"/>
                </a:lnTo>
                <a:lnTo>
                  <a:pt x="18" y="38"/>
                </a:lnTo>
                <a:lnTo>
                  <a:pt x="16" y="42"/>
                </a:lnTo>
                <a:lnTo>
                  <a:pt x="44" y="42"/>
                </a:lnTo>
                <a:lnTo>
                  <a:pt x="44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93"/>
          <p:cNvSpPr>
            <a:spLocks/>
          </p:cNvSpPr>
          <p:nvPr/>
        </p:nvSpPr>
        <p:spPr bwMode="auto">
          <a:xfrm>
            <a:off x="3170945" y="2399517"/>
            <a:ext cx="93636" cy="140454"/>
          </a:xfrm>
          <a:custGeom>
            <a:avLst/>
            <a:gdLst>
              <a:gd name="T0" fmla="*/ 24 w 44"/>
              <a:gd name="T1" fmla="*/ 24 h 66"/>
              <a:gd name="T2" fmla="*/ 32 w 44"/>
              <a:gd name="T3" fmla="*/ 26 h 66"/>
              <a:gd name="T4" fmla="*/ 38 w 44"/>
              <a:gd name="T5" fmla="*/ 30 h 66"/>
              <a:gd name="T6" fmla="*/ 44 w 44"/>
              <a:gd name="T7" fmla="*/ 36 h 66"/>
              <a:gd name="T8" fmla="*/ 44 w 44"/>
              <a:gd name="T9" fmla="*/ 44 h 66"/>
              <a:gd name="T10" fmla="*/ 44 w 44"/>
              <a:gd name="T11" fmla="*/ 54 h 66"/>
              <a:gd name="T12" fmla="*/ 38 w 44"/>
              <a:gd name="T13" fmla="*/ 60 h 66"/>
              <a:gd name="T14" fmla="*/ 30 w 44"/>
              <a:gd name="T15" fmla="*/ 64 h 66"/>
              <a:gd name="T16" fmla="*/ 22 w 44"/>
              <a:gd name="T17" fmla="*/ 66 h 66"/>
              <a:gd name="T18" fmla="*/ 8 w 44"/>
              <a:gd name="T19" fmla="*/ 62 h 66"/>
              <a:gd name="T20" fmla="*/ 4 w 44"/>
              <a:gd name="T21" fmla="*/ 60 h 66"/>
              <a:gd name="T22" fmla="*/ 8 w 44"/>
              <a:gd name="T23" fmla="*/ 48 h 66"/>
              <a:gd name="T24" fmla="*/ 14 w 44"/>
              <a:gd name="T25" fmla="*/ 54 h 66"/>
              <a:gd name="T26" fmla="*/ 22 w 44"/>
              <a:gd name="T27" fmla="*/ 56 h 66"/>
              <a:gd name="T28" fmla="*/ 26 w 44"/>
              <a:gd name="T29" fmla="*/ 54 h 66"/>
              <a:gd name="T30" fmla="*/ 30 w 44"/>
              <a:gd name="T31" fmla="*/ 52 h 66"/>
              <a:gd name="T32" fmla="*/ 32 w 44"/>
              <a:gd name="T33" fmla="*/ 44 h 66"/>
              <a:gd name="T34" fmla="*/ 32 w 44"/>
              <a:gd name="T35" fmla="*/ 40 h 66"/>
              <a:gd name="T36" fmla="*/ 30 w 44"/>
              <a:gd name="T37" fmla="*/ 36 h 66"/>
              <a:gd name="T38" fmla="*/ 22 w 44"/>
              <a:gd name="T39" fmla="*/ 34 h 66"/>
              <a:gd name="T40" fmla="*/ 16 w 44"/>
              <a:gd name="T41" fmla="*/ 36 h 66"/>
              <a:gd name="T42" fmla="*/ 12 w 44"/>
              <a:gd name="T43" fmla="*/ 38 h 66"/>
              <a:gd name="T44" fmla="*/ 2 w 44"/>
              <a:gd name="T45" fmla="*/ 38 h 66"/>
              <a:gd name="T46" fmla="*/ 2 w 44"/>
              <a:gd name="T47" fmla="*/ 36 h 66"/>
              <a:gd name="T48" fmla="*/ 2 w 44"/>
              <a:gd name="T49" fmla="*/ 32 h 66"/>
              <a:gd name="T50" fmla="*/ 4 w 44"/>
              <a:gd name="T51" fmla="*/ 26 h 66"/>
              <a:gd name="T52" fmla="*/ 6 w 44"/>
              <a:gd name="T53" fmla="*/ 20 h 66"/>
              <a:gd name="T54" fmla="*/ 40 w 44"/>
              <a:gd name="T55" fmla="*/ 0 h 66"/>
              <a:gd name="T56" fmla="*/ 18 w 44"/>
              <a:gd name="T57" fmla="*/ 12 h 66"/>
              <a:gd name="T58" fmla="*/ 16 w 44"/>
              <a:gd name="T59" fmla="*/ 26 h 66"/>
              <a:gd name="T60" fmla="*/ 18 w 44"/>
              <a:gd name="T61" fmla="*/ 24 h 66"/>
              <a:gd name="T62" fmla="*/ 24 w 44"/>
              <a:gd name="T63" fmla="*/ 2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" h="66">
                <a:moveTo>
                  <a:pt x="24" y="24"/>
                </a:moveTo>
                <a:lnTo>
                  <a:pt x="24" y="24"/>
                </a:lnTo>
                <a:lnTo>
                  <a:pt x="32" y="26"/>
                </a:lnTo>
                <a:lnTo>
                  <a:pt x="32" y="26"/>
                </a:lnTo>
                <a:lnTo>
                  <a:pt x="38" y="30"/>
                </a:lnTo>
                <a:lnTo>
                  <a:pt x="38" y="30"/>
                </a:lnTo>
                <a:lnTo>
                  <a:pt x="44" y="36"/>
                </a:lnTo>
                <a:lnTo>
                  <a:pt x="44" y="36"/>
                </a:lnTo>
                <a:lnTo>
                  <a:pt x="44" y="44"/>
                </a:lnTo>
                <a:lnTo>
                  <a:pt x="44" y="44"/>
                </a:lnTo>
                <a:lnTo>
                  <a:pt x="44" y="54"/>
                </a:lnTo>
                <a:lnTo>
                  <a:pt x="44" y="54"/>
                </a:lnTo>
                <a:lnTo>
                  <a:pt x="38" y="60"/>
                </a:lnTo>
                <a:lnTo>
                  <a:pt x="38" y="60"/>
                </a:lnTo>
                <a:lnTo>
                  <a:pt x="30" y="64"/>
                </a:lnTo>
                <a:lnTo>
                  <a:pt x="30" y="64"/>
                </a:lnTo>
                <a:lnTo>
                  <a:pt x="22" y="66"/>
                </a:lnTo>
                <a:lnTo>
                  <a:pt x="22" y="66"/>
                </a:lnTo>
                <a:lnTo>
                  <a:pt x="14" y="66"/>
                </a:lnTo>
                <a:lnTo>
                  <a:pt x="8" y="62"/>
                </a:lnTo>
                <a:lnTo>
                  <a:pt x="8" y="62"/>
                </a:lnTo>
                <a:lnTo>
                  <a:pt x="4" y="60"/>
                </a:lnTo>
                <a:lnTo>
                  <a:pt x="0" y="54"/>
                </a:lnTo>
                <a:lnTo>
                  <a:pt x="8" y="48"/>
                </a:lnTo>
                <a:lnTo>
                  <a:pt x="8" y="48"/>
                </a:lnTo>
                <a:lnTo>
                  <a:pt x="14" y="54"/>
                </a:lnTo>
                <a:lnTo>
                  <a:pt x="14" y="54"/>
                </a:lnTo>
                <a:lnTo>
                  <a:pt x="22" y="56"/>
                </a:lnTo>
                <a:lnTo>
                  <a:pt x="22" y="56"/>
                </a:lnTo>
                <a:lnTo>
                  <a:pt x="26" y="54"/>
                </a:lnTo>
                <a:lnTo>
                  <a:pt x="30" y="52"/>
                </a:lnTo>
                <a:lnTo>
                  <a:pt x="30" y="52"/>
                </a:lnTo>
                <a:lnTo>
                  <a:pt x="32" y="48"/>
                </a:lnTo>
                <a:lnTo>
                  <a:pt x="32" y="44"/>
                </a:lnTo>
                <a:lnTo>
                  <a:pt x="32" y="44"/>
                </a:lnTo>
                <a:lnTo>
                  <a:pt x="32" y="40"/>
                </a:lnTo>
                <a:lnTo>
                  <a:pt x="30" y="36"/>
                </a:lnTo>
                <a:lnTo>
                  <a:pt x="30" y="36"/>
                </a:lnTo>
                <a:lnTo>
                  <a:pt x="26" y="34"/>
                </a:lnTo>
                <a:lnTo>
                  <a:pt x="22" y="34"/>
                </a:lnTo>
                <a:lnTo>
                  <a:pt x="22" y="34"/>
                </a:lnTo>
                <a:lnTo>
                  <a:pt x="16" y="36"/>
                </a:lnTo>
                <a:lnTo>
                  <a:pt x="16" y="36"/>
                </a:lnTo>
                <a:lnTo>
                  <a:pt x="12" y="38"/>
                </a:lnTo>
                <a:lnTo>
                  <a:pt x="2" y="38"/>
                </a:lnTo>
                <a:lnTo>
                  <a:pt x="2" y="38"/>
                </a:lnTo>
                <a:lnTo>
                  <a:pt x="2" y="36"/>
                </a:lnTo>
                <a:lnTo>
                  <a:pt x="2" y="36"/>
                </a:lnTo>
                <a:lnTo>
                  <a:pt x="2" y="32"/>
                </a:lnTo>
                <a:lnTo>
                  <a:pt x="2" y="32"/>
                </a:lnTo>
                <a:lnTo>
                  <a:pt x="4" y="26"/>
                </a:lnTo>
                <a:lnTo>
                  <a:pt x="4" y="26"/>
                </a:lnTo>
                <a:lnTo>
                  <a:pt x="6" y="20"/>
                </a:lnTo>
                <a:lnTo>
                  <a:pt x="6" y="20"/>
                </a:lnTo>
                <a:lnTo>
                  <a:pt x="10" y="0"/>
                </a:lnTo>
                <a:lnTo>
                  <a:pt x="40" y="0"/>
                </a:lnTo>
                <a:lnTo>
                  <a:pt x="40" y="12"/>
                </a:lnTo>
                <a:lnTo>
                  <a:pt x="18" y="12"/>
                </a:lnTo>
                <a:lnTo>
                  <a:pt x="16" y="26"/>
                </a:lnTo>
                <a:lnTo>
                  <a:pt x="16" y="26"/>
                </a:lnTo>
                <a:lnTo>
                  <a:pt x="18" y="24"/>
                </a:lnTo>
                <a:lnTo>
                  <a:pt x="18" y="24"/>
                </a:lnTo>
                <a:lnTo>
                  <a:pt x="24" y="24"/>
                </a:ln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94"/>
          <p:cNvSpPr>
            <a:spLocks noEditPoints="1"/>
          </p:cNvSpPr>
          <p:nvPr/>
        </p:nvSpPr>
        <p:spPr bwMode="auto">
          <a:xfrm>
            <a:off x="3277349" y="2373980"/>
            <a:ext cx="140454" cy="140454"/>
          </a:xfrm>
          <a:custGeom>
            <a:avLst/>
            <a:gdLst>
              <a:gd name="T0" fmla="*/ 10 w 66"/>
              <a:gd name="T1" fmla="*/ 26 h 66"/>
              <a:gd name="T2" fmla="*/ 6 w 66"/>
              <a:gd name="T3" fmla="*/ 22 h 66"/>
              <a:gd name="T4" fmla="*/ 0 w 66"/>
              <a:gd name="T5" fmla="*/ 12 h 66"/>
              <a:gd name="T6" fmla="*/ 2 w 66"/>
              <a:gd name="T7" fmla="*/ 8 h 66"/>
              <a:gd name="T8" fmla="*/ 10 w 66"/>
              <a:gd name="T9" fmla="*/ 0 h 66"/>
              <a:gd name="T10" fmla="*/ 16 w 66"/>
              <a:gd name="T11" fmla="*/ 0 h 66"/>
              <a:gd name="T12" fmla="*/ 26 w 66"/>
              <a:gd name="T13" fmla="*/ 4 h 66"/>
              <a:gd name="T14" fmla="*/ 30 w 66"/>
              <a:gd name="T15" fmla="*/ 8 h 66"/>
              <a:gd name="T16" fmla="*/ 30 w 66"/>
              <a:gd name="T17" fmla="*/ 18 h 66"/>
              <a:gd name="T18" fmla="*/ 26 w 66"/>
              <a:gd name="T19" fmla="*/ 22 h 66"/>
              <a:gd name="T20" fmla="*/ 16 w 66"/>
              <a:gd name="T21" fmla="*/ 26 h 66"/>
              <a:gd name="T22" fmla="*/ 16 w 66"/>
              <a:gd name="T23" fmla="*/ 20 h 66"/>
              <a:gd name="T24" fmla="*/ 20 w 66"/>
              <a:gd name="T25" fmla="*/ 18 h 66"/>
              <a:gd name="T26" fmla="*/ 22 w 66"/>
              <a:gd name="T27" fmla="*/ 16 h 66"/>
              <a:gd name="T28" fmla="*/ 20 w 66"/>
              <a:gd name="T29" fmla="*/ 8 h 66"/>
              <a:gd name="T30" fmla="*/ 16 w 66"/>
              <a:gd name="T31" fmla="*/ 6 h 66"/>
              <a:gd name="T32" fmla="*/ 12 w 66"/>
              <a:gd name="T33" fmla="*/ 8 h 66"/>
              <a:gd name="T34" fmla="*/ 10 w 66"/>
              <a:gd name="T35" fmla="*/ 10 h 66"/>
              <a:gd name="T36" fmla="*/ 12 w 66"/>
              <a:gd name="T37" fmla="*/ 18 h 66"/>
              <a:gd name="T38" fmla="*/ 16 w 66"/>
              <a:gd name="T39" fmla="*/ 20 h 66"/>
              <a:gd name="T40" fmla="*/ 44 w 66"/>
              <a:gd name="T41" fmla="*/ 64 h 66"/>
              <a:gd name="T42" fmla="*/ 40 w 66"/>
              <a:gd name="T43" fmla="*/ 62 h 66"/>
              <a:gd name="T44" fmla="*/ 36 w 66"/>
              <a:gd name="T45" fmla="*/ 52 h 66"/>
              <a:gd name="T46" fmla="*/ 36 w 66"/>
              <a:gd name="T47" fmla="*/ 46 h 66"/>
              <a:gd name="T48" fmla="*/ 44 w 66"/>
              <a:gd name="T49" fmla="*/ 38 h 66"/>
              <a:gd name="T50" fmla="*/ 50 w 66"/>
              <a:gd name="T51" fmla="*/ 38 h 66"/>
              <a:gd name="T52" fmla="*/ 62 w 66"/>
              <a:gd name="T53" fmla="*/ 42 h 66"/>
              <a:gd name="T54" fmla="*/ 64 w 66"/>
              <a:gd name="T55" fmla="*/ 46 h 66"/>
              <a:gd name="T56" fmla="*/ 64 w 66"/>
              <a:gd name="T57" fmla="*/ 58 h 66"/>
              <a:gd name="T58" fmla="*/ 62 w 66"/>
              <a:gd name="T59" fmla="*/ 62 h 66"/>
              <a:gd name="T60" fmla="*/ 50 w 66"/>
              <a:gd name="T61" fmla="*/ 66 h 66"/>
              <a:gd name="T62" fmla="*/ 50 w 66"/>
              <a:gd name="T63" fmla="*/ 60 h 66"/>
              <a:gd name="T64" fmla="*/ 56 w 66"/>
              <a:gd name="T65" fmla="*/ 56 h 66"/>
              <a:gd name="T66" fmla="*/ 56 w 66"/>
              <a:gd name="T67" fmla="*/ 54 h 66"/>
              <a:gd name="T68" fmla="*/ 56 w 66"/>
              <a:gd name="T69" fmla="*/ 48 h 66"/>
              <a:gd name="T70" fmla="*/ 56 w 66"/>
              <a:gd name="T71" fmla="*/ 46 h 66"/>
              <a:gd name="T72" fmla="*/ 50 w 66"/>
              <a:gd name="T73" fmla="*/ 44 h 66"/>
              <a:gd name="T74" fmla="*/ 48 w 66"/>
              <a:gd name="T75" fmla="*/ 44 h 66"/>
              <a:gd name="T76" fmla="*/ 44 w 66"/>
              <a:gd name="T77" fmla="*/ 48 h 66"/>
              <a:gd name="T78" fmla="*/ 44 w 66"/>
              <a:gd name="T79" fmla="*/ 52 h 66"/>
              <a:gd name="T80" fmla="*/ 50 w 66"/>
              <a:gd name="T81" fmla="*/ 60 h 66"/>
              <a:gd name="T82" fmla="*/ 32 w 66"/>
              <a:gd name="T83" fmla="*/ 30 h 66"/>
              <a:gd name="T84" fmla="*/ 36 w 66"/>
              <a:gd name="T85" fmla="*/ 34 h 66"/>
              <a:gd name="T86" fmla="*/ 6 w 66"/>
              <a:gd name="T8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6" h="66">
                <a:moveTo>
                  <a:pt x="16" y="26"/>
                </a:moveTo>
                <a:lnTo>
                  <a:pt x="16" y="26"/>
                </a:lnTo>
                <a:lnTo>
                  <a:pt x="10" y="26"/>
                </a:lnTo>
                <a:lnTo>
                  <a:pt x="10" y="26"/>
                </a:lnTo>
                <a:lnTo>
                  <a:pt x="6" y="22"/>
                </a:lnTo>
                <a:lnTo>
                  <a:pt x="6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6" y="4"/>
                </a:lnTo>
                <a:lnTo>
                  <a:pt x="6" y="4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30" y="8"/>
                </a:lnTo>
                <a:lnTo>
                  <a:pt x="30" y="8"/>
                </a:lnTo>
                <a:lnTo>
                  <a:pt x="30" y="12"/>
                </a:lnTo>
                <a:lnTo>
                  <a:pt x="30" y="12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6"/>
                </a:lnTo>
                <a:lnTo>
                  <a:pt x="22" y="26"/>
                </a:lnTo>
                <a:lnTo>
                  <a:pt x="16" y="26"/>
                </a:lnTo>
                <a:lnTo>
                  <a:pt x="16" y="26"/>
                </a:lnTo>
                <a:close/>
                <a:moveTo>
                  <a:pt x="16" y="20"/>
                </a:moveTo>
                <a:lnTo>
                  <a:pt x="16" y="20"/>
                </a:lnTo>
                <a:lnTo>
                  <a:pt x="18" y="20"/>
                </a:lnTo>
                <a:lnTo>
                  <a:pt x="18" y="20"/>
                </a:lnTo>
                <a:lnTo>
                  <a:pt x="20" y="18"/>
                </a:lnTo>
                <a:lnTo>
                  <a:pt x="20" y="18"/>
                </a:lnTo>
                <a:lnTo>
                  <a:pt x="22" y="16"/>
                </a:lnTo>
                <a:lnTo>
                  <a:pt x="22" y="16"/>
                </a:lnTo>
                <a:lnTo>
                  <a:pt x="22" y="12"/>
                </a:ln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6" y="6"/>
                </a:lnTo>
                <a:lnTo>
                  <a:pt x="16" y="6"/>
                </a:lnTo>
                <a:lnTo>
                  <a:pt x="14" y="6"/>
                </a:lnTo>
                <a:lnTo>
                  <a:pt x="14" y="6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12"/>
                </a:lnTo>
                <a:lnTo>
                  <a:pt x="12" y="18"/>
                </a:lnTo>
                <a:lnTo>
                  <a:pt x="12" y="18"/>
                </a:lnTo>
                <a:lnTo>
                  <a:pt x="16" y="20"/>
                </a:lnTo>
                <a:lnTo>
                  <a:pt x="16" y="20"/>
                </a:lnTo>
                <a:close/>
                <a:moveTo>
                  <a:pt x="50" y="66"/>
                </a:moveTo>
                <a:lnTo>
                  <a:pt x="50" y="66"/>
                </a:lnTo>
                <a:lnTo>
                  <a:pt x="44" y="64"/>
                </a:lnTo>
                <a:lnTo>
                  <a:pt x="44" y="64"/>
                </a:lnTo>
                <a:lnTo>
                  <a:pt x="40" y="62"/>
                </a:lnTo>
                <a:lnTo>
                  <a:pt x="40" y="62"/>
                </a:lnTo>
                <a:lnTo>
                  <a:pt x="36" y="58"/>
                </a:lnTo>
                <a:lnTo>
                  <a:pt x="36" y="58"/>
                </a:lnTo>
                <a:lnTo>
                  <a:pt x="36" y="52"/>
                </a:lnTo>
                <a:lnTo>
                  <a:pt x="36" y="52"/>
                </a:lnTo>
                <a:lnTo>
                  <a:pt x="36" y="46"/>
                </a:lnTo>
                <a:lnTo>
                  <a:pt x="36" y="46"/>
                </a:lnTo>
                <a:lnTo>
                  <a:pt x="40" y="42"/>
                </a:lnTo>
                <a:lnTo>
                  <a:pt x="40" y="42"/>
                </a:lnTo>
                <a:lnTo>
                  <a:pt x="44" y="38"/>
                </a:lnTo>
                <a:lnTo>
                  <a:pt x="44" y="38"/>
                </a:lnTo>
                <a:lnTo>
                  <a:pt x="50" y="38"/>
                </a:lnTo>
                <a:lnTo>
                  <a:pt x="50" y="38"/>
                </a:lnTo>
                <a:lnTo>
                  <a:pt x="56" y="38"/>
                </a:lnTo>
                <a:lnTo>
                  <a:pt x="56" y="38"/>
                </a:lnTo>
                <a:lnTo>
                  <a:pt x="62" y="42"/>
                </a:lnTo>
                <a:lnTo>
                  <a:pt x="62" y="42"/>
                </a:lnTo>
                <a:lnTo>
                  <a:pt x="64" y="46"/>
                </a:lnTo>
                <a:lnTo>
                  <a:pt x="64" y="46"/>
                </a:lnTo>
                <a:lnTo>
                  <a:pt x="66" y="52"/>
                </a:lnTo>
                <a:lnTo>
                  <a:pt x="66" y="52"/>
                </a:lnTo>
                <a:lnTo>
                  <a:pt x="64" y="58"/>
                </a:lnTo>
                <a:lnTo>
                  <a:pt x="64" y="58"/>
                </a:lnTo>
                <a:lnTo>
                  <a:pt x="62" y="62"/>
                </a:lnTo>
                <a:lnTo>
                  <a:pt x="62" y="62"/>
                </a:lnTo>
                <a:lnTo>
                  <a:pt x="56" y="64"/>
                </a:lnTo>
                <a:lnTo>
                  <a:pt x="56" y="64"/>
                </a:lnTo>
                <a:lnTo>
                  <a:pt x="50" y="66"/>
                </a:lnTo>
                <a:lnTo>
                  <a:pt x="50" y="66"/>
                </a:lnTo>
                <a:close/>
                <a:moveTo>
                  <a:pt x="50" y="60"/>
                </a:moveTo>
                <a:lnTo>
                  <a:pt x="50" y="60"/>
                </a:lnTo>
                <a:lnTo>
                  <a:pt x="54" y="58"/>
                </a:lnTo>
                <a:lnTo>
                  <a:pt x="54" y="58"/>
                </a:lnTo>
                <a:lnTo>
                  <a:pt x="56" y="56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8" y="52"/>
                </a:lnTo>
                <a:lnTo>
                  <a:pt x="58" y="52"/>
                </a:lnTo>
                <a:lnTo>
                  <a:pt x="56" y="48"/>
                </a:lnTo>
                <a:lnTo>
                  <a:pt x="56" y="48"/>
                </a:lnTo>
                <a:lnTo>
                  <a:pt x="56" y="46"/>
                </a:lnTo>
                <a:lnTo>
                  <a:pt x="56" y="46"/>
                </a:lnTo>
                <a:lnTo>
                  <a:pt x="54" y="44"/>
                </a:lnTo>
                <a:lnTo>
                  <a:pt x="54" y="44"/>
                </a:lnTo>
                <a:lnTo>
                  <a:pt x="50" y="44"/>
                </a:lnTo>
                <a:lnTo>
                  <a:pt x="50" y="44"/>
                </a:lnTo>
                <a:lnTo>
                  <a:pt x="48" y="44"/>
                </a:lnTo>
                <a:lnTo>
                  <a:pt x="48" y="44"/>
                </a:lnTo>
                <a:lnTo>
                  <a:pt x="46" y="46"/>
                </a:lnTo>
                <a:lnTo>
                  <a:pt x="46" y="46"/>
                </a:lnTo>
                <a:lnTo>
                  <a:pt x="44" y="48"/>
                </a:lnTo>
                <a:lnTo>
                  <a:pt x="44" y="48"/>
                </a:lnTo>
                <a:lnTo>
                  <a:pt x="44" y="52"/>
                </a:lnTo>
                <a:lnTo>
                  <a:pt x="44" y="52"/>
                </a:lnTo>
                <a:lnTo>
                  <a:pt x="46" y="58"/>
                </a:lnTo>
                <a:lnTo>
                  <a:pt x="46" y="58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6" y="60"/>
                </a:moveTo>
                <a:lnTo>
                  <a:pt x="32" y="30"/>
                </a:lnTo>
                <a:lnTo>
                  <a:pt x="54" y="0"/>
                </a:lnTo>
                <a:lnTo>
                  <a:pt x="60" y="4"/>
                </a:lnTo>
                <a:lnTo>
                  <a:pt x="36" y="34"/>
                </a:lnTo>
                <a:lnTo>
                  <a:pt x="12" y="66"/>
                </a:lnTo>
                <a:lnTo>
                  <a:pt x="6" y="60"/>
                </a:lnTo>
                <a:lnTo>
                  <a:pt x="6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95"/>
          <p:cNvSpPr>
            <a:spLocks noEditPoints="1"/>
          </p:cNvSpPr>
          <p:nvPr/>
        </p:nvSpPr>
        <p:spPr bwMode="auto">
          <a:xfrm>
            <a:off x="9108323" y="2765549"/>
            <a:ext cx="255371" cy="574585"/>
          </a:xfrm>
          <a:custGeom>
            <a:avLst/>
            <a:gdLst>
              <a:gd name="T0" fmla="*/ 82 w 120"/>
              <a:gd name="T1" fmla="*/ 10 h 270"/>
              <a:gd name="T2" fmla="*/ 80 w 120"/>
              <a:gd name="T3" fmla="*/ 4 h 270"/>
              <a:gd name="T4" fmla="*/ 70 w 120"/>
              <a:gd name="T5" fmla="*/ 2 h 270"/>
              <a:gd name="T6" fmla="*/ 66 w 120"/>
              <a:gd name="T7" fmla="*/ 8 h 270"/>
              <a:gd name="T8" fmla="*/ 68 w 120"/>
              <a:gd name="T9" fmla="*/ 14 h 270"/>
              <a:gd name="T10" fmla="*/ 76 w 120"/>
              <a:gd name="T11" fmla="*/ 16 h 270"/>
              <a:gd name="T12" fmla="*/ 80 w 120"/>
              <a:gd name="T13" fmla="*/ 14 h 270"/>
              <a:gd name="T14" fmla="*/ 104 w 120"/>
              <a:gd name="T15" fmla="*/ 36 h 270"/>
              <a:gd name="T16" fmla="*/ 96 w 120"/>
              <a:gd name="T17" fmla="*/ 32 h 270"/>
              <a:gd name="T18" fmla="*/ 88 w 120"/>
              <a:gd name="T19" fmla="*/ 40 h 270"/>
              <a:gd name="T20" fmla="*/ 90 w 120"/>
              <a:gd name="T21" fmla="*/ 44 h 270"/>
              <a:gd name="T22" fmla="*/ 100 w 120"/>
              <a:gd name="T23" fmla="*/ 46 h 270"/>
              <a:gd name="T24" fmla="*/ 114 w 120"/>
              <a:gd name="T25" fmla="*/ 80 h 270"/>
              <a:gd name="T26" fmla="*/ 116 w 120"/>
              <a:gd name="T27" fmla="*/ 72 h 270"/>
              <a:gd name="T28" fmla="*/ 114 w 120"/>
              <a:gd name="T29" fmla="*/ 66 h 270"/>
              <a:gd name="T30" fmla="*/ 104 w 120"/>
              <a:gd name="T31" fmla="*/ 68 h 270"/>
              <a:gd name="T32" fmla="*/ 108 w 120"/>
              <a:gd name="T33" fmla="*/ 74 h 270"/>
              <a:gd name="T34" fmla="*/ 104 w 120"/>
              <a:gd name="T35" fmla="*/ 80 h 270"/>
              <a:gd name="T36" fmla="*/ 114 w 120"/>
              <a:gd name="T37" fmla="*/ 80 h 270"/>
              <a:gd name="T38" fmla="*/ 120 w 120"/>
              <a:gd name="T39" fmla="*/ 112 h 270"/>
              <a:gd name="T40" fmla="*/ 116 w 120"/>
              <a:gd name="T41" fmla="*/ 104 h 270"/>
              <a:gd name="T42" fmla="*/ 106 w 120"/>
              <a:gd name="T43" fmla="*/ 104 h 270"/>
              <a:gd name="T44" fmla="*/ 104 w 120"/>
              <a:gd name="T45" fmla="*/ 110 h 270"/>
              <a:gd name="T46" fmla="*/ 108 w 120"/>
              <a:gd name="T47" fmla="*/ 118 h 270"/>
              <a:gd name="T48" fmla="*/ 118 w 120"/>
              <a:gd name="T49" fmla="*/ 116 h 270"/>
              <a:gd name="T50" fmla="*/ 112 w 120"/>
              <a:gd name="T51" fmla="*/ 150 h 270"/>
              <a:gd name="T52" fmla="*/ 110 w 120"/>
              <a:gd name="T53" fmla="*/ 142 h 270"/>
              <a:gd name="T54" fmla="*/ 98 w 120"/>
              <a:gd name="T55" fmla="*/ 142 h 270"/>
              <a:gd name="T56" fmla="*/ 96 w 120"/>
              <a:gd name="T57" fmla="*/ 146 h 270"/>
              <a:gd name="T58" fmla="*/ 102 w 120"/>
              <a:gd name="T59" fmla="*/ 156 h 270"/>
              <a:gd name="T60" fmla="*/ 110 w 120"/>
              <a:gd name="T61" fmla="*/ 154 h 270"/>
              <a:gd name="T62" fmla="*/ 94 w 120"/>
              <a:gd name="T63" fmla="*/ 186 h 270"/>
              <a:gd name="T64" fmla="*/ 92 w 120"/>
              <a:gd name="T65" fmla="*/ 174 h 270"/>
              <a:gd name="T66" fmla="*/ 80 w 120"/>
              <a:gd name="T67" fmla="*/ 176 h 270"/>
              <a:gd name="T68" fmla="*/ 78 w 120"/>
              <a:gd name="T69" fmla="*/ 178 h 270"/>
              <a:gd name="T70" fmla="*/ 82 w 120"/>
              <a:gd name="T71" fmla="*/ 188 h 270"/>
              <a:gd name="T72" fmla="*/ 66 w 120"/>
              <a:gd name="T73" fmla="*/ 214 h 270"/>
              <a:gd name="T74" fmla="*/ 68 w 120"/>
              <a:gd name="T75" fmla="*/ 204 h 270"/>
              <a:gd name="T76" fmla="*/ 62 w 120"/>
              <a:gd name="T77" fmla="*/ 200 h 270"/>
              <a:gd name="T78" fmla="*/ 56 w 120"/>
              <a:gd name="T79" fmla="*/ 202 h 270"/>
              <a:gd name="T80" fmla="*/ 56 w 120"/>
              <a:gd name="T81" fmla="*/ 214 h 270"/>
              <a:gd name="T82" fmla="*/ 64 w 120"/>
              <a:gd name="T83" fmla="*/ 216 h 270"/>
              <a:gd name="T84" fmla="*/ 40 w 120"/>
              <a:gd name="T85" fmla="*/ 240 h 270"/>
              <a:gd name="T86" fmla="*/ 40 w 120"/>
              <a:gd name="T87" fmla="*/ 228 h 270"/>
              <a:gd name="T88" fmla="*/ 32 w 120"/>
              <a:gd name="T89" fmla="*/ 226 h 270"/>
              <a:gd name="T90" fmla="*/ 28 w 120"/>
              <a:gd name="T91" fmla="*/ 232 h 270"/>
              <a:gd name="T92" fmla="*/ 30 w 120"/>
              <a:gd name="T93" fmla="*/ 240 h 270"/>
              <a:gd name="T94" fmla="*/ 40 w 120"/>
              <a:gd name="T95" fmla="*/ 240 h 270"/>
              <a:gd name="T96" fmla="*/ 16 w 120"/>
              <a:gd name="T97" fmla="*/ 264 h 270"/>
              <a:gd name="T98" fmla="*/ 14 w 120"/>
              <a:gd name="T99" fmla="*/ 256 h 270"/>
              <a:gd name="T100" fmla="*/ 4 w 120"/>
              <a:gd name="T101" fmla="*/ 256 h 270"/>
              <a:gd name="T102" fmla="*/ 2 w 120"/>
              <a:gd name="T103" fmla="*/ 266 h 270"/>
              <a:gd name="T104" fmla="*/ 12 w 120"/>
              <a:gd name="T105" fmla="*/ 26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" h="270">
                <a:moveTo>
                  <a:pt x="80" y="14"/>
                </a:moveTo>
                <a:lnTo>
                  <a:pt x="80" y="14"/>
                </a:lnTo>
                <a:lnTo>
                  <a:pt x="82" y="12"/>
                </a:lnTo>
                <a:lnTo>
                  <a:pt x="82" y="10"/>
                </a:lnTo>
                <a:lnTo>
                  <a:pt x="82" y="6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76" y="2"/>
                </a:lnTo>
                <a:lnTo>
                  <a:pt x="74" y="0"/>
                </a:lnTo>
                <a:lnTo>
                  <a:pt x="70" y="2"/>
                </a:lnTo>
                <a:lnTo>
                  <a:pt x="68" y="4"/>
                </a:lnTo>
                <a:lnTo>
                  <a:pt x="68" y="4"/>
                </a:lnTo>
                <a:lnTo>
                  <a:pt x="66" y="6"/>
                </a:lnTo>
                <a:lnTo>
                  <a:pt x="66" y="8"/>
                </a:lnTo>
                <a:lnTo>
                  <a:pt x="66" y="12"/>
                </a:lnTo>
                <a:lnTo>
                  <a:pt x="68" y="14"/>
                </a:lnTo>
                <a:lnTo>
                  <a:pt x="74" y="8"/>
                </a:lnTo>
                <a:lnTo>
                  <a:pt x="68" y="14"/>
                </a:lnTo>
                <a:lnTo>
                  <a:pt x="68" y="14"/>
                </a:lnTo>
                <a:lnTo>
                  <a:pt x="70" y="16"/>
                </a:lnTo>
                <a:lnTo>
                  <a:pt x="74" y="18"/>
                </a:lnTo>
                <a:lnTo>
                  <a:pt x="76" y="16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close/>
                <a:moveTo>
                  <a:pt x="102" y="44"/>
                </a:moveTo>
                <a:lnTo>
                  <a:pt x="102" y="44"/>
                </a:lnTo>
                <a:lnTo>
                  <a:pt x="104" y="40"/>
                </a:lnTo>
                <a:lnTo>
                  <a:pt x="104" y="36"/>
                </a:lnTo>
                <a:lnTo>
                  <a:pt x="104" y="36"/>
                </a:lnTo>
                <a:lnTo>
                  <a:pt x="102" y="32"/>
                </a:lnTo>
                <a:lnTo>
                  <a:pt x="98" y="32"/>
                </a:lnTo>
                <a:lnTo>
                  <a:pt x="96" y="32"/>
                </a:lnTo>
                <a:lnTo>
                  <a:pt x="92" y="32"/>
                </a:lnTo>
                <a:lnTo>
                  <a:pt x="92" y="32"/>
                </a:lnTo>
                <a:lnTo>
                  <a:pt x="88" y="36"/>
                </a:lnTo>
                <a:lnTo>
                  <a:pt x="88" y="40"/>
                </a:lnTo>
                <a:lnTo>
                  <a:pt x="88" y="42"/>
                </a:lnTo>
                <a:lnTo>
                  <a:pt x="88" y="42"/>
                </a:lnTo>
                <a:lnTo>
                  <a:pt x="90" y="44"/>
                </a:lnTo>
                <a:lnTo>
                  <a:pt x="90" y="44"/>
                </a:lnTo>
                <a:lnTo>
                  <a:pt x="92" y="46"/>
                </a:lnTo>
                <a:lnTo>
                  <a:pt x="94" y="46"/>
                </a:lnTo>
                <a:lnTo>
                  <a:pt x="98" y="48"/>
                </a:lnTo>
                <a:lnTo>
                  <a:pt x="100" y="46"/>
                </a:lnTo>
                <a:lnTo>
                  <a:pt x="100" y="46"/>
                </a:lnTo>
                <a:lnTo>
                  <a:pt x="102" y="44"/>
                </a:lnTo>
                <a:lnTo>
                  <a:pt x="102" y="44"/>
                </a:lnTo>
                <a:close/>
                <a:moveTo>
                  <a:pt x="114" y="80"/>
                </a:moveTo>
                <a:lnTo>
                  <a:pt x="114" y="80"/>
                </a:lnTo>
                <a:lnTo>
                  <a:pt x="116" y="76"/>
                </a:lnTo>
                <a:lnTo>
                  <a:pt x="116" y="72"/>
                </a:lnTo>
                <a:lnTo>
                  <a:pt x="116" y="72"/>
                </a:lnTo>
                <a:lnTo>
                  <a:pt x="116" y="72"/>
                </a:lnTo>
                <a:lnTo>
                  <a:pt x="116" y="72"/>
                </a:lnTo>
                <a:lnTo>
                  <a:pt x="116" y="70"/>
                </a:lnTo>
                <a:lnTo>
                  <a:pt x="114" y="66"/>
                </a:lnTo>
                <a:lnTo>
                  <a:pt x="110" y="66"/>
                </a:lnTo>
                <a:lnTo>
                  <a:pt x="108" y="66"/>
                </a:lnTo>
                <a:lnTo>
                  <a:pt x="108" y="66"/>
                </a:lnTo>
                <a:lnTo>
                  <a:pt x="104" y="68"/>
                </a:lnTo>
                <a:lnTo>
                  <a:pt x="102" y="70"/>
                </a:lnTo>
                <a:lnTo>
                  <a:pt x="102" y="72"/>
                </a:lnTo>
                <a:lnTo>
                  <a:pt x="102" y="76"/>
                </a:lnTo>
                <a:lnTo>
                  <a:pt x="108" y="74"/>
                </a:lnTo>
                <a:lnTo>
                  <a:pt x="102" y="76"/>
                </a:lnTo>
                <a:lnTo>
                  <a:pt x="102" y="76"/>
                </a:lnTo>
                <a:lnTo>
                  <a:pt x="102" y="78"/>
                </a:lnTo>
                <a:lnTo>
                  <a:pt x="104" y="80"/>
                </a:lnTo>
                <a:lnTo>
                  <a:pt x="108" y="82"/>
                </a:lnTo>
                <a:lnTo>
                  <a:pt x="110" y="82"/>
                </a:lnTo>
                <a:lnTo>
                  <a:pt x="110" y="82"/>
                </a:lnTo>
                <a:lnTo>
                  <a:pt x="114" y="80"/>
                </a:lnTo>
                <a:lnTo>
                  <a:pt x="114" y="80"/>
                </a:lnTo>
                <a:close/>
                <a:moveTo>
                  <a:pt x="118" y="116"/>
                </a:moveTo>
                <a:lnTo>
                  <a:pt x="118" y="116"/>
                </a:lnTo>
                <a:lnTo>
                  <a:pt x="120" y="112"/>
                </a:lnTo>
                <a:lnTo>
                  <a:pt x="120" y="112"/>
                </a:lnTo>
                <a:lnTo>
                  <a:pt x="120" y="108"/>
                </a:lnTo>
                <a:lnTo>
                  <a:pt x="118" y="106"/>
                </a:lnTo>
                <a:lnTo>
                  <a:pt x="116" y="104"/>
                </a:lnTo>
                <a:lnTo>
                  <a:pt x="112" y="104"/>
                </a:lnTo>
                <a:lnTo>
                  <a:pt x="112" y="104"/>
                </a:lnTo>
                <a:lnTo>
                  <a:pt x="110" y="104"/>
                </a:lnTo>
                <a:lnTo>
                  <a:pt x="106" y="104"/>
                </a:lnTo>
                <a:lnTo>
                  <a:pt x="104" y="108"/>
                </a:lnTo>
                <a:lnTo>
                  <a:pt x="104" y="110"/>
                </a:lnTo>
                <a:lnTo>
                  <a:pt x="104" y="110"/>
                </a:lnTo>
                <a:lnTo>
                  <a:pt x="104" y="110"/>
                </a:lnTo>
                <a:lnTo>
                  <a:pt x="104" y="110"/>
                </a:lnTo>
                <a:lnTo>
                  <a:pt x="104" y="114"/>
                </a:lnTo>
                <a:lnTo>
                  <a:pt x="106" y="116"/>
                </a:lnTo>
                <a:lnTo>
                  <a:pt x="108" y="118"/>
                </a:lnTo>
                <a:lnTo>
                  <a:pt x="112" y="120"/>
                </a:lnTo>
                <a:lnTo>
                  <a:pt x="112" y="120"/>
                </a:lnTo>
                <a:lnTo>
                  <a:pt x="114" y="118"/>
                </a:lnTo>
                <a:lnTo>
                  <a:pt x="118" y="116"/>
                </a:lnTo>
                <a:lnTo>
                  <a:pt x="118" y="116"/>
                </a:lnTo>
                <a:close/>
                <a:moveTo>
                  <a:pt x="110" y="154"/>
                </a:moveTo>
                <a:lnTo>
                  <a:pt x="110" y="154"/>
                </a:lnTo>
                <a:lnTo>
                  <a:pt x="112" y="150"/>
                </a:lnTo>
                <a:lnTo>
                  <a:pt x="112" y="150"/>
                </a:lnTo>
                <a:lnTo>
                  <a:pt x="112" y="148"/>
                </a:lnTo>
                <a:lnTo>
                  <a:pt x="112" y="144"/>
                </a:lnTo>
                <a:lnTo>
                  <a:pt x="110" y="142"/>
                </a:lnTo>
                <a:lnTo>
                  <a:pt x="106" y="140"/>
                </a:lnTo>
                <a:lnTo>
                  <a:pt x="106" y="140"/>
                </a:lnTo>
                <a:lnTo>
                  <a:pt x="100" y="140"/>
                </a:lnTo>
                <a:lnTo>
                  <a:pt x="98" y="142"/>
                </a:lnTo>
                <a:lnTo>
                  <a:pt x="96" y="144"/>
                </a:lnTo>
                <a:lnTo>
                  <a:pt x="96" y="144"/>
                </a:lnTo>
                <a:lnTo>
                  <a:pt x="96" y="146"/>
                </a:lnTo>
                <a:lnTo>
                  <a:pt x="96" y="146"/>
                </a:lnTo>
                <a:lnTo>
                  <a:pt x="96" y="148"/>
                </a:lnTo>
                <a:lnTo>
                  <a:pt x="96" y="152"/>
                </a:lnTo>
                <a:lnTo>
                  <a:pt x="98" y="154"/>
                </a:lnTo>
                <a:lnTo>
                  <a:pt x="102" y="156"/>
                </a:lnTo>
                <a:lnTo>
                  <a:pt x="102" y="156"/>
                </a:lnTo>
                <a:lnTo>
                  <a:pt x="106" y="156"/>
                </a:lnTo>
                <a:lnTo>
                  <a:pt x="110" y="154"/>
                </a:lnTo>
                <a:lnTo>
                  <a:pt x="110" y="154"/>
                </a:lnTo>
                <a:close/>
                <a:moveTo>
                  <a:pt x="92" y="186"/>
                </a:moveTo>
                <a:lnTo>
                  <a:pt x="92" y="186"/>
                </a:lnTo>
                <a:lnTo>
                  <a:pt x="94" y="186"/>
                </a:lnTo>
                <a:lnTo>
                  <a:pt x="94" y="186"/>
                </a:lnTo>
                <a:lnTo>
                  <a:pt x="94" y="182"/>
                </a:lnTo>
                <a:lnTo>
                  <a:pt x="94" y="180"/>
                </a:lnTo>
                <a:lnTo>
                  <a:pt x="94" y="176"/>
                </a:lnTo>
                <a:lnTo>
                  <a:pt x="92" y="174"/>
                </a:lnTo>
                <a:lnTo>
                  <a:pt x="92" y="174"/>
                </a:lnTo>
                <a:lnTo>
                  <a:pt x="86" y="172"/>
                </a:lnTo>
                <a:lnTo>
                  <a:pt x="82" y="174"/>
                </a:lnTo>
                <a:lnTo>
                  <a:pt x="80" y="176"/>
                </a:lnTo>
                <a:lnTo>
                  <a:pt x="80" y="176"/>
                </a:lnTo>
                <a:lnTo>
                  <a:pt x="80" y="176"/>
                </a:lnTo>
                <a:lnTo>
                  <a:pt x="80" y="176"/>
                </a:lnTo>
                <a:lnTo>
                  <a:pt x="78" y="178"/>
                </a:lnTo>
                <a:lnTo>
                  <a:pt x="78" y="182"/>
                </a:lnTo>
                <a:lnTo>
                  <a:pt x="80" y="184"/>
                </a:lnTo>
                <a:lnTo>
                  <a:pt x="82" y="188"/>
                </a:lnTo>
                <a:lnTo>
                  <a:pt x="82" y="188"/>
                </a:lnTo>
                <a:lnTo>
                  <a:pt x="88" y="188"/>
                </a:lnTo>
                <a:lnTo>
                  <a:pt x="92" y="186"/>
                </a:lnTo>
                <a:lnTo>
                  <a:pt x="92" y="186"/>
                </a:lnTo>
                <a:close/>
                <a:moveTo>
                  <a:pt x="66" y="214"/>
                </a:moveTo>
                <a:lnTo>
                  <a:pt x="66" y="214"/>
                </a:lnTo>
                <a:lnTo>
                  <a:pt x="68" y="212"/>
                </a:lnTo>
                <a:lnTo>
                  <a:pt x="70" y="208"/>
                </a:lnTo>
                <a:lnTo>
                  <a:pt x="68" y="204"/>
                </a:lnTo>
                <a:lnTo>
                  <a:pt x="68" y="202"/>
                </a:lnTo>
                <a:lnTo>
                  <a:pt x="68" y="202"/>
                </a:lnTo>
                <a:lnTo>
                  <a:pt x="64" y="200"/>
                </a:lnTo>
                <a:lnTo>
                  <a:pt x="62" y="200"/>
                </a:lnTo>
                <a:lnTo>
                  <a:pt x="58" y="200"/>
                </a:lnTo>
                <a:lnTo>
                  <a:pt x="56" y="202"/>
                </a:lnTo>
                <a:lnTo>
                  <a:pt x="56" y="202"/>
                </a:lnTo>
                <a:lnTo>
                  <a:pt x="56" y="202"/>
                </a:lnTo>
                <a:lnTo>
                  <a:pt x="54" y="206"/>
                </a:lnTo>
                <a:lnTo>
                  <a:pt x="54" y="208"/>
                </a:lnTo>
                <a:lnTo>
                  <a:pt x="54" y="212"/>
                </a:lnTo>
                <a:lnTo>
                  <a:pt x="56" y="214"/>
                </a:lnTo>
                <a:lnTo>
                  <a:pt x="56" y="214"/>
                </a:lnTo>
                <a:lnTo>
                  <a:pt x="58" y="216"/>
                </a:lnTo>
                <a:lnTo>
                  <a:pt x="62" y="216"/>
                </a:lnTo>
                <a:lnTo>
                  <a:pt x="64" y="216"/>
                </a:lnTo>
                <a:lnTo>
                  <a:pt x="66" y="214"/>
                </a:lnTo>
                <a:lnTo>
                  <a:pt x="66" y="214"/>
                </a:lnTo>
                <a:close/>
                <a:moveTo>
                  <a:pt x="40" y="240"/>
                </a:moveTo>
                <a:lnTo>
                  <a:pt x="40" y="240"/>
                </a:lnTo>
                <a:lnTo>
                  <a:pt x="42" y="238"/>
                </a:lnTo>
                <a:lnTo>
                  <a:pt x="42" y="234"/>
                </a:lnTo>
                <a:lnTo>
                  <a:pt x="42" y="232"/>
                </a:lnTo>
                <a:lnTo>
                  <a:pt x="40" y="228"/>
                </a:lnTo>
                <a:lnTo>
                  <a:pt x="40" y="228"/>
                </a:lnTo>
                <a:lnTo>
                  <a:pt x="38" y="226"/>
                </a:lnTo>
                <a:lnTo>
                  <a:pt x="36" y="226"/>
                </a:lnTo>
                <a:lnTo>
                  <a:pt x="32" y="226"/>
                </a:lnTo>
                <a:lnTo>
                  <a:pt x="30" y="228"/>
                </a:lnTo>
                <a:lnTo>
                  <a:pt x="30" y="228"/>
                </a:lnTo>
                <a:lnTo>
                  <a:pt x="30" y="228"/>
                </a:lnTo>
                <a:lnTo>
                  <a:pt x="28" y="232"/>
                </a:lnTo>
                <a:lnTo>
                  <a:pt x="26" y="234"/>
                </a:lnTo>
                <a:lnTo>
                  <a:pt x="28" y="238"/>
                </a:lnTo>
                <a:lnTo>
                  <a:pt x="30" y="240"/>
                </a:lnTo>
                <a:lnTo>
                  <a:pt x="30" y="240"/>
                </a:lnTo>
                <a:lnTo>
                  <a:pt x="32" y="242"/>
                </a:lnTo>
                <a:lnTo>
                  <a:pt x="34" y="242"/>
                </a:lnTo>
                <a:lnTo>
                  <a:pt x="38" y="242"/>
                </a:lnTo>
                <a:lnTo>
                  <a:pt x="40" y="240"/>
                </a:lnTo>
                <a:lnTo>
                  <a:pt x="40" y="240"/>
                </a:lnTo>
                <a:close/>
                <a:moveTo>
                  <a:pt x="14" y="266"/>
                </a:moveTo>
                <a:lnTo>
                  <a:pt x="14" y="266"/>
                </a:lnTo>
                <a:lnTo>
                  <a:pt x="16" y="264"/>
                </a:lnTo>
                <a:lnTo>
                  <a:pt x="16" y="260"/>
                </a:lnTo>
                <a:lnTo>
                  <a:pt x="16" y="258"/>
                </a:lnTo>
                <a:lnTo>
                  <a:pt x="14" y="256"/>
                </a:lnTo>
                <a:lnTo>
                  <a:pt x="14" y="256"/>
                </a:lnTo>
                <a:lnTo>
                  <a:pt x="12" y="254"/>
                </a:lnTo>
                <a:lnTo>
                  <a:pt x="8" y="252"/>
                </a:lnTo>
                <a:lnTo>
                  <a:pt x="6" y="254"/>
                </a:lnTo>
                <a:lnTo>
                  <a:pt x="4" y="256"/>
                </a:lnTo>
                <a:lnTo>
                  <a:pt x="4" y="256"/>
                </a:lnTo>
                <a:lnTo>
                  <a:pt x="0" y="260"/>
                </a:lnTo>
                <a:lnTo>
                  <a:pt x="0" y="264"/>
                </a:lnTo>
                <a:lnTo>
                  <a:pt x="2" y="266"/>
                </a:lnTo>
                <a:lnTo>
                  <a:pt x="2" y="266"/>
                </a:lnTo>
                <a:lnTo>
                  <a:pt x="6" y="268"/>
                </a:lnTo>
                <a:lnTo>
                  <a:pt x="8" y="270"/>
                </a:lnTo>
                <a:lnTo>
                  <a:pt x="12" y="268"/>
                </a:lnTo>
                <a:lnTo>
                  <a:pt x="14" y="266"/>
                </a:lnTo>
                <a:lnTo>
                  <a:pt x="14" y="266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96"/>
          <p:cNvSpPr>
            <a:spLocks/>
          </p:cNvSpPr>
          <p:nvPr/>
        </p:nvSpPr>
        <p:spPr bwMode="auto">
          <a:xfrm>
            <a:off x="9167910" y="2688937"/>
            <a:ext cx="106405" cy="106405"/>
          </a:xfrm>
          <a:custGeom>
            <a:avLst/>
            <a:gdLst>
              <a:gd name="T0" fmla="*/ 50 w 50"/>
              <a:gd name="T1" fmla="*/ 0 h 50"/>
              <a:gd name="T2" fmla="*/ 0 w 50"/>
              <a:gd name="T3" fmla="*/ 0 h 50"/>
              <a:gd name="T4" fmla="*/ 0 w 50"/>
              <a:gd name="T5" fmla="*/ 50 h 50"/>
              <a:gd name="T6" fmla="*/ 50 w 50"/>
              <a:gd name="T7" fmla="*/ 0 h 50"/>
              <a:gd name="T8" fmla="*/ 50 w 5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50" y="0"/>
                </a:moveTo>
                <a:lnTo>
                  <a:pt x="0" y="0"/>
                </a:lnTo>
                <a:lnTo>
                  <a:pt x="0" y="50"/>
                </a:lnTo>
                <a:lnTo>
                  <a:pt x="50" y="0"/>
                </a:lnTo>
                <a:lnTo>
                  <a:pt x="50" y="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7"/>
          <p:cNvSpPr>
            <a:spLocks/>
          </p:cNvSpPr>
          <p:nvPr/>
        </p:nvSpPr>
        <p:spPr bwMode="auto">
          <a:xfrm>
            <a:off x="8635887" y="2144146"/>
            <a:ext cx="600122" cy="600122"/>
          </a:xfrm>
          <a:custGeom>
            <a:avLst/>
            <a:gdLst>
              <a:gd name="T0" fmla="*/ 274 w 282"/>
              <a:gd name="T1" fmla="*/ 118 h 282"/>
              <a:gd name="T2" fmla="*/ 164 w 282"/>
              <a:gd name="T3" fmla="*/ 8 h 282"/>
              <a:gd name="T4" fmla="*/ 164 w 282"/>
              <a:gd name="T5" fmla="*/ 8 h 282"/>
              <a:gd name="T6" fmla="*/ 158 w 282"/>
              <a:gd name="T7" fmla="*/ 4 h 282"/>
              <a:gd name="T8" fmla="*/ 154 w 282"/>
              <a:gd name="T9" fmla="*/ 2 h 282"/>
              <a:gd name="T10" fmla="*/ 142 w 282"/>
              <a:gd name="T11" fmla="*/ 0 h 282"/>
              <a:gd name="T12" fmla="*/ 130 w 282"/>
              <a:gd name="T13" fmla="*/ 2 h 282"/>
              <a:gd name="T14" fmla="*/ 126 w 282"/>
              <a:gd name="T15" fmla="*/ 4 h 282"/>
              <a:gd name="T16" fmla="*/ 120 w 282"/>
              <a:gd name="T17" fmla="*/ 8 h 282"/>
              <a:gd name="T18" fmla="*/ 10 w 282"/>
              <a:gd name="T19" fmla="*/ 118 h 282"/>
              <a:gd name="T20" fmla="*/ 10 w 282"/>
              <a:gd name="T21" fmla="*/ 118 h 282"/>
              <a:gd name="T22" fmla="*/ 6 w 282"/>
              <a:gd name="T23" fmla="*/ 124 h 282"/>
              <a:gd name="T24" fmla="*/ 2 w 282"/>
              <a:gd name="T25" fmla="*/ 128 h 282"/>
              <a:gd name="T26" fmla="*/ 0 w 282"/>
              <a:gd name="T27" fmla="*/ 140 h 282"/>
              <a:gd name="T28" fmla="*/ 2 w 282"/>
              <a:gd name="T29" fmla="*/ 152 h 282"/>
              <a:gd name="T30" fmla="*/ 6 w 282"/>
              <a:gd name="T31" fmla="*/ 156 h 282"/>
              <a:gd name="T32" fmla="*/ 10 w 282"/>
              <a:gd name="T33" fmla="*/ 162 h 282"/>
              <a:gd name="T34" fmla="*/ 120 w 282"/>
              <a:gd name="T35" fmla="*/ 272 h 282"/>
              <a:gd name="T36" fmla="*/ 120 w 282"/>
              <a:gd name="T37" fmla="*/ 272 h 282"/>
              <a:gd name="T38" fmla="*/ 126 w 282"/>
              <a:gd name="T39" fmla="*/ 276 h 282"/>
              <a:gd name="T40" fmla="*/ 130 w 282"/>
              <a:gd name="T41" fmla="*/ 280 h 282"/>
              <a:gd name="T42" fmla="*/ 142 w 282"/>
              <a:gd name="T43" fmla="*/ 282 h 282"/>
              <a:gd name="T44" fmla="*/ 154 w 282"/>
              <a:gd name="T45" fmla="*/ 280 h 282"/>
              <a:gd name="T46" fmla="*/ 158 w 282"/>
              <a:gd name="T47" fmla="*/ 276 h 282"/>
              <a:gd name="T48" fmla="*/ 164 w 282"/>
              <a:gd name="T49" fmla="*/ 272 h 282"/>
              <a:gd name="T50" fmla="*/ 274 w 282"/>
              <a:gd name="T51" fmla="*/ 162 h 282"/>
              <a:gd name="T52" fmla="*/ 274 w 282"/>
              <a:gd name="T53" fmla="*/ 162 h 282"/>
              <a:gd name="T54" fmla="*/ 278 w 282"/>
              <a:gd name="T55" fmla="*/ 156 h 282"/>
              <a:gd name="T56" fmla="*/ 280 w 282"/>
              <a:gd name="T57" fmla="*/ 152 h 282"/>
              <a:gd name="T58" fmla="*/ 282 w 282"/>
              <a:gd name="T59" fmla="*/ 140 h 282"/>
              <a:gd name="T60" fmla="*/ 280 w 282"/>
              <a:gd name="T61" fmla="*/ 128 h 282"/>
              <a:gd name="T62" fmla="*/ 278 w 282"/>
              <a:gd name="T63" fmla="*/ 124 h 282"/>
              <a:gd name="T64" fmla="*/ 274 w 282"/>
              <a:gd name="T65" fmla="*/ 118 h 282"/>
              <a:gd name="T66" fmla="*/ 274 w 282"/>
              <a:gd name="T67" fmla="*/ 11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82">
                <a:moveTo>
                  <a:pt x="274" y="118"/>
                </a:moveTo>
                <a:lnTo>
                  <a:pt x="164" y="8"/>
                </a:lnTo>
                <a:lnTo>
                  <a:pt x="164" y="8"/>
                </a:lnTo>
                <a:lnTo>
                  <a:pt x="158" y="4"/>
                </a:lnTo>
                <a:lnTo>
                  <a:pt x="154" y="2"/>
                </a:lnTo>
                <a:lnTo>
                  <a:pt x="142" y="0"/>
                </a:lnTo>
                <a:lnTo>
                  <a:pt x="130" y="2"/>
                </a:lnTo>
                <a:lnTo>
                  <a:pt x="126" y="4"/>
                </a:lnTo>
                <a:lnTo>
                  <a:pt x="120" y="8"/>
                </a:lnTo>
                <a:lnTo>
                  <a:pt x="10" y="118"/>
                </a:lnTo>
                <a:lnTo>
                  <a:pt x="10" y="118"/>
                </a:lnTo>
                <a:lnTo>
                  <a:pt x="6" y="124"/>
                </a:lnTo>
                <a:lnTo>
                  <a:pt x="2" y="128"/>
                </a:lnTo>
                <a:lnTo>
                  <a:pt x="0" y="140"/>
                </a:lnTo>
                <a:lnTo>
                  <a:pt x="2" y="152"/>
                </a:lnTo>
                <a:lnTo>
                  <a:pt x="6" y="156"/>
                </a:lnTo>
                <a:lnTo>
                  <a:pt x="10" y="162"/>
                </a:lnTo>
                <a:lnTo>
                  <a:pt x="120" y="272"/>
                </a:lnTo>
                <a:lnTo>
                  <a:pt x="120" y="272"/>
                </a:lnTo>
                <a:lnTo>
                  <a:pt x="126" y="276"/>
                </a:lnTo>
                <a:lnTo>
                  <a:pt x="130" y="280"/>
                </a:lnTo>
                <a:lnTo>
                  <a:pt x="142" y="282"/>
                </a:lnTo>
                <a:lnTo>
                  <a:pt x="154" y="280"/>
                </a:lnTo>
                <a:lnTo>
                  <a:pt x="158" y="276"/>
                </a:lnTo>
                <a:lnTo>
                  <a:pt x="164" y="272"/>
                </a:lnTo>
                <a:lnTo>
                  <a:pt x="274" y="162"/>
                </a:lnTo>
                <a:lnTo>
                  <a:pt x="274" y="162"/>
                </a:lnTo>
                <a:lnTo>
                  <a:pt x="278" y="156"/>
                </a:lnTo>
                <a:lnTo>
                  <a:pt x="280" y="152"/>
                </a:lnTo>
                <a:lnTo>
                  <a:pt x="282" y="140"/>
                </a:lnTo>
                <a:lnTo>
                  <a:pt x="280" y="128"/>
                </a:lnTo>
                <a:lnTo>
                  <a:pt x="278" y="124"/>
                </a:lnTo>
                <a:lnTo>
                  <a:pt x="274" y="118"/>
                </a:lnTo>
                <a:lnTo>
                  <a:pt x="274" y="118"/>
                </a:lnTo>
                <a:close/>
              </a:path>
            </a:pathLst>
          </a:custGeom>
          <a:solidFill>
            <a:srgbClr val="A0D2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8"/>
          <p:cNvSpPr>
            <a:spLocks/>
          </p:cNvSpPr>
          <p:nvPr/>
        </p:nvSpPr>
        <p:spPr bwMode="auto">
          <a:xfrm>
            <a:off x="8776341" y="2399517"/>
            <a:ext cx="89380" cy="110661"/>
          </a:xfrm>
          <a:custGeom>
            <a:avLst/>
            <a:gdLst>
              <a:gd name="T0" fmla="*/ 0 w 42"/>
              <a:gd name="T1" fmla="*/ 52 h 52"/>
              <a:gd name="T2" fmla="*/ 0 w 42"/>
              <a:gd name="T3" fmla="*/ 46 h 52"/>
              <a:gd name="T4" fmla="*/ 2 w 42"/>
              <a:gd name="T5" fmla="*/ 38 h 52"/>
              <a:gd name="T6" fmla="*/ 6 w 42"/>
              <a:gd name="T7" fmla="*/ 34 h 52"/>
              <a:gd name="T8" fmla="*/ 14 w 42"/>
              <a:gd name="T9" fmla="*/ 28 h 52"/>
              <a:gd name="T10" fmla="*/ 20 w 42"/>
              <a:gd name="T11" fmla="*/ 26 h 52"/>
              <a:gd name="T12" fmla="*/ 24 w 42"/>
              <a:gd name="T13" fmla="*/ 22 h 52"/>
              <a:gd name="T14" fmla="*/ 28 w 42"/>
              <a:gd name="T15" fmla="*/ 20 h 52"/>
              <a:gd name="T16" fmla="*/ 28 w 42"/>
              <a:gd name="T17" fmla="*/ 16 h 52"/>
              <a:gd name="T18" fmla="*/ 26 w 42"/>
              <a:gd name="T19" fmla="*/ 12 h 52"/>
              <a:gd name="T20" fmla="*/ 20 w 42"/>
              <a:gd name="T21" fmla="*/ 10 h 52"/>
              <a:gd name="T22" fmla="*/ 16 w 42"/>
              <a:gd name="T23" fmla="*/ 10 h 52"/>
              <a:gd name="T24" fmla="*/ 12 w 42"/>
              <a:gd name="T25" fmla="*/ 12 h 52"/>
              <a:gd name="T26" fmla="*/ 10 w 42"/>
              <a:gd name="T27" fmla="*/ 14 h 52"/>
              <a:gd name="T28" fmla="*/ 8 w 42"/>
              <a:gd name="T29" fmla="*/ 18 h 52"/>
              <a:gd name="T30" fmla="*/ 0 w 42"/>
              <a:gd name="T31" fmla="*/ 8 h 52"/>
              <a:gd name="T32" fmla="*/ 4 w 42"/>
              <a:gd name="T33" fmla="*/ 6 h 52"/>
              <a:gd name="T34" fmla="*/ 8 w 42"/>
              <a:gd name="T35" fmla="*/ 2 h 52"/>
              <a:gd name="T36" fmla="*/ 14 w 42"/>
              <a:gd name="T37" fmla="*/ 0 h 52"/>
              <a:gd name="T38" fmla="*/ 22 w 42"/>
              <a:gd name="T39" fmla="*/ 0 h 52"/>
              <a:gd name="T40" fmla="*/ 30 w 42"/>
              <a:gd name="T41" fmla="*/ 0 h 52"/>
              <a:gd name="T42" fmla="*/ 36 w 42"/>
              <a:gd name="T43" fmla="*/ 4 h 52"/>
              <a:gd name="T44" fmla="*/ 40 w 42"/>
              <a:gd name="T45" fmla="*/ 8 h 52"/>
              <a:gd name="T46" fmla="*/ 42 w 42"/>
              <a:gd name="T47" fmla="*/ 16 h 52"/>
              <a:gd name="T48" fmla="*/ 40 w 42"/>
              <a:gd name="T49" fmla="*/ 20 h 52"/>
              <a:gd name="T50" fmla="*/ 38 w 42"/>
              <a:gd name="T51" fmla="*/ 26 h 52"/>
              <a:gd name="T52" fmla="*/ 34 w 42"/>
              <a:gd name="T53" fmla="*/ 28 h 52"/>
              <a:gd name="T54" fmla="*/ 30 w 42"/>
              <a:gd name="T55" fmla="*/ 30 h 52"/>
              <a:gd name="T56" fmla="*/ 26 w 42"/>
              <a:gd name="T57" fmla="*/ 34 h 52"/>
              <a:gd name="T58" fmla="*/ 22 w 42"/>
              <a:gd name="T59" fmla="*/ 36 h 52"/>
              <a:gd name="T60" fmla="*/ 18 w 42"/>
              <a:gd name="T61" fmla="*/ 38 h 52"/>
              <a:gd name="T62" fmla="*/ 42 w 42"/>
              <a:gd name="T63" fmla="*/ 42 h 52"/>
              <a:gd name="T64" fmla="*/ 0 w 42"/>
              <a:gd name="T6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52">
                <a:moveTo>
                  <a:pt x="0" y="52"/>
                </a:moveTo>
                <a:lnTo>
                  <a:pt x="0" y="52"/>
                </a:lnTo>
                <a:lnTo>
                  <a:pt x="0" y="46"/>
                </a:lnTo>
                <a:lnTo>
                  <a:pt x="0" y="46"/>
                </a:lnTo>
                <a:lnTo>
                  <a:pt x="2" y="38"/>
                </a:lnTo>
                <a:lnTo>
                  <a:pt x="2" y="38"/>
                </a:lnTo>
                <a:lnTo>
                  <a:pt x="6" y="34"/>
                </a:lnTo>
                <a:lnTo>
                  <a:pt x="6" y="34"/>
                </a:lnTo>
                <a:lnTo>
                  <a:pt x="14" y="28"/>
                </a:lnTo>
                <a:lnTo>
                  <a:pt x="14" y="28"/>
                </a:lnTo>
                <a:lnTo>
                  <a:pt x="20" y="26"/>
                </a:lnTo>
                <a:lnTo>
                  <a:pt x="20" y="26"/>
                </a:lnTo>
                <a:lnTo>
                  <a:pt x="24" y="22"/>
                </a:lnTo>
                <a:lnTo>
                  <a:pt x="24" y="22"/>
                </a:lnTo>
                <a:lnTo>
                  <a:pt x="28" y="20"/>
                </a:lnTo>
                <a:lnTo>
                  <a:pt x="28" y="20"/>
                </a:lnTo>
                <a:lnTo>
                  <a:pt x="28" y="16"/>
                </a:lnTo>
                <a:lnTo>
                  <a:pt x="28" y="16"/>
                </a:lnTo>
                <a:lnTo>
                  <a:pt x="26" y="12"/>
                </a:lnTo>
                <a:lnTo>
                  <a:pt x="26" y="12"/>
                </a:lnTo>
                <a:lnTo>
                  <a:pt x="24" y="10"/>
                </a:lnTo>
                <a:lnTo>
                  <a:pt x="20" y="10"/>
                </a:lnTo>
                <a:lnTo>
                  <a:pt x="20" y="10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4"/>
                </a:lnTo>
                <a:lnTo>
                  <a:pt x="10" y="14"/>
                </a:lnTo>
                <a:lnTo>
                  <a:pt x="8" y="18"/>
                </a:lnTo>
                <a:lnTo>
                  <a:pt x="0" y="8"/>
                </a:lnTo>
                <a:lnTo>
                  <a:pt x="0" y="8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2" y="0"/>
                </a:lnTo>
                <a:lnTo>
                  <a:pt x="22" y="0"/>
                </a:lnTo>
                <a:lnTo>
                  <a:pt x="30" y="0"/>
                </a:lnTo>
                <a:lnTo>
                  <a:pt x="30" y="0"/>
                </a:lnTo>
                <a:lnTo>
                  <a:pt x="36" y="4"/>
                </a:lnTo>
                <a:lnTo>
                  <a:pt x="36" y="4"/>
                </a:lnTo>
                <a:lnTo>
                  <a:pt x="40" y="8"/>
                </a:lnTo>
                <a:lnTo>
                  <a:pt x="40" y="8"/>
                </a:lnTo>
                <a:lnTo>
                  <a:pt x="42" y="16"/>
                </a:lnTo>
                <a:lnTo>
                  <a:pt x="42" y="16"/>
                </a:lnTo>
                <a:lnTo>
                  <a:pt x="40" y="20"/>
                </a:lnTo>
                <a:lnTo>
                  <a:pt x="40" y="20"/>
                </a:lnTo>
                <a:lnTo>
                  <a:pt x="38" y="26"/>
                </a:lnTo>
                <a:lnTo>
                  <a:pt x="38" y="26"/>
                </a:lnTo>
                <a:lnTo>
                  <a:pt x="34" y="28"/>
                </a:lnTo>
                <a:lnTo>
                  <a:pt x="34" y="28"/>
                </a:lnTo>
                <a:lnTo>
                  <a:pt x="30" y="30"/>
                </a:lnTo>
                <a:lnTo>
                  <a:pt x="30" y="30"/>
                </a:lnTo>
                <a:lnTo>
                  <a:pt x="26" y="34"/>
                </a:lnTo>
                <a:lnTo>
                  <a:pt x="26" y="34"/>
                </a:lnTo>
                <a:lnTo>
                  <a:pt x="22" y="36"/>
                </a:lnTo>
                <a:lnTo>
                  <a:pt x="22" y="36"/>
                </a:lnTo>
                <a:lnTo>
                  <a:pt x="18" y="38"/>
                </a:lnTo>
                <a:lnTo>
                  <a:pt x="18" y="38"/>
                </a:lnTo>
                <a:lnTo>
                  <a:pt x="16" y="42"/>
                </a:lnTo>
                <a:lnTo>
                  <a:pt x="42" y="42"/>
                </a:lnTo>
                <a:lnTo>
                  <a:pt x="42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99"/>
          <p:cNvSpPr>
            <a:spLocks/>
          </p:cNvSpPr>
          <p:nvPr/>
        </p:nvSpPr>
        <p:spPr bwMode="auto">
          <a:xfrm>
            <a:off x="8882745" y="2399517"/>
            <a:ext cx="93636" cy="140454"/>
          </a:xfrm>
          <a:custGeom>
            <a:avLst/>
            <a:gdLst>
              <a:gd name="T0" fmla="*/ 24 w 44"/>
              <a:gd name="T1" fmla="*/ 24 h 66"/>
              <a:gd name="T2" fmla="*/ 32 w 44"/>
              <a:gd name="T3" fmla="*/ 26 h 66"/>
              <a:gd name="T4" fmla="*/ 38 w 44"/>
              <a:gd name="T5" fmla="*/ 30 h 66"/>
              <a:gd name="T6" fmla="*/ 42 w 44"/>
              <a:gd name="T7" fmla="*/ 36 h 66"/>
              <a:gd name="T8" fmla="*/ 44 w 44"/>
              <a:gd name="T9" fmla="*/ 44 h 66"/>
              <a:gd name="T10" fmla="*/ 42 w 44"/>
              <a:gd name="T11" fmla="*/ 54 h 66"/>
              <a:gd name="T12" fmla="*/ 38 w 44"/>
              <a:gd name="T13" fmla="*/ 60 h 66"/>
              <a:gd name="T14" fmla="*/ 30 w 44"/>
              <a:gd name="T15" fmla="*/ 64 h 66"/>
              <a:gd name="T16" fmla="*/ 20 w 44"/>
              <a:gd name="T17" fmla="*/ 66 h 66"/>
              <a:gd name="T18" fmla="*/ 8 w 44"/>
              <a:gd name="T19" fmla="*/ 62 h 66"/>
              <a:gd name="T20" fmla="*/ 4 w 44"/>
              <a:gd name="T21" fmla="*/ 60 h 66"/>
              <a:gd name="T22" fmla="*/ 6 w 44"/>
              <a:gd name="T23" fmla="*/ 48 h 66"/>
              <a:gd name="T24" fmla="*/ 12 w 44"/>
              <a:gd name="T25" fmla="*/ 54 h 66"/>
              <a:gd name="T26" fmla="*/ 20 w 44"/>
              <a:gd name="T27" fmla="*/ 56 h 66"/>
              <a:gd name="T28" fmla="*/ 26 w 44"/>
              <a:gd name="T29" fmla="*/ 54 h 66"/>
              <a:gd name="T30" fmla="*/ 28 w 44"/>
              <a:gd name="T31" fmla="*/ 52 h 66"/>
              <a:gd name="T32" fmla="*/ 32 w 44"/>
              <a:gd name="T33" fmla="*/ 44 h 66"/>
              <a:gd name="T34" fmla="*/ 32 w 44"/>
              <a:gd name="T35" fmla="*/ 40 h 66"/>
              <a:gd name="T36" fmla="*/ 28 w 44"/>
              <a:gd name="T37" fmla="*/ 36 h 66"/>
              <a:gd name="T38" fmla="*/ 22 w 44"/>
              <a:gd name="T39" fmla="*/ 34 h 66"/>
              <a:gd name="T40" fmla="*/ 16 w 44"/>
              <a:gd name="T41" fmla="*/ 36 h 66"/>
              <a:gd name="T42" fmla="*/ 12 w 44"/>
              <a:gd name="T43" fmla="*/ 38 h 66"/>
              <a:gd name="T44" fmla="*/ 2 w 44"/>
              <a:gd name="T45" fmla="*/ 38 h 66"/>
              <a:gd name="T46" fmla="*/ 2 w 44"/>
              <a:gd name="T47" fmla="*/ 36 h 66"/>
              <a:gd name="T48" fmla="*/ 2 w 44"/>
              <a:gd name="T49" fmla="*/ 32 h 66"/>
              <a:gd name="T50" fmla="*/ 4 w 44"/>
              <a:gd name="T51" fmla="*/ 26 h 66"/>
              <a:gd name="T52" fmla="*/ 4 w 44"/>
              <a:gd name="T53" fmla="*/ 20 h 66"/>
              <a:gd name="T54" fmla="*/ 40 w 44"/>
              <a:gd name="T55" fmla="*/ 0 h 66"/>
              <a:gd name="T56" fmla="*/ 18 w 44"/>
              <a:gd name="T57" fmla="*/ 12 h 66"/>
              <a:gd name="T58" fmla="*/ 14 w 44"/>
              <a:gd name="T59" fmla="*/ 26 h 66"/>
              <a:gd name="T60" fmla="*/ 18 w 44"/>
              <a:gd name="T61" fmla="*/ 24 h 66"/>
              <a:gd name="T62" fmla="*/ 24 w 44"/>
              <a:gd name="T63" fmla="*/ 2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" h="66">
                <a:moveTo>
                  <a:pt x="24" y="24"/>
                </a:moveTo>
                <a:lnTo>
                  <a:pt x="24" y="24"/>
                </a:lnTo>
                <a:lnTo>
                  <a:pt x="32" y="26"/>
                </a:lnTo>
                <a:lnTo>
                  <a:pt x="32" y="26"/>
                </a:lnTo>
                <a:lnTo>
                  <a:pt x="38" y="30"/>
                </a:lnTo>
                <a:lnTo>
                  <a:pt x="38" y="30"/>
                </a:lnTo>
                <a:lnTo>
                  <a:pt x="42" y="36"/>
                </a:lnTo>
                <a:lnTo>
                  <a:pt x="42" y="36"/>
                </a:lnTo>
                <a:lnTo>
                  <a:pt x="44" y="44"/>
                </a:lnTo>
                <a:lnTo>
                  <a:pt x="44" y="44"/>
                </a:lnTo>
                <a:lnTo>
                  <a:pt x="42" y="54"/>
                </a:lnTo>
                <a:lnTo>
                  <a:pt x="42" y="54"/>
                </a:lnTo>
                <a:lnTo>
                  <a:pt x="38" y="60"/>
                </a:lnTo>
                <a:lnTo>
                  <a:pt x="38" y="60"/>
                </a:lnTo>
                <a:lnTo>
                  <a:pt x="30" y="64"/>
                </a:lnTo>
                <a:lnTo>
                  <a:pt x="30" y="64"/>
                </a:lnTo>
                <a:lnTo>
                  <a:pt x="20" y="66"/>
                </a:lnTo>
                <a:lnTo>
                  <a:pt x="20" y="66"/>
                </a:lnTo>
                <a:lnTo>
                  <a:pt x="14" y="66"/>
                </a:lnTo>
                <a:lnTo>
                  <a:pt x="8" y="62"/>
                </a:lnTo>
                <a:lnTo>
                  <a:pt x="8" y="62"/>
                </a:lnTo>
                <a:lnTo>
                  <a:pt x="4" y="60"/>
                </a:lnTo>
                <a:lnTo>
                  <a:pt x="0" y="54"/>
                </a:lnTo>
                <a:lnTo>
                  <a:pt x="6" y="48"/>
                </a:lnTo>
                <a:lnTo>
                  <a:pt x="6" y="48"/>
                </a:lnTo>
                <a:lnTo>
                  <a:pt x="12" y="54"/>
                </a:lnTo>
                <a:lnTo>
                  <a:pt x="12" y="54"/>
                </a:lnTo>
                <a:lnTo>
                  <a:pt x="20" y="56"/>
                </a:lnTo>
                <a:lnTo>
                  <a:pt x="20" y="56"/>
                </a:lnTo>
                <a:lnTo>
                  <a:pt x="26" y="54"/>
                </a:lnTo>
                <a:lnTo>
                  <a:pt x="28" y="52"/>
                </a:lnTo>
                <a:lnTo>
                  <a:pt x="28" y="52"/>
                </a:lnTo>
                <a:lnTo>
                  <a:pt x="32" y="48"/>
                </a:lnTo>
                <a:lnTo>
                  <a:pt x="32" y="44"/>
                </a:lnTo>
                <a:lnTo>
                  <a:pt x="32" y="44"/>
                </a:lnTo>
                <a:lnTo>
                  <a:pt x="32" y="40"/>
                </a:lnTo>
                <a:lnTo>
                  <a:pt x="28" y="36"/>
                </a:lnTo>
                <a:lnTo>
                  <a:pt x="28" y="36"/>
                </a:lnTo>
                <a:lnTo>
                  <a:pt x="26" y="34"/>
                </a:lnTo>
                <a:lnTo>
                  <a:pt x="22" y="34"/>
                </a:lnTo>
                <a:lnTo>
                  <a:pt x="22" y="34"/>
                </a:lnTo>
                <a:lnTo>
                  <a:pt x="16" y="36"/>
                </a:lnTo>
                <a:lnTo>
                  <a:pt x="16" y="36"/>
                </a:lnTo>
                <a:lnTo>
                  <a:pt x="12" y="38"/>
                </a:lnTo>
                <a:lnTo>
                  <a:pt x="2" y="38"/>
                </a:lnTo>
                <a:lnTo>
                  <a:pt x="2" y="38"/>
                </a:lnTo>
                <a:lnTo>
                  <a:pt x="2" y="36"/>
                </a:lnTo>
                <a:lnTo>
                  <a:pt x="2" y="36"/>
                </a:lnTo>
                <a:lnTo>
                  <a:pt x="2" y="32"/>
                </a:lnTo>
                <a:lnTo>
                  <a:pt x="2" y="32"/>
                </a:lnTo>
                <a:lnTo>
                  <a:pt x="4" y="26"/>
                </a:lnTo>
                <a:lnTo>
                  <a:pt x="4" y="26"/>
                </a:lnTo>
                <a:lnTo>
                  <a:pt x="4" y="20"/>
                </a:lnTo>
                <a:lnTo>
                  <a:pt x="4" y="20"/>
                </a:lnTo>
                <a:lnTo>
                  <a:pt x="8" y="0"/>
                </a:lnTo>
                <a:lnTo>
                  <a:pt x="40" y="0"/>
                </a:lnTo>
                <a:lnTo>
                  <a:pt x="40" y="12"/>
                </a:lnTo>
                <a:lnTo>
                  <a:pt x="18" y="12"/>
                </a:lnTo>
                <a:lnTo>
                  <a:pt x="14" y="26"/>
                </a:lnTo>
                <a:lnTo>
                  <a:pt x="14" y="26"/>
                </a:lnTo>
                <a:lnTo>
                  <a:pt x="18" y="24"/>
                </a:lnTo>
                <a:lnTo>
                  <a:pt x="18" y="24"/>
                </a:lnTo>
                <a:lnTo>
                  <a:pt x="24" y="24"/>
                </a:ln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00"/>
          <p:cNvSpPr>
            <a:spLocks noEditPoints="1"/>
          </p:cNvSpPr>
          <p:nvPr/>
        </p:nvSpPr>
        <p:spPr bwMode="auto">
          <a:xfrm>
            <a:off x="8989150" y="2373980"/>
            <a:ext cx="140454" cy="140454"/>
          </a:xfrm>
          <a:custGeom>
            <a:avLst/>
            <a:gdLst>
              <a:gd name="T0" fmla="*/ 10 w 66"/>
              <a:gd name="T1" fmla="*/ 26 h 66"/>
              <a:gd name="T2" fmla="*/ 4 w 66"/>
              <a:gd name="T3" fmla="*/ 22 h 66"/>
              <a:gd name="T4" fmla="*/ 0 w 66"/>
              <a:gd name="T5" fmla="*/ 12 h 66"/>
              <a:gd name="T6" fmla="*/ 2 w 66"/>
              <a:gd name="T7" fmla="*/ 8 h 66"/>
              <a:gd name="T8" fmla="*/ 10 w 66"/>
              <a:gd name="T9" fmla="*/ 0 h 66"/>
              <a:gd name="T10" fmla="*/ 16 w 66"/>
              <a:gd name="T11" fmla="*/ 0 h 66"/>
              <a:gd name="T12" fmla="*/ 26 w 66"/>
              <a:gd name="T13" fmla="*/ 4 h 66"/>
              <a:gd name="T14" fmla="*/ 28 w 66"/>
              <a:gd name="T15" fmla="*/ 8 h 66"/>
              <a:gd name="T16" fmla="*/ 28 w 66"/>
              <a:gd name="T17" fmla="*/ 18 h 66"/>
              <a:gd name="T18" fmla="*/ 26 w 66"/>
              <a:gd name="T19" fmla="*/ 22 h 66"/>
              <a:gd name="T20" fmla="*/ 16 w 66"/>
              <a:gd name="T21" fmla="*/ 26 h 66"/>
              <a:gd name="T22" fmla="*/ 16 w 66"/>
              <a:gd name="T23" fmla="*/ 20 h 66"/>
              <a:gd name="T24" fmla="*/ 20 w 66"/>
              <a:gd name="T25" fmla="*/ 18 h 66"/>
              <a:gd name="T26" fmla="*/ 22 w 66"/>
              <a:gd name="T27" fmla="*/ 16 h 66"/>
              <a:gd name="T28" fmla="*/ 20 w 66"/>
              <a:gd name="T29" fmla="*/ 8 h 66"/>
              <a:gd name="T30" fmla="*/ 16 w 66"/>
              <a:gd name="T31" fmla="*/ 6 h 66"/>
              <a:gd name="T32" fmla="*/ 10 w 66"/>
              <a:gd name="T33" fmla="*/ 8 h 66"/>
              <a:gd name="T34" fmla="*/ 10 w 66"/>
              <a:gd name="T35" fmla="*/ 10 h 66"/>
              <a:gd name="T36" fmla="*/ 10 w 66"/>
              <a:gd name="T37" fmla="*/ 18 h 66"/>
              <a:gd name="T38" fmla="*/ 16 w 66"/>
              <a:gd name="T39" fmla="*/ 20 h 66"/>
              <a:gd name="T40" fmla="*/ 44 w 66"/>
              <a:gd name="T41" fmla="*/ 64 h 66"/>
              <a:gd name="T42" fmla="*/ 40 w 66"/>
              <a:gd name="T43" fmla="*/ 62 h 66"/>
              <a:gd name="T44" fmla="*/ 36 w 66"/>
              <a:gd name="T45" fmla="*/ 52 h 66"/>
              <a:gd name="T46" fmla="*/ 36 w 66"/>
              <a:gd name="T47" fmla="*/ 46 h 66"/>
              <a:gd name="T48" fmla="*/ 44 w 66"/>
              <a:gd name="T49" fmla="*/ 38 h 66"/>
              <a:gd name="T50" fmla="*/ 50 w 66"/>
              <a:gd name="T51" fmla="*/ 38 h 66"/>
              <a:gd name="T52" fmla="*/ 60 w 66"/>
              <a:gd name="T53" fmla="*/ 42 h 66"/>
              <a:gd name="T54" fmla="*/ 64 w 66"/>
              <a:gd name="T55" fmla="*/ 46 h 66"/>
              <a:gd name="T56" fmla="*/ 64 w 66"/>
              <a:gd name="T57" fmla="*/ 58 h 66"/>
              <a:gd name="T58" fmla="*/ 60 w 66"/>
              <a:gd name="T59" fmla="*/ 62 h 66"/>
              <a:gd name="T60" fmla="*/ 50 w 66"/>
              <a:gd name="T61" fmla="*/ 66 h 66"/>
              <a:gd name="T62" fmla="*/ 50 w 66"/>
              <a:gd name="T63" fmla="*/ 60 h 66"/>
              <a:gd name="T64" fmla="*/ 54 w 66"/>
              <a:gd name="T65" fmla="*/ 56 h 66"/>
              <a:gd name="T66" fmla="*/ 56 w 66"/>
              <a:gd name="T67" fmla="*/ 54 h 66"/>
              <a:gd name="T68" fmla="*/ 56 w 66"/>
              <a:gd name="T69" fmla="*/ 48 h 66"/>
              <a:gd name="T70" fmla="*/ 54 w 66"/>
              <a:gd name="T71" fmla="*/ 46 h 66"/>
              <a:gd name="T72" fmla="*/ 50 w 66"/>
              <a:gd name="T73" fmla="*/ 44 h 66"/>
              <a:gd name="T74" fmla="*/ 48 w 66"/>
              <a:gd name="T75" fmla="*/ 44 h 66"/>
              <a:gd name="T76" fmla="*/ 44 w 66"/>
              <a:gd name="T77" fmla="*/ 48 h 66"/>
              <a:gd name="T78" fmla="*/ 44 w 66"/>
              <a:gd name="T79" fmla="*/ 52 h 66"/>
              <a:gd name="T80" fmla="*/ 50 w 66"/>
              <a:gd name="T81" fmla="*/ 60 h 66"/>
              <a:gd name="T82" fmla="*/ 30 w 66"/>
              <a:gd name="T83" fmla="*/ 30 h 66"/>
              <a:gd name="T84" fmla="*/ 36 w 66"/>
              <a:gd name="T85" fmla="*/ 34 h 66"/>
              <a:gd name="T86" fmla="*/ 6 w 66"/>
              <a:gd name="T8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6" h="66">
                <a:moveTo>
                  <a:pt x="16" y="26"/>
                </a:moveTo>
                <a:lnTo>
                  <a:pt x="16" y="26"/>
                </a:lnTo>
                <a:lnTo>
                  <a:pt x="10" y="26"/>
                </a:lnTo>
                <a:lnTo>
                  <a:pt x="10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30" y="12"/>
                </a:lnTo>
                <a:lnTo>
                  <a:pt x="30" y="12"/>
                </a:lnTo>
                <a:lnTo>
                  <a:pt x="28" y="18"/>
                </a:lnTo>
                <a:lnTo>
                  <a:pt x="28" y="18"/>
                </a:lnTo>
                <a:lnTo>
                  <a:pt x="26" y="22"/>
                </a:lnTo>
                <a:lnTo>
                  <a:pt x="26" y="22"/>
                </a:lnTo>
                <a:lnTo>
                  <a:pt x="20" y="26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close/>
                <a:moveTo>
                  <a:pt x="16" y="20"/>
                </a:moveTo>
                <a:lnTo>
                  <a:pt x="16" y="20"/>
                </a:lnTo>
                <a:lnTo>
                  <a:pt x="18" y="20"/>
                </a:lnTo>
                <a:lnTo>
                  <a:pt x="18" y="20"/>
                </a:lnTo>
                <a:lnTo>
                  <a:pt x="20" y="18"/>
                </a:lnTo>
                <a:lnTo>
                  <a:pt x="20" y="18"/>
                </a:lnTo>
                <a:lnTo>
                  <a:pt x="22" y="16"/>
                </a:lnTo>
                <a:lnTo>
                  <a:pt x="22" y="16"/>
                </a:lnTo>
                <a:lnTo>
                  <a:pt x="22" y="12"/>
                </a:ln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6" y="6"/>
                </a:lnTo>
                <a:lnTo>
                  <a:pt x="16" y="6"/>
                </a:lnTo>
                <a:lnTo>
                  <a:pt x="12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8" y="12"/>
                </a:lnTo>
                <a:lnTo>
                  <a:pt x="8" y="12"/>
                </a:lnTo>
                <a:lnTo>
                  <a:pt x="10" y="18"/>
                </a:lnTo>
                <a:lnTo>
                  <a:pt x="10" y="18"/>
                </a:lnTo>
                <a:lnTo>
                  <a:pt x="16" y="20"/>
                </a:lnTo>
                <a:lnTo>
                  <a:pt x="16" y="20"/>
                </a:lnTo>
                <a:close/>
                <a:moveTo>
                  <a:pt x="50" y="66"/>
                </a:moveTo>
                <a:lnTo>
                  <a:pt x="50" y="66"/>
                </a:lnTo>
                <a:lnTo>
                  <a:pt x="44" y="64"/>
                </a:lnTo>
                <a:lnTo>
                  <a:pt x="44" y="64"/>
                </a:lnTo>
                <a:lnTo>
                  <a:pt x="40" y="62"/>
                </a:lnTo>
                <a:lnTo>
                  <a:pt x="40" y="62"/>
                </a:lnTo>
                <a:lnTo>
                  <a:pt x="36" y="58"/>
                </a:lnTo>
                <a:lnTo>
                  <a:pt x="36" y="58"/>
                </a:lnTo>
                <a:lnTo>
                  <a:pt x="36" y="52"/>
                </a:lnTo>
                <a:lnTo>
                  <a:pt x="36" y="52"/>
                </a:lnTo>
                <a:lnTo>
                  <a:pt x="36" y="46"/>
                </a:lnTo>
                <a:lnTo>
                  <a:pt x="36" y="46"/>
                </a:lnTo>
                <a:lnTo>
                  <a:pt x="40" y="42"/>
                </a:lnTo>
                <a:lnTo>
                  <a:pt x="40" y="42"/>
                </a:lnTo>
                <a:lnTo>
                  <a:pt x="44" y="38"/>
                </a:lnTo>
                <a:lnTo>
                  <a:pt x="44" y="38"/>
                </a:lnTo>
                <a:lnTo>
                  <a:pt x="50" y="38"/>
                </a:lnTo>
                <a:lnTo>
                  <a:pt x="50" y="38"/>
                </a:lnTo>
                <a:lnTo>
                  <a:pt x="56" y="38"/>
                </a:lnTo>
                <a:lnTo>
                  <a:pt x="56" y="38"/>
                </a:lnTo>
                <a:lnTo>
                  <a:pt x="60" y="42"/>
                </a:lnTo>
                <a:lnTo>
                  <a:pt x="60" y="42"/>
                </a:lnTo>
                <a:lnTo>
                  <a:pt x="64" y="46"/>
                </a:lnTo>
                <a:lnTo>
                  <a:pt x="64" y="46"/>
                </a:lnTo>
                <a:lnTo>
                  <a:pt x="66" y="52"/>
                </a:lnTo>
                <a:lnTo>
                  <a:pt x="66" y="52"/>
                </a:lnTo>
                <a:lnTo>
                  <a:pt x="64" y="58"/>
                </a:lnTo>
                <a:lnTo>
                  <a:pt x="64" y="58"/>
                </a:lnTo>
                <a:lnTo>
                  <a:pt x="60" y="62"/>
                </a:lnTo>
                <a:lnTo>
                  <a:pt x="60" y="62"/>
                </a:lnTo>
                <a:lnTo>
                  <a:pt x="56" y="64"/>
                </a:lnTo>
                <a:lnTo>
                  <a:pt x="56" y="64"/>
                </a:lnTo>
                <a:lnTo>
                  <a:pt x="50" y="66"/>
                </a:lnTo>
                <a:lnTo>
                  <a:pt x="50" y="66"/>
                </a:lnTo>
                <a:close/>
                <a:moveTo>
                  <a:pt x="50" y="60"/>
                </a:moveTo>
                <a:lnTo>
                  <a:pt x="50" y="60"/>
                </a:lnTo>
                <a:lnTo>
                  <a:pt x="52" y="58"/>
                </a:lnTo>
                <a:lnTo>
                  <a:pt x="52" y="58"/>
                </a:lnTo>
                <a:lnTo>
                  <a:pt x="54" y="56"/>
                </a:lnTo>
                <a:lnTo>
                  <a:pt x="54" y="56"/>
                </a:lnTo>
                <a:lnTo>
                  <a:pt x="56" y="54"/>
                </a:lnTo>
                <a:lnTo>
                  <a:pt x="56" y="54"/>
                </a:lnTo>
                <a:lnTo>
                  <a:pt x="56" y="52"/>
                </a:lnTo>
                <a:lnTo>
                  <a:pt x="56" y="52"/>
                </a:lnTo>
                <a:lnTo>
                  <a:pt x="56" y="48"/>
                </a:lnTo>
                <a:lnTo>
                  <a:pt x="56" y="48"/>
                </a:lnTo>
                <a:lnTo>
                  <a:pt x="54" y="46"/>
                </a:lnTo>
                <a:lnTo>
                  <a:pt x="54" y="46"/>
                </a:lnTo>
                <a:lnTo>
                  <a:pt x="52" y="44"/>
                </a:lnTo>
                <a:lnTo>
                  <a:pt x="52" y="44"/>
                </a:lnTo>
                <a:lnTo>
                  <a:pt x="50" y="44"/>
                </a:lnTo>
                <a:lnTo>
                  <a:pt x="50" y="44"/>
                </a:lnTo>
                <a:lnTo>
                  <a:pt x="48" y="44"/>
                </a:lnTo>
                <a:lnTo>
                  <a:pt x="48" y="44"/>
                </a:lnTo>
                <a:lnTo>
                  <a:pt x="46" y="46"/>
                </a:lnTo>
                <a:lnTo>
                  <a:pt x="46" y="46"/>
                </a:lnTo>
                <a:lnTo>
                  <a:pt x="44" y="48"/>
                </a:lnTo>
                <a:lnTo>
                  <a:pt x="44" y="48"/>
                </a:lnTo>
                <a:lnTo>
                  <a:pt x="44" y="52"/>
                </a:lnTo>
                <a:lnTo>
                  <a:pt x="44" y="52"/>
                </a:lnTo>
                <a:lnTo>
                  <a:pt x="46" y="58"/>
                </a:lnTo>
                <a:lnTo>
                  <a:pt x="46" y="58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6" y="60"/>
                </a:moveTo>
                <a:lnTo>
                  <a:pt x="30" y="30"/>
                </a:lnTo>
                <a:lnTo>
                  <a:pt x="54" y="0"/>
                </a:lnTo>
                <a:lnTo>
                  <a:pt x="60" y="4"/>
                </a:lnTo>
                <a:lnTo>
                  <a:pt x="36" y="34"/>
                </a:lnTo>
                <a:lnTo>
                  <a:pt x="10" y="66"/>
                </a:lnTo>
                <a:lnTo>
                  <a:pt x="6" y="60"/>
                </a:lnTo>
                <a:lnTo>
                  <a:pt x="6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01"/>
          <p:cNvSpPr>
            <a:spLocks noEditPoints="1"/>
          </p:cNvSpPr>
          <p:nvPr/>
        </p:nvSpPr>
        <p:spPr bwMode="auto">
          <a:xfrm>
            <a:off x="5758705" y="4191371"/>
            <a:ext cx="255371" cy="574585"/>
          </a:xfrm>
          <a:custGeom>
            <a:avLst/>
            <a:gdLst>
              <a:gd name="T0" fmla="*/ 82 w 120"/>
              <a:gd name="T1" fmla="*/ 260 h 270"/>
              <a:gd name="T2" fmla="*/ 80 w 120"/>
              <a:gd name="T3" fmla="*/ 266 h 270"/>
              <a:gd name="T4" fmla="*/ 70 w 120"/>
              <a:gd name="T5" fmla="*/ 268 h 270"/>
              <a:gd name="T6" fmla="*/ 66 w 120"/>
              <a:gd name="T7" fmla="*/ 262 h 270"/>
              <a:gd name="T8" fmla="*/ 68 w 120"/>
              <a:gd name="T9" fmla="*/ 256 h 270"/>
              <a:gd name="T10" fmla="*/ 76 w 120"/>
              <a:gd name="T11" fmla="*/ 254 h 270"/>
              <a:gd name="T12" fmla="*/ 80 w 120"/>
              <a:gd name="T13" fmla="*/ 256 h 270"/>
              <a:gd name="T14" fmla="*/ 102 w 120"/>
              <a:gd name="T15" fmla="*/ 234 h 270"/>
              <a:gd name="T16" fmla="*/ 94 w 120"/>
              <a:gd name="T17" fmla="*/ 238 h 270"/>
              <a:gd name="T18" fmla="*/ 88 w 120"/>
              <a:gd name="T19" fmla="*/ 230 h 270"/>
              <a:gd name="T20" fmla="*/ 88 w 120"/>
              <a:gd name="T21" fmla="*/ 226 h 270"/>
              <a:gd name="T22" fmla="*/ 100 w 120"/>
              <a:gd name="T23" fmla="*/ 224 h 270"/>
              <a:gd name="T24" fmla="*/ 114 w 120"/>
              <a:gd name="T25" fmla="*/ 190 h 270"/>
              <a:gd name="T26" fmla="*/ 116 w 120"/>
              <a:gd name="T27" fmla="*/ 198 h 270"/>
              <a:gd name="T28" fmla="*/ 112 w 120"/>
              <a:gd name="T29" fmla="*/ 204 h 270"/>
              <a:gd name="T30" fmla="*/ 104 w 120"/>
              <a:gd name="T31" fmla="*/ 202 h 270"/>
              <a:gd name="T32" fmla="*/ 108 w 120"/>
              <a:gd name="T33" fmla="*/ 196 h 270"/>
              <a:gd name="T34" fmla="*/ 104 w 120"/>
              <a:gd name="T35" fmla="*/ 190 h 270"/>
              <a:gd name="T36" fmla="*/ 114 w 120"/>
              <a:gd name="T37" fmla="*/ 190 h 270"/>
              <a:gd name="T38" fmla="*/ 120 w 120"/>
              <a:gd name="T39" fmla="*/ 158 h 270"/>
              <a:gd name="T40" fmla="*/ 114 w 120"/>
              <a:gd name="T41" fmla="*/ 166 h 270"/>
              <a:gd name="T42" fmla="*/ 106 w 120"/>
              <a:gd name="T43" fmla="*/ 166 h 270"/>
              <a:gd name="T44" fmla="*/ 104 w 120"/>
              <a:gd name="T45" fmla="*/ 160 h 270"/>
              <a:gd name="T46" fmla="*/ 108 w 120"/>
              <a:gd name="T47" fmla="*/ 152 h 270"/>
              <a:gd name="T48" fmla="*/ 118 w 120"/>
              <a:gd name="T49" fmla="*/ 152 h 270"/>
              <a:gd name="T50" fmla="*/ 112 w 120"/>
              <a:gd name="T51" fmla="*/ 120 h 270"/>
              <a:gd name="T52" fmla="*/ 110 w 120"/>
              <a:gd name="T53" fmla="*/ 128 h 270"/>
              <a:gd name="T54" fmla="*/ 98 w 120"/>
              <a:gd name="T55" fmla="*/ 128 h 270"/>
              <a:gd name="T56" fmla="*/ 96 w 120"/>
              <a:gd name="T57" fmla="*/ 124 h 270"/>
              <a:gd name="T58" fmla="*/ 102 w 120"/>
              <a:gd name="T59" fmla="*/ 114 h 270"/>
              <a:gd name="T60" fmla="*/ 110 w 120"/>
              <a:gd name="T61" fmla="*/ 116 h 270"/>
              <a:gd name="T62" fmla="*/ 92 w 120"/>
              <a:gd name="T63" fmla="*/ 84 h 270"/>
              <a:gd name="T64" fmla="*/ 92 w 120"/>
              <a:gd name="T65" fmla="*/ 96 h 270"/>
              <a:gd name="T66" fmla="*/ 80 w 120"/>
              <a:gd name="T67" fmla="*/ 94 h 270"/>
              <a:gd name="T68" fmla="*/ 78 w 120"/>
              <a:gd name="T69" fmla="*/ 90 h 270"/>
              <a:gd name="T70" fmla="*/ 82 w 120"/>
              <a:gd name="T71" fmla="*/ 82 h 270"/>
              <a:gd name="T72" fmla="*/ 66 w 120"/>
              <a:gd name="T73" fmla="*/ 56 h 270"/>
              <a:gd name="T74" fmla="*/ 68 w 120"/>
              <a:gd name="T75" fmla="*/ 64 h 270"/>
              <a:gd name="T76" fmla="*/ 62 w 120"/>
              <a:gd name="T77" fmla="*/ 70 h 270"/>
              <a:gd name="T78" fmla="*/ 56 w 120"/>
              <a:gd name="T79" fmla="*/ 68 h 270"/>
              <a:gd name="T80" fmla="*/ 56 w 120"/>
              <a:gd name="T81" fmla="*/ 56 h 270"/>
              <a:gd name="T82" fmla="*/ 64 w 120"/>
              <a:gd name="T83" fmla="*/ 54 h 270"/>
              <a:gd name="T84" fmla="*/ 40 w 120"/>
              <a:gd name="T85" fmla="*/ 30 h 270"/>
              <a:gd name="T86" fmla="*/ 40 w 120"/>
              <a:gd name="T87" fmla="*/ 42 h 270"/>
              <a:gd name="T88" fmla="*/ 32 w 120"/>
              <a:gd name="T89" fmla="*/ 44 h 270"/>
              <a:gd name="T90" fmla="*/ 28 w 120"/>
              <a:gd name="T91" fmla="*/ 38 h 270"/>
              <a:gd name="T92" fmla="*/ 28 w 120"/>
              <a:gd name="T93" fmla="*/ 30 h 270"/>
              <a:gd name="T94" fmla="*/ 40 w 120"/>
              <a:gd name="T95" fmla="*/ 30 h 270"/>
              <a:gd name="T96" fmla="*/ 16 w 120"/>
              <a:gd name="T97" fmla="*/ 6 h 270"/>
              <a:gd name="T98" fmla="*/ 14 w 120"/>
              <a:gd name="T99" fmla="*/ 14 h 270"/>
              <a:gd name="T100" fmla="*/ 2 w 120"/>
              <a:gd name="T101" fmla="*/ 14 h 270"/>
              <a:gd name="T102" fmla="*/ 0 w 120"/>
              <a:gd name="T103" fmla="*/ 6 h 270"/>
              <a:gd name="T104" fmla="*/ 8 w 120"/>
              <a:gd name="T105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" h="270">
                <a:moveTo>
                  <a:pt x="80" y="256"/>
                </a:moveTo>
                <a:lnTo>
                  <a:pt x="80" y="256"/>
                </a:lnTo>
                <a:lnTo>
                  <a:pt x="82" y="258"/>
                </a:lnTo>
                <a:lnTo>
                  <a:pt x="82" y="260"/>
                </a:lnTo>
                <a:lnTo>
                  <a:pt x="82" y="264"/>
                </a:lnTo>
                <a:lnTo>
                  <a:pt x="80" y="266"/>
                </a:lnTo>
                <a:lnTo>
                  <a:pt x="80" y="266"/>
                </a:lnTo>
                <a:lnTo>
                  <a:pt x="80" y="266"/>
                </a:lnTo>
                <a:lnTo>
                  <a:pt x="80" y="266"/>
                </a:lnTo>
                <a:lnTo>
                  <a:pt x="76" y="268"/>
                </a:lnTo>
                <a:lnTo>
                  <a:pt x="74" y="270"/>
                </a:lnTo>
                <a:lnTo>
                  <a:pt x="70" y="268"/>
                </a:lnTo>
                <a:lnTo>
                  <a:pt x="68" y="266"/>
                </a:lnTo>
                <a:lnTo>
                  <a:pt x="68" y="266"/>
                </a:lnTo>
                <a:lnTo>
                  <a:pt x="66" y="264"/>
                </a:lnTo>
                <a:lnTo>
                  <a:pt x="66" y="262"/>
                </a:lnTo>
                <a:lnTo>
                  <a:pt x="66" y="258"/>
                </a:lnTo>
                <a:lnTo>
                  <a:pt x="68" y="256"/>
                </a:lnTo>
                <a:lnTo>
                  <a:pt x="74" y="262"/>
                </a:lnTo>
                <a:lnTo>
                  <a:pt x="68" y="256"/>
                </a:lnTo>
                <a:lnTo>
                  <a:pt x="68" y="256"/>
                </a:lnTo>
                <a:lnTo>
                  <a:pt x="70" y="254"/>
                </a:lnTo>
                <a:lnTo>
                  <a:pt x="74" y="252"/>
                </a:lnTo>
                <a:lnTo>
                  <a:pt x="76" y="254"/>
                </a:lnTo>
                <a:lnTo>
                  <a:pt x="80" y="254"/>
                </a:lnTo>
                <a:lnTo>
                  <a:pt x="80" y="254"/>
                </a:lnTo>
                <a:lnTo>
                  <a:pt x="80" y="256"/>
                </a:lnTo>
                <a:lnTo>
                  <a:pt x="80" y="256"/>
                </a:lnTo>
                <a:close/>
                <a:moveTo>
                  <a:pt x="102" y="226"/>
                </a:moveTo>
                <a:lnTo>
                  <a:pt x="102" y="226"/>
                </a:lnTo>
                <a:lnTo>
                  <a:pt x="104" y="230"/>
                </a:lnTo>
                <a:lnTo>
                  <a:pt x="102" y="234"/>
                </a:lnTo>
                <a:lnTo>
                  <a:pt x="102" y="234"/>
                </a:lnTo>
                <a:lnTo>
                  <a:pt x="100" y="238"/>
                </a:lnTo>
                <a:lnTo>
                  <a:pt x="98" y="238"/>
                </a:lnTo>
                <a:lnTo>
                  <a:pt x="94" y="238"/>
                </a:lnTo>
                <a:lnTo>
                  <a:pt x="92" y="238"/>
                </a:lnTo>
                <a:lnTo>
                  <a:pt x="92" y="238"/>
                </a:lnTo>
                <a:lnTo>
                  <a:pt x="88" y="234"/>
                </a:lnTo>
                <a:lnTo>
                  <a:pt x="88" y="230"/>
                </a:lnTo>
                <a:lnTo>
                  <a:pt x="88" y="228"/>
                </a:lnTo>
                <a:lnTo>
                  <a:pt x="88" y="228"/>
                </a:lnTo>
                <a:lnTo>
                  <a:pt x="88" y="226"/>
                </a:lnTo>
                <a:lnTo>
                  <a:pt x="88" y="226"/>
                </a:lnTo>
                <a:lnTo>
                  <a:pt x="92" y="224"/>
                </a:lnTo>
                <a:lnTo>
                  <a:pt x="94" y="224"/>
                </a:lnTo>
                <a:lnTo>
                  <a:pt x="96" y="222"/>
                </a:lnTo>
                <a:lnTo>
                  <a:pt x="100" y="224"/>
                </a:lnTo>
                <a:lnTo>
                  <a:pt x="100" y="224"/>
                </a:lnTo>
                <a:lnTo>
                  <a:pt x="102" y="226"/>
                </a:lnTo>
                <a:lnTo>
                  <a:pt x="102" y="226"/>
                </a:lnTo>
                <a:close/>
                <a:moveTo>
                  <a:pt x="114" y="190"/>
                </a:moveTo>
                <a:lnTo>
                  <a:pt x="114" y="190"/>
                </a:lnTo>
                <a:lnTo>
                  <a:pt x="116" y="194"/>
                </a:lnTo>
                <a:lnTo>
                  <a:pt x="116" y="198"/>
                </a:lnTo>
                <a:lnTo>
                  <a:pt x="116" y="198"/>
                </a:lnTo>
                <a:lnTo>
                  <a:pt x="116" y="198"/>
                </a:lnTo>
                <a:lnTo>
                  <a:pt x="116" y="198"/>
                </a:lnTo>
                <a:lnTo>
                  <a:pt x="116" y="200"/>
                </a:lnTo>
                <a:lnTo>
                  <a:pt x="112" y="204"/>
                </a:lnTo>
                <a:lnTo>
                  <a:pt x="110" y="204"/>
                </a:lnTo>
                <a:lnTo>
                  <a:pt x="106" y="204"/>
                </a:lnTo>
                <a:lnTo>
                  <a:pt x="106" y="204"/>
                </a:lnTo>
                <a:lnTo>
                  <a:pt x="104" y="202"/>
                </a:lnTo>
                <a:lnTo>
                  <a:pt x="102" y="200"/>
                </a:lnTo>
                <a:lnTo>
                  <a:pt x="100" y="198"/>
                </a:lnTo>
                <a:lnTo>
                  <a:pt x="100" y="194"/>
                </a:lnTo>
                <a:lnTo>
                  <a:pt x="108" y="196"/>
                </a:lnTo>
                <a:lnTo>
                  <a:pt x="100" y="194"/>
                </a:lnTo>
                <a:lnTo>
                  <a:pt x="100" y="194"/>
                </a:lnTo>
                <a:lnTo>
                  <a:pt x="102" y="192"/>
                </a:lnTo>
                <a:lnTo>
                  <a:pt x="104" y="190"/>
                </a:lnTo>
                <a:lnTo>
                  <a:pt x="108" y="188"/>
                </a:lnTo>
                <a:lnTo>
                  <a:pt x="110" y="188"/>
                </a:lnTo>
                <a:lnTo>
                  <a:pt x="110" y="188"/>
                </a:lnTo>
                <a:lnTo>
                  <a:pt x="114" y="190"/>
                </a:lnTo>
                <a:lnTo>
                  <a:pt x="114" y="190"/>
                </a:lnTo>
                <a:close/>
                <a:moveTo>
                  <a:pt x="118" y="152"/>
                </a:moveTo>
                <a:lnTo>
                  <a:pt x="118" y="152"/>
                </a:lnTo>
                <a:lnTo>
                  <a:pt x="120" y="158"/>
                </a:lnTo>
                <a:lnTo>
                  <a:pt x="120" y="158"/>
                </a:lnTo>
                <a:lnTo>
                  <a:pt x="118" y="162"/>
                </a:lnTo>
                <a:lnTo>
                  <a:pt x="118" y="164"/>
                </a:lnTo>
                <a:lnTo>
                  <a:pt x="114" y="166"/>
                </a:lnTo>
                <a:lnTo>
                  <a:pt x="112" y="166"/>
                </a:lnTo>
                <a:lnTo>
                  <a:pt x="112" y="166"/>
                </a:lnTo>
                <a:lnTo>
                  <a:pt x="108" y="166"/>
                </a:lnTo>
                <a:lnTo>
                  <a:pt x="106" y="166"/>
                </a:lnTo>
                <a:lnTo>
                  <a:pt x="104" y="162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56"/>
                </a:lnTo>
                <a:lnTo>
                  <a:pt x="106" y="154"/>
                </a:lnTo>
                <a:lnTo>
                  <a:pt x="108" y="152"/>
                </a:lnTo>
                <a:lnTo>
                  <a:pt x="110" y="150"/>
                </a:lnTo>
                <a:lnTo>
                  <a:pt x="110" y="150"/>
                </a:lnTo>
                <a:lnTo>
                  <a:pt x="114" y="152"/>
                </a:lnTo>
                <a:lnTo>
                  <a:pt x="118" y="152"/>
                </a:lnTo>
                <a:lnTo>
                  <a:pt x="118" y="152"/>
                </a:lnTo>
                <a:close/>
                <a:moveTo>
                  <a:pt x="110" y="116"/>
                </a:moveTo>
                <a:lnTo>
                  <a:pt x="110" y="116"/>
                </a:lnTo>
                <a:lnTo>
                  <a:pt x="112" y="120"/>
                </a:lnTo>
                <a:lnTo>
                  <a:pt x="112" y="120"/>
                </a:lnTo>
                <a:lnTo>
                  <a:pt x="112" y="122"/>
                </a:lnTo>
                <a:lnTo>
                  <a:pt x="110" y="126"/>
                </a:lnTo>
                <a:lnTo>
                  <a:pt x="110" y="128"/>
                </a:lnTo>
                <a:lnTo>
                  <a:pt x="106" y="130"/>
                </a:lnTo>
                <a:lnTo>
                  <a:pt x="106" y="130"/>
                </a:lnTo>
                <a:lnTo>
                  <a:pt x="100" y="130"/>
                </a:lnTo>
                <a:lnTo>
                  <a:pt x="98" y="128"/>
                </a:lnTo>
                <a:lnTo>
                  <a:pt x="96" y="126"/>
                </a:lnTo>
                <a:lnTo>
                  <a:pt x="96" y="126"/>
                </a:lnTo>
                <a:lnTo>
                  <a:pt x="96" y="124"/>
                </a:lnTo>
                <a:lnTo>
                  <a:pt x="96" y="124"/>
                </a:lnTo>
                <a:lnTo>
                  <a:pt x="96" y="122"/>
                </a:lnTo>
                <a:lnTo>
                  <a:pt x="96" y="118"/>
                </a:lnTo>
                <a:lnTo>
                  <a:pt x="98" y="116"/>
                </a:lnTo>
                <a:lnTo>
                  <a:pt x="102" y="114"/>
                </a:lnTo>
                <a:lnTo>
                  <a:pt x="102" y="114"/>
                </a:lnTo>
                <a:lnTo>
                  <a:pt x="106" y="114"/>
                </a:lnTo>
                <a:lnTo>
                  <a:pt x="110" y="116"/>
                </a:lnTo>
                <a:lnTo>
                  <a:pt x="110" y="116"/>
                </a:lnTo>
                <a:close/>
                <a:moveTo>
                  <a:pt x="92" y="84"/>
                </a:moveTo>
                <a:lnTo>
                  <a:pt x="92" y="84"/>
                </a:lnTo>
                <a:lnTo>
                  <a:pt x="92" y="84"/>
                </a:lnTo>
                <a:lnTo>
                  <a:pt x="92" y="84"/>
                </a:lnTo>
                <a:lnTo>
                  <a:pt x="94" y="88"/>
                </a:lnTo>
                <a:lnTo>
                  <a:pt x="94" y="90"/>
                </a:lnTo>
                <a:lnTo>
                  <a:pt x="94" y="94"/>
                </a:lnTo>
                <a:lnTo>
                  <a:pt x="92" y="96"/>
                </a:lnTo>
                <a:lnTo>
                  <a:pt x="92" y="96"/>
                </a:lnTo>
                <a:lnTo>
                  <a:pt x="86" y="98"/>
                </a:lnTo>
                <a:lnTo>
                  <a:pt x="82" y="96"/>
                </a:lnTo>
                <a:lnTo>
                  <a:pt x="80" y="94"/>
                </a:lnTo>
                <a:lnTo>
                  <a:pt x="80" y="94"/>
                </a:lnTo>
                <a:lnTo>
                  <a:pt x="80" y="94"/>
                </a:lnTo>
                <a:lnTo>
                  <a:pt x="80" y="94"/>
                </a:lnTo>
                <a:lnTo>
                  <a:pt x="78" y="90"/>
                </a:lnTo>
                <a:lnTo>
                  <a:pt x="78" y="88"/>
                </a:lnTo>
                <a:lnTo>
                  <a:pt x="80" y="86"/>
                </a:lnTo>
                <a:lnTo>
                  <a:pt x="82" y="82"/>
                </a:lnTo>
                <a:lnTo>
                  <a:pt x="82" y="82"/>
                </a:lnTo>
                <a:lnTo>
                  <a:pt x="86" y="82"/>
                </a:lnTo>
                <a:lnTo>
                  <a:pt x="92" y="84"/>
                </a:lnTo>
                <a:lnTo>
                  <a:pt x="92" y="84"/>
                </a:lnTo>
                <a:close/>
                <a:moveTo>
                  <a:pt x="66" y="56"/>
                </a:moveTo>
                <a:lnTo>
                  <a:pt x="66" y="56"/>
                </a:lnTo>
                <a:lnTo>
                  <a:pt x="68" y="58"/>
                </a:lnTo>
                <a:lnTo>
                  <a:pt x="70" y="62"/>
                </a:lnTo>
                <a:lnTo>
                  <a:pt x="68" y="64"/>
                </a:lnTo>
                <a:lnTo>
                  <a:pt x="66" y="68"/>
                </a:lnTo>
                <a:lnTo>
                  <a:pt x="66" y="68"/>
                </a:lnTo>
                <a:lnTo>
                  <a:pt x="64" y="70"/>
                </a:lnTo>
                <a:lnTo>
                  <a:pt x="62" y="70"/>
                </a:lnTo>
                <a:lnTo>
                  <a:pt x="58" y="70"/>
                </a:lnTo>
                <a:lnTo>
                  <a:pt x="56" y="68"/>
                </a:lnTo>
                <a:lnTo>
                  <a:pt x="56" y="68"/>
                </a:lnTo>
                <a:lnTo>
                  <a:pt x="56" y="68"/>
                </a:lnTo>
                <a:lnTo>
                  <a:pt x="54" y="64"/>
                </a:lnTo>
                <a:lnTo>
                  <a:pt x="54" y="62"/>
                </a:lnTo>
                <a:lnTo>
                  <a:pt x="54" y="58"/>
                </a:lnTo>
                <a:lnTo>
                  <a:pt x="56" y="56"/>
                </a:lnTo>
                <a:lnTo>
                  <a:pt x="56" y="56"/>
                </a:lnTo>
                <a:lnTo>
                  <a:pt x="58" y="54"/>
                </a:lnTo>
                <a:lnTo>
                  <a:pt x="60" y="54"/>
                </a:lnTo>
                <a:lnTo>
                  <a:pt x="64" y="54"/>
                </a:lnTo>
                <a:lnTo>
                  <a:pt x="66" y="56"/>
                </a:lnTo>
                <a:lnTo>
                  <a:pt x="66" y="56"/>
                </a:lnTo>
                <a:close/>
                <a:moveTo>
                  <a:pt x="40" y="30"/>
                </a:moveTo>
                <a:lnTo>
                  <a:pt x="40" y="30"/>
                </a:lnTo>
                <a:lnTo>
                  <a:pt x="42" y="32"/>
                </a:lnTo>
                <a:lnTo>
                  <a:pt x="42" y="36"/>
                </a:lnTo>
                <a:lnTo>
                  <a:pt x="42" y="38"/>
                </a:lnTo>
                <a:lnTo>
                  <a:pt x="40" y="42"/>
                </a:lnTo>
                <a:lnTo>
                  <a:pt x="40" y="42"/>
                </a:lnTo>
                <a:lnTo>
                  <a:pt x="38" y="42"/>
                </a:lnTo>
                <a:lnTo>
                  <a:pt x="34" y="44"/>
                </a:lnTo>
                <a:lnTo>
                  <a:pt x="32" y="44"/>
                </a:lnTo>
                <a:lnTo>
                  <a:pt x="30" y="42"/>
                </a:lnTo>
                <a:lnTo>
                  <a:pt x="28" y="42"/>
                </a:lnTo>
                <a:lnTo>
                  <a:pt x="28" y="42"/>
                </a:lnTo>
                <a:lnTo>
                  <a:pt x="28" y="38"/>
                </a:lnTo>
                <a:lnTo>
                  <a:pt x="26" y="36"/>
                </a:lnTo>
                <a:lnTo>
                  <a:pt x="28" y="32"/>
                </a:lnTo>
                <a:lnTo>
                  <a:pt x="28" y="30"/>
                </a:lnTo>
                <a:lnTo>
                  <a:pt x="28" y="30"/>
                </a:lnTo>
                <a:lnTo>
                  <a:pt x="32" y="28"/>
                </a:lnTo>
                <a:lnTo>
                  <a:pt x="34" y="28"/>
                </a:lnTo>
                <a:lnTo>
                  <a:pt x="38" y="28"/>
                </a:lnTo>
                <a:lnTo>
                  <a:pt x="40" y="30"/>
                </a:lnTo>
                <a:lnTo>
                  <a:pt x="40" y="30"/>
                </a:lnTo>
                <a:close/>
                <a:moveTo>
                  <a:pt x="14" y="4"/>
                </a:moveTo>
                <a:lnTo>
                  <a:pt x="14" y="4"/>
                </a:lnTo>
                <a:lnTo>
                  <a:pt x="16" y="6"/>
                </a:ln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8" y="18"/>
                </a:lnTo>
                <a:lnTo>
                  <a:pt x="6" y="16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10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8" y="0"/>
                </a:lnTo>
                <a:lnTo>
                  <a:pt x="12" y="2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02"/>
          <p:cNvSpPr>
            <a:spLocks/>
          </p:cNvSpPr>
          <p:nvPr/>
        </p:nvSpPr>
        <p:spPr bwMode="auto">
          <a:xfrm>
            <a:off x="5814036" y="4736162"/>
            <a:ext cx="110661" cy="106405"/>
          </a:xfrm>
          <a:custGeom>
            <a:avLst/>
            <a:gdLst>
              <a:gd name="T0" fmla="*/ 52 w 52"/>
              <a:gd name="T1" fmla="*/ 50 h 50"/>
              <a:gd name="T2" fmla="*/ 0 w 52"/>
              <a:gd name="T3" fmla="*/ 50 h 50"/>
              <a:gd name="T4" fmla="*/ 0 w 52"/>
              <a:gd name="T5" fmla="*/ 0 h 50"/>
              <a:gd name="T6" fmla="*/ 52 w 52"/>
              <a:gd name="T7" fmla="*/ 50 h 50"/>
              <a:gd name="T8" fmla="*/ 52 w 52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0">
                <a:moveTo>
                  <a:pt x="52" y="50"/>
                </a:moveTo>
                <a:lnTo>
                  <a:pt x="0" y="50"/>
                </a:lnTo>
                <a:lnTo>
                  <a:pt x="0" y="0"/>
                </a:lnTo>
                <a:lnTo>
                  <a:pt x="52" y="50"/>
                </a:lnTo>
                <a:lnTo>
                  <a:pt x="52" y="5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03"/>
          <p:cNvSpPr>
            <a:spLocks/>
          </p:cNvSpPr>
          <p:nvPr/>
        </p:nvSpPr>
        <p:spPr bwMode="auto">
          <a:xfrm>
            <a:off x="5286269" y="4787237"/>
            <a:ext cx="600122" cy="600122"/>
          </a:xfrm>
          <a:custGeom>
            <a:avLst/>
            <a:gdLst>
              <a:gd name="T0" fmla="*/ 274 w 282"/>
              <a:gd name="T1" fmla="*/ 164 h 282"/>
              <a:gd name="T2" fmla="*/ 162 w 282"/>
              <a:gd name="T3" fmla="*/ 274 h 282"/>
              <a:gd name="T4" fmla="*/ 162 w 282"/>
              <a:gd name="T5" fmla="*/ 274 h 282"/>
              <a:gd name="T6" fmla="*/ 158 w 282"/>
              <a:gd name="T7" fmla="*/ 278 h 282"/>
              <a:gd name="T8" fmla="*/ 152 w 282"/>
              <a:gd name="T9" fmla="*/ 280 h 282"/>
              <a:gd name="T10" fmla="*/ 142 w 282"/>
              <a:gd name="T11" fmla="*/ 282 h 282"/>
              <a:gd name="T12" fmla="*/ 130 w 282"/>
              <a:gd name="T13" fmla="*/ 280 h 282"/>
              <a:gd name="T14" fmla="*/ 124 w 282"/>
              <a:gd name="T15" fmla="*/ 278 h 282"/>
              <a:gd name="T16" fmla="*/ 120 w 282"/>
              <a:gd name="T17" fmla="*/ 274 h 282"/>
              <a:gd name="T18" fmla="*/ 10 w 282"/>
              <a:gd name="T19" fmla="*/ 164 h 282"/>
              <a:gd name="T20" fmla="*/ 10 w 282"/>
              <a:gd name="T21" fmla="*/ 164 h 282"/>
              <a:gd name="T22" fmla="*/ 6 w 282"/>
              <a:gd name="T23" fmla="*/ 158 h 282"/>
              <a:gd name="T24" fmla="*/ 2 w 282"/>
              <a:gd name="T25" fmla="*/ 154 h 282"/>
              <a:gd name="T26" fmla="*/ 0 w 282"/>
              <a:gd name="T27" fmla="*/ 142 h 282"/>
              <a:gd name="T28" fmla="*/ 2 w 282"/>
              <a:gd name="T29" fmla="*/ 130 h 282"/>
              <a:gd name="T30" fmla="*/ 6 w 282"/>
              <a:gd name="T31" fmla="*/ 126 h 282"/>
              <a:gd name="T32" fmla="*/ 10 w 282"/>
              <a:gd name="T33" fmla="*/ 120 h 282"/>
              <a:gd name="T34" fmla="*/ 120 w 282"/>
              <a:gd name="T35" fmla="*/ 10 h 282"/>
              <a:gd name="T36" fmla="*/ 120 w 282"/>
              <a:gd name="T37" fmla="*/ 10 h 282"/>
              <a:gd name="T38" fmla="*/ 124 w 282"/>
              <a:gd name="T39" fmla="*/ 6 h 282"/>
              <a:gd name="T40" fmla="*/ 130 w 282"/>
              <a:gd name="T41" fmla="*/ 2 h 282"/>
              <a:gd name="T42" fmla="*/ 142 w 282"/>
              <a:gd name="T43" fmla="*/ 0 h 282"/>
              <a:gd name="T44" fmla="*/ 152 w 282"/>
              <a:gd name="T45" fmla="*/ 2 h 282"/>
              <a:gd name="T46" fmla="*/ 158 w 282"/>
              <a:gd name="T47" fmla="*/ 6 h 282"/>
              <a:gd name="T48" fmla="*/ 162 w 282"/>
              <a:gd name="T49" fmla="*/ 10 h 282"/>
              <a:gd name="T50" fmla="*/ 274 w 282"/>
              <a:gd name="T51" fmla="*/ 120 h 282"/>
              <a:gd name="T52" fmla="*/ 274 w 282"/>
              <a:gd name="T53" fmla="*/ 120 h 282"/>
              <a:gd name="T54" fmla="*/ 278 w 282"/>
              <a:gd name="T55" fmla="*/ 126 h 282"/>
              <a:gd name="T56" fmla="*/ 280 w 282"/>
              <a:gd name="T57" fmla="*/ 130 h 282"/>
              <a:gd name="T58" fmla="*/ 282 w 282"/>
              <a:gd name="T59" fmla="*/ 142 h 282"/>
              <a:gd name="T60" fmla="*/ 280 w 282"/>
              <a:gd name="T61" fmla="*/ 154 h 282"/>
              <a:gd name="T62" fmla="*/ 278 w 282"/>
              <a:gd name="T63" fmla="*/ 158 h 282"/>
              <a:gd name="T64" fmla="*/ 274 w 282"/>
              <a:gd name="T65" fmla="*/ 164 h 282"/>
              <a:gd name="T66" fmla="*/ 274 w 282"/>
              <a:gd name="T67" fmla="*/ 164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82">
                <a:moveTo>
                  <a:pt x="274" y="164"/>
                </a:moveTo>
                <a:lnTo>
                  <a:pt x="162" y="274"/>
                </a:lnTo>
                <a:lnTo>
                  <a:pt x="162" y="274"/>
                </a:lnTo>
                <a:lnTo>
                  <a:pt x="158" y="278"/>
                </a:lnTo>
                <a:lnTo>
                  <a:pt x="152" y="280"/>
                </a:lnTo>
                <a:lnTo>
                  <a:pt x="142" y="282"/>
                </a:lnTo>
                <a:lnTo>
                  <a:pt x="130" y="280"/>
                </a:lnTo>
                <a:lnTo>
                  <a:pt x="124" y="278"/>
                </a:lnTo>
                <a:lnTo>
                  <a:pt x="120" y="274"/>
                </a:lnTo>
                <a:lnTo>
                  <a:pt x="10" y="164"/>
                </a:lnTo>
                <a:lnTo>
                  <a:pt x="10" y="164"/>
                </a:lnTo>
                <a:lnTo>
                  <a:pt x="6" y="158"/>
                </a:lnTo>
                <a:lnTo>
                  <a:pt x="2" y="154"/>
                </a:lnTo>
                <a:lnTo>
                  <a:pt x="0" y="142"/>
                </a:lnTo>
                <a:lnTo>
                  <a:pt x="2" y="130"/>
                </a:lnTo>
                <a:lnTo>
                  <a:pt x="6" y="126"/>
                </a:lnTo>
                <a:lnTo>
                  <a:pt x="10" y="120"/>
                </a:lnTo>
                <a:lnTo>
                  <a:pt x="120" y="10"/>
                </a:lnTo>
                <a:lnTo>
                  <a:pt x="120" y="10"/>
                </a:lnTo>
                <a:lnTo>
                  <a:pt x="124" y="6"/>
                </a:lnTo>
                <a:lnTo>
                  <a:pt x="130" y="2"/>
                </a:lnTo>
                <a:lnTo>
                  <a:pt x="142" y="0"/>
                </a:lnTo>
                <a:lnTo>
                  <a:pt x="152" y="2"/>
                </a:lnTo>
                <a:lnTo>
                  <a:pt x="158" y="6"/>
                </a:lnTo>
                <a:lnTo>
                  <a:pt x="162" y="10"/>
                </a:lnTo>
                <a:lnTo>
                  <a:pt x="274" y="120"/>
                </a:lnTo>
                <a:lnTo>
                  <a:pt x="274" y="120"/>
                </a:lnTo>
                <a:lnTo>
                  <a:pt x="278" y="126"/>
                </a:lnTo>
                <a:lnTo>
                  <a:pt x="280" y="130"/>
                </a:lnTo>
                <a:lnTo>
                  <a:pt x="282" y="142"/>
                </a:lnTo>
                <a:lnTo>
                  <a:pt x="280" y="154"/>
                </a:lnTo>
                <a:lnTo>
                  <a:pt x="278" y="158"/>
                </a:lnTo>
                <a:lnTo>
                  <a:pt x="274" y="164"/>
                </a:lnTo>
                <a:lnTo>
                  <a:pt x="274" y="164"/>
                </a:lnTo>
                <a:close/>
              </a:path>
            </a:pathLst>
          </a:custGeom>
          <a:solidFill>
            <a:srgbClr val="72C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04"/>
          <p:cNvSpPr>
            <a:spLocks/>
          </p:cNvSpPr>
          <p:nvPr/>
        </p:nvSpPr>
        <p:spPr bwMode="auto">
          <a:xfrm>
            <a:off x="5426723" y="5046864"/>
            <a:ext cx="80868" cy="110661"/>
          </a:xfrm>
          <a:custGeom>
            <a:avLst/>
            <a:gdLst>
              <a:gd name="T0" fmla="*/ 38 w 38"/>
              <a:gd name="T1" fmla="*/ 40 h 52"/>
              <a:gd name="T2" fmla="*/ 38 w 38"/>
              <a:gd name="T3" fmla="*/ 52 h 52"/>
              <a:gd name="T4" fmla="*/ 0 w 38"/>
              <a:gd name="T5" fmla="*/ 52 h 52"/>
              <a:gd name="T6" fmla="*/ 0 w 38"/>
              <a:gd name="T7" fmla="*/ 40 h 52"/>
              <a:gd name="T8" fmla="*/ 14 w 38"/>
              <a:gd name="T9" fmla="*/ 40 h 52"/>
              <a:gd name="T10" fmla="*/ 14 w 38"/>
              <a:gd name="T11" fmla="*/ 14 h 52"/>
              <a:gd name="T12" fmla="*/ 14 w 38"/>
              <a:gd name="T13" fmla="*/ 14 h 52"/>
              <a:gd name="T14" fmla="*/ 12 w 38"/>
              <a:gd name="T15" fmla="*/ 16 h 52"/>
              <a:gd name="T16" fmla="*/ 12 w 38"/>
              <a:gd name="T17" fmla="*/ 16 h 52"/>
              <a:gd name="T18" fmla="*/ 8 w 38"/>
              <a:gd name="T19" fmla="*/ 18 h 52"/>
              <a:gd name="T20" fmla="*/ 8 w 38"/>
              <a:gd name="T21" fmla="*/ 18 h 52"/>
              <a:gd name="T22" fmla="*/ 4 w 38"/>
              <a:gd name="T23" fmla="*/ 20 h 52"/>
              <a:gd name="T24" fmla="*/ 4 w 38"/>
              <a:gd name="T25" fmla="*/ 20 h 52"/>
              <a:gd name="T26" fmla="*/ 0 w 38"/>
              <a:gd name="T27" fmla="*/ 20 h 52"/>
              <a:gd name="T28" fmla="*/ 0 w 38"/>
              <a:gd name="T29" fmla="*/ 8 h 52"/>
              <a:gd name="T30" fmla="*/ 0 w 38"/>
              <a:gd name="T31" fmla="*/ 8 h 52"/>
              <a:gd name="T32" fmla="*/ 4 w 38"/>
              <a:gd name="T33" fmla="*/ 8 h 52"/>
              <a:gd name="T34" fmla="*/ 4 w 38"/>
              <a:gd name="T35" fmla="*/ 8 h 52"/>
              <a:gd name="T36" fmla="*/ 8 w 38"/>
              <a:gd name="T37" fmla="*/ 6 h 52"/>
              <a:gd name="T38" fmla="*/ 8 w 38"/>
              <a:gd name="T39" fmla="*/ 6 h 52"/>
              <a:gd name="T40" fmla="*/ 12 w 38"/>
              <a:gd name="T41" fmla="*/ 2 h 52"/>
              <a:gd name="T42" fmla="*/ 12 w 38"/>
              <a:gd name="T43" fmla="*/ 2 h 52"/>
              <a:gd name="T44" fmla="*/ 14 w 38"/>
              <a:gd name="T45" fmla="*/ 0 h 52"/>
              <a:gd name="T46" fmla="*/ 26 w 38"/>
              <a:gd name="T47" fmla="*/ 0 h 52"/>
              <a:gd name="T48" fmla="*/ 26 w 38"/>
              <a:gd name="T49" fmla="*/ 40 h 52"/>
              <a:gd name="T50" fmla="*/ 38 w 38"/>
              <a:gd name="T51" fmla="*/ 40 h 52"/>
              <a:gd name="T52" fmla="*/ 38 w 38"/>
              <a:gd name="T53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" h="52">
                <a:moveTo>
                  <a:pt x="38" y="40"/>
                </a:moveTo>
                <a:lnTo>
                  <a:pt x="38" y="52"/>
                </a:lnTo>
                <a:lnTo>
                  <a:pt x="0" y="52"/>
                </a:lnTo>
                <a:lnTo>
                  <a:pt x="0" y="40"/>
                </a:lnTo>
                <a:lnTo>
                  <a:pt x="14" y="40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6"/>
                </a:lnTo>
                <a:lnTo>
                  <a:pt x="8" y="18"/>
                </a:lnTo>
                <a:lnTo>
                  <a:pt x="8" y="18"/>
                </a:lnTo>
                <a:lnTo>
                  <a:pt x="4" y="20"/>
                </a:lnTo>
                <a:lnTo>
                  <a:pt x="4" y="20"/>
                </a:lnTo>
                <a:lnTo>
                  <a:pt x="0" y="20"/>
                </a:lnTo>
                <a:lnTo>
                  <a:pt x="0" y="8"/>
                </a:lnTo>
                <a:lnTo>
                  <a:pt x="0" y="8"/>
                </a:lnTo>
                <a:lnTo>
                  <a:pt x="4" y="8"/>
                </a:lnTo>
                <a:lnTo>
                  <a:pt x="4" y="8"/>
                </a:lnTo>
                <a:lnTo>
                  <a:pt x="8" y="6"/>
                </a:lnTo>
                <a:lnTo>
                  <a:pt x="8" y="6"/>
                </a:lnTo>
                <a:lnTo>
                  <a:pt x="12" y="2"/>
                </a:lnTo>
                <a:lnTo>
                  <a:pt x="12" y="2"/>
                </a:lnTo>
                <a:lnTo>
                  <a:pt x="14" y="0"/>
                </a:lnTo>
                <a:lnTo>
                  <a:pt x="26" y="0"/>
                </a:lnTo>
                <a:lnTo>
                  <a:pt x="26" y="40"/>
                </a:lnTo>
                <a:lnTo>
                  <a:pt x="38" y="40"/>
                </a:lnTo>
                <a:lnTo>
                  <a:pt x="3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05"/>
          <p:cNvSpPr>
            <a:spLocks/>
          </p:cNvSpPr>
          <p:nvPr/>
        </p:nvSpPr>
        <p:spPr bwMode="auto">
          <a:xfrm>
            <a:off x="5516103" y="5046864"/>
            <a:ext cx="97892" cy="140454"/>
          </a:xfrm>
          <a:custGeom>
            <a:avLst/>
            <a:gdLst>
              <a:gd name="T0" fmla="*/ 24 w 46"/>
              <a:gd name="T1" fmla="*/ 22 h 66"/>
              <a:gd name="T2" fmla="*/ 32 w 46"/>
              <a:gd name="T3" fmla="*/ 24 h 66"/>
              <a:gd name="T4" fmla="*/ 40 w 46"/>
              <a:gd name="T5" fmla="*/ 28 h 66"/>
              <a:gd name="T6" fmla="*/ 44 w 46"/>
              <a:gd name="T7" fmla="*/ 36 h 66"/>
              <a:gd name="T8" fmla="*/ 46 w 46"/>
              <a:gd name="T9" fmla="*/ 44 h 66"/>
              <a:gd name="T10" fmla="*/ 44 w 46"/>
              <a:gd name="T11" fmla="*/ 52 h 66"/>
              <a:gd name="T12" fmla="*/ 38 w 46"/>
              <a:gd name="T13" fmla="*/ 60 h 66"/>
              <a:gd name="T14" fmla="*/ 32 w 46"/>
              <a:gd name="T15" fmla="*/ 64 h 66"/>
              <a:gd name="T16" fmla="*/ 22 w 46"/>
              <a:gd name="T17" fmla="*/ 66 h 66"/>
              <a:gd name="T18" fmla="*/ 8 w 46"/>
              <a:gd name="T19" fmla="*/ 62 h 66"/>
              <a:gd name="T20" fmla="*/ 4 w 46"/>
              <a:gd name="T21" fmla="*/ 58 h 66"/>
              <a:gd name="T22" fmla="*/ 8 w 46"/>
              <a:gd name="T23" fmla="*/ 46 h 66"/>
              <a:gd name="T24" fmla="*/ 14 w 46"/>
              <a:gd name="T25" fmla="*/ 52 h 66"/>
              <a:gd name="T26" fmla="*/ 22 w 46"/>
              <a:gd name="T27" fmla="*/ 54 h 66"/>
              <a:gd name="T28" fmla="*/ 26 w 46"/>
              <a:gd name="T29" fmla="*/ 54 h 66"/>
              <a:gd name="T30" fmla="*/ 30 w 46"/>
              <a:gd name="T31" fmla="*/ 52 h 66"/>
              <a:gd name="T32" fmla="*/ 32 w 46"/>
              <a:gd name="T33" fmla="*/ 44 h 66"/>
              <a:gd name="T34" fmla="*/ 32 w 46"/>
              <a:gd name="T35" fmla="*/ 40 h 66"/>
              <a:gd name="T36" fmla="*/ 30 w 46"/>
              <a:gd name="T37" fmla="*/ 36 h 66"/>
              <a:gd name="T38" fmla="*/ 22 w 46"/>
              <a:gd name="T39" fmla="*/ 34 h 66"/>
              <a:gd name="T40" fmla="*/ 16 w 46"/>
              <a:gd name="T41" fmla="*/ 34 h 66"/>
              <a:gd name="T42" fmla="*/ 12 w 46"/>
              <a:gd name="T43" fmla="*/ 38 h 66"/>
              <a:gd name="T44" fmla="*/ 2 w 46"/>
              <a:gd name="T45" fmla="*/ 38 h 66"/>
              <a:gd name="T46" fmla="*/ 2 w 46"/>
              <a:gd name="T47" fmla="*/ 36 h 66"/>
              <a:gd name="T48" fmla="*/ 4 w 46"/>
              <a:gd name="T49" fmla="*/ 32 h 66"/>
              <a:gd name="T50" fmla="*/ 4 w 46"/>
              <a:gd name="T51" fmla="*/ 26 h 66"/>
              <a:gd name="T52" fmla="*/ 6 w 46"/>
              <a:gd name="T53" fmla="*/ 18 h 66"/>
              <a:gd name="T54" fmla="*/ 42 w 46"/>
              <a:gd name="T55" fmla="*/ 0 h 66"/>
              <a:gd name="T56" fmla="*/ 18 w 46"/>
              <a:gd name="T57" fmla="*/ 12 h 66"/>
              <a:gd name="T58" fmla="*/ 16 w 46"/>
              <a:gd name="T59" fmla="*/ 26 h 66"/>
              <a:gd name="T60" fmla="*/ 18 w 46"/>
              <a:gd name="T61" fmla="*/ 24 h 66"/>
              <a:gd name="T62" fmla="*/ 24 w 46"/>
              <a:gd name="T63" fmla="*/ 2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" h="66">
                <a:moveTo>
                  <a:pt x="24" y="22"/>
                </a:moveTo>
                <a:lnTo>
                  <a:pt x="24" y="22"/>
                </a:lnTo>
                <a:lnTo>
                  <a:pt x="32" y="24"/>
                </a:lnTo>
                <a:lnTo>
                  <a:pt x="32" y="24"/>
                </a:lnTo>
                <a:lnTo>
                  <a:pt x="40" y="28"/>
                </a:lnTo>
                <a:lnTo>
                  <a:pt x="40" y="28"/>
                </a:lnTo>
                <a:lnTo>
                  <a:pt x="44" y="36"/>
                </a:lnTo>
                <a:lnTo>
                  <a:pt x="44" y="36"/>
                </a:lnTo>
                <a:lnTo>
                  <a:pt x="46" y="44"/>
                </a:lnTo>
                <a:lnTo>
                  <a:pt x="46" y="44"/>
                </a:lnTo>
                <a:lnTo>
                  <a:pt x="44" y="52"/>
                </a:lnTo>
                <a:lnTo>
                  <a:pt x="44" y="52"/>
                </a:lnTo>
                <a:lnTo>
                  <a:pt x="38" y="60"/>
                </a:lnTo>
                <a:lnTo>
                  <a:pt x="38" y="60"/>
                </a:lnTo>
                <a:lnTo>
                  <a:pt x="32" y="64"/>
                </a:lnTo>
                <a:lnTo>
                  <a:pt x="32" y="64"/>
                </a:lnTo>
                <a:lnTo>
                  <a:pt x="22" y="66"/>
                </a:lnTo>
                <a:lnTo>
                  <a:pt x="22" y="66"/>
                </a:lnTo>
                <a:lnTo>
                  <a:pt x="14" y="64"/>
                </a:lnTo>
                <a:lnTo>
                  <a:pt x="8" y="62"/>
                </a:lnTo>
                <a:lnTo>
                  <a:pt x="8" y="62"/>
                </a:lnTo>
                <a:lnTo>
                  <a:pt x="4" y="58"/>
                </a:lnTo>
                <a:lnTo>
                  <a:pt x="0" y="54"/>
                </a:lnTo>
                <a:lnTo>
                  <a:pt x="8" y="46"/>
                </a:lnTo>
                <a:lnTo>
                  <a:pt x="8" y="46"/>
                </a:lnTo>
                <a:lnTo>
                  <a:pt x="14" y="52"/>
                </a:lnTo>
                <a:lnTo>
                  <a:pt x="14" y="52"/>
                </a:lnTo>
                <a:lnTo>
                  <a:pt x="22" y="54"/>
                </a:lnTo>
                <a:lnTo>
                  <a:pt x="22" y="54"/>
                </a:lnTo>
                <a:lnTo>
                  <a:pt x="26" y="54"/>
                </a:lnTo>
                <a:lnTo>
                  <a:pt x="30" y="52"/>
                </a:lnTo>
                <a:lnTo>
                  <a:pt x="30" y="52"/>
                </a:lnTo>
                <a:lnTo>
                  <a:pt x="32" y="48"/>
                </a:lnTo>
                <a:lnTo>
                  <a:pt x="32" y="44"/>
                </a:lnTo>
                <a:lnTo>
                  <a:pt x="32" y="44"/>
                </a:lnTo>
                <a:lnTo>
                  <a:pt x="32" y="40"/>
                </a:lnTo>
                <a:lnTo>
                  <a:pt x="30" y="36"/>
                </a:lnTo>
                <a:lnTo>
                  <a:pt x="30" y="36"/>
                </a:lnTo>
                <a:lnTo>
                  <a:pt x="26" y="34"/>
                </a:lnTo>
                <a:lnTo>
                  <a:pt x="22" y="34"/>
                </a:lnTo>
                <a:lnTo>
                  <a:pt x="22" y="34"/>
                </a:lnTo>
                <a:lnTo>
                  <a:pt x="16" y="34"/>
                </a:lnTo>
                <a:lnTo>
                  <a:pt x="16" y="34"/>
                </a:lnTo>
                <a:lnTo>
                  <a:pt x="12" y="38"/>
                </a:lnTo>
                <a:lnTo>
                  <a:pt x="2" y="38"/>
                </a:lnTo>
                <a:lnTo>
                  <a:pt x="2" y="38"/>
                </a:lnTo>
                <a:lnTo>
                  <a:pt x="2" y="36"/>
                </a:lnTo>
                <a:lnTo>
                  <a:pt x="2" y="36"/>
                </a:lnTo>
                <a:lnTo>
                  <a:pt x="4" y="32"/>
                </a:lnTo>
                <a:lnTo>
                  <a:pt x="4" y="32"/>
                </a:lnTo>
                <a:lnTo>
                  <a:pt x="4" y="26"/>
                </a:lnTo>
                <a:lnTo>
                  <a:pt x="4" y="26"/>
                </a:lnTo>
                <a:lnTo>
                  <a:pt x="6" y="18"/>
                </a:lnTo>
                <a:lnTo>
                  <a:pt x="6" y="18"/>
                </a:lnTo>
                <a:lnTo>
                  <a:pt x="10" y="0"/>
                </a:lnTo>
                <a:lnTo>
                  <a:pt x="42" y="0"/>
                </a:lnTo>
                <a:lnTo>
                  <a:pt x="42" y="12"/>
                </a:lnTo>
                <a:lnTo>
                  <a:pt x="18" y="12"/>
                </a:lnTo>
                <a:lnTo>
                  <a:pt x="16" y="26"/>
                </a:lnTo>
                <a:lnTo>
                  <a:pt x="16" y="26"/>
                </a:lnTo>
                <a:lnTo>
                  <a:pt x="18" y="24"/>
                </a:lnTo>
                <a:lnTo>
                  <a:pt x="18" y="24"/>
                </a:lnTo>
                <a:lnTo>
                  <a:pt x="24" y="22"/>
                </a:lnTo>
                <a:lnTo>
                  <a:pt x="2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06"/>
          <p:cNvSpPr>
            <a:spLocks noEditPoints="1"/>
          </p:cNvSpPr>
          <p:nvPr/>
        </p:nvSpPr>
        <p:spPr bwMode="auto">
          <a:xfrm>
            <a:off x="5626764" y="5017071"/>
            <a:ext cx="136198" cy="140454"/>
          </a:xfrm>
          <a:custGeom>
            <a:avLst/>
            <a:gdLst>
              <a:gd name="T0" fmla="*/ 8 w 64"/>
              <a:gd name="T1" fmla="*/ 28 h 66"/>
              <a:gd name="T2" fmla="*/ 4 w 64"/>
              <a:gd name="T3" fmla="*/ 24 h 66"/>
              <a:gd name="T4" fmla="*/ 0 w 64"/>
              <a:gd name="T5" fmla="*/ 14 h 66"/>
              <a:gd name="T6" fmla="*/ 0 w 64"/>
              <a:gd name="T7" fmla="*/ 8 h 66"/>
              <a:gd name="T8" fmla="*/ 8 w 64"/>
              <a:gd name="T9" fmla="*/ 2 h 66"/>
              <a:gd name="T10" fmla="*/ 14 w 64"/>
              <a:gd name="T11" fmla="*/ 0 h 66"/>
              <a:gd name="T12" fmla="*/ 24 w 64"/>
              <a:gd name="T13" fmla="*/ 4 h 66"/>
              <a:gd name="T14" fmla="*/ 28 w 64"/>
              <a:gd name="T15" fmla="*/ 8 h 66"/>
              <a:gd name="T16" fmla="*/ 28 w 64"/>
              <a:gd name="T17" fmla="*/ 20 h 66"/>
              <a:gd name="T18" fmla="*/ 24 w 64"/>
              <a:gd name="T19" fmla="*/ 24 h 66"/>
              <a:gd name="T20" fmla="*/ 14 w 64"/>
              <a:gd name="T21" fmla="*/ 28 h 66"/>
              <a:gd name="T22" fmla="*/ 14 w 64"/>
              <a:gd name="T23" fmla="*/ 22 h 66"/>
              <a:gd name="T24" fmla="*/ 18 w 64"/>
              <a:gd name="T25" fmla="*/ 20 h 66"/>
              <a:gd name="T26" fmla="*/ 20 w 64"/>
              <a:gd name="T27" fmla="*/ 18 h 66"/>
              <a:gd name="T28" fmla="*/ 18 w 64"/>
              <a:gd name="T29" fmla="*/ 8 h 66"/>
              <a:gd name="T30" fmla="*/ 14 w 64"/>
              <a:gd name="T31" fmla="*/ 6 h 66"/>
              <a:gd name="T32" fmla="*/ 10 w 64"/>
              <a:gd name="T33" fmla="*/ 10 h 66"/>
              <a:gd name="T34" fmla="*/ 8 w 64"/>
              <a:gd name="T35" fmla="*/ 12 h 66"/>
              <a:gd name="T36" fmla="*/ 10 w 64"/>
              <a:gd name="T37" fmla="*/ 20 h 66"/>
              <a:gd name="T38" fmla="*/ 14 w 64"/>
              <a:gd name="T39" fmla="*/ 22 h 66"/>
              <a:gd name="T40" fmla="*/ 44 w 64"/>
              <a:gd name="T41" fmla="*/ 66 h 66"/>
              <a:gd name="T42" fmla="*/ 38 w 64"/>
              <a:gd name="T43" fmla="*/ 62 h 66"/>
              <a:gd name="T44" fmla="*/ 34 w 64"/>
              <a:gd name="T45" fmla="*/ 54 h 66"/>
              <a:gd name="T46" fmla="*/ 36 w 64"/>
              <a:gd name="T47" fmla="*/ 48 h 66"/>
              <a:gd name="T48" fmla="*/ 44 w 64"/>
              <a:gd name="T49" fmla="*/ 40 h 66"/>
              <a:gd name="T50" fmla="*/ 50 w 64"/>
              <a:gd name="T51" fmla="*/ 40 h 66"/>
              <a:gd name="T52" fmla="*/ 60 w 64"/>
              <a:gd name="T53" fmla="*/ 44 h 66"/>
              <a:gd name="T54" fmla="*/ 62 w 64"/>
              <a:gd name="T55" fmla="*/ 48 h 66"/>
              <a:gd name="T56" fmla="*/ 62 w 64"/>
              <a:gd name="T57" fmla="*/ 58 h 66"/>
              <a:gd name="T58" fmla="*/ 60 w 64"/>
              <a:gd name="T59" fmla="*/ 62 h 66"/>
              <a:gd name="T60" fmla="*/ 50 w 64"/>
              <a:gd name="T61" fmla="*/ 66 h 66"/>
              <a:gd name="T62" fmla="*/ 50 w 64"/>
              <a:gd name="T63" fmla="*/ 60 h 66"/>
              <a:gd name="T64" fmla="*/ 54 w 64"/>
              <a:gd name="T65" fmla="*/ 58 h 66"/>
              <a:gd name="T66" fmla="*/ 56 w 64"/>
              <a:gd name="T67" fmla="*/ 56 h 66"/>
              <a:gd name="T68" fmla="*/ 54 w 64"/>
              <a:gd name="T69" fmla="*/ 50 h 66"/>
              <a:gd name="T70" fmla="*/ 54 w 64"/>
              <a:gd name="T71" fmla="*/ 48 h 66"/>
              <a:gd name="T72" fmla="*/ 50 w 64"/>
              <a:gd name="T73" fmla="*/ 46 h 66"/>
              <a:gd name="T74" fmla="*/ 46 w 64"/>
              <a:gd name="T75" fmla="*/ 46 h 66"/>
              <a:gd name="T76" fmla="*/ 44 w 64"/>
              <a:gd name="T77" fmla="*/ 50 h 66"/>
              <a:gd name="T78" fmla="*/ 42 w 64"/>
              <a:gd name="T79" fmla="*/ 54 h 66"/>
              <a:gd name="T80" fmla="*/ 50 w 64"/>
              <a:gd name="T81" fmla="*/ 60 h 66"/>
              <a:gd name="T82" fmla="*/ 30 w 64"/>
              <a:gd name="T83" fmla="*/ 32 h 66"/>
              <a:gd name="T84" fmla="*/ 34 w 64"/>
              <a:gd name="T85" fmla="*/ 34 h 66"/>
              <a:gd name="T86" fmla="*/ 4 w 64"/>
              <a:gd name="T87" fmla="*/ 6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6">
                <a:moveTo>
                  <a:pt x="14" y="28"/>
                </a:moveTo>
                <a:lnTo>
                  <a:pt x="14" y="28"/>
                </a:lnTo>
                <a:lnTo>
                  <a:pt x="8" y="28"/>
                </a:lnTo>
                <a:lnTo>
                  <a:pt x="8" y="28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2"/>
                </a:lnTo>
                <a:lnTo>
                  <a:pt x="20" y="2"/>
                </a:lnTo>
                <a:lnTo>
                  <a:pt x="24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0" y="14"/>
                </a:lnTo>
                <a:lnTo>
                  <a:pt x="30" y="14"/>
                </a:lnTo>
                <a:lnTo>
                  <a:pt x="28" y="20"/>
                </a:lnTo>
                <a:lnTo>
                  <a:pt x="28" y="20"/>
                </a:lnTo>
                <a:lnTo>
                  <a:pt x="24" y="24"/>
                </a:lnTo>
                <a:lnTo>
                  <a:pt x="24" y="24"/>
                </a:lnTo>
                <a:lnTo>
                  <a:pt x="20" y="28"/>
                </a:lnTo>
                <a:lnTo>
                  <a:pt x="20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8"/>
                </a:lnTo>
                <a:lnTo>
                  <a:pt x="20" y="18"/>
                </a:lnTo>
                <a:lnTo>
                  <a:pt x="20" y="14"/>
                </a:lnTo>
                <a:lnTo>
                  <a:pt x="20" y="14"/>
                </a:lnTo>
                <a:lnTo>
                  <a:pt x="18" y="8"/>
                </a:lnTo>
                <a:lnTo>
                  <a:pt x="18" y="8"/>
                </a:lnTo>
                <a:lnTo>
                  <a:pt x="14" y="6"/>
                </a:lnTo>
                <a:lnTo>
                  <a:pt x="14" y="6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8" y="12"/>
                </a:lnTo>
                <a:lnTo>
                  <a:pt x="8" y="12"/>
                </a:lnTo>
                <a:lnTo>
                  <a:pt x="8" y="14"/>
                </a:lnTo>
                <a:lnTo>
                  <a:pt x="8" y="14"/>
                </a:lnTo>
                <a:lnTo>
                  <a:pt x="10" y="20"/>
                </a:lnTo>
                <a:lnTo>
                  <a:pt x="10" y="20"/>
                </a:lnTo>
                <a:lnTo>
                  <a:pt x="14" y="22"/>
                </a:lnTo>
                <a:lnTo>
                  <a:pt x="14" y="22"/>
                </a:lnTo>
                <a:close/>
                <a:moveTo>
                  <a:pt x="50" y="66"/>
                </a:moveTo>
                <a:lnTo>
                  <a:pt x="50" y="66"/>
                </a:lnTo>
                <a:lnTo>
                  <a:pt x="44" y="66"/>
                </a:lnTo>
                <a:lnTo>
                  <a:pt x="44" y="66"/>
                </a:lnTo>
                <a:lnTo>
                  <a:pt x="38" y="62"/>
                </a:lnTo>
                <a:lnTo>
                  <a:pt x="38" y="62"/>
                </a:lnTo>
                <a:lnTo>
                  <a:pt x="36" y="58"/>
                </a:lnTo>
                <a:lnTo>
                  <a:pt x="36" y="58"/>
                </a:lnTo>
                <a:lnTo>
                  <a:pt x="34" y="54"/>
                </a:lnTo>
                <a:lnTo>
                  <a:pt x="34" y="54"/>
                </a:lnTo>
                <a:lnTo>
                  <a:pt x="36" y="48"/>
                </a:lnTo>
                <a:lnTo>
                  <a:pt x="36" y="48"/>
                </a:lnTo>
                <a:lnTo>
                  <a:pt x="38" y="44"/>
                </a:lnTo>
                <a:lnTo>
                  <a:pt x="38" y="44"/>
                </a:lnTo>
                <a:lnTo>
                  <a:pt x="44" y="40"/>
                </a:lnTo>
                <a:lnTo>
                  <a:pt x="44" y="40"/>
                </a:lnTo>
                <a:lnTo>
                  <a:pt x="50" y="40"/>
                </a:lnTo>
                <a:lnTo>
                  <a:pt x="50" y="40"/>
                </a:lnTo>
                <a:lnTo>
                  <a:pt x="54" y="40"/>
                </a:lnTo>
                <a:lnTo>
                  <a:pt x="54" y="40"/>
                </a:lnTo>
                <a:lnTo>
                  <a:pt x="60" y="44"/>
                </a:lnTo>
                <a:lnTo>
                  <a:pt x="60" y="44"/>
                </a:lnTo>
                <a:lnTo>
                  <a:pt x="62" y="48"/>
                </a:lnTo>
                <a:lnTo>
                  <a:pt x="62" y="48"/>
                </a:lnTo>
                <a:lnTo>
                  <a:pt x="64" y="54"/>
                </a:lnTo>
                <a:lnTo>
                  <a:pt x="64" y="54"/>
                </a:lnTo>
                <a:lnTo>
                  <a:pt x="62" y="58"/>
                </a:lnTo>
                <a:lnTo>
                  <a:pt x="62" y="58"/>
                </a:lnTo>
                <a:lnTo>
                  <a:pt x="60" y="62"/>
                </a:lnTo>
                <a:lnTo>
                  <a:pt x="60" y="62"/>
                </a:lnTo>
                <a:lnTo>
                  <a:pt x="54" y="66"/>
                </a:lnTo>
                <a:lnTo>
                  <a:pt x="54" y="66"/>
                </a:lnTo>
                <a:lnTo>
                  <a:pt x="50" y="66"/>
                </a:lnTo>
                <a:lnTo>
                  <a:pt x="50" y="66"/>
                </a:lnTo>
                <a:close/>
                <a:moveTo>
                  <a:pt x="50" y="60"/>
                </a:moveTo>
                <a:lnTo>
                  <a:pt x="50" y="60"/>
                </a:lnTo>
                <a:lnTo>
                  <a:pt x="52" y="60"/>
                </a:lnTo>
                <a:lnTo>
                  <a:pt x="52" y="60"/>
                </a:lnTo>
                <a:lnTo>
                  <a:pt x="54" y="58"/>
                </a:lnTo>
                <a:lnTo>
                  <a:pt x="54" y="58"/>
                </a:lnTo>
                <a:lnTo>
                  <a:pt x="56" y="56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4" y="50"/>
                </a:lnTo>
                <a:lnTo>
                  <a:pt x="54" y="50"/>
                </a:lnTo>
                <a:lnTo>
                  <a:pt x="54" y="48"/>
                </a:lnTo>
                <a:lnTo>
                  <a:pt x="54" y="48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50" y="46"/>
                </a:lnTo>
                <a:lnTo>
                  <a:pt x="46" y="46"/>
                </a:lnTo>
                <a:lnTo>
                  <a:pt x="46" y="46"/>
                </a:lnTo>
                <a:lnTo>
                  <a:pt x="44" y="48"/>
                </a:lnTo>
                <a:lnTo>
                  <a:pt x="44" y="48"/>
                </a:lnTo>
                <a:lnTo>
                  <a:pt x="44" y="50"/>
                </a:lnTo>
                <a:lnTo>
                  <a:pt x="44" y="50"/>
                </a:lnTo>
                <a:lnTo>
                  <a:pt x="42" y="54"/>
                </a:lnTo>
                <a:lnTo>
                  <a:pt x="42" y="54"/>
                </a:lnTo>
                <a:lnTo>
                  <a:pt x="44" y="58"/>
                </a:lnTo>
                <a:lnTo>
                  <a:pt x="44" y="58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4" y="62"/>
                </a:moveTo>
                <a:lnTo>
                  <a:pt x="30" y="32"/>
                </a:lnTo>
                <a:lnTo>
                  <a:pt x="54" y="0"/>
                </a:lnTo>
                <a:lnTo>
                  <a:pt x="58" y="6"/>
                </a:lnTo>
                <a:lnTo>
                  <a:pt x="34" y="34"/>
                </a:lnTo>
                <a:lnTo>
                  <a:pt x="10" y="66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7"/>
          <p:cNvSpPr>
            <a:spLocks noEditPoints="1"/>
          </p:cNvSpPr>
          <p:nvPr/>
        </p:nvSpPr>
        <p:spPr bwMode="auto">
          <a:xfrm>
            <a:off x="6192836" y="4191371"/>
            <a:ext cx="255371" cy="574585"/>
          </a:xfrm>
          <a:custGeom>
            <a:avLst/>
            <a:gdLst>
              <a:gd name="T0" fmla="*/ 38 w 120"/>
              <a:gd name="T1" fmla="*/ 260 h 270"/>
              <a:gd name="T2" fmla="*/ 40 w 120"/>
              <a:gd name="T3" fmla="*/ 266 h 270"/>
              <a:gd name="T4" fmla="*/ 48 w 120"/>
              <a:gd name="T5" fmla="*/ 268 h 270"/>
              <a:gd name="T6" fmla="*/ 54 w 120"/>
              <a:gd name="T7" fmla="*/ 262 h 270"/>
              <a:gd name="T8" fmla="*/ 52 w 120"/>
              <a:gd name="T9" fmla="*/ 256 h 270"/>
              <a:gd name="T10" fmla="*/ 42 w 120"/>
              <a:gd name="T11" fmla="*/ 254 h 270"/>
              <a:gd name="T12" fmla="*/ 40 w 120"/>
              <a:gd name="T13" fmla="*/ 256 h 270"/>
              <a:gd name="T14" fmla="*/ 16 w 120"/>
              <a:gd name="T15" fmla="*/ 234 h 270"/>
              <a:gd name="T16" fmla="*/ 24 w 120"/>
              <a:gd name="T17" fmla="*/ 238 h 270"/>
              <a:gd name="T18" fmla="*/ 32 w 120"/>
              <a:gd name="T19" fmla="*/ 230 h 270"/>
              <a:gd name="T20" fmla="*/ 30 w 120"/>
              <a:gd name="T21" fmla="*/ 226 h 270"/>
              <a:gd name="T22" fmla="*/ 20 w 120"/>
              <a:gd name="T23" fmla="*/ 224 h 270"/>
              <a:gd name="T24" fmla="*/ 4 w 120"/>
              <a:gd name="T25" fmla="*/ 190 h 270"/>
              <a:gd name="T26" fmla="*/ 2 w 120"/>
              <a:gd name="T27" fmla="*/ 198 h 270"/>
              <a:gd name="T28" fmla="*/ 6 w 120"/>
              <a:gd name="T29" fmla="*/ 204 h 270"/>
              <a:gd name="T30" fmla="*/ 16 w 120"/>
              <a:gd name="T31" fmla="*/ 202 h 270"/>
              <a:gd name="T32" fmla="*/ 10 w 120"/>
              <a:gd name="T33" fmla="*/ 196 h 270"/>
              <a:gd name="T34" fmla="*/ 14 w 120"/>
              <a:gd name="T35" fmla="*/ 190 h 270"/>
              <a:gd name="T36" fmla="*/ 4 w 120"/>
              <a:gd name="T37" fmla="*/ 190 h 270"/>
              <a:gd name="T38" fmla="*/ 0 w 120"/>
              <a:gd name="T39" fmla="*/ 158 h 270"/>
              <a:gd name="T40" fmla="*/ 4 w 120"/>
              <a:gd name="T41" fmla="*/ 166 h 270"/>
              <a:gd name="T42" fmla="*/ 14 w 120"/>
              <a:gd name="T43" fmla="*/ 166 h 270"/>
              <a:gd name="T44" fmla="*/ 16 w 120"/>
              <a:gd name="T45" fmla="*/ 160 h 270"/>
              <a:gd name="T46" fmla="*/ 12 w 120"/>
              <a:gd name="T47" fmla="*/ 152 h 270"/>
              <a:gd name="T48" fmla="*/ 2 w 120"/>
              <a:gd name="T49" fmla="*/ 152 h 270"/>
              <a:gd name="T50" fmla="*/ 8 w 120"/>
              <a:gd name="T51" fmla="*/ 120 h 270"/>
              <a:gd name="T52" fmla="*/ 10 w 120"/>
              <a:gd name="T53" fmla="*/ 128 h 270"/>
              <a:gd name="T54" fmla="*/ 22 w 120"/>
              <a:gd name="T55" fmla="*/ 128 h 270"/>
              <a:gd name="T56" fmla="*/ 24 w 120"/>
              <a:gd name="T57" fmla="*/ 124 h 270"/>
              <a:gd name="T58" fmla="*/ 18 w 120"/>
              <a:gd name="T59" fmla="*/ 114 h 270"/>
              <a:gd name="T60" fmla="*/ 10 w 120"/>
              <a:gd name="T61" fmla="*/ 116 h 270"/>
              <a:gd name="T62" fmla="*/ 26 w 120"/>
              <a:gd name="T63" fmla="*/ 84 h 270"/>
              <a:gd name="T64" fmla="*/ 28 w 120"/>
              <a:gd name="T65" fmla="*/ 96 h 270"/>
              <a:gd name="T66" fmla="*/ 40 w 120"/>
              <a:gd name="T67" fmla="*/ 94 h 270"/>
              <a:gd name="T68" fmla="*/ 40 w 120"/>
              <a:gd name="T69" fmla="*/ 90 h 270"/>
              <a:gd name="T70" fmla="*/ 38 w 120"/>
              <a:gd name="T71" fmla="*/ 82 h 270"/>
              <a:gd name="T72" fmla="*/ 52 w 120"/>
              <a:gd name="T73" fmla="*/ 56 h 270"/>
              <a:gd name="T74" fmla="*/ 50 w 120"/>
              <a:gd name="T75" fmla="*/ 64 h 270"/>
              <a:gd name="T76" fmla="*/ 58 w 120"/>
              <a:gd name="T77" fmla="*/ 70 h 270"/>
              <a:gd name="T78" fmla="*/ 64 w 120"/>
              <a:gd name="T79" fmla="*/ 68 h 270"/>
              <a:gd name="T80" fmla="*/ 64 w 120"/>
              <a:gd name="T81" fmla="*/ 56 h 270"/>
              <a:gd name="T82" fmla="*/ 56 w 120"/>
              <a:gd name="T83" fmla="*/ 54 h 270"/>
              <a:gd name="T84" fmla="*/ 80 w 120"/>
              <a:gd name="T85" fmla="*/ 30 h 270"/>
              <a:gd name="T86" fmla="*/ 78 w 120"/>
              <a:gd name="T87" fmla="*/ 42 h 270"/>
              <a:gd name="T88" fmla="*/ 88 w 120"/>
              <a:gd name="T89" fmla="*/ 44 h 270"/>
              <a:gd name="T90" fmla="*/ 92 w 120"/>
              <a:gd name="T91" fmla="*/ 38 h 270"/>
              <a:gd name="T92" fmla="*/ 90 w 120"/>
              <a:gd name="T93" fmla="*/ 30 h 270"/>
              <a:gd name="T94" fmla="*/ 80 w 120"/>
              <a:gd name="T95" fmla="*/ 30 h 270"/>
              <a:gd name="T96" fmla="*/ 104 w 120"/>
              <a:gd name="T97" fmla="*/ 6 h 270"/>
              <a:gd name="T98" fmla="*/ 106 w 120"/>
              <a:gd name="T99" fmla="*/ 14 h 270"/>
              <a:gd name="T100" fmla="*/ 116 w 120"/>
              <a:gd name="T101" fmla="*/ 14 h 270"/>
              <a:gd name="T102" fmla="*/ 116 w 120"/>
              <a:gd name="T103" fmla="*/ 4 h 270"/>
              <a:gd name="T104" fmla="*/ 108 w 120"/>
              <a:gd name="T105" fmla="*/ 2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" h="270">
                <a:moveTo>
                  <a:pt x="40" y="256"/>
                </a:moveTo>
                <a:lnTo>
                  <a:pt x="40" y="256"/>
                </a:lnTo>
                <a:lnTo>
                  <a:pt x="38" y="258"/>
                </a:lnTo>
                <a:lnTo>
                  <a:pt x="38" y="260"/>
                </a:lnTo>
                <a:lnTo>
                  <a:pt x="38" y="264"/>
                </a:lnTo>
                <a:lnTo>
                  <a:pt x="40" y="266"/>
                </a:lnTo>
                <a:lnTo>
                  <a:pt x="40" y="266"/>
                </a:lnTo>
                <a:lnTo>
                  <a:pt x="40" y="266"/>
                </a:lnTo>
                <a:lnTo>
                  <a:pt x="40" y="266"/>
                </a:lnTo>
                <a:lnTo>
                  <a:pt x="42" y="268"/>
                </a:lnTo>
                <a:lnTo>
                  <a:pt x="46" y="270"/>
                </a:lnTo>
                <a:lnTo>
                  <a:pt x="48" y="268"/>
                </a:lnTo>
                <a:lnTo>
                  <a:pt x="52" y="266"/>
                </a:lnTo>
                <a:lnTo>
                  <a:pt x="52" y="266"/>
                </a:lnTo>
                <a:lnTo>
                  <a:pt x="54" y="264"/>
                </a:lnTo>
                <a:lnTo>
                  <a:pt x="54" y="262"/>
                </a:lnTo>
                <a:lnTo>
                  <a:pt x="54" y="258"/>
                </a:lnTo>
                <a:lnTo>
                  <a:pt x="52" y="256"/>
                </a:lnTo>
                <a:lnTo>
                  <a:pt x="46" y="262"/>
                </a:lnTo>
                <a:lnTo>
                  <a:pt x="52" y="256"/>
                </a:lnTo>
                <a:lnTo>
                  <a:pt x="52" y="256"/>
                </a:lnTo>
                <a:lnTo>
                  <a:pt x="48" y="254"/>
                </a:lnTo>
                <a:lnTo>
                  <a:pt x="46" y="252"/>
                </a:lnTo>
                <a:lnTo>
                  <a:pt x="42" y="254"/>
                </a:lnTo>
                <a:lnTo>
                  <a:pt x="40" y="254"/>
                </a:lnTo>
                <a:lnTo>
                  <a:pt x="40" y="254"/>
                </a:lnTo>
                <a:lnTo>
                  <a:pt x="40" y="256"/>
                </a:lnTo>
                <a:lnTo>
                  <a:pt x="40" y="256"/>
                </a:lnTo>
                <a:close/>
                <a:moveTo>
                  <a:pt x="18" y="226"/>
                </a:moveTo>
                <a:lnTo>
                  <a:pt x="18" y="226"/>
                </a:lnTo>
                <a:lnTo>
                  <a:pt x="16" y="230"/>
                </a:lnTo>
                <a:lnTo>
                  <a:pt x="16" y="234"/>
                </a:lnTo>
                <a:lnTo>
                  <a:pt x="16" y="234"/>
                </a:lnTo>
                <a:lnTo>
                  <a:pt x="18" y="238"/>
                </a:lnTo>
                <a:lnTo>
                  <a:pt x="22" y="238"/>
                </a:lnTo>
                <a:lnTo>
                  <a:pt x="24" y="238"/>
                </a:lnTo>
                <a:lnTo>
                  <a:pt x="28" y="238"/>
                </a:lnTo>
                <a:lnTo>
                  <a:pt x="28" y="238"/>
                </a:lnTo>
                <a:lnTo>
                  <a:pt x="32" y="234"/>
                </a:lnTo>
                <a:lnTo>
                  <a:pt x="32" y="230"/>
                </a:lnTo>
                <a:lnTo>
                  <a:pt x="30" y="228"/>
                </a:lnTo>
                <a:lnTo>
                  <a:pt x="30" y="228"/>
                </a:lnTo>
                <a:lnTo>
                  <a:pt x="30" y="226"/>
                </a:lnTo>
                <a:lnTo>
                  <a:pt x="30" y="226"/>
                </a:lnTo>
                <a:lnTo>
                  <a:pt x="28" y="224"/>
                </a:lnTo>
                <a:lnTo>
                  <a:pt x="26" y="224"/>
                </a:lnTo>
                <a:lnTo>
                  <a:pt x="22" y="222"/>
                </a:lnTo>
                <a:lnTo>
                  <a:pt x="20" y="224"/>
                </a:lnTo>
                <a:lnTo>
                  <a:pt x="20" y="224"/>
                </a:lnTo>
                <a:lnTo>
                  <a:pt x="18" y="226"/>
                </a:lnTo>
                <a:lnTo>
                  <a:pt x="18" y="226"/>
                </a:lnTo>
                <a:close/>
                <a:moveTo>
                  <a:pt x="4" y="190"/>
                </a:moveTo>
                <a:lnTo>
                  <a:pt x="4" y="190"/>
                </a:lnTo>
                <a:lnTo>
                  <a:pt x="2" y="194"/>
                </a:lnTo>
                <a:lnTo>
                  <a:pt x="2" y="198"/>
                </a:lnTo>
                <a:lnTo>
                  <a:pt x="2" y="198"/>
                </a:lnTo>
                <a:lnTo>
                  <a:pt x="2" y="198"/>
                </a:lnTo>
                <a:lnTo>
                  <a:pt x="2" y="198"/>
                </a:lnTo>
                <a:lnTo>
                  <a:pt x="4" y="200"/>
                </a:lnTo>
                <a:lnTo>
                  <a:pt x="6" y="204"/>
                </a:lnTo>
                <a:lnTo>
                  <a:pt x="10" y="204"/>
                </a:lnTo>
                <a:lnTo>
                  <a:pt x="12" y="204"/>
                </a:lnTo>
                <a:lnTo>
                  <a:pt x="12" y="204"/>
                </a:lnTo>
                <a:lnTo>
                  <a:pt x="16" y="202"/>
                </a:lnTo>
                <a:lnTo>
                  <a:pt x="18" y="200"/>
                </a:lnTo>
                <a:lnTo>
                  <a:pt x="18" y="198"/>
                </a:lnTo>
                <a:lnTo>
                  <a:pt x="18" y="194"/>
                </a:lnTo>
                <a:lnTo>
                  <a:pt x="10" y="196"/>
                </a:lnTo>
                <a:lnTo>
                  <a:pt x="18" y="194"/>
                </a:lnTo>
                <a:lnTo>
                  <a:pt x="18" y="194"/>
                </a:lnTo>
                <a:lnTo>
                  <a:pt x="18" y="192"/>
                </a:lnTo>
                <a:lnTo>
                  <a:pt x="14" y="190"/>
                </a:lnTo>
                <a:lnTo>
                  <a:pt x="12" y="188"/>
                </a:lnTo>
                <a:lnTo>
                  <a:pt x="8" y="188"/>
                </a:lnTo>
                <a:lnTo>
                  <a:pt x="8" y="188"/>
                </a:lnTo>
                <a:lnTo>
                  <a:pt x="4" y="190"/>
                </a:lnTo>
                <a:lnTo>
                  <a:pt x="4" y="190"/>
                </a:lnTo>
                <a:close/>
                <a:moveTo>
                  <a:pt x="2" y="152"/>
                </a:moveTo>
                <a:lnTo>
                  <a:pt x="2" y="152"/>
                </a:lnTo>
                <a:lnTo>
                  <a:pt x="0" y="158"/>
                </a:lnTo>
                <a:lnTo>
                  <a:pt x="0" y="158"/>
                </a:lnTo>
                <a:lnTo>
                  <a:pt x="0" y="162"/>
                </a:lnTo>
                <a:lnTo>
                  <a:pt x="2" y="164"/>
                </a:lnTo>
                <a:lnTo>
                  <a:pt x="4" y="166"/>
                </a:lnTo>
                <a:lnTo>
                  <a:pt x="8" y="166"/>
                </a:lnTo>
                <a:lnTo>
                  <a:pt x="8" y="166"/>
                </a:lnTo>
                <a:lnTo>
                  <a:pt x="10" y="166"/>
                </a:lnTo>
                <a:lnTo>
                  <a:pt x="14" y="166"/>
                </a:lnTo>
                <a:lnTo>
                  <a:pt x="16" y="162"/>
                </a:lnTo>
                <a:lnTo>
                  <a:pt x="16" y="160"/>
                </a:lnTo>
                <a:lnTo>
                  <a:pt x="16" y="160"/>
                </a:lnTo>
                <a:lnTo>
                  <a:pt x="16" y="160"/>
                </a:lnTo>
                <a:lnTo>
                  <a:pt x="16" y="160"/>
                </a:lnTo>
                <a:lnTo>
                  <a:pt x="16" y="156"/>
                </a:lnTo>
                <a:lnTo>
                  <a:pt x="14" y="154"/>
                </a:lnTo>
                <a:lnTo>
                  <a:pt x="12" y="152"/>
                </a:lnTo>
                <a:lnTo>
                  <a:pt x="8" y="150"/>
                </a:lnTo>
                <a:lnTo>
                  <a:pt x="8" y="150"/>
                </a:lnTo>
                <a:lnTo>
                  <a:pt x="6" y="152"/>
                </a:lnTo>
                <a:lnTo>
                  <a:pt x="2" y="152"/>
                </a:lnTo>
                <a:lnTo>
                  <a:pt x="2" y="152"/>
                </a:lnTo>
                <a:close/>
                <a:moveTo>
                  <a:pt x="10" y="116"/>
                </a:moveTo>
                <a:lnTo>
                  <a:pt x="10" y="116"/>
                </a:lnTo>
                <a:lnTo>
                  <a:pt x="8" y="120"/>
                </a:lnTo>
                <a:lnTo>
                  <a:pt x="8" y="120"/>
                </a:lnTo>
                <a:lnTo>
                  <a:pt x="8" y="122"/>
                </a:lnTo>
                <a:lnTo>
                  <a:pt x="8" y="126"/>
                </a:lnTo>
                <a:lnTo>
                  <a:pt x="10" y="128"/>
                </a:lnTo>
                <a:lnTo>
                  <a:pt x="12" y="130"/>
                </a:lnTo>
                <a:lnTo>
                  <a:pt x="12" y="130"/>
                </a:lnTo>
                <a:lnTo>
                  <a:pt x="18" y="130"/>
                </a:lnTo>
                <a:lnTo>
                  <a:pt x="22" y="128"/>
                </a:lnTo>
                <a:lnTo>
                  <a:pt x="22" y="126"/>
                </a:lnTo>
                <a:lnTo>
                  <a:pt x="22" y="126"/>
                </a:lnTo>
                <a:lnTo>
                  <a:pt x="24" y="124"/>
                </a:lnTo>
                <a:lnTo>
                  <a:pt x="24" y="124"/>
                </a:lnTo>
                <a:lnTo>
                  <a:pt x="24" y="122"/>
                </a:lnTo>
                <a:lnTo>
                  <a:pt x="22" y="118"/>
                </a:lnTo>
                <a:lnTo>
                  <a:pt x="20" y="116"/>
                </a:lnTo>
                <a:lnTo>
                  <a:pt x="18" y="114"/>
                </a:lnTo>
                <a:lnTo>
                  <a:pt x="18" y="114"/>
                </a:lnTo>
                <a:lnTo>
                  <a:pt x="14" y="114"/>
                </a:lnTo>
                <a:lnTo>
                  <a:pt x="10" y="116"/>
                </a:lnTo>
                <a:lnTo>
                  <a:pt x="10" y="116"/>
                </a:lnTo>
                <a:close/>
                <a:moveTo>
                  <a:pt x="28" y="84"/>
                </a:moveTo>
                <a:lnTo>
                  <a:pt x="28" y="84"/>
                </a:lnTo>
                <a:lnTo>
                  <a:pt x="26" y="84"/>
                </a:lnTo>
                <a:lnTo>
                  <a:pt x="26" y="84"/>
                </a:lnTo>
                <a:lnTo>
                  <a:pt x="26" y="88"/>
                </a:lnTo>
                <a:lnTo>
                  <a:pt x="26" y="90"/>
                </a:lnTo>
                <a:lnTo>
                  <a:pt x="26" y="94"/>
                </a:lnTo>
                <a:lnTo>
                  <a:pt x="28" y="96"/>
                </a:lnTo>
                <a:lnTo>
                  <a:pt x="28" y="96"/>
                </a:lnTo>
                <a:lnTo>
                  <a:pt x="34" y="98"/>
                </a:lnTo>
                <a:lnTo>
                  <a:pt x="36" y="96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0"/>
                </a:lnTo>
                <a:lnTo>
                  <a:pt x="40" y="88"/>
                </a:lnTo>
                <a:lnTo>
                  <a:pt x="40" y="86"/>
                </a:lnTo>
                <a:lnTo>
                  <a:pt x="38" y="82"/>
                </a:lnTo>
                <a:lnTo>
                  <a:pt x="38" y="82"/>
                </a:lnTo>
                <a:lnTo>
                  <a:pt x="32" y="82"/>
                </a:lnTo>
                <a:lnTo>
                  <a:pt x="28" y="84"/>
                </a:lnTo>
                <a:lnTo>
                  <a:pt x="28" y="84"/>
                </a:lnTo>
                <a:close/>
                <a:moveTo>
                  <a:pt x="52" y="56"/>
                </a:moveTo>
                <a:lnTo>
                  <a:pt x="52" y="56"/>
                </a:lnTo>
                <a:lnTo>
                  <a:pt x="50" y="58"/>
                </a:lnTo>
                <a:lnTo>
                  <a:pt x="50" y="62"/>
                </a:lnTo>
                <a:lnTo>
                  <a:pt x="50" y="64"/>
                </a:lnTo>
                <a:lnTo>
                  <a:pt x="52" y="68"/>
                </a:lnTo>
                <a:lnTo>
                  <a:pt x="52" y="68"/>
                </a:lnTo>
                <a:lnTo>
                  <a:pt x="56" y="70"/>
                </a:lnTo>
                <a:lnTo>
                  <a:pt x="58" y="70"/>
                </a:lnTo>
                <a:lnTo>
                  <a:pt x="62" y="70"/>
                </a:lnTo>
                <a:lnTo>
                  <a:pt x="64" y="68"/>
                </a:lnTo>
                <a:lnTo>
                  <a:pt x="64" y="68"/>
                </a:lnTo>
                <a:lnTo>
                  <a:pt x="64" y="68"/>
                </a:lnTo>
                <a:lnTo>
                  <a:pt x="66" y="64"/>
                </a:lnTo>
                <a:lnTo>
                  <a:pt x="66" y="62"/>
                </a:lnTo>
                <a:lnTo>
                  <a:pt x="66" y="58"/>
                </a:lnTo>
                <a:lnTo>
                  <a:pt x="64" y="56"/>
                </a:lnTo>
                <a:lnTo>
                  <a:pt x="64" y="56"/>
                </a:lnTo>
                <a:lnTo>
                  <a:pt x="62" y="54"/>
                </a:lnTo>
                <a:lnTo>
                  <a:pt x="58" y="54"/>
                </a:lnTo>
                <a:lnTo>
                  <a:pt x="56" y="54"/>
                </a:lnTo>
                <a:lnTo>
                  <a:pt x="52" y="56"/>
                </a:lnTo>
                <a:lnTo>
                  <a:pt x="52" y="56"/>
                </a:lnTo>
                <a:close/>
                <a:moveTo>
                  <a:pt x="80" y="30"/>
                </a:moveTo>
                <a:lnTo>
                  <a:pt x="80" y="30"/>
                </a:lnTo>
                <a:lnTo>
                  <a:pt x="78" y="32"/>
                </a:lnTo>
                <a:lnTo>
                  <a:pt x="76" y="36"/>
                </a:lnTo>
                <a:lnTo>
                  <a:pt x="78" y="38"/>
                </a:lnTo>
                <a:lnTo>
                  <a:pt x="78" y="42"/>
                </a:lnTo>
                <a:lnTo>
                  <a:pt x="78" y="42"/>
                </a:lnTo>
                <a:lnTo>
                  <a:pt x="82" y="42"/>
                </a:lnTo>
                <a:lnTo>
                  <a:pt x="84" y="44"/>
                </a:lnTo>
                <a:lnTo>
                  <a:pt x="88" y="44"/>
                </a:lnTo>
                <a:lnTo>
                  <a:pt x="90" y="42"/>
                </a:lnTo>
                <a:lnTo>
                  <a:pt x="90" y="42"/>
                </a:lnTo>
                <a:lnTo>
                  <a:pt x="90" y="42"/>
                </a:lnTo>
                <a:lnTo>
                  <a:pt x="92" y="38"/>
                </a:lnTo>
                <a:lnTo>
                  <a:pt x="92" y="36"/>
                </a:lnTo>
                <a:lnTo>
                  <a:pt x="92" y="32"/>
                </a:lnTo>
                <a:lnTo>
                  <a:pt x="90" y="30"/>
                </a:lnTo>
                <a:lnTo>
                  <a:pt x="90" y="30"/>
                </a:lnTo>
                <a:lnTo>
                  <a:pt x="88" y="28"/>
                </a:lnTo>
                <a:lnTo>
                  <a:pt x="84" y="28"/>
                </a:lnTo>
                <a:lnTo>
                  <a:pt x="82" y="28"/>
                </a:lnTo>
                <a:lnTo>
                  <a:pt x="80" y="30"/>
                </a:lnTo>
                <a:lnTo>
                  <a:pt x="80" y="30"/>
                </a:lnTo>
                <a:close/>
                <a:moveTo>
                  <a:pt x="106" y="4"/>
                </a:moveTo>
                <a:lnTo>
                  <a:pt x="106" y="4"/>
                </a:lnTo>
                <a:lnTo>
                  <a:pt x="104" y="6"/>
                </a:lnTo>
                <a:lnTo>
                  <a:pt x="104" y="10"/>
                </a:lnTo>
                <a:lnTo>
                  <a:pt x="104" y="12"/>
                </a:lnTo>
                <a:lnTo>
                  <a:pt x="106" y="14"/>
                </a:lnTo>
                <a:lnTo>
                  <a:pt x="106" y="14"/>
                </a:lnTo>
                <a:lnTo>
                  <a:pt x="108" y="16"/>
                </a:lnTo>
                <a:lnTo>
                  <a:pt x="110" y="18"/>
                </a:lnTo>
                <a:lnTo>
                  <a:pt x="114" y="16"/>
                </a:lnTo>
                <a:lnTo>
                  <a:pt x="116" y="14"/>
                </a:lnTo>
                <a:lnTo>
                  <a:pt x="116" y="14"/>
                </a:lnTo>
                <a:lnTo>
                  <a:pt x="120" y="10"/>
                </a:lnTo>
                <a:lnTo>
                  <a:pt x="118" y="6"/>
                </a:lnTo>
                <a:lnTo>
                  <a:pt x="116" y="4"/>
                </a:lnTo>
                <a:lnTo>
                  <a:pt x="116" y="4"/>
                </a:lnTo>
                <a:lnTo>
                  <a:pt x="114" y="2"/>
                </a:lnTo>
                <a:lnTo>
                  <a:pt x="112" y="0"/>
                </a:lnTo>
                <a:lnTo>
                  <a:pt x="108" y="2"/>
                </a:lnTo>
                <a:lnTo>
                  <a:pt x="106" y="4"/>
                </a:lnTo>
                <a:lnTo>
                  <a:pt x="106" y="4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8"/>
          <p:cNvSpPr>
            <a:spLocks/>
          </p:cNvSpPr>
          <p:nvPr/>
        </p:nvSpPr>
        <p:spPr bwMode="auto">
          <a:xfrm>
            <a:off x="6282216" y="4736162"/>
            <a:ext cx="106405" cy="106405"/>
          </a:xfrm>
          <a:custGeom>
            <a:avLst/>
            <a:gdLst>
              <a:gd name="T0" fmla="*/ 0 w 50"/>
              <a:gd name="T1" fmla="*/ 50 h 50"/>
              <a:gd name="T2" fmla="*/ 50 w 50"/>
              <a:gd name="T3" fmla="*/ 50 h 50"/>
              <a:gd name="T4" fmla="*/ 50 w 50"/>
              <a:gd name="T5" fmla="*/ 0 h 50"/>
              <a:gd name="T6" fmla="*/ 0 w 50"/>
              <a:gd name="T7" fmla="*/ 50 h 50"/>
              <a:gd name="T8" fmla="*/ 0 w 50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0" y="50"/>
                </a:moveTo>
                <a:lnTo>
                  <a:pt x="50" y="50"/>
                </a:lnTo>
                <a:lnTo>
                  <a:pt x="50" y="0"/>
                </a:lnTo>
                <a:lnTo>
                  <a:pt x="0" y="50"/>
                </a:lnTo>
                <a:lnTo>
                  <a:pt x="0" y="5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9"/>
          <p:cNvSpPr>
            <a:spLocks/>
          </p:cNvSpPr>
          <p:nvPr/>
        </p:nvSpPr>
        <p:spPr bwMode="auto">
          <a:xfrm>
            <a:off x="6316266" y="4787237"/>
            <a:ext cx="600122" cy="600122"/>
          </a:xfrm>
          <a:custGeom>
            <a:avLst/>
            <a:gdLst>
              <a:gd name="T0" fmla="*/ 10 w 282"/>
              <a:gd name="T1" fmla="*/ 164 h 282"/>
              <a:gd name="T2" fmla="*/ 120 w 282"/>
              <a:gd name="T3" fmla="*/ 274 h 282"/>
              <a:gd name="T4" fmla="*/ 120 w 282"/>
              <a:gd name="T5" fmla="*/ 274 h 282"/>
              <a:gd name="T6" fmla="*/ 126 w 282"/>
              <a:gd name="T7" fmla="*/ 278 h 282"/>
              <a:gd name="T8" fmla="*/ 130 w 282"/>
              <a:gd name="T9" fmla="*/ 280 h 282"/>
              <a:gd name="T10" fmla="*/ 142 w 282"/>
              <a:gd name="T11" fmla="*/ 282 h 282"/>
              <a:gd name="T12" fmla="*/ 154 w 282"/>
              <a:gd name="T13" fmla="*/ 280 h 282"/>
              <a:gd name="T14" fmla="*/ 158 w 282"/>
              <a:gd name="T15" fmla="*/ 278 h 282"/>
              <a:gd name="T16" fmla="*/ 164 w 282"/>
              <a:gd name="T17" fmla="*/ 274 h 282"/>
              <a:gd name="T18" fmla="*/ 274 w 282"/>
              <a:gd name="T19" fmla="*/ 164 h 282"/>
              <a:gd name="T20" fmla="*/ 274 w 282"/>
              <a:gd name="T21" fmla="*/ 164 h 282"/>
              <a:gd name="T22" fmla="*/ 278 w 282"/>
              <a:gd name="T23" fmla="*/ 158 h 282"/>
              <a:gd name="T24" fmla="*/ 280 w 282"/>
              <a:gd name="T25" fmla="*/ 154 h 282"/>
              <a:gd name="T26" fmla="*/ 282 w 282"/>
              <a:gd name="T27" fmla="*/ 142 h 282"/>
              <a:gd name="T28" fmla="*/ 280 w 282"/>
              <a:gd name="T29" fmla="*/ 130 h 282"/>
              <a:gd name="T30" fmla="*/ 278 w 282"/>
              <a:gd name="T31" fmla="*/ 126 h 282"/>
              <a:gd name="T32" fmla="*/ 274 w 282"/>
              <a:gd name="T33" fmla="*/ 120 h 282"/>
              <a:gd name="T34" fmla="*/ 164 w 282"/>
              <a:gd name="T35" fmla="*/ 10 h 282"/>
              <a:gd name="T36" fmla="*/ 164 w 282"/>
              <a:gd name="T37" fmla="*/ 10 h 282"/>
              <a:gd name="T38" fmla="*/ 158 w 282"/>
              <a:gd name="T39" fmla="*/ 6 h 282"/>
              <a:gd name="T40" fmla="*/ 154 w 282"/>
              <a:gd name="T41" fmla="*/ 2 h 282"/>
              <a:gd name="T42" fmla="*/ 142 w 282"/>
              <a:gd name="T43" fmla="*/ 0 h 282"/>
              <a:gd name="T44" fmla="*/ 130 w 282"/>
              <a:gd name="T45" fmla="*/ 2 h 282"/>
              <a:gd name="T46" fmla="*/ 126 w 282"/>
              <a:gd name="T47" fmla="*/ 6 h 282"/>
              <a:gd name="T48" fmla="*/ 120 w 282"/>
              <a:gd name="T49" fmla="*/ 10 h 282"/>
              <a:gd name="T50" fmla="*/ 10 w 282"/>
              <a:gd name="T51" fmla="*/ 120 h 282"/>
              <a:gd name="T52" fmla="*/ 10 w 282"/>
              <a:gd name="T53" fmla="*/ 120 h 282"/>
              <a:gd name="T54" fmla="*/ 6 w 282"/>
              <a:gd name="T55" fmla="*/ 126 h 282"/>
              <a:gd name="T56" fmla="*/ 2 w 282"/>
              <a:gd name="T57" fmla="*/ 130 h 282"/>
              <a:gd name="T58" fmla="*/ 0 w 282"/>
              <a:gd name="T59" fmla="*/ 142 h 282"/>
              <a:gd name="T60" fmla="*/ 2 w 282"/>
              <a:gd name="T61" fmla="*/ 154 h 282"/>
              <a:gd name="T62" fmla="*/ 6 w 282"/>
              <a:gd name="T63" fmla="*/ 158 h 282"/>
              <a:gd name="T64" fmla="*/ 10 w 282"/>
              <a:gd name="T65" fmla="*/ 164 h 282"/>
              <a:gd name="T66" fmla="*/ 10 w 282"/>
              <a:gd name="T67" fmla="*/ 164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82">
                <a:moveTo>
                  <a:pt x="10" y="164"/>
                </a:moveTo>
                <a:lnTo>
                  <a:pt x="120" y="274"/>
                </a:lnTo>
                <a:lnTo>
                  <a:pt x="120" y="274"/>
                </a:lnTo>
                <a:lnTo>
                  <a:pt x="126" y="278"/>
                </a:lnTo>
                <a:lnTo>
                  <a:pt x="130" y="280"/>
                </a:lnTo>
                <a:lnTo>
                  <a:pt x="142" y="282"/>
                </a:lnTo>
                <a:lnTo>
                  <a:pt x="154" y="280"/>
                </a:lnTo>
                <a:lnTo>
                  <a:pt x="158" y="278"/>
                </a:lnTo>
                <a:lnTo>
                  <a:pt x="164" y="274"/>
                </a:lnTo>
                <a:lnTo>
                  <a:pt x="274" y="164"/>
                </a:lnTo>
                <a:lnTo>
                  <a:pt x="274" y="164"/>
                </a:lnTo>
                <a:lnTo>
                  <a:pt x="278" y="158"/>
                </a:lnTo>
                <a:lnTo>
                  <a:pt x="280" y="154"/>
                </a:lnTo>
                <a:lnTo>
                  <a:pt x="282" y="142"/>
                </a:lnTo>
                <a:lnTo>
                  <a:pt x="280" y="130"/>
                </a:lnTo>
                <a:lnTo>
                  <a:pt x="278" y="126"/>
                </a:lnTo>
                <a:lnTo>
                  <a:pt x="274" y="120"/>
                </a:lnTo>
                <a:lnTo>
                  <a:pt x="164" y="10"/>
                </a:lnTo>
                <a:lnTo>
                  <a:pt x="164" y="10"/>
                </a:lnTo>
                <a:lnTo>
                  <a:pt x="158" y="6"/>
                </a:lnTo>
                <a:lnTo>
                  <a:pt x="154" y="2"/>
                </a:lnTo>
                <a:lnTo>
                  <a:pt x="142" y="0"/>
                </a:lnTo>
                <a:lnTo>
                  <a:pt x="130" y="2"/>
                </a:lnTo>
                <a:lnTo>
                  <a:pt x="126" y="6"/>
                </a:lnTo>
                <a:lnTo>
                  <a:pt x="120" y="10"/>
                </a:lnTo>
                <a:lnTo>
                  <a:pt x="10" y="120"/>
                </a:lnTo>
                <a:lnTo>
                  <a:pt x="10" y="120"/>
                </a:lnTo>
                <a:lnTo>
                  <a:pt x="6" y="126"/>
                </a:lnTo>
                <a:lnTo>
                  <a:pt x="2" y="130"/>
                </a:lnTo>
                <a:lnTo>
                  <a:pt x="0" y="142"/>
                </a:lnTo>
                <a:lnTo>
                  <a:pt x="2" y="154"/>
                </a:lnTo>
                <a:lnTo>
                  <a:pt x="6" y="158"/>
                </a:lnTo>
                <a:lnTo>
                  <a:pt x="10" y="164"/>
                </a:lnTo>
                <a:lnTo>
                  <a:pt x="10" y="164"/>
                </a:lnTo>
                <a:close/>
              </a:path>
            </a:pathLst>
          </a:custGeom>
          <a:solidFill>
            <a:srgbClr val="72C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0"/>
          <p:cNvSpPr>
            <a:spLocks/>
          </p:cNvSpPr>
          <p:nvPr/>
        </p:nvSpPr>
        <p:spPr bwMode="auto">
          <a:xfrm>
            <a:off x="6443951" y="5046864"/>
            <a:ext cx="97892" cy="140454"/>
          </a:xfrm>
          <a:custGeom>
            <a:avLst/>
            <a:gdLst>
              <a:gd name="T0" fmla="*/ 32 w 46"/>
              <a:gd name="T1" fmla="*/ 30 h 66"/>
              <a:gd name="T2" fmla="*/ 42 w 46"/>
              <a:gd name="T3" fmla="*/ 36 h 66"/>
              <a:gd name="T4" fmla="*/ 44 w 46"/>
              <a:gd name="T5" fmla="*/ 40 h 66"/>
              <a:gd name="T6" fmla="*/ 46 w 46"/>
              <a:gd name="T7" fmla="*/ 46 h 66"/>
              <a:gd name="T8" fmla="*/ 44 w 46"/>
              <a:gd name="T9" fmla="*/ 54 h 66"/>
              <a:gd name="T10" fmla="*/ 40 w 46"/>
              <a:gd name="T11" fmla="*/ 60 h 66"/>
              <a:gd name="T12" fmla="*/ 32 w 46"/>
              <a:gd name="T13" fmla="*/ 64 h 66"/>
              <a:gd name="T14" fmla="*/ 22 w 46"/>
              <a:gd name="T15" fmla="*/ 66 h 66"/>
              <a:gd name="T16" fmla="*/ 10 w 46"/>
              <a:gd name="T17" fmla="*/ 62 h 66"/>
              <a:gd name="T18" fmla="*/ 4 w 46"/>
              <a:gd name="T19" fmla="*/ 60 h 66"/>
              <a:gd name="T20" fmla="*/ 8 w 46"/>
              <a:gd name="T21" fmla="*/ 48 h 66"/>
              <a:gd name="T22" fmla="*/ 14 w 46"/>
              <a:gd name="T23" fmla="*/ 52 h 66"/>
              <a:gd name="T24" fmla="*/ 22 w 46"/>
              <a:gd name="T25" fmla="*/ 54 h 66"/>
              <a:gd name="T26" fmla="*/ 26 w 46"/>
              <a:gd name="T27" fmla="*/ 54 h 66"/>
              <a:gd name="T28" fmla="*/ 30 w 46"/>
              <a:gd name="T29" fmla="*/ 52 h 66"/>
              <a:gd name="T30" fmla="*/ 32 w 46"/>
              <a:gd name="T31" fmla="*/ 46 h 66"/>
              <a:gd name="T32" fmla="*/ 32 w 46"/>
              <a:gd name="T33" fmla="*/ 42 h 66"/>
              <a:gd name="T34" fmla="*/ 30 w 46"/>
              <a:gd name="T35" fmla="*/ 38 h 66"/>
              <a:gd name="T36" fmla="*/ 20 w 46"/>
              <a:gd name="T37" fmla="*/ 36 h 66"/>
              <a:gd name="T38" fmla="*/ 16 w 46"/>
              <a:gd name="T39" fmla="*/ 26 h 66"/>
              <a:gd name="T40" fmla="*/ 20 w 46"/>
              <a:gd name="T41" fmla="*/ 26 h 66"/>
              <a:gd name="T42" fmla="*/ 28 w 46"/>
              <a:gd name="T43" fmla="*/ 24 h 66"/>
              <a:gd name="T44" fmla="*/ 30 w 46"/>
              <a:gd name="T45" fmla="*/ 22 h 66"/>
              <a:gd name="T46" fmla="*/ 32 w 46"/>
              <a:gd name="T47" fmla="*/ 18 h 66"/>
              <a:gd name="T48" fmla="*/ 28 w 46"/>
              <a:gd name="T49" fmla="*/ 12 h 66"/>
              <a:gd name="T50" fmla="*/ 22 w 46"/>
              <a:gd name="T51" fmla="*/ 10 h 66"/>
              <a:gd name="T52" fmla="*/ 14 w 46"/>
              <a:gd name="T53" fmla="*/ 12 h 66"/>
              <a:gd name="T54" fmla="*/ 10 w 46"/>
              <a:gd name="T55" fmla="*/ 18 h 66"/>
              <a:gd name="T56" fmla="*/ 2 w 46"/>
              <a:gd name="T57" fmla="*/ 8 h 66"/>
              <a:gd name="T58" fmla="*/ 6 w 46"/>
              <a:gd name="T59" fmla="*/ 6 h 66"/>
              <a:gd name="T60" fmla="*/ 10 w 46"/>
              <a:gd name="T61" fmla="*/ 2 h 66"/>
              <a:gd name="T62" fmla="*/ 16 w 46"/>
              <a:gd name="T63" fmla="*/ 0 h 66"/>
              <a:gd name="T64" fmla="*/ 24 w 46"/>
              <a:gd name="T65" fmla="*/ 0 h 66"/>
              <a:gd name="T66" fmla="*/ 32 w 46"/>
              <a:gd name="T67" fmla="*/ 0 h 66"/>
              <a:gd name="T68" fmla="*/ 38 w 46"/>
              <a:gd name="T69" fmla="*/ 4 h 66"/>
              <a:gd name="T70" fmla="*/ 42 w 46"/>
              <a:gd name="T71" fmla="*/ 10 h 66"/>
              <a:gd name="T72" fmla="*/ 44 w 46"/>
              <a:gd name="T73" fmla="*/ 16 h 66"/>
              <a:gd name="T74" fmla="*/ 44 w 46"/>
              <a:gd name="T75" fmla="*/ 20 h 66"/>
              <a:gd name="T76" fmla="*/ 42 w 46"/>
              <a:gd name="T77" fmla="*/ 26 h 66"/>
              <a:gd name="T78" fmla="*/ 38 w 46"/>
              <a:gd name="T79" fmla="*/ 28 h 66"/>
              <a:gd name="T80" fmla="*/ 32 w 46"/>
              <a:gd name="T81" fmla="*/ 3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6" h="66">
                <a:moveTo>
                  <a:pt x="32" y="30"/>
                </a:moveTo>
                <a:lnTo>
                  <a:pt x="32" y="30"/>
                </a:lnTo>
                <a:lnTo>
                  <a:pt x="38" y="32"/>
                </a:lnTo>
                <a:lnTo>
                  <a:pt x="42" y="36"/>
                </a:lnTo>
                <a:lnTo>
                  <a:pt x="42" y="36"/>
                </a:lnTo>
                <a:lnTo>
                  <a:pt x="44" y="40"/>
                </a:lnTo>
                <a:lnTo>
                  <a:pt x="46" y="46"/>
                </a:lnTo>
                <a:lnTo>
                  <a:pt x="46" y="46"/>
                </a:lnTo>
                <a:lnTo>
                  <a:pt x="44" y="54"/>
                </a:lnTo>
                <a:lnTo>
                  <a:pt x="44" y="54"/>
                </a:lnTo>
                <a:lnTo>
                  <a:pt x="40" y="60"/>
                </a:lnTo>
                <a:lnTo>
                  <a:pt x="40" y="60"/>
                </a:lnTo>
                <a:lnTo>
                  <a:pt x="32" y="64"/>
                </a:lnTo>
                <a:lnTo>
                  <a:pt x="32" y="64"/>
                </a:lnTo>
                <a:lnTo>
                  <a:pt x="22" y="66"/>
                </a:lnTo>
                <a:lnTo>
                  <a:pt x="22" y="66"/>
                </a:lnTo>
                <a:lnTo>
                  <a:pt x="16" y="64"/>
                </a:lnTo>
                <a:lnTo>
                  <a:pt x="10" y="62"/>
                </a:lnTo>
                <a:lnTo>
                  <a:pt x="10" y="62"/>
                </a:lnTo>
                <a:lnTo>
                  <a:pt x="4" y="60"/>
                </a:lnTo>
                <a:lnTo>
                  <a:pt x="0" y="56"/>
                </a:lnTo>
                <a:lnTo>
                  <a:pt x="8" y="48"/>
                </a:lnTo>
                <a:lnTo>
                  <a:pt x="8" y="48"/>
                </a:lnTo>
                <a:lnTo>
                  <a:pt x="14" y="52"/>
                </a:lnTo>
                <a:lnTo>
                  <a:pt x="14" y="52"/>
                </a:lnTo>
                <a:lnTo>
                  <a:pt x="22" y="54"/>
                </a:lnTo>
                <a:lnTo>
                  <a:pt x="22" y="54"/>
                </a:lnTo>
                <a:lnTo>
                  <a:pt x="26" y="54"/>
                </a:lnTo>
                <a:lnTo>
                  <a:pt x="30" y="52"/>
                </a:lnTo>
                <a:lnTo>
                  <a:pt x="30" y="52"/>
                </a:lnTo>
                <a:lnTo>
                  <a:pt x="32" y="50"/>
                </a:lnTo>
                <a:lnTo>
                  <a:pt x="32" y="46"/>
                </a:lnTo>
                <a:lnTo>
                  <a:pt x="32" y="46"/>
                </a:lnTo>
                <a:lnTo>
                  <a:pt x="32" y="42"/>
                </a:lnTo>
                <a:lnTo>
                  <a:pt x="30" y="38"/>
                </a:lnTo>
                <a:lnTo>
                  <a:pt x="30" y="38"/>
                </a:lnTo>
                <a:lnTo>
                  <a:pt x="26" y="36"/>
                </a:lnTo>
                <a:lnTo>
                  <a:pt x="20" y="36"/>
                </a:lnTo>
                <a:lnTo>
                  <a:pt x="16" y="36"/>
                </a:lnTo>
                <a:lnTo>
                  <a:pt x="16" y="26"/>
                </a:lnTo>
                <a:lnTo>
                  <a:pt x="20" y="26"/>
                </a:lnTo>
                <a:lnTo>
                  <a:pt x="20" y="26"/>
                </a:lnTo>
                <a:lnTo>
                  <a:pt x="24" y="26"/>
                </a:lnTo>
                <a:lnTo>
                  <a:pt x="28" y="24"/>
                </a:lnTo>
                <a:lnTo>
                  <a:pt x="28" y="24"/>
                </a:lnTo>
                <a:lnTo>
                  <a:pt x="30" y="22"/>
                </a:lnTo>
                <a:lnTo>
                  <a:pt x="32" y="18"/>
                </a:lnTo>
                <a:lnTo>
                  <a:pt x="32" y="18"/>
                </a:lnTo>
                <a:lnTo>
                  <a:pt x="30" y="14"/>
                </a:lnTo>
                <a:lnTo>
                  <a:pt x="28" y="12"/>
                </a:lnTo>
                <a:lnTo>
                  <a:pt x="28" y="12"/>
                </a:lnTo>
                <a:lnTo>
                  <a:pt x="22" y="10"/>
                </a:lnTo>
                <a:lnTo>
                  <a:pt x="22" y="10"/>
                </a:lnTo>
                <a:lnTo>
                  <a:pt x="14" y="12"/>
                </a:lnTo>
                <a:lnTo>
                  <a:pt x="14" y="12"/>
                </a:lnTo>
                <a:lnTo>
                  <a:pt x="10" y="18"/>
                </a:lnTo>
                <a:lnTo>
                  <a:pt x="2" y="8"/>
                </a:lnTo>
                <a:lnTo>
                  <a:pt x="2" y="8"/>
                </a:lnTo>
                <a:lnTo>
                  <a:pt x="6" y="6"/>
                </a:lnTo>
                <a:lnTo>
                  <a:pt x="6" y="6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4" y="0"/>
                </a:lnTo>
                <a:lnTo>
                  <a:pt x="24" y="0"/>
                </a:lnTo>
                <a:lnTo>
                  <a:pt x="32" y="0"/>
                </a:lnTo>
                <a:lnTo>
                  <a:pt x="32" y="0"/>
                </a:lnTo>
                <a:lnTo>
                  <a:pt x="38" y="4"/>
                </a:lnTo>
                <a:lnTo>
                  <a:pt x="38" y="4"/>
                </a:lnTo>
                <a:lnTo>
                  <a:pt x="42" y="10"/>
                </a:lnTo>
                <a:lnTo>
                  <a:pt x="42" y="10"/>
                </a:lnTo>
                <a:lnTo>
                  <a:pt x="44" y="16"/>
                </a:lnTo>
                <a:lnTo>
                  <a:pt x="44" y="16"/>
                </a:lnTo>
                <a:lnTo>
                  <a:pt x="44" y="20"/>
                </a:lnTo>
                <a:lnTo>
                  <a:pt x="44" y="20"/>
                </a:lnTo>
                <a:lnTo>
                  <a:pt x="42" y="26"/>
                </a:lnTo>
                <a:lnTo>
                  <a:pt x="42" y="26"/>
                </a:lnTo>
                <a:lnTo>
                  <a:pt x="38" y="28"/>
                </a:lnTo>
                <a:lnTo>
                  <a:pt x="38" y="28"/>
                </a:lnTo>
                <a:lnTo>
                  <a:pt x="32" y="30"/>
                </a:lnTo>
                <a:lnTo>
                  <a:pt x="3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1"/>
          <p:cNvSpPr>
            <a:spLocks/>
          </p:cNvSpPr>
          <p:nvPr/>
        </p:nvSpPr>
        <p:spPr bwMode="auto">
          <a:xfrm>
            <a:off x="6554612" y="5046864"/>
            <a:ext cx="93636" cy="140454"/>
          </a:xfrm>
          <a:custGeom>
            <a:avLst/>
            <a:gdLst>
              <a:gd name="T0" fmla="*/ 24 w 44"/>
              <a:gd name="T1" fmla="*/ 22 h 66"/>
              <a:gd name="T2" fmla="*/ 32 w 44"/>
              <a:gd name="T3" fmla="*/ 24 h 66"/>
              <a:gd name="T4" fmla="*/ 38 w 44"/>
              <a:gd name="T5" fmla="*/ 28 h 66"/>
              <a:gd name="T6" fmla="*/ 42 w 44"/>
              <a:gd name="T7" fmla="*/ 36 h 66"/>
              <a:gd name="T8" fmla="*/ 44 w 44"/>
              <a:gd name="T9" fmla="*/ 44 h 66"/>
              <a:gd name="T10" fmla="*/ 42 w 44"/>
              <a:gd name="T11" fmla="*/ 52 h 66"/>
              <a:gd name="T12" fmla="*/ 38 w 44"/>
              <a:gd name="T13" fmla="*/ 60 h 66"/>
              <a:gd name="T14" fmla="*/ 30 w 44"/>
              <a:gd name="T15" fmla="*/ 64 h 66"/>
              <a:gd name="T16" fmla="*/ 20 w 44"/>
              <a:gd name="T17" fmla="*/ 66 h 66"/>
              <a:gd name="T18" fmla="*/ 8 w 44"/>
              <a:gd name="T19" fmla="*/ 62 h 66"/>
              <a:gd name="T20" fmla="*/ 4 w 44"/>
              <a:gd name="T21" fmla="*/ 58 h 66"/>
              <a:gd name="T22" fmla="*/ 6 w 44"/>
              <a:gd name="T23" fmla="*/ 46 h 66"/>
              <a:gd name="T24" fmla="*/ 12 w 44"/>
              <a:gd name="T25" fmla="*/ 52 h 66"/>
              <a:gd name="T26" fmla="*/ 20 w 44"/>
              <a:gd name="T27" fmla="*/ 54 h 66"/>
              <a:gd name="T28" fmla="*/ 26 w 44"/>
              <a:gd name="T29" fmla="*/ 54 h 66"/>
              <a:gd name="T30" fmla="*/ 28 w 44"/>
              <a:gd name="T31" fmla="*/ 52 h 66"/>
              <a:gd name="T32" fmla="*/ 32 w 44"/>
              <a:gd name="T33" fmla="*/ 44 h 66"/>
              <a:gd name="T34" fmla="*/ 32 w 44"/>
              <a:gd name="T35" fmla="*/ 40 h 66"/>
              <a:gd name="T36" fmla="*/ 28 w 44"/>
              <a:gd name="T37" fmla="*/ 36 h 66"/>
              <a:gd name="T38" fmla="*/ 22 w 44"/>
              <a:gd name="T39" fmla="*/ 34 h 66"/>
              <a:gd name="T40" fmla="*/ 16 w 44"/>
              <a:gd name="T41" fmla="*/ 34 h 66"/>
              <a:gd name="T42" fmla="*/ 12 w 44"/>
              <a:gd name="T43" fmla="*/ 38 h 66"/>
              <a:gd name="T44" fmla="*/ 2 w 44"/>
              <a:gd name="T45" fmla="*/ 38 h 66"/>
              <a:gd name="T46" fmla="*/ 2 w 44"/>
              <a:gd name="T47" fmla="*/ 36 h 66"/>
              <a:gd name="T48" fmla="*/ 2 w 44"/>
              <a:gd name="T49" fmla="*/ 32 h 66"/>
              <a:gd name="T50" fmla="*/ 4 w 44"/>
              <a:gd name="T51" fmla="*/ 26 h 66"/>
              <a:gd name="T52" fmla="*/ 4 w 44"/>
              <a:gd name="T53" fmla="*/ 18 h 66"/>
              <a:gd name="T54" fmla="*/ 40 w 44"/>
              <a:gd name="T55" fmla="*/ 0 h 66"/>
              <a:gd name="T56" fmla="*/ 18 w 44"/>
              <a:gd name="T57" fmla="*/ 12 h 66"/>
              <a:gd name="T58" fmla="*/ 14 w 44"/>
              <a:gd name="T59" fmla="*/ 26 h 66"/>
              <a:gd name="T60" fmla="*/ 18 w 44"/>
              <a:gd name="T61" fmla="*/ 24 h 66"/>
              <a:gd name="T62" fmla="*/ 24 w 44"/>
              <a:gd name="T63" fmla="*/ 2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" h="66">
                <a:moveTo>
                  <a:pt x="24" y="22"/>
                </a:moveTo>
                <a:lnTo>
                  <a:pt x="24" y="22"/>
                </a:lnTo>
                <a:lnTo>
                  <a:pt x="32" y="24"/>
                </a:lnTo>
                <a:lnTo>
                  <a:pt x="32" y="24"/>
                </a:lnTo>
                <a:lnTo>
                  <a:pt x="38" y="28"/>
                </a:lnTo>
                <a:lnTo>
                  <a:pt x="38" y="28"/>
                </a:lnTo>
                <a:lnTo>
                  <a:pt x="42" y="36"/>
                </a:lnTo>
                <a:lnTo>
                  <a:pt x="42" y="36"/>
                </a:lnTo>
                <a:lnTo>
                  <a:pt x="44" y="44"/>
                </a:lnTo>
                <a:lnTo>
                  <a:pt x="44" y="44"/>
                </a:lnTo>
                <a:lnTo>
                  <a:pt x="42" y="52"/>
                </a:lnTo>
                <a:lnTo>
                  <a:pt x="42" y="52"/>
                </a:lnTo>
                <a:lnTo>
                  <a:pt x="38" y="60"/>
                </a:lnTo>
                <a:lnTo>
                  <a:pt x="38" y="60"/>
                </a:lnTo>
                <a:lnTo>
                  <a:pt x="30" y="64"/>
                </a:lnTo>
                <a:lnTo>
                  <a:pt x="30" y="64"/>
                </a:lnTo>
                <a:lnTo>
                  <a:pt x="20" y="66"/>
                </a:lnTo>
                <a:lnTo>
                  <a:pt x="20" y="66"/>
                </a:lnTo>
                <a:lnTo>
                  <a:pt x="14" y="64"/>
                </a:lnTo>
                <a:lnTo>
                  <a:pt x="8" y="62"/>
                </a:lnTo>
                <a:lnTo>
                  <a:pt x="8" y="62"/>
                </a:lnTo>
                <a:lnTo>
                  <a:pt x="4" y="58"/>
                </a:lnTo>
                <a:lnTo>
                  <a:pt x="0" y="54"/>
                </a:lnTo>
                <a:lnTo>
                  <a:pt x="6" y="46"/>
                </a:lnTo>
                <a:lnTo>
                  <a:pt x="6" y="46"/>
                </a:lnTo>
                <a:lnTo>
                  <a:pt x="12" y="52"/>
                </a:lnTo>
                <a:lnTo>
                  <a:pt x="12" y="52"/>
                </a:lnTo>
                <a:lnTo>
                  <a:pt x="20" y="54"/>
                </a:lnTo>
                <a:lnTo>
                  <a:pt x="20" y="54"/>
                </a:lnTo>
                <a:lnTo>
                  <a:pt x="26" y="54"/>
                </a:lnTo>
                <a:lnTo>
                  <a:pt x="28" y="52"/>
                </a:lnTo>
                <a:lnTo>
                  <a:pt x="28" y="52"/>
                </a:lnTo>
                <a:lnTo>
                  <a:pt x="32" y="48"/>
                </a:lnTo>
                <a:lnTo>
                  <a:pt x="32" y="44"/>
                </a:lnTo>
                <a:lnTo>
                  <a:pt x="32" y="44"/>
                </a:lnTo>
                <a:lnTo>
                  <a:pt x="32" y="40"/>
                </a:lnTo>
                <a:lnTo>
                  <a:pt x="28" y="36"/>
                </a:lnTo>
                <a:lnTo>
                  <a:pt x="28" y="36"/>
                </a:lnTo>
                <a:lnTo>
                  <a:pt x="26" y="34"/>
                </a:lnTo>
                <a:lnTo>
                  <a:pt x="22" y="34"/>
                </a:lnTo>
                <a:lnTo>
                  <a:pt x="22" y="34"/>
                </a:lnTo>
                <a:lnTo>
                  <a:pt x="16" y="34"/>
                </a:lnTo>
                <a:lnTo>
                  <a:pt x="16" y="34"/>
                </a:lnTo>
                <a:lnTo>
                  <a:pt x="12" y="38"/>
                </a:lnTo>
                <a:lnTo>
                  <a:pt x="2" y="38"/>
                </a:lnTo>
                <a:lnTo>
                  <a:pt x="2" y="38"/>
                </a:lnTo>
                <a:lnTo>
                  <a:pt x="2" y="36"/>
                </a:lnTo>
                <a:lnTo>
                  <a:pt x="2" y="36"/>
                </a:lnTo>
                <a:lnTo>
                  <a:pt x="2" y="32"/>
                </a:lnTo>
                <a:lnTo>
                  <a:pt x="2" y="32"/>
                </a:lnTo>
                <a:lnTo>
                  <a:pt x="4" y="26"/>
                </a:lnTo>
                <a:lnTo>
                  <a:pt x="4" y="26"/>
                </a:lnTo>
                <a:lnTo>
                  <a:pt x="4" y="18"/>
                </a:lnTo>
                <a:lnTo>
                  <a:pt x="4" y="18"/>
                </a:lnTo>
                <a:lnTo>
                  <a:pt x="8" y="0"/>
                </a:lnTo>
                <a:lnTo>
                  <a:pt x="40" y="0"/>
                </a:lnTo>
                <a:lnTo>
                  <a:pt x="40" y="12"/>
                </a:lnTo>
                <a:lnTo>
                  <a:pt x="18" y="12"/>
                </a:lnTo>
                <a:lnTo>
                  <a:pt x="14" y="26"/>
                </a:lnTo>
                <a:lnTo>
                  <a:pt x="14" y="26"/>
                </a:lnTo>
                <a:lnTo>
                  <a:pt x="18" y="24"/>
                </a:lnTo>
                <a:lnTo>
                  <a:pt x="18" y="24"/>
                </a:lnTo>
                <a:lnTo>
                  <a:pt x="24" y="22"/>
                </a:lnTo>
                <a:lnTo>
                  <a:pt x="2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2"/>
          <p:cNvSpPr>
            <a:spLocks noEditPoints="1"/>
          </p:cNvSpPr>
          <p:nvPr/>
        </p:nvSpPr>
        <p:spPr bwMode="auto">
          <a:xfrm>
            <a:off x="6661017" y="5017071"/>
            <a:ext cx="136198" cy="140454"/>
          </a:xfrm>
          <a:custGeom>
            <a:avLst/>
            <a:gdLst>
              <a:gd name="T0" fmla="*/ 10 w 64"/>
              <a:gd name="T1" fmla="*/ 28 h 66"/>
              <a:gd name="T2" fmla="*/ 4 w 64"/>
              <a:gd name="T3" fmla="*/ 24 h 66"/>
              <a:gd name="T4" fmla="*/ 0 w 64"/>
              <a:gd name="T5" fmla="*/ 14 h 66"/>
              <a:gd name="T6" fmla="*/ 2 w 64"/>
              <a:gd name="T7" fmla="*/ 8 h 66"/>
              <a:gd name="T8" fmla="*/ 10 w 64"/>
              <a:gd name="T9" fmla="*/ 2 h 66"/>
              <a:gd name="T10" fmla="*/ 16 w 64"/>
              <a:gd name="T11" fmla="*/ 0 h 66"/>
              <a:gd name="T12" fmla="*/ 26 w 64"/>
              <a:gd name="T13" fmla="*/ 4 h 66"/>
              <a:gd name="T14" fmla="*/ 28 w 64"/>
              <a:gd name="T15" fmla="*/ 8 h 66"/>
              <a:gd name="T16" fmla="*/ 28 w 64"/>
              <a:gd name="T17" fmla="*/ 20 h 66"/>
              <a:gd name="T18" fmla="*/ 26 w 64"/>
              <a:gd name="T19" fmla="*/ 24 h 66"/>
              <a:gd name="T20" fmla="*/ 16 w 64"/>
              <a:gd name="T21" fmla="*/ 28 h 66"/>
              <a:gd name="T22" fmla="*/ 16 w 64"/>
              <a:gd name="T23" fmla="*/ 22 h 66"/>
              <a:gd name="T24" fmla="*/ 20 w 64"/>
              <a:gd name="T25" fmla="*/ 20 h 66"/>
              <a:gd name="T26" fmla="*/ 22 w 64"/>
              <a:gd name="T27" fmla="*/ 18 h 66"/>
              <a:gd name="T28" fmla="*/ 20 w 64"/>
              <a:gd name="T29" fmla="*/ 8 h 66"/>
              <a:gd name="T30" fmla="*/ 16 w 64"/>
              <a:gd name="T31" fmla="*/ 6 h 66"/>
              <a:gd name="T32" fmla="*/ 10 w 64"/>
              <a:gd name="T33" fmla="*/ 10 h 66"/>
              <a:gd name="T34" fmla="*/ 10 w 64"/>
              <a:gd name="T35" fmla="*/ 12 h 66"/>
              <a:gd name="T36" fmla="*/ 10 w 64"/>
              <a:gd name="T37" fmla="*/ 20 h 66"/>
              <a:gd name="T38" fmla="*/ 16 w 64"/>
              <a:gd name="T39" fmla="*/ 22 h 66"/>
              <a:gd name="T40" fmla="*/ 44 w 64"/>
              <a:gd name="T41" fmla="*/ 66 h 66"/>
              <a:gd name="T42" fmla="*/ 40 w 64"/>
              <a:gd name="T43" fmla="*/ 62 h 66"/>
              <a:gd name="T44" fmla="*/ 36 w 64"/>
              <a:gd name="T45" fmla="*/ 54 h 66"/>
              <a:gd name="T46" fmla="*/ 36 w 64"/>
              <a:gd name="T47" fmla="*/ 48 h 66"/>
              <a:gd name="T48" fmla="*/ 44 w 64"/>
              <a:gd name="T49" fmla="*/ 40 h 66"/>
              <a:gd name="T50" fmla="*/ 50 w 64"/>
              <a:gd name="T51" fmla="*/ 40 h 66"/>
              <a:gd name="T52" fmla="*/ 60 w 64"/>
              <a:gd name="T53" fmla="*/ 44 h 66"/>
              <a:gd name="T54" fmla="*/ 64 w 64"/>
              <a:gd name="T55" fmla="*/ 48 h 66"/>
              <a:gd name="T56" fmla="*/ 64 w 64"/>
              <a:gd name="T57" fmla="*/ 58 h 66"/>
              <a:gd name="T58" fmla="*/ 60 w 64"/>
              <a:gd name="T59" fmla="*/ 62 h 66"/>
              <a:gd name="T60" fmla="*/ 50 w 64"/>
              <a:gd name="T61" fmla="*/ 66 h 66"/>
              <a:gd name="T62" fmla="*/ 50 w 64"/>
              <a:gd name="T63" fmla="*/ 60 h 66"/>
              <a:gd name="T64" fmla="*/ 54 w 64"/>
              <a:gd name="T65" fmla="*/ 58 h 66"/>
              <a:gd name="T66" fmla="*/ 56 w 64"/>
              <a:gd name="T67" fmla="*/ 56 h 66"/>
              <a:gd name="T68" fmla="*/ 56 w 64"/>
              <a:gd name="T69" fmla="*/ 50 h 66"/>
              <a:gd name="T70" fmla="*/ 54 w 64"/>
              <a:gd name="T71" fmla="*/ 48 h 66"/>
              <a:gd name="T72" fmla="*/ 50 w 64"/>
              <a:gd name="T73" fmla="*/ 46 h 66"/>
              <a:gd name="T74" fmla="*/ 48 w 64"/>
              <a:gd name="T75" fmla="*/ 46 h 66"/>
              <a:gd name="T76" fmla="*/ 44 w 64"/>
              <a:gd name="T77" fmla="*/ 50 h 66"/>
              <a:gd name="T78" fmla="*/ 44 w 64"/>
              <a:gd name="T79" fmla="*/ 54 h 66"/>
              <a:gd name="T80" fmla="*/ 50 w 64"/>
              <a:gd name="T81" fmla="*/ 60 h 66"/>
              <a:gd name="T82" fmla="*/ 30 w 64"/>
              <a:gd name="T83" fmla="*/ 32 h 66"/>
              <a:gd name="T84" fmla="*/ 36 w 64"/>
              <a:gd name="T85" fmla="*/ 34 h 66"/>
              <a:gd name="T86" fmla="*/ 6 w 64"/>
              <a:gd name="T87" fmla="*/ 6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6">
                <a:moveTo>
                  <a:pt x="16" y="28"/>
                </a:moveTo>
                <a:lnTo>
                  <a:pt x="16" y="28"/>
                </a:lnTo>
                <a:lnTo>
                  <a:pt x="10" y="28"/>
                </a:lnTo>
                <a:lnTo>
                  <a:pt x="10" y="28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30" y="14"/>
                </a:lnTo>
                <a:lnTo>
                  <a:pt x="30" y="14"/>
                </a:lnTo>
                <a:lnTo>
                  <a:pt x="28" y="20"/>
                </a:lnTo>
                <a:lnTo>
                  <a:pt x="28" y="20"/>
                </a:lnTo>
                <a:lnTo>
                  <a:pt x="26" y="24"/>
                </a:lnTo>
                <a:lnTo>
                  <a:pt x="26" y="24"/>
                </a:lnTo>
                <a:lnTo>
                  <a:pt x="20" y="28"/>
                </a:lnTo>
                <a:lnTo>
                  <a:pt x="20" y="28"/>
                </a:lnTo>
                <a:lnTo>
                  <a:pt x="16" y="28"/>
                </a:lnTo>
                <a:lnTo>
                  <a:pt x="16" y="28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8"/>
                </a:lnTo>
                <a:lnTo>
                  <a:pt x="22" y="14"/>
                </a:lnTo>
                <a:lnTo>
                  <a:pt x="22" y="14"/>
                </a:lnTo>
                <a:lnTo>
                  <a:pt x="20" y="8"/>
                </a:lnTo>
                <a:lnTo>
                  <a:pt x="20" y="8"/>
                </a:lnTo>
                <a:lnTo>
                  <a:pt x="16" y="6"/>
                </a:lnTo>
                <a:lnTo>
                  <a:pt x="16" y="6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12"/>
                </a:lnTo>
                <a:lnTo>
                  <a:pt x="8" y="14"/>
                </a:lnTo>
                <a:lnTo>
                  <a:pt x="8" y="14"/>
                </a:lnTo>
                <a:lnTo>
                  <a:pt x="10" y="20"/>
                </a:lnTo>
                <a:lnTo>
                  <a:pt x="10" y="20"/>
                </a:lnTo>
                <a:lnTo>
                  <a:pt x="16" y="22"/>
                </a:lnTo>
                <a:lnTo>
                  <a:pt x="16" y="22"/>
                </a:lnTo>
                <a:close/>
                <a:moveTo>
                  <a:pt x="50" y="66"/>
                </a:moveTo>
                <a:lnTo>
                  <a:pt x="50" y="66"/>
                </a:lnTo>
                <a:lnTo>
                  <a:pt x="44" y="66"/>
                </a:lnTo>
                <a:lnTo>
                  <a:pt x="44" y="66"/>
                </a:lnTo>
                <a:lnTo>
                  <a:pt x="40" y="62"/>
                </a:lnTo>
                <a:lnTo>
                  <a:pt x="40" y="62"/>
                </a:lnTo>
                <a:lnTo>
                  <a:pt x="36" y="58"/>
                </a:lnTo>
                <a:lnTo>
                  <a:pt x="36" y="58"/>
                </a:lnTo>
                <a:lnTo>
                  <a:pt x="36" y="54"/>
                </a:lnTo>
                <a:lnTo>
                  <a:pt x="36" y="54"/>
                </a:lnTo>
                <a:lnTo>
                  <a:pt x="36" y="48"/>
                </a:lnTo>
                <a:lnTo>
                  <a:pt x="36" y="48"/>
                </a:lnTo>
                <a:lnTo>
                  <a:pt x="40" y="44"/>
                </a:lnTo>
                <a:lnTo>
                  <a:pt x="40" y="44"/>
                </a:lnTo>
                <a:lnTo>
                  <a:pt x="44" y="40"/>
                </a:lnTo>
                <a:lnTo>
                  <a:pt x="44" y="40"/>
                </a:lnTo>
                <a:lnTo>
                  <a:pt x="50" y="40"/>
                </a:lnTo>
                <a:lnTo>
                  <a:pt x="50" y="40"/>
                </a:lnTo>
                <a:lnTo>
                  <a:pt x="56" y="40"/>
                </a:lnTo>
                <a:lnTo>
                  <a:pt x="56" y="40"/>
                </a:lnTo>
                <a:lnTo>
                  <a:pt x="60" y="44"/>
                </a:lnTo>
                <a:lnTo>
                  <a:pt x="60" y="44"/>
                </a:lnTo>
                <a:lnTo>
                  <a:pt x="64" y="48"/>
                </a:lnTo>
                <a:lnTo>
                  <a:pt x="64" y="48"/>
                </a:lnTo>
                <a:lnTo>
                  <a:pt x="64" y="54"/>
                </a:lnTo>
                <a:lnTo>
                  <a:pt x="64" y="54"/>
                </a:lnTo>
                <a:lnTo>
                  <a:pt x="64" y="58"/>
                </a:lnTo>
                <a:lnTo>
                  <a:pt x="64" y="58"/>
                </a:lnTo>
                <a:lnTo>
                  <a:pt x="60" y="62"/>
                </a:lnTo>
                <a:lnTo>
                  <a:pt x="60" y="62"/>
                </a:lnTo>
                <a:lnTo>
                  <a:pt x="56" y="66"/>
                </a:lnTo>
                <a:lnTo>
                  <a:pt x="56" y="66"/>
                </a:lnTo>
                <a:lnTo>
                  <a:pt x="50" y="66"/>
                </a:lnTo>
                <a:lnTo>
                  <a:pt x="50" y="66"/>
                </a:lnTo>
                <a:close/>
                <a:moveTo>
                  <a:pt x="50" y="60"/>
                </a:moveTo>
                <a:lnTo>
                  <a:pt x="50" y="60"/>
                </a:lnTo>
                <a:lnTo>
                  <a:pt x="52" y="60"/>
                </a:lnTo>
                <a:lnTo>
                  <a:pt x="52" y="60"/>
                </a:lnTo>
                <a:lnTo>
                  <a:pt x="54" y="58"/>
                </a:lnTo>
                <a:lnTo>
                  <a:pt x="54" y="58"/>
                </a:lnTo>
                <a:lnTo>
                  <a:pt x="56" y="56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6" y="50"/>
                </a:lnTo>
                <a:lnTo>
                  <a:pt x="56" y="50"/>
                </a:lnTo>
                <a:lnTo>
                  <a:pt x="54" y="48"/>
                </a:lnTo>
                <a:lnTo>
                  <a:pt x="54" y="48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50" y="46"/>
                </a:lnTo>
                <a:lnTo>
                  <a:pt x="48" y="46"/>
                </a:lnTo>
                <a:lnTo>
                  <a:pt x="48" y="46"/>
                </a:lnTo>
                <a:lnTo>
                  <a:pt x="46" y="48"/>
                </a:lnTo>
                <a:lnTo>
                  <a:pt x="46" y="48"/>
                </a:lnTo>
                <a:lnTo>
                  <a:pt x="44" y="50"/>
                </a:lnTo>
                <a:lnTo>
                  <a:pt x="44" y="50"/>
                </a:lnTo>
                <a:lnTo>
                  <a:pt x="44" y="54"/>
                </a:lnTo>
                <a:lnTo>
                  <a:pt x="44" y="54"/>
                </a:lnTo>
                <a:lnTo>
                  <a:pt x="46" y="58"/>
                </a:lnTo>
                <a:lnTo>
                  <a:pt x="46" y="58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6" y="62"/>
                </a:moveTo>
                <a:lnTo>
                  <a:pt x="30" y="32"/>
                </a:lnTo>
                <a:lnTo>
                  <a:pt x="54" y="0"/>
                </a:lnTo>
                <a:lnTo>
                  <a:pt x="60" y="6"/>
                </a:lnTo>
                <a:lnTo>
                  <a:pt x="36" y="34"/>
                </a:lnTo>
                <a:lnTo>
                  <a:pt x="10" y="66"/>
                </a:lnTo>
                <a:lnTo>
                  <a:pt x="6" y="62"/>
                </a:lnTo>
                <a:lnTo>
                  <a:pt x="6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77"/>
          <p:cNvSpPr>
            <a:spLocks/>
          </p:cNvSpPr>
          <p:nvPr/>
        </p:nvSpPr>
        <p:spPr bwMode="auto">
          <a:xfrm>
            <a:off x="3128383" y="4944715"/>
            <a:ext cx="68099" cy="1047022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44"/>
          <p:cNvSpPr>
            <a:spLocks/>
          </p:cNvSpPr>
          <p:nvPr/>
        </p:nvSpPr>
        <p:spPr bwMode="auto">
          <a:xfrm>
            <a:off x="7682501" y="4944715"/>
            <a:ext cx="68099" cy="1047022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309"/>
          <p:cNvSpPr>
            <a:spLocks/>
          </p:cNvSpPr>
          <p:nvPr/>
        </p:nvSpPr>
        <p:spPr bwMode="auto">
          <a:xfrm>
            <a:off x="4435032" y="1556792"/>
            <a:ext cx="68099" cy="1047022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159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366"/>
          <p:cNvSpPr>
            <a:spLocks/>
          </p:cNvSpPr>
          <p:nvPr/>
        </p:nvSpPr>
        <p:spPr bwMode="auto">
          <a:xfrm>
            <a:off x="6541844" y="1556792"/>
            <a:ext cx="68099" cy="1047022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16931" y="1831376"/>
            <a:ext cx="182957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38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697126" y="1479758"/>
            <a:ext cx="1554507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38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575549" y="1831376"/>
            <a:ext cx="182957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38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555744" y="1479758"/>
            <a:ext cx="1554507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38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240408" y="5264338"/>
            <a:ext cx="182957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38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220603" y="4912720"/>
            <a:ext cx="1554507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38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875029" y="5264338"/>
            <a:ext cx="182957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38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55224" y="4912720"/>
            <a:ext cx="1554507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54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矩形 154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33867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23342" y="1916832"/>
            <a:ext cx="8923907" cy="2921095"/>
            <a:chOff x="1852613" y="1770063"/>
            <a:chExt cx="7585075" cy="2482850"/>
          </a:xfrm>
        </p:grpSpPr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2205038" y="2522538"/>
              <a:ext cx="1241425" cy="1238250"/>
            </a:xfrm>
            <a:custGeom>
              <a:avLst/>
              <a:gdLst>
                <a:gd name="T0" fmla="*/ 432 w 782"/>
                <a:gd name="T1" fmla="*/ 2 h 780"/>
                <a:gd name="T2" fmla="*/ 544 w 782"/>
                <a:gd name="T3" fmla="*/ 30 h 780"/>
                <a:gd name="T4" fmla="*/ 640 w 782"/>
                <a:gd name="T5" fmla="*/ 88 h 780"/>
                <a:gd name="T6" fmla="*/ 716 w 782"/>
                <a:gd name="T7" fmla="*/ 172 h 780"/>
                <a:gd name="T8" fmla="*/ 764 w 782"/>
                <a:gd name="T9" fmla="*/ 274 h 780"/>
                <a:gd name="T10" fmla="*/ 782 w 782"/>
                <a:gd name="T11" fmla="*/ 390 h 780"/>
                <a:gd name="T12" fmla="*/ 774 w 782"/>
                <a:gd name="T13" fmla="*/ 468 h 780"/>
                <a:gd name="T14" fmla="*/ 734 w 782"/>
                <a:gd name="T15" fmla="*/ 576 h 780"/>
                <a:gd name="T16" fmla="*/ 668 w 782"/>
                <a:gd name="T17" fmla="*/ 666 h 780"/>
                <a:gd name="T18" fmla="*/ 578 w 782"/>
                <a:gd name="T19" fmla="*/ 734 h 780"/>
                <a:gd name="T20" fmla="*/ 470 w 782"/>
                <a:gd name="T21" fmla="*/ 772 h 780"/>
                <a:gd name="T22" fmla="*/ 392 w 782"/>
                <a:gd name="T23" fmla="*/ 780 h 780"/>
                <a:gd name="T24" fmla="*/ 276 w 782"/>
                <a:gd name="T25" fmla="*/ 762 h 780"/>
                <a:gd name="T26" fmla="*/ 172 w 782"/>
                <a:gd name="T27" fmla="*/ 714 h 780"/>
                <a:gd name="T28" fmla="*/ 90 w 782"/>
                <a:gd name="T29" fmla="*/ 638 h 780"/>
                <a:gd name="T30" fmla="*/ 32 w 782"/>
                <a:gd name="T31" fmla="*/ 542 h 780"/>
                <a:gd name="T32" fmla="*/ 2 w 782"/>
                <a:gd name="T33" fmla="*/ 430 h 780"/>
                <a:gd name="T34" fmla="*/ 2 w 782"/>
                <a:gd name="T35" fmla="*/ 350 h 780"/>
                <a:gd name="T36" fmla="*/ 32 w 782"/>
                <a:gd name="T37" fmla="*/ 238 h 780"/>
                <a:gd name="T38" fmla="*/ 90 w 782"/>
                <a:gd name="T39" fmla="*/ 142 h 780"/>
                <a:gd name="T40" fmla="*/ 172 w 782"/>
                <a:gd name="T41" fmla="*/ 66 h 780"/>
                <a:gd name="T42" fmla="*/ 276 w 782"/>
                <a:gd name="T43" fmla="*/ 16 h 780"/>
                <a:gd name="T44" fmla="*/ 392 w 782"/>
                <a:gd name="T45" fmla="*/ 0 h 780"/>
                <a:gd name="T46" fmla="*/ 392 w 782"/>
                <a:gd name="T47" fmla="*/ 12 h 780"/>
                <a:gd name="T48" fmla="*/ 370 w 782"/>
                <a:gd name="T49" fmla="*/ 26 h 780"/>
                <a:gd name="T50" fmla="*/ 370 w 782"/>
                <a:gd name="T51" fmla="*/ 42 h 780"/>
                <a:gd name="T52" fmla="*/ 392 w 782"/>
                <a:gd name="T53" fmla="*/ 56 h 780"/>
                <a:gd name="T54" fmla="*/ 406 w 782"/>
                <a:gd name="T55" fmla="*/ 50 h 780"/>
                <a:gd name="T56" fmla="*/ 414 w 782"/>
                <a:gd name="T57" fmla="*/ 34 h 780"/>
                <a:gd name="T58" fmla="*/ 400 w 782"/>
                <a:gd name="T59" fmla="*/ 14 h 780"/>
                <a:gd name="T60" fmla="*/ 392 w 782"/>
                <a:gd name="T61" fmla="*/ 68 h 780"/>
                <a:gd name="T62" fmla="*/ 326 w 782"/>
                <a:gd name="T63" fmla="*/ 74 h 780"/>
                <a:gd name="T64" fmla="*/ 238 w 782"/>
                <a:gd name="T65" fmla="*/ 106 h 780"/>
                <a:gd name="T66" fmla="*/ 164 w 782"/>
                <a:gd name="T67" fmla="*/ 162 h 780"/>
                <a:gd name="T68" fmla="*/ 108 w 782"/>
                <a:gd name="T69" fmla="*/ 236 h 780"/>
                <a:gd name="T70" fmla="*/ 76 w 782"/>
                <a:gd name="T71" fmla="*/ 324 h 780"/>
                <a:gd name="T72" fmla="*/ 70 w 782"/>
                <a:gd name="T73" fmla="*/ 390 h 780"/>
                <a:gd name="T74" fmla="*/ 84 w 782"/>
                <a:gd name="T75" fmla="*/ 486 h 780"/>
                <a:gd name="T76" fmla="*/ 124 w 782"/>
                <a:gd name="T77" fmla="*/ 570 h 780"/>
                <a:gd name="T78" fmla="*/ 186 w 782"/>
                <a:gd name="T79" fmla="*/ 638 h 780"/>
                <a:gd name="T80" fmla="*/ 266 w 782"/>
                <a:gd name="T81" fmla="*/ 686 h 780"/>
                <a:gd name="T82" fmla="*/ 358 w 782"/>
                <a:gd name="T83" fmla="*/ 710 h 780"/>
                <a:gd name="T84" fmla="*/ 424 w 782"/>
                <a:gd name="T85" fmla="*/ 710 h 780"/>
                <a:gd name="T86" fmla="*/ 516 w 782"/>
                <a:gd name="T87" fmla="*/ 686 h 780"/>
                <a:gd name="T88" fmla="*/ 596 w 782"/>
                <a:gd name="T89" fmla="*/ 638 h 780"/>
                <a:gd name="T90" fmla="*/ 658 w 782"/>
                <a:gd name="T91" fmla="*/ 570 h 780"/>
                <a:gd name="T92" fmla="*/ 698 w 782"/>
                <a:gd name="T93" fmla="*/ 486 h 780"/>
                <a:gd name="T94" fmla="*/ 714 w 782"/>
                <a:gd name="T95" fmla="*/ 390 h 780"/>
                <a:gd name="T96" fmla="*/ 706 w 782"/>
                <a:gd name="T97" fmla="*/ 324 h 780"/>
                <a:gd name="T98" fmla="*/ 674 w 782"/>
                <a:gd name="T99" fmla="*/ 236 h 780"/>
                <a:gd name="T100" fmla="*/ 620 w 782"/>
                <a:gd name="T101" fmla="*/ 162 h 780"/>
                <a:gd name="T102" fmla="*/ 544 w 782"/>
                <a:gd name="T103" fmla="*/ 106 h 780"/>
                <a:gd name="T104" fmla="*/ 456 w 782"/>
                <a:gd name="T105" fmla="*/ 74 h 780"/>
                <a:gd name="T106" fmla="*/ 392 w 782"/>
                <a:gd name="T107" fmla="*/ 6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780">
                  <a:moveTo>
                    <a:pt x="392" y="0"/>
                  </a:moveTo>
                  <a:lnTo>
                    <a:pt x="392" y="0"/>
                  </a:lnTo>
                  <a:lnTo>
                    <a:pt x="432" y="2"/>
                  </a:lnTo>
                  <a:lnTo>
                    <a:pt x="470" y="8"/>
                  </a:lnTo>
                  <a:lnTo>
                    <a:pt x="508" y="16"/>
                  </a:lnTo>
                  <a:lnTo>
                    <a:pt x="544" y="30"/>
                  </a:lnTo>
                  <a:lnTo>
                    <a:pt x="578" y="46"/>
                  </a:lnTo>
                  <a:lnTo>
                    <a:pt x="610" y="66"/>
                  </a:lnTo>
                  <a:lnTo>
                    <a:pt x="640" y="88"/>
                  </a:lnTo>
                  <a:lnTo>
                    <a:pt x="668" y="114"/>
                  </a:lnTo>
                  <a:lnTo>
                    <a:pt x="692" y="142"/>
                  </a:lnTo>
                  <a:lnTo>
                    <a:pt x="716" y="172"/>
                  </a:lnTo>
                  <a:lnTo>
                    <a:pt x="734" y="204"/>
                  </a:lnTo>
                  <a:lnTo>
                    <a:pt x="752" y="238"/>
                  </a:lnTo>
                  <a:lnTo>
                    <a:pt x="764" y="274"/>
                  </a:lnTo>
                  <a:lnTo>
                    <a:pt x="774" y="310"/>
                  </a:lnTo>
                  <a:lnTo>
                    <a:pt x="780" y="350"/>
                  </a:lnTo>
                  <a:lnTo>
                    <a:pt x="782" y="390"/>
                  </a:lnTo>
                  <a:lnTo>
                    <a:pt x="782" y="390"/>
                  </a:lnTo>
                  <a:lnTo>
                    <a:pt x="780" y="430"/>
                  </a:lnTo>
                  <a:lnTo>
                    <a:pt x="774" y="468"/>
                  </a:lnTo>
                  <a:lnTo>
                    <a:pt x="764" y="506"/>
                  </a:lnTo>
                  <a:lnTo>
                    <a:pt x="752" y="542"/>
                  </a:lnTo>
                  <a:lnTo>
                    <a:pt x="734" y="576"/>
                  </a:lnTo>
                  <a:lnTo>
                    <a:pt x="716" y="608"/>
                  </a:lnTo>
                  <a:lnTo>
                    <a:pt x="692" y="638"/>
                  </a:lnTo>
                  <a:lnTo>
                    <a:pt x="668" y="666"/>
                  </a:lnTo>
                  <a:lnTo>
                    <a:pt x="640" y="690"/>
                  </a:lnTo>
                  <a:lnTo>
                    <a:pt x="610" y="714"/>
                  </a:lnTo>
                  <a:lnTo>
                    <a:pt x="578" y="734"/>
                  </a:lnTo>
                  <a:lnTo>
                    <a:pt x="544" y="750"/>
                  </a:lnTo>
                  <a:lnTo>
                    <a:pt x="508" y="762"/>
                  </a:lnTo>
                  <a:lnTo>
                    <a:pt x="470" y="772"/>
                  </a:lnTo>
                  <a:lnTo>
                    <a:pt x="432" y="778"/>
                  </a:lnTo>
                  <a:lnTo>
                    <a:pt x="392" y="780"/>
                  </a:lnTo>
                  <a:lnTo>
                    <a:pt x="392" y="780"/>
                  </a:lnTo>
                  <a:lnTo>
                    <a:pt x="352" y="778"/>
                  </a:lnTo>
                  <a:lnTo>
                    <a:pt x="312" y="772"/>
                  </a:lnTo>
                  <a:lnTo>
                    <a:pt x="276" y="762"/>
                  </a:lnTo>
                  <a:lnTo>
                    <a:pt x="240" y="750"/>
                  </a:lnTo>
                  <a:lnTo>
                    <a:pt x="206" y="734"/>
                  </a:lnTo>
                  <a:lnTo>
                    <a:pt x="172" y="714"/>
                  </a:lnTo>
                  <a:lnTo>
                    <a:pt x="142" y="690"/>
                  </a:lnTo>
                  <a:lnTo>
                    <a:pt x="116" y="666"/>
                  </a:lnTo>
                  <a:lnTo>
                    <a:pt x="90" y="638"/>
                  </a:lnTo>
                  <a:lnTo>
                    <a:pt x="68" y="608"/>
                  </a:lnTo>
                  <a:lnTo>
                    <a:pt x="48" y="576"/>
                  </a:lnTo>
                  <a:lnTo>
                    <a:pt x="32" y="542"/>
                  </a:lnTo>
                  <a:lnTo>
                    <a:pt x="18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8" y="274"/>
                  </a:lnTo>
                  <a:lnTo>
                    <a:pt x="32" y="238"/>
                  </a:lnTo>
                  <a:lnTo>
                    <a:pt x="48" y="204"/>
                  </a:lnTo>
                  <a:lnTo>
                    <a:pt x="68" y="172"/>
                  </a:lnTo>
                  <a:lnTo>
                    <a:pt x="90" y="142"/>
                  </a:lnTo>
                  <a:lnTo>
                    <a:pt x="116" y="114"/>
                  </a:lnTo>
                  <a:lnTo>
                    <a:pt x="142" y="88"/>
                  </a:lnTo>
                  <a:lnTo>
                    <a:pt x="172" y="66"/>
                  </a:lnTo>
                  <a:lnTo>
                    <a:pt x="206" y="46"/>
                  </a:lnTo>
                  <a:lnTo>
                    <a:pt x="240" y="30"/>
                  </a:lnTo>
                  <a:lnTo>
                    <a:pt x="276" y="16"/>
                  </a:lnTo>
                  <a:lnTo>
                    <a:pt x="312" y="8"/>
                  </a:lnTo>
                  <a:lnTo>
                    <a:pt x="352" y="2"/>
                  </a:lnTo>
                  <a:lnTo>
                    <a:pt x="392" y="0"/>
                  </a:lnTo>
                  <a:lnTo>
                    <a:pt x="392" y="0"/>
                  </a:lnTo>
                  <a:close/>
                  <a:moveTo>
                    <a:pt x="392" y="12"/>
                  </a:moveTo>
                  <a:lnTo>
                    <a:pt x="392" y="12"/>
                  </a:lnTo>
                  <a:lnTo>
                    <a:pt x="382" y="14"/>
                  </a:lnTo>
                  <a:lnTo>
                    <a:pt x="376" y="18"/>
                  </a:lnTo>
                  <a:lnTo>
                    <a:pt x="370" y="26"/>
                  </a:lnTo>
                  <a:lnTo>
                    <a:pt x="368" y="34"/>
                  </a:lnTo>
                  <a:lnTo>
                    <a:pt x="368" y="34"/>
                  </a:lnTo>
                  <a:lnTo>
                    <a:pt x="370" y="42"/>
                  </a:lnTo>
                  <a:lnTo>
                    <a:pt x="376" y="50"/>
                  </a:lnTo>
                  <a:lnTo>
                    <a:pt x="382" y="54"/>
                  </a:lnTo>
                  <a:lnTo>
                    <a:pt x="392" y="56"/>
                  </a:lnTo>
                  <a:lnTo>
                    <a:pt x="392" y="56"/>
                  </a:lnTo>
                  <a:lnTo>
                    <a:pt x="400" y="54"/>
                  </a:lnTo>
                  <a:lnTo>
                    <a:pt x="406" y="50"/>
                  </a:lnTo>
                  <a:lnTo>
                    <a:pt x="412" y="42"/>
                  </a:lnTo>
                  <a:lnTo>
                    <a:pt x="414" y="34"/>
                  </a:lnTo>
                  <a:lnTo>
                    <a:pt x="414" y="34"/>
                  </a:lnTo>
                  <a:lnTo>
                    <a:pt x="412" y="26"/>
                  </a:lnTo>
                  <a:lnTo>
                    <a:pt x="406" y="18"/>
                  </a:lnTo>
                  <a:lnTo>
                    <a:pt x="400" y="14"/>
                  </a:lnTo>
                  <a:lnTo>
                    <a:pt x="392" y="12"/>
                  </a:lnTo>
                  <a:lnTo>
                    <a:pt x="392" y="12"/>
                  </a:lnTo>
                  <a:close/>
                  <a:moveTo>
                    <a:pt x="392" y="68"/>
                  </a:moveTo>
                  <a:lnTo>
                    <a:pt x="392" y="68"/>
                  </a:lnTo>
                  <a:lnTo>
                    <a:pt x="358" y="70"/>
                  </a:lnTo>
                  <a:lnTo>
                    <a:pt x="326" y="74"/>
                  </a:lnTo>
                  <a:lnTo>
                    <a:pt x="296" y="82"/>
                  </a:lnTo>
                  <a:lnTo>
                    <a:pt x="266" y="92"/>
                  </a:lnTo>
                  <a:lnTo>
                    <a:pt x="238" y="106"/>
                  </a:lnTo>
                  <a:lnTo>
                    <a:pt x="212" y="122"/>
                  </a:lnTo>
                  <a:lnTo>
                    <a:pt x="186" y="142"/>
                  </a:lnTo>
                  <a:lnTo>
                    <a:pt x="164" y="162"/>
                  </a:lnTo>
                  <a:lnTo>
                    <a:pt x="142" y="184"/>
                  </a:lnTo>
                  <a:lnTo>
                    <a:pt x="124" y="210"/>
                  </a:lnTo>
                  <a:lnTo>
                    <a:pt x="108" y="236"/>
                  </a:lnTo>
                  <a:lnTo>
                    <a:pt x="94" y="264"/>
                  </a:lnTo>
                  <a:lnTo>
                    <a:pt x="84" y="294"/>
                  </a:lnTo>
                  <a:lnTo>
                    <a:pt x="76" y="324"/>
                  </a:lnTo>
                  <a:lnTo>
                    <a:pt x="70" y="356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70" y="422"/>
                  </a:lnTo>
                  <a:lnTo>
                    <a:pt x="76" y="454"/>
                  </a:lnTo>
                  <a:lnTo>
                    <a:pt x="84" y="486"/>
                  </a:lnTo>
                  <a:lnTo>
                    <a:pt x="94" y="516"/>
                  </a:lnTo>
                  <a:lnTo>
                    <a:pt x="108" y="544"/>
                  </a:lnTo>
                  <a:lnTo>
                    <a:pt x="124" y="570"/>
                  </a:lnTo>
                  <a:lnTo>
                    <a:pt x="142" y="594"/>
                  </a:lnTo>
                  <a:lnTo>
                    <a:pt x="164" y="618"/>
                  </a:lnTo>
                  <a:lnTo>
                    <a:pt x="186" y="638"/>
                  </a:lnTo>
                  <a:lnTo>
                    <a:pt x="212" y="656"/>
                  </a:lnTo>
                  <a:lnTo>
                    <a:pt x="238" y="672"/>
                  </a:lnTo>
                  <a:lnTo>
                    <a:pt x="266" y="686"/>
                  </a:lnTo>
                  <a:lnTo>
                    <a:pt x="296" y="698"/>
                  </a:lnTo>
                  <a:lnTo>
                    <a:pt x="326" y="706"/>
                  </a:lnTo>
                  <a:lnTo>
                    <a:pt x="358" y="710"/>
                  </a:lnTo>
                  <a:lnTo>
                    <a:pt x="392" y="712"/>
                  </a:lnTo>
                  <a:lnTo>
                    <a:pt x="392" y="712"/>
                  </a:lnTo>
                  <a:lnTo>
                    <a:pt x="424" y="710"/>
                  </a:lnTo>
                  <a:lnTo>
                    <a:pt x="456" y="706"/>
                  </a:lnTo>
                  <a:lnTo>
                    <a:pt x="488" y="698"/>
                  </a:lnTo>
                  <a:lnTo>
                    <a:pt x="516" y="686"/>
                  </a:lnTo>
                  <a:lnTo>
                    <a:pt x="544" y="672"/>
                  </a:lnTo>
                  <a:lnTo>
                    <a:pt x="572" y="656"/>
                  </a:lnTo>
                  <a:lnTo>
                    <a:pt x="596" y="638"/>
                  </a:lnTo>
                  <a:lnTo>
                    <a:pt x="620" y="618"/>
                  </a:lnTo>
                  <a:lnTo>
                    <a:pt x="640" y="594"/>
                  </a:lnTo>
                  <a:lnTo>
                    <a:pt x="658" y="570"/>
                  </a:lnTo>
                  <a:lnTo>
                    <a:pt x="674" y="544"/>
                  </a:lnTo>
                  <a:lnTo>
                    <a:pt x="688" y="516"/>
                  </a:lnTo>
                  <a:lnTo>
                    <a:pt x="698" y="486"/>
                  </a:lnTo>
                  <a:lnTo>
                    <a:pt x="706" y="454"/>
                  </a:lnTo>
                  <a:lnTo>
                    <a:pt x="712" y="422"/>
                  </a:lnTo>
                  <a:lnTo>
                    <a:pt x="714" y="390"/>
                  </a:lnTo>
                  <a:lnTo>
                    <a:pt x="714" y="390"/>
                  </a:lnTo>
                  <a:lnTo>
                    <a:pt x="712" y="356"/>
                  </a:lnTo>
                  <a:lnTo>
                    <a:pt x="706" y="324"/>
                  </a:lnTo>
                  <a:lnTo>
                    <a:pt x="698" y="294"/>
                  </a:lnTo>
                  <a:lnTo>
                    <a:pt x="688" y="264"/>
                  </a:lnTo>
                  <a:lnTo>
                    <a:pt x="674" y="236"/>
                  </a:lnTo>
                  <a:lnTo>
                    <a:pt x="658" y="210"/>
                  </a:lnTo>
                  <a:lnTo>
                    <a:pt x="640" y="184"/>
                  </a:lnTo>
                  <a:lnTo>
                    <a:pt x="620" y="162"/>
                  </a:lnTo>
                  <a:lnTo>
                    <a:pt x="596" y="142"/>
                  </a:lnTo>
                  <a:lnTo>
                    <a:pt x="572" y="122"/>
                  </a:lnTo>
                  <a:lnTo>
                    <a:pt x="544" y="106"/>
                  </a:lnTo>
                  <a:lnTo>
                    <a:pt x="516" y="92"/>
                  </a:lnTo>
                  <a:lnTo>
                    <a:pt x="488" y="82"/>
                  </a:lnTo>
                  <a:lnTo>
                    <a:pt x="456" y="74"/>
                  </a:lnTo>
                  <a:lnTo>
                    <a:pt x="424" y="70"/>
                  </a:lnTo>
                  <a:lnTo>
                    <a:pt x="392" y="68"/>
                  </a:lnTo>
                  <a:lnTo>
                    <a:pt x="392" y="68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 noEditPoints="1"/>
            </p:cNvSpPr>
            <p:nvPr/>
          </p:nvSpPr>
          <p:spPr bwMode="auto">
            <a:xfrm>
              <a:off x="3608388" y="2522538"/>
              <a:ext cx="1241425" cy="1238250"/>
            </a:xfrm>
            <a:custGeom>
              <a:avLst/>
              <a:gdLst>
                <a:gd name="T0" fmla="*/ 432 w 782"/>
                <a:gd name="T1" fmla="*/ 2 h 780"/>
                <a:gd name="T2" fmla="*/ 544 w 782"/>
                <a:gd name="T3" fmla="*/ 30 h 780"/>
                <a:gd name="T4" fmla="*/ 640 w 782"/>
                <a:gd name="T5" fmla="*/ 88 h 780"/>
                <a:gd name="T6" fmla="*/ 716 w 782"/>
                <a:gd name="T7" fmla="*/ 172 h 780"/>
                <a:gd name="T8" fmla="*/ 764 w 782"/>
                <a:gd name="T9" fmla="*/ 274 h 780"/>
                <a:gd name="T10" fmla="*/ 782 w 782"/>
                <a:gd name="T11" fmla="*/ 390 h 780"/>
                <a:gd name="T12" fmla="*/ 774 w 782"/>
                <a:gd name="T13" fmla="*/ 468 h 780"/>
                <a:gd name="T14" fmla="*/ 734 w 782"/>
                <a:gd name="T15" fmla="*/ 576 h 780"/>
                <a:gd name="T16" fmla="*/ 668 w 782"/>
                <a:gd name="T17" fmla="*/ 666 h 780"/>
                <a:gd name="T18" fmla="*/ 578 w 782"/>
                <a:gd name="T19" fmla="*/ 734 h 780"/>
                <a:gd name="T20" fmla="*/ 470 w 782"/>
                <a:gd name="T21" fmla="*/ 772 h 780"/>
                <a:gd name="T22" fmla="*/ 392 w 782"/>
                <a:gd name="T23" fmla="*/ 780 h 780"/>
                <a:gd name="T24" fmla="*/ 276 w 782"/>
                <a:gd name="T25" fmla="*/ 762 h 780"/>
                <a:gd name="T26" fmla="*/ 174 w 782"/>
                <a:gd name="T27" fmla="*/ 714 h 780"/>
                <a:gd name="T28" fmla="*/ 90 w 782"/>
                <a:gd name="T29" fmla="*/ 638 h 780"/>
                <a:gd name="T30" fmla="*/ 32 w 782"/>
                <a:gd name="T31" fmla="*/ 542 h 780"/>
                <a:gd name="T32" fmla="*/ 2 w 782"/>
                <a:gd name="T33" fmla="*/ 430 h 780"/>
                <a:gd name="T34" fmla="*/ 2 w 782"/>
                <a:gd name="T35" fmla="*/ 350 h 780"/>
                <a:gd name="T36" fmla="*/ 32 w 782"/>
                <a:gd name="T37" fmla="*/ 238 h 780"/>
                <a:gd name="T38" fmla="*/ 90 w 782"/>
                <a:gd name="T39" fmla="*/ 142 h 780"/>
                <a:gd name="T40" fmla="*/ 174 w 782"/>
                <a:gd name="T41" fmla="*/ 66 h 780"/>
                <a:gd name="T42" fmla="*/ 276 w 782"/>
                <a:gd name="T43" fmla="*/ 16 h 780"/>
                <a:gd name="T44" fmla="*/ 392 w 782"/>
                <a:gd name="T45" fmla="*/ 0 h 780"/>
                <a:gd name="T46" fmla="*/ 382 w 782"/>
                <a:gd name="T47" fmla="*/ 14 h 780"/>
                <a:gd name="T48" fmla="*/ 370 w 782"/>
                <a:gd name="T49" fmla="*/ 34 h 780"/>
                <a:gd name="T50" fmla="*/ 376 w 782"/>
                <a:gd name="T51" fmla="*/ 50 h 780"/>
                <a:gd name="T52" fmla="*/ 392 w 782"/>
                <a:gd name="T53" fmla="*/ 56 h 780"/>
                <a:gd name="T54" fmla="*/ 412 w 782"/>
                <a:gd name="T55" fmla="*/ 42 h 780"/>
                <a:gd name="T56" fmla="*/ 412 w 782"/>
                <a:gd name="T57" fmla="*/ 26 h 780"/>
                <a:gd name="T58" fmla="*/ 392 w 782"/>
                <a:gd name="T59" fmla="*/ 12 h 780"/>
                <a:gd name="T60" fmla="*/ 358 w 782"/>
                <a:gd name="T61" fmla="*/ 70 h 780"/>
                <a:gd name="T62" fmla="*/ 266 w 782"/>
                <a:gd name="T63" fmla="*/ 92 h 780"/>
                <a:gd name="T64" fmla="*/ 186 w 782"/>
                <a:gd name="T65" fmla="*/ 142 h 780"/>
                <a:gd name="T66" fmla="*/ 124 w 782"/>
                <a:gd name="T67" fmla="*/ 210 h 780"/>
                <a:gd name="T68" fmla="*/ 84 w 782"/>
                <a:gd name="T69" fmla="*/ 294 h 780"/>
                <a:gd name="T70" fmla="*/ 70 w 782"/>
                <a:gd name="T71" fmla="*/ 390 h 780"/>
                <a:gd name="T72" fmla="*/ 76 w 782"/>
                <a:gd name="T73" fmla="*/ 454 h 780"/>
                <a:gd name="T74" fmla="*/ 108 w 782"/>
                <a:gd name="T75" fmla="*/ 544 h 780"/>
                <a:gd name="T76" fmla="*/ 164 w 782"/>
                <a:gd name="T77" fmla="*/ 618 h 780"/>
                <a:gd name="T78" fmla="*/ 238 w 782"/>
                <a:gd name="T79" fmla="*/ 672 h 780"/>
                <a:gd name="T80" fmla="*/ 326 w 782"/>
                <a:gd name="T81" fmla="*/ 706 h 780"/>
                <a:gd name="T82" fmla="*/ 392 w 782"/>
                <a:gd name="T83" fmla="*/ 712 h 780"/>
                <a:gd name="T84" fmla="*/ 488 w 782"/>
                <a:gd name="T85" fmla="*/ 698 h 780"/>
                <a:gd name="T86" fmla="*/ 572 w 782"/>
                <a:gd name="T87" fmla="*/ 656 h 780"/>
                <a:gd name="T88" fmla="*/ 640 w 782"/>
                <a:gd name="T89" fmla="*/ 594 h 780"/>
                <a:gd name="T90" fmla="*/ 688 w 782"/>
                <a:gd name="T91" fmla="*/ 516 h 780"/>
                <a:gd name="T92" fmla="*/ 712 w 782"/>
                <a:gd name="T93" fmla="*/ 422 h 780"/>
                <a:gd name="T94" fmla="*/ 712 w 782"/>
                <a:gd name="T95" fmla="*/ 356 h 780"/>
                <a:gd name="T96" fmla="*/ 688 w 782"/>
                <a:gd name="T97" fmla="*/ 264 h 780"/>
                <a:gd name="T98" fmla="*/ 640 w 782"/>
                <a:gd name="T99" fmla="*/ 184 h 780"/>
                <a:gd name="T100" fmla="*/ 572 w 782"/>
                <a:gd name="T101" fmla="*/ 122 h 780"/>
                <a:gd name="T102" fmla="*/ 488 w 782"/>
                <a:gd name="T103" fmla="*/ 82 h 780"/>
                <a:gd name="T104" fmla="*/ 392 w 782"/>
                <a:gd name="T105" fmla="*/ 6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2" h="780">
                  <a:moveTo>
                    <a:pt x="392" y="0"/>
                  </a:moveTo>
                  <a:lnTo>
                    <a:pt x="392" y="0"/>
                  </a:lnTo>
                  <a:lnTo>
                    <a:pt x="432" y="2"/>
                  </a:lnTo>
                  <a:lnTo>
                    <a:pt x="470" y="8"/>
                  </a:lnTo>
                  <a:lnTo>
                    <a:pt x="508" y="16"/>
                  </a:lnTo>
                  <a:lnTo>
                    <a:pt x="544" y="30"/>
                  </a:lnTo>
                  <a:lnTo>
                    <a:pt x="578" y="46"/>
                  </a:lnTo>
                  <a:lnTo>
                    <a:pt x="610" y="66"/>
                  </a:lnTo>
                  <a:lnTo>
                    <a:pt x="640" y="88"/>
                  </a:lnTo>
                  <a:lnTo>
                    <a:pt x="668" y="114"/>
                  </a:lnTo>
                  <a:lnTo>
                    <a:pt x="692" y="142"/>
                  </a:lnTo>
                  <a:lnTo>
                    <a:pt x="716" y="172"/>
                  </a:lnTo>
                  <a:lnTo>
                    <a:pt x="734" y="204"/>
                  </a:lnTo>
                  <a:lnTo>
                    <a:pt x="752" y="238"/>
                  </a:lnTo>
                  <a:lnTo>
                    <a:pt x="764" y="274"/>
                  </a:lnTo>
                  <a:lnTo>
                    <a:pt x="774" y="310"/>
                  </a:lnTo>
                  <a:lnTo>
                    <a:pt x="780" y="350"/>
                  </a:lnTo>
                  <a:lnTo>
                    <a:pt x="782" y="390"/>
                  </a:lnTo>
                  <a:lnTo>
                    <a:pt x="782" y="390"/>
                  </a:lnTo>
                  <a:lnTo>
                    <a:pt x="780" y="430"/>
                  </a:lnTo>
                  <a:lnTo>
                    <a:pt x="774" y="468"/>
                  </a:lnTo>
                  <a:lnTo>
                    <a:pt x="764" y="506"/>
                  </a:lnTo>
                  <a:lnTo>
                    <a:pt x="752" y="542"/>
                  </a:lnTo>
                  <a:lnTo>
                    <a:pt x="734" y="576"/>
                  </a:lnTo>
                  <a:lnTo>
                    <a:pt x="716" y="608"/>
                  </a:lnTo>
                  <a:lnTo>
                    <a:pt x="692" y="638"/>
                  </a:lnTo>
                  <a:lnTo>
                    <a:pt x="668" y="666"/>
                  </a:lnTo>
                  <a:lnTo>
                    <a:pt x="640" y="690"/>
                  </a:lnTo>
                  <a:lnTo>
                    <a:pt x="610" y="714"/>
                  </a:lnTo>
                  <a:lnTo>
                    <a:pt x="578" y="734"/>
                  </a:lnTo>
                  <a:lnTo>
                    <a:pt x="544" y="750"/>
                  </a:lnTo>
                  <a:lnTo>
                    <a:pt x="508" y="762"/>
                  </a:lnTo>
                  <a:lnTo>
                    <a:pt x="470" y="772"/>
                  </a:lnTo>
                  <a:lnTo>
                    <a:pt x="432" y="778"/>
                  </a:lnTo>
                  <a:lnTo>
                    <a:pt x="392" y="780"/>
                  </a:lnTo>
                  <a:lnTo>
                    <a:pt x="392" y="780"/>
                  </a:lnTo>
                  <a:lnTo>
                    <a:pt x="352" y="778"/>
                  </a:lnTo>
                  <a:lnTo>
                    <a:pt x="312" y="772"/>
                  </a:lnTo>
                  <a:lnTo>
                    <a:pt x="276" y="762"/>
                  </a:lnTo>
                  <a:lnTo>
                    <a:pt x="240" y="750"/>
                  </a:lnTo>
                  <a:lnTo>
                    <a:pt x="206" y="734"/>
                  </a:lnTo>
                  <a:lnTo>
                    <a:pt x="174" y="714"/>
                  </a:lnTo>
                  <a:lnTo>
                    <a:pt x="142" y="690"/>
                  </a:lnTo>
                  <a:lnTo>
                    <a:pt x="116" y="666"/>
                  </a:lnTo>
                  <a:lnTo>
                    <a:pt x="90" y="638"/>
                  </a:lnTo>
                  <a:lnTo>
                    <a:pt x="68" y="608"/>
                  </a:lnTo>
                  <a:lnTo>
                    <a:pt x="48" y="576"/>
                  </a:lnTo>
                  <a:lnTo>
                    <a:pt x="32" y="542"/>
                  </a:lnTo>
                  <a:lnTo>
                    <a:pt x="18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8" y="274"/>
                  </a:lnTo>
                  <a:lnTo>
                    <a:pt x="32" y="238"/>
                  </a:lnTo>
                  <a:lnTo>
                    <a:pt x="48" y="204"/>
                  </a:lnTo>
                  <a:lnTo>
                    <a:pt x="68" y="172"/>
                  </a:lnTo>
                  <a:lnTo>
                    <a:pt x="90" y="142"/>
                  </a:lnTo>
                  <a:lnTo>
                    <a:pt x="116" y="114"/>
                  </a:lnTo>
                  <a:lnTo>
                    <a:pt x="142" y="88"/>
                  </a:lnTo>
                  <a:lnTo>
                    <a:pt x="174" y="66"/>
                  </a:lnTo>
                  <a:lnTo>
                    <a:pt x="206" y="46"/>
                  </a:lnTo>
                  <a:lnTo>
                    <a:pt x="240" y="30"/>
                  </a:lnTo>
                  <a:lnTo>
                    <a:pt x="276" y="16"/>
                  </a:lnTo>
                  <a:lnTo>
                    <a:pt x="312" y="8"/>
                  </a:lnTo>
                  <a:lnTo>
                    <a:pt x="352" y="2"/>
                  </a:lnTo>
                  <a:lnTo>
                    <a:pt x="392" y="0"/>
                  </a:lnTo>
                  <a:close/>
                  <a:moveTo>
                    <a:pt x="392" y="12"/>
                  </a:moveTo>
                  <a:lnTo>
                    <a:pt x="392" y="12"/>
                  </a:lnTo>
                  <a:lnTo>
                    <a:pt x="382" y="14"/>
                  </a:lnTo>
                  <a:lnTo>
                    <a:pt x="376" y="18"/>
                  </a:lnTo>
                  <a:lnTo>
                    <a:pt x="370" y="26"/>
                  </a:lnTo>
                  <a:lnTo>
                    <a:pt x="370" y="34"/>
                  </a:lnTo>
                  <a:lnTo>
                    <a:pt x="370" y="34"/>
                  </a:lnTo>
                  <a:lnTo>
                    <a:pt x="370" y="42"/>
                  </a:lnTo>
                  <a:lnTo>
                    <a:pt x="376" y="50"/>
                  </a:lnTo>
                  <a:lnTo>
                    <a:pt x="382" y="54"/>
                  </a:lnTo>
                  <a:lnTo>
                    <a:pt x="392" y="56"/>
                  </a:lnTo>
                  <a:lnTo>
                    <a:pt x="392" y="56"/>
                  </a:lnTo>
                  <a:lnTo>
                    <a:pt x="400" y="54"/>
                  </a:lnTo>
                  <a:lnTo>
                    <a:pt x="408" y="50"/>
                  </a:lnTo>
                  <a:lnTo>
                    <a:pt x="412" y="42"/>
                  </a:lnTo>
                  <a:lnTo>
                    <a:pt x="414" y="34"/>
                  </a:lnTo>
                  <a:lnTo>
                    <a:pt x="414" y="34"/>
                  </a:lnTo>
                  <a:lnTo>
                    <a:pt x="412" y="26"/>
                  </a:lnTo>
                  <a:lnTo>
                    <a:pt x="408" y="18"/>
                  </a:lnTo>
                  <a:lnTo>
                    <a:pt x="400" y="14"/>
                  </a:lnTo>
                  <a:lnTo>
                    <a:pt x="392" y="12"/>
                  </a:lnTo>
                  <a:close/>
                  <a:moveTo>
                    <a:pt x="392" y="68"/>
                  </a:moveTo>
                  <a:lnTo>
                    <a:pt x="392" y="68"/>
                  </a:lnTo>
                  <a:lnTo>
                    <a:pt x="358" y="70"/>
                  </a:lnTo>
                  <a:lnTo>
                    <a:pt x="326" y="74"/>
                  </a:lnTo>
                  <a:lnTo>
                    <a:pt x="296" y="82"/>
                  </a:lnTo>
                  <a:lnTo>
                    <a:pt x="266" y="92"/>
                  </a:lnTo>
                  <a:lnTo>
                    <a:pt x="238" y="106"/>
                  </a:lnTo>
                  <a:lnTo>
                    <a:pt x="212" y="122"/>
                  </a:lnTo>
                  <a:lnTo>
                    <a:pt x="186" y="142"/>
                  </a:lnTo>
                  <a:lnTo>
                    <a:pt x="164" y="162"/>
                  </a:lnTo>
                  <a:lnTo>
                    <a:pt x="142" y="184"/>
                  </a:lnTo>
                  <a:lnTo>
                    <a:pt x="124" y="210"/>
                  </a:lnTo>
                  <a:lnTo>
                    <a:pt x="108" y="236"/>
                  </a:lnTo>
                  <a:lnTo>
                    <a:pt x="94" y="264"/>
                  </a:lnTo>
                  <a:lnTo>
                    <a:pt x="84" y="294"/>
                  </a:lnTo>
                  <a:lnTo>
                    <a:pt x="76" y="324"/>
                  </a:lnTo>
                  <a:lnTo>
                    <a:pt x="70" y="356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70" y="422"/>
                  </a:lnTo>
                  <a:lnTo>
                    <a:pt x="76" y="454"/>
                  </a:lnTo>
                  <a:lnTo>
                    <a:pt x="84" y="486"/>
                  </a:lnTo>
                  <a:lnTo>
                    <a:pt x="94" y="516"/>
                  </a:lnTo>
                  <a:lnTo>
                    <a:pt x="108" y="544"/>
                  </a:lnTo>
                  <a:lnTo>
                    <a:pt x="124" y="570"/>
                  </a:lnTo>
                  <a:lnTo>
                    <a:pt x="142" y="594"/>
                  </a:lnTo>
                  <a:lnTo>
                    <a:pt x="164" y="618"/>
                  </a:lnTo>
                  <a:lnTo>
                    <a:pt x="186" y="638"/>
                  </a:lnTo>
                  <a:lnTo>
                    <a:pt x="212" y="656"/>
                  </a:lnTo>
                  <a:lnTo>
                    <a:pt x="238" y="672"/>
                  </a:lnTo>
                  <a:lnTo>
                    <a:pt x="266" y="686"/>
                  </a:lnTo>
                  <a:lnTo>
                    <a:pt x="296" y="698"/>
                  </a:lnTo>
                  <a:lnTo>
                    <a:pt x="326" y="706"/>
                  </a:lnTo>
                  <a:lnTo>
                    <a:pt x="358" y="710"/>
                  </a:lnTo>
                  <a:lnTo>
                    <a:pt x="392" y="712"/>
                  </a:lnTo>
                  <a:lnTo>
                    <a:pt x="392" y="712"/>
                  </a:lnTo>
                  <a:lnTo>
                    <a:pt x="424" y="710"/>
                  </a:lnTo>
                  <a:lnTo>
                    <a:pt x="456" y="706"/>
                  </a:lnTo>
                  <a:lnTo>
                    <a:pt x="488" y="698"/>
                  </a:lnTo>
                  <a:lnTo>
                    <a:pt x="516" y="686"/>
                  </a:lnTo>
                  <a:lnTo>
                    <a:pt x="544" y="672"/>
                  </a:lnTo>
                  <a:lnTo>
                    <a:pt x="572" y="656"/>
                  </a:lnTo>
                  <a:lnTo>
                    <a:pt x="596" y="638"/>
                  </a:lnTo>
                  <a:lnTo>
                    <a:pt x="620" y="618"/>
                  </a:lnTo>
                  <a:lnTo>
                    <a:pt x="640" y="594"/>
                  </a:lnTo>
                  <a:lnTo>
                    <a:pt x="658" y="570"/>
                  </a:lnTo>
                  <a:lnTo>
                    <a:pt x="674" y="544"/>
                  </a:lnTo>
                  <a:lnTo>
                    <a:pt x="688" y="516"/>
                  </a:lnTo>
                  <a:lnTo>
                    <a:pt x="700" y="486"/>
                  </a:lnTo>
                  <a:lnTo>
                    <a:pt x="706" y="454"/>
                  </a:lnTo>
                  <a:lnTo>
                    <a:pt x="712" y="422"/>
                  </a:lnTo>
                  <a:lnTo>
                    <a:pt x="714" y="390"/>
                  </a:lnTo>
                  <a:lnTo>
                    <a:pt x="714" y="390"/>
                  </a:lnTo>
                  <a:lnTo>
                    <a:pt x="712" y="356"/>
                  </a:lnTo>
                  <a:lnTo>
                    <a:pt x="706" y="324"/>
                  </a:lnTo>
                  <a:lnTo>
                    <a:pt x="700" y="294"/>
                  </a:lnTo>
                  <a:lnTo>
                    <a:pt x="688" y="264"/>
                  </a:lnTo>
                  <a:lnTo>
                    <a:pt x="674" y="236"/>
                  </a:lnTo>
                  <a:lnTo>
                    <a:pt x="658" y="210"/>
                  </a:lnTo>
                  <a:lnTo>
                    <a:pt x="640" y="184"/>
                  </a:lnTo>
                  <a:lnTo>
                    <a:pt x="620" y="162"/>
                  </a:lnTo>
                  <a:lnTo>
                    <a:pt x="596" y="142"/>
                  </a:lnTo>
                  <a:lnTo>
                    <a:pt x="572" y="122"/>
                  </a:lnTo>
                  <a:lnTo>
                    <a:pt x="544" y="106"/>
                  </a:lnTo>
                  <a:lnTo>
                    <a:pt x="516" y="92"/>
                  </a:lnTo>
                  <a:lnTo>
                    <a:pt x="488" y="82"/>
                  </a:lnTo>
                  <a:lnTo>
                    <a:pt x="456" y="74"/>
                  </a:lnTo>
                  <a:lnTo>
                    <a:pt x="424" y="70"/>
                  </a:lnTo>
                  <a:lnTo>
                    <a:pt x="392" y="68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3608388" y="2522538"/>
              <a:ext cx="1241425" cy="1238250"/>
            </a:xfrm>
            <a:custGeom>
              <a:avLst/>
              <a:gdLst>
                <a:gd name="T0" fmla="*/ 392 w 782"/>
                <a:gd name="T1" fmla="*/ 0 h 780"/>
                <a:gd name="T2" fmla="*/ 470 w 782"/>
                <a:gd name="T3" fmla="*/ 8 h 780"/>
                <a:gd name="T4" fmla="*/ 544 w 782"/>
                <a:gd name="T5" fmla="*/ 30 h 780"/>
                <a:gd name="T6" fmla="*/ 610 w 782"/>
                <a:gd name="T7" fmla="*/ 66 h 780"/>
                <a:gd name="T8" fmla="*/ 668 w 782"/>
                <a:gd name="T9" fmla="*/ 114 h 780"/>
                <a:gd name="T10" fmla="*/ 716 w 782"/>
                <a:gd name="T11" fmla="*/ 172 h 780"/>
                <a:gd name="T12" fmla="*/ 752 w 782"/>
                <a:gd name="T13" fmla="*/ 238 h 780"/>
                <a:gd name="T14" fmla="*/ 774 w 782"/>
                <a:gd name="T15" fmla="*/ 310 h 780"/>
                <a:gd name="T16" fmla="*/ 782 w 782"/>
                <a:gd name="T17" fmla="*/ 390 h 780"/>
                <a:gd name="T18" fmla="*/ 780 w 782"/>
                <a:gd name="T19" fmla="*/ 430 h 780"/>
                <a:gd name="T20" fmla="*/ 764 w 782"/>
                <a:gd name="T21" fmla="*/ 506 h 780"/>
                <a:gd name="T22" fmla="*/ 734 w 782"/>
                <a:gd name="T23" fmla="*/ 576 h 780"/>
                <a:gd name="T24" fmla="*/ 692 w 782"/>
                <a:gd name="T25" fmla="*/ 638 h 780"/>
                <a:gd name="T26" fmla="*/ 640 w 782"/>
                <a:gd name="T27" fmla="*/ 690 h 780"/>
                <a:gd name="T28" fmla="*/ 578 w 782"/>
                <a:gd name="T29" fmla="*/ 734 h 780"/>
                <a:gd name="T30" fmla="*/ 508 w 782"/>
                <a:gd name="T31" fmla="*/ 762 h 780"/>
                <a:gd name="T32" fmla="*/ 432 w 782"/>
                <a:gd name="T33" fmla="*/ 778 h 780"/>
                <a:gd name="T34" fmla="*/ 392 w 782"/>
                <a:gd name="T35" fmla="*/ 780 h 780"/>
                <a:gd name="T36" fmla="*/ 312 w 782"/>
                <a:gd name="T37" fmla="*/ 772 h 780"/>
                <a:gd name="T38" fmla="*/ 240 w 782"/>
                <a:gd name="T39" fmla="*/ 750 h 780"/>
                <a:gd name="T40" fmla="*/ 174 w 782"/>
                <a:gd name="T41" fmla="*/ 714 h 780"/>
                <a:gd name="T42" fmla="*/ 116 w 782"/>
                <a:gd name="T43" fmla="*/ 666 h 780"/>
                <a:gd name="T44" fmla="*/ 68 w 782"/>
                <a:gd name="T45" fmla="*/ 608 h 780"/>
                <a:gd name="T46" fmla="*/ 32 w 782"/>
                <a:gd name="T47" fmla="*/ 542 h 780"/>
                <a:gd name="T48" fmla="*/ 8 w 782"/>
                <a:gd name="T49" fmla="*/ 468 h 780"/>
                <a:gd name="T50" fmla="*/ 0 w 782"/>
                <a:gd name="T51" fmla="*/ 390 h 780"/>
                <a:gd name="T52" fmla="*/ 2 w 782"/>
                <a:gd name="T53" fmla="*/ 350 h 780"/>
                <a:gd name="T54" fmla="*/ 18 w 782"/>
                <a:gd name="T55" fmla="*/ 274 h 780"/>
                <a:gd name="T56" fmla="*/ 48 w 782"/>
                <a:gd name="T57" fmla="*/ 204 h 780"/>
                <a:gd name="T58" fmla="*/ 90 w 782"/>
                <a:gd name="T59" fmla="*/ 142 h 780"/>
                <a:gd name="T60" fmla="*/ 142 w 782"/>
                <a:gd name="T61" fmla="*/ 88 h 780"/>
                <a:gd name="T62" fmla="*/ 206 w 782"/>
                <a:gd name="T63" fmla="*/ 46 h 780"/>
                <a:gd name="T64" fmla="*/ 276 w 782"/>
                <a:gd name="T65" fmla="*/ 16 h 780"/>
                <a:gd name="T66" fmla="*/ 352 w 782"/>
                <a:gd name="T67" fmla="*/ 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2" h="780">
                  <a:moveTo>
                    <a:pt x="392" y="0"/>
                  </a:moveTo>
                  <a:lnTo>
                    <a:pt x="392" y="0"/>
                  </a:lnTo>
                  <a:lnTo>
                    <a:pt x="432" y="2"/>
                  </a:lnTo>
                  <a:lnTo>
                    <a:pt x="470" y="8"/>
                  </a:lnTo>
                  <a:lnTo>
                    <a:pt x="508" y="16"/>
                  </a:lnTo>
                  <a:lnTo>
                    <a:pt x="544" y="30"/>
                  </a:lnTo>
                  <a:lnTo>
                    <a:pt x="578" y="46"/>
                  </a:lnTo>
                  <a:lnTo>
                    <a:pt x="610" y="66"/>
                  </a:lnTo>
                  <a:lnTo>
                    <a:pt x="640" y="88"/>
                  </a:lnTo>
                  <a:lnTo>
                    <a:pt x="668" y="114"/>
                  </a:lnTo>
                  <a:lnTo>
                    <a:pt x="692" y="142"/>
                  </a:lnTo>
                  <a:lnTo>
                    <a:pt x="716" y="172"/>
                  </a:lnTo>
                  <a:lnTo>
                    <a:pt x="734" y="204"/>
                  </a:lnTo>
                  <a:lnTo>
                    <a:pt x="752" y="238"/>
                  </a:lnTo>
                  <a:lnTo>
                    <a:pt x="764" y="274"/>
                  </a:lnTo>
                  <a:lnTo>
                    <a:pt x="774" y="310"/>
                  </a:lnTo>
                  <a:lnTo>
                    <a:pt x="780" y="350"/>
                  </a:lnTo>
                  <a:lnTo>
                    <a:pt x="782" y="390"/>
                  </a:lnTo>
                  <a:lnTo>
                    <a:pt x="782" y="390"/>
                  </a:lnTo>
                  <a:lnTo>
                    <a:pt x="780" y="430"/>
                  </a:lnTo>
                  <a:lnTo>
                    <a:pt x="774" y="468"/>
                  </a:lnTo>
                  <a:lnTo>
                    <a:pt x="764" y="506"/>
                  </a:lnTo>
                  <a:lnTo>
                    <a:pt x="752" y="542"/>
                  </a:lnTo>
                  <a:lnTo>
                    <a:pt x="734" y="576"/>
                  </a:lnTo>
                  <a:lnTo>
                    <a:pt x="716" y="608"/>
                  </a:lnTo>
                  <a:lnTo>
                    <a:pt x="692" y="638"/>
                  </a:lnTo>
                  <a:lnTo>
                    <a:pt x="668" y="666"/>
                  </a:lnTo>
                  <a:lnTo>
                    <a:pt x="640" y="690"/>
                  </a:lnTo>
                  <a:lnTo>
                    <a:pt x="610" y="714"/>
                  </a:lnTo>
                  <a:lnTo>
                    <a:pt x="578" y="734"/>
                  </a:lnTo>
                  <a:lnTo>
                    <a:pt x="544" y="750"/>
                  </a:lnTo>
                  <a:lnTo>
                    <a:pt x="508" y="762"/>
                  </a:lnTo>
                  <a:lnTo>
                    <a:pt x="470" y="772"/>
                  </a:lnTo>
                  <a:lnTo>
                    <a:pt x="432" y="778"/>
                  </a:lnTo>
                  <a:lnTo>
                    <a:pt x="392" y="780"/>
                  </a:lnTo>
                  <a:lnTo>
                    <a:pt x="392" y="780"/>
                  </a:lnTo>
                  <a:lnTo>
                    <a:pt x="352" y="778"/>
                  </a:lnTo>
                  <a:lnTo>
                    <a:pt x="312" y="772"/>
                  </a:lnTo>
                  <a:lnTo>
                    <a:pt x="276" y="762"/>
                  </a:lnTo>
                  <a:lnTo>
                    <a:pt x="240" y="750"/>
                  </a:lnTo>
                  <a:lnTo>
                    <a:pt x="206" y="734"/>
                  </a:lnTo>
                  <a:lnTo>
                    <a:pt x="174" y="714"/>
                  </a:lnTo>
                  <a:lnTo>
                    <a:pt x="142" y="690"/>
                  </a:lnTo>
                  <a:lnTo>
                    <a:pt x="116" y="666"/>
                  </a:lnTo>
                  <a:lnTo>
                    <a:pt x="90" y="638"/>
                  </a:lnTo>
                  <a:lnTo>
                    <a:pt x="68" y="608"/>
                  </a:lnTo>
                  <a:lnTo>
                    <a:pt x="48" y="576"/>
                  </a:lnTo>
                  <a:lnTo>
                    <a:pt x="32" y="542"/>
                  </a:lnTo>
                  <a:lnTo>
                    <a:pt x="18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8" y="274"/>
                  </a:lnTo>
                  <a:lnTo>
                    <a:pt x="32" y="238"/>
                  </a:lnTo>
                  <a:lnTo>
                    <a:pt x="48" y="204"/>
                  </a:lnTo>
                  <a:lnTo>
                    <a:pt x="68" y="172"/>
                  </a:lnTo>
                  <a:lnTo>
                    <a:pt x="90" y="142"/>
                  </a:lnTo>
                  <a:lnTo>
                    <a:pt x="116" y="114"/>
                  </a:lnTo>
                  <a:lnTo>
                    <a:pt x="142" y="88"/>
                  </a:lnTo>
                  <a:lnTo>
                    <a:pt x="174" y="66"/>
                  </a:lnTo>
                  <a:lnTo>
                    <a:pt x="206" y="46"/>
                  </a:lnTo>
                  <a:lnTo>
                    <a:pt x="240" y="30"/>
                  </a:lnTo>
                  <a:lnTo>
                    <a:pt x="276" y="16"/>
                  </a:lnTo>
                  <a:lnTo>
                    <a:pt x="312" y="8"/>
                  </a:lnTo>
                  <a:lnTo>
                    <a:pt x="35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4195763" y="2541588"/>
              <a:ext cx="69850" cy="69850"/>
            </a:xfrm>
            <a:custGeom>
              <a:avLst/>
              <a:gdLst>
                <a:gd name="T0" fmla="*/ 22 w 44"/>
                <a:gd name="T1" fmla="*/ 0 h 44"/>
                <a:gd name="T2" fmla="*/ 22 w 44"/>
                <a:gd name="T3" fmla="*/ 0 h 44"/>
                <a:gd name="T4" fmla="*/ 12 w 44"/>
                <a:gd name="T5" fmla="*/ 2 h 44"/>
                <a:gd name="T6" fmla="*/ 6 w 44"/>
                <a:gd name="T7" fmla="*/ 6 h 44"/>
                <a:gd name="T8" fmla="*/ 0 w 44"/>
                <a:gd name="T9" fmla="*/ 14 h 44"/>
                <a:gd name="T10" fmla="*/ 0 w 44"/>
                <a:gd name="T11" fmla="*/ 22 h 44"/>
                <a:gd name="T12" fmla="*/ 0 w 44"/>
                <a:gd name="T13" fmla="*/ 22 h 44"/>
                <a:gd name="T14" fmla="*/ 0 w 44"/>
                <a:gd name="T15" fmla="*/ 30 h 44"/>
                <a:gd name="T16" fmla="*/ 6 w 44"/>
                <a:gd name="T17" fmla="*/ 38 h 44"/>
                <a:gd name="T18" fmla="*/ 12 w 44"/>
                <a:gd name="T19" fmla="*/ 42 h 44"/>
                <a:gd name="T20" fmla="*/ 22 w 44"/>
                <a:gd name="T21" fmla="*/ 44 h 44"/>
                <a:gd name="T22" fmla="*/ 22 w 44"/>
                <a:gd name="T23" fmla="*/ 44 h 44"/>
                <a:gd name="T24" fmla="*/ 30 w 44"/>
                <a:gd name="T25" fmla="*/ 42 h 44"/>
                <a:gd name="T26" fmla="*/ 38 w 44"/>
                <a:gd name="T27" fmla="*/ 38 h 44"/>
                <a:gd name="T28" fmla="*/ 42 w 44"/>
                <a:gd name="T29" fmla="*/ 30 h 44"/>
                <a:gd name="T30" fmla="*/ 44 w 44"/>
                <a:gd name="T31" fmla="*/ 22 h 44"/>
                <a:gd name="T32" fmla="*/ 44 w 44"/>
                <a:gd name="T33" fmla="*/ 22 h 44"/>
                <a:gd name="T34" fmla="*/ 42 w 44"/>
                <a:gd name="T35" fmla="*/ 14 h 44"/>
                <a:gd name="T36" fmla="*/ 38 w 44"/>
                <a:gd name="T37" fmla="*/ 6 h 44"/>
                <a:gd name="T38" fmla="*/ 30 w 44"/>
                <a:gd name="T39" fmla="*/ 2 h 44"/>
                <a:gd name="T40" fmla="*/ 22 w 44"/>
                <a:gd name="T4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3719513" y="2630488"/>
              <a:ext cx="1022350" cy="1022350"/>
            </a:xfrm>
            <a:custGeom>
              <a:avLst/>
              <a:gdLst>
                <a:gd name="T0" fmla="*/ 322 w 644"/>
                <a:gd name="T1" fmla="*/ 0 h 644"/>
                <a:gd name="T2" fmla="*/ 256 w 644"/>
                <a:gd name="T3" fmla="*/ 6 h 644"/>
                <a:gd name="T4" fmla="*/ 196 w 644"/>
                <a:gd name="T5" fmla="*/ 24 h 644"/>
                <a:gd name="T6" fmla="*/ 142 w 644"/>
                <a:gd name="T7" fmla="*/ 54 h 644"/>
                <a:gd name="T8" fmla="*/ 94 w 644"/>
                <a:gd name="T9" fmla="*/ 94 h 644"/>
                <a:gd name="T10" fmla="*/ 54 w 644"/>
                <a:gd name="T11" fmla="*/ 142 h 644"/>
                <a:gd name="T12" fmla="*/ 24 w 644"/>
                <a:gd name="T13" fmla="*/ 196 h 644"/>
                <a:gd name="T14" fmla="*/ 6 w 644"/>
                <a:gd name="T15" fmla="*/ 256 h 644"/>
                <a:gd name="T16" fmla="*/ 0 w 644"/>
                <a:gd name="T17" fmla="*/ 322 h 644"/>
                <a:gd name="T18" fmla="*/ 0 w 644"/>
                <a:gd name="T19" fmla="*/ 354 h 644"/>
                <a:gd name="T20" fmla="*/ 14 w 644"/>
                <a:gd name="T21" fmla="*/ 418 h 644"/>
                <a:gd name="T22" fmla="*/ 38 w 644"/>
                <a:gd name="T23" fmla="*/ 476 h 644"/>
                <a:gd name="T24" fmla="*/ 72 w 644"/>
                <a:gd name="T25" fmla="*/ 526 h 644"/>
                <a:gd name="T26" fmla="*/ 116 w 644"/>
                <a:gd name="T27" fmla="*/ 570 h 644"/>
                <a:gd name="T28" fmla="*/ 168 w 644"/>
                <a:gd name="T29" fmla="*/ 604 h 644"/>
                <a:gd name="T30" fmla="*/ 226 w 644"/>
                <a:gd name="T31" fmla="*/ 630 h 644"/>
                <a:gd name="T32" fmla="*/ 288 w 644"/>
                <a:gd name="T33" fmla="*/ 642 h 644"/>
                <a:gd name="T34" fmla="*/ 322 w 644"/>
                <a:gd name="T35" fmla="*/ 644 h 644"/>
                <a:gd name="T36" fmla="*/ 386 w 644"/>
                <a:gd name="T37" fmla="*/ 638 h 644"/>
                <a:gd name="T38" fmla="*/ 446 w 644"/>
                <a:gd name="T39" fmla="*/ 618 h 644"/>
                <a:gd name="T40" fmla="*/ 502 w 644"/>
                <a:gd name="T41" fmla="*/ 588 h 644"/>
                <a:gd name="T42" fmla="*/ 550 w 644"/>
                <a:gd name="T43" fmla="*/ 550 h 644"/>
                <a:gd name="T44" fmla="*/ 588 w 644"/>
                <a:gd name="T45" fmla="*/ 502 h 644"/>
                <a:gd name="T46" fmla="*/ 618 w 644"/>
                <a:gd name="T47" fmla="*/ 448 h 644"/>
                <a:gd name="T48" fmla="*/ 636 w 644"/>
                <a:gd name="T49" fmla="*/ 386 h 644"/>
                <a:gd name="T50" fmla="*/ 644 w 644"/>
                <a:gd name="T51" fmla="*/ 322 h 644"/>
                <a:gd name="T52" fmla="*/ 642 w 644"/>
                <a:gd name="T53" fmla="*/ 288 h 644"/>
                <a:gd name="T54" fmla="*/ 630 w 644"/>
                <a:gd name="T55" fmla="*/ 226 h 644"/>
                <a:gd name="T56" fmla="*/ 604 w 644"/>
                <a:gd name="T57" fmla="*/ 168 h 644"/>
                <a:gd name="T58" fmla="*/ 570 w 644"/>
                <a:gd name="T59" fmla="*/ 116 h 644"/>
                <a:gd name="T60" fmla="*/ 526 w 644"/>
                <a:gd name="T61" fmla="*/ 74 h 644"/>
                <a:gd name="T62" fmla="*/ 474 w 644"/>
                <a:gd name="T63" fmla="*/ 38 h 644"/>
                <a:gd name="T64" fmla="*/ 418 w 644"/>
                <a:gd name="T65" fmla="*/ 14 h 644"/>
                <a:gd name="T66" fmla="*/ 354 w 644"/>
                <a:gd name="T67" fmla="*/ 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4" h="644">
                  <a:moveTo>
                    <a:pt x="322" y="0"/>
                  </a:moveTo>
                  <a:lnTo>
                    <a:pt x="322" y="0"/>
                  </a:lnTo>
                  <a:lnTo>
                    <a:pt x="288" y="2"/>
                  </a:lnTo>
                  <a:lnTo>
                    <a:pt x="256" y="6"/>
                  </a:lnTo>
                  <a:lnTo>
                    <a:pt x="226" y="14"/>
                  </a:lnTo>
                  <a:lnTo>
                    <a:pt x="196" y="24"/>
                  </a:lnTo>
                  <a:lnTo>
                    <a:pt x="168" y="38"/>
                  </a:lnTo>
                  <a:lnTo>
                    <a:pt x="142" y="54"/>
                  </a:lnTo>
                  <a:lnTo>
                    <a:pt x="116" y="74"/>
                  </a:lnTo>
                  <a:lnTo>
                    <a:pt x="94" y="94"/>
                  </a:lnTo>
                  <a:lnTo>
                    <a:pt x="72" y="116"/>
                  </a:lnTo>
                  <a:lnTo>
                    <a:pt x="54" y="142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4" y="226"/>
                  </a:lnTo>
                  <a:lnTo>
                    <a:pt x="6" y="256"/>
                  </a:lnTo>
                  <a:lnTo>
                    <a:pt x="0" y="28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4"/>
                  </a:lnTo>
                  <a:lnTo>
                    <a:pt x="6" y="386"/>
                  </a:lnTo>
                  <a:lnTo>
                    <a:pt x="14" y="418"/>
                  </a:lnTo>
                  <a:lnTo>
                    <a:pt x="24" y="448"/>
                  </a:lnTo>
                  <a:lnTo>
                    <a:pt x="38" y="476"/>
                  </a:lnTo>
                  <a:lnTo>
                    <a:pt x="54" y="502"/>
                  </a:lnTo>
                  <a:lnTo>
                    <a:pt x="72" y="526"/>
                  </a:lnTo>
                  <a:lnTo>
                    <a:pt x="94" y="550"/>
                  </a:lnTo>
                  <a:lnTo>
                    <a:pt x="116" y="570"/>
                  </a:lnTo>
                  <a:lnTo>
                    <a:pt x="142" y="588"/>
                  </a:lnTo>
                  <a:lnTo>
                    <a:pt x="168" y="604"/>
                  </a:lnTo>
                  <a:lnTo>
                    <a:pt x="196" y="618"/>
                  </a:lnTo>
                  <a:lnTo>
                    <a:pt x="226" y="630"/>
                  </a:lnTo>
                  <a:lnTo>
                    <a:pt x="256" y="638"/>
                  </a:lnTo>
                  <a:lnTo>
                    <a:pt x="288" y="642"/>
                  </a:lnTo>
                  <a:lnTo>
                    <a:pt x="322" y="644"/>
                  </a:lnTo>
                  <a:lnTo>
                    <a:pt x="322" y="644"/>
                  </a:lnTo>
                  <a:lnTo>
                    <a:pt x="354" y="642"/>
                  </a:lnTo>
                  <a:lnTo>
                    <a:pt x="386" y="638"/>
                  </a:lnTo>
                  <a:lnTo>
                    <a:pt x="418" y="630"/>
                  </a:lnTo>
                  <a:lnTo>
                    <a:pt x="446" y="618"/>
                  </a:lnTo>
                  <a:lnTo>
                    <a:pt x="474" y="604"/>
                  </a:lnTo>
                  <a:lnTo>
                    <a:pt x="502" y="588"/>
                  </a:lnTo>
                  <a:lnTo>
                    <a:pt x="526" y="570"/>
                  </a:lnTo>
                  <a:lnTo>
                    <a:pt x="550" y="550"/>
                  </a:lnTo>
                  <a:lnTo>
                    <a:pt x="570" y="526"/>
                  </a:lnTo>
                  <a:lnTo>
                    <a:pt x="588" y="502"/>
                  </a:lnTo>
                  <a:lnTo>
                    <a:pt x="604" y="476"/>
                  </a:lnTo>
                  <a:lnTo>
                    <a:pt x="618" y="448"/>
                  </a:lnTo>
                  <a:lnTo>
                    <a:pt x="630" y="418"/>
                  </a:lnTo>
                  <a:lnTo>
                    <a:pt x="636" y="386"/>
                  </a:lnTo>
                  <a:lnTo>
                    <a:pt x="642" y="354"/>
                  </a:lnTo>
                  <a:lnTo>
                    <a:pt x="644" y="322"/>
                  </a:lnTo>
                  <a:lnTo>
                    <a:pt x="644" y="322"/>
                  </a:lnTo>
                  <a:lnTo>
                    <a:pt x="642" y="288"/>
                  </a:lnTo>
                  <a:lnTo>
                    <a:pt x="636" y="256"/>
                  </a:lnTo>
                  <a:lnTo>
                    <a:pt x="630" y="226"/>
                  </a:lnTo>
                  <a:lnTo>
                    <a:pt x="618" y="196"/>
                  </a:lnTo>
                  <a:lnTo>
                    <a:pt x="604" y="168"/>
                  </a:lnTo>
                  <a:lnTo>
                    <a:pt x="588" y="142"/>
                  </a:lnTo>
                  <a:lnTo>
                    <a:pt x="570" y="116"/>
                  </a:lnTo>
                  <a:lnTo>
                    <a:pt x="550" y="94"/>
                  </a:lnTo>
                  <a:lnTo>
                    <a:pt x="526" y="74"/>
                  </a:lnTo>
                  <a:lnTo>
                    <a:pt x="502" y="54"/>
                  </a:lnTo>
                  <a:lnTo>
                    <a:pt x="474" y="38"/>
                  </a:lnTo>
                  <a:lnTo>
                    <a:pt x="446" y="24"/>
                  </a:lnTo>
                  <a:lnTo>
                    <a:pt x="418" y="14"/>
                  </a:lnTo>
                  <a:lnTo>
                    <a:pt x="386" y="6"/>
                  </a:lnTo>
                  <a:lnTo>
                    <a:pt x="354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 noEditPoints="1"/>
            </p:cNvSpPr>
            <p:nvPr/>
          </p:nvSpPr>
          <p:spPr bwMode="auto">
            <a:xfrm>
              <a:off x="5011738" y="2522538"/>
              <a:ext cx="1241425" cy="1238250"/>
            </a:xfrm>
            <a:custGeom>
              <a:avLst/>
              <a:gdLst>
                <a:gd name="T0" fmla="*/ 432 w 782"/>
                <a:gd name="T1" fmla="*/ 2 h 780"/>
                <a:gd name="T2" fmla="*/ 544 w 782"/>
                <a:gd name="T3" fmla="*/ 30 h 780"/>
                <a:gd name="T4" fmla="*/ 640 w 782"/>
                <a:gd name="T5" fmla="*/ 88 h 780"/>
                <a:gd name="T6" fmla="*/ 716 w 782"/>
                <a:gd name="T7" fmla="*/ 172 h 780"/>
                <a:gd name="T8" fmla="*/ 764 w 782"/>
                <a:gd name="T9" fmla="*/ 274 h 780"/>
                <a:gd name="T10" fmla="*/ 782 w 782"/>
                <a:gd name="T11" fmla="*/ 390 h 780"/>
                <a:gd name="T12" fmla="*/ 774 w 782"/>
                <a:gd name="T13" fmla="*/ 468 h 780"/>
                <a:gd name="T14" fmla="*/ 734 w 782"/>
                <a:gd name="T15" fmla="*/ 576 h 780"/>
                <a:gd name="T16" fmla="*/ 668 w 782"/>
                <a:gd name="T17" fmla="*/ 666 h 780"/>
                <a:gd name="T18" fmla="*/ 578 w 782"/>
                <a:gd name="T19" fmla="*/ 734 h 780"/>
                <a:gd name="T20" fmla="*/ 470 w 782"/>
                <a:gd name="T21" fmla="*/ 772 h 780"/>
                <a:gd name="T22" fmla="*/ 392 w 782"/>
                <a:gd name="T23" fmla="*/ 780 h 780"/>
                <a:gd name="T24" fmla="*/ 276 w 782"/>
                <a:gd name="T25" fmla="*/ 762 h 780"/>
                <a:gd name="T26" fmla="*/ 174 w 782"/>
                <a:gd name="T27" fmla="*/ 714 h 780"/>
                <a:gd name="T28" fmla="*/ 90 w 782"/>
                <a:gd name="T29" fmla="*/ 638 h 780"/>
                <a:gd name="T30" fmla="*/ 32 w 782"/>
                <a:gd name="T31" fmla="*/ 542 h 780"/>
                <a:gd name="T32" fmla="*/ 4 w 782"/>
                <a:gd name="T33" fmla="*/ 430 h 780"/>
                <a:gd name="T34" fmla="*/ 4 w 782"/>
                <a:gd name="T35" fmla="*/ 350 h 780"/>
                <a:gd name="T36" fmla="*/ 32 w 782"/>
                <a:gd name="T37" fmla="*/ 238 h 780"/>
                <a:gd name="T38" fmla="*/ 90 w 782"/>
                <a:gd name="T39" fmla="*/ 142 h 780"/>
                <a:gd name="T40" fmla="*/ 174 w 782"/>
                <a:gd name="T41" fmla="*/ 66 h 780"/>
                <a:gd name="T42" fmla="*/ 276 w 782"/>
                <a:gd name="T43" fmla="*/ 16 h 780"/>
                <a:gd name="T44" fmla="*/ 392 w 782"/>
                <a:gd name="T45" fmla="*/ 0 h 780"/>
                <a:gd name="T46" fmla="*/ 382 w 782"/>
                <a:gd name="T47" fmla="*/ 14 h 780"/>
                <a:gd name="T48" fmla="*/ 370 w 782"/>
                <a:gd name="T49" fmla="*/ 34 h 780"/>
                <a:gd name="T50" fmla="*/ 376 w 782"/>
                <a:gd name="T51" fmla="*/ 50 h 780"/>
                <a:gd name="T52" fmla="*/ 392 w 782"/>
                <a:gd name="T53" fmla="*/ 56 h 780"/>
                <a:gd name="T54" fmla="*/ 412 w 782"/>
                <a:gd name="T55" fmla="*/ 42 h 780"/>
                <a:gd name="T56" fmla="*/ 412 w 782"/>
                <a:gd name="T57" fmla="*/ 26 h 780"/>
                <a:gd name="T58" fmla="*/ 392 w 782"/>
                <a:gd name="T59" fmla="*/ 12 h 780"/>
                <a:gd name="T60" fmla="*/ 358 w 782"/>
                <a:gd name="T61" fmla="*/ 70 h 780"/>
                <a:gd name="T62" fmla="*/ 266 w 782"/>
                <a:gd name="T63" fmla="*/ 92 h 780"/>
                <a:gd name="T64" fmla="*/ 186 w 782"/>
                <a:gd name="T65" fmla="*/ 142 h 780"/>
                <a:gd name="T66" fmla="*/ 124 w 782"/>
                <a:gd name="T67" fmla="*/ 210 h 780"/>
                <a:gd name="T68" fmla="*/ 84 w 782"/>
                <a:gd name="T69" fmla="*/ 294 h 780"/>
                <a:gd name="T70" fmla="*/ 70 w 782"/>
                <a:gd name="T71" fmla="*/ 390 h 780"/>
                <a:gd name="T72" fmla="*/ 76 w 782"/>
                <a:gd name="T73" fmla="*/ 454 h 780"/>
                <a:gd name="T74" fmla="*/ 108 w 782"/>
                <a:gd name="T75" fmla="*/ 544 h 780"/>
                <a:gd name="T76" fmla="*/ 164 w 782"/>
                <a:gd name="T77" fmla="*/ 618 h 780"/>
                <a:gd name="T78" fmla="*/ 238 w 782"/>
                <a:gd name="T79" fmla="*/ 672 h 780"/>
                <a:gd name="T80" fmla="*/ 326 w 782"/>
                <a:gd name="T81" fmla="*/ 706 h 780"/>
                <a:gd name="T82" fmla="*/ 392 w 782"/>
                <a:gd name="T83" fmla="*/ 712 h 780"/>
                <a:gd name="T84" fmla="*/ 488 w 782"/>
                <a:gd name="T85" fmla="*/ 698 h 780"/>
                <a:gd name="T86" fmla="*/ 572 w 782"/>
                <a:gd name="T87" fmla="*/ 656 h 780"/>
                <a:gd name="T88" fmla="*/ 640 w 782"/>
                <a:gd name="T89" fmla="*/ 594 h 780"/>
                <a:gd name="T90" fmla="*/ 688 w 782"/>
                <a:gd name="T91" fmla="*/ 516 h 780"/>
                <a:gd name="T92" fmla="*/ 712 w 782"/>
                <a:gd name="T93" fmla="*/ 422 h 780"/>
                <a:gd name="T94" fmla="*/ 712 w 782"/>
                <a:gd name="T95" fmla="*/ 356 h 780"/>
                <a:gd name="T96" fmla="*/ 688 w 782"/>
                <a:gd name="T97" fmla="*/ 264 h 780"/>
                <a:gd name="T98" fmla="*/ 640 w 782"/>
                <a:gd name="T99" fmla="*/ 184 h 780"/>
                <a:gd name="T100" fmla="*/ 572 w 782"/>
                <a:gd name="T101" fmla="*/ 122 h 780"/>
                <a:gd name="T102" fmla="*/ 488 w 782"/>
                <a:gd name="T103" fmla="*/ 82 h 780"/>
                <a:gd name="T104" fmla="*/ 392 w 782"/>
                <a:gd name="T105" fmla="*/ 6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2" h="780">
                  <a:moveTo>
                    <a:pt x="392" y="0"/>
                  </a:moveTo>
                  <a:lnTo>
                    <a:pt x="392" y="0"/>
                  </a:lnTo>
                  <a:lnTo>
                    <a:pt x="432" y="2"/>
                  </a:lnTo>
                  <a:lnTo>
                    <a:pt x="470" y="8"/>
                  </a:lnTo>
                  <a:lnTo>
                    <a:pt x="508" y="16"/>
                  </a:lnTo>
                  <a:lnTo>
                    <a:pt x="544" y="30"/>
                  </a:lnTo>
                  <a:lnTo>
                    <a:pt x="578" y="46"/>
                  </a:lnTo>
                  <a:lnTo>
                    <a:pt x="610" y="66"/>
                  </a:lnTo>
                  <a:lnTo>
                    <a:pt x="640" y="88"/>
                  </a:lnTo>
                  <a:lnTo>
                    <a:pt x="668" y="114"/>
                  </a:lnTo>
                  <a:lnTo>
                    <a:pt x="692" y="142"/>
                  </a:lnTo>
                  <a:lnTo>
                    <a:pt x="716" y="172"/>
                  </a:lnTo>
                  <a:lnTo>
                    <a:pt x="734" y="204"/>
                  </a:lnTo>
                  <a:lnTo>
                    <a:pt x="752" y="238"/>
                  </a:lnTo>
                  <a:lnTo>
                    <a:pt x="764" y="274"/>
                  </a:lnTo>
                  <a:lnTo>
                    <a:pt x="774" y="310"/>
                  </a:lnTo>
                  <a:lnTo>
                    <a:pt x="780" y="350"/>
                  </a:lnTo>
                  <a:lnTo>
                    <a:pt x="782" y="390"/>
                  </a:lnTo>
                  <a:lnTo>
                    <a:pt x="782" y="390"/>
                  </a:lnTo>
                  <a:lnTo>
                    <a:pt x="780" y="430"/>
                  </a:lnTo>
                  <a:lnTo>
                    <a:pt x="774" y="468"/>
                  </a:lnTo>
                  <a:lnTo>
                    <a:pt x="764" y="506"/>
                  </a:lnTo>
                  <a:lnTo>
                    <a:pt x="752" y="542"/>
                  </a:lnTo>
                  <a:lnTo>
                    <a:pt x="734" y="576"/>
                  </a:lnTo>
                  <a:lnTo>
                    <a:pt x="716" y="608"/>
                  </a:lnTo>
                  <a:lnTo>
                    <a:pt x="692" y="638"/>
                  </a:lnTo>
                  <a:lnTo>
                    <a:pt x="668" y="666"/>
                  </a:lnTo>
                  <a:lnTo>
                    <a:pt x="640" y="690"/>
                  </a:lnTo>
                  <a:lnTo>
                    <a:pt x="610" y="714"/>
                  </a:lnTo>
                  <a:lnTo>
                    <a:pt x="578" y="734"/>
                  </a:lnTo>
                  <a:lnTo>
                    <a:pt x="544" y="750"/>
                  </a:lnTo>
                  <a:lnTo>
                    <a:pt x="508" y="762"/>
                  </a:lnTo>
                  <a:lnTo>
                    <a:pt x="470" y="772"/>
                  </a:lnTo>
                  <a:lnTo>
                    <a:pt x="432" y="778"/>
                  </a:lnTo>
                  <a:lnTo>
                    <a:pt x="392" y="780"/>
                  </a:lnTo>
                  <a:lnTo>
                    <a:pt x="392" y="780"/>
                  </a:lnTo>
                  <a:lnTo>
                    <a:pt x="352" y="778"/>
                  </a:lnTo>
                  <a:lnTo>
                    <a:pt x="312" y="772"/>
                  </a:lnTo>
                  <a:lnTo>
                    <a:pt x="276" y="762"/>
                  </a:lnTo>
                  <a:lnTo>
                    <a:pt x="240" y="750"/>
                  </a:lnTo>
                  <a:lnTo>
                    <a:pt x="206" y="734"/>
                  </a:lnTo>
                  <a:lnTo>
                    <a:pt x="174" y="714"/>
                  </a:lnTo>
                  <a:lnTo>
                    <a:pt x="144" y="690"/>
                  </a:lnTo>
                  <a:lnTo>
                    <a:pt x="116" y="666"/>
                  </a:lnTo>
                  <a:lnTo>
                    <a:pt x="90" y="638"/>
                  </a:lnTo>
                  <a:lnTo>
                    <a:pt x="68" y="608"/>
                  </a:lnTo>
                  <a:lnTo>
                    <a:pt x="48" y="576"/>
                  </a:lnTo>
                  <a:lnTo>
                    <a:pt x="32" y="542"/>
                  </a:lnTo>
                  <a:lnTo>
                    <a:pt x="18" y="506"/>
                  </a:lnTo>
                  <a:lnTo>
                    <a:pt x="8" y="468"/>
                  </a:lnTo>
                  <a:lnTo>
                    <a:pt x="4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4" y="350"/>
                  </a:lnTo>
                  <a:lnTo>
                    <a:pt x="8" y="310"/>
                  </a:lnTo>
                  <a:lnTo>
                    <a:pt x="18" y="274"/>
                  </a:lnTo>
                  <a:lnTo>
                    <a:pt x="32" y="238"/>
                  </a:lnTo>
                  <a:lnTo>
                    <a:pt x="48" y="204"/>
                  </a:lnTo>
                  <a:lnTo>
                    <a:pt x="68" y="172"/>
                  </a:lnTo>
                  <a:lnTo>
                    <a:pt x="90" y="142"/>
                  </a:lnTo>
                  <a:lnTo>
                    <a:pt x="116" y="114"/>
                  </a:lnTo>
                  <a:lnTo>
                    <a:pt x="144" y="88"/>
                  </a:lnTo>
                  <a:lnTo>
                    <a:pt x="174" y="66"/>
                  </a:lnTo>
                  <a:lnTo>
                    <a:pt x="206" y="46"/>
                  </a:lnTo>
                  <a:lnTo>
                    <a:pt x="240" y="30"/>
                  </a:lnTo>
                  <a:lnTo>
                    <a:pt x="276" y="16"/>
                  </a:lnTo>
                  <a:lnTo>
                    <a:pt x="312" y="8"/>
                  </a:lnTo>
                  <a:lnTo>
                    <a:pt x="352" y="2"/>
                  </a:lnTo>
                  <a:lnTo>
                    <a:pt x="392" y="0"/>
                  </a:lnTo>
                  <a:close/>
                  <a:moveTo>
                    <a:pt x="392" y="12"/>
                  </a:moveTo>
                  <a:lnTo>
                    <a:pt x="392" y="12"/>
                  </a:lnTo>
                  <a:lnTo>
                    <a:pt x="382" y="14"/>
                  </a:lnTo>
                  <a:lnTo>
                    <a:pt x="376" y="18"/>
                  </a:lnTo>
                  <a:lnTo>
                    <a:pt x="372" y="26"/>
                  </a:lnTo>
                  <a:lnTo>
                    <a:pt x="370" y="34"/>
                  </a:lnTo>
                  <a:lnTo>
                    <a:pt x="370" y="34"/>
                  </a:lnTo>
                  <a:lnTo>
                    <a:pt x="372" y="42"/>
                  </a:lnTo>
                  <a:lnTo>
                    <a:pt x="376" y="50"/>
                  </a:lnTo>
                  <a:lnTo>
                    <a:pt x="382" y="54"/>
                  </a:lnTo>
                  <a:lnTo>
                    <a:pt x="392" y="56"/>
                  </a:lnTo>
                  <a:lnTo>
                    <a:pt x="392" y="56"/>
                  </a:lnTo>
                  <a:lnTo>
                    <a:pt x="400" y="54"/>
                  </a:lnTo>
                  <a:lnTo>
                    <a:pt x="408" y="50"/>
                  </a:lnTo>
                  <a:lnTo>
                    <a:pt x="412" y="42"/>
                  </a:lnTo>
                  <a:lnTo>
                    <a:pt x="414" y="34"/>
                  </a:lnTo>
                  <a:lnTo>
                    <a:pt x="414" y="34"/>
                  </a:lnTo>
                  <a:lnTo>
                    <a:pt x="412" y="26"/>
                  </a:lnTo>
                  <a:lnTo>
                    <a:pt x="408" y="18"/>
                  </a:lnTo>
                  <a:lnTo>
                    <a:pt x="400" y="14"/>
                  </a:lnTo>
                  <a:lnTo>
                    <a:pt x="392" y="12"/>
                  </a:lnTo>
                  <a:close/>
                  <a:moveTo>
                    <a:pt x="392" y="68"/>
                  </a:moveTo>
                  <a:lnTo>
                    <a:pt x="392" y="68"/>
                  </a:lnTo>
                  <a:lnTo>
                    <a:pt x="358" y="70"/>
                  </a:lnTo>
                  <a:lnTo>
                    <a:pt x="326" y="74"/>
                  </a:lnTo>
                  <a:lnTo>
                    <a:pt x="296" y="82"/>
                  </a:lnTo>
                  <a:lnTo>
                    <a:pt x="266" y="92"/>
                  </a:lnTo>
                  <a:lnTo>
                    <a:pt x="238" y="106"/>
                  </a:lnTo>
                  <a:lnTo>
                    <a:pt x="212" y="122"/>
                  </a:lnTo>
                  <a:lnTo>
                    <a:pt x="186" y="142"/>
                  </a:lnTo>
                  <a:lnTo>
                    <a:pt x="164" y="162"/>
                  </a:lnTo>
                  <a:lnTo>
                    <a:pt x="142" y="184"/>
                  </a:lnTo>
                  <a:lnTo>
                    <a:pt x="124" y="210"/>
                  </a:lnTo>
                  <a:lnTo>
                    <a:pt x="108" y="236"/>
                  </a:lnTo>
                  <a:lnTo>
                    <a:pt x="94" y="264"/>
                  </a:lnTo>
                  <a:lnTo>
                    <a:pt x="84" y="294"/>
                  </a:lnTo>
                  <a:lnTo>
                    <a:pt x="76" y="324"/>
                  </a:lnTo>
                  <a:lnTo>
                    <a:pt x="72" y="356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72" y="422"/>
                  </a:lnTo>
                  <a:lnTo>
                    <a:pt x="76" y="454"/>
                  </a:lnTo>
                  <a:lnTo>
                    <a:pt x="84" y="486"/>
                  </a:lnTo>
                  <a:lnTo>
                    <a:pt x="94" y="516"/>
                  </a:lnTo>
                  <a:lnTo>
                    <a:pt x="108" y="544"/>
                  </a:lnTo>
                  <a:lnTo>
                    <a:pt x="124" y="570"/>
                  </a:lnTo>
                  <a:lnTo>
                    <a:pt x="142" y="594"/>
                  </a:lnTo>
                  <a:lnTo>
                    <a:pt x="164" y="618"/>
                  </a:lnTo>
                  <a:lnTo>
                    <a:pt x="186" y="638"/>
                  </a:lnTo>
                  <a:lnTo>
                    <a:pt x="212" y="656"/>
                  </a:lnTo>
                  <a:lnTo>
                    <a:pt x="238" y="672"/>
                  </a:lnTo>
                  <a:lnTo>
                    <a:pt x="266" y="686"/>
                  </a:lnTo>
                  <a:lnTo>
                    <a:pt x="296" y="698"/>
                  </a:lnTo>
                  <a:lnTo>
                    <a:pt x="326" y="706"/>
                  </a:lnTo>
                  <a:lnTo>
                    <a:pt x="358" y="710"/>
                  </a:lnTo>
                  <a:lnTo>
                    <a:pt x="392" y="712"/>
                  </a:lnTo>
                  <a:lnTo>
                    <a:pt x="392" y="712"/>
                  </a:lnTo>
                  <a:lnTo>
                    <a:pt x="424" y="710"/>
                  </a:lnTo>
                  <a:lnTo>
                    <a:pt x="456" y="706"/>
                  </a:lnTo>
                  <a:lnTo>
                    <a:pt x="488" y="698"/>
                  </a:lnTo>
                  <a:lnTo>
                    <a:pt x="516" y="686"/>
                  </a:lnTo>
                  <a:lnTo>
                    <a:pt x="546" y="672"/>
                  </a:lnTo>
                  <a:lnTo>
                    <a:pt x="572" y="656"/>
                  </a:lnTo>
                  <a:lnTo>
                    <a:pt x="596" y="638"/>
                  </a:lnTo>
                  <a:lnTo>
                    <a:pt x="620" y="618"/>
                  </a:lnTo>
                  <a:lnTo>
                    <a:pt x="640" y="594"/>
                  </a:lnTo>
                  <a:lnTo>
                    <a:pt x="658" y="570"/>
                  </a:lnTo>
                  <a:lnTo>
                    <a:pt x="674" y="544"/>
                  </a:lnTo>
                  <a:lnTo>
                    <a:pt x="688" y="516"/>
                  </a:lnTo>
                  <a:lnTo>
                    <a:pt x="700" y="486"/>
                  </a:lnTo>
                  <a:lnTo>
                    <a:pt x="708" y="454"/>
                  </a:lnTo>
                  <a:lnTo>
                    <a:pt x="712" y="422"/>
                  </a:lnTo>
                  <a:lnTo>
                    <a:pt x="714" y="390"/>
                  </a:lnTo>
                  <a:lnTo>
                    <a:pt x="714" y="390"/>
                  </a:lnTo>
                  <a:lnTo>
                    <a:pt x="712" y="356"/>
                  </a:lnTo>
                  <a:lnTo>
                    <a:pt x="708" y="324"/>
                  </a:lnTo>
                  <a:lnTo>
                    <a:pt x="700" y="294"/>
                  </a:lnTo>
                  <a:lnTo>
                    <a:pt x="688" y="264"/>
                  </a:lnTo>
                  <a:lnTo>
                    <a:pt x="674" y="236"/>
                  </a:lnTo>
                  <a:lnTo>
                    <a:pt x="658" y="210"/>
                  </a:lnTo>
                  <a:lnTo>
                    <a:pt x="640" y="184"/>
                  </a:lnTo>
                  <a:lnTo>
                    <a:pt x="620" y="162"/>
                  </a:lnTo>
                  <a:lnTo>
                    <a:pt x="596" y="142"/>
                  </a:lnTo>
                  <a:lnTo>
                    <a:pt x="572" y="122"/>
                  </a:lnTo>
                  <a:lnTo>
                    <a:pt x="546" y="106"/>
                  </a:lnTo>
                  <a:lnTo>
                    <a:pt x="516" y="92"/>
                  </a:lnTo>
                  <a:lnTo>
                    <a:pt x="488" y="82"/>
                  </a:lnTo>
                  <a:lnTo>
                    <a:pt x="456" y="74"/>
                  </a:lnTo>
                  <a:lnTo>
                    <a:pt x="424" y="70"/>
                  </a:lnTo>
                  <a:lnTo>
                    <a:pt x="392" y="68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5011738" y="2522538"/>
              <a:ext cx="1241425" cy="1238250"/>
            </a:xfrm>
            <a:custGeom>
              <a:avLst/>
              <a:gdLst>
                <a:gd name="T0" fmla="*/ 392 w 782"/>
                <a:gd name="T1" fmla="*/ 0 h 780"/>
                <a:gd name="T2" fmla="*/ 470 w 782"/>
                <a:gd name="T3" fmla="*/ 8 h 780"/>
                <a:gd name="T4" fmla="*/ 544 w 782"/>
                <a:gd name="T5" fmla="*/ 30 h 780"/>
                <a:gd name="T6" fmla="*/ 610 w 782"/>
                <a:gd name="T7" fmla="*/ 66 h 780"/>
                <a:gd name="T8" fmla="*/ 668 w 782"/>
                <a:gd name="T9" fmla="*/ 114 h 780"/>
                <a:gd name="T10" fmla="*/ 716 w 782"/>
                <a:gd name="T11" fmla="*/ 172 h 780"/>
                <a:gd name="T12" fmla="*/ 752 w 782"/>
                <a:gd name="T13" fmla="*/ 238 h 780"/>
                <a:gd name="T14" fmla="*/ 774 w 782"/>
                <a:gd name="T15" fmla="*/ 310 h 780"/>
                <a:gd name="T16" fmla="*/ 782 w 782"/>
                <a:gd name="T17" fmla="*/ 390 h 780"/>
                <a:gd name="T18" fmla="*/ 780 w 782"/>
                <a:gd name="T19" fmla="*/ 430 h 780"/>
                <a:gd name="T20" fmla="*/ 764 w 782"/>
                <a:gd name="T21" fmla="*/ 506 h 780"/>
                <a:gd name="T22" fmla="*/ 734 w 782"/>
                <a:gd name="T23" fmla="*/ 576 h 780"/>
                <a:gd name="T24" fmla="*/ 692 w 782"/>
                <a:gd name="T25" fmla="*/ 638 h 780"/>
                <a:gd name="T26" fmla="*/ 640 w 782"/>
                <a:gd name="T27" fmla="*/ 690 h 780"/>
                <a:gd name="T28" fmla="*/ 578 w 782"/>
                <a:gd name="T29" fmla="*/ 734 h 780"/>
                <a:gd name="T30" fmla="*/ 508 w 782"/>
                <a:gd name="T31" fmla="*/ 762 h 780"/>
                <a:gd name="T32" fmla="*/ 432 w 782"/>
                <a:gd name="T33" fmla="*/ 778 h 780"/>
                <a:gd name="T34" fmla="*/ 392 w 782"/>
                <a:gd name="T35" fmla="*/ 780 h 780"/>
                <a:gd name="T36" fmla="*/ 312 w 782"/>
                <a:gd name="T37" fmla="*/ 772 h 780"/>
                <a:gd name="T38" fmla="*/ 240 w 782"/>
                <a:gd name="T39" fmla="*/ 750 h 780"/>
                <a:gd name="T40" fmla="*/ 174 w 782"/>
                <a:gd name="T41" fmla="*/ 714 h 780"/>
                <a:gd name="T42" fmla="*/ 116 w 782"/>
                <a:gd name="T43" fmla="*/ 666 h 780"/>
                <a:gd name="T44" fmla="*/ 68 w 782"/>
                <a:gd name="T45" fmla="*/ 608 h 780"/>
                <a:gd name="T46" fmla="*/ 32 w 782"/>
                <a:gd name="T47" fmla="*/ 542 h 780"/>
                <a:gd name="T48" fmla="*/ 8 w 782"/>
                <a:gd name="T49" fmla="*/ 468 h 780"/>
                <a:gd name="T50" fmla="*/ 0 w 782"/>
                <a:gd name="T51" fmla="*/ 390 h 780"/>
                <a:gd name="T52" fmla="*/ 4 w 782"/>
                <a:gd name="T53" fmla="*/ 350 h 780"/>
                <a:gd name="T54" fmla="*/ 18 w 782"/>
                <a:gd name="T55" fmla="*/ 274 h 780"/>
                <a:gd name="T56" fmla="*/ 48 w 782"/>
                <a:gd name="T57" fmla="*/ 204 h 780"/>
                <a:gd name="T58" fmla="*/ 90 w 782"/>
                <a:gd name="T59" fmla="*/ 142 h 780"/>
                <a:gd name="T60" fmla="*/ 144 w 782"/>
                <a:gd name="T61" fmla="*/ 88 h 780"/>
                <a:gd name="T62" fmla="*/ 206 w 782"/>
                <a:gd name="T63" fmla="*/ 46 h 780"/>
                <a:gd name="T64" fmla="*/ 276 w 782"/>
                <a:gd name="T65" fmla="*/ 16 h 780"/>
                <a:gd name="T66" fmla="*/ 352 w 782"/>
                <a:gd name="T67" fmla="*/ 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2" h="780">
                  <a:moveTo>
                    <a:pt x="392" y="0"/>
                  </a:moveTo>
                  <a:lnTo>
                    <a:pt x="392" y="0"/>
                  </a:lnTo>
                  <a:lnTo>
                    <a:pt x="432" y="2"/>
                  </a:lnTo>
                  <a:lnTo>
                    <a:pt x="470" y="8"/>
                  </a:lnTo>
                  <a:lnTo>
                    <a:pt x="508" y="16"/>
                  </a:lnTo>
                  <a:lnTo>
                    <a:pt x="544" y="30"/>
                  </a:lnTo>
                  <a:lnTo>
                    <a:pt x="578" y="46"/>
                  </a:lnTo>
                  <a:lnTo>
                    <a:pt x="610" y="66"/>
                  </a:lnTo>
                  <a:lnTo>
                    <a:pt x="640" y="88"/>
                  </a:lnTo>
                  <a:lnTo>
                    <a:pt x="668" y="114"/>
                  </a:lnTo>
                  <a:lnTo>
                    <a:pt x="692" y="142"/>
                  </a:lnTo>
                  <a:lnTo>
                    <a:pt x="716" y="172"/>
                  </a:lnTo>
                  <a:lnTo>
                    <a:pt x="734" y="204"/>
                  </a:lnTo>
                  <a:lnTo>
                    <a:pt x="752" y="238"/>
                  </a:lnTo>
                  <a:lnTo>
                    <a:pt x="764" y="274"/>
                  </a:lnTo>
                  <a:lnTo>
                    <a:pt x="774" y="310"/>
                  </a:lnTo>
                  <a:lnTo>
                    <a:pt x="780" y="350"/>
                  </a:lnTo>
                  <a:lnTo>
                    <a:pt x="782" y="390"/>
                  </a:lnTo>
                  <a:lnTo>
                    <a:pt x="782" y="390"/>
                  </a:lnTo>
                  <a:lnTo>
                    <a:pt x="780" y="430"/>
                  </a:lnTo>
                  <a:lnTo>
                    <a:pt x="774" y="468"/>
                  </a:lnTo>
                  <a:lnTo>
                    <a:pt x="764" y="506"/>
                  </a:lnTo>
                  <a:lnTo>
                    <a:pt x="752" y="542"/>
                  </a:lnTo>
                  <a:lnTo>
                    <a:pt x="734" y="576"/>
                  </a:lnTo>
                  <a:lnTo>
                    <a:pt x="716" y="608"/>
                  </a:lnTo>
                  <a:lnTo>
                    <a:pt x="692" y="638"/>
                  </a:lnTo>
                  <a:lnTo>
                    <a:pt x="668" y="666"/>
                  </a:lnTo>
                  <a:lnTo>
                    <a:pt x="640" y="690"/>
                  </a:lnTo>
                  <a:lnTo>
                    <a:pt x="610" y="714"/>
                  </a:lnTo>
                  <a:lnTo>
                    <a:pt x="578" y="734"/>
                  </a:lnTo>
                  <a:lnTo>
                    <a:pt x="544" y="750"/>
                  </a:lnTo>
                  <a:lnTo>
                    <a:pt x="508" y="762"/>
                  </a:lnTo>
                  <a:lnTo>
                    <a:pt x="470" y="772"/>
                  </a:lnTo>
                  <a:lnTo>
                    <a:pt x="432" y="778"/>
                  </a:lnTo>
                  <a:lnTo>
                    <a:pt x="392" y="780"/>
                  </a:lnTo>
                  <a:lnTo>
                    <a:pt x="392" y="780"/>
                  </a:lnTo>
                  <a:lnTo>
                    <a:pt x="352" y="778"/>
                  </a:lnTo>
                  <a:lnTo>
                    <a:pt x="312" y="772"/>
                  </a:lnTo>
                  <a:lnTo>
                    <a:pt x="276" y="762"/>
                  </a:lnTo>
                  <a:lnTo>
                    <a:pt x="240" y="750"/>
                  </a:lnTo>
                  <a:lnTo>
                    <a:pt x="206" y="734"/>
                  </a:lnTo>
                  <a:lnTo>
                    <a:pt x="174" y="714"/>
                  </a:lnTo>
                  <a:lnTo>
                    <a:pt x="144" y="690"/>
                  </a:lnTo>
                  <a:lnTo>
                    <a:pt x="116" y="666"/>
                  </a:lnTo>
                  <a:lnTo>
                    <a:pt x="90" y="638"/>
                  </a:lnTo>
                  <a:lnTo>
                    <a:pt x="68" y="608"/>
                  </a:lnTo>
                  <a:lnTo>
                    <a:pt x="48" y="576"/>
                  </a:lnTo>
                  <a:lnTo>
                    <a:pt x="32" y="542"/>
                  </a:lnTo>
                  <a:lnTo>
                    <a:pt x="18" y="506"/>
                  </a:lnTo>
                  <a:lnTo>
                    <a:pt x="8" y="468"/>
                  </a:lnTo>
                  <a:lnTo>
                    <a:pt x="4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4" y="350"/>
                  </a:lnTo>
                  <a:lnTo>
                    <a:pt x="8" y="310"/>
                  </a:lnTo>
                  <a:lnTo>
                    <a:pt x="18" y="274"/>
                  </a:lnTo>
                  <a:lnTo>
                    <a:pt x="32" y="238"/>
                  </a:lnTo>
                  <a:lnTo>
                    <a:pt x="48" y="204"/>
                  </a:lnTo>
                  <a:lnTo>
                    <a:pt x="68" y="172"/>
                  </a:lnTo>
                  <a:lnTo>
                    <a:pt x="90" y="142"/>
                  </a:lnTo>
                  <a:lnTo>
                    <a:pt x="116" y="114"/>
                  </a:lnTo>
                  <a:lnTo>
                    <a:pt x="144" y="88"/>
                  </a:lnTo>
                  <a:lnTo>
                    <a:pt x="174" y="66"/>
                  </a:lnTo>
                  <a:lnTo>
                    <a:pt x="206" y="46"/>
                  </a:lnTo>
                  <a:lnTo>
                    <a:pt x="240" y="30"/>
                  </a:lnTo>
                  <a:lnTo>
                    <a:pt x="276" y="16"/>
                  </a:lnTo>
                  <a:lnTo>
                    <a:pt x="312" y="8"/>
                  </a:lnTo>
                  <a:lnTo>
                    <a:pt x="35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5599113" y="2541588"/>
              <a:ext cx="69850" cy="69850"/>
            </a:xfrm>
            <a:custGeom>
              <a:avLst/>
              <a:gdLst>
                <a:gd name="T0" fmla="*/ 22 w 44"/>
                <a:gd name="T1" fmla="*/ 0 h 44"/>
                <a:gd name="T2" fmla="*/ 22 w 44"/>
                <a:gd name="T3" fmla="*/ 0 h 44"/>
                <a:gd name="T4" fmla="*/ 12 w 44"/>
                <a:gd name="T5" fmla="*/ 2 h 44"/>
                <a:gd name="T6" fmla="*/ 6 w 44"/>
                <a:gd name="T7" fmla="*/ 6 h 44"/>
                <a:gd name="T8" fmla="*/ 2 w 44"/>
                <a:gd name="T9" fmla="*/ 14 h 44"/>
                <a:gd name="T10" fmla="*/ 0 w 44"/>
                <a:gd name="T11" fmla="*/ 22 h 44"/>
                <a:gd name="T12" fmla="*/ 0 w 44"/>
                <a:gd name="T13" fmla="*/ 22 h 44"/>
                <a:gd name="T14" fmla="*/ 2 w 44"/>
                <a:gd name="T15" fmla="*/ 30 h 44"/>
                <a:gd name="T16" fmla="*/ 6 w 44"/>
                <a:gd name="T17" fmla="*/ 38 h 44"/>
                <a:gd name="T18" fmla="*/ 12 w 44"/>
                <a:gd name="T19" fmla="*/ 42 h 44"/>
                <a:gd name="T20" fmla="*/ 22 w 44"/>
                <a:gd name="T21" fmla="*/ 44 h 44"/>
                <a:gd name="T22" fmla="*/ 22 w 44"/>
                <a:gd name="T23" fmla="*/ 44 h 44"/>
                <a:gd name="T24" fmla="*/ 30 w 44"/>
                <a:gd name="T25" fmla="*/ 42 h 44"/>
                <a:gd name="T26" fmla="*/ 38 w 44"/>
                <a:gd name="T27" fmla="*/ 38 h 44"/>
                <a:gd name="T28" fmla="*/ 42 w 44"/>
                <a:gd name="T29" fmla="*/ 30 h 44"/>
                <a:gd name="T30" fmla="*/ 44 w 44"/>
                <a:gd name="T31" fmla="*/ 22 h 44"/>
                <a:gd name="T32" fmla="*/ 44 w 44"/>
                <a:gd name="T33" fmla="*/ 22 h 44"/>
                <a:gd name="T34" fmla="*/ 42 w 44"/>
                <a:gd name="T35" fmla="*/ 14 h 44"/>
                <a:gd name="T36" fmla="*/ 38 w 44"/>
                <a:gd name="T37" fmla="*/ 6 h 44"/>
                <a:gd name="T38" fmla="*/ 30 w 44"/>
                <a:gd name="T39" fmla="*/ 2 h 44"/>
                <a:gd name="T40" fmla="*/ 22 w 44"/>
                <a:gd name="T4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5122863" y="2630488"/>
              <a:ext cx="1022350" cy="1022350"/>
            </a:xfrm>
            <a:custGeom>
              <a:avLst/>
              <a:gdLst>
                <a:gd name="T0" fmla="*/ 322 w 644"/>
                <a:gd name="T1" fmla="*/ 0 h 644"/>
                <a:gd name="T2" fmla="*/ 256 w 644"/>
                <a:gd name="T3" fmla="*/ 6 h 644"/>
                <a:gd name="T4" fmla="*/ 196 w 644"/>
                <a:gd name="T5" fmla="*/ 24 h 644"/>
                <a:gd name="T6" fmla="*/ 142 w 644"/>
                <a:gd name="T7" fmla="*/ 54 h 644"/>
                <a:gd name="T8" fmla="*/ 94 w 644"/>
                <a:gd name="T9" fmla="*/ 94 h 644"/>
                <a:gd name="T10" fmla="*/ 54 w 644"/>
                <a:gd name="T11" fmla="*/ 142 h 644"/>
                <a:gd name="T12" fmla="*/ 24 w 644"/>
                <a:gd name="T13" fmla="*/ 196 h 644"/>
                <a:gd name="T14" fmla="*/ 6 w 644"/>
                <a:gd name="T15" fmla="*/ 256 h 644"/>
                <a:gd name="T16" fmla="*/ 0 w 644"/>
                <a:gd name="T17" fmla="*/ 322 h 644"/>
                <a:gd name="T18" fmla="*/ 2 w 644"/>
                <a:gd name="T19" fmla="*/ 354 h 644"/>
                <a:gd name="T20" fmla="*/ 14 w 644"/>
                <a:gd name="T21" fmla="*/ 418 h 644"/>
                <a:gd name="T22" fmla="*/ 38 w 644"/>
                <a:gd name="T23" fmla="*/ 476 h 644"/>
                <a:gd name="T24" fmla="*/ 72 w 644"/>
                <a:gd name="T25" fmla="*/ 526 h 644"/>
                <a:gd name="T26" fmla="*/ 116 w 644"/>
                <a:gd name="T27" fmla="*/ 570 h 644"/>
                <a:gd name="T28" fmla="*/ 168 w 644"/>
                <a:gd name="T29" fmla="*/ 604 h 644"/>
                <a:gd name="T30" fmla="*/ 226 w 644"/>
                <a:gd name="T31" fmla="*/ 630 h 644"/>
                <a:gd name="T32" fmla="*/ 288 w 644"/>
                <a:gd name="T33" fmla="*/ 642 h 644"/>
                <a:gd name="T34" fmla="*/ 322 w 644"/>
                <a:gd name="T35" fmla="*/ 644 h 644"/>
                <a:gd name="T36" fmla="*/ 386 w 644"/>
                <a:gd name="T37" fmla="*/ 638 h 644"/>
                <a:gd name="T38" fmla="*/ 446 w 644"/>
                <a:gd name="T39" fmla="*/ 618 h 644"/>
                <a:gd name="T40" fmla="*/ 502 w 644"/>
                <a:gd name="T41" fmla="*/ 588 h 644"/>
                <a:gd name="T42" fmla="*/ 550 w 644"/>
                <a:gd name="T43" fmla="*/ 550 h 644"/>
                <a:gd name="T44" fmla="*/ 588 w 644"/>
                <a:gd name="T45" fmla="*/ 502 h 644"/>
                <a:gd name="T46" fmla="*/ 618 w 644"/>
                <a:gd name="T47" fmla="*/ 448 h 644"/>
                <a:gd name="T48" fmla="*/ 638 w 644"/>
                <a:gd name="T49" fmla="*/ 386 h 644"/>
                <a:gd name="T50" fmla="*/ 644 w 644"/>
                <a:gd name="T51" fmla="*/ 322 h 644"/>
                <a:gd name="T52" fmla="*/ 642 w 644"/>
                <a:gd name="T53" fmla="*/ 288 h 644"/>
                <a:gd name="T54" fmla="*/ 630 w 644"/>
                <a:gd name="T55" fmla="*/ 226 h 644"/>
                <a:gd name="T56" fmla="*/ 604 w 644"/>
                <a:gd name="T57" fmla="*/ 168 h 644"/>
                <a:gd name="T58" fmla="*/ 570 w 644"/>
                <a:gd name="T59" fmla="*/ 116 h 644"/>
                <a:gd name="T60" fmla="*/ 526 w 644"/>
                <a:gd name="T61" fmla="*/ 74 h 644"/>
                <a:gd name="T62" fmla="*/ 476 w 644"/>
                <a:gd name="T63" fmla="*/ 38 h 644"/>
                <a:gd name="T64" fmla="*/ 418 w 644"/>
                <a:gd name="T65" fmla="*/ 14 h 644"/>
                <a:gd name="T66" fmla="*/ 354 w 644"/>
                <a:gd name="T67" fmla="*/ 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4" h="644">
                  <a:moveTo>
                    <a:pt x="322" y="0"/>
                  </a:moveTo>
                  <a:lnTo>
                    <a:pt x="322" y="0"/>
                  </a:lnTo>
                  <a:lnTo>
                    <a:pt x="288" y="2"/>
                  </a:lnTo>
                  <a:lnTo>
                    <a:pt x="256" y="6"/>
                  </a:lnTo>
                  <a:lnTo>
                    <a:pt x="226" y="14"/>
                  </a:lnTo>
                  <a:lnTo>
                    <a:pt x="196" y="24"/>
                  </a:lnTo>
                  <a:lnTo>
                    <a:pt x="168" y="38"/>
                  </a:lnTo>
                  <a:lnTo>
                    <a:pt x="142" y="54"/>
                  </a:lnTo>
                  <a:lnTo>
                    <a:pt x="116" y="74"/>
                  </a:lnTo>
                  <a:lnTo>
                    <a:pt x="94" y="94"/>
                  </a:lnTo>
                  <a:lnTo>
                    <a:pt x="72" y="116"/>
                  </a:lnTo>
                  <a:lnTo>
                    <a:pt x="54" y="142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4" y="226"/>
                  </a:lnTo>
                  <a:lnTo>
                    <a:pt x="6" y="256"/>
                  </a:lnTo>
                  <a:lnTo>
                    <a:pt x="2" y="28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54"/>
                  </a:lnTo>
                  <a:lnTo>
                    <a:pt x="6" y="386"/>
                  </a:lnTo>
                  <a:lnTo>
                    <a:pt x="14" y="418"/>
                  </a:lnTo>
                  <a:lnTo>
                    <a:pt x="24" y="448"/>
                  </a:lnTo>
                  <a:lnTo>
                    <a:pt x="38" y="476"/>
                  </a:lnTo>
                  <a:lnTo>
                    <a:pt x="54" y="502"/>
                  </a:lnTo>
                  <a:lnTo>
                    <a:pt x="72" y="526"/>
                  </a:lnTo>
                  <a:lnTo>
                    <a:pt x="94" y="550"/>
                  </a:lnTo>
                  <a:lnTo>
                    <a:pt x="116" y="570"/>
                  </a:lnTo>
                  <a:lnTo>
                    <a:pt x="142" y="588"/>
                  </a:lnTo>
                  <a:lnTo>
                    <a:pt x="168" y="604"/>
                  </a:lnTo>
                  <a:lnTo>
                    <a:pt x="196" y="618"/>
                  </a:lnTo>
                  <a:lnTo>
                    <a:pt x="226" y="630"/>
                  </a:lnTo>
                  <a:lnTo>
                    <a:pt x="256" y="638"/>
                  </a:lnTo>
                  <a:lnTo>
                    <a:pt x="288" y="642"/>
                  </a:lnTo>
                  <a:lnTo>
                    <a:pt x="322" y="644"/>
                  </a:lnTo>
                  <a:lnTo>
                    <a:pt x="322" y="644"/>
                  </a:lnTo>
                  <a:lnTo>
                    <a:pt x="354" y="642"/>
                  </a:lnTo>
                  <a:lnTo>
                    <a:pt x="386" y="638"/>
                  </a:lnTo>
                  <a:lnTo>
                    <a:pt x="418" y="630"/>
                  </a:lnTo>
                  <a:lnTo>
                    <a:pt x="446" y="618"/>
                  </a:lnTo>
                  <a:lnTo>
                    <a:pt x="476" y="604"/>
                  </a:lnTo>
                  <a:lnTo>
                    <a:pt x="502" y="588"/>
                  </a:lnTo>
                  <a:lnTo>
                    <a:pt x="526" y="570"/>
                  </a:lnTo>
                  <a:lnTo>
                    <a:pt x="550" y="550"/>
                  </a:lnTo>
                  <a:lnTo>
                    <a:pt x="570" y="526"/>
                  </a:lnTo>
                  <a:lnTo>
                    <a:pt x="588" y="502"/>
                  </a:lnTo>
                  <a:lnTo>
                    <a:pt x="604" y="476"/>
                  </a:lnTo>
                  <a:lnTo>
                    <a:pt x="618" y="448"/>
                  </a:lnTo>
                  <a:lnTo>
                    <a:pt x="630" y="418"/>
                  </a:lnTo>
                  <a:lnTo>
                    <a:pt x="638" y="386"/>
                  </a:lnTo>
                  <a:lnTo>
                    <a:pt x="642" y="354"/>
                  </a:lnTo>
                  <a:lnTo>
                    <a:pt x="644" y="322"/>
                  </a:lnTo>
                  <a:lnTo>
                    <a:pt x="644" y="322"/>
                  </a:lnTo>
                  <a:lnTo>
                    <a:pt x="642" y="288"/>
                  </a:lnTo>
                  <a:lnTo>
                    <a:pt x="638" y="256"/>
                  </a:lnTo>
                  <a:lnTo>
                    <a:pt x="630" y="226"/>
                  </a:lnTo>
                  <a:lnTo>
                    <a:pt x="618" y="196"/>
                  </a:lnTo>
                  <a:lnTo>
                    <a:pt x="604" y="168"/>
                  </a:lnTo>
                  <a:lnTo>
                    <a:pt x="588" y="142"/>
                  </a:lnTo>
                  <a:lnTo>
                    <a:pt x="570" y="116"/>
                  </a:lnTo>
                  <a:lnTo>
                    <a:pt x="550" y="94"/>
                  </a:lnTo>
                  <a:lnTo>
                    <a:pt x="526" y="74"/>
                  </a:lnTo>
                  <a:lnTo>
                    <a:pt x="502" y="54"/>
                  </a:lnTo>
                  <a:lnTo>
                    <a:pt x="476" y="38"/>
                  </a:lnTo>
                  <a:lnTo>
                    <a:pt x="446" y="24"/>
                  </a:lnTo>
                  <a:lnTo>
                    <a:pt x="418" y="14"/>
                  </a:lnTo>
                  <a:lnTo>
                    <a:pt x="386" y="6"/>
                  </a:lnTo>
                  <a:lnTo>
                    <a:pt x="354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 noEditPoints="1"/>
            </p:cNvSpPr>
            <p:nvPr/>
          </p:nvSpPr>
          <p:spPr bwMode="auto">
            <a:xfrm>
              <a:off x="6418263" y="2522538"/>
              <a:ext cx="1238250" cy="1238250"/>
            </a:xfrm>
            <a:custGeom>
              <a:avLst/>
              <a:gdLst>
                <a:gd name="T0" fmla="*/ 430 w 780"/>
                <a:gd name="T1" fmla="*/ 2 h 780"/>
                <a:gd name="T2" fmla="*/ 542 w 780"/>
                <a:gd name="T3" fmla="*/ 30 h 780"/>
                <a:gd name="T4" fmla="*/ 638 w 780"/>
                <a:gd name="T5" fmla="*/ 88 h 780"/>
                <a:gd name="T6" fmla="*/ 714 w 780"/>
                <a:gd name="T7" fmla="*/ 172 h 780"/>
                <a:gd name="T8" fmla="*/ 762 w 780"/>
                <a:gd name="T9" fmla="*/ 274 h 780"/>
                <a:gd name="T10" fmla="*/ 780 w 780"/>
                <a:gd name="T11" fmla="*/ 390 h 780"/>
                <a:gd name="T12" fmla="*/ 772 w 780"/>
                <a:gd name="T13" fmla="*/ 468 h 780"/>
                <a:gd name="T14" fmla="*/ 734 w 780"/>
                <a:gd name="T15" fmla="*/ 576 h 780"/>
                <a:gd name="T16" fmla="*/ 666 w 780"/>
                <a:gd name="T17" fmla="*/ 666 h 780"/>
                <a:gd name="T18" fmla="*/ 576 w 780"/>
                <a:gd name="T19" fmla="*/ 734 h 780"/>
                <a:gd name="T20" fmla="*/ 468 w 780"/>
                <a:gd name="T21" fmla="*/ 772 h 780"/>
                <a:gd name="T22" fmla="*/ 390 w 780"/>
                <a:gd name="T23" fmla="*/ 780 h 780"/>
                <a:gd name="T24" fmla="*/ 274 w 780"/>
                <a:gd name="T25" fmla="*/ 762 h 780"/>
                <a:gd name="T26" fmla="*/ 172 w 780"/>
                <a:gd name="T27" fmla="*/ 714 h 780"/>
                <a:gd name="T28" fmla="*/ 88 w 780"/>
                <a:gd name="T29" fmla="*/ 638 h 780"/>
                <a:gd name="T30" fmla="*/ 30 w 780"/>
                <a:gd name="T31" fmla="*/ 542 h 780"/>
                <a:gd name="T32" fmla="*/ 2 w 780"/>
                <a:gd name="T33" fmla="*/ 430 h 780"/>
                <a:gd name="T34" fmla="*/ 2 w 780"/>
                <a:gd name="T35" fmla="*/ 350 h 780"/>
                <a:gd name="T36" fmla="*/ 30 w 780"/>
                <a:gd name="T37" fmla="*/ 238 h 780"/>
                <a:gd name="T38" fmla="*/ 88 w 780"/>
                <a:gd name="T39" fmla="*/ 142 h 780"/>
                <a:gd name="T40" fmla="*/ 172 w 780"/>
                <a:gd name="T41" fmla="*/ 66 h 780"/>
                <a:gd name="T42" fmla="*/ 274 w 780"/>
                <a:gd name="T43" fmla="*/ 16 h 780"/>
                <a:gd name="T44" fmla="*/ 390 w 780"/>
                <a:gd name="T45" fmla="*/ 0 h 780"/>
                <a:gd name="T46" fmla="*/ 382 w 780"/>
                <a:gd name="T47" fmla="*/ 14 h 780"/>
                <a:gd name="T48" fmla="*/ 368 w 780"/>
                <a:gd name="T49" fmla="*/ 34 h 780"/>
                <a:gd name="T50" fmla="*/ 374 w 780"/>
                <a:gd name="T51" fmla="*/ 50 h 780"/>
                <a:gd name="T52" fmla="*/ 390 w 780"/>
                <a:gd name="T53" fmla="*/ 56 h 780"/>
                <a:gd name="T54" fmla="*/ 410 w 780"/>
                <a:gd name="T55" fmla="*/ 42 h 780"/>
                <a:gd name="T56" fmla="*/ 410 w 780"/>
                <a:gd name="T57" fmla="*/ 26 h 780"/>
                <a:gd name="T58" fmla="*/ 390 w 780"/>
                <a:gd name="T59" fmla="*/ 12 h 780"/>
                <a:gd name="T60" fmla="*/ 356 w 780"/>
                <a:gd name="T61" fmla="*/ 70 h 780"/>
                <a:gd name="T62" fmla="*/ 264 w 780"/>
                <a:gd name="T63" fmla="*/ 92 h 780"/>
                <a:gd name="T64" fmla="*/ 184 w 780"/>
                <a:gd name="T65" fmla="*/ 142 h 780"/>
                <a:gd name="T66" fmla="*/ 122 w 780"/>
                <a:gd name="T67" fmla="*/ 210 h 780"/>
                <a:gd name="T68" fmla="*/ 82 w 780"/>
                <a:gd name="T69" fmla="*/ 294 h 780"/>
                <a:gd name="T70" fmla="*/ 68 w 780"/>
                <a:gd name="T71" fmla="*/ 390 h 780"/>
                <a:gd name="T72" fmla="*/ 74 w 780"/>
                <a:gd name="T73" fmla="*/ 454 h 780"/>
                <a:gd name="T74" fmla="*/ 106 w 780"/>
                <a:gd name="T75" fmla="*/ 544 h 780"/>
                <a:gd name="T76" fmla="*/ 162 w 780"/>
                <a:gd name="T77" fmla="*/ 618 h 780"/>
                <a:gd name="T78" fmla="*/ 236 w 780"/>
                <a:gd name="T79" fmla="*/ 672 h 780"/>
                <a:gd name="T80" fmla="*/ 324 w 780"/>
                <a:gd name="T81" fmla="*/ 706 h 780"/>
                <a:gd name="T82" fmla="*/ 390 w 780"/>
                <a:gd name="T83" fmla="*/ 712 h 780"/>
                <a:gd name="T84" fmla="*/ 486 w 780"/>
                <a:gd name="T85" fmla="*/ 698 h 780"/>
                <a:gd name="T86" fmla="*/ 570 w 780"/>
                <a:gd name="T87" fmla="*/ 656 h 780"/>
                <a:gd name="T88" fmla="*/ 638 w 780"/>
                <a:gd name="T89" fmla="*/ 594 h 780"/>
                <a:gd name="T90" fmla="*/ 686 w 780"/>
                <a:gd name="T91" fmla="*/ 516 h 780"/>
                <a:gd name="T92" fmla="*/ 710 w 780"/>
                <a:gd name="T93" fmla="*/ 422 h 780"/>
                <a:gd name="T94" fmla="*/ 710 w 780"/>
                <a:gd name="T95" fmla="*/ 356 h 780"/>
                <a:gd name="T96" fmla="*/ 686 w 780"/>
                <a:gd name="T97" fmla="*/ 264 h 780"/>
                <a:gd name="T98" fmla="*/ 638 w 780"/>
                <a:gd name="T99" fmla="*/ 184 h 780"/>
                <a:gd name="T100" fmla="*/ 570 w 780"/>
                <a:gd name="T101" fmla="*/ 122 h 780"/>
                <a:gd name="T102" fmla="*/ 486 w 780"/>
                <a:gd name="T103" fmla="*/ 82 h 780"/>
                <a:gd name="T104" fmla="*/ 390 w 780"/>
                <a:gd name="T105" fmla="*/ 6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780">
                  <a:moveTo>
                    <a:pt x="390" y="0"/>
                  </a:moveTo>
                  <a:lnTo>
                    <a:pt x="390" y="0"/>
                  </a:lnTo>
                  <a:lnTo>
                    <a:pt x="430" y="2"/>
                  </a:lnTo>
                  <a:lnTo>
                    <a:pt x="468" y="8"/>
                  </a:lnTo>
                  <a:lnTo>
                    <a:pt x="506" y="16"/>
                  </a:lnTo>
                  <a:lnTo>
                    <a:pt x="542" y="30"/>
                  </a:lnTo>
                  <a:lnTo>
                    <a:pt x="576" y="46"/>
                  </a:lnTo>
                  <a:lnTo>
                    <a:pt x="608" y="66"/>
                  </a:lnTo>
                  <a:lnTo>
                    <a:pt x="638" y="88"/>
                  </a:lnTo>
                  <a:lnTo>
                    <a:pt x="666" y="114"/>
                  </a:lnTo>
                  <a:lnTo>
                    <a:pt x="692" y="142"/>
                  </a:lnTo>
                  <a:lnTo>
                    <a:pt x="714" y="172"/>
                  </a:lnTo>
                  <a:lnTo>
                    <a:pt x="734" y="204"/>
                  </a:lnTo>
                  <a:lnTo>
                    <a:pt x="750" y="238"/>
                  </a:lnTo>
                  <a:lnTo>
                    <a:pt x="762" y="274"/>
                  </a:lnTo>
                  <a:lnTo>
                    <a:pt x="772" y="310"/>
                  </a:lnTo>
                  <a:lnTo>
                    <a:pt x="778" y="350"/>
                  </a:lnTo>
                  <a:lnTo>
                    <a:pt x="780" y="390"/>
                  </a:lnTo>
                  <a:lnTo>
                    <a:pt x="780" y="390"/>
                  </a:lnTo>
                  <a:lnTo>
                    <a:pt x="778" y="430"/>
                  </a:lnTo>
                  <a:lnTo>
                    <a:pt x="772" y="468"/>
                  </a:lnTo>
                  <a:lnTo>
                    <a:pt x="762" y="506"/>
                  </a:lnTo>
                  <a:lnTo>
                    <a:pt x="750" y="542"/>
                  </a:lnTo>
                  <a:lnTo>
                    <a:pt x="734" y="576"/>
                  </a:lnTo>
                  <a:lnTo>
                    <a:pt x="714" y="608"/>
                  </a:lnTo>
                  <a:lnTo>
                    <a:pt x="692" y="638"/>
                  </a:lnTo>
                  <a:lnTo>
                    <a:pt x="666" y="666"/>
                  </a:lnTo>
                  <a:lnTo>
                    <a:pt x="638" y="690"/>
                  </a:lnTo>
                  <a:lnTo>
                    <a:pt x="608" y="714"/>
                  </a:lnTo>
                  <a:lnTo>
                    <a:pt x="576" y="734"/>
                  </a:lnTo>
                  <a:lnTo>
                    <a:pt x="542" y="750"/>
                  </a:lnTo>
                  <a:lnTo>
                    <a:pt x="506" y="762"/>
                  </a:lnTo>
                  <a:lnTo>
                    <a:pt x="468" y="772"/>
                  </a:lnTo>
                  <a:lnTo>
                    <a:pt x="430" y="778"/>
                  </a:lnTo>
                  <a:lnTo>
                    <a:pt x="390" y="780"/>
                  </a:lnTo>
                  <a:lnTo>
                    <a:pt x="390" y="780"/>
                  </a:lnTo>
                  <a:lnTo>
                    <a:pt x="350" y="778"/>
                  </a:lnTo>
                  <a:lnTo>
                    <a:pt x="310" y="772"/>
                  </a:lnTo>
                  <a:lnTo>
                    <a:pt x="274" y="762"/>
                  </a:lnTo>
                  <a:lnTo>
                    <a:pt x="238" y="750"/>
                  </a:lnTo>
                  <a:lnTo>
                    <a:pt x="204" y="734"/>
                  </a:lnTo>
                  <a:lnTo>
                    <a:pt x="172" y="714"/>
                  </a:lnTo>
                  <a:lnTo>
                    <a:pt x="142" y="690"/>
                  </a:lnTo>
                  <a:lnTo>
                    <a:pt x="114" y="666"/>
                  </a:lnTo>
                  <a:lnTo>
                    <a:pt x="88" y="638"/>
                  </a:lnTo>
                  <a:lnTo>
                    <a:pt x="66" y="608"/>
                  </a:lnTo>
                  <a:lnTo>
                    <a:pt x="46" y="576"/>
                  </a:lnTo>
                  <a:lnTo>
                    <a:pt x="30" y="542"/>
                  </a:lnTo>
                  <a:lnTo>
                    <a:pt x="16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6" y="274"/>
                  </a:lnTo>
                  <a:lnTo>
                    <a:pt x="30" y="238"/>
                  </a:lnTo>
                  <a:lnTo>
                    <a:pt x="46" y="204"/>
                  </a:lnTo>
                  <a:lnTo>
                    <a:pt x="66" y="172"/>
                  </a:lnTo>
                  <a:lnTo>
                    <a:pt x="88" y="142"/>
                  </a:lnTo>
                  <a:lnTo>
                    <a:pt x="114" y="114"/>
                  </a:lnTo>
                  <a:lnTo>
                    <a:pt x="142" y="88"/>
                  </a:lnTo>
                  <a:lnTo>
                    <a:pt x="172" y="66"/>
                  </a:lnTo>
                  <a:lnTo>
                    <a:pt x="204" y="46"/>
                  </a:lnTo>
                  <a:lnTo>
                    <a:pt x="238" y="30"/>
                  </a:lnTo>
                  <a:lnTo>
                    <a:pt x="274" y="16"/>
                  </a:lnTo>
                  <a:lnTo>
                    <a:pt x="310" y="8"/>
                  </a:lnTo>
                  <a:lnTo>
                    <a:pt x="350" y="2"/>
                  </a:lnTo>
                  <a:lnTo>
                    <a:pt x="390" y="0"/>
                  </a:lnTo>
                  <a:close/>
                  <a:moveTo>
                    <a:pt x="390" y="12"/>
                  </a:moveTo>
                  <a:lnTo>
                    <a:pt x="390" y="12"/>
                  </a:lnTo>
                  <a:lnTo>
                    <a:pt x="382" y="14"/>
                  </a:lnTo>
                  <a:lnTo>
                    <a:pt x="374" y="18"/>
                  </a:lnTo>
                  <a:lnTo>
                    <a:pt x="370" y="26"/>
                  </a:lnTo>
                  <a:lnTo>
                    <a:pt x="368" y="34"/>
                  </a:lnTo>
                  <a:lnTo>
                    <a:pt x="368" y="34"/>
                  </a:lnTo>
                  <a:lnTo>
                    <a:pt x="370" y="42"/>
                  </a:lnTo>
                  <a:lnTo>
                    <a:pt x="374" y="50"/>
                  </a:lnTo>
                  <a:lnTo>
                    <a:pt x="382" y="54"/>
                  </a:lnTo>
                  <a:lnTo>
                    <a:pt x="390" y="56"/>
                  </a:lnTo>
                  <a:lnTo>
                    <a:pt x="390" y="56"/>
                  </a:lnTo>
                  <a:lnTo>
                    <a:pt x="398" y="54"/>
                  </a:lnTo>
                  <a:lnTo>
                    <a:pt x="406" y="50"/>
                  </a:lnTo>
                  <a:lnTo>
                    <a:pt x="410" y="42"/>
                  </a:lnTo>
                  <a:lnTo>
                    <a:pt x="412" y="34"/>
                  </a:lnTo>
                  <a:lnTo>
                    <a:pt x="412" y="34"/>
                  </a:lnTo>
                  <a:lnTo>
                    <a:pt x="410" y="26"/>
                  </a:lnTo>
                  <a:lnTo>
                    <a:pt x="406" y="18"/>
                  </a:lnTo>
                  <a:lnTo>
                    <a:pt x="398" y="14"/>
                  </a:lnTo>
                  <a:lnTo>
                    <a:pt x="390" y="12"/>
                  </a:lnTo>
                  <a:close/>
                  <a:moveTo>
                    <a:pt x="390" y="68"/>
                  </a:moveTo>
                  <a:lnTo>
                    <a:pt x="390" y="68"/>
                  </a:lnTo>
                  <a:lnTo>
                    <a:pt x="356" y="70"/>
                  </a:lnTo>
                  <a:lnTo>
                    <a:pt x="324" y="74"/>
                  </a:lnTo>
                  <a:lnTo>
                    <a:pt x="294" y="82"/>
                  </a:lnTo>
                  <a:lnTo>
                    <a:pt x="264" y="92"/>
                  </a:lnTo>
                  <a:lnTo>
                    <a:pt x="236" y="106"/>
                  </a:lnTo>
                  <a:lnTo>
                    <a:pt x="210" y="122"/>
                  </a:lnTo>
                  <a:lnTo>
                    <a:pt x="184" y="142"/>
                  </a:lnTo>
                  <a:lnTo>
                    <a:pt x="162" y="162"/>
                  </a:lnTo>
                  <a:lnTo>
                    <a:pt x="142" y="184"/>
                  </a:lnTo>
                  <a:lnTo>
                    <a:pt x="122" y="210"/>
                  </a:lnTo>
                  <a:lnTo>
                    <a:pt x="106" y="236"/>
                  </a:lnTo>
                  <a:lnTo>
                    <a:pt x="92" y="264"/>
                  </a:lnTo>
                  <a:lnTo>
                    <a:pt x="82" y="294"/>
                  </a:lnTo>
                  <a:lnTo>
                    <a:pt x="74" y="324"/>
                  </a:lnTo>
                  <a:lnTo>
                    <a:pt x="70" y="356"/>
                  </a:lnTo>
                  <a:lnTo>
                    <a:pt x="68" y="390"/>
                  </a:lnTo>
                  <a:lnTo>
                    <a:pt x="68" y="390"/>
                  </a:lnTo>
                  <a:lnTo>
                    <a:pt x="70" y="422"/>
                  </a:lnTo>
                  <a:lnTo>
                    <a:pt x="74" y="454"/>
                  </a:lnTo>
                  <a:lnTo>
                    <a:pt x="82" y="486"/>
                  </a:lnTo>
                  <a:lnTo>
                    <a:pt x="92" y="516"/>
                  </a:lnTo>
                  <a:lnTo>
                    <a:pt x="106" y="544"/>
                  </a:lnTo>
                  <a:lnTo>
                    <a:pt x="122" y="570"/>
                  </a:lnTo>
                  <a:lnTo>
                    <a:pt x="142" y="594"/>
                  </a:lnTo>
                  <a:lnTo>
                    <a:pt x="162" y="618"/>
                  </a:lnTo>
                  <a:lnTo>
                    <a:pt x="184" y="638"/>
                  </a:lnTo>
                  <a:lnTo>
                    <a:pt x="210" y="656"/>
                  </a:lnTo>
                  <a:lnTo>
                    <a:pt x="236" y="672"/>
                  </a:lnTo>
                  <a:lnTo>
                    <a:pt x="264" y="686"/>
                  </a:lnTo>
                  <a:lnTo>
                    <a:pt x="294" y="698"/>
                  </a:lnTo>
                  <a:lnTo>
                    <a:pt x="324" y="706"/>
                  </a:lnTo>
                  <a:lnTo>
                    <a:pt x="356" y="710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422" y="710"/>
                  </a:lnTo>
                  <a:lnTo>
                    <a:pt x="454" y="706"/>
                  </a:lnTo>
                  <a:lnTo>
                    <a:pt x="486" y="698"/>
                  </a:lnTo>
                  <a:lnTo>
                    <a:pt x="516" y="686"/>
                  </a:lnTo>
                  <a:lnTo>
                    <a:pt x="544" y="672"/>
                  </a:lnTo>
                  <a:lnTo>
                    <a:pt x="570" y="656"/>
                  </a:lnTo>
                  <a:lnTo>
                    <a:pt x="594" y="638"/>
                  </a:lnTo>
                  <a:lnTo>
                    <a:pt x="618" y="618"/>
                  </a:lnTo>
                  <a:lnTo>
                    <a:pt x="638" y="594"/>
                  </a:lnTo>
                  <a:lnTo>
                    <a:pt x="656" y="570"/>
                  </a:lnTo>
                  <a:lnTo>
                    <a:pt x="672" y="544"/>
                  </a:lnTo>
                  <a:lnTo>
                    <a:pt x="686" y="516"/>
                  </a:lnTo>
                  <a:lnTo>
                    <a:pt x="698" y="486"/>
                  </a:lnTo>
                  <a:lnTo>
                    <a:pt x="706" y="454"/>
                  </a:lnTo>
                  <a:lnTo>
                    <a:pt x="710" y="422"/>
                  </a:lnTo>
                  <a:lnTo>
                    <a:pt x="712" y="390"/>
                  </a:lnTo>
                  <a:lnTo>
                    <a:pt x="712" y="390"/>
                  </a:lnTo>
                  <a:lnTo>
                    <a:pt x="710" y="356"/>
                  </a:lnTo>
                  <a:lnTo>
                    <a:pt x="706" y="324"/>
                  </a:lnTo>
                  <a:lnTo>
                    <a:pt x="698" y="294"/>
                  </a:lnTo>
                  <a:lnTo>
                    <a:pt x="686" y="264"/>
                  </a:lnTo>
                  <a:lnTo>
                    <a:pt x="672" y="236"/>
                  </a:lnTo>
                  <a:lnTo>
                    <a:pt x="656" y="210"/>
                  </a:lnTo>
                  <a:lnTo>
                    <a:pt x="638" y="184"/>
                  </a:lnTo>
                  <a:lnTo>
                    <a:pt x="618" y="162"/>
                  </a:lnTo>
                  <a:lnTo>
                    <a:pt x="594" y="142"/>
                  </a:lnTo>
                  <a:lnTo>
                    <a:pt x="570" y="122"/>
                  </a:lnTo>
                  <a:lnTo>
                    <a:pt x="544" y="106"/>
                  </a:lnTo>
                  <a:lnTo>
                    <a:pt x="516" y="92"/>
                  </a:lnTo>
                  <a:lnTo>
                    <a:pt x="486" y="82"/>
                  </a:lnTo>
                  <a:lnTo>
                    <a:pt x="454" y="74"/>
                  </a:lnTo>
                  <a:lnTo>
                    <a:pt x="422" y="70"/>
                  </a:lnTo>
                  <a:lnTo>
                    <a:pt x="390" y="68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6418263" y="2522538"/>
              <a:ext cx="1238250" cy="1238250"/>
            </a:xfrm>
            <a:custGeom>
              <a:avLst/>
              <a:gdLst>
                <a:gd name="T0" fmla="*/ 390 w 780"/>
                <a:gd name="T1" fmla="*/ 0 h 780"/>
                <a:gd name="T2" fmla="*/ 468 w 780"/>
                <a:gd name="T3" fmla="*/ 8 h 780"/>
                <a:gd name="T4" fmla="*/ 542 w 780"/>
                <a:gd name="T5" fmla="*/ 30 h 780"/>
                <a:gd name="T6" fmla="*/ 608 w 780"/>
                <a:gd name="T7" fmla="*/ 66 h 780"/>
                <a:gd name="T8" fmla="*/ 666 w 780"/>
                <a:gd name="T9" fmla="*/ 114 h 780"/>
                <a:gd name="T10" fmla="*/ 714 w 780"/>
                <a:gd name="T11" fmla="*/ 172 h 780"/>
                <a:gd name="T12" fmla="*/ 750 w 780"/>
                <a:gd name="T13" fmla="*/ 238 h 780"/>
                <a:gd name="T14" fmla="*/ 772 w 780"/>
                <a:gd name="T15" fmla="*/ 310 h 780"/>
                <a:gd name="T16" fmla="*/ 780 w 780"/>
                <a:gd name="T17" fmla="*/ 390 h 780"/>
                <a:gd name="T18" fmla="*/ 778 w 780"/>
                <a:gd name="T19" fmla="*/ 430 h 780"/>
                <a:gd name="T20" fmla="*/ 762 w 780"/>
                <a:gd name="T21" fmla="*/ 506 h 780"/>
                <a:gd name="T22" fmla="*/ 734 w 780"/>
                <a:gd name="T23" fmla="*/ 576 h 780"/>
                <a:gd name="T24" fmla="*/ 692 w 780"/>
                <a:gd name="T25" fmla="*/ 638 h 780"/>
                <a:gd name="T26" fmla="*/ 638 w 780"/>
                <a:gd name="T27" fmla="*/ 690 h 780"/>
                <a:gd name="T28" fmla="*/ 576 w 780"/>
                <a:gd name="T29" fmla="*/ 734 h 780"/>
                <a:gd name="T30" fmla="*/ 506 w 780"/>
                <a:gd name="T31" fmla="*/ 762 h 780"/>
                <a:gd name="T32" fmla="*/ 430 w 780"/>
                <a:gd name="T33" fmla="*/ 778 h 780"/>
                <a:gd name="T34" fmla="*/ 390 w 780"/>
                <a:gd name="T35" fmla="*/ 780 h 780"/>
                <a:gd name="T36" fmla="*/ 310 w 780"/>
                <a:gd name="T37" fmla="*/ 772 h 780"/>
                <a:gd name="T38" fmla="*/ 238 w 780"/>
                <a:gd name="T39" fmla="*/ 750 h 780"/>
                <a:gd name="T40" fmla="*/ 172 w 780"/>
                <a:gd name="T41" fmla="*/ 714 h 780"/>
                <a:gd name="T42" fmla="*/ 114 w 780"/>
                <a:gd name="T43" fmla="*/ 666 h 780"/>
                <a:gd name="T44" fmla="*/ 66 w 780"/>
                <a:gd name="T45" fmla="*/ 608 h 780"/>
                <a:gd name="T46" fmla="*/ 30 w 780"/>
                <a:gd name="T47" fmla="*/ 542 h 780"/>
                <a:gd name="T48" fmla="*/ 8 w 780"/>
                <a:gd name="T49" fmla="*/ 468 h 780"/>
                <a:gd name="T50" fmla="*/ 0 w 780"/>
                <a:gd name="T51" fmla="*/ 390 h 780"/>
                <a:gd name="T52" fmla="*/ 2 w 780"/>
                <a:gd name="T53" fmla="*/ 350 h 780"/>
                <a:gd name="T54" fmla="*/ 16 w 780"/>
                <a:gd name="T55" fmla="*/ 274 h 780"/>
                <a:gd name="T56" fmla="*/ 46 w 780"/>
                <a:gd name="T57" fmla="*/ 204 h 780"/>
                <a:gd name="T58" fmla="*/ 88 w 780"/>
                <a:gd name="T59" fmla="*/ 142 h 780"/>
                <a:gd name="T60" fmla="*/ 142 w 780"/>
                <a:gd name="T61" fmla="*/ 88 h 780"/>
                <a:gd name="T62" fmla="*/ 204 w 780"/>
                <a:gd name="T63" fmla="*/ 46 h 780"/>
                <a:gd name="T64" fmla="*/ 274 w 780"/>
                <a:gd name="T65" fmla="*/ 16 h 780"/>
                <a:gd name="T66" fmla="*/ 350 w 780"/>
                <a:gd name="T67" fmla="*/ 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0" h="780">
                  <a:moveTo>
                    <a:pt x="390" y="0"/>
                  </a:moveTo>
                  <a:lnTo>
                    <a:pt x="390" y="0"/>
                  </a:lnTo>
                  <a:lnTo>
                    <a:pt x="430" y="2"/>
                  </a:lnTo>
                  <a:lnTo>
                    <a:pt x="468" y="8"/>
                  </a:lnTo>
                  <a:lnTo>
                    <a:pt x="506" y="16"/>
                  </a:lnTo>
                  <a:lnTo>
                    <a:pt x="542" y="30"/>
                  </a:lnTo>
                  <a:lnTo>
                    <a:pt x="576" y="46"/>
                  </a:lnTo>
                  <a:lnTo>
                    <a:pt x="608" y="66"/>
                  </a:lnTo>
                  <a:lnTo>
                    <a:pt x="638" y="88"/>
                  </a:lnTo>
                  <a:lnTo>
                    <a:pt x="666" y="114"/>
                  </a:lnTo>
                  <a:lnTo>
                    <a:pt x="692" y="142"/>
                  </a:lnTo>
                  <a:lnTo>
                    <a:pt x="714" y="172"/>
                  </a:lnTo>
                  <a:lnTo>
                    <a:pt x="734" y="204"/>
                  </a:lnTo>
                  <a:lnTo>
                    <a:pt x="750" y="238"/>
                  </a:lnTo>
                  <a:lnTo>
                    <a:pt x="762" y="274"/>
                  </a:lnTo>
                  <a:lnTo>
                    <a:pt x="772" y="310"/>
                  </a:lnTo>
                  <a:lnTo>
                    <a:pt x="778" y="350"/>
                  </a:lnTo>
                  <a:lnTo>
                    <a:pt x="780" y="390"/>
                  </a:lnTo>
                  <a:lnTo>
                    <a:pt x="780" y="390"/>
                  </a:lnTo>
                  <a:lnTo>
                    <a:pt x="778" y="430"/>
                  </a:lnTo>
                  <a:lnTo>
                    <a:pt x="772" y="468"/>
                  </a:lnTo>
                  <a:lnTo>
                    <a:pt x="762" y="506"/>
                  </a:lnTo>
                  <a:lnTo>
                    <a:pt x="750" y="542"/>
                  </a:lnTo>
                  <a:lnTo>
                    <a:pt x="734" y="576"/>
                  </a:lnTo>
                  <a:lnTo>
                    <a:pt x="714" y="608"/>
                  </a:lnTo>
                  <a:lnTo>
                    <a:pt x="692" y="638"/>
                  </a:lnTo>
                  <a:lnTo>
                    <a:pt x="666" y="666"/>
                  </a:lnTo>
                  <a:lnTo>
                    <a:pt x="638" y="690"/>
                  </a:lnTo>
                  <a:lnTo>
                    <a:pt x="608" y="714"/>
                  </a:lnTo>
                  <a:lnTo>
                    <a:pt x="576" y="734"/>
                  </a:lnTo>
                  <a:lnTo>
                    <a:pt x="542" y="750"/>
                  </a:lnTo>
                  <a:lnTo>
                    <a:pt x="506" y="762"/>
                  </a:lnTo>
                  <a:lnTo>
                    <a:pt x="468" y="772"/>
                  </a:lnTo>
                  <a:lnTo>
                    <a:pt x="430" y="778"/>
                  </a:lnTo>
                  <a:lnTo>
                    <a:pt x="390" y="780"/>
                  </a:lnTo>
                  <a:lnTo>
                    <a:pt x="390" y="780"/>
                  </a:lnTo>
                  <a:lnTo>
                    <a:pt x="350" y="778"/>
                  </a:lnTo>
                  <a:lnTo>
                    <a:pt x="310" y="772"/>
                  </a:lnTo>
                  <a:lnTo>
                    <a:pt x="274" y="762"/>
                  </a:lnTo>
                  <a:lnTo>
                    <a:pt x="238" y="750"/>
                  </a:lnTo>
                  <a:lnTo>
                    <a:pt x="204" y="734"/>
                  </a:lnTo>
                  <a:lnTo>
                    <a:pt x="172" y="714"/>
                  </a:lnTo>
                  <a:lnTo>
                    <a:pt x="142" y="690"/>
                  </a:lnTo>
                  <a:lnTo>
                    <a:pt x="114" y="666"/>
                  </a:lnTo>
                  <a:lnTo>
                    <a:pt x="88" y="638"/>
                  </a:lnTo>
                  <a:lnTo>
                    <a:pt x="66" y="608"/>
                  </a:lnTo>
                  <a:lnTo>
                    <a:pt x="46" y="576"/>
                  </a:lnTo>
                  <a:lnTo>
                    <a:pt x="30" y="542"/>
                  </a:lnTo>
                  <a:lnTo>
                    <a:pt x="16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6" y="274"/>
                  </a:lnTo>
                  <a:lnTo>
                    <a:pt x="30" y="238"/>
                  </a:lnTo>
                  <a:lnTo>
                    <a:pt x="46" y="204"/>
                  </a:lnTo>
                  <a:lnTo>
                    <a:pt x="66" y="172"/>
                  </a:lnTo>
                  <a:lnTo>
                    <a:pt x="88" y="142"/>
                  </a:lnTo>
                  <a:lnTo>
                    <a:pt x="114" y="114"/>
                  </a:lnTo>
                  <a:lnTo>
                    <a:pt x="142" y="88"/>
                  </a:lnTo>
                  <a:lnTo>
                    <a:pt x="172" y="66"/>
                  </a:lnTo>
                  <a:lnTo>
                    <a:pt x="204" y="46"/>
                  </a:lnTo>
                  <a:lnTo>
                    <a:pt x="238" y="30"/>
                  </a:lnTo>
                  <a:lnTo>
                    <a:pt x="274" y="16"/>
                  </a:lnTo>
                  <a:lnTo>
                    <a:pt x="310" y="8"/>
                  </a:lnTo>
                  <a:lnTo>
                    <a:pt x="350" y="2"/>
                  </a:lnTo>
                  <a:lnTo>
                    <a:pt x="3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7002463" y="2541588"/>
              <a:ext cx="69850" cy="69850"/>
            </a:xfrm>
            <a:custGeom>
              <a:avLst/>
              <a:gdLst>
                <a:gd name="T0" fmla="*/ 22 w 44"/>
                <a:gd name="T1" fmla="*/ 0 h 44"/>
                <a:gd name="T2" fmla="*/ 22 w 44"/>
                <a:gd name="T3" fmla="*/ 0 h 44"/>
                <a:gd name="T4" fmla="*/ 14 w 44"/>
                <a:gd name="T5" fmla="*/ 2 h 44"/>
                <a:gd name="T6" fmla="*/ 6 w 44"/>
                <a:gd name="T7" fmla="*/ 6 h 44"/>
                <a:gd name="T8" fmla="*/ 2 w 44"/>
                <a:gd name="T9" fmla="*/ 14 h 44"/>
                <a:gd name="T10" fmla="*/ 0 w 44"/>
                <a:gd name="T11" fmla="*/ 22 h 44"/>
                <a:gd name="T12" fmla="*/ 0 w 44"/>
                <a:gd name="T13" fmla="*/ 22 h 44"/>
                <a:gd name="T14" fmla="*/ 2 w 44"/>
                <a:gd name="T15" fmla="*/ 30 h 44"/>
                <a:gd name="T16" fmla="*/ 6 w 44"/>
                <a:gd name="T17" fmla="*/ 38 h 44"/>
                <a:gd name="T18" fmla="*/ 14 w 44"/>
                <a:gd name="T19" fmla="*/ 42 h 44"/>
                <a:gd name="T20" fmla="*/ 22 w 44"/>
                <a:gd name="T21" fmla="*/ 44 h 44"/>
                <a:gd name="T22" fmla="*/ 22 w 44"/>
                <a:gd name="T23" fmla="*/ 44 h 44"/>
                <a:gd name="T24" fmla="*/ 30 w 44"/>
                <a:gd name="T25" fmla="*/ 42 h 44"/>
                <a:gd name="T26" fmla="*/ 38 w 44"/>
                <a:gd name="T27" fmla="*/ 38 h 44"/>
                <a:gd name="T28" fmla="*/ 42 w 44"/>
                <a:gd name="T29" fmla="*/ 30 h 44"/>
                <a:gd name="T30" fmla="*/ 44 w 44"/>
                <a:gd name="T31" fmla="*/ 22 h 44"/>
                <a:gd name="T32" fmla="*/ 44 w 44"/>
                <a:gd name="T33" fmla="*/ 22 h 44"/>
                <a:gd name="T34" fmla="*/ 42 w 44"/>
                <a:gd name="T35" fmla="*/ 14 h 44"/>
                <a:gd name="T36" fmla="*/ 38 w 44"/>
                <a:gd name="T37" fmla="*/ 6 h 44"/>
                <a:gd name="T38" fmla="*/ 30 w 44"/>
                <a:gd name="T39" fmla="*/ 2 h 44"/>
                <a:gd name="T40" fmla="*/ 22 w 44"/>
                <a:gd name="T4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6" y="38"/>
                  </a:lnTo>
                  <a:lnTo>
                    <a:pt x="14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0" y="42"/>
                  </a:lnTo>
                  <a:lnTo>
                    <a:pt x="38" y="38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6526213" y="2630488"/>
              <a:ext cx="1022350" cy="1022350"/>
            </a:xfrm>
            <a:custGeom>
              <a:avLst/>
              <a:gdLst>
                <a:gd name="T0" fmla="*/ 322 w 644"/>
                <a:gd name="T1" fmla="*/ 0 h 644"/>
                <a:gd name="T2" fmla="*/ 256 w 644"/>
                <a:gd name="T3" fmla="*/ 6 h 644"/>
                <a:gd name="T4" fmla="*/ 196 w 644"/>
                <a:gd name="T5" fmla="*/ 24 h 644"/>
                <a:gd name="T6" fmla="*/ 142 w 644"/>
                <a:gd name="T7" fmla="*/ 54 h 644"/>
                <a:gd name="T8" fmla="*/ 94 w 644"/>
                <a:gd name="T9" fmla="*/ 94 h 644"/>
                <a:gd name="T10" fmla="*/ 54 w 644"/>
                <a:gd name="T11" fmla="*/ 142 h 644"/>
                <a:gd name="T12" fmla="*/ 24 w 644"/>
                <a:gd name="T13" fmla="*/ 196 h 644"/>
                <a:gd name="T14" fmla="*/ 6 w 644"/>
                <a:gd name="T15" fmla="*/ 256 h 644"/>
                <a:gd name="T16" fmla="*/ 0 w 644"/>
                <a:gd name="T17" fmla="*/ 322 h 644"/>
                <a:gd name="T18" fmla="*/ 2 w 644"/>
                <a:gd name="T19" fmla="*/ 354 h 644"/>
                <a:gd name="T20" fmla="*/ 14 w 644"/>
                <a:gd name="T21" fmla="*/ 418 h 644"/>
                <a:gd name="T22" fmla="*/ 38 w 644"/>
                <a:gd name="T23" fmla="*/ 476 h 644"/>
                <a:gd name="T24" fmla="*/ 74 w 644"/>
                <a:gd name="T25" fmla="*/ 526 h 644"/>
                <a:gd name="T26" fmla="*/ 116 w 644"/>
                <a:gd name="T27" fmla="*/ 570 h 644"/>
                <a:gd name="T28" fmla="*/ 168 w 644"/>
                <a:gd name="T29" fmla="*/ 604 h 644"/>
                <a:gd name="T30" fmla="*/ 226 w 644"/>
                <a:gd name="T31" fmla="*/ 630 h 644"/>
                <a:gd name="T32" fmla="*/ 288 w 644"/>
                <a:gd name="T33" fmla="*/ 642 h 644"/>
                <a:gd name="T34" fmla="*/ 322 w 644"/>
                <a:gd name="T35" fmla="*/ 644 h 644"/>
                <a:gd name="T36" fmla="*/ 386 w 644"/>
                <a:gd name="T37" fmla="*/ 638 h 644"/>
                <a:gd name="T38" fmla="*/ 448 w 644"/>
                <a:gd name="T39" fmla="*/ 618 h 644"/>
                <a:gd name="T40" fmla="*/ 502 w 644"/>
                <a:gd name="T41" fmla="*/ 588 h 644"/>
                <a:gd name="T42" fmla="*/ 550 w 644"/>
                <a:gd name="T43" fmla="*/ 550 h 644"/>
                <a:gd name="T44" fmla="*/ 588 w 644"/>
                <a:gd name="T45" fmla="*/ 502 h 644"/>
                <a:gd name="T46" fmla="*/ 618 w 644"/>
                <a:gd name="T47" fmla="*/ 448 h 644"/>
                <a:gd name="T48" fmla="*/ 638 w 644"/>
                <a:gd name="T49" fmla="*/ 386 h 644"/>
                <a:gd name="T50" fmla="*/ 644 w 644"/>
                <a:gd name="T51" fmla="*/ 322 h 644"/>
                <a:gd name="T52" fmla="*/ 642 w 644"/>
                <a:gd name="T53" fmla="*/ 288 h 644"/>
                <a:gd name="T54" fmla="*/ 630 w 644"/>
                <a:gd name="T55" fmla="*/ 226 h 644"/>
                <a:gd name="T56" fmla="*/ 604 w 644"/>
                <a:gd name="T57" fmla="*/ 168 h 644"/>
                <a:gd name="T58" fmla="*/ 570 w 644"/>
                <a:gd name="T59" fmla="*/ 116 h 644"/>
                <a:gd name="T60" fmla="*/ 526 w 644"/>
                <a:gd name="T61" fmla="*/ 74 h 644"/>
                <a:gd name="T62" fmla="*/ 476 w 644"/>
                <a:gd name="T63" fmla="*/ 38 h 644"/>
                <a:gd name="T64" fmla="*/ 418 w 644"/>
                <a:gd name="T65" fmla="*/ 14 h 644"/>
                <a:gd name="T66" fmla="*/ 354 w 644"/>
                <a:gd name="T67" fmla="*/ 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4" h="644">
                  <a:moveTo>
                    <a:pt x="322" y="0"/>
                  </a:moveTo>
                  <a:lnTo>
                    <a:pt x="322" y="0"/>
                  </a:lnTo>
                  <a:lnTo>
                    <a:pt x="288" y="2"/>
                  </a:lnTo>
                  <a:lnTo>
                    <a:pt x="256" y="6"/>
                  </a:lnTo>
                  <a:lnTo>
                    <a:pt x="226" y="14"/>
                  </a:lnTo>
                  <a:lnTo>
                    <a:pt x="196" y="24"/>
                  </a:lnTo>
                  <a:lnTo>
                    <a:pt x="168" y="38"/>
                  </a:lnTo>
                  <a:lnTo>
                    <a:pt x="142" y="54"/>
                  </a:lnTo>
                  <a:lnTo>
                    <a:pt x="116" y="74"/>
                  </a:lnTo>
                  <a:lnTo>
                    <a:pt x="94" y="94"/>
                  </a:lnTo>
                  <a:lnTo>
                    <a:pt x="74" y="116"/>
                  </a:lnTo>
                  <a:lnTo>
                    <a:pt x="54" y="142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4" y="226"/>
                  </a:lnTo>
                  <a:lnTo>
                    <a:pt x="6" y="256"/>
                  </a:lnTo>
                  <a:lnTo>
                    <a:pt x="2" y="28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54"/>
                  </a:lnTo>
                  <a:lnTo>
                    <a:pt x="6" y="386"/>
                  </a:lnTo>
                  <a:lnTo>
                    <a:pt x="14" y="418"/>
                  </a:lnTo>
                  <a:lnTo>
                    <a:pt x="24" y="448"/>
                  </a:lnTo>
                  <a:lnTo>
                    <a:pt x="38" y="476"/>
                  </a:lnTo>
                  <a:lnTo>
                    <a:pt x="54" y="502"/>
                  </a:lnTo>
                  <a:lnTo>
                    <a:pt x="74" y="526"/>
                  </a:lnTo>
                  <a:lnTo>
                    <a:pt x="94" y="550"/>
                  </a:lnTo>
                  <a:lnTo>
                    <a:pt x="116" y="570"/>
                  </a:lnTo>
                  <a:lnTo>
                    <a:pt x="142" y="588"/>
                  </a:lnTo>
                  <a:lnTo>
                    <a:pt x="168" y="604"/>
                  </a:lnTo>
                  <a:lnTo>
                    <a:pt x="196" y="618"/>
                  </a:lnTo>
                  <a:lnTo>
                    <a:pt x="226" y="630"/>
                  </a:lnTo>
                  <a:lnTo>
                    <a:pt x="256" y="638"/>
                  </a:lnTo>
                  <a:lnTo>
                    <a:pt x="288" y="642"/>
                  </a:lnTo>
                  <a:lnTo>
                    <a:pt x="322" y="644"/>
                  </a:lnTo>
                  <a:lnTo>
                    <a:pt x="322" y="644"/>
                  </a:lnTo>
                  <a:lnTo>
                    <a:pt x="354" y="642"/>
                  </a:lnTo>
                  <a:lnTo>
                    <a:pt x="386" y="638"/>
                  </a:lnTo>
                  <a:lnTo>
                    <a:pt x="418" y="630"/>
                  </a:lnTo>
                  <a:lnTo>
                    <a:pt x="448" y="618"/>
                  </a:lnTo>
                  <a:lnTo>
                    <a:pt x="476" y="604"/>
                  </a:lnTo>
                  <a:lnTo>
                    <a:pt x="502" y="588"/>
                  </a:lnTo>
                  <a:lnTo>
                    <a:pt x="526" y="570"/>
                  </a:lnTo>
                  <a:lnTo>
                    <a:pt x="550" y="550"/>
                  </a:lnTo>
                  <a:lnTo>
                    <a:pt x="570" y="526"/>
                  </a:lnTo>
                  <a:lnTo>
                    <a:pt x="588" y="502"/>
                  </a:lnTo>
                  <a:lnTo>
                    <a:pt x="604" y="476"/>
                  </a:lnTo>
                  <a:lnTo>
                    <a:pt x="618" y="448"/>
                  </a:lnTo>
                  <a:lnTo>
                    <a:pt x="630" y="418"/>
                  </a:lnTo>
                  <a:lnTo>
                    <a:pt x="638" y="386"/>
                  </a:lnTo>
                  <a:lnTo>
                    <a:pt x="642" y="354"/>
                  </a:lnTo>
                  <a:lnTo>
                    <a:pt x="644" y="322"/>
                  </a:lnTo>
                  <a:lnTo>
                    <a:pt x="644" y="322"/>
                  </a:lnTo>
                  <a:lnTo>
                    <a:pt x="642" y="288"/>
                  </a:lnTo>
                  <a:lnTo>
                    <a:pt x="638" y="256"/>
                  </a:lnTo>
                  <a:lnTo>
                    <a:pt x="630" y="226"/>
                  </a:lnTo>
                  <a:lnTo>
                    <a:pt x="618" y="196"/>
                  </a:lnTo>
                  <a:lnTo>
                    <a:pt x="604" y="168"/>
                  </a:lnTo>
                  <a:lnTo>
                    <a:pt x="588" y="142"/>
                  </a:lnTo>
                  <a:lnTo>
                    <a:pt x="570" y="116"/>
                  </a:lnTo>
                  <a:lnTo>
                    <a:pt x="550" y="94"/>
                  </a:lnTo>
                  <a:lnTo>
                    <a:pt x="526" y="74"/>
                  </a:lnTo>
                  <a:lnTo>
                    <a:pt x="502" y="54"/>
                  </a:lnTo>
                  <a:lnTo>
                    <a:pt x="476" y="38"/>
                  </a:lnTo>
                  <a:lnTo>
                    <a:pt x="448" y="24"/>
                  </a:lnTo>
                  <a:lnTo>
                    <a:pt x="418" y="14"/>
                  </a:lnTo>
                  <a:lnTo>
                    <a:pt x="386" y="6"/>
                  </a:lnTo>
                  <a:lnTo>
                    <a:pt x="354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"/>
            <p:cNvSpPr>
              <a:spLocks noEditPoints="1"/>
            </p:cNvSpPr>
            <p:nvPr/>
          </p:nvSpPr>
          <p:spPr bwMode="auto">
            <a:xfrm>
              <a:off x="7821613" y="2522538"/>
              <a:ext cx="1238250" cy="1238250"/>
            </a:xfrm>
            <a:custGeom>
              <a:avLst/>
              <a:gdLst>
                <a:gd name="T0" fmla="*/ 430 w 780"/>
                <a:gd name="T1" fmla="*/ 2 h 780"/>
                <a:gd name="T2" fmla="*/ 542 w 780"/>
                <a:gd name="T3" fmla="*/ 30 h 780"/>
                <a:gd name="T4" fmla="*/ 638 w 780"/>
                <a:gd name="T5" fmla="*/ 88 h 780"/>
                <a:gd name="T6" fmla="*/ 714 w 780"/>
                <a:gd name="T7" fmla="*/ 172 h 780"/>
                <a:gd name="T8" fmla="*/ 762 w 780"/>
                <a:gd name="T9" fmla="*/ 274 h 780"/>
                <a:gd name="T10" fmla="*/ 780 w 780"/>
                <a:gd name="T11" fmla="*/ 390 h 780"/>
                <a:gd name="T12" fmla="*/ 772 w 780"/>
                <a:gd name="T13" fmla="*/ 468 h 780"/>
                <a:gd name="T14" fmla="*/ 734 w 780"/>
                <a:gd name="T15" fmla="*/ 576 h 780"/>
                <a:gd name="T16" fmla="*/ 666 w 780"/>
                <a:gd name="T17" fmla="*/ 666 h 780"/>
                <a:gd name="T18" fmla="*/ 576 w 780"/>
                <a:gd name="T19" fmla="*/ 734 h 780"/>
                <a:gd name="T20" fmla="*/ 468 w 780"/>
                <a:gd name="T21" fmla="*/ 772 h 780"/>
                <a:gd name="T22" fmla="*/ 390 w 780"/>
                <a:gd name="T23" fmla="*/ 780 h 780"/>
                <a:gd name="T24" fmla="*/ 274 w 780"/>
                <a:gd name="T25" fmla="*/ 762 h 780"/>
                <a:gd name="T26" fmla="*/ 172 w 780"/>
                <a:gd name="T27" fmla="*/ 714 h 780"/>
                <a:gd name="T28" fmla="*/ 88 w 780"/>
                <a:gd name="T29" fmla="*/ 638 h 780"/>
                <a:gd name="T30" fmla="*/ 30 w 780"/>
                <a:gd name="T31" fmla="*/ 542 h 780"/>
                <a:gd name="T32" fmla="*/ 2 w 780"/>
                <a:gd name="T33" fmla="*/ 430 h 780"/>
                <a:gd name="T34" fmla="*/ 2 w 780"/>
                <a:gd name="T35" fmla="*/ 350 h 780"/>
                <a:gd name="T36" fmla="*/ 30 w 780"/>
                <a:gd name="T37" fmla="*/ 238 h 780"/>
                <a:gd name="T38" fmla="*/ 88 w 780"/>
                <a:gd name="T39" fmla="*/ 142 h 780"/>
                <a:gd name="T40" fmla="*/ 172 w 780"/>
                <a:gd name="T41" fmla="*/ 66 h 780"/>
                <a:gd name="T42" fmla="*/ 274 w 780"/>
                <a:gd name="T43" fmla="*/ 16 h 780"/>
                <a:gd name="T44" fmla="*/ 390 w 780"/>
                <a:gd name="T45" fmla="*/ 0 h 780"/>
                <a:gd name="T46" fmla="*/ 390 w 780"/>
                <a:gd name="T47" fmla="*/ 12 h 780"/>
                <a:gd name="T48" fmla="*/ 370 w 780"/>
                <a:gd name="T49" fmla="*/ 26 h 780"/>
                <a:gd name="T50" fmla="*/ 370 w 780"/>
                <a:gd name="T51" fmla="*/ 42 h 780"/>
                <a:gd name="T52" fmla="*/ 390 w 780"/>
                <a:gd name="T53" fmla="*/ 56 h 780"/>
                <a:gd name="T54" fmla="*/ 406 w 780"/>
                <a:gd name="T55" fmla="*/ 50 h 780"/>
                <a:gd name="T56" fmla="*/ 412 w 780"/>
                <a:gd name="T57" fmla="*/ 34 h 780"/>
                <a:gd name="T58" fmla="*/ 398 w 780"/>
                <a:gd name="T59" fmla="*/ 14 h 780"/>
                <a:gd name="T60" fmla="*/ 390 w 780"/>
                <a:gd name="T61" fmla="*/ 68 h 780"/>
                <a:gd name="T62" fmla="*/ 324 w 780"/>
                <a:gd name="T63" fmla="*/ 74 h 780"/>
                <a:gd name="T64" fmla="*/ 236 w 780"/>
                <a:gd name="T65" fmla="*/ 106 h 780"/>
                <a:gd name="T66" fmla="*/ 162 w 780"/>
                <a:gd name="T67" fmla="*/ 162 h 780"/>
                <a:gd name="T68" fmla="*/ 106 w 780"/>
                <a:gd name="T69" fmla="*/ 236 h 780"/>
                <a:gd name="T70" fmla="*/ 74 w 780"/>
                <a:gd name="T71" fmla="*/ 324 h 780"/>
                <a:gd name="T72" fmla="*/ 68 w 780"/>
                <a:gd name="T73" fmla="*/ 390 h 780"/>
                <a:gd name="T74" fmla="*/ 82 w 780"/>
                <a:gd name="T75" fmla="*/ 486 h 780"/>
                <a:gd name="T76" fmla="*/ 122 w 780"/>
                <a:gd name="T77" fmla="*/ 570 h 780"/>
                <a:gd name="T78" fmla="*/ 184 w 780"/>
                <a:gd name="T79" fmla="*/ 638 h 780"/>
                <a:gd name="T80" fmla="*/ 264 w 780"/>
                <a:gd name="T81" fmla="*/ 686 h 780"/>
                <a:gd name="T82" fmla="*/ 356 w 780"/>
                <a:gd name="T83" fmla="*/ 710 h 780"/>
                <a:gd name="T84" fmla="*/ 422 w 780"/>
                <a:gd name="T85" fmla="*/ 710 h 780"/>
                <a:gd name="T86" fmla="*/ 516 w 780"/>
                <a:gd name="T87" fmla="*/ 686 h 780"/>
                <a:gd name="T88" fmla="*/ 594 w 780"/>
                <a:gd name="T89" fmla="*/ 638 h 780"/>
                <a:gd name="T90" fmla="*/ 656 w 780"/>
                <a:gd name="T91" fmla="*/ 570 h 780"/>
                <a:gd name="T92" fmla="*/ 698 w 780"/>
                <a:gd name="T93" fmla="*/ 486 h 780"/>
                <a:gd name="T94" fmla="*/ 712 w 780"/>
                <a:gd name="T95" fmla="*/ 390 h 780"/>
                <a:gd name="T96" fmla="*/ 706 w 780"/>
                <a:gd name="T97" fmla="*/ 324 h 780"/>
                <a:gd name="T98" fmla="*/ 674 w 780"/>
                <a:gd name="T99" fmla="*/ 236 h 780"/>
                <a:gd name="T100" fmla="*/ 618 w 780"/>
                <a:gd name="T101" fmla="*/ 162 h 780"/>
                <a:gd name="T102" fmla="*/ 544 w 780"/>
                <a:gd name="T103" fmla="*/ 106 h 780"/>
                <a:gd name="T104" fmla="*/ 454 w 780"/>
                <a:gd name="T105" fmla="*/ 74 h 780"/>
                <a:gd name="T106" fmla="*/ 390 w 780"/>
                <a:gd name="T107" fmla="*/ 6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0" h="780">
                  <a:moveTo>
                    <a:pt x="390" y="0"/>
                  </a:moveTo>
                  <a:lnTo>
                    <a:pt x="390" y="0"/>
                  </a:lnTo>
                  <a:lnTo>
                    <a:pt x="430" y="2"/>
                  </a:lnTo>
                  <a:lnTo>
                    <a:pt x="468" y="8"/>
                  </a:lnTo>
                  <a:lnTo>
                    <a:pt x="506" y="16"/>
                  </a:lnTo>
                  <a:lnTo>
                    <a:pt x="542" y="30"/>
                  </a:lnTo>
                  <a:lnTo>
                    <a:pt x="576" y="46"/>
                  </a:lnTo>
                  <a:lnTo>
                    <a:pt x="608" y="66"/>
                  </a:lnTo>
                  <a:lnTo>
                    <a:pt x="638" y="88"/>
                  </a:lnTo>
                  <a:lnTo>
                    <a:pt x="666" y="114"/>
                  </a:lnTo>
                  <a:lnTo>
                    <a:pt x="692" y="142"/>
                  </a:lnTo>
                  <a:lnTo>
                    <a:pt x="714" y="172"/>
                  </a:lnTo>
                  <a:lnTo>
                    <a:pt x="734" y="204"/>
                  </a:lnTo>
                  <a:lnTo>
                    <a:pt x="750" y="238"/>
                  </a:lnTo>
                  <a:lnTo>
                    <a:pt x="762" y="274"/>
                  </a:lnTo>
                  <a:lnTo>
                    <a:pt x="772" y="310"/>
                  </a:lnTo>
                  <a:lnTo>
                    <a:pt x="778" y="350"/>
                  </a:lnTo>
                  <a:lnTo>
                    <a:pt x="780" y="390"/>
                  </a:lnTo>
                  <a:lnTo>
                    <a:pt x="780" y="390"/>
                  </a:lnTo>
                  <a:lnTo>
                    <a:pt x="778" y="430"/>
                  </a:lnTo>
                  <a:lnTo>
                    <a:pt x="772" y="468"/>
                  </a:lnTo>
                  <a:lnTo>
                    <a:pt x="762" y="506"/>
                  </a:lnTo>
                  <a:lnTo>
                    <a:pt x="750" y="542"/>
                  </a:lnTo>
                  <a:lnTo>
                    <a:pt x="734" y="576"/>
                  </a:lnTo>
                  <a:lnTo>
                    <a:pt x="714" y="608"/>
                  </a:lnTo>
                  <a:lnTo>
                    <a:pt x="692" y="638"/>
                  </a:lnTo>
                  <a:lnTo>
                    <a:pt x="666" y="666"/>
                  </a:lnTo>
                  <a:lnTo>
                    <a:pt x="638" y="690"/>
                  </a:lnTo>
                  <a:lnTo>
                    <a:pt x="608" y="714"/>
                  </a:lnTo>
                  <a:lnTo>
                    <a:pt x="576" y="734"/>
                  </a:lnTo>
                  <a:lnTo>
                    <a:pt x="542" y="750"/>
                  </a:lnTo>
                  <a:lnTo>
                    <a:pt x="506" y="762"/>
                  </a:lnTo>
                  <a:lnTo>
                    <a:pt x="468" y="772"/>
                  </a:lnTo>
                  <a:lnTo>
                    <a:pt x="430" y="778"/>
                  </a:lnTo>
                  <a:lnTo>
                    <a:pt x="390" y="780"/>
                  </a:lnTo>
                  <a:lnTo>
                    <a:pt x="390" y="780"/>
                  </a:lnTo>
                  <a:lnTo>
                    <a:pt x="350" y="778"/>
                  </a:lnTo>
                  <a:lnTo>
                    <a:pt x="312" y="772"/>
                  </a:lnTo>
                  <a:lnTo>
                    <a:pt x="274" y="762"/>
                  </a:lnTo>
                  <a:lnTo>
                    <a:pt x="238" y="750"/>
                  </a:lnTo>
                  <a:lnTo>
                    <a:pt x="204" y="734"/>
                  </a:lnTo>
                  <a:lnTo>
                    <a:pt x="172" y="714"/>
                  </a:lnTo>
                  <a:lnTo>
                    <a:pt x="142" y="690"/>
                  </a:lnTo>
                  <a:lnTo>
                    <a:pt x="114" y="666"/>
                  </a:lnTo>
                  <a:lnTo>
                    <a:pt x="88" y="638"/>
                  </a:lnTo>
                  <a:lnTo>
                    <a:pt x="66" y="608"/>
                  </a:lnTo>
                  <a:lnTo>
                    <a:pt x="46" y="576"/>
                  </a:lnTo>
                  <a:lnTo>
                    <a:pt x="30" y="542"/>
                  </a:lnTo>
                  <a:lnTo>
                    <a:pt x="16" y="506"/>
                  </a:lnTo>
                  <a:lnTo>
                    <a:pt x="8" y="468"/>
                  </a:lnTo>
                  <a:lnTo>
                    <a:pt x="2" y="43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2" y="350"/>
                  </a:lnTo>
                  <a:lnTo>
                    <a:pt x="8" y="310"/>
                  </a:lnTo>
                  <a:lnTo>
                    <a:pt x="16" y="274"/>
                  </a:lnTo>
                  <a:lnTo>
                    <a:pt x="30" y="238"/>
                  </a:lnTo>
                  <a:lnTo>
                    <a:pt x="46" y="204"/>
                  </a:lnTo>
                  <a:lnTo>
                    <a:pt x="66" y="172"/>
                  </a:lnTo>
                  <a:lnTo>
                    <a:pt x="88" y="142"/>
                  </a:lnTo>
                  <a:lnTo>
                    <a:pt x="114" y="114"/>
                  </a:lnTo>
                  <a:lnTo>
                    <a:pt x="142" y="88"/>
                  </a:lnTo>
                  <a:lnTo>
                    <a:pt x="172" y="66"/>
                  </a:lnTo>
                  <a:lnTo>
                    <a:pt x="204" y="46"/>
                  </a:lnTo>
                  <a:lnTo>
                    <a:pt x="238" y="30"/>
                  </a:lnTo>
                  <a:lnTo>
                    <a:pt x="274" y="16"/>
                  </a:lnTo>
                  <a:lnTo>
                    <a:pt x="312" y="8"/>
                  </a:lnTo>
                  <a:lnTo>
                    <a:pt x="350" y="2"/>
                  </a:lnTo>
                  <a:lnTo>
                    <a:pt x="390" y="0"/>
                  </a:lnTo>
                  <a:lnTo>
                    <a:pt x="390" y="0"/>
                  </a:lnTo>
                  <a:close/>
                  <a:moveTo>
                    <a:pt x="390" y="12"/>
                  </a:moveTo>
                  <a:lnTo>
                    <a:pt x="390" y="12"/>
                  </a:lnTo>
                  <a:lnTo>
                    <a:pt x="382" y="14"/>
                  </a:lnTo>
                  <a:lnTo>
                    <a:pt x="374" y="18"/>
                  </a:lnTo>
                  <a:lnTo>
                    <a:pt x="370" y="26"/>
                  </a:lnTo>
                  <a:lnTo>
                    <a:pt x="368" y="34"/>
                  </a:lnTo>
                  <a:lnTo>
                    <a:pt x="368" y="34"/>
                  </a:lnTo>
                  <a:lnTo>
                    <a:pt x="370" y="42"/>
                  </a:lnTo>
                  <a:lnTo>
                    <a:pt x="374" y="50"/>
                  </a:lnTo>
                  <a:lnTo>
                    <a:pt x="382" y="54"/>
                  </a:lnTo>
                  <a:lnTo>
                    <a:pt x="390" y="56"/>
                  </a:lnTo>
                  <a:lnTo>
                    <a:pt x="390" y="56"/>
                  </a:lnTo>
                  <a:lnTo>
                    <a:pt x="398" y="54"/>
                  </a:lnTo>
                  <a:lnTo>
                    <a:pt x="406" y="50"/>
                  </a:lnTo>
                  <a:lnTo>
                    <a:pt x="410" y="42"/>
                  </a:lnTo>
                  <a:lnTo>
                    <a:pt x="412" y="34"/>
                  </a:lnTo>
                  <a:lnTo>
                    <a:pt x="412" y="34"/>
                  </a:lnTo>
                  <a:lnTo>
                    <a:pt x="410" y="26"/>
                  </a:lnTo>
                  <a:lnTo>
                    <a:pt x="406" y="18"/>
                  </a:lnTo>
                  <a:lnTo>
                    <a:pt x="398" y="14"/>
                  </a:lnTo>
                  <a:lnTo>
                    <a:pt x="390" y="12"/>
                  </a:lnTo>
                  <a:lnTo>
                    <a:pt x="390" y="12"/>
                  </a:lnTo>
                  <a:close/>
                  <a:moveTo>
                    <a:pt x="390" y="68"/>
                  </a:moveTo>
                  <a:lnTo>
                    <a:pt x="390" y="68"/>
                  </a:lnTo>
                  <a:lnTo>
                    <a:pt x="356" y="70"/>
                  </a:lnTo>
                  <a:lnTo>
                    <a:pt x="324" y="74"/>
                  </a:lnTo>
                  <a:lnTo>
                    <a:pt x="294" y="82"/>
                  </a:lnTo>
                  <a:lnTo>
                    <a:pt x="264" y="92"/>
                  </a:lnTo>
                  <a:lnTo>
                    <a:pt x="236" y="106"/>
                  </a:lnTo>
                  <a:lnTo>
                    <a:pt x="210" y="122"/>
                  </a:lnTo>
                  <a:lnTo>
                    <a:pt x="184" y="142"/>
                  </a:lnTo>
                  <a:lnTo>
                    <a:pt x="162" y="162"/>
                  </a:lnTo>
                  <a:lnTo>
                    <a:pt x="142" y="184"/>
                  </a:lnTo>
                  <a:lnTo>
                    <a:pt x="122" y="210"/>
                  </a:lnTo>
                  <a:lnTo>
                    <a:pt x="106" y="236"/>
                  </a:lnTo>
                  <a:lnTo>
                    <a:pt x="94" y="264"/>
                  </a:lnTo>
                  <a:lnTo>
                    <a:pt x="82" y="294"/>
                  </a:lnTo>
                  <a:lnTo>
                    <a:pt x="74" y="324"/>
                  </a:lnTo>
                  <a:lnTo>
                    <a:pt x="70" y="356"/>
                  </a:lnTo>
                  <a:lnTo>
                    <a:pt x="68" y="390"/>
                  </a:lnTo>
                  <a:lnTo>
                    <a:pt x="68" y="390"/>
                  </a:lnTo>
                  <a:lnTo>
                    <a:pt x="70" y="422"/>
                  </a:lnTo>
                  <a:lnTo>
                    <a:pt x="74" y="454"/>
                  </a:lnTo>
                  <a:lnTo>
                    <a:pt x="82" y="486"/>
                  </a:lnTo>
                  <a:lnTo>
                    <a:pt x="94" y="516"/>
                  </a:lnTo>
                  <a:lnTo>
                    <a:pt x="106" y="544"/>
                  </a:lnTo>
                  <a:lnTo>
                    <a:pt x="122" y="570"/>
                  </a:lnTo>
                  <a:lnTo>
                    <a:pt x="142" y="594"/>
                  </a:lnTo>
                  <a:lnTo>
                    <a:pt x="162" y="618"/>
                  </a:lnTo>
                  <a:lnTo>
                    <a:pt x="184" y="638"/>
                  </a:lnTo>
                  <a:lnTo>
                    <a:pt x="210" y="656"/>
                  </a:lnTo>
                  <a:lnTo>
                    <a:pt x="236" y="672"/>
                  </a:lnTo>
                  <a:lnTo>
                    <a:pt x="264" y="686"/>
                  </a:lnTo>
                  <a:lnTo>
                    <a:pt x="294" y="698"/>
                  </a:lnTo>
                  <a:lnTo>
                    <a:pt x="324" y="706"/>
                  </a:lnTo>
                  <a:lnTo>
                    <a:pt x="356" y="710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422" y="710"/>
                  </a:lnTo>
                  <a:lnTo>
                    <a:pt x="454" y="706"/>
                  </a:lnTo>
                  <a:lnTo>
                    <a:pt x="486" y="698"/>
                  </a:lnTo>
                  <a:lnTo>
                    <a:pt x="516" y="686"/>
                  </a:lnTo>
                  <a:lnTo>
                    <a:pt x="544" y="672"/>
                  </a:lnTo>
                  <a:lnTo>
                    <a:pt x="570" y="656"/>
                  </a:lnTo>
                  <a:lnTo>
                    <a:pt x="594" y="638"/>
                  </a:lnTo>
                  <a:lnTo>
                    <a:pt x="618" y="618"/>
                  </a:lnTo>
                  <a:lnTo>
                    <a:pt x="638" y="594"/>
                  </a:lnTo>
                  <a:lnTo>
                    <a:pt x="656" y="570"/>
                  </a:lnTo>
                  <a:lnTo>
                    <a:pt x="674" y="544"/>
                  </a:lnTo>
                  <a:lnTo>
                    <a:pt x="686" y="516"/>
                  </a:lnTo>
                  <a:lnTo>
                    <a:pt x="698" y="486"/>
                  </a:lnTo>
                  <a:lnTo>
                    <a:pt x="706" y="454"/>
                  </a:lnTo>
                  <a:lnTo>
                    <a:pt x="710" y="422"/>
                  </a:lnTo>
                  <a:lnTo>
                    <a:pt x="712" y="390"/>
                  </a:lnTo>
                  <a:lnTo>
                    <a:pt x="712" y="390"/>
                  </a:lnTo>
                  <a:lnTo>
                    <a:pt x="710" y="356"/>
                  </a:lnTo>
                  <a:lnTo>
                    <a:pt x="706" y="324"/>
                  </a:lnTo>
                  <a:lnTo>
                    <a:pt x="698" y="294"/>
                  </a:lnTo>
                  <a:lnTo>
                    <a:pt x="686" y="264"/>
                  </a:lnTo>
                  <a:lnTo>
                    <a:pt x="674" y="236"/>
                  </a:lnTo>
                  <a:lnTo>
                    <a:pt x="656" y="210"/>
                  </a:lnTo>
                  <a:lnTo>
                    <a:pt x="638" y="184"/>
                  </a:lnTo>
                  <a:lnTo>
                    <a:pt x="618" y="162"/>
                  </a:lnTo>
                  <a:lnTo>
                    <a:pt x="594" y="142"/>
                  </a:lnTo>
                  <a:lnTo>
                    <a:pt x="570" y="122"/>
                  </a:lnTo>
                  <a:lnTo>
                    <a:pt x="544" y="106"/>
                  </a:lnTo>
                  <a:lnTo>
                    <a:pt x="516" y="92"/>
                  </a:lnTo>
                  <a:lnTo>
                    <a:pt x="486" y="82"/>
                  </a:lnTo>
                  <a:lnTo>
                    <a:pt x="454" y="74"/>
                  </a:lnTo>
                  <a:lnTo>
                    <a:pt x="422" y="70"/>
                  </a:lnTo>
                  <a:lnTo>
                    <a:pt x="390" y="68"/>
                  </a:lnTo>
                  <a:lnTo>
                    <a:pt x="390" y="6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253841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4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2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4 w 46"/>
                <a:gd name="T23" fmla="*/ 42 h 62"/>
                <a:gd name="T24" fmla="*/ 36 w 46"/>
                <a:gd name="T25" fmla="*/ 46 h 62"/>
                <a:gd name="T26" fmla="*/ 32 w 46"/>
                <a:gd name="T27" fmla="*/ 52 h 62"/>
                <a:gd name="T28" fmla="*/ 28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6 w 46"/>
                <a:gd name="T37" fmla="*/ 48 h 62"/>
                <a:gd name="T38" fmla="*/ 0 w 46"/>
                <a:gd name="T39" fmla="*/ 54 h 62"/>
                <a:gd name="T40" fmla="*/ 10 w 46"/>
                <a:gd name="T41" fmla="*/ 60 h 62"/>
                <a:gd name="T42" fmla="*/ 24 w 46"/>
                <a:gd name="T43" fmla="*/ 62 h 62"/>
                <a:gd name="T44" fmla="*/ 32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4 w 46"/>
                <a:gd name="T53" fmla="*/ 38 h 62"/>
                <a:gd name="T54" fmla="*/ 40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4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2 w 46"/>
                <a:gd name="T73" fmla="*/ 10 h 62"/>
                <a:gd name="T74" fmla="*/ 28 w 46"/>
                <a:gd name="T75" fmla="*/ 10 h 62"/>
                <a:gd name="T76" fmla="*/ 32 w 46"/>
                <a:gd name="T77" fmla="*/ 12 h 62"/>
                <a:gd name="T78" fmla="*/ 36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4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4" y="48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253841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4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2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4 w 46"/>
                <a:gd name="T23" fmla="*/ 42 h 62"/>
                <a:gd name="T24" fmla="*/ 36 w 46"/>
                <a:gd name="T25" fmla="*/ 46 h 62"/>
                <a:gd name="T26" fmla="*/ 32 w 46"/>
                <a:gd name="T27" fmla="*/ 52 h 62"/>
                <a:gd name="T28" fmla="*/ 28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6 w 46"/>
                <a:gd name="T37" fmla="*/ 48 h 62"/>
                <a:gd name="T38" fmla="*/ 0 w 46"/>
                <a:gd name="T39" fmla="*/ 54 h 62"/>
                <a:gd name="T40" fmla="*/ 10 w 46"/>
                <a:gd name="T41" fmla="*/ 60 h 62"/>
                <a:gd name="T42" fmla="*/ 24 w 46"/>
                <a:gd name="T43" fmla="*/ 62 h 62"/>
                <a:gd name="T44" fmla="*/ 32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4 w 46"/>
                <a:gd name="T53" fmla="*/ 38 h 62"/>
                <a:gd name="T54" fmla="*/ 40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4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2 w 46"/>
                <a:gd name="T73" fmla="*/ 10 h 62"/>
                <a:gd name="T74" fmla="*/ 28 w 46"/>
                <a:gd name="T75" fmla="*/ 10 h 62"/>
                <a:gd name="T76" fmla="*/ 32 w 46"/>
                <a:gd name="T77" fmla="*/ 12 h 62"/>
                <a:gd name="T78" fmla="*/ 36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4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4" y="48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261778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6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261778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6" y="1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7"/>
            <p:cNvSpPr>
              <a:spLocks noEditPoints="1"/>
            </p:cNvSpPr>
            <p:nvPr/>
          </p:nvSpPr>
          <p:spPr bwMode="auto">
            <a:xfrm>
              <a:off x="2665413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2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4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6 w 46"/>
                <a:gd name="T15" fmla="*/ 14 h 46"/>
                <a:gd name="T16" fmla="*/ 10 w 46"/>
                <a:gd name="T17" fmla="*/ 20 h 46"/>
                <a:gd name="T18" fmla="*/ 24 w 46"/>
                <a:gd name="T19" fmla="*/ 0 h 46"/>
                <a:gd name="T20" fmla="*/ 14 w 46"/>
                <a:gd name="T21" fmla="*/ 2 h 46"/>
                <a:gd name="T22" fmla="*/ 6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6 w 46"/>
                <a:gd name="T31" fmla="*/ 40 h 46"/>
                <a:gd name="T32" fmla="*/ 14 w 46"/>
                <a:gd name="T33" fmla="*/ 44 h 46"/>
                <a:gd name="T34" fmla="*/ 24 w 46"/>
                <a:gd name="T35" fmla="*/ 46 h 46"/>
                <a:gd name="T36" fmla="*/ 36 w 46"/>
                <a:gd name="T37" fmla="*/ 42 h 46"/>
                <a:gd name="T38" fmla="*/ 40 w 46"/>
                <a:gd name="T39" fmla="*/ 40 h 46"/>
                <a:gd name="T40" fmla="*/ 36 w 46"/>
                <a:gd name="T41" fmla="*/ 32 h 46"/>
                <a:gd name="T42" fmla="*/ 34 w 46"/>
                <a:gd name="T43" fmla="*/ 36 h 46"/>
                <a:gd name="T44" fmla="*/ 30 w 46"/>
                <a:gd name="T45" fmla="*/ 38 h 46"/>
                <a:gd name="T46" fmla="*/ 28 w 46"/>
                <a:gd name="T47" fmla="*/ 38 h 46"/>
                <a:gd name="T48" fmla="*/ 24 w 46"/>
                <a:gd name="T49" fmla="*/ 40 h 46"/>
                <a:gd name="T50" fmla="*/ 18 w 46"/>
                <a:gd name="T51" fmla="*/ 38 h 46"/>
                <a:gd name="T52" fmla="*/ 14 w 46"/>
                <a:gd name="T53" fmla="*/ 36 h 46"/>
                <a:gd name="T54" fmla="*/ 12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2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20"/>
                  </a:lnTo>
                  <a:lnTo>
                    <a:pt x="10" y="20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4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2681288" y="2995613"/>
              <a:ext cx="41275" cy="22225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2 w 26"/>
                <a:gd name="T5" fmla="*/ 8 h 14"/>
                <a:gd name="T6" fmla="*/ 2 w 26"/>
                <a:gd name="T7" fmla="*/ 8 h 14"/>
                <a:gd name="T8" fmla="*/ 4 w 26"/>
                <a:gd name="T9" fmla="*/ 4 h 14"/>
                <a:gd name="T10" fmla="*/ 4 w 26"/>
                <a:gd name="T11" fmla="*/ 4 h 14"/>
                <a:gd name="T12" fmla="*/ 8 w 26"/>
                <a:gd name="T13" fmla="*/ 2 h 14"/>
                <a:gd name="T14" fmla="*/ 8 w 26"/>
                <a:gd name="T15" fmla="*/ 2 h 14"/>
                <a:gd name="T16" fmla="*/ 14 w 26"/>
                <a:gd name="T17" fmla="*/ 0 h 14"/>
                <a:gd name="T18" fmla="*/ 14 w 26"/>
                <a:gd name="T19" fmla="*/ 0 h 14"/>
                <a:gd name="T20" fmla="*/ 18 w 26"/>
                <a:gd name="T21" fmla="*/ 2 h 14"/>
                <a:gd name="T22" fmla="*/ 18 w 26"/>
                <a:gd name="T23" fmla="*/ 2 h 14"/>
                <a:gd name="T24" fmla="*/ 22 w 26"/>
                <a:gd name="T25" fmla="*/ 4 h 14"/>
                <a:gd name="T26" fmla="*/ 22 w 26"/>
                <a:gd name="T27" fmla="*/ 4 h 14"/>
                <a:gd name="T28" fmla="*/ 26 w 26"/>
                <a:gd name="T29" fmla="*/ 8 h 14"/>
                <a:gd name="T30" fmla="*/ 26 w 26"/>
                <a:gd name="T31" fmla="*/ 8 h 14"/>
                <a:gd name="T32" fmla="*/ 26 w 26"/>
                <a:gd name="T33" fmla="*/ 14 h 14"/>
                <a:gd name="T34" fmla="*/ 0 w 2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2665413" y="2986088"/>
              <a:ext cx="73025" cy="73025"/>
            </a:xfrm>
            <a:custGeom>
              <a:avLst/>
              <a:gdLst>
                <a:gd name="T0" fmla="*/ 24 w 46"/>
                <a:gd name="T1" fmla="*/ 0 h 46"/>
                <a:gd name="T2" fmla="*/ 24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6 w 46"/>
                <a:gd name="T9" fmla="*/ 6 h 46"/>
                <a:gd name="T10" fmla="*/ 6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6 w 46"/>
                <a:gd name="T25" fmla="*/ 40 h 46"/>
                <a:gd name="T26" fmla="*/ 6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4 w 46"/>
                <a:gd name="T33" fmla="*/ 46 h 46"/>
                <a:gd name="T34" fmla="*/ 24 w 46"/>
                <a:gd name="T35" fmla="*/ 46 h 46"/>
                <a:gd name="T36" fmla="*/ 30 w 46"/>
                <a:gd name="T37" fmla="*/ 46 h 46"/>
                <a:gd name="T38" fmla="*/ 36 w 46"/>
                <a:gd name="T39" fmla="*/ 42 h 46"/>
                <a:gd name="T40" fmla="*/ 36 w 46"/>
                <a:gd name="T41" fmla="*/ 42 h 46"/>
                <a:gd name="T42" fmla="*/ 40 w 46"/>
                <a:gd name="T43" fmla="*/ 40 h 46"/>
                <a:gd name="T44" fmla="*/ 44 w 46"/>
                <a:gd name="T45" fmla="*/ 34 h 46"/>
                <a:gd name="T46" fmla="*/ 36 w 46"/>
                <a:gd name="T47" fmla="*/ 32 h 46"/>
                <a:gd name="T48" fmla="*/ 36 w 46"/>
                <a:gd name="T49" fmla="*/ 32 h 46"/>
                <a:gd name="T50" fmla="*/ 34 w 46"/>
                <a:gd name="T51" fmla="*/ 36 h 46"/>
                <a:gd name="T52" fmla="*/ 34 w 46"/>
                <a:gd name="T53" fmla="*/ 36 h 46"/>
                <a:gd name="T54" fmla="*/ 30 w 46"/>
                <a:gd name="T55" fmla="*/ 38 h 46"/>
                <a:gd name="T56" fmla="*/ 30 w 46"/>
                <a:gd name="T57" fmla="*/ 38 h 46"/>
                <a:gd name="T58" fmla="*/ 28 w 46"/>
                <a:gd name="T59" fmla="*/ 38 h 46"/>
                <a:gd name="T60" fmla="*/ 28 w 46"/>
                <a:gd name="T61" fmla="*/ 38 h 46"/>
                <a:gd name="T62" fmla="*/ 24 w 46"/>
                <a:gd name="T63" fmla="*/ 40 h 46"/>
                <a:gd name="T64" fmla="*/ 24 w 46"/>
                <a:gd name="T65" fmla="*/ 40 h 46"/>
                <a:gd name="T66" fmla="*/ 18 w 46"/>
                <a:gd name="T67" fmla="*/ 38 h 46"/>
                <a:gd name="T68" fmla="*/ 18 w 46"/>
                <a:gd name="T69" fmla="*/ 38 h 46"/>
                <a:gd name="T70" fmla="*/ 14 w 46"/>
                <a:gd name="T71" fmla="*/ 36 h 46"/>
                <a:gd name="T72" fmla="*/ 14 w 46"/>
                <a:gd name="T73" fmla="*/ 36 h 46"/>
                <a:gd name="T74" fmla="*/ 12 w 46"/>
                <a:gd name="T75" fmla="*/ 32 h 46"/>
                <a:gd name="T76" fmla="*/ 12 w 46"/>
                <a:gd name="T77" fmla="*/ 32 h 46"/>
                <a:gd name="T78" fmla="*/ 10 w 46"/>
                <a:gd name="T79" fmla="*/ 26 h 46"/>
                <a:gd name="T80" fmla="*/ 46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2 w 46"/>
                <a:gd name="T97" fmla="*/ 2 h 46"/>
                <a:gd name="T98" fmla="*/ 32 w 46"/>
                <a:gd name="T99" fmla="*/ 2 h 46"/>
                <a:gd name="T100" fmla="*/ 24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4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2751138" y="2986088"/>
              <a:ext cx="69850" cy="101600"/>
            </a:xfrm>
            <a:custGeom>
              <a:avLst/>
              <a:gdLst>
                <a:gd name="T0" fmla="*/ 22 w 44"/>
                <a:gd name="T1" fmla="*/ 38 h 64"/>
                <a:gd name="T2" fmla="*/ 18 w 44"/>
                <a:gd name="T3" fmla="*/ 38 h 64"/>
                <a:gd name="T4" fmla="*/ 14 w 44"/>
                <a:gd name="T5" fmla="*/ 36 h 64"/>
                <a:gd name="T6" fmla="*/ 12 w 44"/>
                <a:gd name="T7" fmla="*/ 32 h 64"/>
                <a:gd name="T8" fmla="*/ 10 w 44"/>
                <a:gd name="T9" fmla="*/ 16 h 64"/>
                <a:gd name="T10" fmla="*/ 10 w 44"/>
                <a:gd name="T11" fmla="*/ 14 h 64"/>
                <a:gd name="T12" fmla="*/ 14 w 44"/>
                <a:gd name="T13" fmla="*/ 10 h 64"/>
                <a:gd name="T14" fmla="*/ 18 w 44"/>
                <a:gd name="T15" fmla="*/ 8 h 64"/>
                <a:gd name="T16" fmla="*/ 22 w 44"/>
                <a:gd name="T17" fmla="*/ 8 h 64"/>
                <a:gd name="T18" fmla="*/ 26 w 44"/>
                <a:gd name="T19" fmla="*/ 10 h 64"/>
                <a:gd name="T20" fmla="*/ 30 w 44"/>
                <a:gd name="T21" fmla="*/ 12 h 64"/>
                <a:gd name="T22" fmla="*/ 34 w 44"/>
                <a:gd name="T23" fmla="*/ 18 h 64"/>
                <a:gd name="T24" fmla="*/ 34 w 44"/>
                <a:gd name="T25" fmla="*/ 22 h 64"/>
                <a:gd name="T26" fmla="*/ 34 w 44"/>
                <a:gd name="T27" fmla="*/ 28 h 64"/>
                <a:gd name="T28" fmla="*/ 32 w 44"/>
                <a:gd name="T29" fmla="*/ 34 h 64"/>
                <a:gd name="T30" fmla="*/ 28 w 44"/>
                <a:gd name="T31" fmla="*/ 36 h 64"/>
                <a:gd name="T32" fmla="*/ 22 w 44"/>
                <a:gd name="T33" fmla="*/ 38 h 64"/>
                <a:gd name="T34" fmla="*/ 24 w 44"/>
                <a:gd name="T35" fmla="*/ 0 h 64"/>
                <a:gd name="T36" fmla="*/ 14 w 44"/>
                <a:gd name="T37" fmla="*/ 2 h 64"/>
                <a:gd name="T38" fmla="*/ 8 w 44"/>
                <a:gd name="T39" fmla="*/ 8 h 64"/>
                <a:gd name="T40" fmla="*/ 0 w 44"/>
                <a:gd name="T41" fmla="*/ 0 h 64"/>
                <a:gd name="T42" fmla="*/ 10 w 44"/>
                <a:gd name="T43" fmla="*/ 64 h 64"/>
                <a:gd name="T44" fmla="*/ 10 w 44"/>
                <a:gd name="T45" fmla="*/ 36 h 64"/>
                <a:gd name="T46" fmla="*/ 16 w 44"/>
                <a:gd name="T47" fmla="*/ 44 h 64"/>
                <a:gd name="T48" fmla="*/ 24 w 44"/>
                <a:gd name="T49" fmla="*/ 46 h 64"/>
                <a:gd name="T50" fmla="*/ 32 w 44"/>
                <a:gd name="T51" fmla="*/ 44 h 64"/>
                <a:gd name="T52" fmla="*/ 38 w 44"/>
                <a:gd name="T53" fmla="*/ 40 h 64"/>
                <a:gd name="T54" fmla="*/ 44 w 44"/>
                <a:gd name="T55" fmla="*/ 32 h 64"/>
                <a:gd name="T56" fmla="*/ 44 w 44"/>
                <a:gd name="T57" fmla="*/ 22 h 64"/>
                <a:gd name="T58" fmla="*/ 42 w 44"/>
                <a:gd name="T59" fmla="*/ 14 h 64"/>
                <a:gd name="T60" fmla="*/ 38 w 44"/>
                <a:gd name="T61" fmla="*/ 6 h 64"/>
                <a:gd name="T62" fmla="*/ 32 w 44"/>
                <a:gd name="T63" fmla="*/ 2 h 64"/>
                <a:gd name="T64" fmla="*/ 24 w 44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64">
                  <a:moveTo>
                    <a:pt x="22" y="38"/>
                  </a:move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2767013" y="2998788"/>
              <a:ext cx="38100" cy="47625"/>
            </a:xfrm>
            <a:custGeom>
              <a:avLst/>
              <a:gdLst>
                <a:gd name="T0" fmla="*/ 12 w 24"/>
                <a:gd name="T1" fmla="*/ 30 h 30"/>
                <a:gd name="T2" fmla="*/ 12 w 24"/>
                <a:gd name="T3" fmla="*/ 30 h 30"/>
                <a:gd name="T4" fmla="*/ 8 w 24"/>
                <a:gd name="T5" fmla="*/ 30 h 30"/>
                <a:gd name="T6" fmla="*/ 8 w 24"/>
                <a:gd name="T7" fmla="*/ 30 h 30"/>
                <a:gd name="T8" fmla="*/ 4 w 24"/>
                <a:gd name="T9" fmla="*/ 28 h 30"/>
                <a:gd name="T10" fmla="*/ 4 w 24"/>
                <a:gd name="T11" fmla="*/ 28 h 30"/>
                <a:gd name="T12" fmla="*/ 2 w 24"/>
                <a:gd name="T13" fmla="*/ 24 h 30"/>
                <a:gd name="T14" fmla="*/ 2 w 24"/>
                <a:gd name="T15" fmla="*/ 24 h 30"/>
                <a:gd name="T16" fmla="*/ 0 w 24"/>
                <a:gd name="T17" fmla="*/ 20 h 30"/>
                <a:gd name="T18" fmla="*/ 0 w 24"/>
                <a:gd name="T19" fmla="*/ 8 h 30"/>
                <a:gd name="T20" fmla="*/ 0 w 24"/>
                <a:gd name="T21" fmla="*/ 8 h 30"/>
                <a:gd name="T22" fmla="*/ 0 w 24"/>
                <a:gd name="T23" fmla="*/ 6 h 30"/>
                <a:gd name="T24" fmla="*/ 0 w 24"/>
                <a:gd name="T25" fmla="*/ 6 h 30"/>
                <a:gd name="T26" fmla="*/ 4 w 24"/>
                <a:gd name="T27" fmla="*/ 2 h 30"/>
                <a:gd name="T28" fmla="*/ 4 w 24"/>
                <a:gd name="T29" fmla="*/ 2 h 30"/>
                <a:gd name="T30" fmla="*/ 8 w 24"/>
                <a:gd name="T31" fmla="*/ 0 h 30"/>
                <a:gd name="T32" fmla="*/ 8 w 24"/>
                <a:gd name="T33" fmla="*/ 0 h 30"/>
                <a:gd name="T34" fmla="*/ 12 w 24"/>
                <a:gd name="T35" fmla="*/ 0 h 30"/>
                <a:gd name="T36" fmla="*/ 12 w 24"/>
                <a:gd name="T37" fmla="*/ 0 h 30"/>
                <a:gd name="T38" fmla="*/ 16 w 24"/>
                <a:gd name="T39" fmla="*/ 2 h 30"/>
                <a:gd name="T40" fmla="*/ 16 w 24"/>
                <a:gd name="T41" fmla="*/ 2 h 30"/>
                <a:gd name="T42" fmla="*/ 20 w 24"/>
                <a:gd name="T43" fmla="*/ 4 h 30"/>
                <a:gd name="T44" fmla="*/ 20 w 24"/>
                <a:gd name="T45" fmla="*/ 4 h 30"/>
                <a:gd name="T46" fmla="*/ 24 w 24"/>
                <a:gd name="T47" fmla="*/ 10 h 30"/>
                <a:gd name="T48" fmla="*/ 24 w 24"/>
                <a:gd name="T49" fmla="*/ 10 h 30"/>
                <a:gd name="T50" fmla="*/ 24 w 24"/>
                <a:gd name="T51" fmla="*/ 14 h 30"/>
                <a:gd name="T52" fmla="*/ 24 w 24"/>
                <a:gd name="T53" fmla="*/ 14 h 30"/>
                <a:gd name="T54" fmla="*/ 24 w 24"/>
                <a:gd name="T55" fmla="*/ 20 h 30"/>
                <a:gd name="T56" fmla="*/ 24 w 24"/>
                <a:gd name="T57" fmla="*/ 20 h 30"/>
                <a:gd name="T58" fmla="*/ 22 w 24"/>
                <a:gd name="T59" fmla="*/ 26 h 30"/>
                <a:gd name="T60" fmla="*/ 22 w 24"/>
                <a:gd name="T61" fmla="*/ 26 h 30"/>
                <a:gd name="T62" fmla="*/ 18 w 24"/>
                <a:gd name="T63" fmla="*/ 28 h 30"/>
                <a:gd name="T64" fmla="*/ 18 w 24"/>
                <a:gd name="T65" fmla="*/ 28 h 30"/>
                <a:gd name="T66" fmla="*/ 12 w 24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30">
                  <a:moveTo>
                    <a:pt x="12" y="30"/>
                  </a:move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2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2"/>
            <p:cNvSpPr>
              <a:spLocks/>
            </p:cNvSpPr>
            <p:nvPr/>
          </p:nvSpPr>
          <p:spPr bwMode="auto">
            <a:xfrm>
              <a:off x="2751138" y="2986088"/>
              <a:ext cx="69850" cy="101600"/>
            </a:xfrm>
            <a:custGeom>
              <a:avLst/>
              <a:gdLst>
                <a:gd name="T0" fmla="*/ 24 w 44"/>
                <a:gd name="T1" fmla="*/ 0 h 64"/>
                <a:gd name="T2" fmla="*/ 24 w 44"/>
                <a:gd name="T3" fmla="*/ 0 h 64"/>
                <a:gd name="T4" fmla="*/ 18 w 44"/>
                <a:gd name="T5" fmla="*/ 0 h 64"/>
                <a:gd name="T6" fmla="*/ 14 w 44"/>
                <a:gd name="T7" fmla="*/ 2 h 64"/>
                <a:gd name="T8" fmla="*/ 14 w 44"/>
                <a:gd name="T9" fmla="*/ 2 h 64"/>
                <a:gd name="T10" fmla="*/ 8 w 44"/>
                <a:gd name="T11" fmla="*/ 8 h 64"/>
                <a:gd name="T12" fmla="*/ 8 w 44"/>
                <a:gd name="T13" fmla="*/ 0 h 64"/>
                <a:gd name="T14" fmla="*/ 0 w 44"/>
                <a:gd name="T15" fmla="*/ 0 h 64"/>
                <a:gd name="T16" fmla="*/ 0 w 44"/>
                <a:gd name="T17" fmla="*/ 64 h 64"/>
                <a:gd name="T18" fmla="*/ 10 w 44"/>
                <a:gd name="T19" fmla="*/ 64 h 64"/>
                <a:gd name="T20" fmla="*/ 10 w 44"/>
                <a:gd name="T21" fmla="*/ 36 h 64"/>
                <a:gd name="T22" fmla="*/ 10 w 44"/>
                <a:gd name="T23" fmla="*/ 36 h 64"/>
                <a:gd name="T24" fmla="*/ 16 w 44"/>
                <a:gd name="T25" fmla="*/ 44 h 64"/>
                <a:gd name="T26" fmla="*/ 16 w 44"/>
                <a:gd name="T27" fmla="*/ 44 h 64"/>
                <a:gd name="T28" fmla="*/ 20 w 44"/>
                <a:gd name="T29" fmla="*/ 46 h 64"/>
                <a:gd name="T30" fmla="*/ 24 w 44"/>
                <a:gd name="T31" fmla="*/ 46 h 64"/>
                <a:gd name="T32" fmla="*/ 24 w 44"/>
                <a:gd name="T33" fmla="*/ 46 h 64"/>
                <a:gd name="T34" fmla="*/ 32 w 44"/>
                <a:gd name="T35" fmla="*/ 44 h 64"/>
                <a:gd name="T36" fmla="*/ 32 w 44"/>
                <a:gd name="T37" fmla="*/ 44 h 64"/>
                <a:gd name="T38" fmla="*/ 38 w 44"/>
                <a:gd name="T39" fmla="*/ 40 h 64"/>
                <a:gd name="T40" fmla="*/ 38 w 44"/>
                <a:gd name="T41" fmla="*/ 40 h 64"/>
                <a:gd name="T42" fmla="*/ 44 w 44"/>
                <a:gd name="T43" fmla="*/ 32 h 64"/>
                <a:gd name="T44" fmla="*/ 44 w 44"/>
                <a:gd name="T45" fmla="*/ 32 h 64"/>
                <a:gd name="T46" fmla="*/ 44 w 44"/>
                <a:gd name="T47" fmla="*/ 22 h 64"/>
                <a:gd name="T48" fmla="*/ 44 w 44"/>
                <a:gd name="T49" fmla="*/ 22 h 64"/>
                <a:gd name="T50" fmla="*/ 42 w 44"/>
                <a:gd name="T51" fmla="*/ 14 h 64"/>
                <a:gd name="T52" fmla="*/ 42 w 44"/>
                <a:gd name="T53" fmla="*/ 14 h 64"/>
                <a:gd name="T54" fmla="*/ 38 w 44"/>
                <a:gd name="T55" fmla="*/ 6 h 64"/>
                <a:gd name="T56" fmla="*/ 38 w 44"/>
                <a:gd name="T57" fmla="*/ 6 h 64"/>
                <a:gd name="T58" fmla="*/ 32 w 44"/>
                <a:gd name="T59" fmla="*/ 2 h 64"/>
                <a:gd name="T60" fmla="*/ 32 w 44"/>
                <a:gd name="T61" fmla="*/ 2 h 64"/>
                <a:gd name="T62" fmla="*/ 24 w 44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64">
                  <a:moveTo>
                    <a:pt x="24" y="0"/>
                  </a:moveTo>
                  <a:lnTo>
                    <a:pt x="24" y="0"/>
                  </a:lnTo>
                  <a:lnTo>
                    <a:pt x="1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3"/>
            <p:cNvSpPr>
              <a:spLocks noEditPoints="1"/>
            </p:cNvSpPr>
            <p:nvPr/>
          </p:nvSpPr>
          <p:spPr bwMode="auto">
            <a:xfrm>
              <a:off x="2865438" y="2960688"/>
              <a:ext cx="88900" cy="98425"/>
            </a:xfrm>
            <a:custGeom>
              <a:avLst/>
              <a:gdLst>
                <a:gd name="T0" fmla="*/ 28 w 56"/>
                <a:gd name="T1" fmla="*/ 52 h 62"/>
                <a:gd name="T2" fmla="*/ 20 w 56"/>
                <a:gd name="T3" fmla="*/ 52 h 62"/>
                <a:gd name="T4" fmla="*/ 14 w 56"/>
                <a:gd name="T5" fmla="*/ 46 h 62"/>
                <a:gd name="T6" fmla="*/ 10 w 56"/>
                <a:gd name="T7" fmla="*/ 40 h 62"/>
                <a:gd name="T8" fmla="*/ 8 w 56"/>
                <a:gd name="T9" fmla="*/ 32 h 62"/>
                <a:gd name="T10" fmla="*/ 10 w 56"/>
                <a:gd name="T11" fmla="*/ 24 h 62"/>
                <a:gd name="T12" fmla="*/ 14 w 56"/>
                <a:gd name="T13" fmla="*/ 16 h 62"/>
                <a:gd name="T14" fmla="*/ 20 w 56"/>
                <a:gd name="T15" fmla="*/ 12 h 62"/>
                <a:gd name="T16" fmla="*/ 28 w 56"/>
                <a:gd name="T17" fmla="*/ 10 h 62"/>
                <a:gd name="T18" fmla="*/ 36 w 56"/>
                <a:gd name="T19" fmla="*/ 12 h 62"/>
                <a:gd name="T20" fmla="*/ 42 w 56"/>
                <a:gd name="T21" fmla="*/ 16 h 62"/>
                <a:gd name="T22" fmla="*/ 46 w 56"/>
                <a:gd name="T23" fmla="*/ 22 h 62"/>
                <a:gd name="T24" fmla="*/ 46 w 56"/>
                <a:gd name="T25" fmla="*/ 32 h 62"/>
                <a:gd name="T26" fmla="*/ 46 w 56"/>
                <a:gd name="T27" fmla="*/ 40 h 62"/>
                <a:gd name="T28" fmla="*/ 42 w 56"/>
                <a:gd name="T29" fmla="*/ 46 h 62"/>
                <a:gd name="T30" fmla="*/ 36 w 56"/>
                <a:gd name="T31" fmla="*/ 52 h 62"/>
                <a:gd name="T32" fmla="*/ 28 w 56"/>
                <a:gd name="T33" fmla="*/ 0 h 62"/>
                <a:gd name="T34" fmla="*/ 22 w 56"/>
                <a:gd name="T35" fmla="*/ 2 h 62"/>
                <a:gd name="T36" fmla="*/ 16 w 56"/>
                <a:gd name="T37" fmla="*/ 4 h 62"/>
                <a:gd name="T38" fmla="*/ 8 w 56"/>
                <a:gd name="T39" fmla="*/ 10 h 62"/>
                <a:gd name="T40" fmla="*/ 2 w 56"/>
                <a:gd name="T41" fmla="*/ 20 h 62"/>
                <a:gd name="T42" fmla="*/ 0 w 56"/>
                <a:gd name="T43" fmla="*/ 32 h 62"/>
                <a:gd name="T44" fmla="*/ 2 w 56"/>
                <a:gd name="T45" fmla="*/ 42 h 62"/>
                <a:gd name="T46" fmla="*/ 6 w 56"/>
                <a:gd name="T47" fmla="*/ 52 h 62"/>
                <a:gd name="T48" fmla="*/ 16 w 56"/>
                <a:gd name="T49" fmla="*/ 58 h 62"/>
                <a:gd name="T50" fmla="*/ 28 w 56"/>
                <a:gd name="T51" fmla="*/ 62 h 62"/>
                <a:gd name="T52" fmla="*/ 34 w 56"/>
                <a:gd name="T53" fmla="*/ 60 h 62"/>
                <a:gd name="T54" fmla="*/ 40 w 56"/>
                <a:gd name="T55" fmla="*/ 58 h 62"/>
                <a:gd name="T56" fmla="*/ 48 w 56"/>
                <a:gd name="T57" fmla="*/ 52 h 62"/>
                <a:gd name="T58" fmla="*/ 54 w 56"/>
                <a:gd name="T59" fmla="*/ 42 h 62"/>
                <a:gd name="T60" fmla="*/ 56 w 56"/>
                <a:gd name="T61" fmla="*/ 32 h 62"/>
                <a:gd name="T62" fmla="*/ 54 w 56"/>
                <a:gd name="T63" fmla="*/ 20 h 62"/>
                <a:gd name="T64" fmla="*/ 48 w 56"/>
                <a:gd name="T65" fmla="*/ 10 h 62"/>
                <a:gd name="T66" fmla="*/ 40 w 56"/>
                <a:gd name="T67" fmla="*/ 4 h 62"/>
                <a:gd name="T68" fmla="*/ 28 w 56"/>
                <a:gd name="T6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2">
                  <a:moveTo>
                    <a:pt x="28" y="52"/>
                  </a:moveTo>
                  <a:lnTo>
                    <a:pt x="28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8" y="52"/>
                  </a:lnTo>
                  <a:close/>
                  <a:moveTo>
                    <a:pt x="28" y="0"/>
                  </a:moveTo>
                  <a:lnTo>
                    <a:pt x="28" y="0"/>
                  </a:lnTo>
                  <a:lnTo>
                    <a:pt x="22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22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4"/>
            <p:cNvSpPr>
              <a:spLocks/>
            </p:cNvSpPr>
            <p:nvPr/>
          </p:nvSpPr>
          <p:spPr bwMode="auto">
            <a:xfrm>
              <a:off x="2878138" y="2976563"/>
              <a:ext cx="60325" cy="66675"/>
            </a:xfrm>
            <a:custGeom>
              <a:avLst/>
              <a:gdLst>
                <a:gd name="T0" fmla="*/ 20 w 38"/>
                <a:gd name="T1" fmla="*/ 42 h 42"/>
                <a:gd name="T2" fmla="*/ 20 w 38"/>
                <a:gd name="T3" fmla="*/ 42 h 42"/>
                <a:gd name="T4" fmla="*/ 12 w 38"/>
                <a:gd name="T5" fmla="*/ 42 h 42"/>
                <a:gd name="T6" fmla="*/ 12 w 38"/>
                <a:gd name="T7" fmla="*/ 42 h 42"/>
                <a:gd name="T8" fmla="*/ 6 w 38"/>
                <a:gd name="T9" fmla="*/ 36 h 42"/>
                <a:gd name="T10" fmla="*/ 6 w 38"/>
                <a:gd name="T11" fmla="*/ 36 h 42"/>
                <a:gd name="T12" fmla="*/ 2 w 38"/>
                <a:gd name="T13" fmla="*/ 30 h 42"/>
                <a:gd name="T14" fmla="*/ 2 w 38"/>
                <a:gd name="T15" fmla="*/ 30 h 42"/>
                <a:gd name="T16" fmla="*/ 0 w 38"/>
                <a:gd name="T17" fmla="*/ 22 h 42"/>
                <a:gd name="T18" fmla="*/ 0 w 38"/>
                <a:gd name="T19" fmla="*/ 22 h 42"/>
                <a:gd name="T20" fmla="*/ 2 w 38"/>
                <a:gd name="T21" fmla="*/ 14 h 42"/>
                <a:gd name="T22" fmla="*/ 2 w 38"/>
                <a:gd name="T23" fmla="*/ 14 h 42"/>
                <a:gd name="T24" fmla="*/ 6 w 38"/>
                <a:gd name="T25" fmla="*/ 6 h 42"/>
                <a:gd name="T26" fmla="*/ 6 w 38"/>
                <a:gd name="T27" fmla="*/ 6 h 42"/>
                <a:gd name="T28" fmla="*/ 12 w 38"/>
                <a:gd name="T29" fmla="*/ 2 h 42"/>
                <a:gd name="T30" fmla="*/ 12 w 38"/>
                <a:gd name="T31" fmla="*/ 2 h 42"/>
                <a:gd name="T32" fmla="*/ 20 w 38"/>
                <a:gd name="T33" fmla="*/ 0 h 42"/>
                <a:gd name="T34" fmla="*/ 20 w 38"/>
                <a:gd name="T35" fmla="*/ 0 h 42"/>
                <a:gd name="T36" fmla="*/ 28 w 38"/>
                <a:gd name="T37" fmla="*/ 2 h 42"/>
                <a:gd name="T38" fmla="*/ 28 w 38"/>
                <a:gd name="T39" fmla="*/ 2 h 42"/>
                <a:gd name="T40" fmla="*/ 34 w 38"/>
                <a:gd name="T41" fmla="*/ 6 h 42"/>
                <a:gd name="T42" fmla="*/ 34 w 38"/>
                <a:gd name="T43" fmla="*/ 6 h 42"/>
                <a:gd name="T44" fmla="*/ 38 w 38"/>
                <a:gd name="T45" fmla="*/ 12 h 42"/>
                <a:gd name="T46" fmla="*/ 38 w 38"/>
                <a:gd name="T47" fmla="*/ 12 h 42"/>
                <a:gd name="T48" fmla="*/ 38 w 38"/>
                <a:gd name="T49" fmla="*/ 22 h 42"/>
                <a:gd name="T50" fmla="*/ 38 w 38"/>
                <a:gd name="T51" fmla="*/ 22 h 42"/>
                <a:gd name="T52" fmla="*/ 38 w 38"/>
                <a:gd name="T53" fmla="*/ 30 h 42"/>
                <a:gd name="T54" fmla="*/ 38 w 38"/>
                <a:gd name="T55" fmla="*/ 30 h 42"/>
                <a:gd name="T56" fmla="*/ 34 w 38"/>
                <a:gd name="T57" fmla="*/ 36 h 42"/>
                <a:gd name="T58" fmla="*/ 34 w 38"/>
                <a:gd name="T59" fmla="*/ 36 h 42"/>
                <a:gd name="T60" fmla="*/ 28 w 38"/>
                <a:gd name="T61" fmla="*/ 42 h 42"/>
                <a:gd name="T62" fmla="*/ 28 w 38"/>
                <a:gd name="T63" fmla="*/ 42 h 42"/>
                <a:gd name="T64" fmla="*/ 20 w 38"/>
                <a:gd name="T6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0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5"/>
            <p:cNvSpPr>
              <a:spLocks/>
            </p:cNvSpPr>
            <p:nvPr/>
          </p:nvSpPr>
          <p:spPr bwMode="auto">
            <a:xfrm>
              <a:off x="2865438" y="2960688"/>
              <a:ext cx="88900" cy="98425"/>
            </a:xfrm>
            <a:custGeom>
              <a:avLst/>
              <a:gdLst>
                <a:gd name="T0" fmla="*/ 28 w 56"/>
                <a:gd name="T1" fmla="*/ 0 h 62"/>
                <a:gd name="T2" fmla="*/ 28 w 56"/>
                <a:gd name="T3" fmla="*/ 0 h 62"/>
                <a:gd name="T4" fmla="*/ 22 w 56"/>
                <a:gd name="T5" fmla="*/ 2 h 62"/>
                <a:gd name="T6" fmla="*/ 16 w 56"/>
                <a:gd name="T7" fmla="*/ 4 h 62"/>
                <a:gd name="T8" fmla="*/ 16 w 56"/>
                <a:gd name="T9" fmla="*/ 4 h 62"/>
                <a:gd name="T10" fmla="*/ 8 w 56"/>
                <a:gd name="T11" fmla="*/ 10 h 62"/>
                <a:gd name="T12" fmla="*/ 8 w 56"/>
                <a:gd name="T13" fmla="*/ 10 h 62"/>
                <a:gd name="T14" fmla="*/ 2 w 56"/>
                <a:gd name="T15" fmla="*/ 20 h 62"/>
                <a:gd name="T16" fmla="*/ 2 w 56"/>
                <a:gd name="T17" fmla="*/ 20 h 62"/>
                <a:gd name="T18" fmla="*/ 0 w 56"/>
                <a:gd name="T19" fmla="*/ 32 h 62"/>
                <a:gd name="T20" fmla="*/ 0 w 56"/>
                <a:gd name="T21" fmla="*/ 32 h 62"/>
                <a:gd name="T22" fmla="*/ 2 w 56"/>
                <a:gd name="T23" fmla="*/ 42 h 62"/>
                <a:gd name="T24" fmla="*/ 2 w 56"/>
                <a:gd name="T25" fmla="*/ 42 h 62"/>
                <a:gd name="T26" fmla="*/ 6 w 56"/>
                <a:gd name="T27" fmla="*/ 52 h 62"/>
                <a:gd name="T28" fmla="*/ 6 w 56"/>
                <a:gd name="T29" fmla="*/ 52 h 62"/>
                <a:gd name="T30" fmla="*/ 16 w 56"/>
                <a:gd name="T31" fmla="*/ 58 h 62"/>
                <a:gd name="T32" fmla="*/ 16 w 56"/>
                <a:gd name="T33" fmla="*/ 58 h 62"/>
                <a:gd name="T34" fmla="*/ 22 w 56"/>
                <a:gd name="T35" fmla="*/ 60 h 62"/>
                <a:gd name="T36" fmla="*/ 28 w 56"/>
                <a:gd name="T37" fmla="*/ 62 h 62"/>
                <a:gd name="T38" fmla="*/ 28 w 56"/>
                <a:gd name="T39" fmla="*/ 62 h 62"/>
                <a:gd name="T40" fmla="*/ 34 w 56"/>
                <a:gd name="T41" fmla="*/ 60 h 62"/>
                <a:gd name="T42" fmla="*/ 40 w 56"/>
                <a:gd name="T43" fmla="*/ 58 h 62"/>
                <a:gd name="T44" fmla="*/ 40 w 56"/>
                <a:gd name="T45" fmla="*/ 58 h 62"/>
                <a:gd name="T46" fmla="*/ 48 w 56"/>
                <a:gd name="T47" fmla="*/ 52 h 62"/>
                <a:gd name="T48" fmla="*/ 48 w 56"/>
                <a:gd name="T49" fmla="*/ 52 h 62"/>
                <a:gd name="T50" fmla="*/ 54 w 56"/>
                <a:gd name="T51" fmla="*/ 42 h 62"/>
                <a:gd name="T52" fmla="*/ 54 w 56"/>
                <a:gd name="T53" fmla="*/ 42 h 62"/>
                <a:gd name="T54" fmla="*/ 56 w 56"/>
                <a:gd name="T55" fmla="*/ 32 h 62"/>
                <a:gd name="T56" fmla="*/ 56 w 56"/>
                <a:gd name="T57" fmla="*/ 32 h 62"/>
                <a:gd name="T58" fmla="*/ 54 w 56"/>
                <a:gd name="T59" fmla="*/ 20 h 62"/>
                <a:gd name="T60" fmla="*/ 54 w 56"/>
                <a:gd name="T61" fmla="*/ 20 h 62"/>
                <a:gd name="T62" fmla="*/ 48 w 56"/>
                <a:gd name="T63" fmla="*/ 10 h 62"/>
                <a:gd name="T64" fmla="*/ 48 w 56"/>
                <a:gd name="T65" fmla="*/ 10 h 62"/>
                <a:gd name="T66" fmla="*/ 40 w 56"/>
                <a:gd name="T67" fmla="*/ 4 h 62"/>
                <a:gd name="T68" fmla="*/ 40 w 56"/>
                <a:gd name="T69" fmla="*/ 4 h 62"/>
                <a:gd name="T70" fmla="*/ 34 w 56"/>
                <a:gd name="T71" fmla="*/ 2 h 62"/>
                <a:gd name="T72" fmla="*/ 28 w 56"/>
                <a:gd name="T7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62">
                  <a:moveTo>
                    <a:pt x="28" y="0"/>
                  </a:moveTo>
                  <a:lnTo>
                    <a:pt x="28" y="0"/>
                  </a:lnTo>
                  <a:lnTo>
                    <a:pt x="22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22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6"/>
            <p:cNvSpPr>
              <a:spLocks/>
            </p:cNvSpPr>
            <p:nvPr/>
          </p:nvSpPr>
          <p:spPr bwMode="auto">
            <a:xfrm>
              <a:off x="2970213" y="2986088"/>
              <a:ext cx="60325" cy="73025"/>
            </a:xfrm>
            <a:custGeom>
              <a:avLst/>
              <a:gdLst>
                <a:gd name="T0" fmla="*/ 26 w 38"/>
                <a:gd name="T1" fmla="*/ 0 h 46"/>
                <a:gd name="T2" fmla="*/ 26 w 38"/>
                <a:gd name="T3" fmla="*/ 0 h 46"/>
                <a:gd name="T4" fmla="*/ 20 w 38"/>
                <a:gd name="T5" fmla="*/ 0 h 46"/>
                <a:gd name="T6" fmla="*/ 16 w 38"/>
                <a:gd name="T7" fmla="*/ 2 h 46"/>
                <a:gd name="T8" fmla="*/ 16 w 38"/>
                <a:gd name="T9" fmla="*/ 2 h 46"/>
                <a:gd name="T10" fmla="*/ 10 w 38"/>
                <a:gd name="T11" fmla="*/ 6 h 46"/>
                <a:gd name="T12" fmla="*/ 8 w 38"/>
                <a:gd name="T13" fmla="*/ 10 h 46"/>
                <a:gd name="T14" fmla="*/ 8 w 38"/>
                <a:gd name="T15" fmla="*/ 0 h 46"/>
                <a:gd name="T16" fmla="*/ 0 w 38"/>
                <a:gd name="T17" fmla="*/ 0 h 46"/>
                <a:gd name="T18" fmla="*/ 0 w 38"/>
                <a:gd name="T19" fmla="*/ 46 h 46"/>
                <a:gd name="T20" fmla="*/ 8 w 38"/>
                <a:gd name="T21" fmla="*/ 46 h 46"/>
                <a:gd name="T22" fmla="*/ 8 w 38"/>
                <a:gd name="T23" fmla="*/ 18 h 46"/>
                <a:gd name="T24" fmla="*/ 8 w 38"/>
                <a:gd name="T25" fmla="*/ 18 h 46"/>
                <a:gd name="T26" fmla="*/ 10 w 38"/>
                <a:gd name="T27" fmla="*/ 14 h 46"/>
                <a:gd name="T28" fmla="*/ 10 w 38"/>
                <a:gd name="T29" fmla="*/ 14 h 46"/>
                <a:gd name="T30" fmla="*/ 14 w 38"/>
                <a:gd name="T31" fmla="*/ 12 h 46"/>
                <a:gd name="T32" fmla="*/ 14 w 38"/>
                <a:gd name="T33" fmla="*/ 12 h 46"/>
                <a:gd name="T34" fmla="*/ 18 w 38"/>
                <a:gd name="T35" fmla="*/ 10 h 46"/>
                <a:gd name="T36" fmla="*/ 18 w 38"/>
                <a:gd name="T37" fmla="*/ 10 h 46"/>
                <a:gd name="T38" fmla="*/ 22 w 38"/>
                <a:gd name="T39" fmla="*/ 8 h 46"/>
                <a:gd name="T40" fmla="*/ 22 w 38"/>
                <a:gd name="T41" fmla="*/ 8 h 46"/>
                <a:gd name="T42" fmla="*/ 26 w 38"/>
                <a:gd name="T43" fmla="*/ 10 h 46"/>
                <a:gd name="T44" fmla="*/ 28 w 38"/>
                <a:gd name="T45" fmla="*/ 12 h 46"/>
                <a:gd name="T46" fmla="*/ 28 w 38"/>
                <a:gd name="T47" fmla="*/ 12 h 46"/>
                <a:gd name="T48" fmla="*/ 30 w 38"/>
                <a:gd name="T49" fmla="*/ 14 h 46"/>
                <a:gd name="T50" fmla="*/ 30 w 38"/>
                <a:gd name="T51" fmla="*/ 20 h 46"/>
                <a:gd name="T52" fmla="*/ 30 w 38"/>
                <a:gd name="T53" fmla="*/ 46 h 46"/>
                <a:gd name="T54" fmla="*/ 38 w 38"/>
                <a:gd name="T55" fmla="*/ 46 h 46"/>
                <a:gd name="T56" fmla="*/ 38 w 38"/>
                <a:gd name="T57" fmla="*/ 18 h 46"/>
                <a:gd name="T58" fmla="*/ 38 w 38"/>
                <a:gd name="T59" fmla="*/ 18 h 46"/>
                <a:gd name="T60" fmla="*/ 38 w 38"/>
                <a:gd name="T61" fmla="*/ 12 h 46"/>
                <a:gd name="T62" fmla="*/ 38 w 38"/>
                <a:gd name="T63" fmla="*/ 12 h 46"/>
                <a:gd name="T64" fmla="*/ 36 w 38"/>
                <a:gd name="T65" fmla="*/ 6 h 46"/>
                <a:gd name="T66" fmla="*/ 36 w 38"/>
                <a:gd name="T67" fmla="*/ 6 h 46"/>
                <a:gd name="T68" fmla="*/ 32 w 38"/>
                <a:gd name="T69" fmla="*/ 2 h 46"/>
                <a:gd name="T70" fmla="*/ 32 w 38"/>
                <a:gd name="T71" fmla="*/ 2 h 46"/>
                <a:gd name="T72" fmla="*/ 26 w 38"/>
                <a:gd name="T7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46">
                  <a:moveTo>
                    <a:pt x="26" y="0"/>
                  </a:moveTo>
                  <a:lnTo>
                    <a:pt x="26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8" y="4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20"/>
                  </a:lnTo>
                  <a:lnTo>
                    <a:pt x="30" y="46"/>
                  </a:lnTo>
                  <a:lnTo>
                    <a:pt x="38" y="4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2970213" y="2986088"/>
              <a:ext cx="60325" cy="73025"/>
            </a:xfrm>
            <a:custGeom>
              <a:avLst/>
              <a:gdLst>
                <a:gd name="T0" fmla="*/ 26 w 38"/>
                <a:gd name="T1" fmla="*/ 0 h 46"/>
                <a:gd name="T2" fmla="*/ 26 w 38"/>
                <a:gd name="T3" fmla="*/ 0 h 46"/>
                <a:gd name="T4" fmla="*/ 20 w 38"/>
                <a:gd name="T5" fmla="*/ 0 h 46"/>
                <a:gd name="T6" fmla="*/ 16 w 38"/>
                <a:gd name="T7" fmla="*/ 2 h 46"/>
                <a:gd name="T8" fmla="*/ 16 w 38"/>
                <a:gd name="T9" fmla="*/ 2 h 46"/>
                <a:gd name="T10" fmla="*/ 10 w 38"/>
                <a:gd name="T11" fmla="*/ 6 h 46"/>
                <a:gd name="T12" fmla="*/ 8 w 38"/>
                <a:gd name="T13" fmla="*/ 10 h 46"/>
                <a:gd name="T14" fmla="*/ 8 w 38"/>
                <a:gd name="T15" fmla="*/ 0 h 46"/>
                <a:gd name="T16" fmla="*/ 0 w 38"/>
                <a:gd name="T17" fmla="*/ 0 h 46"/>
                <a:gd name="T18" fmla="*/ 0 w 38"/>
                <a:gd name="T19" fmla="*/ 46 h 46"/>
                <a:gd name="T20" fmla="*/ 8 w 38"/>
                <a:gd name="T21" fmla="*/ 46 h 46"/>
                <a:gd name="T22" fmla="*/ 8 w 38"/>
                <a:gd name="T23" fmla="*/ 18 h 46"/>
                <a:gd name="T24" fmla="*/ 8 w 38"/>
                <a:gd name="T25" fmla="*/ 18 h 46"/>
                <a:gd name="T26" fmla="*/ 10 w 38"/>
                <a:gd name="T27" fmla="*/ 14 h 46"/>
                <a:gd name="T28" fmla="*/ 10 w 38"/>
                <a:gd name="T29" fmla="*/ 14 h 46"/>
                <a:gd name="T30" fmla="*/ 14 w 38"/>
                <a:gd name="T31" fmla="*/ 12 h 46"/>
                <a:gd name="T32" fmla="*/ 14 w 38"/>
                <a:gd name="T33" fmla="*/ 12 h 46"/>
                <a:gd name="T34" fmla="*/ 18 w 38"/>
                <a:gd name="T35" fmla="*/ 10 h 46"/>
                <a:gd name="T36" fmla="*/ 18 w 38"/>
                <a:gd name="T37" fmla="*/ 10 h 46"/>
                <a:gd name="T38" fmla="*/ 22 w 38"/>
                <a:gd name="T39" fmla="*/ 8 h 46"/>
                <a:gd name="T40" fmla="*/ 22 w 38"/>
                <a:gd name="T41" fmla="*/ 8 h 46"/>
                <a:gd name="T42" fmla="*/ 26 w 38"/>
                <a:gd name="T43" fmla="*/ 10 h 46"/>
                <a:gd name="T44" fmla="*/ 28 w 38"/>
                <a:gd name="T45" fmla="*/ 12 h 46"/>
                <a:gd name="T46" fmla="*/ 28 w 38"/>
                <a:gd name="T47" fmla="*/ 12 h 46"/>
                <a:gd name="T48" fmla="*/ 30 w 38"/>
                <a:gd name="T49" fmla="*/ 14 h 46"/>
                <a:gd name="T50" fmla="*/ 30 w 38"/>
                <a:gd name="T51" fmla="*/ 20 h 46"/>
                <a:gd name="T52" fmla="*/ 30 w 38"/>
                <a:gd name="T53" fmla="*/ 46 h 46"/>
                <a:gd name="T54" fmla="*/ 38 w 38"/>
                <a:gd name="T55" fmla="*/ 46 h 46"/>
                <a:gd name="T56" fmla="*/ 38 w 38"/>
                <a:gd name="T57" fmla="*/ 18 h 46"/>
                <a:gd name="T58" fmla="*/ 38 w 38"/>
                <a:gd name="T59" fmla="*/ 18 h 46"/>
                <a:gd name="T60" fmla="*/ 38 w 38"/>
                <a:gd name="T61" fmla="*/ 12 h 46"/>
                <a:gd name="T62" fmla="*/ 38 w 38"/>
                <a:gd name="T63" fmla="*/ 12 h 46"/>
                <a:gd name="T64" fmla="*/ 36 w 38"/>
                <a:gd name="T65" fmla="*/ 6 h 46"/>
                <a:gd name="T66" fmla="*/ 36 w 38"/>
                <a:gd name="T67" fmla="*/ 6 h 46"/>
                <a:gd name="T68" fmla="*/ 32 w 38"/>
                <a:gd name="T69" fmla="*/ 2 h 46"/>
                <a:gd name="T70" fmla="*/ 32 w 38"/>
                <a:gd name="T71" fmla="*/ 2 h 46"/>
                <a:gd name="T72" fmla="*/ 26 w 38"/>
                <a:gd name="T7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46">
                  <a:moveTo>
                    <a:pt x="26" y="0"/>
                  </a:moveTo>
                  <a:lnTo>
                    <a:pt x="26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8" y="4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20"/>
                  </a:lnTo>
                  <a:lnTo>
                    <a:pt x="30" y="46"/>
                  </a:lnTo>
                  <a:lnTo>
                    <a:pt x="38" y="4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8"/>
            <p:cNvSpPr>
              <a:spLocks noEditPoints="1"/>
            </p:cNvSpPr>
            <p:nvPr/>
          </p:nvSpPr>
          <p:spPr bwMode="auto">
            <a:xfrm>
              <a:off x="3043238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2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4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6 w 46"/>
                <a:gd name="T15" fmla="*/ 14 h 46"/>
                <a:gd name="T16" fmla="*/ 10 w 46"/>
                <a:gd name="T17" fmla="*/ 20 h 46"/>
                <a:gd name="T18" fmla="*/ 24 w 46"/>
                <a:gd name="T19" fmla="*/ 0 h 46"/>
                <a:gd name="T20" fmla="*/ 14 w 46"/>
                <a:gd name="T21" fmla="*/ 2 h 46"/>
                <a:gd name="T22" fmla="*/ 8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8 w 46"/>
                <a:gd name="T31" fmla="*/ 40 h 46"/>
                <a:gd name="T32" fmla="*/ 14 w 46"/>
                <a:gd name="T33" fmla="*/ 44 h 46"/>
                <a:gd name="T34" fmla="*/ 24 w 46"/>
                <a:gd name="T35" fmla="*/ 46 h 46"/>
                <a:gd name="T36" fmla="*/ 36 w 46"/>
                <a:gd name="T37" fmla="*/ 42 h 46"/>
                <a:gd name="T38" fmla="*/ 40 w 46"/>
                <a:gd name="T39" fmla="*/ 40 h 46"/>
                <a:gd name="T40" fmla="*/ 36 w 46"/>
                <a:gd name="T41" fmla="*/ 32 h 46"/>
                <a:gd name="T42" fmla="*/ 34 w 46"/>
                <a:gd name="T43" fmla="*/ 36 h 46"/>
                <a:gd name="T44" fmla="*/ 32 w 46"/>
                <a:gd name="T45" fmla="*/ 38 h 46"/>
                <a:gd name="T46" fmla="*/ 28 w 46"/>
                <a:gd name="T47" fmla="*/ 38 h 46"/>
                <a:gd name="T48" fmla="*/ 24 w 46"/>
                <a:gd name="T49" fmla="*/ 40 h 46"/>
                <a:gd name="T50" fmla="*/ 20 w 46"/>
                <a:gd name="T51" fmla="*/ 38 h 46"/>
                <a:gd name="T52" fmla="*/ 16 w 46"/>
                <a:gd name="T53" fmla="*/ 36 h 46"/>
                <a:gd name="T54" fmla="*/ 12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4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8" y="20"/>
                  </a:lnTo>
                  <a:lnTo>
                    <a:pt x="10" y="20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4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3059113" y="2995613"/>
              <a:ext cx="44450" cy="22225"/>
            </a:xfrm>
            <a:custGeom>
              <a:avLst/>
              <a:gdLst>
                <a:gd name="T0" fmla="*/ 0 w 28"/>
                <a:gd name="T1" fmla="*/ 14 h 14"/>
                <a:gd name="T2" fmla="*/ 0 w 28"/>
                <a:gd name="T3" fmla="*/ 14 h 14"/>
                <a:gd name="T4" fmla="*/ 2 w 28"/>
                <a:gd name="T5" fmla="*/ 8 h 14"/>
                <a:gd name="T6" fmla="*/ 2 w 28"/>
                <a:gd name="T7" fmla="*/ 8 h 14"/>
                <a:gd name="T8" fmla="*/ 4 w 28"/>
                <a:gd name="T9" fmla="*/ 4 h 14"/>
                <a:gd name="T10" fmla="*/ 4 w 28"/>
                <a:gd name="T11" fmla="*/ 4 h 14"/>
                <a:gd name="T12" fmla="*/ 8 w 28"/>
                <a:gd name="T13" fmla="*/ 2 h 14"/>
                <a:gd name="T14" fmla="*/ 8 w 28"/>
                <a:gd name="T15" fmla="*/ 2 h 14"/>
                <a:gd name="T16" fmla="*/ 14 w 28"/>
                <a:gd name="T17" fmla="*/ 0 h 14"/>
                <a:gd name="T18" fmla="*/ 14 w 28"/>
                <a:gd name="T19" fmla="*/ 0 h 14"/>
                <a:gd name="T20" fmla="*/ 18 w 28"/>
                <a:gd name="T21" fmla="*/ 2 h 14"/>
                <a:gd name="T22" fmla="*/ 18 w 28"/>
                <a:gd name="T23" fmla="*/ 2 h 14"/>
                <a:gd name="T24" fmla="*/ 22 w 28"/>
                <a:gd name="T25" fmla="*/ 4 h 14"/>
                <a:gd name="T26" fmla="*/ 22 w 28"/>
                <a:gd name="T27" fmla="*/ 4 h 14"/>
                <a:gd name="T28" fmla="*/ 26 w 28"/>
                <a:gd name="T29" fmla="*/ 8 h 14"/>
                <a:gd name="T30" fmla="*/ 26 w 28"/>
                <a:gd name="T31" fmla="*/ 8 h 14"/>
                <a:gd name="T32" fmla="*/ 28 w 28"/>
                <a:gd name="T33" fmla="*/ 14 h 14"/>
                <a:gd name="T34" fmla="*/ 0 w 2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4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3043238" y="2986088"/>
              <a:ext cx="73025" cy="73025"/>
            </a:xfrm>
            <a:custGeom>
              <a:avLst/>
              <a:gdLst>
                <a:gd name="T0" fmla="*/ 24 w 46"/>
                <a:gd name="T1" fmla="*/ 0 h 46"/>
                <a:gd name="T2" fmla="*/ 24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8 w 46"/>
                <a:gd name="T9" fmla="*/ 6 h 46"/>
                <a:gd name="T10" fmla="*/ 8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8 w 46"/>
                <a:gd name="T25" fmla="*/ 40 h 46"/>
                <a:gd name="T26" fmla="*/ 8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4 w 46"/>
                <a:gd name="T33" fmla="*/ 46 h 46"/>
                <a:gd name="T34" fmla="*/ 24 w 46"/>
                <a:gd name="T35" fmla="*/ 46 h 46"/>
                <a:gd name="T36" fmla="*/ 30 w 46"/>
                <a:gd name="T37" fmla="*/ 46 h 46"/>
                <a:gd name="T38" fmla="*/ 36 w 46"/>
                <a:gd name="T39" fmla="*/ 42 h 46"/>
                <a:gd name="T40" fmla="*/ 36 w 46"/>
                <a:gd name="T41" fmla="*/ 42 h 46"/>
                <a:gd name="T42" fmla="*/ 40 w 46"/>
                <a:gd name="T43" fmla="*/ 40 h 46"/>
                <a:gd name="T44" fmla="*/ 44 w 46"/>
                <a:gd name="T45" fmla="*/ 34 h 46"/>
                <a:gd name="T46" fmla="*/ 36 w 46"/>
                <a:gd name="T47" fmla="*/ 32 h 46"/>
                <a:gd name="T48" fmla="*/ 36 w 46"/>
                <a:gd name="T49" fmla="*/ 32 h 46"/>
                <a:gd name="T50" fmla="*/ 34 w 46"/>
                <a:gd name="T51" fmla="*/ 36 h 46"/>
                <a:gd name="T52" fmla="*/ 34 w 46"/>
                <a:gd name="T53" fmla="*/ 36 h 46"/>
                <a:gd name="T54" fmla="*/ 32 w 46"/>
                <a:gd name="T55" fmla="*/ 38 h 46"/>
                <a:gd name="T56" fmla="*/ 32 w 46"/>
                <a:gd name="T57" fmla="*/ 38 h 46"/>
                <a:gd name="T58" fmla="*/ 28 w 46"/>
                <a:gd name="T59" fmla="*/ 38 h 46"/>
                <a:gd name="T60" fmla="*/ 28 w 46"/>
                <a:gd name="T61" fmla="*/ 38 h 46"/>
                <a:gd name="T62" fmla="*/ 24 w 46"/>
                <a:gd name="T63" fmla="*/ 40 h 46"/>
                <a:gd name="T64" fmla="*/ 24 w 46"/>
                <a:gd name="T65" fmla="*/ 40 h 46"/>
                <a:gd name="T66" fmla="*/ 20 w 46"/>
                <a:gd name="T67" fmla="*/ 38 h 46"/>
                <a:gd name="T68" fmla="*/ 20 w 46"/>
                <a:gd name="T69" fmla="*/ 38 h 46"/>
                <a:gd name="T70" fmla="*/ 16 w 46"/>
                <a:gd name="T71" fmla="*/ 36 h 46"/>
                <a:gd name="T72" fmla="*/ 16 w 46"/>
                <a:gd name="T73" fmla="*/ 36 h 46"/>
                <a:gd name="T74" fmla="*/ 12 w 46"/>
                <a:gd name="T75" fmla="*/ 32 h 46"/>
                <a:gd name="T76" fmla="*/ 12 w 46"/>
                <a:gd name="T77" fmla="*/ 32 h 46"/>
                <a:gd name="T78" fmla="*/ 10 w 46"/>
                <a:gd name="T79" fmla="*/ 26 h 46"/>
                <a:gd name="T80" fmla="*/ 46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4 w 46"/>
                <a:gd name="T97" fmla="*/ 2 h 46"/>
                <a:gd name="T98" fmla="*/ 34 w 46"/>
                <a:gd name="T99" fmla="*/ 2 h 46"/>
                <a:gd name="T100" fmla="*/ 24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4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394176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8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6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4 w 46"/>
                <a:gd name="T45" fmla="*/ 60 h 62"/>
                <a:gd name="T46" fmla="*/ 40 w 46"/>
                <a:gd name="T47" fmla="*/ 58 h 62"/>
                <a:gd name="T48" fmla="*/ 46 w 46"/>
                <a:gd name="T49" fmla="*/ 52 h 62"/>
                <a:gd name="T50" fmla="*/ 46 w 46"/>
                <a:gd name="T51" fmla="*/ 44 h 62"/>
                <a:gd name="T52" fmla="*/ 46 w 46"/>
                <a:gd name="T53" fmla="*/ 38 h 62"/>
                <a:gd name="T54" fmla="*/ 42 w 46"/>
                <a:gd name="T55" fmla="*/ 32 h 62"/>
                <a:gd name="T56" fmla="*/ 36 w 46"/>
                <a:gd name="T57" fmla="*/ 30 h 62"/>
                <a:gd name="T58" fmla="*/ 28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4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6 w 46"/>
                <a:gd name="T71" fmla="*/ 12 h 62"/>
                <a:gd name="T72" fmla="*/ 24 w 46"/>
                <a:gd name="T73" fmla="*/ 10 h 62"/>
                <a:gd name="T74" fmla="*/ 30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6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2"/>
            <p:cNvSpPr>
              <a:spLocks/>
            </p:cNvSpPr>
            <p:nvPr/>
          </p:nvSpPr>
          <p:spPr bwMode="auto">
            <a:xfrm>
              <a:off x="394176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8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6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4 w 46"/>
                <a:gd name="T45" fmla="*/ 60 h 62"/>
                <a:gd name="T46" fmla="*/ 40 w 46"/>
                <a:gd name="T47" fmla="*/ 58 h 62"/>
                <a:gd name="T48" fmla="*/ 46 w 46"/>
                <a:gd name="T49" fmla="*/ 52 h 62"/>
                <a:gd name="T50" fmla="*/ 46 w 46"/>
                <a:gd name="T51" fmla="*/ 44 h 62"/>
                <a:gd name="T52" fmla="*/ 46 w 46"/>
                <a:gd name="T53" fmla="*/ 38 h 62"/>
                <a:gd name="T54" fmla="*/ 42 w 46"/>
                <a:gd name="T55" fmla="*/ 32 h 62"/>
                <a:gd name="T56" fmla="*/ 36 w 46"/>
                <a:gd name="T57" fmla="*/ 30 h 62"/>
                <a:gd name="T58" fmla="*/ 28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4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6 w 46"/>
                <a:gd name="T71" fmla="*/ 12 h 62"/>
                <a:gd name="T72" fmla="*/ 24 w 46"/>
                <a:gd name="T73" fmla="*/ 10 h 62"/>
                <a:gd name="T74" fmla="*/ 30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6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3"/>
            <p:cNvSpPr>
              <a:spLocks/>
            </p:cNvSpPr>
            <p:nvPr/>
          </p:nvSpPr>
          <p:spPr bwMode="auto">
            <a:xfrm>
              <a:off x="4024313" y="2963863"/>
              <a:ext cx="44450" cy="95250"/>
            </a:xfrm>
            <a:custGeom>
              <a:avLst/>
              <a:gdLst>
                <a:gd name="T0" fmla="*/ 14 w 28"/>
                <a:gd name="T1" fmla="*/ 0 h 60"/>
                <a:gd name="T2" fmla="*/ 4 w 28"/>
                <a:gd name="T3" fmla="*/ 0 h 60"/>
                <a:gd name="T4" fmla="*/ 4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4 w 28"/>
                <a:gd name="T11" fmla="*/ 22 h 60"/>
                <a:gd name="T12" fmla="*/ 4 w 28"/>
                <a:gd name="T13" fmla="*/ 50 h 60"/>
                <a:gd name="T14" fmla="*/ 4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8 w 28"/>
                <a:gd name="T21" fmla="*/ 58 h 60"/>
                <a:gd name="T22" fmla="*/ 8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2 w 28"/>
                <a:gd name="T33" fmla="*/ 58 h 60"/>
                <a:gd name="T34" fmla="*/ 22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2 w 28"/>
                <a:gd name="T43" fmla="*/ 50 h 60"/>
                <a:gd name="T44" fmla="*/ 22 w 28"/>
                <a:gd name="T45" fmla="*/ 50 h 60"/>
                <a:gd name="T46" fmla="*/ 18 w 28"/>
                <a:gd name="T47" fmla="*/ 52 h 60"/>
                <a:gd name="T48" fmla="*/ 18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4 w 28"/>
                <a:gd name="T55" fmla="*/ 46 h 60"/>
                <a:gd name="T56" fmla="*/ 14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4 w 28"/>
                <a:gd name="T63" fmla="*/ 14 h 60"/>
                <a:gd name="T64" fmla="*/ 14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4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4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4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4"/>
            <p:cNvSpPr>
              <a:spLocks/>
            </p:cNvSpPr>
            <p:nvPr/>
          </p:nvSpPr>
          <p:spPr bwMode="auto">
            <a:xfrm>
              <a:off x="4024313" y="2963863"/>
              <a:ext cx="44450" cy="95250"/>
            </a:xfrm>
            <a:custGeom>
              <a:avLst/>
              <a:gdLst>
                <a:gd name="T0" fmla="*/ 14 w 28"/>
                <a:gd name="T1" fmla="*/ 0 h 60"/>
                <a:gd name="T2" fmla="*/ 4 w 28"/>
                <a:gd name="T3" fmla="*/ 0 h 60"/>
                <a:gd name="T4" fmla="*/ 4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4 w 28"/>
                <a:gd name="T11" fmla="*/ 22 h 60"/>
                <a:gd name="T12" fmla="*/ 4 w 28"/>
                <a:gd name="T13" fmla="*/ 50 h 60"/>
                <a:gd name="T14" fmla="*/ 4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8 w 28"/>
                <a:gd name="T21" fmla="*/ 58 h 60"/>
                <a:gd name="T22" fmla="*/ 8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2 w 28"/>
                <a:gd name="T33" fmla="*/ 58 h 60"/>
                <a:gd name="T34" fmla="*/ 22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2 w 28"/>
                <a:gd name="T43" fmla="*/ 50 h 60"/>
                <a:gd name="T44" fmla="*/ 22 w 28"/>
                <a:gd name="T45" fmla="*/ 50 h 60"/>
                <a:gd name="T46" fmla="*/ 18 w 28"/>
                <a:gd name="T47" fmla="*/ 52 h 60"/>
                <a:gd name="T48" fmla="*/ 18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4 w 28"/>
                <a:gd name="T55" fmla="*/ 46 h 60"/>
                <a:gd name="T56" fmla="*/ 14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4 w 28"/>
                <a:gd name="T63" fmla="*/ 14 h 60"/>
                <a:gd name="T64" fmla="*/ 14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4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4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4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5"/>
            <p:cNvSpPr>
              <a:spLocks noEditPoints="1"/>
            </p:cNvSpPr>
            <p:nvPr/>
          </p:nvSpPr>
          <p:spPr bwMode="auto">
            <a:xfrm>
              <a:off x="4071938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0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2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4 w 46"/>
                <a:gd name="T15" fmla="*/ 14 h 46"/>
                <a:gd name="T16" fmla="*/ 10 w 46"/>
                <a:gd name="T17" fmla="*/ 20 h 46"/>
                <a:gd name="T18" fmla="*/ 22 w 46"/>
                <a:gd name="T19" fmla="*/ 0 h 46"/>
                <a:gd name="T20" fmla="*/ 14 w 46"/>
                <a:gd name="T21" fmla="*/ 2 h 46"/>
                <a:gd name="T22" fmla="*/ 6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6 w 46"/>
                <a:gd name="T31" fmla="*/ 40 h 46"/>
                <a:gd name="T32" fmla="*/ 14 w 46"/>
                <a:gd name="T33" fmla="*/ 44 h 46"/>
                <a:gd name="T34" fmla="*/ 22 w 46"/>
                <a:gd name="T35" fmla="*/ 46 h 46"/>
                <a:gd name="T36" fmla="*/ 34 w 46"/>
                <a:gd name="T37" fmla="*/ 42 h 46"/>
                <a:gd name="T38" fmla="*/ 40 w 46"/>
                <a:gd name="T39" fmla="*/ 40 h 46"/>
                <a:gd name="T40" fmla="*/ 34 w 46"/>
                <a:gd name="T41" fmla="*/ 32 h 46"/>
                <a:gd name="T42" fmla="*/ 32 w 46"/>
                <a:gd name="T43" fmla="*/ 36 h 46"/>
                <a:gd name="T44" fmla="*/ 30 w 46"/>
                <a:gd name="T45" fmla="*/ 38 h 46"/>
                <a:gd name="T46" fmla="*/ 26 w 46"/>
                <a:gd name="T47" fmla="*/ 38 h 46"/>
                <a:gd name="T48" fmla="*/ 22 w 46"/>
                <a:gd name="T49" fmla="*/ 40 h 46"/>
                <a:gd name="T50" fmla="*/ 18 w 46"/>
                <a:gd name="T51" fmla="*/ 38 h 46"/>
                <a:gd name="T52" fmla="*/ 14 w 46"/>
                <a:gd name="T53" fmla="*/ 36 h 46"/>
                <a:gd name="T54" fmla="*/ 10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2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10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6"/>
            <p:cNvSpPr>
              <a:spLocks/>
            </p:cNvSpPr>
            <p:nvPr/>
          </p:nvSpPr>
          <p:spPr bwMode="auto">
            <a:xfrm>
              <a:off x="4087813" y="2995613"/>
              <a:ext cx="41275" cy="22225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0 w 26"/>
                <a:gd name="T5" fmla="*/ 8 h 14"/>
                <a:gd name="T6" fmla="*/ 0 w 26"/>
                <a:gd name="T7" fmla="*/ 8 h 14"/>
                <a:gd name="T8" fmla="*/ 4 w 26"/>
                <a:gd name="T9" fmla="*/ 4 h 14"/>
                <a:gd name="T10" fmla="*/ 4 w 26"/>
                <a:gd name="T11" fmla="*/ 4 h 14"/>
                <a:gd name="T12" fmla="*/ 8 w 26"/>
                <a:gd name="T13" fmla="*/ 2 h 14"/>
                <a:gd name="T14" fmla="*/ 8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18 w 26"/>
                <a:gd name="T21" fmla="*/ 2 h 14"/>
                <a:gd name="T22" fmla="*/ 18 w 26"/>
                <a:gd name="T23" fmla="*/ 2 h 14"/>
                <a:gd name="T24" fmla="*/ 22 w 26"/>
                <a:gd name="T25" fmla="*/ 4 h 14"/>
                <a:gd name="T26" fmla="*/ 22 w 26"/>
                <a:gd name="T27" fmla="*/ 4 h 14"/>
                <a:gd name="T28" fmla="*/ 24 w 26"/>
                <a:gd name="T29" fmla="*/ 8 h 14"/>
                <a:gd name="T30" fmla="*/ 24 w 26"/>
                <a:gd name="T31" fmla="*/ 8 h 14"/>
                <a:gd name="T32" fmla="*/ 26 w 26"/>
                <a:gd name="T33" fmla="*/ 14 h 14"/>
                <a:gd name="T34" fmla="*/ 0 w 2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7"/>
            <p:cNvSpPr>
              <a:spLocks/>
            </p:cNvSpPr>
            <p:nvPr/>
          </p:nvSpPr>
          <p:spPr bwMode="auto">
            <a:xfrm>
              <a:off x="4071938" y="2986088"/>
              <a:ext cx="73025" cy="73025"/>
            </a:xfrm>
            <a:custGeom>
              <a:avLst/>
              <a:gdLst>
                <a:gd name="T0" fmla="*/ 22 w 46"/>
                <a:gd name="T1" fmla="*/ 0 h 46"/>
                <a:gd name="T2" fmla="*/ 22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6 w 46"/>
                <a:gd name="T9" fmla="*/ 6 h 46"/>
                <a:gd name="T10" fmla="*/ 6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6 w 46"/>
                <a:gd name="T25" fmla="*/ 40 h 46"/>
                <a:gd name="T26" fmla="*/ 6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2 w 46"/>
                <a:gd name="T33" fmla="*/ 46 h 46"/>
                <a:gd name="T34" fmla="*/ 22 w 46"/>
                <a:gd name="T35" fmla="*/ 46 h 46"/>
                <a:gd name="T36" fmla="*/ 30 w 46"/>
                <a:gd name="T37" fmla="*/ 46 h 46"/>
                <a:gd name="T38" fmla="*/ 34 w 46"/>
                <a:gd name="T39" fmla="*/ 42 h 46"/>
                <a:gd name="T40" fmla="*/ 34 w 46"/>
                <a:gd name="T41" fmla="*/ 42 h 46"/>
                <a:gd name="T42" fmla="*/ 40 w 46"/>
                <a:gd name="T43" fmla="*/ 40 h 46"/>
                <a:gd name="T44" fmla="*/ 42 w 46"/>
                <a:gd name="T45" fmla="*/ 34 h 46"/>
                <a:gd name="T46" fmla="*/ 34 w 46"/>
                <a:gd name="T47" fmla="*/ 32 h 46"/>
                <a:gd name="T48" fmla="*/ 34 w 46"/>
                <a:gd name="T49" fmla="*/ 32 h 46"/>
                <a:gd name="T50" fmla="*/ 32 w 46"/>
                <a:gd name="T51" fmla="*/ 36 h 46"/>
                <a:gd name="T52" fmla="*/ 32 w 46"/>
                <a:gd name="T53" fmla="*/ 36 h 46"/>
                <a:gd name="T54" fmla="*/ 30 w 46"/>
                <a:gd name="T55" fmla="*/ 38 h 46"/>
                <a:gd name="T56" fmla="*/ 30 w 46"/>
                <a:gd name="T57" fmla="*/ 38 h 46"/>
                <a:gd name="T58" fmla="*/ 26 w 46"/>
                <a:gd name="T59" fmla="*/ 38 h 46"/>
                <a:gd name="T60" fmla="*/ 26 w 46"/>
                <a:gd name="T61" fmla="*/ 38 h 46"/>
                <a:gd name="T62" fmla="*/ 22 w 46"/>
                <a:gd name="T63" fmla="*/ 40 h 46"/>
                <a:gd name="T64" fmla="*/ 22 w 46"/>
                <a:gd name="T65" fmla="*/ 40 h 46"/>
                <a:gd name="T66" fmla="*/ 18 w 46"/>
                <a:gd name="T67" fmla="*/ 38 h 46"/>
                <a:gd name="T68" fmla="*/ 18 w 46"/>
                <a:gd name="T69" fmla="*/ 38 h 46"/>
                <a:gd name="T70" fmla="*/ 14 w 46"/>
                <a:gd name="T71" fmla="*/ 36 h 46"/>
                <a:gd name="T72" fmla="*/ 14 w 46"/>
                <a:gd name="T73" fmla="*/ 36 h 46"/>
                <a:gd name="T74" fmla="*/ 10 w 46"/>
                <a:gd name="T75" fmla="*/ 32 h 46"/>
                <a:gd name="T76" fmla="*/ 10 w 46"/>
                <a:gd name="T77" fmla="*/ 32 h 46"/>
                <a:gd name="T78" fmla="*/ 10 w 46"/>
                <a:gd name="T79" fmla="*/ 26 h 46"/>
                <a:gd name="T80" fmla="*/ 44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2 w 46"/>
                <a:gd name="T97" fmla="*/ 2 h 46"/>
                <a:gd name="T98" fmla="*/ 32 w 46"/>
                <a:gd name="T99" fmla="*/ 2 h 46"/>
                <a:gd name="T100" fmla="*/ 22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8"/>
            <p:cNvSpPr>
              <a:spLocks noEditPoints="1"/>
            </p:cNvSpPr>
            <p:nvPr/>
          </p:nvSpPr>
          <p:spPr bwMode="auto">
            <a:xfrm>
              <a:off x="4154488" y="2986088"/>
              <a:ext cx="73025" cy="101600"/>
            </a:xfrm>
            <a:custGeom>
              <a:avLst/>
              <a:gdLst>
                <a:gd name="T0" fmla="*/ 22 w 46"/>
                <a:gd name="T1" fmla="*/ 38 h 64"/>
                <a:gd name="T2" fmla="*/ 18 w 46"/>
                <a:gd name="T3" fmla="*/ 38 h 64"/>
                <a:gd name="T4" fmla="*/ 16 w 46"/>
                <a:gd name="T5" fmla="*/ 36 h 64"/>
                <a:gd name="T6" fmla="*/ 12 w 46"/>
                <a:gd name="T7" fmla="*/ 32 h 64"/>
                <a:gd name="T8" fmla="*/ 10 w 46"/>
                <a:gd name="T9" fmla="*/ 16 h 64"/>
                <a:gd name="T10" fmla="*/ 12 w 46"/>
                <a:gd name="T11" fmla="*/ 14 h 64"/>
                <a:gd name="T12" fmla="*/ 14 w 46"/>
                <a:gd name="T13" fmla="*/ 10 h 64"/>
                <a:gd name="T14" fmla="*/ 18 w 46"/>
                <a:gd name="T15" fmla="*/ 8 h 64"/>
                <a:gd name="T16" fmla="*/ 22 w 46"/>
                <a:gd name="T17" fmla="*/ 8 h 64"/>
                <a:gd name="T18" fmla="*/ 28 w 46"/>
                <a:gd name="T19" fmla="*/ 10 h 64"/>
                <a:gd name="T20" fmla="*/ 32 w 46"/>
                <a:gd name="T21" fmla="*/ 12 h 64"/>
                <a:gd name="T22" fmla="*/ 34 w 46"/>
                <a:gd name="T23" fmla="*/ 18 h 64"/>
                <a:gd name="T24" fmla="*/ 36 w 46"/>
                <a:gd name="T25" fmla="*/ 22 h 64"/>
                <a:gd name="T26" fmla="*/ 36 w 46"/>
                <a:gd name="T27" fmla="*/ 28 h 64"/>
                <a:gd name="T28" fmla="*/ 32 w 46"/>
                <a:gd name="T29" fmla="*/ 34 h 64"/>
                <a:gd name="T30" fmla="*/ 28 w 46"/>
                <a:gd name="T31" fmla="*/ 36 h 64"/>
                <a:gd name="T32" fmla="*/ 22 w 46"/>
                <a:gd name="T33" fmla="*/ 38 h 64"/>
                <a:gd name="T34" fmla="*/ 24 w 46"/>
                <a:gd name="T35" fmla="*/ 0 h 64"/>
                <a:gd name="T36" fmla="*/ 16 w 46"/>
                <a:gd name="T37" fmla="*/ 2 h 64"/>
                <a:gd name="T38" fmla="*/ 8 w 46"/>
                <a:gd name="T39" fmla="*/ 8 h 64"/>
                <a:gd name="T40" fmla="*/ 0 w 46"/>
                <a:gd name="T41" fmla="*/ 0 h 64"/>
                <a:gd name="T42" fmla="*/ 10 w 46"/>
                <a:gd name="T43" fmla="*/ 64 h 64"/>
                <a:gd name="T44" fmla="*/ 10 w 46"/>
                <a:gd name="T45" fmla="*/ 36 h 64"/>
                <a:gd name="T46" fmla="*/ 16 w 46"/>
                <a:gd name="T47" fmla="*/ 44 h 64"/>
                <a:gd name="T48" fmla="*/ 26 w 46"/>
                <a:gd name="T49" fmla="*/ 46 h 64"/>
                <a:gd name="T50" fmla="*/ 34 w 46"/>
                <a:gd name="T51" fmla="*/ 44 h 64"/>
                <a:gd name="T52" fmla="*/ 40 w 46"/>
                <a:gd name="T53" fmla="*/ 40 h 64"/>
                <a:gd name="T54" fmla="*/ 44 w 46"/>
                <a:gd name="T55" fmla="*/ 32 h 64"/>
                <a:gd name="T56" fmla="*/ 46 w 46"/>
                <a:gd name="T57" fmla="*/ 22 h 64"/>
                <a:gd name="T58" fmla="*/ 44 w 46"/>
                <a:gd name="T59" fmla="*/ 14 h 64"/>
                <a:gd name="T60" fmla="*/ 40 w 46"/>
                <a:gd name="T61" fmla="*/ 6 h 64"/>
                <a:gd name="T62" fmla="*/ 32 w 46"/>
                <a:gd name="T63" fmla="*/ 2 h 64"/>
                <a:gd name="T64" fmla="*/ 24 w 46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64">
                  <a:moveTo>
                    <a:pt x="22" y="38"/>
                  </a:move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9"/>
            <p:cNvSpPr>
              <a:spLocks/>
            </p:cNvSpPr>
            <p:nvPr/>
          </p:nvSpPr>
          <p:spPr bwMode="auto">
            <a:xfrm>
              <a:off x="4170363" y="2998788"/>
              <a:ext cx="41275" cy="47625"/>
            </a:xfrm>
            <a:custGeom>
              <a:avLst/>
              <a:gdLst>
                <a:gd name="T0" fmla="*/ 12 w 26"/>
                <a:gd name="T1" fmla="*/ 30 h 30"/>
                <a:gd name="T2" fmla="*/ 12 w 26"/>
                <a:gd name="T3" fmla="*/ 30 h 30"/>
                <a:gd name="T4" fmla="*/ 8 w 26"/>
                <a:gd name="T5" fmla="*/ 30 h 30"/>
                <a:gd name="T6" fmla="*/ 8 w 26"/>
                <a:gd name="T7" fmla="*/ 30 h 30"/>
                <a:gd name="T8" fmla="*/ 6 w 26"/>
                <a:gd name="T9" fmla="*/ 28 h 30"/>
                <a:gd name="T10" fmla="*/ 6 w 26"/>
                <a:gd name="T11" fmla="*/ 28 h 30"/>
                <a:gd name="T12" fmla="*/ 2 w 26"/>
                <a:gd name="T13" fmla="*/ 24 h 30"/>
                <a:gd name="T14" fmla="*/ 2 w 26"/>
                <a:gd name="T15" fmla="*/ 24 h 30"/>
                <a:gd name="T16" fmla="*/ 0 w 26"/>
                <a:gd name="T17" fmla="*/ 20 h 30"/>
                <a:gd name="T18" fmla="*/ 0 w 26"/>
                <a:gd name="T19" fmla="*/ 8 h 30"/>
                <a:gd name="T20" fmla="*/ 0 w 26"/>
                <a:gd name="T21" fmla="*/ 8 h 30"/>
                <a:gd name="T22" fmla="*/ 2 w 26"/>
                <a:gd name="T23" fmla="*/ 6 h 30"/>
                <a:gd name="T24" fmla="*/ 2 w 26"/>
                <a:gd name="T25" fmla="*/ 6 h 30"/>
                <a:gd name="T26" fmla="*/ 4 w 26"/>
                <a:gd name="T27" fmla="*/ 2 h 30"/>
                <a:gd name="T28" fmla="*/ 4 w 26"/>
                <a:gd name="T29" fmla="*/ 2 h 30"/>
                <a:gd name="T30" fmla="*/ 8 w 26"/>
                <a:gd name="T31" fmla="*/ 0 h 30"/>
                <a:gd name="T32" fmla="*/ 8 w 26"/>
                <a:gd name="T33" fmla="*/ 0 h 30"/>
                <a:gd name="T34" fmla="*/ 12 w 26"/>
                <a:gd name="T35" fmla="*/ 0 h 30"/>
                <a:gd name="T36" fmla="*/ 12 w 26"/>
                <a:gd name="T37" fmla="*/ 0 h 30"/>
                <a:gd name="T38" fmla="*/ 18 w 26"/>
                <a:gd name="T39" fmla="*/ 2 h 30"/>
                <a:gd name="T40" fmla="*/ 18 w 26"/>
                <a:gd name="T41" fmla="*/ 2 h 30"/>
                <a:gd name="T42" fmla="*/ 22 w 26"/>
                <a:gd name="T43" fmla="*/ 4 h 30"/>
                <a:gd name="T44" fmla="*/ 22 w 26"/>
                <a:gd name="T45" fmla="*/ 4 h 30"/>
                <a:gd name="T46" fmla="*/ 24 w 26"/>
                <a:gd name="T47" fmla="*/ 10 h 30"/>
                <a:gd name="T48" fmla="*/ 24 w 26"/>
                <a:gd name="T49" fmla="*/ 10 h 30"/>
                <a:gd name="T50" fmla="*/ 26 w 26"/>
                <a:gd name="T51" fmla="*/ 14 h 30"/>
                <a:gd name="T52" fmla="*/ 26 w 26"/>
                <a:gd name="T53" fmla="*/ 14 h 30"/>
                <a:gd name="T54" fmla="*/ 26 w 26"/>
                <a:gd name="T55" fmla="*/ 20 h 30"/>
                <a:gd name="T56" fmla="*/ 26 w 26"/>
                <a:gd name="T57" fmla="*/ 20 h 30"/>
                <a:gd name="T58" fmla="*/ 22 w 26"/>
                <a:gd name="T59" fmla="*/ 26 h 30"/>
                <a:gd name="T60" fmla="*/ 22 w 26"/>
                <a:gd name="T61" fmla="*/ 26 h 30"/>
                <a:gd name="T62" fmla="*/ 18 w 26"/>
                <a:gd name="T63" fmla="*/ 28 h 30"/>
                <a:gd name="T64" fmla="*/ 18 w 26"/>
                <a:gd name="T65" fmla="*/ 28 h 30"/>
                <a:gd name="T66" fmla="*/ 12 w 26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2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0"/>
            <p:cNvSpPr>
              <a:spLocks/>
            </p:cNvSpPr>
            <p:nvPr/>
          </p:nvSpPr>
          <p:spPr bwMode="auto">
            <a:xfrm>
              <a:off x="4154488" y="2986088"/>
              <a:ext cx="73025" cy="101600"/>
            </a:xfrm>
            <a:custGeom>
              <a:avLst/>
              <a:gdLst>
                <a:gd name="T0" fmla="*/ 24 w 46"/>
                <a:gd name="T1" fmla="*/ 0 h 64"/>
                <a:gd name="T2" fmla="*/ 24 w 46"/>
                <a:gd name="T3" fmla="*/ 0 h 64"/>
                <a:gd name="T4" fmla="*/ 20 w 46"/>
                <a:gd name="T5" fmla="*/ 0 h 64"/>
                <a:gd name="T6" fmla="*/ 16 w 46"/>
                <a:gd name="T7" fmla="*/ 2 h 64"/>
                <a:gd name="T8" fmla="*/ 16 w 46"/>
                <a:gd name="T9" fmla="*/ 2 h 64"/>
                <a:gd name="T10" fmla="*/ 8 w 46"/>
                <a:gd name="T11" fmla="*/ 8 h 64"/>
                <a:gd name="T12" fmla="*/ 8 w 46"/>
                <a:gd name="T13" fmla="*/ 0 h 64"/>
                <a:gd name="T14" fmla="*/ 0 w 46"/>
                <a:gd name="T15" fmla="*/ 0 h 64"/>
                <a:gd name="T16" fmla="*/ 0 w 46"/>
                <a:gd name="T17" fmla="*/ 64 h 64"/>
                <a:gd name="T18" fmla="*/ 10 w 46"/>
                <a:gd name="T19" fmla="*/ 64 h 64"/>
                <a:gd name="T20" fmla="*/ 10 w 46"/>
                <a:gd name="T21" fmla="*/ 36 h 64"/>
                <a:gd name="T22" fmla="*/ 10 w 46"/>
                <a:gd name="T23" fmla="*/ 36 h 64"/>
                <a:gd name="T24" fmla="*/ 16 w 46"/>
                <a:gd name="T25" fmla="*/ 44 h 64"/>
                <a:gd name="T26" fmla="*/ 16 w 46"/>
                <a:gd name="T27" fmla="*/ 44 h 64"/>
                <a:gd name="T28" fmla="*/ 20 w 46"/>
                <a:gd name="T29" fmla="*/ 46 h 64"/>
                <a:gd name="T30" fmla="*/ 26 w 46"/>
                <a:gd name="T31" fmla="*/ 46 h 64"/>
                <a:gd name="T32" fmla="*/ 26 w 46"/>
                <a:gd name="T33" fmla="*/ 46 h 64"/>
                <a:gd name="T34" fmla="*/ 34 w 46"/>
                <a:gd name="T35" fmla="*/ 44 h 64"/>
                <a:gd name="T36" fmla="*/ 34 w 46"/>
                <a:gd name="T37" fmla="*/ 44 h 64"/>
                <a:gd name="T38" fmla="*/ 40 w 46"/>
                <a:gd name="T39" fmla="*/ 40 h 64"/>
                <a:gd name="T40" fmla="*/ 40 w 46"/>
                <a:gd name="T41" fmla="*/ 40 h 64"/>
                <a:gd name="T42" fmla="*/ 44 w 46"/>
                <a:gd name="T43" fmla="*/ 32 h 64"/>
                <a:gd name="T44" fmla="*/ 44 w 46"/>
                <a:gd name="T45" fmla="*/ 32 h 64"/>
                <a:gd name="T46" fmla="*/ 46 w 46"/>
                <a:gd name="T47" fmla="*/ 22 h 64"/>
                <a:gd name="T48" fmla="*/ 46 w 46"/>
                <a:gd name="T49" fmla="*/ 22 h 64"/>
                <a:gd name="T50" fmla="*/ 44 w 46"/>
                <a:gd name="T51" fmla="*/ 14 h 64"/>
                <a:gd name="T52" fmla="*/ 44 w 46"/>
                <a:gd name="T53" fmla="*/ 14 h 64"/>
                <a:gd name="T54" fmla="*/ 40 w 46"/>
                <a:gd name="T55" fmla="*/ 6 h 64"/>
                <a:gd name="T56" fmla="*/ 40 w 46"/>
                <a:gd name="T57" fmla="*/ 6 h 64"/>
                <a:gd name="T58" fmla="*/ 32 w 46"/>
                <a:gd name="T59" fmla="*/ 2 h 64"/>
                <a:gd name="T60" fmla="*/ 32 w 46"/>
                <a:gd name="T61" fmla="*/ 2 h 64"/>
                <a:gd name="T62" fmla="*/ 24 w 46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64"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1"/>
            <p:cNvSpPr>
              <a:spLocks/>
            </p:cNvSpPr>
            <p:nvPr/>
          </p:nvSpPr>
          <p:spPr bwMode="auto">
            <a:xfrm>
              <a:off x="4262438" y="2963863"/>
              <a:ext cx="79375" cy="95250"/>
            </a:xfrm>
            <a:custGeom>
              <a:avLst/>
              <a:gdLst>
                <a:gd name="T0" fmla="*/ 50 w 50"/>
                <a:gd name="T1" fmla="*/ 0 h 60"/>
                <a:gd name="T2" fmla="*/ 0 w 50"/>
                <a:gd name="T3" fmla="*/ 0 h 60"/>
                <a:gd name="T4" fmla="*/ 0 w 50"/>
                <a:gd name="T5" fmla="*/ 8 h 60"/>
                <a:gd name="T6" fmla="*/ 20 w 50"/>
                <a:gd name="T7" fmla="*/ 8 h 60"/>
                <a:gd name="T8" fmla="*/ 20 w 50"/>
                <a:gd name="T9" fmla="*/ 60 h 60"/>
                <a:gd name="T10" fmla="*/ 30 w 50"/>
                <a:gd name="T11" fmla="*/ 60 h 60"/>
                <a:gd name="T12" fmla="*/ 30 w 50"/>
                <a:gd name="T13" fmla="*/ 8 h 60"/>
                <a:gd name="T14" fmla="*/ 50 w 50"/>
                <a:gd name="T15" fmla="*/ 8 h 60"/>
                <a:gd name="T16" fmla="*/ 50 w 50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0">
                  <a:moveTo>
                    <a:pt x="5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0" y="8"/>
                  </a:lnTo>
                  <a:lnTo>
                    <a:pt x="20" y="60"/>
                  </a:lnTo>
                  <a:lnTo>
                    <a:pt x="30" y="60"/>
                  </a:lnTo>
                  <a:lnTo>
                    <a:pt x="30" y="8"/>
                  </a:lnTo>
                  <a:lnTo>
                    <a:pt x="50" y="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2"/>
            <p:cNvSpPr>
              <a:spLocks/>
            </p:cNvSpPr>
            <p:nvPr/>
          </p:nvSpPr>
          <p:spPr bwMode="auto">
            <a:xfrm>
              <a:off x="4262438" y="2963863"/>
              <a:ext cx="79375" cy="95250"/>
            </a:xfrm>
            <a:custGeom>
              <a:avLst/>
              <a:gdLst>
                <a:gd name="T0" fmla="*/ 50 w 50"/>
                <a:gd name="T1" fmla="*/ 0 h 60"/>
                <a:gd name="T2" fmla="*/ 0 w 50"/>
                <a:gd name="T3" fmla="*/ 0 h 60"/>
                <a:gd name="T4" fmla="*/ 0 w 50"/>
                <a:gd name="T5" fmla="*/ 8 h 60"/>
                <a:gd name="T6" fmla="*/ 20 w 50"/>
                <a:gd name="T7" fmla="*/ 8 h 60"/>
                <a:gd name="T8" fmla="*/ 20 w 50"/>
                <a:gd name="T9" fmla="*/ 60 h 60"/>
                <a:gd name="T10" fmla="*/ 30 w 50"/>
                <a:gd name="T11" fmla="*/ 60 h 60"/>
                <a:gd name="T12" fmla="*/ 30 w 50"/>
                <a:gd name="T13" fmla="*/ 8 h 60"/>
                <a:gd name="T14" fmla="*/ 50 w 50"/>
                <a:gd name="T15" fmla="*/ 8 h 60"/>
                <a:gd name="T16" fmla="*/ 50 w 50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0">
                  <a:moveTo>
                    <a:pt x="5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0" y="8"/>
                  </a:lnTo>
                  <a:lnTo>
                    <a:pt x="20" y="60"/>
                  </a:lnTo>
                  <a:lnTo>
                    <a:pt x="30" y="60"/>
                  </a:lnTo>
                  <a:lnTo>
                    <a:pt x="30" y="8"/>
                  </a:lnTo>
                  <a:lnTo>
                    <a:pt x="50" y="8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3"/>
            <p:cNvSpPr>
              <a:spLocks/>
            </p:cNvSpPr>
            <p:nvPr/>
          </p:nvSpPr>
          <p:spPr bwMode="auto">
            <a:xfrm>
              <a:off x="4332288" y="2986088"/>
              <a:ext cx="111125" cy="73025"/>
            </a:xfrm>
            <a:custGeom>
              <a:avLst/>
              <a:gdLst>
                <a:gd name="T0" fmla="*/ 70 w 70"/>
                <a:gd name="T1" fmla="*/ 0 h 46"/>
                <a:gd name="T2" fmla="*/ 60 w 70"/>
                <a:gd name="T3" fmla="*/ 0 h 46"/>
                <a:gd name="T4" fmla="*/ 46 w 70"/>
                <a:gd name="T5" fmla="*/ 36 h 46"/>
                <a:gd name="T6" fmla="*/ 40 w 70"/>
                <a:gd name="T7" fmla="*/ 20 h 46"/>
                <a:gd name="T8" fmla="*/ 48 w 70"/>
                <a:gd name="T9" fmla="*/ 0 h 46"/>
                <a:gd name="T10" fmla="*/ 40 w 70"/>
                <a:gd name="T11" fmla="*/ 0 h 46"/>
                <a:gd name="T12" fmla="*/ 36 w 70"/>
                <a:gd name="T13" fmla="*/ 14 h 46"/>
                <a:gd name="T14" fmla="*/ 30 w 70"/>
                <a:gd name="T15" fmla="*/ 0 h 46"/>
                <a:gd name="T16" fmla="*/ 22 w 70"/>
                <a:gd name="T17" fmla="*/ 0 h 46"/>
                <a:gd name="T18" fmla="*/ 30 w 70"/>
                <a:gd name="T19" fmla="*/ 20 h 46"/>
                <a:gd name="T20" fmla="*/ 24 w 70"/>
                <a:gd name="T21" fmla="*/ 36 h 46"/>
                <a:gd name="T22" fmla="*/ 10 w 70"/>
                <a:gd name="T23" fmla="*/ 0 h 46"/>
                <a:gd name="T24" fmla="*/ 0 w 70"/>
                <a:gd name="T25" fmla="*/ 0 h 46"/>
                <a:gd name="T26" fmla="*/ 20 w 70"/>
                <a:gd name="T27" fmla="*/ 46 h 46"/>
                <a:gd name="T28" fmla="*/ 28 w 70"/>
                <a:gd name="T29" fmla="*/ 46 h 46"/>
                <a:gd name="T30" fmla="*/ 36 w 70"/>
                <a:gd name="T31" fmla="*/ 24 h 46"/>
                <a:gd name="T32" fmla="*/ 44 w 70"/>
                <a:gd name="T33" fmla="*/ 46 h 46"/>
                <a:gd name="T34" fmla="*/ 52 w 70"/>
                <a:gd name="T35" fmla="*/ 46 h 46"/>
                <a:gd name="T36" fmla="*/ 70 w 70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46">
                  <a:moveTo>
                    <a:pt x="70" y="0"/>
                  </a:moveTo>
                  <a:lnTo>
                    <a:pt x="60" y="0"/>
                  </a:lnTo>
                  <a:lnTo>
                    <a:pt x="46" y="36"/>
                  </a:lnTo>
                  <a:lnTo>
                    <a:pt x="40" y="2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6" y="14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30" y="20"/>
                  </a:lnTo>
                  <a:lnTo>
                    <a:pt x="24" y="36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0" y="46"/>
                  </a:lnTo>
                  <a:lnTo>
                    <a:pt x="28" y="46"/>
                  </a:lnTo>
                  <a:lnTo>
                    <a:pt x="36" y="24"/>
                  </a:lnTo>
                  <a:lnTo>
                    <a:pt x="44" y="46"/>
                  </a:lnTo>
                  <a:lnTo>
                    <a:pt x="52" y="4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4"/>
            <p:cNvSpPr>
              <a:spLocks/>
            </p:cNvSpPr>
            <p:nvPr/>
          </p:nvSpPr>
          <p:spPr bwMode="auto">
            <a:xfrm>
              <a:off x="4332288" y="2986088"/>
              <a:ext cx="111125" cy="73025"/>
            </a:xfrm>
            <a:custGeom>
              <a:avLst/>
              <a:gdLst>
                <a:gd name="T0" fmla="*/ 70 w 70"/>
                <a:gd name="T1" fmla="*/ 0 h 46"/>
                <a:gd name="T2" fmla="*/ 60 w 70"/>
                <a:gd name="T3" fmla="*/ 0 h 46"/>
                <a:gd name="T4" fmla="*/ 46 w 70"/>
                <a:gd name="T5" fmla="*/ 36 h 46"/>
                <a:gd name="T6" fmla="*/ 40 w 70"/>
                <a:gd name="T7" fmla="*/ 20 h 46"/>
                <a:gd name="T8" fmla="*/ 48 w 70"/>
                <a:gd name="T9" fmla="*/ 0 h 46"/>
                <a:gd name="T10" fmla="*/ 40 w 70"/>
                <a:gd name="T11" fmla="*/ 0 h 46"/>
                <a:gd name="T12" fmla="*/ 36 w 70"/>
                <a:gd name="T13" fmla="*/ 14 h 46"/>
                <a:gd name="T14" fmla="*/ 30 w 70"/>
                <a:gd name="T15" fmla="*/ 0 h 46"/>
                <a:gd name="T16" fmla="*/ 22 w 70"/>
                <a:gd name="T17" fmla="*/ 0 h 46"/>
                <a:gd name="T18" fmla="*/ 30 w 70"/>
                <a:gd name="T19" fmla="*/ 20 h 46"/>
                <a:gd name="T20" fmla="*/ 24 w 70"/>
                <a:gd name="T21" fmla="*/ 36 h 46"/>
                <a:gd name="T22" fmla="*/ 10 w 70"/>
                <a:gd name="T23" fmla="*/ 0 h 46"/>
                <a:gd name="T24" fmla="*/ 0 w 70"/>
                <a:gd name="T25" fmla="*/ 0 h 46"/>
                <a:gd name="T26" fmla="*/ 20 w 70"/>
                <a:gd name="T27" fmla="*/ 46 h 46"/>
                <a:gd name="T28" fmla="*/ 28 w 70"/>
                <a:gd name="T29" fmla="*/ 46 h 46"/>
                <a:gd name="T30" fmla="*/ 36 w 70"/>
                <a:gd name="T31" fmla="*/ 24 h 46"/>
                <a:gd name="T32" fmla="*/ 44 w 70"/>
                <a:gd name="T33" fmla="*/ 46 h 46"/>
                <a:gd name="T34" fmla="*/ 52 w 70"/>
                <a:gd name="T35" fmla="*/ 46 h 46"/>
                <a:gd name="T36" fmla="*/ 70 w 70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46">
                  <a:moveTo>
                    <a:pt x="70" y="0"/>
                  </a:moveTo>
                  <a:lnTo>
                    <a:pt x="60" y="0"/>
                  </a:lnTo>
                  <a:lnTo>
                    <a:pt x="46" y="36"/>
                  </a:lnTo>
                  <a:lnTo>
                    <a:pt x="40" y="2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6" y="14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30" y="20"/>
                  </a:lnTo>
                  <a:lnTo>
                    <a:pt x="24" y="36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0" y="46"/>
                  </a:lnTo>
                  <a:lnTo>
                    <a:pt x="28" y="46"/>
                  </a:lnTo>
                  <a:lnTo>
                    <a:pt x="36" y="24"/>
                  </a:lnTo>
                  <a:lnTo>
                    <a:pt x="44" y="46"/>
                  </a:lnTo>
                  <a:lnTo>
                    <a:pt x="52" y="46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5"/>
            <p:cNvSpPr>
              <a:spLocks noEditPoints="1"/>
            </p:cNvSpPr>
            <p:nvPr/>
          </p:nvSpPr>
          <p:spPr bwMode="auto">
            <a:xfrm>
              <a:off x="4446588" y="2986088"/>
              <a:ext cx="69850" cy="73025"/>
            </a:xfrm>
            <a:custGeom>
              <a:avLst/>
              <a:gdLst>
                <a:gd name="T0" fmla="*/ 22 w 44"/>
                <a:gd name="T1" fmla="*/ 38 h 46"/>
                <a:gd name="T2" fmla="*/ 16 w 44"/>
                <a:gd name="T3" fmla="*/ 36 h 46"/>
                <a:gd name="T4" fmla="*/ 12 w 44"/>
                <a:gd name="T5" fmla="*/ 34 h 46"/>
                <a:gd name="T6" fmla="*/ 10 w 44"/>
                <a:gd name="T7" fmla="*/ 30 h 46"/>
                <a:gd name="T8" fmla="*/ 8 w 44"/>
                <a:gd name="T9" fmla="*/ 24 h 46"/>
                <a:gd name="T10" fmla="*/ 10 w 44"/>
                <a:gd name="T11" fmla="*/ 18 h 46"/>
                <a:gd name="T12" fmla="*/ 12 w 44"/>
                <a:gd name="T13" fmla="*/ 12 h 46"/>
                <a:gd name="T14" fmla="*/ 18 w 44"/>
                <a:gd name="T15" fmla="*/ 10 h 46"/>
                <a:gd name="T16" fmla="*/ 22 w 44"/>
                <a:gd name="T17" fmla="*/ 8 h 46"/>
                <a:gd name="T18" fmla="*/ 28 w 44"/>
                <a:gd name="T19" fmla="*/ 10 h 46"/>
                <a:gd name="T20" fmla="*/ 32 w 44"/>
                <a:gd name="T21" fmla="*/ 12 h 46"/>
                <a:gd name="T22" fmla="*/ 34 w 44"/>
                <a:gd name="T23" fmla="*/ 18 h 46"/>
                <a:gd name="T24" fmla="*/ 36 w 44"/>
                <a:gd name="T25" fmla="*/ 24 h 46"/>
                <a:gd name="T26" fmla="*/ 34 w 44"/>
                <a:gd name="T27" fmla="*/ 28 h 46"/>
                <a:gd name="T28" fmla="*/ 32 w 44"/>
                <a:gd name="T29" fmla="*/ 34 h 46"/>
                <a:gd name="T30" fmla="*/ 28 w 44"/>
                <a:gd name="T31" fmla="*/ 36 h 46"/>
                <a:gd name="T32" fmla="*/ 22 w 44"/>
                <a:gd name="T33" fmla="*/ 0 h 46"/>
                <a:gd name="T34" fmla="*/ 12 w 44"/>
                <a:gd name="T35" fmla="*/ 2 h 46"/>
                <a:gd name="T36" fmla="*/ 6 w 44"/>
                <a:gd name="T37" fmla="*/ 6 h 46"/>
                <a:gd name="T38" fmla="*/ 2 w 44"/>
                <a:gd name="T39" fmla="*/ 14 h 46"/>
                <a:gd name="T40" fmla="*/ 0 w 44"/>
                <a:gd name="T41" fmla="*/ 24 h 46"/>
                <a:gd name="T42" fmla="*/ 2 w 44"/>
                <a:gd name="T43" fmla="*/ 32 h 46"/>
                <a:gd name="T44" fmla="*/ 6 w 44"/>
                <a:gd name="T45" fmla="*/ 40 h 46"/>
                <a:gd name="T46" fmla="*/ 12 w 44"/>
                <a:gd name="T47" fmla="*/ 44 h 46"/>
                <a:gd name="T48" fmla="*/ 22 w 44"/>
                <a:gd name="T49" fmla="*/ 46 h 46"/>
                <a:gd name="T50" fmla="*/ 32 w 44"/>
                <a:gd name="T51" fmla="*/ 44 h 46"/>
                <a:gd name="T52" fmla="*/ 38 w 44"/>
                <a:gd name="T53" fmla="*/ 40 h 46"/>
                <a:gd name="T54" fmla="*/ 44 w 44"/>
                <a:gd name="T55" fmla="*/ 32 h 46"/>
                <a:gd name="T56" fmla="*/ 44 w 44"/>
                <a:gd name="T57" fmla="*/ 24 h 46"/>
                <a:gd name="T58" fmla="*/ 44 w 44"/>
                <a:gd name="T59" fmla="*/ 14 h 46"/>
                <a:gd name="T60" fmla="*/ 38 w 44"/>
                <a:gd name="T61" fmla="*/ 6 h 46"/>
                <a:gd name="T62" fmla="*/ 32 w 44"/>
                <a:gd name="T63" fmla="*/ 2 h 46"/>
                <a:gd name="T64" fmla="*/ 22 w 44"/>
                <a:gd name="T6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46">
                  <a:moveTo>
                    <a:pt x="22" y="38"/>
                  </a:moveTo>
                  <a:lnTo>
                    <a:pt x="22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6"/>
            <p:cNvSpPr>
              <a:spLocks/>
            </p:cNvSpPr>
            <p:nvPr/>
          </p:nvSpPr>
          <p:spPr bwMode="auto">
            <a:xfrm>
              <a:off x="4459288" y="2998788"/>
              <a:ext cx="44450" cy="47625"/>
            </a:xfrm>
            <a:custGeom>
              <a:avLst/>
              <a:gdLst>
                <a:gd name="T0" fmla="*/ 14 w 28"/>
                <a:gd name="T1" fmla="*/ 30 h 30"/>
                <a:gd name="T2" fmla="*/ 14 w 28"/>
                <a:gd name="T3" fmla="*/ 30 h 30"/>
                <a:gd name="T4" fmla="*/ 8 w 28"/>
                <a:gd name="T5" fmla="*/ 28 h 30"/>
                <a:gd name="T6" fmla="*/ 8 w 28"/>
                <a:gd name="T7" fmla="*/ 28 h 30"/>
                <a:gd name="T8" fmla="*/ 4 w 28"/>
                <a:gd name="T9" fmla="*/ 26 h 30"/>
                <a:gd name="T10" fmla="*/ 4 w 28"/>
                <a:gd name="T11" fmla="*/ 26 h 30"/>
                <a:gd name="T12" fmla="*/ 2 w 28"/>
                <a:gd name="T13" fmla="*/ 22 h 30"/>
                <a:gd name="T14" fmla="*/ 2 w 28"/>
                <a:gd name="T15" fmla="*/ 22 h 30"/>
                <a:gd name="T16" fmla="*/ 0 w 28"/>
                <a:gd name="T17" fmla="*/ 16 h 30"/>
                <a:gd name="T18" fmla="*/ 0 w 28"/>
                <a:gd name="T19" fmla="*/ 16 h 30"/>
                <a:gd name="T20" fmla="*/ 2 w 28"/>
                <a:gd name="T21" fmla="*/ 10 h 30"/>
                <a:gd name="T22" fmla="*/ 2 w 28"/>
                <a:gd name="T23" fmla="*/ 10 h 30"/>
                <a:gd name="T24" fmla="*/ 4 w 28"/>
                <a:gd name="T25" fmla="*/ 4 h 30"/>
                <a:gd name="T26" fmla="*/ 4 w 28"/>
                <a:gd name="T27" fmla="*/ 4 h 30"/>
                <a:gd name="T28" fmla="*/ 10 w 28"/>
                <a:gd name="T29" fmla="*/ 2 h 30"/>
                <a:gd name="T30" fmla="*/ 10 w 28"/>
                <a:gd name="T31" fmla="*/ 2 h 30"/>
                <a:gd name="T32" fmla="*/ 14 w 28"/>
                <a:gd name="T33" fmla="*/ 0 h 30"/>
                <a:gd name="T34" fmla="*/ 14 w 28"/>
                <a:gd name="T35" fmla="*/ 0 h 30"/>
                <a:gd name="T36" fmla="*/ 20 w 28"/>
                <a:gd name="T37" fmla="*/ 2 h 30"/>
                <a:gd name="T38" fmla="*/ 20 w 28"/>
                <a:gd name="T39" fmla="*/ 2 h 30"/>
                <a:gd name="T40" fmla="*/ 24 w 28"/>
                <a:gd name="T41" fmla="*/ 4 h 30"/>
                <a:gd name="T42" fmla="*/ 24 w 28"/>
                <a:gd name="T43" fmla="*/ 4 h 30"/>
                <a:gd name="T44" fmla="*/ 26 w 28"/>
                <a:gd name="T45" fmla="*/ 10 h 30"/>
                <a:gd name="T46" fmla="*/ 26 w 28"/>
                <a:gd name="T47" fmla="*/ 10 h 30"/>
                <a:gd name="T48" fmla="*/ 28 w 28"/>
                <a:gd name="T49" fmla="*/ 16 h 30"/>
                <a:gd name="T50" fmla="*/ 28 w 28"/>
                <a:gd name="T51" fmla="*/ 16 h 30"/>
                <a:gd name="T52" fmla="*/ 26 w 28"/>
                <a:gd name="T53" fmla="*/ 20 h 30"/>
                <a:gd name="T54" fmla="*/ 26 w 28"/>
                <a:gd name="T55" fmla="*/ 20 h 30"/>
                <a:gd name="T56" fmla="*/ 24 w 28"/>
                <a:gd name="T57" fmla="*/ 26 h 30"/>
                <a:gd name="T58" fmla="*/ 24 w 28"/>
                <a:gd name="T59" fmla="*/ 26 h 30"/>
                <a:gd name="T60" fmla="*/ 20 w 28"/>
                <a:gd name="T61" fmla="*/ 28 h 30"/>
                <a:gd name="T62" fmla="*/ 20 w 28"/>
                <a:gd name="T63" fmla="*/ 28 h 30"/>
                <a:gd name="T64" fmla="*/ 14 w 28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lnTo>
                    <a:pt x="14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>
              <a:off x="4446588" y="29860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12 w 44"/>
                <a:gd name="T7" fmla="*/ 2 h 46"/>
                <a:gd name="T8" fmla="*/ 6 w 44"/>
                <a:gd name="T9" fmla="*/ 6 h 46"/>
                <a:gd name="T10" fmla="*/ 6 w 44"/>
                <a:gd name="T11" fmla="*/ 6 h 46"/>
                <a:gd name="T12" fmla="*/ 2 w 44"/>
                <a:gd name="T13" fmla="*/ 14 h 46"/>
                <a:gd name="T14" fmla="*/ 2 w 44"/>
                <a:gd name="T15" fmla="*/ 14 h 46"/>
                <a:gd name="T16" fmla="*/ 0 w 44"/>
                <a:gd name="T17" fmla="*/ 24 h 46"/>
                <a:gd name="T18" fmla="*/ 0 w 44"/>
                <a:gd name="T19" fmla="*/ 24 h 46"/>
                <a:gd name="T20" fmla="*/ 2 w 44"/>
                <a:gd name="T21" fmla="*/ 32 h 46"/>
                <a:gd name="T22" fmla="*/ 2 w 44"/>
                <a:gd name="T23" fmla="*/ 32 h 46"/>
                <a:gd name="T24" fmla="*/ 6 w 44"/>
                <a:gd name="T25" fmla="*/ 40 h 46"/>
                <a:gd name="T26" fmla="*/ 6 w 44"/>
                <a:gd name="T27" fmla="*/ 40 h 46"/>
                <a:gd name="T28" fmla="*/ 12 w 44"/>
                <a:gd name="T29" fmla="*/ 44 h 46"/>
                <a:gd name="T30" fmla="*/ 12 w 44"/>
                <a:gd name="T31" fmla="*/ 44 h 46"/>
                <a:gd name="T32" fmla="*/ 22 w 44"/>
                <a:gd name="T33" fmla="*/ 46 h 46"/>
                <a:gd name="T34" fmla="*/ 22 w 44"/>
                <a:gd name="T35" fmla="*/ 46 h 46"/>
                <a:gd name="T36" fmla="*/ 32 w 44"/>
                <a:gd name="T37" fmla="*/ 44 h 46"/>
                <a:gd name="T38" fmla="*/ 32 w 44"/>
                <a:gd name="T39" fmla="*/ 44 h 46"/>
                <a:gd name="T40" fmla="*/ 38 w 44"/>
                <a:gd name="T41" fmla="*/ 40 h 46"/>
                <a:gd name="T42" fmla="*/ 38 w 44"/>
                <a:gd name="T43" fmla="*/ 40 h 46"/>
                <a:gd name="T44" fmla="*/ 44 w 44"/>
                <a:gd name="T45" fmla="*/ 32 h 46"/>
                <a:gd name="T46" fmla="*/ 44 w 44"/>
                <a:gd name="T47" fmla="*/ 32 h 46"/>
                <a:gd name="T48" fmla="*/ 44 w 44"/>
                <a:gd name="T49" fmla="*/ 24 h 46"/>
                <a:gd name="T50" fmla="*/ 44 w 44"/>
                <a:gd name="T51" fmla="*/ 24 h 46"/>
                <a:gd name="T52" fmla="*/ 44 w 44"/>
                <a:gd name="T53" fmla="*/ 14 h 46"/>
                <a:gd name="T54" fmla="*/ 44 w 44"/>
                <a:gd name="T55" fmla="*/ 14 h 46"/>
                <a:gd name="T56" fmla="*/ 38 w 44"/>
                <a:gd name="T57" fmla="*/ 6 h 46"/>
                <a:gd name="T58" fmla="*/ 38 w 44"/>
                <a:gd name="T59" fmla="*/ 6 h 46"/>
                <a:gd name="T60" fmla="*/ 32 w 44"/>
                <a:gd name="T61" fmla="*/ 2 h 46"/>
                <a:gd name="T62" fmla="*/ 32 w 44"/>
                <a:gd name="T63" fmla="*/ 2 h 46"/>
                <a:gd name="T64" fmla="*/ 22 w 44"/>
                <a:gd name="T6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>
              <a:off x="5291138" y="2960688"/>
              <a:ext cx="76200" cy="98425"/>
            </a:xfrm>
            <a:custGeom>
              <a:avLst/>
              <a:gdLst>
                <a:gd name="T0" fmla="*/ 24 w 48"/>
                <a:gd name="T1" fmla="*/ 0 h 62"/>
                <a:gd name="T2" fmla="*/ 16 w 48"/>
                <a:gd name="T3" fmla="*/ 2 h 62"/>
                <a:gd name="T4" fmla="*/ 10 w 48"/>
                <a:gd name="T5" fmla="*/ 6 h 62"/>
                <a:gd name="T6" fmla="*/ 4 w 48"/>
                <a:gd name="T7" fmla="*/ 12 h 62"/>
                <a:gd name="T8" fmla="*/ 2 w 48"/>
                <a:gd name="T9" fmla="*/ 18 h 62"/>
                <a:gd name="T10" fmla="*/ 4 w 48"/>
                <a:gd name="T11" fmla="*/ 24 h 62"/>
                <a:gd name="T12" fmla="*/ 8 w 48"/>
                <a:gd name="T13" fmla="*/ 30 h 62"/>
                <a:gd name="T14" fmla="*/ 12 w 48"/>
                <a:gd name="T15" fmla="*/ 32 h 62"/>
                <a:gd name="T16" fmla="*/ 20 w 48"/>
                <a:gd name="T17" fmla="*/ 34 h 62"/>
                <a:gd name="T18" fmla="*/ 28 w 48"/>
                <a:gd name="T19" fmla="*/ 36 h 62"/>
                <a:gd name="T20" fmla="*/ 32 w 48"/>
                <a:gd name="T21" fmla="*/ 38 h 62"/>
                <a:gd name="T22" fmla="*/ 36 w 48"/>
                <a:gd name="T23" fmla="*/ 42 h 62"/>
                <a:gd name="T24" fmla="*/ 38 w 48"/>
                <a:gd name="T25" fmla="*/ 46 h 62"/>
                <a:gd name="T26" fmla="*/ 34 w 48"/>
                <a:gd name="T27" fmla="*/ 52 h 62"/>
                <a:gd name="T28" fmla="*/ 30 w 48"/>
                <a:gd name="T29" fmla="*/ 52 h 62"/>
                <a:gd name="T30" fmla="*/ 26 w 48"/>
                <a:gd name="T31" fmla="*/ 54 h 62"/>
                <a:gd name="T32" fmla="*/ 18 w 48"/>
                <a:gd name="T33" fmla="*/ 52 h 62"/>
                <a:gd name="T34" fmla="*/ 12 w 48"/>
                <a:gd name="T35" fmla="*/ 50 h 62"/>
                <a:gd name="T36" fmla="*/ 8 w 48"/>
                <a:gd name="T37" fmla="*/ 48 h 62"/>
                <a:gd name="T38" fmla="*/ 0 w 48"/>
                <a:gd name="T39" fmla="*/ 54 h 62"/>
                <a:gd name="T40" fmla="*/ 12 w 48"/>
                <a:gd name="T41" fmla="*/ 60 h 62"/>
                <a:gd name="T42" fmla="*/ 26 w 48"/>
                <a:gd name="T43" fmla="*/ 62 h 62"/>
                <a:gd name="T44" fmla="*/ 34 w 48"/>
                <a:gd name="T45" fmla="*/ 60 h 62"/>
                <a:gd name="T46" fmla="*/ 40 w 48"/>
                <a:gd name="T47" fmla="*/ 58 h 62"/>
                <a:gd name="T48" fmla="*/ 46 w 48"/>
                <a:gd name="T49" fmla="*/ 52 h 62"/>
                <a:gd name="T50" fmla="*/ 48 w 48"/>
                <a:gd name="T51" fmla="*/ 44 h 62"/>
                <a:gd name="T52" fmla="*/ 46 w 48"/>
                <a:gd name="T53" fmla="*/ 38 h 62"/>
                <a:gd name="T54" fmla="*/ 42 w 48"/>
                <a:gd name="T55" fmla="*/ 32 h 62"/>
                <a:gd name="T56" fmla="*/ 36 w 48"/>
                <a:gd name="T57" fmla="*/ 30 h 62"/>
                <a:gd name="T58" fmla="*/ 28 w 48"/>
                <a:gd name="T59" fmla="*/ 28 h 62"/>
                <a:gd name="T60" fmla="*/ 20 w 48"/>
                <a:gd name="T61" fmla="*/ 26 h 62"/>
                <a:gd name="T62" fmla="*/ 16 w 48"/>
                <a:gd name="T63" fmla="*/ 24 h 62"/>
                <a:gd name="T64" fmla="*/ 14 w 48"/>
                <a:gd name="T65" fmla="*/ 20 h 62"/>
                <a:gd name="T66" fmla="*/ 12 w 48"/>
                <a:gd name="T67" fmla="*/ 18 h 62"/>
                <a:gd name="T68" fmla="*/ 14 w 48"/>
                <a:gd name="T69" fmla="*/ 14 h 62"/>
                <a:gd name="T70" fmla="*/ 16 w 48"/>
                <a:gd name="T71" fmla="*/ 12 h 62"/>
                <a:gd name="T72" fmla="*/ 24 w 48"/>
                <a:gd name="T73" fmla="*/ 10 h 62"/>
                <a:gd name="T74" fmla="*/ 30 w 48"/>
                <a:gd name="T75" fmla="*/ 10 h 62"/>
                <a:gd name="T76" fmla="*/ 34 w 48"/>
                <a:gd name="T77" fmla="*/ 12 h 62"/>
                <a:gd name="T78" fmla="*/ 38 w 48"/>
                <a:gd name="T79" fmla="*/ 14 h 62"/>
                <a:gd name="T80" fmla="*/ 40 w 48"/>
                <a:gd name="T81" fmla="*/ 16 h 62"/>
                <a:gd name="T82" fmla="*/ 44 w 48"/>
                <a:gd name="T83" fmla="*/ 8 h 62"/>
                <a:gd name="T84" fmla="*/ 36 w 48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>
              <a:off x="5291138" y="2960688"/>
              <a:ext cx="76200" cy="98425"/>
            </a:xfrm>
            <a:custGeom>
              <a:avLst/>
              <a:gdLst>
                <a:gd name="T0" fmla="*/ 24 w 48"/>
                <a:gd name="T1" fmla="*/ 0 h 62"/>
                <a:gd name="T2" fmla="*/ 16 w 48"/>
                <a:gd name="T3" fmla="*/ 2 h 62"/>
                <a:gd name="T4" fmla="*/ 10 w 48"/>
                <a:gd name="T5" fmla="*/ 6 h 62"/>
                <a:gd name="T6" fmla="*/ 4 w 48"/>
                <a:gd name="T7" fmla="*/ 12 h 62"/>
                <a:gd name="T8" fmla="*/ 2 w 48"/>
                <a:gd name="T9" fmla="*/ 18 h 62"/>
                <a:gd name="T10" fmla="*/ 4 w 48"/>
                <a:gd name="T11" fmla="*/ 24 h 62"/>
                <a:gd name="T12" fmla="*/ 8 w 48"/>
                <a:gd name="T13" fmla="*/ 30 h 62"/>
                <a:gd name="T14" fmla="*/ 12 w 48"/>
                <a:gd name="T15" fmla="*/ 32 h 62"/>
                <a:gd name="T16" fmla="*/ 20 w 48"/>
                <a:gd name="T17" fmla="*/ 34 h 62"/>
                <a:gd name="T18" fmla="*/ 28 w 48"/>
                <a:gd name="T19" fmla="*/ 36 h 62"/>
                <a:gd name="T20" fmla="*/ 32 w 48"/>
                <a:gd name="T21" fmla="*/ 38 h 62"/>
                <a:gd name="T22" fmla="*/ 36 w 48"/>
                <a:gd name="T23" fmla="*/ 42 h 62"/>
                <a:gd name="T24" fmla="*/ 38 w 48"/>
                <a:gd name="T25" fmla="*/ 46 h 62"/>
                <a:gd name="T26" fmla="*/ 34 w 48"/>
                <a:gd name="T27" fmla="*/ 52 h 62"/>
                <a:gd name="T28" fmla="*/ 30 w 48"/>
                <a:gd name="T29" fmla="*/ 52 h 62"/>
                <a:gd name="T30" fmla="*/ 26 w 48"/>
                <a:gd name="T31" fmla="*/ 54 h 62"/>
                <a:gd name="T32" fmla="*/ 18 w 48"/>
                <a:gd name="T33" fmla="*/ 52 h 62"/>
                <a:gd name="T34" fmla="*/ 12 w 48"/>
                <a:gd name="T35" fmla="*/ 50 h 62"/>
                <a:gd name="T36" fmla="*/ 8 w 48"/>
                <a:gd name="T37" fmla="*/ 48 h 62"/>
                <a:gd name="T38" fmla="*/ 0 w 48"/>
                <a:gd name="T39" fmla="*/ 54 h 62"/>
                <a:gd name="T40" fmla="*/ 12 w 48"/>
                <a:gd name="T41" fmla="*/ 60 h 62"/>
                <a:gd name="T42" fmla="*/ 26 w 48"/>
                <a:gd name="T43" fmla="*/ 62 h 62"/>
                <a:gd name="T44" fmla="*/ 34 w 48"/>
                <a:gd name="T45" fmla="*/ 60 h 62"/>
                <a:gd name="T46" fmla="*/ 40 w 48"/>
                <a:gd name="T47" fmla="*/ 58 h 62"/>
                <a:gd name="T48" fmla="*/ 46 w 48"/>
                <a:gd name="T49" fmla="*/ 52 h 62"/>
                <a:gd name="T50" fmla="*/ 48 w 48"/>
                <a:gd name="T51" fmla="*/ 44 h 62"/>
                <a:gd name="T52" fmla="*/ 46 w 48"/>
                <a:gd name="T53" fmla="*/ 38 h 62"/>
                <a:gd name="T54" fmla="*/ 42 w 48"/>
                <a:gd name="T55" fmla="*/ 32 h 62"/>
                <a:gd name="T56" fmla="*/ 36 w 48"/>
                <a:gd name="T57" fmla="*/ 30 h 62"/>
                <a:gd name="T58" fmla="*/ 28 w 48"/>
                <a:gd name="T59" fmla="*/ 28 h 62"/>
                <a:gd name="T60" fmla="*/ 20 w 48"/>
                <a:gd name="T61" fmla="*/ 26 h 62"/>
                <a:gd name="T62" fmla="*/ 16 w 48"/>
                <a:gd name="T63" fmla="*/ 24 h 62"/>
                <a:gd name="T64" fmla="*/ 14 w 48"/>
                <a:gd name="T65" fmla="*/ 20 h 62"/>
                <a:gd name="T66" fmla="*/ 12 w 48"/>
                <a:gd name="T67" fmla="*/ 18 h 62"/>
                <a:gd name="T68" fmla="*/ 14 w 48"/>
                <a:gd name="T69" fmla="*/ 14 h 62"/>
                <a:gd name="T70" fmla="*/ 16 w 48"/>
                <a:gd name="T71" fmla="*/ 12 h 62"/>
                <a:gd name="T72" fmla="*/ 24 w 48"/>
                <a:gd name="T73" fmla="*/ 10 h 62"/>
                <a:gd name="T74" fmla="*/ 30 w 48"/>
                <a:gd name="T75" fmla="*/ 10 h 62"/>
                <a:gd name="T76" fmla="*/ 34 w 48"/>
                <a:gd name="T77" fmla="*/ 12 h 62"/>
                <a:gd name="T78" fmla="*/ 38 w 48"/>
                <a:gd name="T79" fmla="*/ 14 h 62"/>
                <a:gd name="T80" fmla="*/ 40 w 48"/>
                <a:gd name="T81" fmla="*/ 16 h 62"/>
                <a:gd name="T82" fmla="*/ 44 w 48"/>
                <a:gd name="T83" fmla="*/ 8 h 62"/>
                <a:gd name="T84" fmla="*/ 36 w 48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5373688" y="2963863"/>
              <a:ext cx="44450" cy="95250"/>
            </a:xfrm>
            <a:custGeom>
              <a:avLst/>
              <a:gdLst>
                <a:gd name="T0" fmla="*/ 14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8 w 28"/>
                <a:gd name="T21" fmla="*/ 58 h 60"/>
                <a:gd name="T22" fmla="*/ 8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2 w 28"/>
                <a:gd name="T33" fmla="*/ 58 h 60"/>
                <a:gd name="T34" fmla="*/ 22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2 w 28"/>
                <a:gd name="T43" fmla="*/ 50 h 60"/>
                <a:gd name="T44" fmla="*/ 22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4 w 28"/>
                <a:gd name="T55" fmla="*/ 46 h 60"/>
                <a:gd name="T56" fmla="*/ 14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4 w 28"/>
                <a:gd name="T63" fmla="*/ 14 h 60"/>
                <a:gd name="T64" fmla="*/ 14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4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4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4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>
              <a:off x="5373688" y="2963863"/>
              <a:ext cx="44450" cy="95250"/>
            </a:xfrm>
            <a:custGeom>
              <a:avLst/>
              <a:gdLst>
                <a:gd name="T0" fmla="*/ 14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6 w 28"/>
                <a:gd name="T17" fmla="*/ 54 h 60"/>
                <a:gd name="T18" fmla="*/ 6 w 28"/>
                <a:gd name="T19" fmla="*/ 54 h 60"/>
                <a:gd name="T20" fmla="*/ 8 w 28"/>
                <a:gd name="T21" fmla="*/ 58 h 60"/>
                <a:gd name="T22" fmla="*/ 8 w 28"/>
                <a:gd name="T23" fmla="*/ 58 h 60"/>
                <a:gd name="T24" fmla="*/ 12 w 28"/>
                <a:gd name="T25" fmla="*/ 60 h 60"/>
                <a:gd name="T26" fmla="*/ 12 w 28"/>
                <a:gd name="T27" fmla="*/ 60 h 60"/>
                <a:gd name="T28" fmla="*/ 16 w 28"/>
                <a:gd name="T29" fmla="*/ 60 h 60"/>
                <a:gd name="T30" fmla="*/ 16 w 28"/>
                <a:gd name="T31" fmla="*/ 60 h 60"/>
                <a:gd name="T32" fmla="*/ 22 w 28"/>
                <a:gd name="T33" fmla="*/ 58 h 60"/>
                <a:gd name="T34" fmla="*/ 22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2 w 28"/>
                <a:gd name="T43" fmla="*/ 50 h 60"/>
                <a:gd name="T44" fmla="*/ 22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6 w 28"/>
                <a:gd name="T51" fmla="*/ 50 h 60"/>
                <a:gd name="T52" fmla="*/ 16 w 28"/>
                <a:gd name="T53" fmla="*/ 50 h 60"/>
                <a:gd name="T54" fmla="*/ 14 w 28"/>
                <a:gd name="T55" fmla="*/ 46 h 60"/>
                <a:gd name="T56" fmla="*/ 14 w 28"/>
                <a:gd name="T57" fmla="*/ 22 h 60"/>
                <a:gd name="T58" fmla="*/ 24 w 28"/>
                <a:gd name="T59" fmla="*/ 22 h 60"/>
                <a:gd name="T60" fmla="*/ 24 w 28"/>
                <a:gd name="T61" fmla="*/ 14 h 60"/>
                <a:gd name="T62" fmla="*/ 14 w 28"/>
                <a:gd name="T63" fmla="*/ 14 h 60"/>
                <a:gd name="T64" fmla="*/ 14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4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4" y="22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14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2"/>
            <p:cNvSpPr>
              <a:spLocks noEditPoints="1"/>
            </p:cNvSpPr>
            <p:nvPr/>
          </p:nvSpPr>
          <p:spPr bwMode="auto">
            <a:xfrm>
              <a:off x="5421313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0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2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4 w 46"/>
                <a:gd name="T15" fmla="*/ 14 h 46"/>
                <a:gd name="T16" fmla="*/ 10 w 46"/>
                <a:gd name="T17" fmla="*/ 20 h 46"/>
                <a:gd name="T18" fmla="*/ 22 w 46"/>
                <a:gd name="T19" fmla="*/ 0 h 46"/>
                <a:gd name="T20" fmla="*/ 14 w 46"/>
                <a:gd name="T21" fmla="*/ 2 h 46"/>
                <a:gd name="T22" fmla="*/ 6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6 w 46"/>
                <a:gd name="T31" fmla="*/ 40 h 46"/>
                <a:gd name="T32" fmla="*/ 14 w 46"/>
                <a:gd name="T33" fmla="*/ 44 h 46"/>
                <a:gd name="T34" fmla="*/ 22 w 46"/>
                <a:gd name="T35" fmla="*/ 46 h 46"/>
                <a:gd name="T36" fmla="*/ 36 w 46"/>
                <a:gd name="T37" fmla="*/ 42 h 46"/>
                <a:gd name="T38" fmla="*/ 40 w 46"/>
                <a:gd name="T39" fmla="*/ 40 h 46"/>
                <a:gd name="T40" fmla="*/ 34 w 46"/>
                <a:gd name="T41" fmla="*/ 32 h 46"/>
                <a:gd name="T42" fmla="*/ 32 w 46"/>
                <a:gd name="T43" fmla="*/ 36 h 46"/>
                <a:gd name="T44" fmla="*/ 30 w 46"/>
                <a:gd name="T45" fmla="*/ 38 h 46"/>
                <a:gd name="T46" fmla="*/ 26 w 46"/>
                <a:gd name="T47" fmla="*/ 38 h 46"/>
                <a:gd name="T48" fmla="*/ 24 w 46"/>
                <a:gd name="T49" fmla="*/ 40 h 46"/>
                <a:gd name="T50" fmla="*/ 18 w 46"/>
                <a:gd name="T51" fmla="*/ 38 h 46"/>
                <a:gd name="T52" fmla="*/ 14 w 46"/>
                <a:gd name="T53" fmla="*/ 36 h 46"/>
                <a:gd name="T54" fmla="*/ 12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2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10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>
              <a:off x="5437188" y="2995613"/>
              <a:ext cx="41275" cy="22225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0 w 26"/>
                <a:gd name="T5" fmla="*/ 8 h 14"/>
                <a:gd name="T6" fmla="*/ 0 w 26"/>
                <a:gd name="T7" fmla="*/ 8 h 14"/>
                <a:gd name="T8" fmla="*/ 4 w 26"/>
                <a:gd name="T9" fmla="*/ 4 h 14"/>
                <a:gd name="T10" fmla="*/ 4 w 26"/>
                <a:gd name="T11" fmla="*/ 4 h 14"/>
                <a:gd name="T12" fmla="*/ 8 w 26"/>
                <a:gd name="T13" fmla="*/ 2 h 14"/>
                <a:gd name="T14" fmla="*/ 8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18 w 26"/>
                <a:gd name="T21" fmla="*/ 2 h 14"/>
                <a:gd name="T22" fmla="*/ 18 w 26"/>
                <a:gd name="T23" fmla="*/ 2 h 14"/>
                <a:gd name="T24" fmla="*/ 22 w 26"/>
                <a:gd name="T25" fmla="*/ 4 h 14"/>
                <a:gd name="T26" fmla="*/ 22 w 26"/>
                <a:gd name="T27" fmla="*/ 4 h 14"/>
                <a:gd name="T28" fmla="*/ 24 w 26"/>
                <a:gd name="T29" fmla="*/ 8 h 14"/>
                <a:gd name="T30" fmla="*/ 24 w 26"/>
                <a:gd name="T31" fmla="*/ 8 h 14"/>
                <a:gd name="T32" fmla="*/ 26 w 26"/>
                <a:gd name="T33" fmla="*/ 14 h 14"/>
                <a:gd name="T34" fmla="*/ 0 w 2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"/>
            <p:cNvSpPr>
              <a:spLocks/>
            </p:cNvSpPr>
            <p:nvPr/>
          </p:nvSpPr>
          <p:spPr bwMode="auto">
            <a:xfrm>
              <a:off x="5421313" y="2986088"/>
              <a:ext cx="73025" cy="73025"/>
            </a:xfrm>
            <a:custGeom>
              <a:avLst/>
              <a:gdLst>
                <a:gd name="T0" fmla="*/ 22 w 46"/>
                <a:gd name="T1" fmla="*/ 0 h 46"/>
                <a:gd name="T2" fmla="*/ 22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6 w 46"/>
                <a:gd name="T9" fmla="*/ 6 h 46"/>
                <a:gd name="T10" fmla="*/ 6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6 w 46"/>
                <a:gd name="T25" fmla="*/ 40 h 46"/>
                <a:gd name="T26" fmla="*/ 6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2 w 46"/>
                <a:gd name="T33" fmla="*/ 46 h 46"/>
                <a:gd name="T34" fmla="*/ 22 w 46"/>
                <a:gd name="T35" fmla="*/ 46 h 46"/>
                <a:gd name="T36" fmla="*/ 30 w 46"/>
                <a:gd name="T37" fmla="*/ 46 h 46"/>
                <a:gd name="T38" fmla="*/ 36 w 46"/>
                <a:gd name="T39" fmla="*/ 42 h 46"/>
                <a:gd name="T40" fmla="*/ 36 w 46"/>
                <a:gd name="T41" fmla="*/ 42 h 46"/>
                <a:gd name="T42" fmla="*/ 40 w 46"/>
                <a:gd name="T43" fmla="*/ 40 h 46"/>
                <a:gd name="T44" fmla="*/ 42 w 46"/>
                <a:gd name="T45" fmla="*/ 34 h 46"/>
                <a:gd name="T46" fmla="*/ 34 w 46"/>
                <a:gd name="T47" fmla="*/ 32 h 46"/>
                <a:gd name="T48" fmla="*/ 34 w 46"/>
                <a:gd name="T49" fmla="*/ 32 h 46"/>
                <a:gd name="T50" fmla="*/ 32 w 46"/>
                <a:gd name="T51" fmla="*/ 36 h 46"/>
                <a:gd name="T52" fmla="*/ 32 w 46"/>
                <a:gd name="T53" fmla="*/ 36 h 46"/>
                <a:gd name="T54" fmla="*/ 30 w 46"/>
                <a:gd name="T55" fmla="*/ 38 h 46"/>
                <a:gd name="T56" fmla="*/ 30 w 46"/>
                <a:gd name="T57" fmla="*/ 38 h 46"/>
                <a:gd name="T58" fmla="*/ 26 w 46"/>
                <a:gd name="T59" fmla="*/ 38 h 46"/>
                <a:gd name="T60" fmla="*/ 26 w 46"/>
                <a:gd name="T61" fmla="*/ 38 h 46"/>
                <a:gd name="T62" fmla="*/ 24 w 46"/>
                <a:gd name="T63" fmla="*/ 40 h 46"/>
                <a:gd name="T64" fmla="*/ 24 w 46"/>
                <a:gd name="T65" fmla="*/ 40 h 46"/>
                <a:gd name="T66" fmla="*/ 18 w 46"/>
                <a:gd name="T67" fmla="*/ 38 h 46"/>
                <a:gd name="T68" fmla="*/ 18 w 46"/>
                <a:gd name="T69" fmla="*/ 38 h 46"/>
                <a:gd name="T70" fmla="*/ 14 w 46"/>
                <a:gd name="T71" fmla="*/ 36 h 46"/>
                <a:gd name="T72" fmla="*/ 14 w 46"/>
                <a:gd name="T73" fmla="*/ 36 h 46"/>
                <a:gd name="T74" fmla="*/ 12 w 46"/>
                <a:gd name="T75" fmla="*/ 32 h 46"/>
                <a:gd name="T76" fmla="*/ 12 w 46"/>
                <a:gd name="T77" fmla="*/ 32 h 46"/>
                <a:gd name="T78" fmla="*/ 10 w 46"/>
                <a:gd name="T79" fmla="*/ 26 h 46"/>
                <a:gd name="T80" fmla="*/ 46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2 w 46"/>
                <a:gd name="T97" fmla="*/ 2 h 46"/>
                <a:gd name="T98" fmla="*/ 32 w 46"/>
                <a:gd name="T99" fmla="*/ 2 h 46"/>
                <a:gd name="T100" fmla="*/ 22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5"/>
            <p:cNvSpPr>
              <a:spLocks noEditPoints="1"/>
            </p:cNvSpPr>
            <p:nvPr/>
          </p:nvSpPr>
          <p:spPr bwMode="auto">
            <a:xfrm>
              <a:off x="5507038" y="2986088"/>
              <a:ext cx="69850" cy="101600"/>
            </a:xfrm>
            <a:custGeom>
              <a:avLst/>
              <a:gdLst>
                <a:gd name="T0" fmla="*/ 22 w 44"/>
                <a:gd name="T1" fmla="*/ 38 h 64"/>
                <a:gd name="T2" fmla="*/ 18 w 44"/>
                <a:gd name="T3" fmla="*/ 38 h 64"/>
                <a:gd name="T4" fmla="*/ 14 w 44"/>
                <a:gd name="T5" fmla="*/ 36 h 64"/>
                <a:gd name="T6" fmla="*/ 10 w 44"/>
                <a:gd name="T7" fmla="*/ 32 h 64"/>
                <a:gd name="T8" fmla="*/ 8 w 44"/>
                <a:gd name="T9" fmla="*/ 16 h 64"/>
                <a:gd name="T10" fmla="*/ 10 w 44"/>
                <a:gd name="T11" fmla="*/ 14 h 64"/>
                <a:gd name="T12" fmla="*/ 14 w 44"/>
                <a:gd name="T13" fmla="*/ 10 h 64"/>
                <a:gd name="T14" fmla="*/ 16 w 44"/>
                <a:gd name="T15" fmla="*/ 8 h 64"/>
                <a:gd name="T16" fmla="*/ 20 w 44"/>
                <a:gd name="T17" fmla="*/ 8 h 64"/>
                <a:gd name="T18" fmla="*/ 26 w 44"/>
                <a:gd name="T19" fmla="*/ 10 h 64"/>
                <a:gd name="T20" fmla="*/ 30 w 44"/>
                <a:gd name="T21" fmla="*/ 12 h 64"/>
                <a:gd name="T22" fmla="*/ 34 w 44"/>
                <a:gd name="T23" fmla="*/ 18 h 64"/>
                <a:gd name="T24" fmla="*/ 34 w 44"/>
                <a:gd name="T25" fmla="*/ 22 h 64"/>
                <a:gd name="T26" fmla="*/ 34 w 44"/>
                <a:gd name="T27" fmla="*/ 28 h 64"/>
                <a:gd name="T28" fmla="*/ 30 w 44"/>
                <a:gd name="T29" fmla="*/ 34 h 64"/>
                <a:gd name="T30" fmla="*/ 26 w 44"/>
                <a:gd name="T31" fmla="*/ 36 h 64"/>
                <a:gd name="T32" fmla="*/ 22 w 44"/>
                <a:gd name="T33" fmla="*/ 38 h 64"/>
                <a:gd name="T34" fmla="*/ 22 w 44"/>
                <a:gd name="T35" fmla="*/ 0 h 64"/>
                <a:gd name="T36" fmla="*/ 14 w 44"/>
                <a:gd name="T37" fmla="*/ 2 h 64"/>
                <a:gd name="T38" fmla="*/ 8 w 44"/>
                <a:gd name="T39" fmla="*/ 8 h 64"/>
                <a:gd name="T40" fmla="*/ 0 w 44"/>
                <a:gd name="T41" fmla="*/ 0 h 64"/>
                <a:gd name="T42" fmla="*/ 8 w 44"/>
                <a:gd name="T43" fmla="*/ 64 h 64"/>
                <a:gd name="T44" fmla="*/ 8 w 44"/>
                <a:gd name="T45" fmla="*/ 36 h 64"/>
                <a:gd name="T46" fmla="*/ 14 w 44"/>
                <a:gd name="T47" fmla="*/ 44 h 64"/>
                <a:gd name="T48" fmla="*/ 24 w 44"/>
                <a:gd name="T49" fmla="*/ 46 h 64"/>
                <a:gd name="T50" fmla="*/ 32 w 44"/>
                <a:gd name="T51" fmla="*/ 44 h 64"/>
                <a:gd name="T52" fmla="*/ 38 w 44"/>
                <a:gd name="T53" fmla="*/ 40 h 64"/>
                <a:gd name="T54" fmla="*/ 42 w 44"/>
                <a:gd name="T55" fmla="*/ 32 h 64"/>
                <a:gd name="T56" fmla="*/ 44 w 44"/>
                <a:gd name="T57" fmla="*/ 22 h 64"/>
                <a:gd name="T58" fmla="*/ 42 w 44"/>
                <a:gd name="T59" fmla="*/ 14 h 64"/>
                <a:gd name="T60" fmla="*/ 38 w 44"/>
                <a:gd name="T61" fmla="*/ 6 h 64"/>
                <a:gd name="T62" fmla="*/ 32 w 44"/>
                <a:gd name="T63" fmla="*/ 2 h 64"/>
                <a:gd name="T64" fmla="*/ 22 w 44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64">
                  <a:moveTo>
                    <a:pt x="22" y="38"/>
                  </a:move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8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8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6"/>
            <p:cNvSpPr>
              <a:spLocks/>
            </p:cNvSpPr>
            <p:nvPr/>
          </p:nvSpPr>
          <p:spPr bwMode="auto">
            <a:xfrm>
              <a:off x="5519738" y="2998788"/>
              <a:ext cx="41275" cy="47625"/>
            </a:xfrm>
            <a:custGeom>
              <a:avLst/>
              <a:gdLst>
                <a:gd name="T0" fmla="*/ 14 w 26"/>
                <a:gd name="T1" fmla="*/ 30 h 30"/>
                <a:gd name="T2" fmla="*/ 14 w 26"/>
                <a:gd name="T3" fmla="*/ 30 h 30"/>
                <a:gd name="T4" fmla="*/ 10 w 26"/>
                <a:gd name="T5" fmla="*/ 30 h 30"/>
                <a:gd name="T6" fmla="*/ 10 w 26"/>
                <a:gd name="T7" fmla="*/ 30 h 30"/>
                <a:gd name="T8" fmla="*/ 6 w 26"/>
                <a:gd name="T9" fmla="*/ 28 h 30"/>
                <a:gd name="T10" fmla="*/ 6 w 26"/>
                <a:gd name="T11" fmla="*/ 28 h 30"/>
                <a:gd name="T12" fmla="*/ 2 w 26"/>
                <a:gd name="T13" fmla="*/ 24 h 30"/>
                <a:gd name="T14" fmla="*/ 2 w 26"/>
                <a:gd name="T15" fmla="*/ 24 h 30"/>
                <a:gd name="T16" fmla="*/ 0 w 26"/>
                <a:gd name="T17" fmla="*/ 20 h 30"/>
                <a:gd name="T18" fmla="*/ 0 w 26"/>
                <a:gd name="T19" fmla="*/ 8 h 30"/>
                <a:gd name="T20" fmla="*/ 0 w 26"/>
                <a:gd name="T21" fmla="*/ 8 h 30"/>
                <a:gd name="T22" fmla="*/ 2 w 26"/>
                <a:gd name="T23" fmla="*/ 6 h 30"/>
                <a:gd name="T24" fmla="*/ 2 w 26"/>
                <a:gd name="T25" fmla="*/ 6 h 30"/>
                <a:gd name="T26" fmla="*/ 6 w 26"/>
                <a:gd name="T27" fmla="*/ 2 h 30"/>
                <a:gd name="T28" fmla="*/ 6 w 26"/>
                <a:gd name="T29" fmla="*/ 2 h 30"/>
                <a:gd name="T30" fmla="*/ 8 w 26"/>
                <a:gd name="T31" fmla="*/ 0 h 30"/>
                <a:gd name="T32" fmla="*/ 8 w 26"/>
                <a:gd name="T33" fmla="*/ 0 h 30"/>
                <a:gd name="T34" fmla="*/ 12 w 26"/>
                <a:gd name="T35" fmla="*/ 0 h 30"/>
                <a:gd name="T36" fmla="*/ 12 w 26"/>
                <a:gd name="T37" fmla="*/ 0 h 30"/>
                <a:gd name="T38" fmla="*/ 18 w 26"/>
                <a:gd name="T39" fmla="*/ 2 h 30"/>
                <a:gd name="T40" fmla="*/ 18 w 26"/>
                <a:gd name="T41" fmla="*/ 2 h 30"/>
                <a:gd name="T42" fmla="*/ 22 w 26"/>
                <a:gd name="T43" fmla="*/ 4 h 30"/>
                <a:gd name="T44" fmla="*/ 22 w 26"/>
                <a:gd name="T45" fmla="*/ 4 h 30"/>
                <a:gd name="T46" fmla="*/ 26 w 26"/>
                <a:gd name="T47" fmla="*/ 10 h 30"/>
                <a:gd name="T48" fmla="*/ 26 w 26"/>
                <a:gd name="T49" fmla="*/ 10 h 30"/>
                <a:gd name="T50" fmla="*/ 26 w 26"/>
                <a:gd name="T51" fmla="*/ 14 h 30"/>
                <a:gd name="T52" fmla="*/ 26 w 26"/>
                <a:gd name="T53" fmla="*/ 14 h 30"/>
                <a:gd name="T54" fmla="*/ 26 w 26"/>
                <a:gd name="T55" fmla="*/ 20 h 30"/>
                <a:gd name="T56" fmla="*/ 26 w 26"/>
                <a:gd name="T57" fmla="*/ 20 h 30"/>
                <a:gd name="T58" fmla="*/ 22 w 26"/>
                <a:gd name="T59" fmla="*/ 26 h 30"/>
                <a:gd name="T60" fmla="*/ 22 w 26"/>
                <a:gd name="T61" fmla="*/ 26 h 30"/>
                <a:gd name="T62" fmla="*/ 18 w 26"/>
                <a:gd name="T63" fmla="*/ 28 h 30"/>
                <a:gd name="T64" fmla="*/ 18 w 26"/>
                <a:gd name="T65" fmla="*/ 28 h 30"/>
                <a:gd name="T66" fmla="*/ 14 w 26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7"/>
            <p:cNvSpPr>
              <a:spLocks/>
            </p:cNvSpPr>
            <p:nvPr/>
          </p:nvSpPr>
          <p:spPr bwMode="auto">
            <a:xfrm>
              <a:off x="5507038" y="2986088"/>
              <a:ext cx="69850" cy="101600"/>
            </a:xfrm>
            <a:custGeom>
              <a:avLst/>
              <a:gdLst>
                <a:gd name="T0" fmla="*/ 22 w 44"/>
                <a:gd name="T1" fmla="*/ 0 h 64"/>
                <a:gd name="T2" fmla="*/ 22 w 44"/>
                <a:gd name="T3" fmla="*/ 0 h 64"/>
                <a:gd name="T4" fmla="*/ 18 w 44"/>
                <a:gd name="T5" fmla="*/ 0 h 64"/>
                <a:gd name="T6" fmla="*/ 14 w 44"/>
                <a:gd name="T7" fmla="*/ 2 h 64"/>
                <a:gd name="T8" fmla="*/ 14 w 44"/>
                <a:gd name="T9" fmla="*/ 2 h 64"/>
                <a:gd name="T10" fmla="*/ 8 w 44"/>
                <a:gd name="T11" fmla="*/ 8 h 64"/>
                <a:gd name="T12" fmla="*/ 8 w 44"/>
                <a:gd name="T13" fmla="*/ 0 h 64"/>
                <a:gd name="T14" fmla="*/ 0 w 44"/>
                <a:gd name="T15" fmla="*/ 0 h 64"/>
                <a:gd name="T16" fmla="*/ 0 w 44"/>
                <a:gd name="T17" fmla="*/ 64 h 64"/>
                <a:gd name="T18" fmla="*/ 8 w 44"/>
                <a:gd name="T19" fmla="*/ 64 h 64"/>
                <a:gd name="T20" fmla="*/ 8 w 44"/>
                <a:gd name="T21" fmla="*/ 36 h 64"/>
                <a:gd name="T22" fmla="*/ 8 w 44"/>
                <a:gd name="T23" fmla="*/ 36 h 64"/>
                <a:gd name="T24" fmla="*/ 14 w 44"/>
                <a:gd name="T25" fmla="*/ 44 h 64"/>
                <a:gd name="T26" fmla="*/ 14 w 44"/>
                <a:gd name="T27" fmla="*/ 44 h 64"/>
                <a:gd name="T28" fmla="*/ 20 w 44"/>
                <a:gd name="T29" fmla="*/ 46 h 64"/>
                <a:gd name="T30" fmla="*/ 24 w 44"/>
                <a:gd name="T31" fmla="*/ 46 h 64"/>
                <a:gd name="T32" fmla="*/ 24 w 44"/>
                <a:gd name="T33" fmla="*/ 46 h 64"/>
                <a:gd name="T34" fmla="*/ 32 w 44"/>
                <a:gd name="T35" fmla="*/ 44 h 64"/>
                <a:gd name="T36" fmla="*/ 32 w 44"/>
                <a:gd name="T37" fmla="*/ 44 h 64"/>
                <a:gd name="T38" fmla="*/ 38 w 44"/>
                <a:gd name="T39" fmla="*/ 40 h 64"/>
                <a:gd name="T40" fmla="*/ 38 w 44"/>
                <a:gd name="T41" fmla="*/ 40 h 64"/>
                <a:gd name="T42" fmla="*/ 42 w 44"/>
                <a:gd name="T43" fmla="*/ 32 h 64"/>
                <a:gd name="T44" fmla="*/ 42 w 44"/>
                <a:gd name="T45" fmla="*/ 32 h 64"/>
                <a:gd name="T46" fmla="*/ 44 w 44"/>
                <a:gd name="T47" fmla="*/ 22 h 64"/>
                <a:gd name="T48" fmla="*/ 44 w 44"/>
                <a:gd name="T49" fmla="*/ 22 h 64"/>
                <a:gd name="T50" fmla="*/ 42 w 44"/>
                <a:gd name="T51" fmla="*/ 14 h 64"/>
                <a:gd name="T52" fmla="*/ 42 w 44"/>
                <a:gd name="T53" fmla="*/ 14 h 64"/>
                <a:gd name="T54" fmla="*/ 38 w 44"/>
                <a:gd name="T55" fmla="*/ 6 h 64"/>
                <a:gd name="T56" fmla="*/ 38 w 44"/>
                <a:gd name="T57" fmla="*/ 6 h 64"/>
                <a:gd name="T58" fmla="*/ 32 w 44"/>
                <a:gd name="T59" fmla="*/ 2 h 64"/>
                <a:gd name="T60" fmla="*/ 32 w 44"/>
                <a:gd name="T61" fmla="*/ 2 h 64"/>
                <a:gd name="T62" fmla="*/ 22 w 44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64">
                  <a:moveTo>
                    <a:pt x="22" y="0"/>
                  </a:moveTo>
                  <a:lnTo>
                    <a:pt x="22" y="0"/>
                  </a:lnTo>
                  <a:lnTo>
                    <a:pt x="1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8"/>
            <p:cNvSpPr>
              <a:spLocks/>
            </p:cNvSpPr>
            <p:nvPr/>
          </p:nvSpPr>
          <p:spPr bwMode="auto">
            <a:xfrm>
              <a:off x="5611813" y="2963863"/>
              <a:ext cx="79375" cy="95250"/>
            </a:xfrm>
            <a:custGeom>
              <a:avLst/>
              <a:gdLst>
                <a:gd name="T0" fmla="*/ 50 w 50"/>
                <a:gd name="T1" fmla="*/ 0 h 60"/>
                <a:gd name="T2" fmla="*/ 0 w 50"/>
                <a:gd name="T3" fmla="*/ 0 h 60"/>
                <a:gd name="T4" fmla="*/ 0 w 50"/>
                <a:gd name="T5" fmla="*/ 8 h 60"/>
                <a:gd name="T6" fmla="*/ 20 w 50"/>
                <a:gd name="T7" fmla="*/ 8 h 60"/>
                <a:gd name="T8" fmla="*/ 20 w 50"/>
                <a:gd name="T9" fmla="*/ 60 h 60"/>
                <a:gd name="T10" fmla="*/ 30 w 50"/>
                <a:gd name="T11" fmla="*/ 60 h 60"/>
                <a:gd name="T12" fmla="*/ 30 w 50"/>
                <a:gd name="T13" fmla="*/ 8 h 60"/>
                <a:gd name="T14" fmla="*/ 50 w 50"/>
                <a:gd name="T15" fmla="*/ 8 h 60"/>
                <a:gd name="T16" fmla="*/ 50 w 50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0">
                  <a:moveTo>
                    <a:pt x="5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0" y="8"/>
                  </a:lnTo>
                  <a:lnTo>
                    <a:pt x="20" y="60"/>
                  </a:lnTo>
                  <a:lnTo>
                    <a:pt x="30" y="60"/>
                  </a:lnTo>
                  <a:lnTo>
                    <a:pt x="30" y="8"/>
                  </a:lnTo>
                  <a:lnTo>
                    <a:pt x="50" y="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9"/>
            <p:cNvSpPr>
              <a:spLocks/>
            </p:cNvSpPr>
            <p:nvPr/>
          </p:nvSpPr>
          <p:spPr bwMode="auto">
            <a:xfrm>
              <a:off x="5611813" y="2963863"/>
              <a:ext cx="79375" cy="95250"/>
            </a:xfrm>
            <a:custGeom>
              <a:avLst/>
              <a:gdLst>
                <a:gd name="T0" fmla="*/ 50 w 50"/>
                <a:gd name="T1" fmla="*/ 0 h 60"/>
                <a:gd name="T2" fmla="*/ 0 w 50"/>
                <a:gd name="T3" fmla="*/ 0 h 60"/>
                <a:gd name="T4" fmla="*/ 0 w 50"/>
                <a:gd name="T5" fmla="*/ 8 h 60"/>
                <a:gd name="T6" fmla="*/ 20 w 50"/>
                <a:gd name="T7" fmla="*/ 8 h 60"/>
                <a:gd name="T8" fmla="*/ 20 w 50"/>
                <a:gd name="T9" fmla="*/ 60 h 60"/>
                <a:gd name="T10" fmla="*/ 30 w 50"/>
                <a:gd name="T11" fmla="*/ 60 h 60"/>
                <a:gd name="T12" fmla="*/ 30 w 50"/>
                <a:gd name="T13" fmla="*/ 8 h 60"/>
                <a:gd name="T14" fmla="*/ 50 w 50"/>
                <a:gd name="T15" fmla="*/ 8 h 60"/>
                <a:gd name="T16" fmla="*/ 50 w 50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0">
                  <a:moveTo>
                    <a:pt x="5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0" y="8"/>
                  </a:lnTo>
                  <a:lnTo>
                    <a:pt x="20" y="60"/>
                  </a:lnTo>
                  <a:lnTo>
                    <a:pt x="30" y="60"/>
                  </a:lnTo>
                  <a:lnTo>
                    <a:pt x="30" y="8"/>
                  </a:lnTo>
                  <a:lnTo>
                    <a:pt x="50" y="8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0"/>
            <p:cNvSpPr>
              <a:spLocks/>
            </p:cNvSpPr>
            <p:nvPr/>
          </p:nvSpPr>
          <p:spPr bwMode="auto">
            <a:xfrm>
              <a:off x="5700713" y="2960688"/>
              <a:ext cx="63500" cy="98425"/>
            </a:xfrm>
            <a:custGeom>
              <a:avLst/>
              <a:gdLst>
                <a:gd name="T0" fmla="*/ 10 w 40"/>
                <a:gd name="T1" fmla="*/ 0 h 62"/>
                <a:gd name="T2" fmla="*/ 0 w 40"/>
                <a:gd name="T3" fmla="*/ 0 h 62"/>
                <a:gd name="T4" fmla="*/ 0 w 40"/>
                <a:gd name="T5" fmla="*/ 62 h 62"/>
                <a:gd name="T6" fmla="*/ 10 w 40"/>
                <a:gd name="T7" fmla="*/ 62 h 62"/>
                <a:gd name="T8" fmla="*/ 10 w 40"/>
                <a:gd name="T9" fmla="*/ 34 h 62"/>
                <a:gd name="T10" fmla="*/ 10 w 40"/>
                <a:gd name="T11" fmla="*/ 34 h 62"/>
                <a:gd name="T12" fmla="*/ 12 w 40"/>
                <a:gd name="T13" fmla="*/ 30 h 62"/>
                <a:gd name="T14" fmla="*/ 12 w 40"/>
                <a:gd name="T15" fmla="*/ 30 h 62"/>
                <a:gd name="T16" fmla="*/ 16 w 40"/>
                <a:gd name="T17" fmla="*/ 28 h 62"/>
                <a:gd name="T18" fmla="*/ 16 w 40"/>
                <a:gd name="T19" fmla="*/ 28 h 62"/>
                <a:gd name="T20" fmla="*/ 18 w 40"/>
                <a:gd name="T21" fmla="*/ 26 h 62"/>
                <a:gd name="T22" fmla="*/ 18 w 40"/>
                <a:gd name="T23" fmla="*/ 26 h 62"/>
                <a:gd name="T24" fmla="*/ 22 w 40"/>
                <a:gd name="T25" fmla="*/ 24 h 62"/>
                <a:gd name="T26" fmla="*/ 22 w 40"/>
                <a:gd name="T27" fmla="*/ 24 h 62"/>
                <a:gd name="T28" fmla="*/ 26 w 40"/>
                <a:gd name="T29" fmla="*/ 26 h 62"/>
                <a:gd name="T30" fmla="*/ 28 w 40"/>
                <a:gd name="T31" fmla="*/ 28 h 62"/>
                <a:gd name="T32" fmla="*/ 28 w 40"/>
                <a:gd name="T33" fmla="*/ 28 h 62"/>
                <a:gd name="T34" fmla="*/ 30 w 40"/>
                <a:gd name="T35" fmla="*/ 32 h 62"/>
                <a:gd name="T36" fmla="*/ 32 w 40"/>
                <a:gd name="T37" fmla="*/ 36 h 62"/>
                <a:gd name="T38" fmla="*/ 32 w 40"/>
                <a:gd name="T39" fmla="*/ 62 h 62"/>
                <a:gd name="T40" fmla="*/ 40 w 40"/>
                <a:gd name="T41" fmla="*/ 62 h 62"/>
                <a:gd name="T42" fmla="*/ 40 w 40"/>
                <a:gd name="T43" fmla="*/ 34 h 62"/>
                <a:gd name="T44" fmla="*/ 40 w 40"/>
                <a:gd name="T45" fmla="*/ 34 h 62"/>
                <a:gd name="T46" fmla="*/ 40 w 40"/>
                <a:gd name="T47" fmla="*/ 28 h 62"/>
                <a:gd name="T48" fmla="*/ 40 w 40"/>
                <a:gd name="T49" fmla="*/ 28 h 62"/>
                <a:gd name="T50" fmla="*/ 38 w 40"/>
                <a:gd name="T51" fmla="*/ 22 h 62"/>
                <a:gd name="T52" fmla="*/ 38 w 40"/>
                <a:gd name="T53" fmla="*/ 22 h 62"/>
                <a:gd name="T54" fmla="*/ 34 w 40"/>
                <a:gd name="T55" fmla="*/ 18 h 62"/>
                <a:gd name="T56" fmla="*/ 34 w 40"/>
                <a:gd name="T57" fmla="*/ 18 h 62"/>
                <a:gd name="T58" fmla="*/ 26 w 40"/>
                <a:gd name="T59" fmla="*/ 16 h 62"/>
                <a:gd name="T60" fmla="*/ 26 w 40"/>
                <a:gd name="T61" fmla="*/ 16 h 62"/>
                <a:gd name="T62" fmla="*/ 22 w 40"/>
                <a:gd name="T63" fmla="*/ 16 h 62"/>
                <a:gd name="T64" fmla="*/ 16 w 40"/>
                <a:gd name="T65" fmla="*/ 18 h 62"/>
                <a:gd name="T66" fmla="*/ 16 w 40"/>
                <a:gd name="T67" fmla="*/ 18 h 62"/>
                <a:gd name="T68" fmla="*/ 14 w 40"/>
                <a:gd name="T69" fmla="*/ 22 h 62"/>
                <a:gd name="T70" fmla="*/ 10 w 40"/>
                <a:gd name="T71" fmla="*/ 26 h 62"/>
                <a:gd name="T72" fmla="*/ 10 w 40"/>
                <a:gd name="T7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2">
                  <a:moveTo>
                    <a:pt x="10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6" y="26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32"/>
                  </a:lnTo>
                  <a:lnTo>
                    <a:pt x="32" y="36"/>
                  </a:lnTo>
                  <a:lnTo>
                    <a:pt x="32" y="62"/>
                  </a:lnTo>
                  <a:lnTo>
                    <a:pt x="40" y="6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2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10" y="2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1"/>
            <p:cNvSpPr>
              <a:spLocks/>
            </p:cNvSpPr>
            <p:nvPr/>
          </p:nvSpPr>
          <p:spPr bwMode="auto">
            <a:xfrm>
              <a:off x="5700713" y="2960688"/>
              <a:ext cx="63500" cy="98425"/>
            </a:xfrm>
            <a:custGeom>
              <a:avLst/>
              <a:gdLst>
                <a:gd name="T0" fmla="*/ 10 w 40"/>
                <a:gd name="T1" fmla="*/ 0 h 62"/>
                <a:gd name="T2" fmla="*/ 0 w 40"/>
                <a:gd name="T3" fmla="*/ 0 h 62"/>
                <a:gd name="T4" fmla="*/ 0 w 40"/>
                <a:gd name="T5" fmla="*/ 62 h 62"/>
                <a:gd name="T6" fmla="*/ 10 w 40"/>
                <a:gd name="T7" fmla="*/ 62 h 62"/>
                <a:gd name="T8" fmla="*/ 10 w 40"/>
                <a:gd name="T9" fmla="*/ 34 h 62"/>
                <a:gd name="T10" fmla="*/ 10 w 40"/>
                <a:gd name="T11" fmla="*/ 34 h 62"/>
                <a:gd name="T12" fmla="*/ 12 w 40"/>
                <a:gd name="T13" fmla="*/ 30 h 62"/>
                <a:gd name="T14" fmla="*/ 12 w 40"/>
                <a:gd name="T15" fmla="*/ 30 h 62"/>
                <a:gd name="T16" fmla="*/ 16 w 40"/>
                <a:gd name="T17" fmla="*/ 28 h 62"/>
                <a:gd name="T18" fmla="*/ 16 w 40"/>
                <a:gd name="T19" fmla="*/ 28 h 62"/>
                <a:gd name="T20" fmla="*/ 18 w 40"/>
                <a:gd name="T21" fmla="*/ 26 h 62"/>
                <a:gd name="T22" fmla="*/ 18 w 40"/>
                <a:gd name="T23" fmla="*/ 26 h 62"/>
                <a:gd name="T24" fmla="*/ 22 w 40"/>
                <a:gd name="T25" fmla="*/ 24 h 62"/>
                <a:gd name="T26" fmla="*/ 22 w 40"/>
                <a:gd name="T27" fmla="*/ 24 h 62"/>
                <a:gd name="T28" fmla="*/ 26 w 40"/>
                <a:gd name="T29" fmla="*/ 26 h 62"/>
                <a:gd name="T30" fmla="*/ 28 w 40"/>
                <a:gd name="T31" fmla="*/ 28 h 62"/>
                <a:gd name="T32" fmla="*/ 28 w 40"/>
                <a:gd name="T33" fmla="*/ 28 h 62"/>
                <a:gd name="T34" fmla="*/ 30 w 40"/>
                <a:gd name="T35" fmla="*/ 32 h 62"/>
                <a:gd name="T36" fmla="*/ 32 w 40"/>
                <a:gd name="T37" fmla="*/ 36 h 62"/>
                <a:gd name="T38" fmla="*/ 32 w 40"/>
                <a:gd name="T39" fmla="*/ 62 h 62"/>
                <a:gd name="T40" fmla="*/ 40 w 40"/>
                <a:gd name="T41" fmla="*/ 62 h 62"/>
                <a:gd name="T42" fmla="*/ 40 w 40"/>
                <a:gd name="T43" fmla="*/ 34 h 62"/>
                <a:gd name="T44" fmla="*/ 40 w 40"/>
                <a:gd name="T45" fmla="*/ 34 h 62"/>
                <a:gd name="T46" fmla="*/ 40 w 40"/>
                <a:gd name="T47" fmla="*/ 28 h 62"/>
                <a:gd name="T48" fmla="*/ 40 w 40"/>
                <a:gd name="T49" fmla="*/ 28 h 62"/>
                <a:gd name="T50" fmla="*/ 38 w 40"/>
                <a:gd name="T51" fmla="*/ 22 h 62"/>
                <a:gd name="T52" fmla="*/ 38 w 40"/>
                <a:gd name="T53" fmla="*/ 22 h 62"/>
                <a:gd name="T54" fmla="*/ 34 w 40"/>
                <a:gd name="T55" fmla="*/ 18 h 62"/>
                <a:gd name="T56" fmla="*/ 34 w 40"/>
                <a:gd name="T57" fmla="*/ 18 h 62"/>
                <a:gd name="T58" fmla="*/ 26 w 40"/>
                <a:gd name="T59" fmla="*/ 16 h 62"/>
                <a:gd name="T60" fmla="*/ 26 w 40"/>
                <a:gd name="T61" fmla="*/ 16 h 62"/>
                <a:gd name="T62" fmla="*/ 22 w 40"/>
                <a:gd name="T63" fmla="*/ 16 h 62"/>
                <a:gd name="T64" fmla="*/ 16 w 40"/>
                <a:gd name="T65" fmla="*/ 18 h 62"/>
                <a:gd name="T66" fmla="*/ 16 w 40"/>
                <a:gd name="T67" fmla="*/ 18 h 62"/>
                <a:gd name="T68" fmla="*/ 14 w 40"/>
                <a:gd name="T69" fmla="*/ 22 h 62"/>
                <a:gd name="T70" fmla="*/ 10 w 40"/>
                <a:gd name="T71" fmla="*/ 26 h 62"/>
                <a:gd name="T72" fmla="*/ 10 w 40"/>
                <a:gd name="T7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2">
                  <a:moveTo>
                    <a:pt x="10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6" y="26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32"/>
                  </a:lnTo>
                  <a:lnTo>
                    <a:pt x="32" y="36"/>
                  </a:lnTo>
                  <a:lnTo>
                    <a:pt x="32" y="62"/>
                  </a:lnTo>
                  <a:lnTo>
                    <a:pt x="40" y="6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2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10" y="2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2"/>
            <p:cNvSpPr>
              <a:spLocks/>
            </p:cNvSpPr>
            <p:nvPr/>
          </p:nvSpPr>
          <p:spPr bwMode="auto">
            <a:xfrm>
              <a:off x="5783263" y="2986088"/>
              <a:ext cx="38100" cy="73025"/>
            </a:xfrm>
            <a:custGeom>
              <a:avLst/>
              <a:gdLst>
                <a:gd name="T0" fmla="*/ 24 w 24"/>
                <a:gd name="T1" fmla="*/ 0 h 46"/>
                <a:gd name="T2" fmla="*/ 22 w 24"/>
                <a:gd name="T3" fmla="*/ 0 h 46"/>
                <a:gd name="T4" fmla="*/ 22 w 24"/>
                <a:gd name="T5" fmla="*/ 0 h 46"/>
                <a:gd name="T6" fmla="*/ 18 w 24"/>
                <a:gd name="T7" fmla="*/ 2 h 46"/>
                <a:gd name="T8" fmla="*/ 14 w 24"/>
                <a:gd name="T9" fmla="*/ 4 h 46"/>
                <a:gd name="T10" fmla="*/ 14 w 24"/>
                <a:gd name="T11" fmla="*/ 4 h 46"/>
                <a:gd name="T12" fmla="*/ 8 w 24"/>
                <a:gd name="T13" fmla="*/ 10 h 46"/>
                <a:gd name="T14" fmla="*/ 8 w 24"/>
                <a:gd name="T15" fmla="*/ 0 h 46"/>
                <a:gd name="T16" fmla="*/ 0 w 24"/>
                <a:gd name="T17" fmla="*/ 0 h 46"/>
                <a:gd name="T18" fmla="*/ 0 w 24"/>
                <a:gd name="T19" fmla="*/ 46 h 46"/>
                <a:gd name="T20" fmla="*/ 8 w 24"/>
                <a:gd name="T21" fmla="*/ 46 h 46"/>
                <a:gd name="T22" fmla="*/ 8 w 24"/>
                <a:gd name="T23" fmla="*/ 18 h 46"/>
                <a:gd name="T24" fmla="*/ 8 w 24"/>
                <a:gd name="T25" fmla="*/ 18 h 46"/>
                <a:gd name="T26" fmla="*/ 10 w 24"/>
                <a:gd name="T27" fmla="*/ 14 h 46"/>
                <a:gd name="T28" fmla="*/ 14 w 24"/>
                <a:gd name="T29" fmla="*/ 12 h 46"/>
                <a:gd name="T30" fmla="*/ 14 w 24"/>
                <a:gd name="T31" fmla="*/ 12 h 46"/>
                <a:gd name="T32" fmla="*/ 24 w 24"/>
                <a:gd name="T33" fmla="*/ 8 h 46"/>
                <a:gd name="T34" fmla="*/ 24 w 24"/>
                <a:gd name="T35" fmla="*/ 0 h 46"/>
                <a:gd name="T36" fmla="*/ 24 w 24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46">
                  <a:moveTo>
                    <a:pt x="2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1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8" y="4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3"/>
            <p:cNvSpPr>
              <a:spLocks/>
            </p:cNvSpPr>
            <p:nvPr/>
          </p:nvSpPr>
          <p:spPr bwMode="auto">
            <a:xfrm>
              <a:off x="5783263" y="2986088"/>
              <a:ext cx="38100" cy="73025"/>
            </a:xfrm>
            <a:custGeom>
              <a:avLst/>
              <a:gdLst>
                <a:gd name="T0" fmla="*/ 24 w 24"/>
                <a:gd name="T1" fmla="*/ 0 h 46"/>
                <a:gd name="T2" fmla="*/ 22 w 24"/>
                <a:gd name="T3" fmla="*/ 0 h 46"/>
                <a:gd name="T4" fmla="*/ 22 w 24"/>
                <a:gd name="T5" fmla="*/ 0 h 46"/>
                <a:gd name="T6" fmla="*/ 18 w 24"/>
                <a:gd name="T7" fmla="*/ 2 h 46"/>
                <a:gd name="T8" fmla="*/ 14 w 24"/>
                <a:gd name="T9" fmla="*/ 4 h 46"/>
                <a:gd name="T10" fmla="*/ 14 w 24"/>
                <a:gd name="T11" fmla="*/ 4 h 46"/>
                <a:gd name="T12" fmla="*/ 8 w 24"/>
                <a:gd name="T13" fmla="*/ 10 h 46"/>
                <a:gd name="T14" fmla="*/ 8 w 24"/>
                <a:gd name="T15" fmla="*/ 0 h 46"/>
                <a:gd name="T16" fmla="*/ 0 w 24"/>
                <a:gd name="T17" fmla="*/ 0 h 46"/>
                <a:gd name="T18" fmla="*/ 0 w 24"/>
                <a:gd name="T19" fmla="*/ 46 h 46"/>
                <a:gd name="T20" fmla="*/ 8 w 24"/>
                <a:gd name="T21" fmla="*/ 46 h 46"/>
                <a:gd name="T22" fmla="*/ 8 w 24"/>
                <a:gd name="T23" fmla="*/ 18 h 46"/>
                <a:gd name="T24" fmla="*/ 8 w 24"/>
                <a:gd name="T25" fmla="*/ 18 h 46"/>
                <a:gd name="T26" fmla="*/ 10 w 24"/>
                <a:gd name="T27" fmla="*/ 14 h 46"/>
                <a:gd name="T28" fmla="*/ 14 w 24"/>
                <a:gd name="T29" fmla="*/ 12 h 46"/>
                <a:gd name="T30" fmla="*/ 14 w 24"/>
                <a:gd name="T31" fmla="*/ 12 h 46"/>
                <a:gd name="T32" fmla="*/ 24 w 24"/>
                <a:gd name="T33" fmla="*/ 8 h 46"/>
                <a:gd name="T34" fmla="*/ 24 w 24"/>
                <a:gd name="T35" fmla="*/ 0 h 46"/>
                <a:gd name="T36" fmla="*/ 24 w 24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46">
                  <a:moveTo>
                    <a:pt x="2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1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8" y="4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4"/>
            <p:cNvSpPr>
              <a:spLocks noEditPoints="1"/>
            </p:cNvSpPr>
            <p:nvPr/>
          </p:nvSpPr>
          <p:spPr bwMode="auto">
            <a:xfrm>
              <a:off x="5824538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0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2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4 w 46"/>
                <a:gd name="T15" fmla="*/ 14 h 46"/>
                <a:gd name="T16" fmla="*/ 10 w 46"/>
                <a:gd name="T17" fmla="*/ 20 h 46"/>
                <a:gd name="T18" fmla="*/ 22 w 46"/>
                <a:gd name="T19" fmla="*/ 0 h 46"/>
                <a:gd name="T20" fmla="*/ 14 w 46"/>
                <a:gd name="T21" fmla="*/ 2 h 46"/>
                <a:gd name="T22" fmla="*/ 6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6 w 46"/>
                <a:gd name="T31" fmla="*/ 40 h 46"/>
                <a:gd name="T32" fmla="*/ 14 w 46"/>
                <a:gd name="T33" fmla="*/ 44 h 46"/>
                <a:gd name="T34" fmla="*/ 22 w 46"/>
                <a:gd name="T35" fmla="*/ 46 h 46"/>
                <a:gd name="T36" fmla="*/ 34 w 46"/>
                <a:gd name="T37" fmla="*/ 42 h 46"/>
                <a:gd name="T38" fmla="*/ 40 w 46"/>
                <a:gd name="T39" fmla="*/ 40 h 46"/>
                <a:gd name="T40" fmla="*/ 34 w 46"/>
                <a:gd name="T41" fmla="*/ 32 h 46"/>
                <a:gd name="T42" fmla="*/ 32 w 46"/>
                <a:gd name="T43" fmla="*/ 36 h 46"/>
                <a:gd name="T44" fmla="*/ 30 w 46"/>
                <a:gd name="T45" fmla="*/ 38 h 46"/>
                <a:gd name="T46" fmla="*/ 26 w 46"/>
                <a:gd name="T47" fmla="*/ 38 h 46"/>
                <a:gd name="T48" fmla="*/ 22 w 46"/>
                <a:gd name="T49" fmla="*/ 40 h 46"/>
                <a:gd name="T50" fmla="*/ 18 w 46"/>
                <a:gd name="T51" fmla="*/ 38 h 46"/>
                <a:gd name="T52" fmla="*/ 14 w 46"/>
                <a:gd name="T53" fmla="*/ 36 h 46"/>
                <a:gd name="T54" fmla="*/ 10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2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10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5"/>
            <p:cNvSpPr>
              <a:spLocks/>
            </p:cNvSpPr>
            <p:nvPr/>
          </p:nvSpPr>
          <p:spPr bwMode="auto">
            <a:xfrm>
              <a:off x="5840413" y="2995613"/>
              <a:ext cx="41275" cy="22225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0 w 26"/>
                <a:gd name="T5" fmla="*/ 8 h 14"/>
                <a:gd name="T6" fmla="*/ 0 w 26"/>
                <a:gd name="T7" fmla="*/ 8 h 14"/>
                <a:gd name="T8" fmla="*/ 4 w 26"/>
                <a:gd name="T9" fmla="*/ 4 h 14"/>
                <a:gd name="T10" fmla="*/ 4 w 26"/>
                <a:gd name="T11" fmla="*/ 4 h 14"/>
                <a:gd name="T12" fmla="*/ 8 w 26"/>
                <a:gd name="T13" fmla="*/ 2 h 14"/>
                <a:gd name="T14" fmla="*/ 8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18 w 26"/>
                <a:gd name="T21" fmla="*/ 2 h 14"/>
                <a:gd name="T22" fmla="*/ 18 w 26"/>
                <a:gd name="T23" fmla="*/ 2 h 14"/>
                <a:gd name="T24" fmla="*/ 22 w 26"/>
                <a:gd name="T25" fmla="*/ 4 h 14"/>
                <a:gd name="T26" fmla="*/ 22 w 26"/>
                <a:gd name="T27" fmla="*/ 4 h 14"/>
                <a:gd name="T28" fmla="*/ 24 w 26"/>
                <a:gd name="T29" fmla="*/ 8 h 14"/>
                <a:gd name="T30" fmla="*/ 24 w 26"/>
                <a:gd name="T31" fmla="*/ 8 h 14"/>
                <a:gd name="T32" fmla="*/ 26 w 26"/>
                <a:gd name="T33" fmla="*/ 14 h 14"/>
                <a:gd name="T34" fmla="*/ 0 w 2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6"/>
            <p:cNvSpPr>
              <a:spLocks/>
            </p:cNvSpPr>
            <p:nvPr/>
          </p:nvSpPr>
          <p:spPr bwMode="auto">
            <a:xfrm>
              <a:off x="5824538" y="2986088"/>
              <a:ext cx="73025" cy="73025"/>
            </a:xfrm>
            <a:custGeom>
              <a:avLst/>
              <a:gdLst>
                <a:gd name="T0" fmla="*/ 22 w 46"/>
                <a:gd name="T1" fmla="*/ 0 h 46"/>
                <a:gd name="T2" fmla="*/ 22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6 w 46"/>
                <a:gd name="T9" fmla="*/ 6 h 46"/>
                <a:gd name="T10" fmla="*/ 6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6 w 46"/>
                <a:gd name="T25" fmla="*/ 40 h 46"/>
                <a:gd name="T26" fmla="*/ 6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2 w 46"/>
                <a:gd name="T33" fmla="*/ 46 h 46"/>
                <a:gd name="T34" fmla="*/ 22 w 46"/>
                <a:gd name="T35" fmla="*/ 46 h 46"/>
                <a:gd name="T36" fmla="*/ 30 w 46"/>
                <a:gd name="T37" fmla="*/ 46 h 46"/>
                <a:gd name="T38" fmla="*/ 34 w 46"/>
                <a:gd name="T39" fmla="*/ 42 h 46"/>
                <a:gd name="T40" fmla="*/ 34 w 46"/>
                <a:gd name="T41" fmla="*/ 42 h 46"/>
                <a:gd name="T42" fmla="*/ 40 w 46"/>
                <a:gd name="T43" fmla="*/ 40 h 46"/>
                <a:gd name="T44" fmla="*/ 42 w 46"/>
                <a:gd name="T45" fmla="*/ 34 h 46"/>
                <a:gd name="T46" fmla="*/ 34 w 46"/>
                <a:gd name="T47" fmla="*/ 32 h 46"/>
                <a:gd name="T48" fmla="*/ 34 w 46"/>
                <a:gd name="T49" fmla="*/ 32 h 46"/>
                <a:gd name="T50" fmla="*/ 32 w 46"/>
                <a:gd name="T51" fmla="*/ 36 h 46"/>
                <a:gd name="T52" fmla="*/ 32 w 46"/>
                <a:gd name="T53" fmla="*/ 36 h 46"/>
                <a:gd name="T54" fmla="*/ 30 w 46"/>
                <a:gd name="T55" fmla="*/ 38 h 46"/>
                <a:gd name="T56" fmla="*/ 30 w 46"/>
                <a:gd name="T57" fmla="*/ 38 h 46"/>
                <a:gd name="T58" fmla="*/ 26 w 46"/>
                <a:gd name="T59" fmla="*/ 38 h 46"/>
                <a:gd name="T60" fmla="*/ 26 w 46"/>
                <a:gd name="T61" fmla="*/ 38 h 46"/>
                <a:gd name="T62" fmla="*/ 22 w 46"/>
                <a:gd name="T63" fmla="*/ 40 h 46"/>
                <a:gd name="T64" fmla="*/ 22 w 46"/>
                <a:gd name="T65" fmla="*/ 40 h 46"/>
                <a:gd name="T66" fmla="*/ 18 w 46"/>
                <a:gd name="T67" fmla="*/ 38 h 46"/>
                <a:gd name="T68" fmla="*/ 18 w 46"/>
                <a:gd name="T69" fmla="*/ 38 h 46"/>
                <a:gd name="T70" fmla="*/ 14 w 46"/>
                <a:gd name="T71" fmla="*/ 36 h 46"/>
                <a:gd name="T72" fmla="*/ 14 w 46"/>
                <a:gd name="T73" fmla="*/ 36 h 46"/>
                <a:gd name="T74" fmla="*/ 10 w 46"/>
                <a:gd name="T75" fmla="*/ 32 h 46"/>
                <a:gd name="T76" fmla="*/ 10 w 46"/>
                <a:gd name="T77" fmla="*/ 32 h 46"/>
                <a:gd name="T78" fmla="*/ 10 w 46"/>
                <a:gd name="T79" fmla="*/ 26 h 46"/>
                <a:gd name="T80" fmla="*/ 44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2 w 46"/>
                <a:gd name="T97" fmla="*/ 2 h 46"/>
                <a:gd name="T98" fmla="*/ 32 w 46"/>
                <a:gd name="T99" fmla="*/ 2 h 46"/>
                <a:gd name="T100" fmla="*/ 22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7"/>
            <p:cNvSpPr>
              <a:spLocks noEditPoints="1"/>
            </p:cNvSpPr>
            <p:nvPr/>
          </p:nvSpPr>
          <p:spPr bwMode="auto">
            <a:xfrm>
              <a:off x="5903913" y="2986088"/>
              <a:ext cx="73025" cy="73025"/>
            </a:xfrm>
            <a:custGeom>
              <a:avLst/>
              <a:gdLst>
                <a:gd name="T0" fmla="*/ 10 w 46"/>
                <a:gd name="T1" fmla="*/ 20 h 46"/>
                <a:gd name="T2" fmla="*/ 10 w 46"/>
                <a:gd name="T3" fmla="*/ 14 h 46"/>
                <a:gd name="T4" fmla="*/ 14 w 46"/>
                <a:gd name="T5" fmla="*/ 10 h 46"/>
                <a:gd name="T6" fmla="*/ 18 w 46"/>
                <a:gd name="T7" fmla="*/ 8 h 46"/>
                <a:gd name="T8" fmla="*/ 22 w 46"/>
                <a:gd name="T9" fmla="*/ 6 h 46"/>
                <a:gd name="T10" fmla="*/ 28 w 46"/>
                <a:gd name="T11" fmla="*/ 8 h 46"/>
                <a:gd name="T12" fmla="*/ 32 w 46"/>
                <a:gd name="T13" fmla="*/ 10 h 46"/>
                <a:gd name="T14" fmla="*/ 34 w 46"/>
                <a:gd name="T15" fmla="*/ 14 h 46"/>
                <a:gd name="T16" fmla="*/ 10 w 46"/>
                <a:gd name="T17" fmla="*/ 20 h 46"/>
                <a:gd name="T18" fmla="*/ 22 w 46"/>
                <a:gd name="T19" fmla="*/ 0 h 46"/>
                <a:gd name="T20" fmla="*/ 14 w 46"/>
                <a:gd name="T21" fmla="*/ 2 h 46"/>
                <a:gd name="T22" fmla="*/ 6 w 46"/>
                <a:gd name="T23" fmla="*/ 6 h 46"/>
                <a:gd name="T24" fmla="*/ 2 w 46"/>
                <a:gd name="T25" fmla="*/ 14 h 46"/>
                <a:gd name="T26" fmla="*/ 0 w 46"/>
                <a:gd name="T27" fmla="*/ 24 h 46"/>
                <a:gd name="T28" fmla="*/ 2 w 46"/>
                <a:gd name="T29" fmla="*/ 32 h 46"/>
                <a:gd name="T30" fmla="*/ 6 w 46"/>
                <a:gd name="T31" fmla="*/ 40 h 46"/>
                <a:gd name="T32" fmla="*/ 14 w 46"/>
                <a:gd name="T33" fmla="*/ 44 h 46"/>
                <a:gd name="T34" fmla="*/ 22 w 46"/>
                <a:gd name="T35" fmla="*/ 46 h 46"/>
                <a:gd name="T36" fmla="*/ 36 w 46"/>
                <a:gd name="T37" fmla="*/ 42 h 46"/>
                <a:gd name="T38" fmla="*/ 40 w 46"/>
                <a:gd name="T39" fmla="*/ 40 h 46"/>
                <a:gd name="T40" fmla="*/ 34 w 46"/>
                <a:gd name="T41" fmla="*/ 32 h 46"/>
                <a:gd name="T42" fmla="*/ 32 w 46"/>
                <a:gd name="T43" fmla="*/ 36 h 46"/>
                <a:gd name="T44" fmla="*/ 30 w 46"/>
                <a:gd name="T45" fmla="*/ 38 h 46"/>
                <a:gd name="T46" fmla="*/ 26 w 46"/>
                <a:gd name="T47" fmla="*/ 38 h 46"/>
                <a:gd name="T48" fmla="*/ 24 w 46"/>
                <a:gd name="T49" fmla="*/ 40 h 46"/>
                <a:gd name="T50" fmla="*/ 18 w 46"/>
                <a:gd name="T51" fmla="*/ 38 h 46"/>
                <a:gd name="T52" fmla="*/ 14 w 46"/>
                <a:gd name="T53" fmla="*/ 36 h 46"/>
                <a:gd name="T54" fmla="*/ 12 w 46"/>
                <a:gd name="T55" fmla="*/ 32 h 46"/>
                <a:gd name="T56" fmla="*/ 10 w 46"/>
                <a:gd name="T57" fmla="*/ 26 h 46"/>
                <a:gd name="T58" fmla="*/ 46 w 46"/>
                <a:gd name="T59" fmla="*/ 24 h 46"/>
                <a:gd name="T60" fmla="*/ 46 w 46"/>
                <a:gd name="T61" fmla="*/ 22 h 46"/>
                <a:gd name="T62" fmla="*/ 44 w 46"/>
                <a:gd name="T63" fmla="*/ 14 h 46"/>
                <a:gd name="T64" fmla="*/ 40 w 46"/>
                <a:gd name="T65" fmla="*/ 6 h 46"/>
                <a:gd name="T66" fmla="*/ 32 w 46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6">
                  <a:moveTo>
                    <a:pt x="10" y="20"/>
                  </a:move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10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8"/>
            <p:cNvSpPr>
              <a:spLocks/>
            </p:cNvSpPr>
            <p:nvPr/>
          </p:nvSpPr>
          <p:spPr bwMode="auto">
            <a:xfrm>
              <a:off x="5919788" y="2995613"/>
              <a:ext cx="41275" cy="22225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0 w 26"/>
                <a:gd name="T5" fmla="*/ 8 h 14"/>
                <a:gd name="T6" fmla="*/ 0 w 26"/>
                <a:gd name="T7" fmla="*/ 8 h 14"/>
                <a:gd name="T8" fmla="*/ 4 w 26"/>
                <a:gd name="T9" fmla="*/ 4 h 14"/>
                <a:gd name="T10" fmla="*/ 4 w 26"/>
                <a:gd name="T11" fmla="*/ 4 h 14"/>
                <a:gd name="T12" fmla="*/ 8 w 26"/>
                <a:gd name="T13" fmla="*/ 2 h 14"/>
                <a:gd name="T14" fmla="*/ 8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18 w 26"/>
                <a:gd name="T21" fmla="*/ 2 h 14"/>
                <a:gd name="T22" fmla="*/ 18 w 26"/>
                <a:gd name="T23" fmla="*/ 2 h 14"/>
                <a:gd name="T24" fmla="*/ 22 w 26"/>
                <a:gd name="T25" fmla="*/ 4 h 14"/>
                <a:gd name="T26" fmla="*/ 22 w 26"/>
                <a:gd name="T27" fmla="*/ 4 h 14"/>
                <a:gd name="T28" fmla="*/ 24 w 26"/>
                <a:gd name="T29" fmla="*/ 8 h 14"/>
                <a:gd name="T30" fmla="*/ 24 w 26"/>
                <a:gd name="T31" fmla="*/ 8 h 14"/>
                <a:gd name="T32" fmla="*/ 26 w 26"/>
                <a:gd name="T33" fmla="*/ 14 h 14"/>
                <a:gd name="T34" fmla="*/ 0 w 2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9"/>
            <p:cNvSpPr>
              <a:spLocks/>
            </p:cNvSpPr>
            <p:nvPr/>
          </p:nvSpPr>
          <p:spPr bwMode="auto">
            <a:xfrm>
              <a:off x="5903913" y="2986088"/>
              <a:ext cx="73025" cy="73025"/>
            </a:xfrm>
            <a:custGeom>
              <a:avLst/>
              <a:gdLst>
                <a:gd name="T0" fmla="*/ 22 w 46"/>
                <a:gd name="T1" fmla="*/ 0 h 46"/>
                <a:gd name="T2" fmla="*/ 22 w 46"/>
                <a:gd name="T3" fmla="*/ 0 h 46"/>
                <a:gd name="T4" fmla="*/ 14 w 46"/>
                <a:gd name="T5" fmla="*/ 2 h 46"/>
                <a:gd name="T6" fmla="*/ 14 w 46"/>
                <a:gd name="T7" fmla="*/ 2 h 46"/>
                <a:gd name="T8" fmla="*/ 6 w 46"/>
                <a:gd name="T9" fmla="*/ 6 h 46"/>
                <a:gd name="T10" fmla="*/ 6 w 46"/>
                <a:gd name="T11" fmla="*/ 6 h 46"/>
                <a:gd name="T12" fmla="*/ 2 w 46"/>
                <a:gd name="T13" fmla="*/ 14 h 46"/>
                <a:gd name="T14" fmla="*/ 2 w 46"/>
                <a:gd name="T15" fmla="*/ 14 h 46"/>
                <a:gd name="T16" fmla="*/ 0 w 46"/>
                <a:gd name="T17" fmla="*/ 24 h 46"/>
                <a:gd name="T18" fmla="*/ 0 w 46"/>
                <a:gd name="T19" fmla="*/ 24 h 46"/>
                <a:gd name="T20" fmla="*/ 2 w 46"/>
                <a:gd name="T21" fmla="*/ 32 h 46"/>
                <a:gd name="T22" fmla="*/ 2 w 46"/>
                <a:gd name="T23" fmla="*/ 32 h 46"/>
                <a:gd name="T24" fmla="*/ 6 w 46"/>
                <a:gd name="T25" fmla="*/ 40 h 46"/>
                <a:gd name="T26" fmla="*/ 6 w 46"/>
                <a:gd name="T27" fmla="*/ 40 h 46"/>
                <a:gd name="T28" fmla="*/ 14 w 46"/>
                <a:gd name="T29" fmla="*/ 44 h 46"/>
                <a:gd name="T30" fmla="*/ 14 w 46"/>
                <a:gd name="T31" fmla="*/ 44 h 46"/>
                <a:gd name="T32" fmla="*/ 22 w 46"/>
                <a:gd name="T33" fmla="*/ 46 h 46"/>
                <a:gd name="T34" fmla="*/ 22 w 46"/>
                <a:gd name="T35" fmla="*/ 46 h 46"/>
                <a:gd name="T36" fmla="*/ 30 w 46"/>
                <a:gd name="T37" fmla="*/ 46 h 46"/>
                <a:gd name="T38" fmla="*/ 36 w 46"/>
                <a:gd name="T39" fmla="*/ 42 h 46"/>
                <a:gd name="T40" fmla="*/ 36 w 46"/>
                <a:gd name="T41" fmla="*/ 42 h 46"/>
                <a:gd name="T42" fmla="*/ 40 w 46"/>
                <a:gd name="T43" fmla="*/ 40 h 46"/>
                <a:gd name="T44" fmla="*/ 42 w 46"/>
                <a:gd name="T45" fmla="*/ 34 h 46"/>
                <a:gd name="T46" fmla="*/ 34 w 46"/>
                <a:gd name="T47" fmla="*/ 32 h 46"/>
                <a:gd name="T48" fmla="*/ 34 w 46"/>
                <a:gd name="T49" fmla="*/ 32 h 46"/>
                <a:gd name="T50" fmla="*/ 32 w 46"/>
                <a:gd name="T51" fmla="*/ 36 h 46"/>
                <a:gd name="T52" fmla="*/ 32 w 46"/>
                <a:gd name="T53" fmla="*/ 36 h 46"/>
                <a:gd name="T54" fmla="*/ 30 w 46"/>
                <a:gd name="T55" fmla="*/ 38 h 46"/>
                <a:gd name="T56" fmla="*/ 30 w 46"/>
                <a:gd name="T57" fmla="*/ 38 h 46"/>
                <a:gd name="T58" fmla="*/ 26 w 46"/>
                <a:gd name="T59" fmla="*/ 38 h 46"/>
                <a:gd name="T60" fmla="*/ 26 w 46"/>
                <a:gd name="T61" fmla="*/ 38 h 46"/>
                <a:gd name="T62" fmla="*/ 24 w 46"/>
                <a:gd name="T63" fmla="*/ 40 h 46"/>
                <a:gd name="T64" fmla="*/ 24 w 46"/>
                <a:gd name="T65" fmla="*/ 40 h 46"/>
                <a:gd name="T66" fmla="*/ 18 w 46"/>
                <a:gd name="T67" fmla="*/ 38 h 46"/>
                <a:gd name="T68" fmla="*/ 18 w 46"/>
                <a:gd name="T69" fmla="*/ 38 h 46"/>
                <a:gd name="T70" fmla="*/ 14 w 46"/>
                <a:gd name="T71" fmla="*/ 36 h 46"/>
                <a:gd name="T72" fmla="*/ 14 w 46"/>
                <a:gd name="T73" fmla="*/ 36 h 46"/>
                <a:gd name="T74" fmla="*/ 12 w 46"/>
                <a:gd name="T75" fmla="*/ 32 h 46"/>
                <a:gd name="T76" fmla="*/ 12 w 46"/>
                <a:gd name="T77" fmla="*/ 32 h 46"/>
                <a:gd name="T78" fmla="*/ 10 w 46"/>
                <a:gd name="T79" fmla="*/ 26 h 46"/>
                <a:gd name="T80" fmla="*/ 46 w 46"/>
                <a:gd name="T81" fmla="*/ 26 h 46"/>
                <a:gd name="T82" fmla="*/ 46 w 46"/>
                <a:gd name="T83" fmla="*/ 24 h 46"/>
                <a:gd name="T84" fmla="*/ 46 w 46"/>
                <a:gd name="T85" fmla="*/ 22 h 46"/>
                <a:gd name="T86" fmla="*/ 46 w 46"/>
                <a:gd name="T87" fmla="*/ 22 h 46"/>
                <a:gd name="T88" fmla="*/ 44 w 46"/>
                <a:gd name="T89" fmla="*/ 14 h 46"/>
                <a:gd name="T90" fmla="*/ 44 w 46"/>
                <a:gd name="T91" fmla="*/ 14 h 46"/>
                <a:gd name="T92" fmla="*/ 40 w 46"/>
                <a:gd name="T93" fmla="*/ 6 h 46"/>
                <a:gd name="T94" fmla="*/ 40 w 46"/>
                <a:gd name="T95" fmla="*/ 6 h 46"/>
                <a:gd name="T96" fmla="*/ 32 w 46"/>
                <a:gd name="T97" fmla="*/ 2 h 46"/>
                <a:gd name="T98" fmla="*/ 32 w 46"/>
                <a:gd name="T99" fmla="*/ 2 h 46"/>
                <a:gd name="T100" fmla="*/ 22 w 46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6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0"/>
            <p:cNvSpPr>
              <a:spLocks/>
            </p:cNvSpPr>
            <p:nvPr/>
          </p:nvSpPr>
          <p:spPr bwMode="auto">
            <a:xfrm>
              <a:off x="673576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2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4 w 46"/>
                <a:gd name="T53" fmla="*/ 38 h 62"/>
                <a:gd name="T54" fmla="*/ 42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4 w 46"/>
                <a:gd name="T73" fmla="*/ 10 h 62"/>
                <a:gd name="T74" fmla="*/ 28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4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1"/>
            <p:cNvSpPr>
              <a:spLocks/>
            </p:cNvSpPr>
            <p:nvPr/>
          </p:nvSpPr>
          <p:spPr bwMode="auto">
            <a:xfrm>
              <a:off x="673576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2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4 w 46"/>
                <a:gd name="T53" fmla="*/ 38 h 62"/>
                <a:gd name="T54" fmla="*/ 42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4 w 46"/>
                <a:gd name="T73" fmla="*/ 10 h 62"/>
                <a:gd name="T74" fmla="*/ 28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4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2"/>
            <p:cNvSpPr>
              <a:spLocks/>
            </p:cNvSpPr>
            <p:nvPr/>
          </p:nvSpPr>
          <p:spPr bwMode="auto">
            <a:xfrm>
              <a:off x="681513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8 w 28"/>
                <a:gd name="T17" fmla="*/ 54 h 60"/>
                <a:gd name="T18" fmla="*/ 8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4 w 28"/>
                <a:gd name="T25" fmla="*/ 60 h 60"/>
                <a:gd name="T26" fmla="*/ 14 w 28"/>
                <a:gd name="T27" fmla="*/ 60 h 60"/>
                <a:gd name="T28" fmla="*/ 18 w 28"/>
                <a:gd name="T29" fmla="*/ 60 h 60"/>
                <a:gd name="T30" fmla="*/ 18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8 w 28"/>
                <a:gd name="T51" fmla="*/ 50 h 60"/>
                <a:gd name="T52" fmla="*/ 18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6 w 28"/>
                <a:gd name="T59" fmla="*/ 22 h 60"/>
                <a:gd name="T60" fmla="*/ 26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6" y="22"/>
                  </a:lnTo>
                  <a:lnTo>
                    <a:pt x="26" y="14"/>
                  </a:lnTo>
                  <a:lnTo>
                    <a:pt x="16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3"/>
            <p:cNvSpPr>
              <a:spLocks/>
            </p:cNvSpPr>
            <p:nvPr/>
          </p:nvSpPr>
          <p:spPr bwMode="auto">
            <a:xfrm>
              <a:off x="681513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8 w 28"/>
                <a:gd name="T17" fmla="*/ 54 h 60"/>
                <a:gd name="T18" fmla="*/ 8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4 w 28"/>
                <a:gd name="T25" fmla="*/ 60 h 60"/>
                <a:gd name="T26" fmla="*/ 14 w 28"/>
                <a:gd name="T27" fmla="*/ 60 h 60"/>
                <a:gd name="T28" fmla="*/ 18 w 28"/>
                <a:gd name="T29" fmla="*/ 60 h 60"/>
                <a:gd name="T30" fmla="*/ 18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8 w 28"/>
                <a:gd name="T51" fmla="*/ 50 h 60"/>
                <a:gd name="T52" fmla="*/ 18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6 w 28"/>
                <a:gd name="T59" fmla="*/ 22 h 60"/>
                <a:gd name="T60" fmla="*/ 26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6" y="22"/>
                  </a:lnTo>
                  <a:lnTo>
                    <a:pt x="26" y="14"/>
                  </a:lnTo>
                  <a:lnTo>
                    <a:pt x="16" y="1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4"/>
            <p:cNvSpPr>
              <a:spLocks noEditPoints="1"/>
            </p:cNvSpPr>
            <p:nvPr/>
          </p:nvSpPr>
          <p:spPr bwMode="auto">
            <a:xfrm>
              <a:off x="6865938" y="2986088"/>
              <a:ext cx="69850" cy="73025"/>
            </a:xfrm>
            <a:custGeom>
              <a:avLst/>
              <a:gdLst>
                <a:gd name="T0" fmla="*/ 8 w 44"/>
                <a:gd name="T1" fmla="*/ 20 h 46"/>
                <a:gd name="T2" fmla="*/ 10 w 44"/>
                <a:gd name="T3" fmla="*/ 14 h 46"/>
                <a:gd name="T4" fmla="*/ 14 w 44"/>
                <a:gd name="T5" fmla="*/ 10 h 46"/>
                <a:gd name="T6" fmla="*/ 18 w 44"/>
                <a:gd name="T7" fmla="*/ 8 h 46"/>
                <a:gd name="T8" fmla="*/ 22 w 44"/>
                <a:gd name="T9" fmla="*/ 6 h 46"/>
                <a:gd name="T10" fmla="*/ 28 w 44"/>
                <a:gd name="T11" fmla="*/ 8 h 46"/>
                <a:gd name="T12" fmla="*/ 32 w 44"/>
                <a:gd name="T13" fmla="*/ 10 h 46"/>
                <a:gd name="T14" fmla="*/ 34 w 44"/>
                <a:gd name="T15" fmla="*/ 14 h 46"/>
                <a:gd name="T16" fmla="*/ 8 w 44"/>
                <a:gd name="T17" fmla="*/ 20 h 46"/>
                <a:gd name="T18" fmla="*/ 22 w 44"/>
                <a:gd name="T19" fmla="*/ 0 h 46"/>
                <a:gd name="T20" fmla="*/ 12 w 44"/>
                <a:gd name="T21" fmla="*/ 2 h 46"/>
                <a:gd name="T22" fmla="*/ 6 w 44"/>
                <a:gd name="T23" fmla="*/ 6 h 46"/>
                <a:gd name="T24" fmla="*/ 0 w 44"/>
                <a:gd name="T25" fmla="*/ 14 h 46"/>
                <a:gd name="T26" fmla="*/ 0 w 44"/>
                <a:gd name="T27" fmla="*/ 24 h 46"/>
                <a:gd name="T28" fmla="*/ 0 w 44"/>
                <a:gd name="T29" fmla="*/ 32 h 46"/>
                <a:gd name="T30" fmla="*/ 6 w 44"/>
                <a:gd name="T31" fmla="*/ 40 h 46"/>
                <a:gd name="T32" fmla="*/ 12 w 44"/>
                <a:gd name="T33" fmla="*/ 44 h 46"/>
                <a:gd name="T34" fmla="*/ 22 w 44"/>
                <a:gd name="T35" fmla="*/ 46 h 46"/>
                <a:gd name="T36" fmla="*/ 34 w 44"/>
                <a:gd name="T37" fmla="*/ 42 h 46"/>
                <a:gd name="T38" fmla="*/ 38 w 44"/>
                <a:gd name="T39" fmla="*/ 40 h 46"/>
                <a:gd name="T40" fmla="*/ 34 w 44"/>
                <a:gd name="T41" fmla="*/ 32 h 46"/>
                <a:gd name="T42" fmla="*/ 32 w 44"/>
                <a:gd name="T43" fmla="*/ 36 h 46"/>
                <a:gd name="T44" fmla="*/ 30 w 44"/>
                <a:gd name="T45" fmla="*/ 38 h 46"/>
                <a:gd name="T46" fmla="*/ 26 w 44"/>
                <a:gd name="T47" fmla="*/ 38 h 46"/>
                <a:gd name="T48" fmla="*/ 22 w 44"/>
                <a:gd name="T49" fmla="*/ 40 h 46"/>
                <a:gd name="T50" fmla="*/ 18 w 44"/>
                <a:gd name="T51" fmla="*/ 38 h 46"/>
                <a:gd name="T52" fmla="*/ 14 w 44"/>
                <a:gd name="T53" fmla="*/ 36 h 46"/>
                <a:gd name="T54" fmla="*/ 10 w 44"/>
                <a:gd name="T55" fmla="*/ 32 h 46"/>
                <a:gd name="T56" fmla="*/ 10 w 44"/>
                <a:gd name="T57" fmla="*/ 26 h 46"/>
                <a:gd name="T58" fmla="*/ 44 w 44"/>
                <a:gd name="T59" fmla="*/ 24 h 46"/>
                <a:gd name="T60" fmla="*/ 44 w 44"/>
                <a:gd name="T61" fmla="*/ 22 h 46"/>
                <a:gd name="T62" fmla="*/ 44 w 44"/>
                <a:gd name="T63" fmla="*/ 14 h 46"/>
                <a:gd name="T64" fmla="*/ 38 w 44"/>
                <a:gd name="T65" fmla="*/ 6 h 46"/>
                <a:gd name="T66" fmla="*/ 32 w 44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6">
                  <a:moveTo>
                    <a:pt x="8" y="20"/>
                  </a:moveTo>
                  <a:lnTo>
                    <a:pt x="8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8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5"/>
            <p:cNvSpPr>
              <a:spLocks/>
            </p:cNvSpPr>
            <p:nvPr/>
          </p:nvSpPr>
          <p:spPr bwMode="auto">
            <a:xfrm>
              <a:off x="6878638" y="2995613"/>
              <a:ext cx="44450" cy="22225"/>
            </a:xfrm>
            <a:custGeom>
              <a:avLst/>
              <a:gdLst>
                <a:gd name="T0" fmla="*/ 0 w 28"/>
                <a:gd name="T1" fmla="*/ 14 h 14"/>
                <a:gd name="T2" fmla="*/ 0 w 28"/>
                <a:gd name="T3" fmla="*/ 14 h 14"/>
                <a:gd name="T4" fmla="*/ 2 w 28"/>
                <a:gd name="T5" fmla="*/ 8 h 14"/>
                <a:gd name="T6" fmla="*/ 2 w 28"/>
                <a:gd name="T7" fmla="*/ 8 h 14"/>
                <a:gd name="T8" fmla="*/ 6 w 28"/>
                <a:gd name="T9" fmla="*/ 4 h 14"/>
                <a:gd name="T10" fmla="*/ 6 w 28"/>
                <a:gd name="T11" fmla="*/ 4 h 14"/>
                <a:gd name="T12" fmla="*/ 10 w 28"/>
                <a:gd name="T13" fmla="*/ 2 h 14"/>
                <a:gd name="T14" fmla="*/ 10 w 28"/>
                <a:gd name="T15" fmla="*/ 2 h 14"/>
                <a:gd name="T16" fmla="*/ 14 w 28"/>
                <a:gd name="T17" fmla="*/ 0 h 14"/>
                <a:gd name="T18" fmla="*/ 14 w 28"/>
                <a:gd name="T19" fmla="*/ 0 h 14"/>
                <a:gd name="T20" fmla="*/ 20 w 28"/>
                <a:gd name="T21" fmla="*/ 2 h 14"/>
                <a:gd name="T22" fmla="*/ 20 w 28"/>
                <a:gd name="T23" fmla="*/ 2 h 14"/>
                <a:gd name="T24" fmla="*/ 24 w 28"/>
                <a:gd name="T25" fmla="*/ 4 h 14"/>
                <a:gd name="T26" fmla="*/ 24 w 28"/>
                <a:gd name="T27" fmla="*/ 4 h 14"/>
                <a:gd name="T28" fmla="*/ 26 w 28"/>
                <a:gd name="T29" fmla="*/ 8 h 14"/>
                <a:gd name="T30" fmla="*/ 26 w 28"/>
                <a:gd name="T31" fmla="*/ 8 h 14"/>
                <a:gd name="T32" fmla="*/ 28 w 28"/>
                <a:gd name="T33" fmla="*/ 14 h 14"/>
                <a:gd name="T34" fmla="*/ 0 w 2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4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6"/>
            <p:cNvSpPr>
              <a:spLocks/>
            </p:cNvSpPr>
            <p:nvPr/>
          </p:nvSpPr>
          <p:spPr bwMode="auto">
            <a:xfrm>
              <a:off x="6865938" y="29860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12 w 44"/>
                <a:gd name="T7" fmla="*/ 2 h 46"/>
                <a:gd name="T8" fmla="*/ 6 w 44"/>
                <a:gd name="T9" fmla="*/ 6 h 46"/>
                <a:gd name="T10" fmla="*/ 6 w 44"/>
                <a:gd name="T11" fmla="*/ 6 h 46"/>
                <a:gd name="T12" fmla="*/ 0 w 44"/>
                <a:gd name="T13" fmla="*/ 14 h 46"/>
                <a:gd name="T14" fmla="*/ 0 w 44"/>
                <a:gd name="T15" fmla="*/ 14 h 46"/>
                <a:gd name="T16" fmla="*/ 0 w 44"/>
                <a:gd name="T17" fmla="*/ 24 h 46"/>
                <a:gd name="T18" fmla="*/ 0 w 44"/>
                <a:gd name="T19" fmla="*/ 24 h 46"/>
                <a:gd name="T20" fmla="*/ 0 w 44"/>
                <a:gd name="T21" fmla="*/ 32 h 46"/>
                <a:gd name="T22" fmla="*/ 0 w 44"/>
                <a:gd name="T23" fmla="*/ 32 h 46"/>
                <a:gd name="T24" fmla="*/ 6 w 44"/>
                <a:gd name="T25" fmla="*/ 40 h 46"/>
                <a:gd name="T26" fmla="*/ 6 w 44"/>
                <a:gd name="T27" fmla="*/ 40 h 46"/>
                <a:gd name="T28" fmla="*/ 12 w 44"/>
                <a:gd name="T29" fmla="*/ 44 h 46"/>
                <a:gd name="T30" fmla="*/ 12 w 44"/>
                <a:gd name="T31" fmla="*/ 44 h 46"/>
                <a:gd name="T32" fmla="*/ 22 w 44"/>
                <a:gd name="T33" fmla="*/ 46 h 46"/>
                <a:gd name="T34" fmla="*/ 22 w 44"/>
                <a:gd name="T35" fmla="*/ 46 h 46"/>
                <a:gd name="T36" fmla="*/ 28 w 44"/>
                <a:gd name="T37" fmla="*/ 46 h 46"/>
                <a:gd name="T38" fmla="*/ 34 w 44"/>
                <a:gd name="T39" fmla="*/ 42 h 46"/>
                <a:gd name="T40" fmla="*/ 34 w 44"/>
                <a:gd name="T41" fmla="*/ 42 h 46"/>
                <a:gd name="T42" fmla="*/ 38 w 44"/>
                <a:gd name="T43" fmla="*/ 40 h 46"/>
                <a:gd name="T44" fmla="*/ 42 w 44"/>
                <a:gd name="T45" fmla="*/ 34 h 46"/>
                <a:gd name="T46" fmla="*/ 34 w 44"/>
                <a:gd name="T47" fmla="*/ 32 h 46"/>
                <a:gd name="T48" fmla="*/ 34 w 44"/>
                <a:gd name="T49" fmla="*/ 32 h 46"/>
                <a:gd name="T50" fmla="*/ 32 w 44"/>
                <a:gd name="T51" fmla="*/ 36 h 46"/>
                <a:gd name="T52" fmla="*/ 32 w 44"/>
                <a:gd name="T53" fmla="*/ 36 h 46"/>
                <a:gd name="T54" fmla="*/ 30 w 44"/>
                <a:gd name="T55" fmla="*/ 38 h 46"/>
                <a:gd name="T56" fmla="*/ 30 w 44"/>
                <a:gd name="T57" fmla="*/ 38 h 46"/>
                <a:gd name="T58" fmla="*/ 26 w 44"/>
                <a:gd name="T59" fmla="*/ 38 h 46"/>
                <a:gd name="T60" fmla="*/ 26 w 44"/>
                <a:gd name="T61" fmla="*/ 38 h 46"/>
                <a:gd name="T62" fmla="*/ 22 w 44"/>
                <a:gd name="T63" fmla="*/ 40 h 46"/>
                <a:gd name="T64" fmla="*/ 22 w 44"/>
                <a:gd name="T65" fmla="*/ 40 h 46"/>
                <a:gd name="T66" fmla="*/ 18 w 44"/>
                <a:gd name="T67" fmla="*/ 38 h 46"/>
                <a:gd name="T68" fmla="*/ 18 w 44"/>
                <a:gd name="T69" fmla="*/ 38 h 46"/>
                <a:gd name="T70" fmla="*/ 14 w 44"/>
                <a:gd name="T71" fmla="*/ 36 h 46"/>
                <a:gd name="T72" fmla="*/ 14 w 44"/>
                <a:gd name="T73" fmla="*/ 36 h 46"/>
                <a:gd name="T74" fmla="*/ 10 w 44"/>
                <a:gd name="T75" fmla="*/ 32 h 46"/>
                <a:gd name="T76" fmla="*/ 10 w 44"/>
                <a:gd name="T77" fmla="*/ 32 h 46"/>
                <a:gd name="T78" fmla="*/ 10 w 44"/>
                <a:gd name="T79" fmla="*/ 26 h 46"/>
                <a:gd name="T80" fmla="*/ 44 w 44"/>
                <a:gd name="T81" fmla="*/ 26 h 46"/>
                <a:gd name="T82" fmla="*/ 44 w 44"/>
                <a:gd name="T83" fmla="*/ 24 h 46"/>
                <a:gd name="T84" fmla="*/ 44 w 44"/>
                <a:gd name="T85" fmla="*/ 22 h 46"/>
                <a:gd name="T86" fmla="*/ 44 w 44"/>
                <a:gd name="T87" fmla="*/ 22 h 46"/>
                <a:gd name="T88" fmla="*/ 44 w 44"/>
                <a:gd name="T89" fmla="*/ 14 h 46"/>
                <a:gd name="T90" fmla="*/ 44 w 44"/>
                <a:gd name="T91" fmla="*/ 14 h 46"/>
                <a:gd name="T92" fmla="*/ 38 w 44"/>
                <a:gd name="T93" fmla="*/ 6 h 46"/>
                <a:gd name="T94" fmla="*/ 38 w 44"/>
                <a:gd name="T95" fmla="*/ 6 h 46"/>
                <a:gd name="T96" fmla="*/ 32 w 44"/>
                <a:gd name="T97" fmla="*/ 2 h 46"/>
                <a:gd name="T98" fmla="*/ 32 w 44"/>
                <a:gd name="T99" fmla="*/ 2 h 46"/>
                <a:gd name="T100" fmla="*/ 22 w 44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7"/>
            <p:cNvSpPr>
              <a:spLocks noEditPoints="1"/>
            </p:cNvSpPr>
            <p:nvPr/>
          </p:nvSpPr>
          <p:spPr bwMode="auto">
            <a:xfrm>
              <a:off x="6948488" y="2986088"/>
              <a:ext cx="73025" cy="101600"/>
            </a:xfrm>
            <a:custGeom>
              <a:avLst/>
              <a:gdLst>
                <a:gd name="T0" fmla="*/ 22 w 46"/>
                <a:gd name="T1" fmla="*/ 38 h 64"/>
                <a:gd name="T2" fmla="*/ 18 w 46"/>
                <a:gd name="T3" fmla="*/ 38 h 64"/>
                <a:gd name="T4" fmla="*/ 14 w 46"/>
                <a:gd name="T5" fmla="*/ 36 h 64"/>
                <a:gd name="T6" fmla="*/ 12 w 46"/>
                <a:gd name="T7" fmla="*/ 32 h 64"/>
                <a:gd name="T8" fmla="*/ 10 w 46"/>
                <a:gd name="T9" fmla="*/ 16 h 64"/>
                <a:gd name="T10" fmla="*/ 12 w 46"/>
                <a:gd name="T11" fmla="*/ 14 h 64"/>
                <a:gd name="T12" fmla="*/ 14 w 46"/>
                <a:gd name="T13" fmla="*/ 10 h 64"/>
                <a:gd name="T14" fmla="*/ 18 w 46"/>
                <a:gd name="T15" fmla="*/ 8 h 64"/>
                <a:gd name="T16" fmla="*/ 22 w 46"/>
                <a:gd name="T17" fmla="*/ 8 h 64"/>
                <a:gd name="T18" fmla="*/ 28 w 46"/>
                <a:gd name="T19" fmla="*/ 10 h 64"/>
                <a:gd name="T20" fmla="*/ 32 w 46"/>
                <a:gd name="T21" fmla="*/ 12 h 64"/>
                <a:gd name="T22" fmla="*/ 34 w 46"/>
                <a:gd name="T23" fmla="*/ 18 h 64"/>
                <a:gd name="T24" fmla="*/ 36 w 46"/>
                <a:gd name="T25" fmla="*/ 22 h 64"/>
                <a:gd name="T26" fmla="*/ 34 w 46"/>
                <a:gd name="T27" fmla="*/ 28 h 64"/>
                <a:gd name="T28" fmla="*/ 32 w 46"/>
                <a:gd name="T29" fmla="*/ 34 h 64"/>
                <a:gd name="T30" fmla="*/ 28 w 46"/>
                <a:gd name="T31" fmla="*/ 36 h 64"/>
                <a:gd name="T32" fmla="*/ 22 w 46"/>
                <a:gd name="T33" fmla="*/ 38 h 64"/>
                <a:gd name="T34" fmla="*/ 24 w 46"/>
                <a:gd name="T35" fmla="*/ 0 h 64"/>
                <a:gd name="T36" fmla="*/ 16 w 46"/>
                <a:gd name="T37" fmla="*/ 2 h 64"/>
                <a:gd name="T38" fmla="*/ 8 w 46"/>
                <a:gd name="T39" fmla="*/ 8 h 64"/>
                <a:gd name="T40" fmla="*/ 0 w 46"/>
                <a:gd name="T41" fmla="*/ 0 h 64"/>
                <a:gd name="T42" fmla="*/ 10 w 46"/>
                <a:gd name="T43" fmla="*/ 64 h 64"/>
                <a:gd name="T44" fmla="*/ 10 w 46"/>
                <a:gd name="T45" fmla="*/ 36 h 64"/>
                <a:gd name="T46" fmla="*/ 16 w 46"/>
                <a:gd name="T47" fmla="*/ 44 h 64"/>
                <a:gd name="T48" fmla="*/ 26 w 46"/>
                <a:gd name="T49" fmla="*/ 46 h 64"/>
                <a:gd name="T50" fmla="*/ 34 w 46"/>
                <a:gd name="T51" fmla="*/ 44 h 64"/>
                <a:gd name="T52" fmla="*/ 40 w 46"/>
                <a:gd name="T53" fmla="*/ 40 h 64"/>
                <a:gd name="T54" fmla="*/ 44 w 46"/>
                <a:gd name="T55" fmla="*/ 32 h 64"/>
                <a:gd name="T56" fmla="*/ 46 w 46"/>
                <a:gd name="T57" fmla="*/ 22 h 64"/>
                <a:gd name="T58" fmla="*/ 44 w 46"/>
                <a:gd name="T59" fmla="*/ 14 h 64"/>
                <a:gd name="T60" fmla="*/ 40 w 46"/>
                <a:gd name="T61" fmla="*/ 6 h 64"/>
                <a:gd name="T62" fmla="*/ 32 w 46"/>
                <a:gd name="T63" fmla="*/ 2 h 64"/>
                <a:gd name="T64" fmla="*/ 24 w 46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64">
                  <a:moveTo>
                    <a:pt x="22" y="38"/>
                  </a:move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8"/>
            <p:cNvSpPr>
              <a:spLocks/>
            </p:cNvSpPr>
            <p:nvPr/>
          </p:nvSpPr>
          <p:spPr bwMode="auto">
            <a:xfrm>
              <a:off x="6964363" y="2998788"/>
              <a:ext cx="41275" cy="47625"/>
            </a:xfrm>
            <a:custGeom>
              <a:avLst/>
              <a:gdLst>
                <a:gd name="T0" fmla="*/ 12 w 26"/>
                <a:gd name="T1" fmla="*/ 30 h 30"/>
                <a:gd name="T2" fmla="*/ 12 w 26"/>
                <a:gd name="T3" fmla="*/ 30 h 30"/>
                <a:gd name="T4" fmla="*/ 8 w 26"/>
                <a:gd name="T5" fmla="*/ 30 h 30"/>
                <a:gd name="T6" fmla="*/ 8 w 26"/>
                <a:gd name="T7" fmla="*/ 30 h 30"/>
                <a:gd name="T8" fmla="*/ 4 w 26"/>
                <a:gd name="T9" fmla="*/ 28 h 30"/>
                <a:gd name="T10" fmla="*/ 4 w 26"/>
                <a:gd name="T11" fmla="*/ 28 h 30"/>
                <a:gd name="T12" fmla="*/ 2 w 26"/>
                <a:gd name="T13" fmla="*/ 24 h 30"/>
                <a:gd name="T14" fmla="*/ 2 w 26"/>
                <a:gd name="T15" fmla="*/ 24 h 30"/>
                <a:gd name="T16" fmla="*/ 0 w 26"/>
                <a:gd name="T17" fmla="*/ 20 h 30"/>
                <a:gd name="T18" fmla="*/ 0 w 26"/>
                <a:gd name="T19" fmla="*/ 8 h 30"/>
                <a:gd name="T20" fmla="*/ 0 w 26"/>
                <a:gd name="T21" fmla="*/ 8 h 30"/>
                <a:gd name="T22" fmla="*/ 2 w 26"/>
                <a:gd name="T23" fmla="*/ 6 h 30"/>
                <a:gd name="T24" fmla="*/ 2 w 26"/>
                <a:gd name="T25" fmla="*/ 6 h 30"/>
                <a:gd name="T26" fmla="*/ 4 w 26"/>
                <a:gd name="T27" fmla="*/ 2 h 30"/>
                <a:gd name="T28" fmla="*/ 4 w 26"/>
                <a:gd name="T29" fmla="*/ 2 h 30"/>
                <a:gd name="T30" fmla="*/ 8 w 26"/>
                <a:gd name="T31" fmla="*/ 0 h 30"/>
                <a:gd name="T32" fmla="*/ 8 w 26"/>
                <a:gd name="T33" fmla="*/ 0 h 30"/>
                <a:gd name="T34" fmla="*/ 12 w 26"/>
                <a:gd name="T35" fmla="*/ 0 h 30"/>
                <a:gd name="T36" fmla="*/ 12 w 26"/>
                <a:gd name="T37" fmla="*/ 0 h 30"/>
                <a:gd name="T38" fmla="*/ 18 w 26"/>
                <a:gd name="T39" fmla="*/ 2 h 30"/>
                <a:gd name="T40" fmla="*/ 18 w 26"/>
                <a:gd name="T41" fmla="*/ 2 h 30"/>
                <a:gd name="T42" fmla="*/ 22 w 26"/>
                <a:gd name="T43" fmla="*/ 4 h 30"/>
                <a:gd name="T44" fmla="*/ 22 w 26"/>
                <a:gd name="T45" fmla="*/ 4 h 30"/>
                <a:gd name="T46" fmla="*/ 24 w 26"/>
                <a:gd name="T47" fmla="*/ 10 h 30"/>
                <a:gd name="T48" fmla="*/ 24 w 26"/>
                <a:gd name="T49" fmla="*/ 10 h 30"/>
                <a:gd name="T50" fmla="*/ 26 w 26"/>
                <a:gd name="T51" fmla="*/ 14 h 30"/>
                <a:gd name="T52" fmla="*/ 26 w 26"/>
                <a:gd name="T53" fmla="*/ 14 h 30"/>
                <a:gd name="T54" fmla="*/ 24 w 26"/>
                <a:gd name="T55" fmla="*/ 20 h 30"/>
                <a:gd name="T56" fmla="*/ 24 w 26"/>
                <a:gd name="T57" fmla="*/ 20 h 30"/>
                <a:gd name="T58" fmla="*/ 22 w 26"/>
                <a:gd name="T59" fmla="*/ 26 h 30"/>
                <a:gd name="T60" fmla="*/ 22 w 26"/>
                <a:gd name="T61" fmla="*/ 26 h 30"/>
                <a:gd name="T62" fmla="*/ 18 w 26"/>
                <a:gd name="T63" fmla="*/ 28 h 30"/>
                <a:gd name="T64" fmla="*/ 18 w 26"/>
                <a:gd name="T65" fmla="*/ 28 h 30"/>
                <a:gd name="T66" fmla="*/ 12 w 26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2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9"/>
            <p:cNvSpPr>
              <a:spLocks/>
            </p:cNvSpPr>
            <p:nvPr/>
          </p:nvSpPr>
          <p:spPr bwMode="auto">
            <a:xfrm>
              <a:off x="6948488" y="2986088"/>
              <a:ext cx="73025" cy="101600"/>
            </a:xfrm>
            <a:custGeom>
              <a:avLst/>
              <a:gdLst>
                <a:gd name="T0" fmla="*/ 24 w 46"/>
                <a:gd name="T1" fmla="*/ 0 h 64"/>
                <a:gd name="T2" fmla="*/ 24 w 46"/>
                <a:gd name="T3" fmla="*/ 0 h 64"/>
                <a:gd name="T4" fmla="*/ 20 w 46"/>
                <a:gd name="T5" fmla="*/ 0 h 64"/>
                <a:gd name="T6" fmla="*/ 16 w 46"/>
                <a:gd name="T7" fmla="*/ 2 h 64"/>
                <a:gd name="T8" fmla="*/ 16 w 46"/>
                <a:gd name="T9" fmla="*/ 2 h 64"/>
                <a:gd name="T10" fmla="*/ 8 w 46"/>
                <a:gd name="T11" fmla="*/ 8 h 64"/>
                <a:gd name="T12" fmla="*/ 8 w 46"/>
                <a:gd name="T13" fmla="*/ 0 h 64"/>
                <a:gd name="T14" fmla="*/ 0 w 46"/>
                <a:gd name="T15" fmla="*/ 0 h 64"/>
                <a:gd name="T16" fmla="*/ 0 w 46"/>
                <a:gd name="T17" fmla="*/ 64 h 64"/>
                <a:gd name="T18" fmla="*/ 10 w 46"/>
                <a:gd name="T19" fmla="*/ 64 h 64"/>
                <a:gd name="T20" fmla="*/ 10 w 46"/>
                <a:gd name="T21" fmla="*/ 36 h 64"/>
                <a:gd name="T22" fmla="*/ 10 w 46"/>
                <a:gd name="T23" fmla="*/ 36 h 64"/>
                <a:gd name="T24" fmla="*/ 16 w 46"/>
                <a:gd name="T25" fmla="*/ 44 h 64"/>
                <a:gd name="T26" fmla="*/ 16 w 46"/>
                <a:gd name="T27" fmla="*/ 44 h 64"/>
                <a:gd name="T28" fmla="*/ 20 w 46"/>
                <a:gd name="T29" fmla="*/ 46 h 64"/>
                <a:gd name="T30" fmla="*/ 26 w 46"/>
                <a:gd name="T31" fmla="*/ 46 h 64"/>
                <a:gd name="T32" fmla="*/ 26 w 46"/>
                <a:gd name="T33" fmla="*/ 46 h 64"/>
                <a:gd name="T34" fmla="*/ 34 w 46"/>
                <a:gd name="T35" fmla="*/ 44 h 64"/>
                <a:gd name="T36" fmla="*/ 34 w 46"/>
                <a:gd name="T37" fmla="*/ 44 h 64"/>
                <a:gd name="T38" fmla="*/ 40 w 46"/>
                <a:gd name="T39" fmla="*/ 40 h 64"/>
                <a:gd name="T40" fmla="*/ 40 w 46"/>
                <a:gd name="T41" fmla="*/ 40 h 64"/>
                <a:gd name="T42" fmla="*/ 44 w 46"/>
                <a:gd name="T43" fmla="*/ 32 h 64"/>
                <a:gd name="T44" fmla="*/ 44 w 46"/>
                <a:gd name="T45" fmla="*/ 32 h 64"/>
                <a:gd name="T46" fmla="*/ 46 w 46"/>
                <a:gd name="T47" fmla="*/ 22 h 64"/>
                <a:gd name="T48" fmla="*/ 46 w 46"/>
                <a:gd name="T49" fmla="*/ 22 h 64"/>
                <a:gd name="T50" fmla="*/ 44 w 46"/>
                <a:gd name="T51" fmla="*/ 14 h 64"/>
                <a:gd name="T52" fmla="*/ 44 w 46"/>
                <a:gd name="T53" fmla="*/ 14 h 64"/>
                <a:gd name="T54" fmla="*/ 40 w 46"/>
                <a:gd name="T55" fmla="*/ 6 h 64"/>
                <a:gd name="T56" fmla="*/ 40 w 46"/>
                <a:gd name="T57" fmla="*/ 6 h 64"/>
                <a:gd name="T58" fmla="*/ 32 w 46"/>
                <a:gd name="T59" fmla="*/ 2 h 64"/>
                <a:gd name="T60" fmla="*/ 32 w 46"/>
                <a:gd name="T61" fmla="*/ 2 h 64"/>
                <a:gd name="T62" fmla="*/ 24 w 46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64"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0"/>
            <p:cNvSpPr>
              <a:spLocks/>
            </p:cNvSpPr>
            <p:nvPr/>
          </p:nvSpPr>
          <p:spPr bwMode="auto">
            <a:xfrm>
              <a:off x="7069138" y="2963863"/>
              <a:ext cx="63500" cy="95250"/>
            </a:xfrm>
            <a:custGeom>
              <a:avLst/>
              <a:gdLst>
                <a:gd name="T0" fmla="*/ 40 w 40"/>
                <a:gd name="T1" fmla="*/ 0 h 60"/>
                <a:gd name="T2" fmla="*/ 0 w 40"/>
                <a:gd name="T3" fmla="*/ 0 h 60"/>
                <a:gd name="T4" fmla="*/ 0 w 40"/>
                <a:gd name="T5" fmla="*/ 60 h 60"/>
                <a:gd name="T6" fmla="*/ 8 w 40"/>
                <a:gd name="T7" fmla="*/ 60 h 60"/>
                <a:gd name="T8" fmla="*/ 8 w 40"/>
                <a:gd name="T9" fmla="*/ 34 h 60"/>
                <a:gd name="T10" fmla="*/ 34 w 40"/>
                <a:gd name="T11" fmla="*/ 34 h 60"/>
                <a:gd name="T12" fmla="*/ 34 w 40"/>
                <a:gd name="T13" fmla="*/ 26 h 60"/>
                <a:gd name="T14" fmla="*/ 8 w 40"/>
                <a:gd name="T15" fmla="*/ 26 h 60"/>
                <a:gd name="T16" fmla="*/ 8 w 40"/>
                <a:gd name="T17" fmla="*/ 8 h 60"/>
                <a:gd name="T18" fmla="*/ 40 w 40"/>
                <a:gd name="T19" fmla="*/ 8 h 60"/>
                <a:gd name="T20" fmla="*/ 40 w 40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0">
                  <a:moveTo>
                    <a:pt x="40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8" y="60"/>
                  </a:lnTo>
                  <a:lnTo>
                    <a:pt x="8" y="34"/>
                  </a:lnTo>
                  <a:lnTo>
                    <a:pt x="34" y="34"/>
                  </a:lnTo>
                  <a:lnTo>
                    <a:pt x="34" y="26"/>
                  </a:lnTo>
                  <a:lnTo>
                    <a:pt x="8" y="26"/>
                  </a:lnTo>
                  <a:lnTo>
                    <a:pt x="8" y="8"/>
                  </a:lnTo>
                  <a:lnTo>
                    <a:pt x="40" y="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1"/>
            <p:cNvSpPr>
              <a:spLocks/>
            </p:cNvSpPr>
            <p:nvPr/>
          </p:nvSpPr>
          <p:spPr bwMode="auto">
            <a:xfrm>
              <a:off x="7069138" y="2963863"/>
              <a:ext cx="63500" cy="95250"/>
            </a:xfrm>
            <a:custGeom>
              <a:avLst/>
              <a:gdLst>
                <a:gd name="T0" fmla="*/ 40 w 40"/>
                <a:gd name="T1" fmla="*/ 0 h 60"/>
                <a:gd name="T2" fmla="*/ 0 w 40"/>
                <a:gd name="T3" fmla="*/ 0 h 60"/>
                <a:gd name="T4" fmla="*/ 0 w 40"/>
                <a:gd name="T5" fmla="*/ 60 h 60"/>
                <a:gd name="T6" fmla="*/ 8 w 40"/>
                <a:gd name="T7" fmla="*/ 60 h 60"/>
                <a:gd name="T8" fmla="*/ 8 w 40"/>
                <a:gd name="T9" fmla="*/ 34 h 60"/>
                <a:gd name="T10" fmla="*/ 34 w 40"/>
                <a:gd name="T11" fmla="*/ 34 h 60"/>
                <a:gd name="T12" fmla="*/ 34 w 40"/>
                <a:gd name="T13" fmla="*/ 26 h 60"/>
                <a:gd name="T14" fmla="*/ 8 w 40"/>
                <a:gd name="T15" fmla="*/ 26 h 60"/>
                <a:gd name="T16" fmla="*/ 8 w 40"/>
                <a:gd name="T17" fmla="*/ 8 h 60"/>
                <a:gd name="T18" fmla="*/ 40 w 40"/>
                <a:gd name="T19" fmla="*/ 8 h 60"/>
                <a:gd name="T20" fmla="*/ 40 w 40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0">
                  <a:moveTo>
                    <a:pt x="40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8" y="60"/>
                  </a:lnTo>
                  <a:lnTo>
                    <a:pt x="8" y="34"/>
                  </a:lnTo>
                  <a:lnTo>
                    <a:pt x="34" y="34"/>
                  </a:lnTo>
                  <a:lnTo>
                    <a:pt x="34" y="26"/>
                  </a:lnTo>
                  <a:lnTo>
                    <a:pt x="8" y="26"/>
                  </a:lnTo>
                  <a:lnTo>
                    <a:pt x="8" y="8"/>
                  </a:lnTo>
                  <a:lnTo>
                    <a:pt x="40" y="8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2"/>
            <p:cNvSpPr>
              <a:spLocks noEditPoints="1"/>
            </p:cNvSpPr>
            <p:nvPr/>
          </p:nvSpPr>
          <p:spPr bwMode="auto">
            <a:xfrm>
              <a:off x="7135813" y="2986088"/>
              <a:ext cx="69850" cy="73025"/>
            </a:xfrm>
            <a:custGeom>
              <a:avLst/>
              <a:gdLst>
                <a:gd name="T0" fmla="*/ 22 w 44"/>
                <a:gd name="T1" fmla="*/ 38 h 46"/>
                <a:gd name="T2" fmla="*/ 16 w 44"/>
                <a:gd name="T3" fmla="*/ 36 h 46"/>
                <a:gd name="T4" fmla="*/ 12 w 44"/>
                <a:gd name="T5" fmla="*/ 34 h 46"/>
                <a:gd name="T6" fmla="*/ 10 w 44"/>
                <a:gd name="T7" fmla="*/ 30 h 46"/>
                <a:gd name="T8" fmla="*/ 8 w 44"/>
                <a:gd name="T9" fmla="*/ 24 h 46"/>
                <a:gd name="T10" fmla="*/ 10 w 44"/>
                <a:gd name="T11" fmla="*/ 18 h 46"/>
                <a:gd name="T12" fmla="*/ 12 w 44"/>
                <a:gd name="T13" fmla="*/ 12 h 46"/>
                <a:gd name="T14" fmla="*/ 18 w 44"/>
                <a:gd name="T15" fmla="*/ 10 h 46"/>
                <a:gd name="T16" fmla="*/ 22 w 44"/>
                <a:gd name="T17" fmla="*/ 8 h 46"/>
                <a:gd name="T18" fmla="*/ 28 w 44"/>
                <a:gd name="T19" fmla="*/ 10 h 46"/>
                <a:gd name="T20" fmla="*/ 32 w 44"/>
                <a:gd name="T21" fmla="*/ 12 h 46"/>
                <a:gd name="T22" fmla="*/ 34 w 44"/>
                <a:gd name="T23" fmla="*/ 18 h 46"/>
                <a:gd name="T24" fmla="*/ 36 w 44"/>
                <a:gd name="T25" fmla="*/ 24 h 46"/>
                <a:gd name="T26" fmla="*/ 34 w 44"/>
                <a:gd name="T27" fmla="*/ 28 h 46"/>
                <a:gd name="T28" fmla="*/ 32 w 44"/>
                <a:gd name="T29" fmla="*/ 34 h 46"/>
                <a:gd name="T30" fmla="*/ 28 w 44"/>
                <a:gd name="T31" fmla="*/ 36 h 46"/>
                <a:gd name="T32" fmla="*/ 22 w 44"/>
                <a:gd name="T33" fmla="*/ 0 h 46"/>
                <a:gd name="T34" fmla="*/ 12 w 44"/>
                <a:gd name="T35" fmla="*/ 2 h 46"/>
                <a:gd name="T36" fmla="*/ 6 w 44"/>
                <a:gd name="T37" fmla="*/ 6 h 46"/>
                <a:gd name="T38" fmla="*/ 2 w 44"/>
                <a:gd name="T39" fmla="*/ 14 h 46"/>
                <a:gd name="T40" fmla="*/ 0 w 44"/>
                <a:gd name="T41" fmla="*/ 24 h 46"/>
                <a:gd name="T42" fmla="*/ 2 w 44"/>
                <a:gd name="T43" fmla="*/ 32 h 46"/>
                <a:gd name="T44" fmla="*/ 6 w 44"/>
                <a:gd name="T45" fmla="*/ 40 h 46"/>
                <a:gd name="T46" fmla="*/ 12 w 44"/>
                <a:gd name="T47" fmla="*/ 44 h 46"/>
                <a:gd name="T48" fmla="*/ 22 w 44"/>
                <a:gd name="T49" fmla="*/ 46 h 46"/>
                <a:gd name="T50" fmla="*/ 32 w 44"/>
                <a:gd name="T51" fmla="*/ 44 h 46"/>
                <a:gd name="T52" fmla="*/ 38 w 44"/>
                <a:gd name="T53" fmla="*/ 40 h 46"/>
                <a:gd name="T54" fmla="*/ 44 w 44"/>
                <a:gd name="T55" fmla="*/ 32 h 46"/>
                <a:gd name="T56" fmla="*/ 44 w 44"/>
                <a:gd name="T57" fmla="*/ 24 h 46"/>
                <a:gd name="T58" fmla="*/ 44 w 44"/>
                <a:gd name="T59" fmla="*/ 14 h 46"/>
                <a:gd name="T60" fmla="*/ 38 w 44"/>
                <a:gd name="T61" fmla="*/ 6 h 46"/>
                <a:gd name="T62" fmla="*/ 32 w 44"/>
                <a:gd name="T63" fmla="*/ 2 h 46"/>
                <a:gd name="T64" fmla="*/ 22 w 44"/>
                <a:gd name="T6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46">
                  <a:moveTo>
                    <a:pt x="22" y="38"/>
                  </a:moveTo>
                  <a:lnTo>
                    <a:pt x="22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3"/>
            <p:cNvSpPr>
              <a:spLocks/>
            </p:cNvSpPr>
            <p:nvPr/>
          </p:nvSpPr>
          <p:spPr bwMode="auto">
            <a:xfrm>
              <a:off x="7148513" y="2998788"/>
              <a:ext cx="44450" cy="47625"/>
            </a:xfrm>
            <a:custGeom>
              <a:avLst/>
              <a:gdLst>
                <a:gd name="T0" fmla="*/ 14 w 28"/>
                <a:gd name="T1" fmla="*/ 30 h 30"/>
                <a:gd name="T2" fmla="*/ 14 w 28"/>
                <a:gd name="T3" fmla="*/ 30 h 30"/>
                <a:gd name="T4" fmla="*/ 8 w 28"/>
                <a:gd name="T5" fmla="*/ 28 h 30"/>
                <a:gd name="T6" fmla="*/ 8 w 28"/>
                <a:gd name="T7" fmla="*/ 28 h 30"/>
                <a:gd name="T8" fmla="*/ 4 w 28"/>
                <a:gd name="T9" fmla="*/ 26 h 30"/>
                <a:gd name="T10" fmla="*/ 4 w 28"/>
                <a:gd name="T11" fmla="*/ 26 h 30"/>
                <a:gd name="T12" fmla="*/ 2 w 28"/>
                <a:gd name="T13" fmla="*/ 22 h 30"/>
                <a:gd name="T14" fmla="*/ 2 w 28"/>
                <a:gd name="T15" fmla="*/ 22 h 30"/>
                <a:gd name="T16" fmla="*/ 0 w 28"/>
                <a:gd name="T17" fmla="*/ 16 h 30"/>
                <a:gd name="T18" fmla="*/ 0 w 28"/>
                <a:gd name="T19" fmla="*/ 16 h 30"/>
                <a:gd name="T20" fmla="*/ 2 w 28"/>
                <a:gd name="T21" fmla="*/ 10 h 30"/>
                <a:gd name="T22" fmla="*/ 2 w 28"/>
                <a:gd name="T23" fmla="*/ 10 h 30"/>
                <a:gd name="T24" fmla="*/ 4 w 28"/>
                <a:gd name="T25" fmla="*/ 4 h 30"/>
                <a:gd name="T26" fmla="*/ 4 w 28"/>
                <a:gd name="T27" fmla="*/ 4 h 30"/>
                <a:gd name="T28" fmla="*/ 10 w 28"/>
                <a:gd name="T29" fmla="*/ 2 h 30"/>
                <a:gd name="T30" fmla="*/ 10 w 28"/>
                <a:gd name="T31" fmla="*/ 2 h 30"/>
                <a:gd name="T32" fmla="*/ 14 w 28"/>
                <a:gd name="T33" fmla="*/ 0 h 30"/>
                <a:gd name="T34" fmla="*/ 14 w 28"/>
                <a:gd name="T35" fmla="*/ 0 h 30"/>
                <a:gd name="T36" fmla="*/ 20 w 28"/>
                <a:gd name="T37" fmla="*/ 2 h 30"/>
                <a:gd name="T38" fmla="*/ 20 w 28"/>
                <a:gd name="T39" fmla="*/ 2 h 30"/>
                <a:gd name="T40" fmla="*/ 24 w 28"/>
                <a:gd name="T41" fmla="*/ 4 h 30"/>
                <a:gd name="T42" fmla="*/ 24 w 28"/>
                <a:gd name="T43" fmla="*/ 4 h 30"/>
                <a:gd name="T44" fmla="*/ 26 w 28"/>
                <a:gd name="T45" fmla="*/ 10 h 30"/>
                <a:gd name="T46" fmla="*/ 26 w 28"/>
                <a:gd name="T47" fmla="*/ 10 h 30"/>
                <a:gd name="T48" fmla="*/ 28 w 28"/>
                <a:gd name="T49" fmla="*/ 16 h 30"/>
                <a:gd name="T50" fmla="*/ 28 w 28"/>
                <a:gd name="T51" fmla="*/ 16 h 30"/>
                <a:gd name="T52" fmla="*/ 26 w 28"/>
                <a:gd name="T53" fmla="*/ 20 h 30"/>
                <a:gd name="T54" fmla="*/ 26 w 28"/>
                <a:gd name="T55" fmla="*/ 20 h 30"/>
                <a:gd name="T56" fmla="*/ 24 w 28"/>
                <a:gd name="T57" fmla="*/ 26 h 30"/>
                <a:gd name="T58" fmla="*/ 24 w 28"/>
                <a:gd name="T59" fmla="*/ 26 h 30"/>
                <a:gd name="T60" fmla="*/ 20 w 28"/>
                <a:gd name="T61" fmla="*/ 28 h 30"/>
                <a:gd name="T62" fmla="*/ 20 w 28"/>
                <a:gd name="T63" fmla="*/ 28 h 30"/>
                <a:gd name="T64" fmla="*/ 14 w 28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lnTo>
                    <a:pt x="14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4"/>
            <p:cNvSpPr>
              <a:spLocks/>
            </p:cNvSpPr>
            <p:nvPr/>
          </p:nvSpPr>
          <p:spPr bwMode="auto">
            <a:xfrm>
              <a:off x="7135813" y="29860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12 w 44"/>
                <a:gd name="T7" fmla="*/ 2 h 46"/>
                <a:gd name="T8" fmla="*/ 6 w 44"/>
                <a:gd name="T9" fmla="*/ 6 h 46"/>
                <a:gd name="T10" fmla="*/ 6 w 44"/>
                <a:gd name="T11" fmla="*/ 6 h 46"/>
                <a:gd name="T12" fmla="*/ 2 w 44"/>
                <a:gd name="T13" fmla="*/ 14 h 46"/>
                <a:gd name="T14" fmla="*/ 2 w 44"/>
                <a:gd name="T15" fmla="*/ 14 h 46"/>
                <a:gd name="T16" fmla="*/ 0 w 44"/>
                <a:gd name="T17" fmla="*/ 24 h 46"/>
                <a:gd name="T18" fmla="*/ 0 w 44"/>
                <a:gd name="T19" fmla="*/ 24 h 46"/>
                <a:gd name="T20" fmla="*/ 2 w 44"/>
                <a:gd name="T21" fmla="*/ 32 h 46"/>
                <a:gd name="T22" fmla="*/ 2 w 44"/>
                <a:gd name="T23" fmla="*/ 32 h 46"/>
                <a:gd name="T24" fmla="*/ 6 w 44"/>
                <a:gd name="T25" fmla="*/ 40 h 46"/>
                <a:gd name="T26" fmla="*/ 6 w 44"/>
                <a:gd name="T27" fmla="*/ 40 h 46"/>
                <a:gd name="T28" fmla="*/ 12 w 44"/>
                <a:gd name="T29" fmla="*/ 44 h 46"/>
                <a:gd name="T30" fmla="*/ 12 w 44"/>
                <a:gd name="T31" fmla="*/ 44 h 46"/>
                <a:gd name="T32" fmla="*/ 22 w 44"/>
                <a:gd name="T33" fmla="*/ 46 h 46"/>
                <a:gd name="T34" fmla="*/ 22 w 44"/>
                <a:gd name="T35" fmla="*/ 46 h 46"/>
                <a:gd name="T36" fmla="*/ 32 w 44"/>
                <a:gd name="T37" fmla="*/ 44 h 46"/>
                <a:gd name="T38" fmla="*/ 32 w 44"/>
                <a:gd name="T39" fmla="*/ 44 h 46"/>
                <a:gd name="T40" fmla="*/ 38 w 44"/>
                <a:gd name="T41" fmla="*/ 40 h 46"/>
                <a:gd name="T42" fmla="*/ 38 w 44"/>
                <a:gd name="T43" fmla="*/ 40 h 46"/>
                <a:gd name="T44" fmla="*/ 44 w 44"/>
                <a:gd name="T45" fmla="*/ 32 h 46"/>
                <a:gd name="T46" fmla="*/ 44 w 44"/>
                <a:gd name="T47" fmla="*/ 32 h 46"/>
                <a:gd name="T48" fmla="*/ 44 w 44"/>
                <a:gd name="T49" fmla="*/ 24 h 46"/>
                <a:gd name="T50" fmla="*/ 44 w 44"/>
                <a:gd name="T51" fmla="*/ 24 h 46"/>
                <a:gd name="T52" fmla="*/ 44 w 44"/>
                <a:gd name="T53" fmla="*/ 14 h 46"/>
                <a:gd name="T54" fmla="*/ 44 w 44"/>
                <a:gd name="T55" fmla="*/ 14 h 46"/>
                <a:gd name="T56" fmla="*/ 38 w 44"/>
                <a:gd name="T57" fmla="*/ 6 h 46"/>
                <a:gd name="T58" fmla="*/ 38 w 44"/>
                <a:gd name="T59" fmla="*/ 6 h 46"/>
                <a:gd name="T60" fmla="*/ 32 w 44"/>
                <a:gd name="T61" fmla="*/ 2 h 46"/>
                <a:gd name="T62" fmla="*/ 32 w 44"/>
                <a:gd name="T63" fmla="*/ 2 h 46"/>
                <a:gd name="T64" fmla="*/ 22 w 44"/>
                <a:gd name="T6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5"/>
            <p:cNvSpPr>
              <a:spLocks/>
            </p:cNvSpPr>
            <p:nvPr/>
          </p:nvSpPr>
          <p:spPr bwMode="auto">
            <a:xfrm>
              <a:off x="7218363" y="2986088"/>
              <a:ext cx="69850" cy="73025"/>
            </a:xfrm>
            <a:custGeom>
              <a:avLst/>
              <a:gdLst>
                <a:gd name="T0" fmla="*/ 40 w 44"/>
                <a:gd name="T1" fmla="*/ 0 h 46"/>
                <a:gd name="T2" fmla="*/ 32 w 44"/>
                <a:gd name="T3" fmla="*/ 0 h 46"/>
                <a:gd name="T4" fmla="*/ 32 w 44"/>
                <a:gd name="T5" fmla="*/ 28 h 46"/>
                <a:gd name="T6" fmla="*/ 32 w 44"/>
                <a:gd name="T7" fmla="*/ 28 h 46"/>
                <a:gd name="T8" fmla="*/ 30 w 44"/>
                <a:gd name="T9" fmla="*/ 32 h 46"/>
                <a:gd name="T10" fmla="*/ 26 w 44"/>
                <a:gd name="T11" fmla="*/ 36 h 46"/>
                <a:gd name="T12" fmla="*/ 26 w 44"/>
                <a:gd name="T13" fmla="*/ 36 h 46"/>
                <a:gd name="T14" fmla="*/ 22 w 44"/>
                <a:gd name="T15" fmla="*/ 38 h 46"/>
                <a:gd name="T16" fmla="*/ 18 w 44"/>
                <a:gd name="T17" fmla="*/ 38 h 46"/>
                <a:gd name="T18" fmla="*/ 18 w 44"/>
                <a:gd name="T19" fmla="*/ 38 h 46"/>
                <a:gd name="T20" fmla="*/ 14 w 44"/>
                <a:gd name="T21" fmla="*/ 38 h 46"/>
                <a:gd name="T22" fmla="*/ 12 w 44"/>
                <a:gd name="T23" fmla="*/ 34 h 46"/>
                <a:gd name="T24" fmla="*/ 10 w 44"/>
                <a:gd name="T25" fmla="*/ 32 h 46"/>
                <a:gd name="T26" fmla="*/ 10 w 44"/>
                <a:gd name="T27" fmla="*/ 26 h 46"/>
                <a:gd name="T28" fmla="*/ 10 w 44"/>
                <a:gd name="T29" fmla="*/ 0 h 46"/>
                <a:gd name="T30" fmla="*/ 0 w 44"/>
                <a:gd name="T31" fmla="*/ 0 h 46"/>
                <a:gd name="T32" fmla="*/ 0 w 44"/>
                <a:gd name="T33" fmla="*/ 28 h 46"/>
                <a:gd name="T34" fmla="*/ 0 w 44"/>
                <a:gd name="T35" fmla="*/ 28 h 46"/>
                <a:gd name="T36" fmla="*/ 2 w 44"/>
                <a:gd name="T37" fmla="*/ 36 h 46"/>
                <a:gd name="T38" fmla="*/ 4 w 44"/>
                <a:gd name="T39" fmla="*/ 42 h 46"/>
                <a:gd name="T40" fmla="*/ 4 w 44"/>
                <a:gd name="T41" fmla="*/ 42 h 46"/>
                <a:gd name="T42" fmla="*/ 8 w 44"/>
                <a:gd name="T43" fmla="*/ 44 h 46"/>
                <a:gd name="T44" fmla="*/ 14 w 44"/>
                <a:gd name="T45" fmla="*/ 46 h 46"/>
                <a:gd name="T46" fmla="*/ 14 w 44"/>
                <a:gd name="T47" fmla="*/ 46 h 46"/>
                <a:gd name="T48" fmla="*/ 20 w 44"/>
                <a:gd name="T49" fmla="*/ 46 h 46"/>
                <a:gd name="T50" fmla="*/ 26 w 44"/>
                <a:gd name="T51" fmla="*/ 44 h 46"/>
                <a:gd name="T52" fmla="*/ 26 w 44"/>
                <a:gd name="T53" fmla="*/ 44 h 46"/>
                <a:gd name="T54" fmla="*/ 30 w 44"/>
                <a:gd name="T55" fmla="*/ 40 h 46"/>
                <a:gd name="T56" fmla="*/ 32 w 44"/>
                <a:gd name="T57" fmla="*/ 36 h 46"/>
                <a:gd name="T58" fmla="*/ 34 w 44"/>
                <a:gd name="T59" fmla="*/ 40 h 46"/>
                <a:gd name="T60" fmla="*/ 34 w 44"/>
                <a:gd name="T61" fmla="*/ 40 h 46"/>
                <a:gd name="T62" fmla="*/ 34 w 44"/>
                <a:gd name="T63" fmla="*/ 44 h 46"/>
                <a:gd name="T64" fmla="*/ 34 w 44"/>
                <a:gd name="T65" fmla="*/ 44 h 46"/>
                <a:gd name="T66" fmla="*/ 40 w 44"/>
                <a:gd name="T67" fmla="*/ 46 h 46"/>
                <a:gd name="T68" fmla="*/ 40 w 44"/>
                <a:gd name="T69" fmla="*/ 46 h 46"/>
                <a:gd name="T70" fmla="*/ 40 w 44"/>
                <a:gd name="T71" fmla="*/ 46 h 46"/>
                <a:gd name="T72" fmla="*/ 44 w 44"/>
                <a:gd name="T73" fmla="*/ 46 h 46"/>
                <a:gd name="T74" fmla="*/ 44 w 44"/>
                <a:gd name="T75" fmla="*/ 38 h 46"/>
                <a:gd name="T76" fmla="*/ 44 w 44"/>
                <a:gd name="T77" fmla="*/ 38 h 46"/>
                <a:gd name="T78" fmla="*/ 42 w 44"/>
                <a:gd name="T79" fmla="*/ 36 h 46"/>
                <a:gd name="T80" fmla="*/ 42 w 44"/>
                <a:gd name="T81" fmla="*/ 36 h 46"/>
                <a:gd name="T82" fmla="*/ 40 w 44"/>
                <a:gd name="T83" fmla="*/ 34 h 46"/>
                <a:gd name="T84" fmla="*/ 40 w 44"/>
                <a:gd name="T8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46">
                  <a:moveTo>
                    <a:pt x="40" y="0"/>
                  </a:moveTo>
                  <a:lnTo>
                    <a:pt x="32" y="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34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20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40"/>
                  </a:lnTo>
                  <a:lnTo>
                    <a:pt x="32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4" y="46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0" y="3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6"/>
            <p:cNvSpPr>
              <a:spLocks/>
            </p:cNvSpPr>
            <p:nvPr/>
          </p:nvSpPr>
          <p:spPr bwMode="auto">
            <a:xfrm>
              <a:off x="7218363" y="2986088"/>
              <a:ext cx="69850" cy="73025"/>
            </a:xfrm>
            <a:custGeom>
              <a:avLst/>
              <a:gdLst>
                <a:gd name="T0" fmla="*/ 40 w 44"/>
                <a:gd name="T1" fmla="*/ 0 h 46"/>
                <a:gd name="T2" fmla="*/ 32 w 44"/>
                <a:gd name="T3" fmla="*/ 0 h 46"/>
                <a:gd name="T4" fmla="*/ 32 w 44"/>
                <a:gd name="T5" fmla="*/ 28 h 46"/>
                <a:gd name="T6" fmla="*/ 32 w 44"/>
                <a:gd name="T7" fmla="*/ 28 h 46"/>
                <a:gd name="T8" fmla="*/ 30 w 44"/>
                <a:gd name="T9" fmla="*/ 32 h 46"/>
                <a:gd name="T10" fmla="*/ 26 w 44"/>
                <a:gd name="T11" fmla="*/ 36 h 46"/>
                <a:gd name="T12" fmla="*/ 26 w 44"/>
                <a:gd name="T13" fmla="*/ 36 h 46"/>
                <a:gd name="T14" fmla="*/ 22 w 44"/>
                <a:gd name="T15" fmla="*/ 38 h 46"/>
                <a:gd name="T16" fmla="*/ 18 w 44"/>
                <a:gd name="T17" fmla="*/ 38 h 46"/>
                <a:gd name="T18" fmla="*/ 18 w 44"/>
                <a:gd name="T19" fmla="*/ 38 h 46"/>
                <a:gd name="T20" fmla="*/ 14 w 44"/>
                <a:gd name="T21" fmla="*/ 38 h 46"/>
                <a:gd name="T22" fmla="*/ 12 w 44"/>
                <a:gd name="T23" fmla="*/ 34 h 46"/>
                <a:gd name="T24" fmla="*/ 10 w 44"/>
                <a:gd name="T25" fmla="*/ 32 h 46"/>
                <a:gd name="T26" fmla="*/ 10 w 44"/>
                <a:gd name="T27" fmla="*/ 26 h 46"/>
                <a:gd name="T28" fmla="*/ 10 w 44"/>
                <a:gd name="T29" fmla="*/ 0 h 46"/>
                <a:gd name="T30" fmla="*/ 0 w 44"/>
                <a:gd name="T31" fmla="*/ 0 h 46"/>
                <a:gd name="T32" fmla="*/ 0 w 44"/>
                <a:gd name="T33" fmla="*/ 28 h 46"/>
                <a:gd name="T34" fmla="*/ 0 w 44"/>
                <a:gd name="T35" fmla="*/ 28 h 46"/>
                <a:gd name="T36" fmla="*/ 2 w 44"/>
                <a:gd name="T37" fmla="*/ 36 h 46"/>
                <a:gd name="T38" fmla="*/ 4 w 44"/>
                <a:gd name="T39" fmla="*/ 42 h 46"/>
                <a:gd name="T40" fmla="*/ 4 w 44"/>
                <a:gd name="T41" fmla="*/ 42 h 46"/>
                <a:gd name="T42" fmla="*/ 8 w 44"/>
                <a:gd name="T43" fmla="*/ 44 h 46"/>
                <a:gd name="T44" fmla="*/ 14 w 44"/>
                <a:gd name="T45" fmla="*/ 46 h 46"/>
                <a:gd name="T46" fmla="*/ 14 w 44"/>
                <a:gd name="T47" fmla="*/ 46 h 46"/>
                <a:gd name="T48" fmla="*/ 20 w 44"/>
                <a:gd name="T49" fmla="*/ 46 h 46"/>
                <a:gd name="T50" fmla="*/ 26 w 44"/>
                <a:gd name="T51" fmla="*/ 44 h 46"/>
                <a:gd name="T52" fmla="*/ 26 w 44"/>
                <a:gd name="T53" fmla="*/ 44 h 46"/>
                <a:gd name="T54" fmla="*/ 30 w 44"/>
                <a:gd name="T55" fmla="*/ 40 h 46"/>
                <a:gd name="T56" fmla="*/ 32 w 44"/>
                <a:gd name="T57" fmla="*/ 36 h 46"/>
                <a:gd name="T58" fmla="*/ 34 w 44"/>
                <a:gd name="T59" fmla="*/ 40 h 46"/>
                <a:gd name="T60" fmla="*/ 34 w 44"/>
                <a:gd name="T61" fmla="*/ 40 h 46"/>
                <a:gd name="T62" fmla="*/ 34 w 44"/>
                <a:gd name="T63" fmla="*/ 44 h 46"/>
                <a:gd name="T64" fmla="*/ 34 w 44"/>
                <a:gd name="T65" fmla="*/ 44 h 46"/>
                <a:gd name="T66" fmla="*/ 40 w 44"/>
                <a:gd name="T67" fmla="*/ 46 h 46"/>
                <a:gd name="T68" fmla="*/ 40 w 44"/>
                <a:gd name="T69" fmla="*/ 46 h 46"/>
                <a:gd name="T70" fmla="*/ 40 w 44"/>
                <a:gd name="T71" fmla="*/ 46 h 46"/>
                <a:gd name="T72" fmla="*/ 44 w 44"/>
                <a:gd name="T73" fmla="*/ 46 h 46"/>
                <a:gd name="T74" fmla="*/ 44 w 44"/>
                <a:gd name="T75" fmla="*/ 38 h 46"/>
                <a:gd name="T76" fmla="*/ 44 w 44"/>
                <a:gd name="T77" fmla="*/ 38 h 46"/>
                <a:gd name="T78" fmla="*/ 42 w 44"/>
                <a:gd name="T79" fmla="*/ 36 h 46"/>
                <a:gd name="T80" fmla="*/ 42 w 44"/>
                <a:gd name="T81" fmla="*/ 36 h 46"/>
                <a:gd name="T82" fmla="*/ 40 w 44"/>
                <a:gd name="T83" fmla="*/ 34 h 46"/>
                <a:gd name="T84" fmla="*/ 40 w 44"/>
                <a:gd name="T8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46">
                  <a:moveTo>
                    <a:pt x="40" y="0"/>
                  </a:moveTo>
                  <a:lnTo>
                    <a:pt x="32" y="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2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34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20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40"/>
                  </a:lnTo>
                  <a:lnTo>
                    <a:pt x="32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4" y="46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0" y="34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7"/>
            <p:cNvSpPr>
              <a:spLocks/>
            </p:cNvSpPr>
            <p:nvPr/>
          </p:nvSpPr>
          <p:spPr bwMode="auto">
            <a:xfrm>
              <a:off x="7300913" y="2986088"/>
              <a:ext cx="41275" cy="73025"/>
            </a:xfrm>
            <a:custGeom>
              <a:avLst/>
              <a:gdLst>
                <a:gd name="T0" fmla="*/ 24 w 26"/>
                <a:gd name="T1" fmla="*/ 0 h 46"/>
                <a:gd name="T2" fmla="*/ 24 w 26"/>
                <a:gd name="T3" fmla="*/ 0 h 46"/>
                <a:gd name="T4" fmla="*/ 24 w 26"/>
                <a:gd name="T5" fmla="*/ 0 h 46"/>
                <a:gd name="T6" fmla="*/ 20 w 26"/>
                <a:gd name="T7" fmla="*/ 2 h 46"/>
                <a:gd name="T8" fmla="*/ 16 w 26"/>
                <a:gd name="T9" fmla="*/ 4 h 46"/>
                <a:gd name="T10" fmla="*/ 16 w 26"/>
                <a:gd name="T11" fmla="*/ 4 h 46"/>
                <a:gd name="T12" fmla="*/ 10 w 26"/>
                <a:gd name="T13" fmla="*/ 10 h 46"/>
                <a:gd name="T14" fmla="*/ 10 w 26"/>
                <a:gd name="T15" fmla="*/ 0 h 46"/>
                <a:gd name="T16" fmla="*/ 0 w 26"/>
                <a:gd name="T17" fmla="*/ 0 h 46"/>
                <a:gd name="T18" fmla="*/ 0 w 26"/>
                <a:gd name="T19" fmla="*/ 46 h 46"/>
                <a:gd name="T20" fmla="*/ 10 w 26"/>
                <a:gd name="T21" fmla="*/ 46 h 46"/>
                <a:gd name="T22" fmla="*/ 10 w 26"/>
                <a:gd name="T23" fmla="*/ 18 h 46"/>
                <a:gd name="T24" fmla="*/ 10 w 26"/>
                <a:gd name="T25" fmla="*/ 18 h 46"/>
                <a:gd name="T26" fmla="*/ 12 w 26"/>
                <a:gd name="T27" fmla="*/ 14 h 46"/>
                <a:gd name="T28" fmla="*/ 16 w 26"/>
                <a:gd name="T29" fmla="*/ 12 h 46"/>
                <a:gd name="T30" fmla="*/ 16 w 26"/>
                <a:gd name="T31" fmla="*/ 12 h 46"/>
                <a:gd name="T32" fmla="*/ 26 w 26"/>
                <a:gd name="T33" fmla="*/ 8 h 46"/>
                <a:gd name="T34" fmla="*/ 26 w 26"/>
                <a:gd name="T35" fmla="*/ 0 h 46"/>
                <a:gd name="T36" fmla="*/ 24 w 26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6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10" y="4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8"/>
            <p:cNvSpPr>
              <a:spLocks/>
            </p:cNvSpPr>
            <p:nvPr/>
          </p:nvSpPr>
          <p:spPr bwMode="auto">
            <a:xfrm>
              <a:off x="7300913" y="2986088"/>
              <a:ext cx="41275" cy="73025"/>
            </a:xfrm>
            <a:custGeom>
              <a:avLst/>
              <a:gdLst>
                <a:gd name="T0" fmla="*/ 24 w 26"/>
                <a:gd name="T1" fmla="*/ 0 h 46"/>
                <a:gd name="T2" fmla="*/ 24 w 26"/>
                <a:gd name="T3" fmla="*/ 0 h 46"/>
                <a:gd name="T4" fmla="*/ 24 w 26"/>
                <a:gd name="T5" fmla="*/ 0 h 46"/>
                <a:gd name="T6" fmla="*/ 20 w 26"/>
                <a:gd name="T7" fmla="*/ 2 h 46"/>
                <a:gd name="T8" fmla="*/ 16 w 26"/>
                <a:gd name="T9" fmla="*/ 4 h 46"/>
                <a:gd name="T10" fmla="*/ 16 w 26"/>
                <a:gd name="T11" fmla="*/ 4 h 46"/>
                <a:gd name="T12" fmla="*/ 10 w 26"/>
                <a:gd name="T13" fmla="*/ 10 h 46"/>
                <a:gd name="T14" fmla="*/ 10 w 26"/>
                <a:gd name="T15" fmla="*/ 0 h 46"/>
                <a:gd name="T16" fmla="*/ 0 w 26"/>
                <a:gd name="T17" fmla="*/ 0 h 46"/>
                <a:gd name="T18" fmla="*/ 0 w 26"/>
                <a:gd name="T19" fmla="*/ 46 h 46"/>
                <a:gd name="T20" fmla="*/ 10 w 26"/>
                <a:gd name="T21" fmla="*/ 46 h 46"/>
                <a:gd name="T22" fmla="*/ 10 w 26"/>
                <a:gd name="T23" fmla="*/ 18 h 46"/>
                <a:gd name="T24" fmla="*/ 10 w 26"/>
                <a:gd name="T25" fmla="*/ 18 h 46"/>
                <a:gd name="T26" fmla="*/ 12 w 26"/>
                <a:gd name="T27" fmla="*/ 14 h 46"/>
                <a:gd name="T28" fmla="*/ 16 w 26"/>
                <a:gd name="T29" fmla="*/ 12 h 46"/>
                <a:gd name="T30" fmla="*/ 16 w 26"/>
                <a:gd name="T31" fmla="*/ 12 h 46"/>
                <a:gd name="T32" fmla="*/ 26 w 26"/>
                <a:gd name="T33" fmla="*/ 8 h 46"/>
                <a:gd name="T34" fmla="*/ 26 w 26"/>
                <a:gd name="T35" fmla="*/ 0 h 46"/>
                <a:gd name="T36" fmla="*/ 24 w 26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6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10" y="4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9"/>
            <p:cNvSpPr>
              <a:spLocks/>
            </p:cNvSpPr>
            <p:nvPr/>
          </p:nvSpPr>
          <p:spPr bwMode="auto">
            <a:xfrm>
              <a:off x="815181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4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6 w 46"/>
                <a:gd name="T53" fmla="*/ 38 h 62"/>
                <a:gd name="T54" fmla="*/ 42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4 w 46"/>
                <a:gd name="T73" fmla="*/ 10 h 62"/>
                <a:gd name="T74" fmla="*/ 28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6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0"/>
            <p:cNvSpPr>
              <a:spLocks/>
            </p:cNvSpPr>
            <p:nvPr/>
          </p:nvSpPr>
          <p:spPr bwMode="auto">
            <a:xfrm>
              <a:off x="8151813" y="2960688"/>
              <a:ext cx="73025" cy="98425"/>
            </a:xfrm>
            <a:custGeom>
              <a:avLst/>
              <a:gdLst>
                <a:gd name="T0" fmla="*/ 24 w 46"/>
                <a:gd name="T1" fmla="*/ 0 h 62"/>
                <a:gd name="T2" fmla="*/ 16 w 46"/>
                <a:gd name="T3" fmla="*/ 2 h 62"/>
                <a:gd name="T4" fmla="*/ 8 w 46"/>
                <a:gd name="T5" fmla="*/ 6 h 62"/>
                <a:gd name="T6" fmla="*/ 4 w 46"/>
                <a:gd name="T7" fmla="*/ 12 h 62"/>
                <a:gd name="T8" fmla="*/ 2 w 46"/>
                <a:gd name="T9" fmla="*/ 18 h 62"/>
                <a:gd name="T10" fmla="*/ 4 w 46"/>
                <a:gd name="T11" fmla="*/ 24 h 62"/>
                <a:gd name="T12" fmla="*/ 6 w 46"/>
                <a:gd name="T13" fmla="*/ 30 h 62"/>
                <a:gd name="T14" fmla="*/ 12 w 46"/>
                <a:gd name="T15" fmla="*/ 32 h 62"/>
                <a:gd name="T16" fmla="*/ 20 w 46"/>
                <a:gd name="T17" fmla="*/ 34 h 62"/>
                <a:gd name="T18" fmla="*/ 26 w 46"/>
                <a:gd name="T19" fmla="*/ 36 h 62"/>
                <a:gd name="T20" fmla="*/ 32 w 46"/>
                <a:gd name="T21" fmla="*/ 38 h 62"/>
                <a:gd name="T22" fmla="*/ 36 w 46"/>
                <a:gd name="T23" fmla="*/ 42 h 62"/>
                <a:gd name="T24" fmla="*/ 36 w 46"/>
                <a:gd name="T25" fmla="*/ 46 h 62"/>
                <a:gd name="T26" fmla="*/ 34 w 46"/>
                <a:gd name="T27" fmla="*/ 52 h 62"/>
                <a:gd name="T28" fmla="*/ 30 w 46"/>
                <a:gd name="T29" fmla="*/ 52 h 62"/>
                <a:gd name="T30" fmla="*/ 24 w 46"/>
                <a:gd name="T31" fmla="*/ 54 h 62"/>
                <a:gd name="T32" fmla="*/ 18 w 46"/>
                <a:gd name="T33" fmla="*/ 52 h 62"/>
                <a:gd name="T34" fmla="*/ 12 w 46"/>
                <a:gd name="T35" fmla="*/ 50 h 62"/>
                <a:gd name="T36" fmla="*/ 8 w 46"/>
                <a:gd name="T37" fmla="*/ 48 h 62"/>
                <a:gd name="T38" fmla="*/ 0 w 46"/>
                <a:gd name="T39" fmla="*/ 54 h 62"/>
                <a:gd name="T40" fmla="*/ 12 w 46"/>
                <a:gd name="T41" fmla="*/ 60 h 62"/>
                <a:gd name="T42" fmla="*/ 24 w 46"/>
                <a:gd name="T43" fmla="*/ 62 h 62"/>
                <a:gd name="T44" fmla="*/ 34 w 46"/>
                <a:gd name="T45" fmla="*/ 60 h 62"/>
                <a:gd name="T46" fmla="*/ 40 w 46"/>
                <a:gd name="T47" fmla="*/ 58 h 62"/>
                <a:gd name="T48" fmla="*/ 44 w 46"/>
                <a:gd name="T49" fmla="*/ 52 h 62"/>
                <a:gd name="T50" fmla="*/ 46 w 46"/>
                <a:gd name="T51" fmla="*/ 44 h 62"/>
                <a:gd name="T52" fmla="*/ 46 w 46"/>
                <a:gd name="T53" fmla="*/ 38 h 62"/>
                <a:gd name="T54" fmla="*/ 42 w 46"/>
                <a:gd name="T55" fmla="*/ 32 h 62"/>
                <a:gd name="T56" fmla="*/ 34 w 46"/>
                <a:gd name="T57" fmla="*/ 30 h 62"/>
                <a:gd name="T58" fmla="*/ 26 w 46"/>
                <a:gd name="T59" fmla="*/ 28 h 62"/>
                <a:gd name="T60" fmla="*/ 20 w 46"/>
                <a:gd name="T61" fmla="*/ 26 h 62"/>
                <a:gd name="T62" fmla="*/ 16 w 46"/>
                <a:gd name="T63" fmla="*/ 24 h 62"/>
                <a:gd name="T64" fmla="*/ 12 w 46"/>
                <a:gd name="T65" fmla="*/ 20 h 62"/>
                <a:gd name="T66" fmla="*/ 12 w 46"/>
                <a:gd name="T67" fmla="*/ 18 h 62"/>
                <a:gd name="T68" fmla="*/ 12 w 46"/>
                <a:gd name="T69" fmla="*/ 14 h 62"/>
                <a:gd name="T70" fmla="*/ 14 w 46"/>
                <a:gd name="T71" fmla="*/ 12 h 62"/>
                <a:gd name="T72" fmla="*/ 24 w 46"/>
                <a:gd name="T73" fmla="*/ 10 h 62"/>
                <a:gd name="T74" fmla="*/ 28 w 46"/>
                <a:gd name="T75" fmla="*/ 10 h 62"/>
                <a:gd name="T76" fmla="*/ 34 w 46"/>
                <a:gd name="T77" fmla="*/ 12 h 62"/>
                <a:gd name="T78" fmla="*/ 38 w 46"/>
                <a:gd name="T79" fmla="*/ 14 h 62"/>
                <a:gd name="T80" fmla="*/ 40 w 46"/>
                <a:gd name="T81" fmla="*/ 16 h 62"/>
                <a:gd name="T82" fmla="*/ 44 w 46"/>
                <a:gd name="T83" fmla="*/ 8 h 62"/>
                <a:gd name="T84" fmla="*/ 36 w 46"/>
                <a:gd name="T85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62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1"/>
            <p:cNvSpPr>
              <a:spLocks/>
            </p:cNvSpPr>
            <p:nvPr/>
          </p:nvSpPr>
          <p:spPr bwMode="auto">
            <a:xfrm>
              <a:off x="823118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8 w 28"/>
                <a:gd name="T17" fmla="*/ 54 h 60"/>
                <a:gd name="T18" fmla="*/ 8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4 w 28"/>
                <a:gd name="T25" fmla="*/ 60 h 60"/>
                <a:gd name="T26" fmla="*/ 14 w 28"/>
                <a:gd name="T27" fmla="*/ 60 h 60"/>
                <a:gd name="T28" fmla="*/ 18 w 28"/>
                <a:gd name="T29" fmla="*/ 60 h 60"/>
                <a:gd name="T30" fmla="*/ 18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8 w 28"/>
                <a:gd name="T51" fmla="*/ 50 h 60"/>
                <a:gd name="T52" fmla="*/ 18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6 w 28"/>
                <a:gd name="T59" fmla="*/ 22 h 60"/>
                <a:gd name="T60" fmla="*/ 26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6" y="22"/>
                  </a:lnTo>
                  <a:lnTo>
                    <a:pt x="26" y="14"/>
                  </a:lnTo>
                  <a:lnTo>
                    <a:pt x="16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2"/>
            <p:cNvSpPr>
              <a:spLocks/>
            </p:cNvSpPr>
            <p:nvPr/>
          </p:nvSpPr>
          <p:spPr bwMode="auto">
            <a:xfrm>
              <a:off x="8231188" y="2963863"/>
              <a:ext cx="44450" cy="95250"/>
            </a:xfrm>
            <a:custGeom>
              <a:avLst/>
              <a:gdLst>
                <a:gd name="T0" fmla="*/ 16 w 28"/>
                <a:gd name="T1" fmla="*/ 0 h 60"/>
                <a:gd name="T2" fmla="*/ 6 w 28"/>
                <a:gd name="T3" fmla="*/ 0 h 60"/>
                <a:gd name="T4" fmla="*/ 6 w 28"/>
                <a:gd name="T5" fmla="*/ 14 h 60"/>
                <a:gd name="T6" fmla="*/ 0 w 28"/>
                <a:gd name="T7" fmla="*/ 14 h 60"/>
                <a:gd name="T8" fmla="*/ 0 w 28"/>
                <a:gd name="T9" fmla="*/ 22 h 60"/>
                <a:gd name="T10" fmla="*/ 6 w 28"/>
                <a:gd name="T11" fmla="*/ 22 h 60"/>
                <a:gd name="T12" fmla="*/ 6 w 28"/>
                <a:gd name="T13" fmla="*/ 50 h 60"/>
                <a:gd name="T14" fmla="*/ 6 w 28"/>
                <a:gd name="T15" fmla="*/ 50 h 60"/>
                <a:gd name="T16" fmla="*/ 8 w 28"/>
                <a:gd name="T17" fmla="*/ 54 h 60"/>
                <a:gd name="T18" fmla="*/ 8 w 28"/>
                <a:gd name="T19" fmla="*/ 54 h 60"/>
                <a:gd name="T20" fmla="*/ 10 w 28"/>
                <a:gd name="T21" fmla="*/ 58 h 60"/>
                <a:gd name="T22" fmla="*/ 10 w 28"/>
                <a:gd name="T23" fmla="*/ 58 h 60"/>
                <a:gd name="T24" fmla="*/ 14 w 28"/>
                <a:gd name="T25" fmla="*/ 60 h 60"/>
                <a:gd name="T26" fmla="*/ 14 w 28"/>
                <a:gd name="T27" fmla="*/ 60 h 60"/>
                <a:gd name="T28" fmla="*/ 18 w 28"/>
                <a:gd name="T29" fmla="*/ 60 h 60"/>
                <a:gd name="T30" fmla="*/ 18 w 28"/>
                <a:gd name="T31" fmla="*/ 60 h 60"/>
                <a:gd name="T32" fmla="*/ 24 w 28"/>
                <a:gd name="T33" fmla="*/ 58 h 60"/>
                <a:gd name="T34" fmla="*/ 24 w 28"/>
                <a:gd name="T35" fmla="*/ 58 h 60"/>
                <a:gd name="T36" fmla="*/ 28 w 28"/>
                <a:gd name="T37" fmla="*/ 56 h 60"/>
                <a:gd name="T38" fmla="*/ 26 w 28"/>
                <a:gd name="T39" fmla="*/ 50 h 60"/>
                <a:gd name="T40" fmla="*/ 26 w 28"/>
                <a:gd name="T41" fmla="*/ 50 h 60"/>
                <a:gd name="T42" fmla="*/ 24 w 28"/>
                <a:gd name="T43" fmla="*/ 50 h 60"/>
                <a:gd name="T44" fmla="*/ 24 w 28"/>
                <a:gd name="T45" fmla="*/ 50 h 60"/>
                <a:gd name="T46" fmla="*/ 20 w 28"/>
                <a:gd name="T47" fmla="*/ 52 h 60"/>
                <a:gd name="T48" fmla="*/ 20 w 28"/>
                <a:gd name="T49" fmla="*/ 52 h 60"/>
                <a:gd name="T50" fmla="*/ 18 w 28"/>
                <a:gd name="T51" fmla="*/ 50 h 60"/>
                <a:gd name="T52" fmla="*/ 18 w 28"/>
                <a:gd name="T53" fmla="*/ 50 h 60"/>
                <a:gd name="T54" fmla="*/ 16 w 28"/>
                <a:gd name="T55" fmla="*/ 46 h 60"/>
                <a:gd name="T56" fmla="*/ 16 w 28"/>
                <a:gd name="T57" fmla="*/ 22 h 60"/>
                <a:gd name="T58" fmla="*/ 26 w 28"/>
                <a:gd name="T59" fmla="*/ 22 h 60"/>
                <a:gd name="T60" fmla="*/ 26 w 28"/>
                <a:gd name="T61" fmla="*/ 14 h 60"/>
                <a:gd name="T62" fmla="*/ 16 w 28"/>
                <a:gd name="T63" fmla="*/ 14 h 60"/>
                <a:gd name="T64" fmla="*/ 16 w 28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60">
                  <a:moveTo>
                    <a:pt x="16" y="0"/>
                  </a:moveTo>
                  <a:lnTo>
                    <a:pt x="6" y="0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6" y="46"/>
                  </a:lnTo>
                  <a:lnTo>
                    <a:pt x="16" y="22"/>
                  </a:lnTo>
                  <a:lnTo>
                    <a:pt x="26" y="22"/>
                  </a:lnTo>
                  <a:lnTo>
                    <a:pt x="26" y="14"/>
                  </a:lnTo>
                  <a:lnTo>
                    <a:pt x="16" y="1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3"/>
            <p:cNvSpPr>
              <a:spLocks noEditPoints="1"/>
            </p:cNvSpPr>
            <p:nvPr/>
          </p:nvSpPr>
          <p:spPr bwMode="auto">
            <a:xfrm>
              <a:off x="8281988" y="2986088"/>
              <a:ext cx="69850" cy="73025"/>
            </a:xfrm>
            <a:custGeom>
              <a:avLst/>
              <a:gdLst>
                <a:gd name="T0" fmla="*/ 8 w 44"/>
                <a:gd name="T1" fmla="*/ 20 h 46"/>
                <a:gd name="T2" fmla="*/ 10 w 44"/>
                <a:gd name="T3" fmla="*/ 14 h 46"/>
                <a:gd name="T4" fmla="*/ 14 w 44"/>
                <a:gd name="T5" fmla="*/ 10 h 46"/>
                <a:gd name="T6" fmla="*/ 18 w 44"/>
                <a:gd name="T7" fmla="*/ 8 h 46"/>
                <a:gd name="T8" fmla="*/ 22 w 44"/>
                <a:gd name="T9" fmla="*/ 6 h 46"/>
                <a:gd name="T10" fmla="*/ 28 w 44"/>
                <a:gd name="T11" fmla="*/ 8 h 46"/>
                <a:gd name="T12" fmla="*/ 32 w 44"/>
                <a:gd name="T13" fmla="*/ 10 h 46"/>
                <a:gd name="T14" fmla="*/ 34 w 44"/>
                <a:gd name="T15" fmla="*/ 14 h 46"/>
                <a:gd name="T16" fmla="*/ 8 w 44"/>
                <a:gd name="T17" fmla="*/ 20 h 46"/>
                <a:gd name="T18" fmla="*/ 22 w 44"/>
                <a:gd name="T19" fmla="*/ 0 h 46"/>
                <a:gd name="T20" fmla="*/ 12 w 44"/>
                <a:gd name="T21" fmla="*/ 2 h 46"/>
                <a:gd name="T22" fmla="*/ 6 w 44"/>
                <a:gd name="T23" fmla="*/ 6 h 46"/>
                <a:gd name="T24" fmla="*/ 0 w 44"/>
                <a:gd name="T25" fmla="*/ 14 h 46"/>
                <a:gd name="T26" fmla="*/ 0 w 44"/>
                <a:gd name="T27" fmla="*/ 24 h 46"/>
                <a:gd name="T28" fmla="*/ 0 w 44"/>
                <a:gd name="T29" fmla="*/ 32 h 46"/>
                <a:gd name="T30" fmla="*/ 6 w 44"/>
                <a:gd name="T31" fmla="*/ 40 h 46"/>
                <a:gd name="T32" fmla="*/ 12 w 44"/>
                <a:gd name="T33" fmla="*/ 44 h 46"/>
                <a:gd name="T34" fmla="*/ 22 w 44"/>
                <a:gd name="T35" fmla="*/ 46 h 46"/>
                <a:gd name="T36" fmla="*/ 34 w 44"/>
                <a:gd name="T37" fmla="*/ 42 h 46"/>
                <a:gd name="T38" fmla="*/ 40 w 44"/>
                <a:gd name="T39" fmla="*/ 40 h 46"/>
                <a:gd name="T40" fmla="*/ 34 w 44"/>
                <a:gd name="T41" fmla="*/ 32 h 46"/>
                <a:gd name="T42" fmla="*/ 32 w 44"/>
                <a:gd name="T43" fmla="*/ 36 h 46"/>
                <a:gd name="T44" fmla="*/ 30 w 44"/>
                <a:gd name="T45" fmla="*/ 38 h 46"/>
                <a:gd name="T46" fmla="*/ 26 w 44"/>
                <a:gd name="T47" fmla="*/ 38 h 46"/>
                <a:gd name="T48" fmla="*/ 22 w 44"/>
                <a:gd name="T49" fmla="*/ 40 h 46"/>
                <a:gd name="T50" fmla="*/ 18 w 44"/>
                <a:gd name="T51" fmla="*/ 38 h 46"/>
                <a:gd name="T52" fmla="*/ 14 w 44"/>
                <a:gd name="T53" fmla="*/ 36 h 46"/>
                <a:gd name="T54" fmla="*/ 10 w 44"/>
                <a:gd name="T55" fmla="*/ 32 h 46"/>
                <a:gd name="T56" fmla="*/ 10 w 44"/>
                <a:gd name="T57" fmla="*/ 26 h 46"/>
                <a:gd name="T58" fmla="*/ 44 w 44"/>
                <a:gd name="T59" fmla="*/ 24 h 46"/>
                <a:gd name="T60" fmla="*/ 44 w 44"/>
                <a:gd name="T61" fmla="*/ 22 h 46"/>
                <a:gd name="T62" fmla="*/ 44 w 44"/>
                <a:gd name="T63" fmla="*/ 14 h 46"/>
                <a:gd name="T64" fmla="*/ 38 w 44"/>
                <a:gd name="T65" fmla="*/ 6 h 46"/>
                <a:gd name="T66" fmla="*/ 32 w 44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6">
                  <a:moveTo>
                    <a:pt x="8" y="20"/>
                  </a:moveTo>
                  <a:lnTo>
                    <a:pt x="8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8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4"/>
            <p:cNvSpPr>
              <a:spLocks/>
            </p:cNvSpPr>
            <p:nvPr/>
          </p:nvSpPr>
          <p:spPr bwMode="auto">
            <a:xfrm>
              <a:off x="8294688" y="2995613"/>
              <a:ext cx="44450" cy="22225"/>
            </a:xfrm>
            <a:custGeom>
              <a:avLst/>
              <a:gdLst>
                <a:gd name="T0" fmla="*/ 0 w 28"/>
                <a:gd name="T1" fmla="*/ 14 h 14"/>
                <a:gd name="T2" fmla="*/ 0 w 28"/>
                <a:gd name="T3" fmla="*/ 14 h 14"/>
                <a:gd name="T4" fmla="*/ 2 w 28"/>
                <a:gd name="T5" fmla="*/ 8 h 14"/>
                <a:gd name="T6" fmla="*/ 2 w 28"/>
                <a:gd name="T7" fmla="*/ 8 h 14"/>
                <a:gd name="T8" fmla="*/ 6 w 28"/>
                <a:gd name="T9" fmla="*/ 4 h 14"/>
                <a:gd name="T10" fmla="*/ 6 w 28"/>
                <a:gd name="T11" fmla="*/ 4 h 14"/>
                <a:gd name="T12" fmla="*/ 10 w 28"/>
                <a:gd name="T13" fmla="*/ 2 h 14"/>
                <a:gd name="T14" fmla="*/ 10 w 28"/>
                <a:gd name="T15" fmla="*/ 2 h 14"/>
                <a:gd name="T16" fmla="*/ 14 w 28"/>
                <a:gd name="T17" fmla="*/ 0 h 14"/>
                <a:gd name="T18" fmla="*/ 14 w 28"/>
                <a:gd name="T19" fmla="*/ 0 h 14"/>
                <a:gd name="T20" fmla="*/ 20 w 28"/>
                <a:gd name="T21" fmla="*/ 2 h 14"/>
                <a:gd name="T22" fmla="*/ 20 w 28"/>
                <a:gd name="T23" fmla="*/ 2 h 14"/>
                <a:gd name="T24" fmla="*/ 24 w 28"/>
                <a:gd name="T25" fmla="*/ 4 h 14"/>
                <a:gd name="T26" fmla="*/ 24 w 28"/>
                <a:gd name="T27" fmla="*/ 4 h 14"/>
                <a:gd name="T28" fmla="*/ 26 w 28"/>
                <a:gd name="T29" fmla="*/ 8 h 14"/>
                <a:gd name="T30" fmla="*/ 26 w 28"/>
                <a:gd name="T31" fmla="*/ 8 h 14"/>
                <a:gd name="T32" fmla="*/ 28 w 28"/>
                <a:gd name="T33" fmla="*/ 14 h 14"/>
                <a:gd name="T34" fmla="*/ 0 w 2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4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5"/>
            <p:cNvSpPr>
              <a:spLocks/>
            </p:cNvSpPr>
            <p:nvPr/>
          </p:nvSpPr>
          <p:spPr bwMode="auto">
            <a:xfrm>
              <a:off x="8281988" y="29860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12 w 44"/>
                <a:gd name="T7" fmla="*/ 2 h 46"/>
                <a:gd name="T8" fmla="*/ 6 w 44"/>
                <a:gd name="T9" fmla="*/ 6 h 46"/>
                <a:gd name="T10" fmla="*/ 6 w 44"/>
                <a:gd name="T11" fmla="*/ 6 h 46"/>
                <a:gd name="T12" fmla="*/ 0 w 44"/>
                <a:gd name="T13" fmla="*/ 14 h 46"/>
                <a:gd name="T14" fmla="*/ 0 w 44"/>
                <a:gd name="T15" fmla="*/ 14 h 46"/>
                <a:gd name="T16" fmla="*/ 0 w 44"/>
                <a:gd name="T17" fmla="*/ 24 h 46"/>
                <a:gd name="T18" fmla="*/ 0 w 44"/>
                <a:gd name="T19" fmla="*/ 24 h 46"/>
                <a:gd name="T20" fmla="*/ 0 w 44"/>
                <a:gd name="T21" fmla="*/ 32 h 46"/>
                <a:gd name="T22" fmla="*/ 0 w 44"/>
                <a:gd name="T23" fmla="*/ 32 h 46"/>
                <a:gd name="T24" fmla="*/ 6 w 44"/>
                <a:gd name="T25" fmla="*/ 40 h 46"/>
                <a:gd name="T26" fmla="*/ 6 w 44"/>
                <a:gd name="T27" fmla="*/ 40 h 46"/>
                <a:gd name="T28" fmla="*/ 12 w 44"/>
                <a:gd name="T29" fmla="*/ 44 h 46"/>
                <a:gd name="T30" fmla="*/ 12 w 44"/>
                <a:gd name="T31" fmla="*/ 44 h 46"/>
                <a:gd name="T32" fmla="*/ 22 w 44"/>
                <a:gd name="T33" fmla="*/ 46 h 46"/>
                <a:gd name="T34" fmla="*/ 22 w 44"/>
                <a:gd name="T35" fmla="*/ 46 h 46"/>
                <a:gd name="T36" fmla="*/ 28 w 44"/>
                <a:gd name="T37" fmla="*/ 46 h 46"/>
                <a:gd name="T38" fmla="*/ 34 w 44"/>
                <a:gd name="T39" fmla="*/ 42 h 46"/>
                <a:gd name="T40" fmla="*/ 34 w 44"/>
                <a:gd name="T41" fmla="*/ 42 h 46"/>
                <a:gd name="T42" fmla="*/ 40 w 44"/>
                <a:gd name="T43" fmla="*/ 40 h 46"/>
                <a:gd name="T44" fmla="*/ 42 w 44"/>
                <a:gd name="T45" fmla="*/ 34 h 46"/>
                <a:gd name="T46" fmla="*/ 34 w 44"/>
                <a:gd name="T47" fmla="*/ 32 h 46"/>
                <a:gd name="T48" fmla="*/ 34 w 44"/>
                <a:gd name="T49" fmla="*/ 32 h 46"/>
                <a:gd name="T50" fmla="*/ 32 w 44"/>
                <a:gd name="T51" fmla="*/ 36 h 46"/>
                <a:gd name="T52" fmla="*/ 32 w 44"/>
                <a:gd name="T53" fmla="*/ 36 h 46"/>
                <a:gd name="T54" fmla="*/ 30 w 44"/>
                <a:gd name="T55" fmla="*/ 38 h 46"/>
                <a:gd name="T56" fmla="*/ 30 w 44"/>
                <a:gd name="T57" fmla="*/ 38 h 46"/>
                <a:gd name="T58" fmla="*/ 26 w 44"/>
                <a:gd name="T59" fmla="*/ 38 h 46"/>
                <a:gd name="T60" fmla="*/ 26 w 44"/>
                <a:gd name="T61" fmla="*/ 38 h 46"/>
                <a:gd name="T62" fmla="*/ 22 w 44"/>
                <a:gd name="T63" fmla="*/ 40 h 46"/>
                <a:gd name="T64" fmla="*/ 22 w 44"/>
                <a:gd name="T65" fmla="*/ 40 h 46"/>
                <a:gd name="T66" fmla="*/ 18 w 44"/>
                <a:gd name="T67" fmla="*/ 38 h 46"/>
                <a:gd name="T68" fmla="*/ 18 w 44"/>
                <a:gd name="T69" fmla="*/ 38 h 46"/>
                <a:gd name="T70" fmla="*/ 14 w 44"/>
                <a:gd name="T71" fmla="*/ 36 h 46"/>
                <a:gd name="T72" fmla="*/ 14 w 44"/>
                <a:gd name="T73" fmla="*/ 36 h 46"/>
                <a:gd name="T74" fmla="*/ 10 w 44"/>
                <a:gd name="T75" fmla="*/ 32 h 46"/>
                <a:gd name="T76" fmla="*/ 10 w 44"/>
                <a:gd name="T77" fmla="*/ 32 h 46"/>
                <a:gd name="T78" fmla="*/ 10 w 44"/>
                <a:gd name="T79" fmla="*/ 26 h 46"/>
                <a:gd name="T80" fmla="*/ 44 w 44"/>
                <a:gd name="T81" fmla="*/ 26 h 46"/>
                <a:gd name="T82" fmla="*/ 44 w 44"/>
                <a:gd name="T83" fmla="*/ 24 h 46"/>
                <a:gd name="T84" fmla="*/ 44 w 44"/>
                <a:gd name="T85" fmla="*/ 22 h 46"/>
                <a:gd name="T86" fmla="*/ 44 w 44"/>
                <a:gd name="T87" fmla="*/ 22 h 46"/>
                <a:gd name="T88" fmla="*/ 44 w 44"/>
                <a:gd name="T89" fmla="*/ 14 h 46"/>
                <a:gd name="T90" fmla="*/ 44 w 44"/>
                <a:gd name="T91" fmla="*/ 14 h 46"/>
                <a:gd name="T92" fmla="*/ 38 w 44"/>
                <a:gd name="T93" fmla="*/ 6 h 46"/>
                <a:gd name="T94" fmla="*/ 38 w 44"/>
                <a:gd name="T95" fmla="*/ 6 h 46"/>
                <a:gd name="T96" fmla="*/ 32 w 44"/>
                <a:gd name="T97" fmla="*/ 2 h 46"/>
                <a:gd name="T98" fmla="*/ 32 w 44"/>
                <a:gd name="T99" fmla="*/ 2 h 46"/>
                <a:gd name="T100" fmla="*/ 22 w 44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0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6"/>
            <p:cNvSpPr>
              <a:spLocks noEditPoints="1"/>
            </p:cNvSpPr>
            <p:nvPr/>
          </p:nvSpPr>
          <p:spPr bwMode="auto">
            <a:xfrm>
              <a:off x="8364538" y="2986088"/>
              <a:ext cx="73025" cy="101600"/>
            </a:xfrm>
            <a:custGeom>
              <a:avLst/>
              <a:gdLst>
                <a:gd name="T0" fmla="*/ 22 w 46"/>
                <a:gd name="T1" fmla="*/ 38 h 64"/>
                <a:gd name="T2" fmla="*/ 18 w 46"/>
                <a:gd name="T3" fmla="*/ 38 h 64"/>
                <a:gd name="T4" fmla="*/ 14 w 46"/>
                <a:gd name="T5" fmla="*/ 36 h 64"/>
                <a:gd name="T6" fmla="*/ 12 w 46"/>
                <a:gd name="T7" fmla="*/ 32 h 64"/>
                <a:gd name="T8" fmla="*/ 10 w 46"/>
                <a:gd name="T9" fmla="*/ 16 h 64"/>
                <a:gd name="T10" fmla="*/ 12 w 46"/>
                <a:gd name="T11" fmla="*/ 14 h 64"/>
                <a:gd name="T12" fmla="*/ 14 w 46"/>
                <a:gd name="T13" fmla="*/ 10 h 64"/>
                <a:gd name="T14" fmla="*/ 18 w 46"/>
                <a:gd name="T15" fmla="*/ 8 h 64"/>
                <a:gd name="T16" fmla="*/ 22 w 46"/>
                <a:gd name="T17" fmla="*/ 8 h 64"/>
                <a:gd name="T18" fmla="*/ 28 w 46"/>
                <a:gd name="T19" fmla="*/ 10 h 64"/>
                <a:gd name="T20" fmla="*/ 32 w 46"/>
                <a:gd name="T21" fmla="*/ 12 h 64"/>
                <a:gd name="T22" fmla="*/ 34 w 46"/>
                <a:gd name="T23" fmla="*/ 18 h 64"/>
                <a:gd name="T24" fmla="*/ 36 w 46"/>
                <a:gd name="T25" fmla="*/ 22 h 64"/>
                <a:gd name="T26" fmla="*/ 34 w 46"/>
                <a:gd name="T27" fmla="*/ 28 h 64"/>
                <a:gd name="T28" fmla="*/ 32 w 46"/>
                <a:gd name="T29" fmla="*/ 34 h 64"/>
                <a:gd name="T30" fmla="*/ 28 w 46"/>
                <a:gd name="T31" fmla="*/ 36 h 64"/>
                <a:gd name="T32" fmla="*/ 22 w 46"/>
                <a:gd name="T33" fmla="*/ 38 h 64"/>
                <a:gd name="T34" fmla="*/ 24 w 46"/>
                <a:gd name="T35" fmla="*/ 0 h 64"/>
                <a:gd name="T36" fmla="*/ 16 w 46"/>
                <a:gd name="T37" fmla="*/ 2 h 64"/>
                <a:gd name="T38" fmla="*/ 8 w 46"/>
                <a:gd name="T39" fmla="*/ 8 h 64"/>
                <a:gd name="T40" fmla="*/ 0 w 46"/>
                <a:gd name="T41" fmla="*/ 0 h 64"/>
                <a:gd name="T42" fmla="*/ 10 w 46"/>
                <a:gd name="T43" fmla="*/ 64 h 64"/>
                <a:gd name="T44" fmla="*/ 10 w 46"/>
                <a:gd name="T45" fmla="*/ 36 h 64"/>
                <a:gd name="T46" fmla="*/ 16 w 46"/>
                <a:gd name="T47" fmla="*/ 44 h 64"/>
                <a:gd name="T48" fmla="*/ 26 w 46"/>
                <a:gd name="T49" fmla="*/ 46 h 64"/>
                <a:gd name="T50" fmla="*/ 34 w 46"/>
                <a:gd name="T51" fmla="*/ 44 h 64"/>
                <a:gd name="T52" fmla="*/ 40 w 46"/>
                <a:gd name="T53" fmla="*/ 40 h 64"/>
                <a:gd name="T54" fmla="*/ 44 w 46"/>
                <a:gd name="T55" fmla="*/ 32 h 64"/>
                <a:gd name="T56" fmla="*/ 46 w 46"/>
                <a:gd name="T57" fmla="*/ 22 h 64"/>
                <a:gd name="T58" fmla="*/ 44 w 46"/>
                <a:gd name="T59" fmla="*/ 14 h 64"/>
                <a:gd name="T60" fmla="*/ 40 w 46"/>
                <a:gd name="T61" fmla="*/ 6 h 64"/>
                <a:gd name="T62" fmla="*/ 32 w 46"/>
                <a:gd name="T63" fmla="*/ 2 h 64"/>
                <a:gd name="T64" fmla="*/ 24 w 46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64">
                  <a:moveTo>
                    <a:pt x="22" y="38"/>
                  </a:move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38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7"/>
            <p:cNvSpPr>
              <a:spLocks/>
            </p:cNvSpPr>
            <p:nvPr/>
          </p:nvSpPr>
          <p:spPr bwMode="auto">
            <a:xfrm>
              <a:off x="8380413" y="2998788"/>
              <a:ext cx="41275" cy="47625"/>
            </a:xfrm>
            <a:custGeom>
              <a:avLst/>
              <a:gdLst>
                <a:gd name="T0" fmla="*/ 12 w 26"/>
                <a:gd name="T1" fmla="*/ 30 h 30"/>
                <a:gd name="T2" fmla="*/ 12 w 26"/>
                <a:gd name="T3" fmla="*/ 30 h 30"/>
                <a:gd name="T4" fmla="*/ 8 w 26"/>
                <a:gd name="T5" fmla="*/ 30 h 30"/>
                <a:gd name="T6" fmla="*/ 8 w 26"/>
                <a:gd name="T7" fmla="*/ 30 h 30"/>
                <a:gd name="T8" fmla="*/ 4 w 26"/>
                <a:gd name="T9" fmla="*/ 28 h 30"/>
                <a:gd name="T10" fmla="*/ 4 w 26"/>
                <a:gd name="T11" fmla="*/ 28 h 30"/>
                <a:gd name="T12" fmla="*/ 2 w 26"/>
                <a:gd name="T13" fmla="*/ 24 h 30"/>
                <a:gd name="T14" fmla="*/ 2 w 26"/>
                <a:gd name="T15" fmla="*/ 24 h 30"/>
                <a:gd name="T16" fmla="*/ 0 w 26"/>
                <a:gd name="T17" fmla="*/ 20 h 30"/>
                <a:gd name="T18" fmla="*/ 0 w 26"/>
                <a:gd name="T19" fmla="*/ 8 h 30"/>
                <a:gd name="T20" fmla="*/ 0 w 26"/>
                <a:gd name="T21" fmla="*/ 8 h 30"/>
                <a:gd name="T22" fmla="*/ 2 w 26"/>
                <a:gd name="T23" fmla="*/ 6 h 30"/>
                <a:gd name="T24" fmla="*/ 2 w 26"/>
                <a:gd name="T25" fmla="*/ 6 h 30"/>
                <a:gd name="T26" fmla="*/ 4 w 26"/>
                <a:gd name="T27" fmla="*/ 2 h 30"/>
                <a:gd name="T28" fmla="*/ 4 w 26"/>
                <a:gd name="T29" fmla="*/ 2 h 30"/>
                <a:gd name="T30" fmla="*/ 8 w 26"/>
                <a:gd name="T31" fmla="*/ 0 h 30"/>
                <a:gd name="T32" fmla="*/ 8 w 26"/>
                <a:gd name="T33" fmla="*/ 0 h 30"/>
                <a:gd name="T34" fmla="*/ 12 w 26"/>
                <a:gd name="T35" fmla="*/ 0 h 30"/>
                <a:gd name="T36" fmla="*/ 12 w 26"/>
                <a:gd name="T37" fmla="*/ 0 h 30"/>
                <a:gd name="T38" fmla="*/ 18 w 26"/>
                <a:gd name="T39" fmla="*/ 2 h 30"/>
                <a:gd name="T40" fmla="*/ 18 w 26"/>
                <a:gd name="T41" fmla="*/ 2 h 30"/>
                <a:gd name="T42" fmla="*/ 22 w 26"/>
                <a:gd name="T43" fmla="*/ 4 h 30"/>
                <a:gd name="T44" fmla="*/ 22 w 26"/>
                <a:gd name="T45" fmla="*/ 4 h 30"/>
                <a:gd name="T46" fmla="*/ 24 w 26"/>
                <a:gd name="T47" fmla="*/ 10 h 30"/>
                <a:gd name="T48" fmla="*/ 24 w 26"/>
                <a:gd name="T49" fmla="*/ 10 h 30"/>
                <a:gd name="T50" fmla="*/ 26 w 26"/>
                <a:gd name="T51" fmla="*/ 14 h 30"/>
                <a:gd name="T52" fmla="*/ 26 w 26"/>
                <a:gd name="T53" fmla="*/ 14 h 30"/>
                <a:gd name="T54" fmla="*/ 24 w 26"/>
                <a:gd name="T55" fmla="*/ 20 h 30"/>
                <a:gd name="T56" fmla="*/ 24 w 26"/>
                <a:gd name="T57" fmla="*/ 20 h 30"/>
                <a:gd name="T58" fmla="*/ 22 w 26"/>
                <a:gd name="T59" fmla="*/ 26 h 30"/>
                <a:gd name="T60" fmla="*/ 22 w 26"/>
                <a:gd name="T61" fmla="*/ 26 h 30"/>
                <a:gd name="T62" fmla="*/ 18 w 26"/>
                <a:gd name="T63" fmla="*/ 28 h 30"/>
                <a:gd name="T64" fmla="*/ 18 w 26"/>
                <a:gd name="T65" fmla="*/ 28 h 30"/>
                <a:gd name="T66" fmla="*/ 12 w 26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2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8"/>
            <p:cNvSpPr>
              <a:spLocks/>
            </p:cNvSpPr>
            <p:nvPr/>
          </p:nvSpPr>
          <p:spPr bwMode="auto">
            <a:xfrm>
              <a:off x="8364538" y="2986088"/>
              <a:ext cx="73025" cy="101600"/>
            </a:xfrm>
            <a:custGeom>
              <a:avLst/>
              <a:gdLst>
                <a:gd name="T0" fmla="*/ 24 w 46"/>
                <a:gd name="T1" fmla="*/ 0 h 64"/>
                <a:gd name="T2" fmla="*/ 24 w 46"/>
                <a:gd name="T3" fmla="*/ 0 h 64"/>
                <a:gd name="T4" fmla="*/ 20 w 46"/>
                <a:gd name="T5" fmla="*/ 0 h 64"/>
                <a:gd name="T6" fmla="*/ 16 w 46"/>
                <a:gd name="T7" fmla="*/ 2 h 64"/>
                <a:gd name="T8" fmla="*/ 16 w 46"/>
                <a:gd name="T9" fmla="*/ 2 h 64"/>
                <a:gd name="T10" fmla="*/ 8 w 46"/>
                <a:gd name="T11" fmla="*/ 8 h 64"/>
                <a:gd name="T12" fmla="*/ 8 w 46"/>
                <a:gd name="T13" fmla="*/ 0 h 64"/>
                <a:gd name="T14" fmla="*/ 0 w 46"/>
                <a:gd name="T15" fmla="*/ 0 h 64"/>
                <a:gd name="T16" fmla="*/ 0 w 46"/>
                <a:gd name="T17" fmla="*/ 64 h 64"/>
                <a:gd name="T18" fmla="*/ 10 w 46"/>
                <a:gd name="T19" fmla="*/ 64 h 64"/>
                <a:gd name="T20" fmla="*/ 10 w 46"/>
                <a:gd name="T21" fmla="*/ 36 h 64"/>
                <a:gd name="T22" fmla="*/ 10 w 46"/>
                <a:gd name="T23" fmla="*/ 36 h 64"/>
                <a:gd name="T24" fmla="*/ 16 w 46"/>
                <a:gd name="T25" fmla="*/ 44 h 64"/>
                <a:gd name="T26" fmla="*/ 16 w 46"/>
                <a:gd name="T27" fmla="*/ 44 h 64"/>
                <a:gd name="T28" fmla="*/ 20 w 46"/>
                <a:gd name="T29" fmla="*/ 46 h 64"/>
                <a:gd name="T30" fmla="*/ 26 w 46"/>
                <a:gd name="T31" fmla="*/ 46 h 64"/>
                <a:gd name="T32" fmla="*/ 26 w 46"/>
                <a:gd name="T33" fmla="*/ 46 h 64"/>
                <a:gd name="T34" fmla="*/ 34 w 46"/>
                <a:gd name="T35" fmla="*/ 44 h 64"/>
                <a:gd name="T36" fmla="*/ 34 w 46"/>
                <a:gd name="T37" fmla="*/ 44 h 64"/>
                <a:gd name="T38" fmla="*/ 40 w 46"/>
                <a:gd name="T39" fmla="*/ 40 h 64"/>
                <a:gd name="T40" fmla="*/ 40 w 46"/>
                <a:gd name="T41" fmla="*/ 40 h 64"/>
                <a:gd name="T42" fmla="*/ 44 w 46"/>
                <a:gd name="T43" fmla="*/ 32 h 64"/>
                <a:gd name="T44" fmla="*/ 44 w 46"/>
                <a:gd name="T45" fmla="*/ 32 h 64"/>
                <a:gd name="T46" fmla="*/ 46 w 46"/>
                <a:gd name="T47" fmla="*/ 22 h 64"/>
                <a:gd name="T48" fmla="*/ 46 w 46"/>
                <a:gd name="T49" fmla="*/ 22 h 64"/>
                <a:gd name="T50" fmla="*/ 44 w 46"/>
                <a:gd name="T51" fmla="*/ 14 h 64"/>
                <a:gd name="T52" fmla="*/ 44 w 46"/>
                <a:gd name="T53" fmla="*/ 14 h 64"/>
                <a:gd name="T54" fmla="*/ 40 w 46"/>
                <a:gd name="T55" fmla="*/ 6 h 64"/>
                <a:gd name="T56" fmla="*/ 40 w 46"/>
                <a:gd name="T57" fmla="*/ 6 h 64"/>
                <a:gd name="T58" fmla="*/ 32 w 46"/>
                <a:gd name="T59" fmla="*/ 2 h 64"/>
                <a:gd name="T60" fmla="*/ 32 w 46"/>
                <a:gd name="T61" fmla="*/ 2 h 64"/>
                <a:gd name="T62" fmla="*/ 24 w 46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64">
                  <a:moveTo>
                    <a:pt x="24" y="0"/>
                  </a:moveTo>
                  <a:lnTo>
                    <a:pt x="24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10" y="6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9"/>
            <p:cNvSpPr>
              <a:spLocks/>
            </p:cNvSpPr>
            <p:nvPr/>
          </p:nvSpPr>
          <p:spPr bwMode="auto">
            <a:xfrm>
              <a:off x="8485188" y="2963863"/>
              <a:ext cx="63500" cy="95250"/>
            </a:xfrm>
            <a:custGeom>
              <a:avLst/>
              <a:gdLst>
                <a:gd name="T0" fmla="*/ 40 w 40"/>
                <a:gd name="T1" fmla="*/ 0 h 60"/>
                <a:gd name="T2" fmla="*/ 0 w 40"/>
                <a:gd name="T3" fmla="*/ 0 h 60"/>
                <a:gd name="T4" fmla="*/ 0 w 40"/>
                <a:gd name="T5" fmla="*/ 60 h 60"/>
                <a:gd name="T6" fmla="*/ 10 w 40"/>
                <a:gd name="T7" fmla="*/ 60 h 60"/>
                <a:gd name="T8" fmla="*/ 10 w 40"/>
                <a:gd name="T9" fmla="*/ 34 h 60"/>
                <a:gd name="T10" fmla="*/ 34 w 40"/>
                <a:gd name="T11" fmla="*/ 34 h 60"/>
                <a:gd name="T12" fmla="*/ 34 w 40"/>
                <a:gd name="T13" fmla="*/ 26 h 60"/>
                <a:gd name="T14" fmla="*/ 10 w 40"/>
                <a:gd name="T15" fmla="*/ 26 h 60"/>
                <a:gd name="T16" fmla="*/ 10 w 40"/>
                <a:gd name="T17" fmla="*/ 8 h 60"/>
                <a:gd name="T18" fmla="*/ 40 w 40"/>
                <a:gd name="T19" fmla="*/ 8 h 60"/>
                <a:gd name="T20" fmla="*/ 40 w 40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0">
                  <a:moveTo>
                    <a:pt x="40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10" y="60"/>
                  </a:lnTo>
                  <a:lnTo>
                    <a:pt x="10" y="34"/>
                  </a:lnTo>
                  <a:lnTo>
                    <a:pt x="34" y="34"/>
                  </a:lnTo>
                  <a:lnTo>
                    <a:pt x="34" y="26"/>
                  </a:lnTo>
                  <a:lnTo>
                    <a:pt x="10" y="26"/>
                  </a:lnTo>
                  <a:lnTo>
                    <a:pt x="10" y="8"/>
                  </a:lnTo>
                  <a:lnTo>
                    <a:pt x="40" y="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0"/>
            <p:cNvSpPr>
              <a:spLocks/>
            </p:cNvSpPr>
            <p:nvPr/>
          </p:nvSpPr>
          <p:spPr bwMode="auto">
            <a:xfrm>
              <a:off x="8485188" y="2963863"/>
              <a:ext cx="63500" cy="95250"/>
            </a:xfrm>
            <a:custGeom>
              <a:avLst/>
              <a:gdLst>
                <a:gd name="T0" fmla="*/ 40 w 40"/>
                <a:gd name="T1" fmla="*/ 0 h 60"/>
                <a:gd name="T2" fmla="*/ 0 w 40"/>
                <a:gd name="T3" fmla="*/ 0 h 60"/>
                <a:gd name="T4" fmla="*/ 0 w 40"/>
                <a:gd name="T5" fmla="*/ 60 h 60"/>
                <a:gd name="T6" fmla="*/ 10 w 40"/>
                <a:gd name="T7" fmla="*/ 60 h 60"/>
                <a:gd name="T8" fmla="*/ 10 w 40"/>
                <a:gd name="T9" fmla="*/ 34 h 60"/>
                <a:gd name="T10" fmla="*/ 34 w 40"/>
                <a:gd name="T11" fmla="*/ 34 h 60"/>
                <a:gd name="T12" fmla="*/ 34 w 40"/>
                <a:gd name="T13" fmla="*/ 26 h 60"/>
                <a:gd name="T14" fmla="*/ 10 w 40"/>
                <a:gd name="T15" fmla="*/ 26 h 60"/>
                <a:gd name="T16" fmla="*/ 10 w 40"/>
                <a:gd name="T17" fmla="*/ 8 h 60"/>
                <a:gd name="T18" fmla="*/ 40 w 40"/>
                <a:gd name="T19" fmla="*/ 8 h 60"/>
                <a:gd name="T20" fmla="*/ 40 w 40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0">
                  <a:moveTo>
                    <a:pt x="40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10" y="60"/>
                  </a:lnTo>
                  <a:lnTo>
                    <a:pt x="10" y="34"/>
                  </a:lnTo>
                  <a:lnTo>
                    <a:pt x="34" y="34"/>
                  </a:lnTo>
                  <a:lnTo>
                    <a:pt x="34" y="26"/>
                  </a:lnTo>
                  <a:lnTo>
                    <a:pt x="10" y="26"/>
                  </a:lnTo>
                  <a:lnTo>
                    <a:pt x="10" y="8"/>
                  </a:lnTo>
                  <a:lnTo>
                    <a:pt x="40" y="8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1"/>
            <p:cNvSpPr>
              <a:spLocks noEditPoints="1"/>
            </p:cNvSpPr>
            <p:nvPr/>
          </p:nvSpPr>
          <p:spPr bwMode="auto">
            <a:xfrm>
              <a:off x="8561388" y="2960688"/>
              <a:ext cx="12700" cy="98425"/>
            </a:xfrm>
            <a:custGeom>
              <a:avLst/>
              <a:gdLst>
                <a:gd name="T0" fmla="*/ 8 w 8"/>
                <a:gd name="T1" fmla="*/ 16 h 62"/>
                <a:gd name="T2" fmla="*/ 0 w 8"/>
                <a:gd name="T3" fmla="*/ 16 h 62"/>
                <a:gd name="T4" fmla="*/ 0 w 8"/>
                <a:gd name="T5" fmla="*/ 62 h 62"/>
                <a:gd name="T6" fmla="*/ 8 w 8"/>
                <a:gd name="T7" fmla="*/ 62 h 62"/>
                <a:gd name="T8" fmla="*/ 8 w 8"/>
                <a:gd name="T9" fmla="*/ 16 h 62"/>
                <a:gd name="T10" fmla="*/ 8 w 8"/>
                <a:gd name="T11" fmla="*/ 0 h 62"/>
                <a:gd name="T12" fmla="*/ 0 w 8"/>
                <a:gd name="T13" fmla="*/ 0 h 62"/>
                <a:gd name="T14" fmla="*/ 0 w 8"/>
                <a:gd name="T15" fmla="*/ 10 h 62"/>
                <a:gd name="T16" fmla="*/ 8 w 8"/>
                <a:gd name="T17" fmla="*/ 10 h 62"/>
                <a:gd name="T18" fmla="*/ 8 w 8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2">
                  <a:moveTo>
                    <a:pt x="8" y="16"/>
                  </a:moveTo>
                  <a:lnTo>
                    <a:pt x="0" y="16"/>
                  </a:lnTo>
                  <a:lnTo>
                    <a:pt x="0" y="62"/>
                  </a:lnTo>
                  <a:lnTo>
                    <a:pt x="8" y="62"/>
                  </a:lnTo>
                  <a:lnTo>
                    <a:pt x="8" y="16"/>
                  </a:lnTo>
                  <a:close/>
                  <a:moveTo>
                    <a:pt x="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32"/>
            <p:cNvSpPr>
              <a:spLocks noChangeArrowheads="1"/>
            </p:cNvSpPr>
            <p:nvPr/>
          </p:nvSpPr>
          <p:spPr bwMode="auto">
            <a:xfrm>
              <a:off x="8561388" y="2986088"/>
              <a:ext cx="12700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33"/>
            <p:cNvSpPr>
              <a:spLocks noChangeArrowheads="1"/>
            </p:cNvSpPr>
            <p:nvPr/>
          </p:nvSpPr>
          <p:spPr bwMode="auto">
            <a:xfrm>
              <a:off x="8561388" y="2960688"/>
              <a:ext cx="12700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4"/>
            <p:cNvSpPr>
              <a:spLocks/>
            </p:cNvSpPr>
            <p:nvPr/>
          </p:nvSpPr>
          <p:spPr bwMode="auto">
            <a:xfrm>
              <a:off x="8586788" y="2986088"/>
              <a:ext cx="69850" cy="73025"/>
            </a:xfrm>
            <a:custGeom>
              <a:avLst/>
              <a:gdLst>
                <a:gd name="T0" fmla="*/ 44 w 44"/>
                <a:gd name="T1" fmla="*/ 0 h 46"/>
                <a:gd name="T2" fmla="*/ 34 w 44"/>
                <a:gd name="T3" fmla="*/ 0 h 46"/>
                <a:gd name="T4" fmla="*/ 22 w 44"/>
                <a:gd name="T5" fmla="*/ 38 h 46"/>
                <a:gd name="T6" fmla="*/ 8 w 44"/>
                <a:gd name="T7" fmla="*/ 0 h 46"/>
                <a:gd name="T8" fmla="*/ 0 w 44"/>
                <a:gd name="T9" fmla="*/ 0 h 46"/>
                <a:gd name="T10" fmla="*/ 16 w 44"/>
                <a:gd name="T11" fmla="*/ 46 h 46"/>
                <a:gd name="T12" fmla="*/ 26 w 44"/>
                <a:gd name="T13" fmla="*/ 46 h 46"/>
                <a:gd name="T14" fmla="*/ 44 w 44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6">
                  <a:moveTo>
                    <a:pt x="44" y="0"/>
                  </a:moveTo>
                  <a:lnTo>
                    <a:pt x="34" y="0"/>
                  </a:lnTo>
                  <a:lnTo>
                    <a:pt x="22" y="38"/>
                  </a:lnTo>
                  <a:lnTo>
                    <a:pt x="8" y="0"/>
                  </a:lnTo>
                  <a:lnTo>
                    <a:pt x="0" y="0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5"/>
            <p:cNvSpPr>
              <a:spLocks/>
            </p:cNvSpPr>
            <p:nvPr/>
          </p:nvSpPr>
          <p:spPr bwMode="auto">
            <a:xfrm>
              <a:off x="8586788" y="2986088"/>
              <a:ext cx="69850" cy="73025"/>
            </a:xfrm>
            <a:custGeom>
              <a:avLst/>
              <a:gdLst>
                <a:gd name="T0" fmla="*/ 44 w 44"/>
                <a:gd name="T1" fmla="*/ 0 h 46"/>
                <a:gd name="T2" fmla="*/ 34 w 44"/>
                <a:gd name="T3" fmla="*/ 0 h 46"/>
                <a:gd name="T4" fmla="*/ 22 w 44"/>
                <a:gd name="T5" fmla="*/ 38 h 46"/>
                <a:gd name="T6" fmla="*/ 8 w 44"/>
                <a:gd name="T7" fmla="*/ 0 h 46"/>
                <a:gd name="T8" fmla="*/ 0 w 44"/>
                <a:gd name="T9" fmla="*/ 0 h 46"/>
                <a:gd name="T10" fmla="*/ 16 w 44"/>
                <a:gd name="T11" fmla="*/ 46 h 46"/>
                <a:gd name="T12" fmla="*/ 26 w 44"/>
                <a:gd name="T13" fmla="*/ 46 h 46"/>
                <a:gd name="T14" fmla="*/ 44 w 44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6">
                  <a:moveTo>
                    <a:pt x="44" y="0"/>
                  </a:moveTo>
                  <a:lnTo>
                    <a:pt x="34" y="0"/>
                  </a:lnTo>
                  <a:lnTo>
                    <a:pt x="22" y="38"/>
                  </a:lnTo>
                  <a:lnTo>
                    <a:pt x="8" y="0"/>
                  </a:lnTo>
                  <a:lnTo>
                    <a:pt x="0" y="0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6"/>
            <p:cNvSpPr>
              <a:spLocks noEditPoints="1"/>
            </p:cNvSpPr>
            <p:nvPr/>
          </p:nvSpPr>
          <p:spPr bwMode="auto">
            <a:xfrm>
              <a:off x="8659813" y="2986088"/>
              <a:ext cx="69850" cy="73025"/>
            </a:xfrm>
            <a:custGeom>
              <a:avLst/>
              <a:gdLst>
                <a:gd name="T0" fmla="*/ 8 w 44"/>
                <a:gd name="T1" fmla="*/ 20 h 46"/>
                <a:gd name="T2" fmla="*/ 10 w 44"/>
                <a:gd name="T3" fmla="*/ 14 h 46"/>
                <a:gd name="T4" fmla="*/ 14 w 44"/>
                <a:gd name="T5" fmla="*/ 10 h 46"/>
                <a:gd name="T6" fmla="*/ 18 w 44"/>
                <a:gd name="T7" fmla="*/ 8 h 46"/>
                <a:gd name="T8" fmla="*/ 22 w 44"/>
                <a:gd name="T9" fmla="*/ 6 h 46"/>
                <a:gd name="T10" fmla="*/ 28 w 44"/>
                <a:gd name="T11" fmla="*/ 8 h 46"/>
                <a:gd name="T12" fmla="*/ 32 w 44"/>
                <a:gd name="T13" fmla="*/ 10 h 46"/>
                <a:gd name="T14" fmla="*/ 34 w 44"/>
                <a:gd name="T15" fmla="*/ 14 h 46"/>
                <a:gd name="T16" fmla="*/ 8 w 44"/>
                <a:gd name="T17" fmla="*/ 20 h 46"/>
                <a:gd name="T18" fmla="*/ 22 w 44"/>
                <a:gd name="T19" fmla="*/ 0 h 46"/>
                <a:gd name="T20" fmla="*/ 12 w 44"/>
                <a:gd name="T21" fmla="*/ 2 h 46"/>
                <a:gd name="T22" fmla="*/ 6 w 44"/>
                <a:gd name="T23" fmla="*/ 6 h 46"/>
                <a:gd name="T24" fmla="*/ 0 w 44"/>
                <a:gd name="T25" fmla="*/ 14 h 46"/>
                <a:gd name="T26" fmla="*/ 0 w 44"/>
                <a:gd name="T27" fmla="*/ 24 h 46"/>
                <a:gd name="T28" fmla="*/ 0 w 44"/>
                <a:gd name="T29" fmla="*/ 32 h 46"/>
                <a:gd name="T30" fmla="*/ 6 w 44"/>
                <a:gd name="T31" fmla="*/ 40 h 46"/>
                <a:gd name="T32" fmla="*/ 12 w 44"/>
                <a:gd name="T33" fmla="*/ 44 h 46"/>
                <a:gd name="T34" fmla="*/ 22 w 44"/>
                <a:gd name="T35" fmla="*/ 46 h 46"/>
                <a:gd name="T36" fmla="*/ 34 w 44"/>
                <a:gd name="T37" fmla="*/ 42 h 46"/>
                <a:gd name="T38" fmla="*/ 38 w 44"/>
                <a:gd name="T39" fmla="*/ 40 h 46"/>
                <a:gd name="T40" fmla="*/ 34 w 44"/>
                <a:gd name="T41" fmla="*/ 32 h 46"/>
                <a:gd name="T42" fmla="*/ 32 w 44"/>
                <a:gd name="T43" fmla="*/ 36 h 46"/>
                <a:gd name="T44" fmla="*/ 30 w 44"/>
                <a:gd name="T45" fmla="*/ 38 h 46"/>
                <a:gd name="T46" fmla="*/ 26 w 44"/>
                <a:gd name="T47" fmla="*/ 38 h 46"/>
                <a:gd name="T48" fmla="*/ 22 w 44"/>
                <a:gd name="T49" fmla="*/ 40 h 46"/>
                <a:gd name="T50" fmla="*/ 18 w 44"/>
                <a:gd name="T51" fmla="*/ 38 h 46"/>
                <a:gd name="T52" fmla="*/ 14 w 44"/>
                <a:gd name="T53" fmla="*/ 36 h 46"/>
                <a:gd name="T54" fmla="*/ 10 w 44"/>
                <a:gd name="T55" fmla="*/ 32 h 46"/>
                <a:gd name="T56" fmla="*/ 10 w 44"/>
                <a:gd name="T57" fmla="*/ 26 h 46"/>
                <a:gd name="T58" fmla="*/ 44 w 44"/>
                <a:gd name="T59" fmla="*/ 24 h 46"/>
                <a:gd name="T60" fmla="*/ 44 w 44"/>
                <a:gd name="T61" fmla="*/ 22 h 46"/>
                <a:gd name="T62" fmla="*/ 44 w 44"/>
                <a:gd name="T63" fmla="*/ 14 h 46"/>
                <a:gd name="T64" fmla="*/ 38 w 44"/>
                <a:gd name="T65" fmla="*/ 6 h 46"/>
                <a:gd name="T66" fmla="*/ 32 w 44"/>
                <a:gd name="T6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6">
                  <a:moveTo>
                    <a:pt x="8" y="20"/>
                  </a:moveTo>
                  <a:lnTo>
                    <a:pt x="8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0"/>
                  </a:lnTo>
                  <a:lnTo>
                    <a:pt x="8" y="20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7"/>
            <p:cNvSpPr>
              <a:spLocks/>
            </p:cNvSpPr>
            <p:nvPr/>
          </p:nvSpPr>
          <p:spPr bwMode="auto">
            <a:xfrm>
              <a:off x="8672513" y="2995613"/>
              <a:ext cx="44450" cy="22225"/>
            </a:xfrm>
            <a:custGeom>
              <a:avLst/>
              <a:gdLst>
                <a:gd name="T0" fmla="*/ 0 w 28"/>
                <a:gd name="T1" fmla="*/ 14 h 14"/>
                <a:gd name="T2" fmla="*/ 0 w 28"/>
                <a:gd name="T3" fmla="*/ 14 h 14"/>
                <a:gd name="T4" fmla="*/ 2 w 28"/>
                <a:gd name="T5" fmla="*/ 8 h 14"/>
                <a:gd name="T6" fmla="*/ 2 w 28"/>
                <a:gd name="T7" fmla="*/ 8 h 14"/>
                <a:gd name="T8" fmla="*/ 6 w 28"/>
                <a:gd name="T9" fmla="*/ 4 h 14"/>
                <a:gd name="T10" fmla="*/ 6 w 28"/>
                <a:gd name="T11" fmla="*/ 4 h 14"/>
                <a:gd name="T12" fmla="*/ 10 w 28"/>
                <a:gd name="T13" fmla="*/ 2 h 14"/>
                <a:gd name="T14" fmla="*/ 10 w 28"/>
                <a:gd name="T15" fmla="*/ 2 h 14"/>
                <a:gd name="T16" fmla="*/ 14 w 28"/>
                <a:gd name="T17" fmla="*/ 0 h 14"/>
                <a:gd name="T18" fmla="*/ 14 w 28"/>
                <a:gd name="T19" fmla="*/ 0 h 14"/>
                <a:gd name="T20" fmla="*/ 20 w 28"/>
                <a:gd name="T21" fmla="*/ 2 h 14"/>
                <a:gd name="T22" fmla="*/ 20 w 28"/>
                <a:gd name="T23" fmla="*/ 2 h 14"/>
                <a:gd name="T24" fmla="*/ 24 w 28"/>
                <a:gd name="T25" fmla="*/ 4 h 14"/>
                <a:gd name="T26" fmla="*/ 24 w 28"/>
                <a:gd name="T27" fmla="*/ 4 h 14"/>
                <a:gd name="T28" fmla="*/ 26 w 28"/>
                <a:gd name="T29" fmla="*/ 8 h 14"/>
                <a:gd name="T30" fmla="*/ 26 w 28"/>
                <a:gd name="T31" fmla="*/ 8 h 14"/>
                <a:gd name="T32" fmla="*/ 28 w 28"/>
                <a:gd name="T33" fmla="*/ 14 h 14"/>
                <a:gd name="T34" fmla="*/ 0 w 28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4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4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8"/>
            <p:cNvSpPr>
              <a:spLocks/>
            </p:cNvSpPr>
            <p:nvPr/>
          </p:nvSpPr>
          <p:spPr bwMode="auto">
            <a:xfrm>
              <a:off x="8659813" y="29860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12 w 44"/>
                <a:gd name="T7" fmla="*/ 2 h 46"/>
                <a:gd name="T8" fmla="*/ 6 w 44"/>
                <a:gd name="T9" fmla="*/ 6 h 46"/>
                <a:gd name="T10" fmla="*/ 6 w 44"/>
                <a:gd name="T11" fmla="*/ 6 h 46"/>
                <a:gd name="T12" fmla="*/ 0 w 44"/>
                <a:gd name="T13" fmla="*/ 14 h 46"/>
                <a:gd name="T14" fmla="*/ 0 w 44"/>
                <a:gd name="T15" fmla="*/ 14 h 46"/>
                <a:gd name="T16" fmla="*/ 0 w 44"/>
                <a:gd name="T17" fmla="*/ 24 h 46"/>
                <a:gd name="T18" fmla="*/ 0 w 44"/>
                <a:gd name="T19" fmla="*/ 24 h 46"/>
                <a:gd name="T20" fmla="*/ 0 w 44"/>
                <a:gd name="T21" fmla="*/ 32 h 46"/>
                <a:gd name="T22" fmla="*/ 0 w 44"/>
                <a:gd name="T23" fmla="*/ 32 h 46"/>
                <a:gd name="T24" fmla="*/ 6 w 44"/>
                <a:gd name="T25" fmla="*/ 40 h 46"/>
                <a:gd name="T26" fmla="*/ 6 w 44"/>
                <a:gd name="T27" fmla="*/ 40 h 46"/>
                <a:gd name="T28" fmla="*/ 12 w 44"/>
                <a:gd name="T29" fmla="*/ 44 h 46"/>
                <a:gd name="T30" fmla="*/ 12 w 44"/>
                <a:gd name="T31" fmla="*/ 44 h 46"/>
                <a:gd name="T32" fmla="*/ 22 w 44"/>
                <a:gd name="T33" fmla="*/ 46 h 46"/>
                <a:gd name="T34" fmla="*/ 22 w 44"/>
                <a:gd name="T35" fmla="*/ 46 h 46"/>
                <a:gd name="T36" fmla="*/ 28 w 44"/>
                <a:gd name="T37" fmla="*/ 46 h 46"/>
                <a:gd name="T38" fmla="*/ 34 w 44"/>
                <a:gd name="T39" fmla="*/ 42 h 46"/>
                <a:gd name="T40" fmla="*/ 34 w 44"/>
                <a:gd name="T41" fmla="*/ 42 h 46"/>
                <a:gd name="T42" fmla="*/ 38 w 44"/>
                <a:gd name="T43" fmla="*/ 40 h 46"/>
                <a:gd name="T44" fmla="*/ 42 w 44"/>
                <a:gd name="T45" fmla="*/ 34 h 46"/>
                <a:gd name="T46" fmla="*/ 34 w 44"/>
                <a:gd name="T47" fmla="*/ 32 h 46"/>
                <a:gd name="T48" fmla="*/ 34 w 44"/>
                <a:gd name="T49" fmla="*/ 32 h 46"/>
                <a:gd name="T50" fmla="*/ 32 w 44"/>
                <a:gd name="T51" fmla="*/ 36 h 46"/>
                <a:gd name="T52" fmla="*/ 32 w 44"/>
                <a:gd name="T53" fmla="*/ 36 h 46"/>
                <a:gd name="T54" fmla="*/ 30 w 44"/>
                <a:gd name="T55" fmla="*/ 38 h 46"/>
                <a:gd name="T56" fmla="*/ 30 w 44"/>
                <a:gd name="T57" fmla="*/ 38 h 46"/>
                <a:gd name="T58" fmla="*/ 26 w 44"/>
                <a:gd name="T59" fmla="*/ 38 h 46"/>
                <a:gd name="T60" fmla="*/ 26 w 44"/>
                <a:gd name="T61" fmla="*/ 38 h 46"/>
                <a:gd name="T62" fmla="*/ 22 w 44"/>
                <a:gd name="T63" fmla="*/ 40 h 46"/>
                <a:gd name="T64" fmla="*/ 22 w 44"/>
                <a:gd name="T65" fmla="*/ 40 h 46"/>
                <a:gd name="T66" fmla="*/ 18 w 44"/>
                <a:gd name="T67" fmla="*/ 38 h 46"/>
                <a:gd name="T68" fmla="*/ 18 w 44"/>
                <a:gd name="T69" fmla="*/ 38 h 46"/>
                <a:gd name="T70" fmla="*/ 14 w 44"/>
                <a:gd name="T71" fmla="*/ 36 h 46"/>
                <a:gd name="T72" fmla="*/ 14 w 44"/>
                <a:gd name="T73" fmla="*/ 36 h 46"/>
                <a:gd name="T74" fmla="*/ 10 w 44"/>
                <a:gd name="T75" fmla="*/ 32 h 46"/>
                <a:gd name="T76" fmla="*/ 10 w 44"/>
                <a:gd name="T77" fmla="*/ 32 h 46"/>
                <a:gd name="T78" fmla="*/ 10 w 44"/>
                <a:gd name="T79" fmla="*/ 26 h 46"/>
                <a:gd name="T80" fmla="*/ 44 w 44"/>
                <a:gd name="T81" fmla="*/ 26 h 46"/>
                <a:gd name="T82" fmla="*/ 44 w 44"/>
                <a:gd name="T83" fmla="*/ 24 h 46"/>
                <a:gd name="T84" fmla="*/ 44 w 44"/>
                <a:gd name="T85" fmla="*/ 22 h 46"/>
                <a:gd name="T86" fmla="*/ 44 w 44"/>
                <a:gd name="T87" fmla="*/ 22 h 46"/>
                <a:gd name="T88" fmla="*/ 44 w 44"/>
                <a:gd name="T89" fmla="*/ 14 h 46"/>
                <a:gd name="T90" fmla="*/ 44 w 44"/>
                <a:gd name="T91" fmla="*/ 14 h 46"/>
                <a:gd name="T92" fmla="*/ 38 w 44"/>
                <a:gd name="T93" fmla="*/ 6 h 46"/>
                <a:gd name="T94" fmla="*/ 38 w 44"/>
                <a:gd name="T95" fmla="*/ 6 h 46"/>
                <a:gd name="T96" fmla="*/ 32 w 44"/>
                <a:gd name="T97" fmla="*/ 2 h 46"/>
                <a:gd name="T98" fmla="*/ 32 w 44"/>
                <a:gd name="T99" fmla="*/ 2 h 46"/>
                <a:gd name="T100" fmla="*/ 22 w 44"/>
                <a:gd name="T10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9"/>
            <p:cNvSpPr>
              <a:spLocks noEditPoints="1"/>
            </p:cNvSpPr>
            <p:nvPr/>
          </p:nvSpPr>
          <p:spPr bwMode="auto">
            <a:xfrm>
              <a:off x="1989138" y="1966913"/>
              <a:ext cx="596900" cy="28575"/>
            </a:xfrm>
            <a:custGeom>
              <a:avLst/>
              <a:gdLst>
                <a:gd name="T0" fmla="*/ 348 w 376"/>
                <a:gd name="T1" fmla="*/ 18 h 18"/>
                <a:gd name="T2" fmla="*/ 342 w 376"/>
                <a:gd name="T3" fmla="*/ 10 h 18"/>
                <a:gd name="T4" fmla="*/ 346 w 376"/>
                <a:gd name="T5" fmla="*/ 4 h 18"/>
                <a:gd name="T6" fmla="*/ 368 w 376"/>
                <a:gd name="T7" fmla="*/ 0 h 18"/>
                <a:gd name="T8" fmla="*/ 374 w 376"/>
                <a:gd name="T9" fmla="*/ 4 h 18"/>
                <a:gd name="T10" fmla="*/ 376 w 376"/>
                <a:gd name="T11" fmla="*/ 10 h 18"/>
                <a:gd name="T12" fmla="*/ 372 w 376"/>
                <a:gd name="T13" fmla="*/ 18 h 18"/>
                <a:gd name="T14" fmla="*/ 8 w 376"/>
                <a:gd name="T15" fmla="*/ 18 h 18"/>
                <a:gd name="T16" fmla="*/ 2 w 376"/>
                <a:gd name="T17" fmla="*/ 16 h 18"/>
                <a:gd name="T18" fmla="*/ 0 w 376"/>
                <a:gd name="T19" fmla="*/ 10 h 18"/>
                <a:gd name="T20" fmla="*/ 6 w 376"/>
                <a:gd name="T21" fmla="*/ 2 h 18"/>
                <a:gd name="T22" fmla="*/ 26 w 376"/>
                <a:gd name="T23" fmla="*/ 0 h 18"/>
                <a:gd name="T24" fmla="*/ 34 w 376"/>
                <a:gd name="T25" fmla="*/ 6 h 18"/>
                <a:gd name="T26" fmla="*/ 34 w 376"/>
                <a:gd name="T27" fmla="*/ 12 h 18"/>
                <a:gd name="T28" fmla="*/ 26 w 376"/>
                <a:gd name="T29" fmla="*/ 18 h 18"/>
                <a:gd name="T30" fmla="*/ 78 w 376"/>
                <a:gd name="T31" fmla="*/ 18 h 18"/>
                <a:gd name="T32" fmla="*/ 70 w 376"/>
                <a:gd name="T33" fmla="*/ 12 h 18"/>
                <a:gd name="T34" fmla="*/ 70 w 376"/>
                <a:gd name="T35" fmla="*/ 6 h 18"/>
                <a:gd name="T36" fmla="*/ 78 w 376"/>
                <a:gd name="T37" fmla="*/ 0 h 18"/>
                <a:gd name="T38" fmla="*/ 98 w 376"/>
                <a:gd name="T39" fmla="*/ 2 h 18"/>
                <a:gd name="T40" fmla="*/ 104 w 376"/>
                <a:gd name="T41" fmla="*/ 10 h 18"/>
                <a:gd name="T42" fmla="*/ 100 w 376"/>
                <a:gd name="T43" fmla="*/ 16 h 18"/>
                <a:gd name="T44" fmla="*/ 78 w 376"/>
                <a:gd name="T45" fmla="*/ 18 h 18"/>
                <a:gd name="T46" fmla="*/ 142 w 376"/>
                <a:gd name="T47" fmla="*/ 18 h 18"/>
                <a:gd name="T48" fmla="*/ 138 w 376"/>
                <a:gd name="T49" fmla="*/ 10 h 18"/>
                <a:gd name="T50" fmla="*/ 140 w 376"/>
                <a:gd name="T51" fmla="*/ 4 h 18"/>
                <a:gd name="T52" fmla="*/ 162 w 376"/>
                <a:gd name="T53" fmla="*/ 0 h 18"/>
                <a:gd name="T54" fmla="*/ 168 w 376"/>
                <a:gd name="T55" fmla="*/ 4 h 18"/>
                <a:gd name="T56" fmla="*/ 172 w 376"/>
                <a:gd name="T57" fmla="*/ 10 h 18"/>
                <a:gd name="T58" fmla="*/ 166 w 376"/>
                <a:gd name="T59" fmla="*/ 18 h 18"/>
                <a:gd name="T60" fmla="*/ 214 w 376"/>
                <a:gd name="T61" fmla="*/ 18 h 18"/>
                <a:gd name="T62" fmla="*/ 208 w 376"/>
                <a:gd name="T63" fmla="*/ 16 h 18"/>
                <a:gd name="T64" fmla="*/ 206 w 376"/>
                <a:gd name="T65" fmla="*/ 10 h 18"/>
                <a:gd name="T66" fmla="*/ 210 w 376"/>
                <a:gd name="T67" fmla="*/ 2 h 18"/>
                <a:gd name="T68" fmla="*/ 232 w 376"/>
                <a:gd name="T69" fmla="*/ 0 h 18"/>
                <a:gd name="T70" fmla="*/ 240 w 376"/>
                <a:gd name="T71" fmla="*/ 6 h 18"/>
                <a:gd name="T72" fmla="*/ 240 w 376"/>
                <a:gd name="T73" fmla="*/ 12 h 18"/>
                <a:gd name="T74" fmla="*/ 232 w 376"/>
                <a:gd name="T75" fmla="*/ 18 h 18"/>
                <a:gd name="T76" fmla="*/ 282 w 376"/>
                <a:gd name="T77" fmla="*/ 18 h 18"/>
                <a:gd name="T78" fmla="*/ 274 w 376"/>
                <a:gd name="T79" fmla="*/ 12 h 18"/>
                <a:gd name="T80" fmla="*/ 274 w 376"/>
                <a:gd name="T81" fmla="*/ 6 h 18"/>
                <a:gd name="T82" fmla="*/ 282 w 376"/>
                <a:gd name="T83" fmla="*/ 0 h 18"/>
                <a:gd name="T84" fmla="*/ 304 w 376"/>
                <a:gd name="T85" fmla="*/ 2 h 18"/>
                <a:gd name="T86" fmla="*/ 308 w 376"/>
                <a:gd name="T87" fmla="*/ 10 h 18"/>
                <a:gd name="T88" fmla="*/ 306 w 376"/>
                <a:gd name="T89" fmla="*/ 16 h 18"/>
                <a:gd name="T90" fmla="*/ 282 w 376"/>
                <a:gd name="T9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6" h="18">
                  <a:moveTo>
                    <a:pt x="352" y="18"/>
                  </a:moveTo>
                  <a:lnTo>
                    <a:pt x="352" y="18"/>
                  </a:lnTo>
                  <a:lnTo>
                    <a:pt x="348" y="18"/>
                  </a:lnTo>
                  <a:lnTo>
                    <a:pt x="346" y="16"/>
                  </a:lnTo>
                  <a:lnTo>
                    <a:pt x="344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4" y="6"/>
                  </a:lnTo>
                  <a:lnTo>
                    <a:pt x="346" y="4"/>
                  </a:lnTo>
                  <a:lnTo>
                    <a:pt x="348" y="2"/>
                  </a:lnTo>
                  <a:lnTo>
                    <a:pt x="352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6" y="12"/>
                  </a:lnTo>
                  <a:lnTo>
                    <a:pt x="374" y="16"/>
                  </a:lnTo>
                  <a:lnTo>
                    <a:pt x="372" y="18"/>
                  </a:lnTo>
                  <a:lnTo>
                    <a:pt x="368" y="18"/>
                  </a:lnTo>
                  <a:lnTo>
                    <a:pt x="352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2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8" y="18"/>
                  </a:lnTo>
                  <a:close/>
                  <a:moveTo>
                    <a:pt x="78" y="18"/>
                  </a:moveTo>
                  <a:lnTo>
                    <a:pt x="78" y="18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4" y="18"/>
                  </a:lnTo>
                  <a:lnTo>
                    <a:pt x="78" y="18"/>
                  </a:lnTo>
                  <a:close/>
                  <a:moveTo>
                    <a:pt x="146" y="18"/>
                  </a:moveTo>
                  <a:lnTo>
                    <a:pt x="146" y="18"/>
                  </a:lnTo>
                  <a:lnTo>
                    <a:pt x="142" y="18"/>
                  </a:lnTo>
                  <a:lnTo>
                    <a:pt x="140" y="16"/>
                  </a:lnTo>
                  <a:lnTo>
                    <a:pt x="138" y="12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8" y="6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6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6" y="2"/>
                  </a:lnTo>
                  <a:lnTo>
                    <a:pt x="168" y="4"/>
                  </a:lnTo>
                  <a:lnTo>
                    <a:pt x="170" y="6"/>
                  </a:lnTo>
                  <a:lnTo>
                    <a:pt x="172" y="10"/>
                  </a:lnTo>
                  <a:lnTo>
                    <a:pt x="172" y="10"/>
                  </a:lnTo>
                  <a:lnTo>
                    <a:pt x="170" y="12"/>
                  </a:lnTo>
                  <a:lnTo>
                    <a:pt x="168" y="16"/>
                  </a:lnTo>
                  <a:lnTo>
                    <a:pt x="166" y="18"/>
                  </a:lnTo>
                  <a:lnTo>
                    <a:pt x="162" y="18"/>
                  </a:lnTo>
                  <a:lnTo>
                    <a:pt x="146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4" y="2"/>
                  </a:lnTo>
                  <a:lnTo>
                    <a:pt x="238" y="4"/>
                  </a:lnTo>
                  <a:lnTo>
                    <a:pt x="240" y="6"/>
                  </a:lnTo>
                  <a:lnTo>
                    <a:pt x="240" y="10"/>
                  </a:lnTo>
                  <a:lnTo>
                    <a:pt x="240" y="10"/>
                  </a:lnTo>
                  <a:lnTo>
                    <a:pt x="240" y="12"/>
                  </a:lnTo>
                  <a:lnTo>
                    <a:pt x="238" y="16"/>
                  </a:lnTo>
                  <a:lnTo>
                    <a:pt x="234" y="18"/>
                  </a:lnTo>
                  <a:lnTo>
                    <a:pt x="232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80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80" y="2"/>
                  </a:lnTo>
                  <a:lnTo>
                    <a:pt x="282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4" y="2"/>
                  </a:lnTo>
                  <a:lnTo>
                    <a:pt x="306" y="4"/>
                  </a:lnTo>
                  <a:lnTo>
                    <a:pt x="308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2"/>
                  </a:lnTo>
                  <a:lnTo>
                    <a:pt x="306" y="16"/>
                  </a:lnTo>
                  <a:lnTo>
                    <a:pt x="304" y="18"/>
                  </a:lnTo>
                  <a:lnTo>
                    <a:pt x="300" y="18"/>
                  </a:lnTo>
                  <a:lnTo>
                    <a:pt x="282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0"/>
            <p:cNvSpPr>
              <a:spLocks noEditPoints="1"/>
            </p:cNvSpPr>
            <p:nvPr/>
          </p:nvSpPr>
          <p:spPr bwMode="auto">
            <a:xfrm>
              <a:off x="2811463" y="2208213"/>
              <a:ext cx="28575" cy="269875"/>
            </a:xfrm>
            <a:custGeom>
              <a:avLst/>
              <a:gdLst>
                <a:gd name="T0" fmla="*/ 0 w 18"/>
                <a:gd name="T1" fmla="*/ 8 h 170"/>
                <a:gd name="T2" fmla="*/ 4 w 18"/>
                <a:gd name="T3" fmla="*/ 2 h 170"/>
                <a:gd name="T4" fmla="*/ 10 w 18"/>
                <a:gd name="T5" fmla="*/ 0 h 170"/>
                <a:gd name="T6" fmla="*/ 12 w 18"/>
                <a:gd name="T7" fmla="*/ 0 h 170"/>
                <a:gd name="T8" fmla="*/ 18 w 18"/>
                <a:gd name="T9" fmla="*/ 4 h 170"/>
                <a:gd name="T10" fmla="*/ 18 w 18"/>
                <a:gd name="T11" fmla="*/ 26 h 170"/>
                <a:gd name="T12" fmla="*/ 18 w 18"/>
                <a:gd name="T13" fmla="*/ 28 h 170"/>
                <a:gd name="T14" fmla="*/ 12 w 18"/>
                <a:gd name="T15" fmla="*/ 34 h 170"/>
                <a:gd name="T16" fmla="*/ 10 w 18"/>
                <a:gd name="T17" fmla="*/ 34 h 170"/>
                <a:gd name="T18" fmla="*/ 4 w 18"/>
                <a:gd name="T19" fmla="*/ 32 h 170"/>
                <a:gd name="T20" fmla="*/ 0 w 18"/>
                <a:gd name="T21" fmla="*/ 26 h 170"/>
                <a:gd name="T22" fmla="*/ 0 w 18"/>
                <a:gd name="T23" fmla="*/ 144 h 170"/>
                <a:gd name="T24" fmla="*/ 2 w 18"/>
                <a:gd name="T25" fmla="*/ 142 h 170"/>
                <a:gd name="T26" fmla="*/ 6 w 18"/>
                <a:gd name="T27" fmla="*/ 138 h 170"/>
                <a:gd name="T28" fmla="*/ 10 w 18"/>
                <a:gd name="T29" fmla="*/ 136 h 170"/>
                <a:gd name="T30" fmla="*/ 16 w 18"/>
                <a:gd name="T31" fmla="*/ 138 h 170"/>
                <a:gd name="T32" fmla="*/ 18 w 18"/>
                <a:gd name="T33" fmla="*/ 144 h 170"/>
                <a:gd name="T34" fmla="*/ 18 w 18"/>
                <a:gd name="T35" fmla="*/ 162 h 170"/>
                <a:gd name="T36" fmla="*/ 16 w 18"/>
                <a:gd name="T37" fmla="*/ 168 h 170"/>
                <a:gd name="T38" fmla="*/ 10 w 18"/>
                <a:gd name="T39" fmla="*/ 170 h 170"/>
                <a:gd name="T40" fmla="*/ 6 w 18"/>
                <a:gd name="T41" fmla="*/ 170 h 170"/>
                <a:gd name="T42" fmla="*/ 2 w 18"/>
                <a:gd name="T43" fmla="*/ 166 h 170"/>
                <a:gd name="T44" fmla="*/ 0 w 18"/>
                <a:gd name="T45" fmla="*/ 144 h 170"/>
                <a:gd name="T46" fmla="*/ 0 w 18"/>
                <a:gd name="T47" fmla="*/ 76 h 170"/>
                <a:gd name="T48" fmla="*/ 4 w 18"/>
                <a:gd name="T49" fmla="*/ 70 h 170"/>
                <a:gd name="T50" fmla="*/ 10 w 18"/>
                <a:gd name="T51" fmla="*/ 68 h 170"/>
                <a:gd name="T52" fmla="*/ 12 w 18"/>
                <a:gd name="T53" fmla="*/ 68 h 170"/>
                <a:gd name="T54" fmla="*/ 18 w 18"/>
                <a:gd name="T55" fmla="*/ 74 h 170"/>
                <a:gd name="T56" fmla="*/ 18 w 18"/>
                <a:gd name="T57" fmla="*/ 94 h 170"/>
                <a:gd name="T58" fmla="*/ 18 w 18"/>
                <a:gd name="T59" fmla="*/ 96 h 170"/>
                <a:gd name="T60" fmla="*/ 12 w 18"/>
                <a:gd name="T61" fmla="*/ 102 h 170"/>
                <a:gd name="T62" fmla="*/ 10 w 18"/>
                <a:gd name="T63" fmla="*/ 102 h 170"/>
                <a:gd name="T64" fmla="*/ 4 w 18"/>
                <a:gd name="T65" fmla="*/ 100 h 170"/>
                <a:gd name="T66" fmla="*/ 0 w 18"/>
                <a:gd name="T67" fmla="*/ 9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170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8"/>
                  </a:lnTo>
                  <a:close/>
                  <a:moveTo>
                    <a:pt x="0" y="144"/>
                  </a:moveTo>
                  <a:lnTo>
                    <a:pt x="0" y="144"/>
                  </a:lnTo>
                  <a:lnTo>
                    <a:pt x="2" y="142"/>
                  </a:lnTo>
                  <a:lnTo>
                    <a:pt x="4" y="138"/>
                  </a:lnTo>
                  <a:lnTo>
                    <a:pt x="6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18" y="142"/>
                  </a:lnTo>
                  <a:lnTo>
                    <a:pt x="18" y="144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6"/>
                  </a:lnTo>
                  <a:lnTo>
                    <a:pt x="16" y="168"/>
                  </a:lnTo>
                  <a:lnTo>
                    <a:pt x="12" y="170"/>
                  </a:lnTo>
                  <a:lnTo>
                    <a:pt x="10" y="170"/>
                  </a:lnTo>
                  <a:lnTo>
                    <a:pt x="10" y="170"/>
                  </a:lnTo>
                  <a:lnTo>
                    <a:pt x="6" y="170"/>
                  </a:lnTo>
                  <a:lnTo>
                    <a:pt x="4" y="168"/>
                  </a:lnTo>
                  <a:lnTo>
                    <a:pt x="2" y="166"/>
                  </a:lnTo>
                  <a:lnTo>
                    <a:pt x="0" y="162"/>
                  </a:lnTo>
                  <a:lnTo>
                    <a:pt x="0" y="144"/>
                  </a:lnTo>
                  <a:close/>
                  <a:moveTo>
                    <a:pt x="0" y="76"/>
                  </a:moveTo>
                  <a:lnTo>
                    <a:pt x="0" y="76"/>
                  </a:lnTo>
                  <a:lnTo>
                    <a:pt x="2" y="74"/>
                  </a:lnTo>
                  <a:lnTo>
                    <a:pt x="4" y="70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6" y="70"/>
                  </a:lnTo>
                  <a:lnTo>
                    <a:pt x="18" y="74"/>
                  </a:lnTo>
                  <a:lnTo>
                    <a:pt x="18" y="76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16" y="100"/>
                  </a:lnTo>
                  <a:lnTo>
                    <a:pt x="12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6" y="102"/>
                  </a:lnTo>
                  <a:lnTo>
                    <a:pt x="4" y="100"/>
                  </a:lnTo>
                  <a:lnTo>
                    <a:pt x="2" y="96"/>
                  </a:lnTo>
                  <a:lnTo>
                    <a:pt x="0" y="9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1"/>
            <p:cNvSpPr>
              <a:spLocks/>
            </p:cNvSpPr>
            <p:nvPr/>
          </p:nvSpPr>
          <p:spPr bwMode="auto">
            <a:xfrm>
              <a:off x="1852613" y="1916113"/>
              <a:ext cx="63500" cy="130175"/>
            </a:xfrm>
            <a:custGeom>
              <a:avLst/>
              <a:gdLst>
                <a:gd name="T0" fmla="*/ 0 w 40"/>
                <a:gd name="T1" fmla="*/ 82 h 82"/>
                <a:gd name="T2" fmla="*/ 40 w 40"/>
                <a:gd name="T3" fmla="*/ 42 h 82"/>
                <a:gd name="T4" fmla="*/ 0 w 40"/>
                <a:gd name="T5" fmla="*/ 0 h 82"/>
                <a:gd name="T6" fmla="*/ 0 w 40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2">
                  <a:moveTo>
                    <a:pt x="0" y="82"/>
                  </a:moveTo>
                  <a:lnTo>
                    <a:pt x="40" y="42"/>
                  </a:lnTo>
                  <a:lnTo>
                    <a:pt x="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2"/>
            <p:cNvSpPr>
              <a:spLocks noEditPoints="1"/>
            </p:cNvSpPr>
            <p:nvPr/>
          </p:nvSpPr>
          <p:spPr bwMode="auto">
            <a:xfrm>
              <a:off x="3062288" y="1966913"/>
              <a:ext cx="923925" cy="28575"/>
            </a:xfrm>
            <a:custGeom>
              <a:avLst/>
              <a:gdLst>
                <a:gd name="T0" fmla="*/ 550 w 582"/>
                <a:gd name="T1" fmla="*/ 16 h 18"/>
                <a:gd name="T2" fmla="*/ 548 w 582"/>
                <a:gd name="T3" fmla="*/ 6 h 18"/>
                <a:gd name="T4" fmla="*/ 572 w 582"/>
                <a:gd name="T5" fmla="*/ 0 h 18"/>
                <a:gd name="T6" fmla="*/ 580 w 582"/>
                <a:gd name="T7" fmla="*/ 6 h 18"/>
                <a:gd name="T8" fmla="*/ 578 w 582"/>
                <a:gd name="T9" fmla="*/ 16 h 18"/>
                <a:gd name="T10" fmla="*/ 8 w 582"/>
                <a:gd name="T11" fmla="*/ 18 h 18"/>
                <a:gd name="T12" fmla="*/ 0 w 582"/>
                <a:gd name="T13" fmla="*/ 12 h 18"/>
                <a:gd name="T14" fmla="*/ 2 w 582"/>
                <a:gd name="T15" fmla="*/ 4 h 18"/>
                <a:gd name="T16" fmla="*/ 26 w 582"/>
                <a:gd name="T17" fmla="*/ 0 h 18"/>
                <a:gd name="T18" fmla="*/ 34 w 582"/>
                <a:gd name="T19" fmla="*/ 10 h 18"/>
                <a:gd name="T20" fmla="*/ 30 w 582"/>
                <a:gd name="T21" fmla="*/ 18 h 18"/>
                <a:gd name="T22" fmla="*/ 78 w 582"/>
                <a:gd name="T23" fmla="*/ 18 h 18"/>
                <a:gd name="T24" fmla="*/ 68 w 582"/>
                <a:gd name="T25" fmla="*/ 10 h 18"/>
                <a:gd name="T26" fmla="*/ 74 w 582"/>
                <a:gd name="T27" fmla="*/ 2 h 18"/>
                <a:gd name="T28" fmla="*/ 98 w 582"/>
                <a:gd name="T29" fmla="*/ 2 h 18"/>
                <a:gd name="T30" fmla="*/ 102 w 582"/>
                <a:gd name="T31" fmla="*/ 10 h 18"/>
                <a:gd name="T32" fmla="*/ 94 w 582"/>
                <a:gd name="T33" fmla="*/ 18 h 18"/>
                <a:gd name="T34" fmla="*/ 142 w 582"/>
                <a:gd name="T35" fmla="*/ 18 h 18"/>
                <a:gd name="T36" fmla="*/ 138 w 582"/>
                <a:gd name="T37" fmla="*/ 10 h 18"/>
                <a:gd name="T38" fmla="*/ 146 w 582"/>
                <a:gd name="T39" fmla="*/ 0 h 18"/>
                <a:gd name="T40" fmla="*/ 168 w 582"/>
                <a:gd name="T41" fmla="*/ 4 h 18"/>
                <a:gd name="T42" fmla="*/ 170 w 582"/>
                <a:gd name="T43" fmla="*/ 12 h 18"/>
                <a:gd name="T44" fmla="*/ 146 w 582"/>
                <a:gd name="T45" fmla="*/ 18 h 18"/>
                <a:gd name="T46" fmla="*/ 208 w 582"/>
                <a:gd name="T47" fmla="*/ 16 h 18"/>
                <a:gd name="T48" fmla="*/ 206 w 582"/>
                <a:gd name="T49" fmla="*/ 6 h 18"/>
                <a:gd name="T50" fmla="*/ 230 w 582"/>
                <a:gd name="T51" fmla="*/ 0 h 18"/>
                <a:gd name="T52" fmla="*/ 238 w 582"/>
                <a:gd name="T53" fmla="*/ 6 h 18"/>
                <a:gd name="T54" fmla="*/ 236 w 582"/>
                <a:gd name="T55" fmla="*/ 16 h 18"/>
                <a:gd name="T56" fmla="*/ 282 w 582"/>
                <a:gd name="T57" fmla="*/ 18 h 18"/>
                <a:gd name="T58" fmla="*/ 274 w 582"/>
                <a:gd name="T59" fmla="*/ 12 h 18"/>
                <a:gd name="T60" fmla="*/ 276 w 582"/>
                <a:gd name="T61" fmla="*/ 4 h 18"/>
                <a:gd name="T62" fmla="*/ 300 w 582"/>
                <a:gd name="T63" fmla="*/ 0 h 18"/>
                <a:gd name="T64" fmla="*/ 308 w 582"/>
                <a:gd name="T65" fmla="*/ 10 h 18"/>
                <a:gd name="T66" fmla="*/ 302 w 582"/>
                <a:gd name="T67" fmla="*/ 18 h 18"/>
                <a:gd name="T68" fmla="*/ 350 w 582"/>
                <a:gd name="T69" fmla="*/ 18 h 18"/>
                <a:gd name="T70" fmla="*/ 342 w 582"/>
                <a:gd name="T71" fmla="*/ 10 h 18"/>
                <a:gd name="T72" fmla="*/ 348 w 582"/>
                <a:gd name="T73" fmla="*/ 2 h 18"/>
                <a:gd name="T74" fmla="*/ 370 w 582"/>
                <a:gd name="T75" fmla="*/ 2 h 18"/>
                <a:gd name="T76" fmla="*/ 376 w 582"/>
                <a:gd name="T77" fmla="*/ 10 h 18"/>
                <a:gd name="T78" fmla="*/ 368 w 582"/>
                <a:gd name="T79" fmla="*/ 18 h 18"/>
                <a:gd name="T80" fmla="*/ 416 w 582"/>
                <a:gd name="T81" fmla="*/ 18 h 18"/>
                <a:gd name="T82" fmla="*/ 410 w 582"/>
                <a:gd name="T83" fmla="*/ 10 h 18"/>
                <a:gd name="T84" fmla="*/ 418 w 582"/>
                <a:gd name="T85" fmla="*/ 0 h 18"/>
                <a:gd name="T86" fmla="*/ 442 w 582"/>
                <a:gd name="T87" fmla="*/ 4 h 18"/>
                <a:gd name="T88" fmla="*/ 444 w 582"/>
                <a:gd name="T89" fmla="*/ 12 h 18"/>
                <a:gd name="T90" fmla="*/ 418 w 582"/>
                <a:gd name="T91" fmla="*/ 18 h 18"/>
                <a:gd name="T92" fmla="*/ 482 w 582"/>
                <a:gd name="T93" fmla="*/ 16 h 18"/>
                <a:gd name="T94" fmla="*/ 480 w 582"/>
                <a:gd name="T95" fmla="*/ 6 h 18"/>
                <a:gd name="T96" fmla="*/ 504 w 582"/>
                <a:gd name="T97" fmla="*/ 0 h 18"/>
                <a:gd name="T98" fmla="*/ 512 w 582"/>
                <a:gd name="T99" fmla="*/ 6 h 18"/>
                <a:gd name="T100" fmla="*/ 510 w 582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2" h="18">
                  <a:moveTo>
                    <a:pt x="556" y="18"/>
                  </a:moveTo>
                  <a:lnTo>
                    <a:pt x="556" y="18"/>
                  </a:lnTo>
                  <a:lnTo>
                    <a:pt x="552" y="18"/>
                  </a:lnTo>
                  <a:lnTo>
                    <a:pt x="550" y="16"/>
                  </a:lnTo>
                  <a:lnTo>
                    <a:pt x="548" y="12"/>
                  </a:lnTo>
                  <a:lnTo>
                    <a:pt x="548" y="10"/>
                  </a:lnTo>
                  <a:lnTo>
                    <a:pt x="548" y="10"/>
                  </a:lnTo>
                  <a:lnTo>
                    <a:pt x="548" y="6"/>
                  </a:lnTo>
                  <a:lnTo>
                    <a:pt x="550" y="4"/>
                  </a:lnTo>
                  <a:lnTo>
                    <a:pt x="552" y="2"/>
                  </a:lnTo>
                  <a:lnTo>
                    <a:pt x="556" y="0"/>
                  </a:lnTo>
                  <a:lnTo>
                    <a:pt x="572" y="0"/>
                  </a:lnTo>
                  <a:lnTo>
                    <a:pt x="572" y="0"/>
                  </a:lnTo>
                  <a:lnTo>
                    <a:pt x="576" y="2"/>
                  </a:lnTo>
                  <a:lnTo>
                    <a:pt x="578" y="4"/>
                  </a:lnTo>
                  <a:lnTo>
                    <a:pt x="580" y="6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0" y="12"/>
                  </a:lnTo>
                  <a:lnTo>
                    <a:pt x="578" y="16"/>
                  </a:lnTo>
                  <a:lnTo>
                    <a:pt x="576" y="18"/>
                  </a:lnTo>
                  <a:lnTo>
                    <a:pt x="572" y="18"/>
                  </a:lnTo>
                  <a:lnTo>
                    <a:pt x="556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2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8" y="18"/>
                  </a:lnTo>
                  <a:close/>
                  <a:moveTo>
                    <a:pt x="78" y="18"/>
                  </a:moveTo>
                  <a:lnTo>
                    <a:pt x="78" y="18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4" y="18"/>
                  </a:lnTo>
                  <a:lnTo>
                    <a:pt x="78" y="18"/>
                  </a:lnTo>
                  <a:close/>
                  <a:moveTo>
                    <a:pt x="146" y="18"/>
                  </a:moveTo>
                  <a:lnTo>
                    <a:pt x="146" y="18"/>
                  </a:lnTo>
                  <a:lnTo>
                    <a:pt x="142" y="18"/>
                  </a:lnTo>
                  <a:lnTo>
                    <a:pt x="140" y="16"/>
                  </a:lnTo>
                  <a:lnTo>
                    <a:pt x="138" y="12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8" y="6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6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6" y="2"/>
                  </a:lnTo>
                  <a:lnTo>
                    <a:pt x="168" y="4"/>
                  </a:lnTo>
                  <a:lnTo>
                    <a:pt x="170" y="6"/>
                  </a:lnTo>
                  <a:lnTo>
                    <a:pt x="172" y="10"/>
                  </a:lnTo>
                  <a:lnTo>
                    <a:pt x="172" y="10"/>
                  </a:lnTo>
                  <a:lnTo>
                    <a:pt x="170" y="12"/>
                  </a:lnTo>
                  <a:lnTo>
                    <a:pt x="168" y="16"/>
                  </a:lnTo>
                  <a:lnTo>
                    <a:pt x="166" y="18"/>
                  </a:lnTo>
                  <a:lnTo>
                    <a:pt x="162" y="18"/>
                  </a:lnTo>
                  <a:lnTo>
                    <a:pt x="146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2"/>
                  </a:lnTo>
                  <a:lnTo>
                    <a:pt x="236" y="4"/>
                  </a:lnTo>
                  <a:lnTo>
                    <a:pt x="238" y="6"/>
                  </a:lnTo>
                  <a:lnTo>
                    <a:pt x="240" y="10"/>
                  </a:lnTo>
                  <a:lnTo>
                    <a:pt x="240" y="10"/>
                  </a:lnTo>
                  <a:lnTo>
                    <a:pt x="238" y="12"/>
                  </a:lnTo>
                  <a:lnTo>
                    <a:pt x="236" y="16"/>
                  </a:lnTo>
                  <a:lnTo>
                    <a:pt x="234" y="18"/>
                  </a:lnTo>
                  <a:lnTo>
                    <a:pt x="230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78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78" y="2"/>
                  </a:lnTo>
                  <a:lnTo>
                    <a:pt x="282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2" y="2"/>
                  </a:lnTo>
                  <a:lnTo>
                    <a:pt x="306" y="4"/>
                  </a:lnTo>
                  <a:lnTo>
                    <a:pt x="308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2"/>
                  </a:lnTo>
                  <a:lnTo>
                    <a:pt x="306" y="16"/>
                  </a:lnTo>
                  <a:lnTo>
                    <a:pt x="302" y="18"/>
                  </a:lnTo>
                  <a:lnTo>
                    <a:pt x="300" y="18"/>
                  </a:lnTo>
                  <a:lnTo>
                    <a:pt x="282" y="18"/>
                  </a:lnTo>
                  <a:close/>
                  <a:moveTo>
                    <a:pt x="350" y="18"/>
                  </a:moveTo>
                  <a:lnTo>
                    <a:pt x="350" y="18"/>
                  </a:lnTo>
                  <a:lnTo>
                    <a:pt x="348" y="18"/>
                  </a:lnTo>
                  <a:lnTo>
                    <a:pt x="344" y="16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2" y="6"/>
                  </a:lnTo>
                  <a:lnTo>
                    <a:pt x="344" y="4"/>
                  </a:lnTo>
                  <a:lnTo>
                    <a:pt x="348" y="2"/>
                  </a:lnTo>
                  <a:lnTo>
                    <a:pt x="350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0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6" y="12"/>
                  </a:lnTo>
                  <a:lnTo>
                    <a:pt x="374" y="16"/>
                  </a:lnTo>
                  <a:lnTo>
                    <a:pt x="370" y="18"/>
                  </a:lnTo>
                  <a:lnTo>
                    <a:pt x="368" y="18"/>
                  </a:lnTo>
                  <a:lnTo>
                    <a:pt x="350" y="18"/>
                  </a:lnTo>
                  <a:close/>
                  <a:moveTo>
                    <a:pt x="418" y="18"/>
                  </a:moveTo>
                  <a:lnTo>
                    <a:pt x="418" y="18"/>
                  </a:lnTo>
                  <a:lnTo>
                    <a:pt x="416" y="18"/>
                  </a:lnTo>
                  <a:lnTo>
                    <a:pt x="412" y="16"/>
                  </a:lnTo>
                  <a:lnTo>
                    <a:pt x="412" y="12"/>
                  </a:lnTo>
                  <a:lnTo>
                    <a:pt x="410" y="10"/>
                  </a:lnTo>
                  <a:lnTo>
                    <a:pt x="410" y="10"/>
                  </a:lnTo>
                  <a:lnTo>
                    <a:pt x="412" y="6"/>
                  </a:lnTo>
                  <a:lnTo>
                    <a:pt x="412" y="4"/>
                  </a:lnTo>
                  <a:lnTo>
                    <a:pt x="416" y="2"/>
                  </a:lnTo>
                  <a:lnTo>
                    <a:pt x="418" y="0"/>
                  </a:lnTo>
                  <a:lnTo>
                    <a:pt x="436" y="0"/>
                  </a:lnTo>
                  <a:lnTo>
                    <a:pt x="436" y="0"/>
                  </a:lnTo>
                  <a:lnTo>
                    <a:pt x="440" y="2"/>
                  </a:lnTo>
                  <a:lnTo>
                    <a:pt x="442" y="4"/>
                  </a:lnTo>
                  <a:lnTo>
                    <a:pt x="444" y="6"/>
                  </a:lnTo>
                  <a:lnTo>
                    <a:pt x="444" y="10"/>
                  </a:lnTo>
                  <a:lnTo>
                    <a:pt x="444" y="10"/>
                  </a:lnTo>
                  <a:lnTo>
                    <a:pt x="444" y="12"/>
                  </a:lnTo>
                  <a:lnTo>
                    <a:pt x="442" y="16"/>
                  </a:lnTo>
                  <a:lnTo>
                    <a:pt x="440" y="18"/>
                  </a:lnTo>
                  <a:lnTo>
                    <a:pt x="436" y="18"/>
                  </a:lnTo>
                  <a:lnTo>
                    <a:pt x="418" y="18"/>
                  </a:lnTo>
                  <a:close/>
                  <a:moveTo>
                    <a:pt x="488" y="18"/>
                  </a:moveTo>
                  <a:lnTo>
                    <a:pt x="488" y="18"/>
                  </a:lnTo>
                  <a:lnTo>
                    <a:pt x="484" y="18"/>
                  </a:lnTo>
                  <a:lnTo>
                    <a:pt x="482" y="16"/>
                  </a:lnTo>
                  <a:lnTo>
                    <a:pt x="480" y="12"/>
                  </a:lnTo>
                  <a:lnTo>
                    <a:pt x="478" y="10"/>
                  </a:lnTo>
                  <a:lnTo>
                    <a:pt x="478" y="10"/>
                  </a:lnTo>
                  <a:lnTo>
                    <a:pt x="480" y="6"/>
                  </a:lnTo>
                  <a:lnTo>
                    <a:pt x="482" y="4"/>
                  </a:lnTo>
                  <a:lnTo>
                    <a:pt x="484" y="2"/>
                  </a:lnTo>
                  <a:lnTo>
                    <a:pt x="4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08" y="2"/>
                  </a:lnTo>
                  <a:lnTo>
                    <a:pt x="510" y="4"/>
                  </a:lnTo>
                  <a:lnTo>
                    <a:pt x="512" y="6"/>
                  </a:lnTo>
                  <a:lnTo>
                    <a:pt x="514" y="10"/>
                  </a:lnTo>
                  <a:lnTo>
                    <a:pt x="514" y="10"/>
                  </a:lnTo>
                  <a:lnTo>
                    <a:pt x="512" y="12"/>
                  </a:lnTo>
                  <a:lnTo>
                    <a:pt x="510" y="16"/>
                  </a:lnTo>
                  <a:lnTo>
                    <a:pt x="508" y="18"/>
                  </a:lnTo>
                  <a:lnTo>
                    <a:pt x="504" y="18"/>
                  </a:lnTo>
                  <a:lnTo>
                    <a:pt x="488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3"/>
            <p:cNvSpPr>
              <a:spLocks noEditPoints="1"/>
            </p:cNvSpPr>
            <p:nvPr/>
          </p:nvSpPr>
          <p:spPr bwMode="auto">
            <a:xfrm>
              <a:off x="4214813" y="2208213"/>
              <a:ext cx="28575" cy="269875"/>
            </a:xfrm>
            <a:custGeom>
              <a:avLst/>
              <a:gdLst>
                <a:gd name="T0" fmla="*/ 0 w 18"/>
                <a:gd name="T1" fmla="*/ 8 h 170"/>
                <a:gd name="T2" fmla="*/ 4 w 18"/>
                <a:gd name="T3" fmla="*/ 2 h 170"/>
                <a:gd name="T4" fmla="*/ 10 w 18"/>
                <a:gd name="T5" fmla="*/ 0 h 170"/>
                <a:gd name="T6" fmla="*/ 12 w 18"/>
                <a:gd name="T7" fmla="*/ 0 h 170"/>
                <a:gd name="T8" fmla="*/ 18 w 18"/>
                <a:gd name="T9" fmla="*/ 4 h 170"/>
                <a:gd name="T10" fmla="*/ 18 w 18"/>
                <a:gd name="T11" fmla="*/ 26 h 170"/>
                <a:gd name="T12" fmla="*/ 18 w 18"/>
                <a:gd name="T13" fmla="*/ 28 h 170"/>
                <a:gd name="T14" fmla="*/ 12 w 18"/>
                <a:gd name="T15" fmla="*/ 34 h 170"/>
                <a:gd name="T16" fmla="*/ 10 w 18"/>
                <a:gd name="T17" fmla="*/ 34 h 170"/>
                <a:gd name="T18" fmla="*/ 4 w 18"/>
                <a:gd name="T19" fmla="*/ 32 h 170"/>
                <a:gd name="T20" fmla="*/ 0 w 18"/>
                <a:gd name="T21" fmla="*/ 26 h 170"/>
                <a:gd name="T22" fmla="*/ 0 w 18"/>
                <a:gd name="T23" fmla="*/ 144 h 170"/>
                <a:gd name="T24" fmla="*/ 2 w 18"/>
                <a:gd name="T25" fmla="*/ 142 h 170"/>
                <a:gd name="T26" fmla="*/ 6 w 18"/>
                <a:gd name="T27" fmla="*/ 138 h 170"/>
                <a:gd name="T28" fmla="*/ 10 w 18"/>
                <a:gd name="T29" fmla="*/ 136 h 170"/>
                <a:gd name="T30" fmla="*/ 16 w 18"/>
                <a:gd name="T31" fmla="*/ 138 h 170"/>
                <a:gd name="T32" fmla="*/ 18 w 18"/>
                <a:gd name="T33" fmla="*/ 144 h 170"/>
                <a:gd name="T34" fmla="*/ 18 w 18"/>
                <a:gd name="T35" fmla="*/ 162 h 170"/>
                <a:gd name="T36" fmla="*/ 16 w 18"/>
                <a:gd name="T37" fmla="*/ 168 h 170"/>
                <a:gd name="T38" fmla="*/ 10 w 18"/>
                <a:gd name="T39" fmla="*/ 170 h 170"/>
                <a:gd name="T40" fmla="*/ 6 w 18"/>
                <a:gd name="T41" fmla="*/ 170 h 170"/>
                <a:gd name="T42" fmla="*/ 2 w 18"/>
                <a:gd name="T43" fmla="*/ 166 h 170"/>
                <a:gd name="T44" fmla="*/ 0 w 18"/>
                <a:gd name="T45" fmla="*/ 144 h 170"/>
                <a:gd name="T46" fmla="*/ 0 w 18"/>
                <a:gd name="T47" fmla="*/ 76 h 170"/>
                <a:gd name="T48" fmla="*/ 4 w 18"/>
                <a:gd name="T49" fmla="*/ 70 h 170"/>
                <a:gd name="T50" fmla="*/ 10 w 18"/>
                <a:gd name="T51" fmla="*/ 68 h 170"/>
                <a:gd name="T52" fmla="*/ 12 w 18"/>
                <a:gd name="T53" fmla="*/ 68 h 170"/>
                <a:gd name="T54" fmla="*/ 18 w 18"/>
                <a:gd name="T55" fmla="*/ 74 h 170"/>
                <a:gd name="T56" fmla="*/ 18 w 18"/>
                <a:gd name="T57" fmla="*/ 94 h 170"/>
                <a:gd name="T58" fmla="*/ 18 w 18"/>
                <a:gd name="T59" fmla="*/ 96 h 170"/>
                <a:gd name="T60" fmla="*/ 12 w 18"/>
                <a:gd name="T61" fmla="*/ 102 h 170"/>
                <a:gd name="T62" fmla="*/ 10 w 18"/>
                <a:gd name="T63" fmla="*/ 102 h 170"/>
                <a:gd name="T64" fmla="*/ 4 w 18"/>
                <a:gd name="T65" fmla="*/ 100 h 170"/>
                <a:gd name="T66" fmla="*/ 0 w 18"/>
                <a:gd name="T67" fmla="*/ 9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170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8"/>
                  </a:lnTo>
                  <a:close/>
                  <a:moveTo>
                    <a:pt x="0" y="144"/>
                  </a:moveTo>
                  <a:lnTo>
                    <a:pt x="0" y="144"/>
                  </a:lnTo>
                  <a:lnTo>
                    <a:pt x="2" y="142"/>
                  </a:lnTo>
                  <a:lnTo>
                    <a:pt x="4" y="138"/>
                  </a:lnTo>
                  <a:lnTo>
                    <a:pt x="6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18" y="142"/>
                  </a:lnTo>
                  <a:lnTo>
                    <a:pt x="18" y="144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6"/>
                  </a:lnTo>
                  <a:lnTo>
                    <a:pt x="16" y="168"/>
                  </a:lnTo>
                  <a:lnTo>
                    <a:pt x="12" y="170"/>
                  </a:lnTo>
                  <a:lnTo>
                    <a:pt x="10" y="170"/>
                  </a:lnTo>
                  <a:lnTo>
                    <a:pt x="10" y="170"/>
                  </a:lnTo>
                  <a:lnTo>
                    <a:pt x="6" y="170"/>
                  </a:lnTo>
                  <a:lnTo>
                    <a:pt x="4" y="168"/>
                  </a:lnTo>
                  <a:lnTo>
                    <a:pt x="2" y="166"/>
                  </a:lnTo>
                  <a:lnTo>
                    <a:pt x="0" y="162"/>
                  </a:lnTo>
                  <a:lnTo>
                    <a:pt x="0" y="144"/>
                  </a:lnTo>
                  <a:close/>
                  <a:moveTo>
                    <a:pt x="0" y="76"/>
                  </a:moveTo>
                  <a:lnTo>
                    <a:pt x="0" y="76"/>
                  </a:lnTo>
                  <a:lnTo>
                    <a:pt x="2" y="74"/>
                  </a:lnTo>
                  <a:lnTo>
                    <a:pt x="4" y="70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6" y="70"/>
                  </a:lnTo>
                  <a:lnTo>
                    <a:pt x="18" y="74"/>
                  </a:lnTo>
                  <a:lnTo>
                    <a:pt x="18" y="76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16" y="100"/>
                  </a:lnTo>
                  <a:lnTo>
                    <a:pt x="12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6" y="102"/>
                  </a:lnTo>
                  <a:lnTo>
                    <a:pt x="4" y="100"/>
                  </a:lnTo>
                  <a:lnTo>
                    <a:pt x="2" y="96"/>
                  </a:lnTo>
                  <a:lnTo>
                    <a:pt x="0" y="9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4"/>
            <p:cNvSpPr>
              <a:spLocks noEditPoints="1"/>
            </p:cNvSpPr>
            <p:nvPr/>
          </p:nvSpPr>
          <p:spPr bwMode="auto">
            <a:xfrm>
              <a:off x="5618163" y="2208213"/>
              <a:ext cx="28575" cy="269875"/>
            </a:xfrm>
            <a:custGeom>
              <a:avLst/>
              <a:gdLst>
                <a:gd name="T0" fmla="*/ 0 w 18"/>
                <a:gd name="T1" fmla="*/ 8 h 170"/>
                <a:gd name="T2" fmla="*/ 4 w 18"/>
                <a:gd name="T3" fmla="*/ 2 h 170"/>
                <a:gd name="T4" fmla="*/ 10 w 18"/>
                <a:gd name="T5" fmla="*/ 0 h 170"/>
                <a:gd name="T6" fmla="*/ 12 w 18"/>
                <a:gd name="T7" fmla="*/ 0 h 170"/>
                <a:gd name="T8" fmla="*/ 18 w 18"/>
                <a:gd name="T9" fmla="*/ 4 h 170"/>
                <a:gd name="T10" fmla="*/ 18 w 18"/>
                <a:gd name="T11" fmla="*/ 26 h 170"/>
                <a:gd name="T12" fmla="*/ 18 w 18"/>
                <a:gd name="T13" fmla="*/ 28 h 170"/>
                <a:gd name="T14" fmla="*/ 12 w 18"/>
                <a:gd name="T15" fmla="*/ 34 h 170"/>
                <a:gd name="T16" fmla="*/ 10 w 18"/>
                <a:gd name="T17" fmla="*/ 34 h 170"/>
                <a:gd name="T18" fmla="*/ 4 w 18"/>
                <a:gd name="T19" fmla="*/ 32 h 170"/>
                <a:gd name="T20" fmla="*/ 0 w 18"/>
                <a:gd name="T21" fmla="*/ 26 h 170"/>
                <a:gd name="T22" fmla="*/ 0 w 18"/>
                <a:gd name="T23" fmla="*/ 144 h 170"/>
                <a:gd name="T24" fmla="*/ 2 w 18"/>
                <a:gd name="T25" fmla="*/ 142 h 170"/>
                <a:gd name="T26" fmla="*/ 6 w 18"/>
                <a:gd name="T27" fmla="*/ 138 h 170"/>
                <a:gd name="T28" fmla="*/ 10 w 18"/>
                <a:gd name="T29" fmla="*/ 136 h 170"/>
                <a:gd name="T30" fmla="*/ 16 w 18"/>
                <a:gd name="T31" fmla="*/ 138 h 170"/>
                <a:gd name="T32" fmla="*/ 18 w 18"/>
                <a:gd name="T33" fmla="*/ 144 h 170"/>
                <a:gd name="T34" fmla="*/ 18 w 18"/>
                <a:gd name="T35" fmla="*/ 162 h 170"/>
                <a:gd name="T36" fmla="*/ 16 w 18"/>
                <a:gd name="T37" fmla="*/ 168 h 170"/>
                <a:gd name="T38" fmla="*/ 10 w 18"/>
                <a:gd name="T39" fmla="*/ 170 h 170"/>
                <a:gd name="T40" fmla="*/ 6 w 18"/>
                <a:gd name="T41" fmla="*/ 170 h 170"/>
                <a:gd name="T42" fmla="*/ 2 w 18"/>
                <a:gd name="T43" fmla="*/ 166 h 170"/>
                <a:gd name="T44" fmla="*/ 0 w 18"/>
                <a:gd name="T45" fmla="*/ 144 h 170"/>
                <a:gd name="T46" fmla="*/ 0 w 18"/>
                <a:gd name="T47" fmla="*/ 76 h 170"/>
                <a:gd name="T48" fmla="*/ 4 w 18"/>
                <a:gd name="T49" fmla="*/ 70 h 170"/>
                <a:gd name="T50" fmla="*/ 10 w 18"/>
                <a:gd name="T51" fmla="*/ 68 h 170"/>
                <a:gd name="T52" fmla="*/ 12 w 18"/>
                <a:gd name="T53" fmla="*/ 68 h 170"/>
                <a:gd name="T54" fmla="*/ 18 w 18"/>
                <a:gd name="T55" fmla="*/ 74 h 170"/>
                <a:gd name="T56" fmla="*/ 18 w 18"/>
                <a:gd name="T57" fmla="*/ 94 h 170"/>
                <a:gd name="T58" fmla="*/ 18 w 18"/>
                <a:gd name="T59" fmla="*/ 96 h 170"/>
                <a:gd name="T60" fmla="*/ 12 w 18"/>
                <a:gd name="T61" fmla="*/ 102 h 170"/>
                <a:gd name="T62" fmla="*/ 10 w 18"/>
                <a:gd name="T63" fmla="*/ 102 h 170"/>
                <a:gd name="T64" fmla="*/ 4 w 18"/>
                <a:gd name="T65" fmla="*/ 100 h 170"/>
                <a:gd name="T66" fmla="*/ 0 w 18"/>
                <a:gd name="T67" fmla="*/ 9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170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8"/>
                  </a:lnTo>
                  <a:close/>
                  <a:moveTo>
                    <a:pt x="0" y="144"/>
                  </a:moveTo>
                  <a:lnTo>
                    <a:pt x="0" y="144"/>
                  </a:lnTo>
                  <a:lnTo>
                    <a:pt x="2" y="142"/>
                  </a:lnTo>
                  <a:lnTo>
                    <a:pt x="4" y="138"/>
                  </a:lnTo>
                  <a:lnTo>
                    <a:pt x="6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18" y="142"/>
                  </a:lnTo>
                  <a:lnTo>
                    <a:pt x="18" y="144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166"/>
                  </a:lnTo>
                  <a:lnTo>
                    <a:pt x="16" y="168"/>
                  </a:lnTo>
                  <a:lnTo>
                    <a:pt x="12" y="170"/>
                  </a:lnTo>
                  <a:lnTo>
                    <a:pt x="10" y="170"/>
                  </a:lnTo>
                  <a:lnTo>
                    <a:pt x="10" y="170"/>
                  </a:lnTo>
                  <a:lnTo>
                    <a:pt x="6" y="170"/>
                  </a:lnTo>
                  <a:lnTo>
                    <a:pt x="4" y="168"/>
                  </a:lnTo>
                  <a:lnTo>
                    <a:pt x="2" y="166"/>
                  </a:lnTo>
                  <a:lnTo>
                    <a:pt x="0" y="162"/>
                  </a:lnTo>
                  <a:lnTo>
                    <a:pt x="0" y="144"/>
                  </a:lnTo>
                  <a:close/>
                  <a:moveTo>
                    <a:pt x="0" y="76"/>
                  </a:moveTo>
                  <a:lnTo>
                    <a:pt x="0" y="76"/>
                  </a:lnTo>
                  <a:lnTo>
                    <a:pt x="2" y="74"/>
                  </a:lnTo>
                  <a:lnTo>
                    <a:pt x="4" y="70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6" y="70"/>
                  </a:lnTo>
                  <a:lnTo>
                    <a:pt x="18" y="74"/>
                  </a:lnTo>
                  <a:lnTo>
                    <a:pt x="18" y="76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16" y="100"/>
                  </a:lnTo>
                  <a:lnTo>
                    <a:pt x="12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6" y="102"/>
                  </a:lnTo>
                  <a:lnTo>
                    <a:pt x="4" y="100"/>
                  </a:lnTo>
                  <a:lnTo>
                    <a:pt x="2" y="96"/>
                  </a:lnTo>
                  <a:lnTo>
                    <a:pt x="0" y="9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5"/>
            <p:cNvSpPr>
              <a:spLocks noEditPoints="1"/>
            </p:cNvSpPr>
            <p:nvPr/>
          </p:nvSpPr>
          <p:spPr bwMode="auto">
            <a:xfrm>
              <a:off x="4465638" y="1966913"/>
              <a:ext cx="923925" cy="28575"/>
            </a:xfrm>
            <a:custGeom>
              <a:avLst/>
              <a:gdLst>
                <a:gd name="T0" fmla="*/ 550 w 582"/>
                <a:gd name="T1" fmla="*/ 16 h 18"/>
                <a:gd name="T2" fmla="*/ 548 w 582"/>
                <a:gd name="T3" fmla="*/ 6 h 18"/>
                <a:gd name="T4" fmla="*/ 574 w 582"/>
                <a:gd name="T5" fmla="*/ 0 h 18"/>
                <a:gd name="T6" fmla="*/ 582 w 582"/>
                <a:gd name="T7" fmla="*/ 6 h 18"/>
                <a:gd name="T8" fmla="*/ 580 w 582"/>
                <a:gd name="T9" fmla="*/ 16 h 18"/>
                <a:gd name="T10" fmla="*/ 10 w 582"/>
                <a:gd name="T11" fmla="*/ 18 h 18"/>
                <a:gd name="T12" fmla="*/ 2 w 582"/>
                <a:gd name="T13" fmla="*/ 12 h 18"/>
                <a:gd name="T14" fmla="*/ 4 w 582"/>
                <a:gd name="T15" fmla="*/ 4 h 18"/>
                <a:gd name="T16" fmla="*/ 26 w 582"/>
                <a:gd name="T17" fmla="*/ 0 h 18"/>
                <a:gd name="T18" fmla="*/ 34 w 582"/>
                <a:gd name="T19" fmla="*/ 10 h 18"/>
                <a:gd name="T20" fmla="*/ 30 w 582"/>
                <a:gd name="T21" fmla="*/ 18 h 18"/>
                <a:gd name="T22" fmla="*/ 78 w 582"/>
                <a:gd name="T23" fmla="*/ 18 h 18"/>
                <a:gd name="T24" fmla="*/ 70 w 582"/>
                <a:gd name="T25" fmla="*/ 10 h 18"/>
                <a:gd name="T26" fmla="*/ 74 w 582"/>
                <a:gd name="T27" fmla="*/ 2 h 18"/>
                <a:gd name="T28" fmla="*/ 98 w 582"/>
                <a:gd name="T29" fmla="*/ 2 h 18"/>
                <a:gd name="T30" fmla="*/ 104 w 582"/>
                <a:gd name="T31" fmla="*/ 10 h 18"/>
                <a:gd name="T32" fmla="*/ 94 w 582"/>
                <a:gd name="T33" fmla="*/ 18 h 18"/>
                <a:gd name="T34" fmla="*/ 142 w 582"/>
                <a:gd name="T35" fmla="*/ 18 h 18"/>
                <a:gd name="T36" fmla="*/ 138 w 582"/>
                <a:gd name="T37" fmla="*/ 10 h 18"/>
                <a:gd name="T38" fmla="*/ 146 w 582"/>
                <a:gd name="T39" fmla="*/ 0 h 18"/>
                <a:gd name="T40" fmla="*/ 170 w 582"/>
                <a:gd name="T41" fmla="*/ 4 h 18"/>
                <a:gd name="T42" fmla="*/ 172 w 582"/>
                <a:gd name="T43" fmla="*/ 12 h 18"/>
                <a:gd name="T44" fmla="*/ 146 w 582"/>
                <a:gd name="T45" fmla="*/ 18 h 18"/>
                <a:gd name="T46" fmla="*/ 208 w 582"/>
                <a:gd name="T47" fmla="*/ 16 h 18"/>
                <a:gd name="T48" fmla="*/ 206 w 582"/>
                <a:gd name="T49" fmla="*/ 6 h 18"/>
                <a:gd name="T50" fmla="*/ 232 w 582"/>
                <a:gd name="T51" fmla="*/ 0 h 18"/>
                <a:gd name="T52" fmla="*/ 240 w 582"/>
                <a:gd name="T53" fmla="*/ 6 h 18"/>
                <a:gd name="T54" fmla="*/ 238 w 582"/>
                <a:gd name="T55" fmla="*/ 16 h 18"/>
                <a:gd name="T56" fmla="*/ 282 w 582"/>
                <a:gd name="T57" fmla="*/ 18 h 18"/>
                <a:gd name="T58" fmla="*/ 274 w 582"/>
                <a:gd name="T59" fmla="*/ 12 h 18"/>
                <a:gd name="T60" fmla="*/ 276 w 582"/>
                <a:gd name="T61" fmla="*/ 4 h 18"/>
                <a:gd name="T62" fmla="*/ 300 w 582"/>
                <a:gd name="T63" fmla="*/ 0 h 18"/>
                <a:gd name="T64" fmla="*/ 308 w 582"/>
                <a:gd name="T65" fmla="*/ 10 h 18"/>
                <a:gd name="T66" fmla="*/ 304 w 582"/>
                <a:gd name="T67" fmla="*/ 18 h 18"/>
                <a:gd name="T68" fmla="*/ 352 w 582"/>
                <a:gd name="T69" fmla="*/ 18 h 18"/>
                <a:gd name="T70" fmla="*/ 342 w 582"/>
                <a:gd name="T71" fmla="*/ 10 h 18"/>
                <a:gd name="T72" fmla="*/ 348 w 582"/>
                <a:gd name="T73" fmla="*/ 2 h 18"/>
                <a:gd name="T74" fmla="*/ 372 w 582"/>
                <a:gd name="T75" fmla="*/ 2 h 18"/>
                <a:gd name="T76" fmla="*/ 376 w 582"/>
                <a:gd name="T77" fmla="*/ 10 h 18"/>
                <a:gd name="T78" fmla="*/ 368 w 582"/>
                <a:gd name="T79" fmla="*/ 18 h 18"/>
                <a:gd name="T80" fmla="*/ 416 w 582"/>
                <a:gd name="T81" fmla="*/ 18 h 18"/>
                <a:gd name="T82" fmla="*/ 410 w 582"/>
                <a:gd name="T83" fmla="*/ 10 h 18"/>
                <a:gd name="T84" fmla="*/ 420 w 582"/>
                <a:gd name="T85" fmla="*/ 0 h 18"/>
                <a:gd name="T86" fmla="*/ 442 w 582"/>
                <a:gd name="T87" fmla="*/ 4 h 18"/>
                <a:gd name="T88" fmla="*/ 444 w 582"/>
                <a:gd name="T89" fmla="*/ 12 h 18"/>
                <a:gd name="T90" fmla="*/ 420 w 582"/>
                <a:gd name="T91" fmla="*/ 18 h 18"/>
                <a:gd name="T92" fmla="*/ 482 w 582"/>
                <a:gd name="T93" fmla="*/ 16 h 18"/>
                <a:gd name="T94" fmla="*/ 480 w 582"/>
                <a:gd name="T95" fmla="*/ 6 h 18"/>
                <a:gd name="T96" fmla="*/ 504 w 582"/>
                <a:gd name="T97" fmla="*/ 0 h 18"/>
                <a:gd name="T98" fmla="*/ 512 w 582"/>
                <a:gd name="T99" fmla="*/ 6 h 18"/>
                <a:gd name="T100" fmla="*/ 512 w 582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2" h="18">
                  <a:moveTo>
                    <a:pt x="556" y="18"/>
                  </a:moveTo>
                  <a:lnTo>
                    <a:pt x="556" y="18"/>
                  </a:lnTo>
                  <a:lnTo>
                    <a:pt x="552" y="18"/>
                  </a:lnTo>
                  <a:lnTo>
                    <a:pt x="550" y="16"/>
                  </a:lnTo>
                  <a:lnTo>
                    <a:pt x="548" y="12"/>
                  </a:lnTo>
                  <a:lnTo>
                    <a:pt x="548" y="10"/>
                  </a:lnTo>
                  <a:lnTo>
                    <a:pt x="548" y="10"/>
                  </a:lnTo>
                  <a:lnTo>
                    <a:pt x="548" y="6"/>
                  </a:lnTo>
                  <a:lnTo>
                    <a:pt x="550" y="4"/>
                  </a:lnTo>
                  <a:lnTo>
                    <a:pt x="552" y="2"/>
                  </a:lnTo>
                  <a:lnTo>
                    <a:pt x="556" y="0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76" y="2"/>
                  </a:lnTo>
                  <a:lnTo>
                    <a:pt x="580" y="4"/>
                  </a:lnTo>
                  <a:lnTo>
                    <a:pt x="582" y="6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2"/>
                  </a:lnTo>
                  <a:lnTo>
                    <a:pt x="580" y="16"/>
                  </a:lnTo>
                  <a:lnTo>
                    <a:pt x="576" y="18"/>
                  </a:lnTo>
                  <a:lnTo>
                    <a:pt x="574" y="18"/>
                  </a:lnTo>
                  <a:lnTo>
                    <a:pt x="556" y="18"/>
                  </a:lnTo>
                  <a:close/>
                  <a:moveTo>
                    <a:pt x="10" y="18"/>
                  </a:moveTo>
                  <a:lnTo>
                    <a:pt x="10" y="18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2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10" y="18"/>
                  </a:lnTo>
                  <a:close/>
                  <a:moveTo>
                    <a:pt x="78" y="18"/>
                  </a:moveTo>
                  <a:lnTo>
                    <a:pt x="78" y="18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2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4" y="18"/>
                  </a:lnTo>
                  <a:lnTo>
                    <a:pt x="78" y="18"/>
                  </a:lnTo>
                  <a:close/>
                  <a:moveTo>
                    <a:pt x="146" y="18"/>
                  </a:moveTo>
                  <a:lnTo>
                    <a:pt x="146" y="18"/>
                  </a:lnTo>
                  <a:lnTo>
                    <a:pt x="142" y="18"/>
                  </a:lnTo>
                  <a:lnTo>
                    <a:pt x="140" y="16"/>
                  </a:lnTo>
                  <a:lnTo>
                    <a:pt x="138" y="12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8" y="6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6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6"/>
                  </a:lnTo>
                  <a:lnTo>
                    <a:pt x="172" y="10"/>
                  </a:lnTo>
                  <a:lnTo>
                    <a:pt x="172" y="10"/>
                  </a:lnTo>
                  <a:lnTo>
                    <a:pt x="172" y="12"/>
                  </a:lnTo>
                  <a:lnTo>
                    <a:pt x="170" y="16"/>
                  </a:lnTo>
                  <a:lnTo>
                    <a:pt x="166" y="18"/>
                  </a:lnTo>
                  <a:lnTo>
                    <a:pt x="164" y="18"/>
                  </a:lnTo>
                  <a:lnTo>
                    <a:pt x="146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4" y="2"/>
                  </a:lnTo>
                  <a:lnTo>
                    <a:pt x="238" y="4"/>
                  </a:lnTo>
                  <a:lnTo>
                    <a:pt x="240" y="6"/>
                  </a:lnTo>
                  <a:lnTo>
                    <a:pt x="240" y="10"/>
                  </a:lnTo>
                  <a:lnTo>
                    <a:pt x="240" y="10"/>
                  </a:lnTo>
                  <a:lnTo>
                    <a:pt x="240" y="12"/>
                  </a:lnTo>
                  <a:lnTo>
                    <a:pt x="238" y="16"/>
                  </a:lnTo>
                  <a:lnTo>
                    <a:pt x="234" y="18"/>
                  </a:lnTo>
                  <a:lnTo>
                    <a:pt x="232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80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80" y="2"/>
                  </a:lnTo>
                  <a:lnTo>
                    <a:pt x="282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4" y="2"/>
                  </a:lnTo>
                  <a:lnTo>
                    <a:pt x="306" y="4"/>
                  </a:lnTo>
                  <a:lnTo>
                    <a:pt x="308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2"/>
                  </a:lnTo>
                  <a:lnTo>
                    <a:pt x="306" y="16"/>
                  </a:lnTo>
                  <a:lnTo>
                    <a:pt x="304" y="18"/>
                  </a:lnTo>
                  <a:lnTo>
                    <a:pt x="300" y="18"/>
                  </a:lnTo>
                  <a:lnTo>
                    <a:pt x="282" y="18"/>
                  </a:lnTo>
                  <a:close/>
                  <a:moveTo>
                    <a:pt x="352" y="18"/>
                  </a:moveTo>
                  <a:lnTo>
                    <a:pt x="352" y="18"/>
                  </a:lnTo>
                  <a:lnTo>
                    <a:pt x="348" y="18"/>
                  </a:lnTo>
                  <a:lnTo>
                    <a:pt x="344" y="16"/>
                  </a:lnTo>
                  <a:lnTo>
                    <a:pt x="344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4" y="6"/>
                  </a:lnTo>
                  <a:lnTo>
                    <a:pt x="344" y="4"/>
                  </a:lnTo>
                  <a:lnTo>
                    <a:pt x="348" y="2"/>
                  </a:lnTo>
                  <a:lnTo>
                    <a:pt x="352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6" y="12"/>
                  </a:lnTo>
                  <a:lnTo>
                    <a:pt x="374" y="16"/>
                  </a:lnTo>
                  <a:lnTo>
                    <a:pt x="372" y="18"/>
                  </a:lnTo>
                  <a:lnTo>
                    <a:pt x="368" y="18"/>
                  </a:lnTo>
                  <a:lnTo>
                    <a:pt x="352" y="18"/>
                  </a:lnTo>
                  <a:close/>
                  <a:moveTo>
                    <a:pt x="420" y="18"/>
                  </a:moveTo>
                  <a:lnTo>
                    <a:pt x="420" y="18"/>
                  </a:lnTo>
                  <a:lnTo>
                    <a:pt x="416" y="18"/>
                  </a:lnTo>
                  <a:lnTo>
                    <a:pt x="414" y="16"/>
                  </a:lnTo>
                  <a:lnTo>
                    <a:pt x="412" y="12"/>
                  </a:lnTo>
                  <a:lnTo>
                    <a:pt x="410" y="10"/>
                  </a:lnTo>
                  <a:lnTo>
                    <a:pt x="410" y="10"/>
                  </a:lnTo>
                  <a:lnTo>
                    <a:pt x="412" y="6"/>
                  </a:lnTo>
                  <a:lnTo>
                    <a:pt x="414" y="4"/>
                  </a:lnTo>
                  <a:lnTo>
                    <a:pt x="416" y="2"/>
                  </a:lnTo>
                  <a:lnTo>
                    <a:pt x="420" y="0"/>
                  </a:lnTo>
                  <a:lnTo>
                    <a:pt x="436" y="0"/>
                  </a:lnTo>
                  <a:lnTo>
                    <a:pt x="436" y="0"/>
                  </a:lnTo>
                  <a:lnTo>
                    <a:pt x="440" y="2"/>
                  </a:lnTo>
                  <a:lnTo>
                    <a:pt x="442" y="4"/>
                  </a:lnTo>
                  <a:lnTo>
                    <a:pt x="444" y="6"/>
                  </a:lnTo>
                  <a:lnTo>
                    <a:pt x="446" y="10"/>
                  </a:lnTo>
                  <a:lnTo>
                    <a:pt x="446" y="10"/>
                  </a:lnTo>
                  <a:lnTo>
                    <a:pt x="444" y="12"/>
                  </a:lnTo>
                  <a:lnTo>
                    <a:pt x="442" y="16"/>
                  </a:lnTo>
                  <a:lnTo>
                    <a:pt x="440" y="18"/>
                  </a:lnTo>
                  <a:lnTo>
                    <a:pt x="436" y="18"/>
                  </a:lnTo>
                  <a:lnTo>
                    <a:pt x="420" y="18"/>
                  </a:lnTo>
                  <a:close/>
                  <a:moveTo>
                    <a:pt x="488" y="18"/>
                  </a:moveTo>
                  <a:lnTo>
                    <a:pt x="488" y="18"/>
                  </a:lnTo>
                  <a:lnTo>
                    <a:pt x="484" y="18"/>
                  </a:lnTo>
                  <a:lnTo>
                    <a:pt x="482" y="16"/>
                  </a:lnTo>
                  <a:lnTo>
                    <a:pt x="480" y="12"/>
                  </a:lnTo>
                  <a:lnTo>
                    <a:pt x="480" y="10"/>
                  </a:lnTo>
                  <a:lnTo>
                    <a:pt x="480" y="10"/>
                  </a:lnTo>
                  <a:lnTo>
                    <a:pt x="480" y="6"/>
                  </a:lnTo>
                  <a:lnTo>
                    <a:pt x="482" y="4"/>
                  </a:lnTo>
                  <a:lnTo>
                    <a:pt x="484" y="2"/>
                  </a:lnTo>
                  <a:lnTo>
                    <a:pt x="4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08" y="2"/>
                  </a:lnTo>
                  <a:lnTo>
                    <a:pt x="512" y="4"/>
                  </a:lnTo>
                  <a:lnTo>
                    <a:pt x="512" y="6"/>
                  </a:lnTo>
                  <a:lnTo>
                    <a:pt x="514" y="10"/>
                  </a:lnTo>
                  <a:lnTo>
                    <a:pt x="514" y="10"/>
                  </a:lnTo>
                  <a:lnTo>
                    <a:pt x="512" y="12"/>
                  </a:lnTo>
                  <a:lnTo>
                    <a:pt x="512" y="16"/>
                  </a:lnTo>
                  <a:lnTo>
                    <a:pt x="508" y="18"/>
                  </a:lnTo>
                  <a:lnTo>
                    <a:pt x="504" y="18"/>
                  </a:lnTo>
                  <a:lnTo>
                    <a:pt x="488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6"/>
            <p:cNvSpPr>
              <a:spLocks noEditPoints="1"/>
            </p:cNvSpPr>
            <p:nvPr/>
          </p:nvSpPr>
          <p:spPr bwMode="auto">
            <a:xfrm>
              <a:off x="7024688" y="2208213"/>
              <a:ext cx="25400" cy="269875"/>
            </a:xfrm>
            <a:custGeom>
              <a:avLst/>
              <a:gdLst>
                <a:gd name="T0" fmla="*/ 0 w 16"/>
                <a:gd name="T1" fmla="*/ 8 h 170"/>
                <a:gd name="T2" fmla="*/ 2 w 16"/>
                <a:gd name="T3" fmla="*/ 2 h 170"/>
                <a:gd name="T4" fmla="*/ 8 w 16"/>
                <a:gd name="T5" fmla="*/ 0 h 170"/>
                <a:gd name="T6" fmla="*/ 12 w 16"/>
                <a:gd name="T7" fmla="*/ 0 h 170"/>
                <a:gd name="T8" fmla="*/ 16 w 16"/>
                <a:gd name="T9" fmla="*/ 4 h 170"/>
                <a:gd name="T10" fmla="*/ 16 w 16"/>
                <a:gd name="T11" fmla="*/ 26 h 170"/>
                <a:gd name="T12" fmla="*/ 16 w 16"/>
                <a:gd name="T13" fmla="*/ 28 h 170"/>
                <a:gd name="T14" fmla="*/ 12 w 16"/>
                <a:gd name="T15" fmla="*/ 34 h 170"/>
                <a:gd name="T16" fmla="*/ 8 w 16"/>
                <a:gd name="T17" fmla="*/ 34 h 170"/>
                <a:gd name="T18" fmla="*/ 2 w 16"/>
                <a:gd name="T19" fmla="*/ 32 h 170"/>
                <a:gd name="T20" fmla="*/ 0 w 16"/>
                <a:gd name="T21" fmla="*/ 26 h 170"/>
                <a:gd name="T22" fmla="*/ 0 w 16"/>
                <a:gd name="T23" fmla="*/ 144 h 170"/>
                <a:gd name="T24" fmla="*/ 0 w 16"/>
                <a:gd name="T25" fmla="*/ 142 h 170"/>
                <a:gd name="T26" fmla="*/ 4 w 16"/>
                <a:gd name="T27" fmla="*/ 138 h 170"/>
                <a:gd name="T28" fmla="*/ 8 w 16"/>
                <a:gd name="T29" fmla="*/ 136 h 170"/>
                <a:gd name="T30" fmla="*/ 14 w 16"/>
                <a:gd name="T31" fmla="*/ 138 h 170"/>
                <a:gd name="T32" fmla="*/ 16 w 16"/>
                <a:gd name="T33" fmla="*/ 144 h 170"/>
                <a:gd name="T34" fmla="*/ 16 w 16"/>
                <a:gd name="T35" fmla="*/ 162 h 170"/>
                <a:gd name="T36" fmla="*/ 14 w 16"/>
                <a:gd name="T37" fmla="*/ 168 h 170"/>
                <a:gd name="T38" fmla="*/ 8 w 16"/>
                <a:gd name="T39" fmla="*/ 170 h 170"/>
                <a:gd name="T40" fmla="*/ 4 w 16"/>
                <a:gd name="T41" fmla="*/ 170 h 170"/>
                <a:gd name="T42" fmla="*/ 0 w 16"/>
                <a:gd name="T43" fmla="*/ 166 h 170"/>
                <a:gd name="T44" fmla="*/ 0 w 16"/>
                <a:gd name="T45" fmla="*/ 144 h 170"/>
                <a:gd name="T46" fmla="*/ 0 w 16"/>
                <a:gd name="T47" fmla="*/ 76 h 170"/>
                <a:gd name="T48" fmla="*/ 2 w 16"/>
                <a:gd name="T49" fmla="*/ 70 h 170"/>
                <a:gd name="T50" fmla="*/ 8 w 16"/>
                <a:gd name="T51" fmla="*/ 68 h 170"/>
                <a:gd name="T52" fmla="*/ 12 w 16"/>
                <a:gd name="T53" fmla="*/ 68 h 170"/>
                <a:gd name="T54" fmla="*/ 16 w 16"/>
                <a:gd name="T55" fmla="*/ 74 h 170"/>
                <a:gd name="T56" fmla="*/ 16 w 16"/>
                <a:gd name="T57" fmla="*/ 94 h 170"/>
                <a:gd name="T58" fmla="*/ 16 w 16"/>
                <a:gd name="T59" fmla="*/ 96 h 170"/>
                <a:gd name="T60" fmla="*/ 12 w 16"/>
                <a:gd name="T61" fmla="*/ 102 h 170"/>
                <a:gd name="T62" fmla="*/ 8 w 16"/>
                <a:gd name="T63" fmla="*/ 102 h 170"/>
                <a:gd name="T64" fmla="*/ 2 w 16"/>
                <a:gd name="T65" fmla="*/ 100 h 170"/>
                <a:gd name="T66" fmla="*/ 0 w 16"/>
                <a:gd name="T67" fmla="*/ 9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170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8"/>
                  </a:lnTo>
                  <a:close/>
                  <a:moveTo>
                    <a:pt x="0" y="144"/>
                  </a:moveTo>
                  <a:lnTo>
                    <a:pt x="0" y="144"/>
                  </a:lnTo>
                  <a:lnTo>
                    <a:pt x="0" y="142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4" y="138"/>
                  </a:lnTo>
                  <a:lnTo>
                    <a:pt x="16" y="142"/>
                  </a:lnTo>
                  <a:lnTo>
                    <a:pt x="16" y="144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66"/>
                  </a:lnTo>
                  <a:lnTo>
                    <a:pt x="14" y="168"/>
                  </a:lnTo>
                  <a:lnTo>
                    <a:pt x="12" y="170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4" y="170"/>
                  </a:lnTo>
                  <a:lnTo>
                    <a:pt x="2" y="168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0" y="144"/>
                  </a:lnTo>
                  <a:close/>
                  <a:moveTo>
                    <a:pt x="0" y="76"/>
                  </a:move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6" y="96"/>
                  </a:lnTo>
                  <a:lnTo>
                    <a:pt x="14" y="100"/>
                  </a:lnTo>
                  <a:lnTo>
                    <a:pt x="12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4" y="102"/>
                  </a:lnTo>
                  <a:lnTo>
                    <a:pt x="2" y="100"/>
                  </a:lnTo>
                  <a:lnTo>
                    <a:pt x="0" y="96"/>
                  </a:lnTo>
                  <a:lnTo>
                    <a:pt x="0" y="9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7"/>
            <p:cNvSpPr>
              <a:spLocks noEditPoints="1"/>
            </p:cNvSpPr>
            <p:nvPr/>
          </p:nvSpPr>
          <p:spPr bwMode="auto">
            <a:xfrm>
              <a:off x="5872163" y="1966913"/>
              <a:ext cx="920750" cy="28575"/>
            </a:xfrm>
            <a:custGeom>
              <a:avLst/>
              <a:gdLst>
                <a:gd name="T0" fmla="*/ 550 w 580"/>
                <a:gd name="T1" fmla="*/ 16 h 18"/>
                <a:gd name="T2" fmla="*/ 548 w 580"/>
                <a:gd name="T3" fmla="*/ 6 h 18"/>
                <a:gd name="T4" fmla="*/ 572 w 580"/>
                <a:gd name="T5" fmla="*/ 0 h 18"/>
                <a:gd name="T6" fmla="*/ 580 w 580"/>
                <a:gd name="T7" fmla="*/ 6 h 18"/>
                <a:gd name="T8" fmla="*/ 578 w 580"/>
                <a:gd name="T9" fmla="*/ 16 h 18"/>
                <a:gd name="T10" fmla="*/ 8 w 580"/>
                <a:gd name="T11" fmla="*/ 18 h 18"/>
                <a:gd name="T12" fmla="*/ 0 w 580"/>
                <a:gd name="T13" fmla="*/ 12 h 18"/>
                <a:gd name="T14" fmla="*/ 2 w 580"/>
                <a:gd name="T15" fmla="*/ 4 h 18"/>
                <a:gd name="T16" fmla="*/ 26 w 580"/>
                <a:gd name="T17" fmla="*/ 0 h 18"/>
                <a:gd name="T18" fmla="*/ 34 w 580"/>
                <a:gd name="T19" fmla="*/ 10 h 18"/>
                <a:gd name="T20" fmla="*/ 28 w 580"/>
                <a:gd name="T21" fmla="*/ 18 h 18"/>
                <a:gd name="T22" fmla="*/ 76 w 580"/>
                <a:gd name="T23" fmla="*/ 18 h 18"/>
                <a:gd name="T24" fmla="*/ 68 w 580"/>
                <a:gd name="T25" fmla="*/ 10 h 18"/>
                <a:gd name="T26" fmla="*/ 74 w 580"/>
                <a:gd name="T27" fmla="*/ 2 h 18"/>
                <a:gd name="T28" fmla="*/ 98 w 580"/>
                <a:gd name="T29" fmla="*/ 2 h 18"/>
                <a:gd name="T30" fmla="*/ 102 w 580"/>
                <a:gd name="T31" fmla="*/ 10 h 18"/>
                <a:gd name="T32" fmla="*/ 94 w 580"/>
                <a:gd name="T33" fmla="*/ 18 h 18"/>
                <a:gd name="T34" fmla="*/ 142 w 580"/>
                <a:gd name="T35" fmla="*/ 18 h 18"/>
                <a:gd name="T36" fmla="*/ 136 w 580"/>
                <a:gd name="T37" fmla="*/ 10 h 18"/>
                <a:gd name="T38" fmla="*/ 146 w 580"/>
                <a:gd name="T39" fmla="*/ 0 h 18"/>
                <a:gd name="T40" fmla="*/ 168 w 580"/>
                <a:gd name="T41" fmla="*/ 4 h 18"/>
                <a:gd name="T42" fmla="*/ 170 w 580"/>
                <a:gd name="T43" fmla="*/ 12 h 18"/>
                <a:gd name="T44" fmla="*/ 146 w 580"/>
                <a:gd name="T45" fmla="*/ 18 h 18"/>
                <a:gd name="T46" fmla="*/ 208 w 580"/>
                <a:gd name="T47" fmla="*/ 16 h 18"/>
                <a:gd name="T48" fmla="*/ 206 w 580"/>
                <a:gd name="T49" fmla="*/ 6 h 18"/>
                <a:gd name="T50" fmla="*/ 230 w 580"/>
                <a:gd name="T51" fmla="*/ 0 h 18"/>
                <a:gd name="T52" fmla="*/ 238 w 580"/>
                <a:gd name="T53" fmla="*/ 6 h 18"/>
                <a:gd name="T54" fmla="*/ 236 w 580"/>
                <a:gd name="T55" fmla="*/ 16 h 18"/>
                <a:gd name="T56" fmla="*/ 282 w 580"/>
                <a:gd name="T57" fmla="*/ 18 h 18"/>
                <a:gd name="T58" fmla="*/ 274 w 580"/>
                <a:gd name="T59" fmla="*/ 12 h 18"/>
                <a:gd name="T60" fmla="*/ 276 w 580"/>
                <a:gd name="T61" fmla="*/ 4 h 18"/>
                <a:gd name="T62" fmla="*/ 298 w 580"/>
                <a:gd name="T63" fmla="*/ 0 h 18"/>
                <a:gd name="T64" fmla="*/ 308 w 580"/>
                <a:gd name="T65" fmla="*/ 10 h 18"/>
                <a:gd name="T66" fmla="*/ 302 w 580"/>
                <a:gd name="T67" fmla="*/ 18 h 18"/>
                <a:gd name="T68" fmla="*/ 350 w 580"/>
                <a:gd name="T69" fmla="*/ 18 h 18"/>
                <a:gd name="T70" fmla="*/ 342 w 580"/>
                <a:gd name="T71" fmla="*/ 10 h 18"/>
                <a:gd name="T72" fmla="*/ 346 w 580"/>
                <a:gd name="T73" fmla="*/ 2 h 18"/>
                <a:gd name="T74" fmla="*/ 370 w 580"/>
                <a:gd name="T75" fmla="*/ 2 h 18"/>
                <a:gd name="T76" fmla="*/ 376 w 580"/>
                <a:gd name="T77" fmla="*/ 10 h 18"/>
                <a:gd name="T78" fmla="*/ 368 w 580"/>
                <a:gd name="T79" fmla="*/ 18 h 18"/>
                <a:gd name="T80" fmla="*/ 416 w 580"/>
                <a:gd name="T81" fmla="*/ 18 h 18"/>
                <a:gd name="T82" fmla="*/ 410 w 580"/>
                <a:gd name="T83" fmla="*/ 10 h 18"/>
                <a:gd name="T84" fmla="*/ 418 w 580"/>
                <a:gd name="T85" fmla="*/ 0 h 18"/>
                <a:gd name="T86" fmla="*/ 442 w 580"/>
                <a:gd name="T87" fmla="*/ 4 h 18"/>
                <a:gd name="T88" fmla="*/ 444 w 580"/>
                <a:gd name="T89" fmla="*/ 12 h 18"/>
                <a:gd name="T90" fmla="*/ 418 w 580"/>
                <a:gd name="T91" fmla="*/ 18 h 18"/>
                <a:gd name="T92" fmla="*/ 480 w 580"/>
                <a:gd name="T93" fmla="*/ 16 h 18"/>
                <a:gd name="T94" fmla="*/ 478 w 580"/>
                <a:gd name="T95" fmla="*/ 6 h 18"/>
                <a:gd name="T96" fmla="*/ 504 w 580"/>
                <a:gd name="T97" fmla="*/ 0 h 18"/>
                <a:gd name="T98" fmla="*/ 512 w 580"/>
                <a:gd name="T99" fmla="*/ 6 h 18"/>
                <a:gd name="T100" fmla="*/ 510 w 580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0" h="18">
                  <a:moveTo>
                    <a:pt x="556" y="18"/>
                  </a:moveTo>
                  <a:lnTo>
                    <a:pt x="556" y="18"/>
                  </a:lnTo>
                  <a:lnTo>
                    <a:pt x="552" y="18"/>
                  </a:lnTo>
                  <a:lnTo>
                    <a:pt x="550" y="16"/>
                  </a:lnTo>
                  <a:lnTo>
                    <a:pt x="548" y="12"/>
                  </a:lnTo>
                  <a:lnTo>
                    <a:pt x="546" y="10"/>
                  </a:lnTo>
                  <a:lnTo>
                    <a:pt x="546" y="10"/>
                  </a:lnTo>
                  <a:lnTo>
                    <a:pt x="548" y="6"/>
                  </a:lnTo>
                  <a:lnTo>
                    <a:pt x="550" y="4"/>
                  </a:lnTo>
                  <a:lnTo>
                    <a:pt x="552" y="2"/>
                  </a:lnTo>
                  <a:lnTo>
                    <a:pt x="556" y="0"/>
                  </a:lnTo>
                  <a:lnTo>
                    <a:pt x="572" y="0"/>
                  </a:lnTo>
                  <a:lnTo>
                    <a:pt x="572" y="0"/>
                  </a:lnTo>
                  <a:lnTo>
                    <a:pt x="576" y="2"/>
                  </a:lnTo>
                  <a:lnTo>
                    <a:pt x="578" y="4"/>
                  </a:lnTo>
                  <a:lnTo>
                    <a:pt x="580" y="6"/>
                  </a:lnTo>
                  <a:lnTo>
                    <a:pt x="580" y="10"/>
                  </a:lnTo>
                  <a:lnTo>
                    <a:pt x="580" y="10"/>
                  </a:lnTo>
                  <a:lnTo>
                    <a:pt x="580" y="12"/>
                  </a:lnTo>
                  <a:lnTo>
                    <a:pt x="578" y="16"/>
                  </a:lnTo>
                  <a:lnTo>
                    <a:pt x="576" y="18"/>
                  </a:lnTo>
                  <a:lnTo>
                    <a:pt x="572" y="18"/>
                  </a:lnTo>
                  <a:lnTo>
                    <a:pt x="556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2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6" y="18"/>
                  </a:lnTo>
                  <a:lnTo>
                    <a:pt x="8" y="18"/>
                  </a:lnTo>
                  <a:close/>
                  <a:moveTo>
                    <a:pt x="76" y="18"/>
                  </a:moveTo>
                  <a:lnTo>
                    <a:pt x="76" y="18"/>
                  </a:lnTo>
                  <a:lnTo>
                    <a:pt x="74" y="18"/>
                  </a:lnTo>
                  <a:lnTo>
                    <a:pt x="70" y="16"/>
                  </a:lnTo>
                  <a:lnTo>
                    <a:pt x="68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6"/>
                  </a:lnTo>
                  <a:lnTo>
                    <a:pt x="70" y="4"/>
                  </a:lnTo>
                  <a:lnTo>
                    <a:pt x="74" y="2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4" y="18"/>
                  </a:lnTo>
                  <a:lnTo>
                    <a:pt x="76" y="18"/>
                  </a:lnTo>
                  <a:close/>
                  <a:moveTo>
                    <a:pt x="146" y="18"/>
                  </a:moveTo>
                  <a:lnTo>
                    <a:pt x="146" y="18"/>
                  </a:lnTo>
                  <a:lnTo>
                    <a:pt x="142" y="18"/>
                  </a:lnTo>
                  <a:lnTo>
                    <a:pt x="140" y="16"/>
                  </a:lnTo>
                  <a:lnTo>
                    <a:pt x="138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6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6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6" y="2"/>
                  </a:lnTo>
                  <a:lnTo>
                    <a:pt x="168" y="4"/>
                  </a:lnTo>
                  <a:lnTo>
                    <a:pt x="170" y="6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0" y="12"/>
                  </a:lnTo>
                  <a:lnTo>
                    <a:pt x="168" y="16"/>
                  </a:lnTo>
                  <a:lnTo>
                    <a:pt x="166" y="18"/>
                  </a:lnTo>
                  <a:lnTo>
                    <a:pt x="162" y="18"/>
                  </a:lnTo>
                  <a:lnTo>
                    <a:pt x="146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4" y="10"/>
                  </a:lnTo>
                  <a:lnTo>
                    <a:pt x="204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2"/>
                  </a:lnTo>
                  <a:lnTo>
                    <a:pt x="236" y="4"/>
                  </a:lnTo>
                  <a:lnTo>
                    <a:pt x="238" y="6"/>
                  </a:lnTo>
                  <a:lnTo>
                    <a:pt x="238" y="10"/>
                  </a:lnTo>
                  <a:lnTo>
                    <a:pt x="238" y="10"/>
                  </a:lnTo>
                  <a:lnTo>
                    <a:pt x="238" y="12"/>
                  </a:lnTo>
                  <a:lnTo>
                    <a:pt x="236" y="16"/>
                  </a:lnTo>
                  <a:lnTo>
                    <a:pt x="234" y="18"/>
                  </a:lnTo>
                  <a:lnTo>
                    <a:pt x="230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78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78" y="2"/>
                  </a:lnTo>
                  <a:lnTo>
                    <a:pt x="282" y="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02" y="2"/>
                  </a:lnTo>
                  <a:lnTo>
                    <a:pt x="304" y="4"/>
                  </a:lnTo>
                  <a:lnTo>
                    <a:pt x="306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6" y="12"/>
                  </a:lnTo>
                  <a:lnTo>
                    <a:pt x="304" y="16"/>
                  </a:lnTo>
                  <a:lnTo>
                    <a:pt x="302" y="18"/>
                  </a:lnTo>
                  <a:lnTo>
                    <a:pt x="298" y="18"/>
                  </a:lnTo>
                  <a:lnTo>
                    <a:pt x="282" y="18"/>
                  </a:lnTo>
                  <a:close/>
                  <a:moveTo>
                    <a:pt x="350" y="18"/>
                  </a:moveTo>
                  <a:lnTo>
                    <a:pt x="350" y="18"/>
                  </a:lnTo>
                  <a:lnTo>
                    <a:pt x="346" y="18"/>
                  </a:lnTo>
                  <a:lnTo>
                    <a:pt x="344" y="16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2" y="6"/>
                  </a:lnTo>
                  <a:lnTo>
                    <a:pt x="344" y="4"/>
                  </a:lnTo>
                  <a:lnTo>
                    <a:pt x="346" y="2"/>
                  </a:lnTo>
                  <a:lnTo>
                    <a:pt x="350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0" y="2"/>
                  </a:lnTo>
                  <a:lnTo>
                    <a:pt x="374" y="4"/>
                  </a:lnTo>
                  <a:lnTo>
                    <a:pt x="374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4" y="12"/>
                  </a:lnTo>
                  <a:lnTo>
                    <a:pt x="374" y="16"/>
                  </a:lnTo>
                  <a:lnTo>
                    <a:pt x="370" y="18"/>
                  </a:lnTo>
                  <a:lnTo>
                    <a:pt x="368" y="18"/>
                  </a:lnTo>
                  <a:lnTo>
                    <a:pt x="350" y="18"/>
                  </a:lnTo>
                  <a:close/>
                  <a:moveTo>
                    <a:pt x="418" y="18"/>
                  </a:moveTo>
                  <a:lnTo>
                    <a:pt x="418" y="18"/>
                  </a:lnTo>
                  <a:lnTo>
                    <a:pt x="416" y="18"/>
                  </a:lnTo>
                  <a:lnTo>
                    <a:pt x="412" y="16"/>
                  </a:lnTo>
                  <a:lnTo>
                    <a:pt x="410" y="12"/>
                  </a:lnTo>
                  <a:lnTo>
                    <a:pt x="410" y="10"/>
                  </a:lnTo>
                  <a:lnTo>
                    <a:pt x="410" y="10"/>
                  </a:lnTo>
                  <a:lnTo>
                    <a:pt x="410" y="6"/>
                  </a:lnTo>
                  <a:lnTo>
                    <a:pt x="412" y="4"/>
                  </a:lnTo>
                  <a:lnTo>
                    <a:pt x="416" y="2"/>
                  </a:lnTo>
                  <a:lnTo>
                    <a:pt x="418" y="0"/>
                  </a:lnTo>
                  <a:lnTo>
                    <a:pt x="436" y="0"/>
                  </a:lnTo>
                  <a:lnTo>
                    <a:pt x="436" y="0"/>
                  </a:lnTo>
                  <a:lnTo>
                    <a:pt x="438" y="2"/>
                  </a:lnTo>
                  <a:lnTo>
                    <a:pt x="442" y="4"/>
                  </a:lnTo>
                  <a:lnTo>
                    <a:pt x="444" y="6"/>
                  </a:lnTo>
                  <a:lnTo>
                    <a:pt x="444" y="10"/>
                  </a:lnTo>
                  <a:lnTo>
                    <a:pt x="444" y="10"/>
                  </a:lnTo>
                  <a:lnTo>
                    <a:pt x="444" y="12"/>
                  </a:lnTo>
                  <a:lnTo>
                    <a:pt x="442" y="16"/>
                  </a:lnTo>
                  <a:lnTo>
                    <a:pt x="438" y="18"/>
                  </a:lnTo>
                  <a:lnTo>
                    <a:pt x="436" y="18"/>
                  </a:lnTo>
                  <a:lnTo>
                    <a:pt x="418" y="18"/>
                  </a:lnTo>
                  <a:close/>
                  <a:moveTo>
                    <a:pt x="486" y="18"/>
                  </a:moveTo>
                  <a:lnTo>
                    <a:pt x="486" y="18"/>
                  </a:lnTo>
                  <a:lnTo>
                    <a:pt x="484" y="18"/>
                  </a:lnTo>
                  <a:lnTo>
                    <a:pt x="480" y="16"/>
                  </a:lnTo>
                  <a:lnTo>
                    <a:pt x="478" y="12"/>
                  </a:lnTo>
                  <a:lnTo>
                    <a:pt x="478" y="10"/>
                  </a:lnTo>
                  <a:lnTo>
                    <a:pt x="478" y="10"/>
                  </a:lnTo>
                  <a:lnTo>
                    <a:pt x="478" y="6"/>
                  </a:lnTo>
                  <a:lnTo>
                    <a:pt x="480" y="4"/>
                  </a:lnTo>
                  <a:lnTo>
                    <a:pt x="484" y="2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08" y="2"/>
                  </a:lnTo>
                  <a:lnTo>
                    <a:pt x="510" y="4"/>
                  </a:lnTo>
                  <a:lnTo>
                    <a:pt x="512" y="6"/>
                  </a:lnTo>
                  <a:lnTo>
                    <a:pt x="512" y="10"/>
                  </a:lnTo>
                  <a:lnTo>
                    <a:pt x="512" y="10"/>
                  </a:lnTo>
                  <a:lnTo>
                    <a:pt x="512" y="12"/>
                  </a:lnTo>
                  <a:lnTo>
                    <a:pt x="510" y="16"/>
                  </a:lnTo>
                  <a:lnTo>
                    <a:pt x="508" y="18"/>
                  </a:lnTo>
                  <a:lnTo>
                    <a:pt x="504" y="18"/>
                  </a:lnTo>
                  <a:lnTo>
                    <a:pt x="486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8"/>
            <p:cNvSpPr>
              <a:spLocks noEditPoints="1"/>
            </p:cNvSpPr>
            <p:nvPr/>
          </p:nvSpPr>
          <p:spPr bwMode="auto">
            <a:xfrm>
              <a:off x="8428038" y="2208213"/>
              <a:ext cx="25400" cy="269875"/>
            </a:xfrm>
            <a:custGeom>
              <a:avLst/>
              <a:gdLst>
                <a:gd name="T0" fmla="*/ 0 w 16"/>
                <a:gd name="T1" fmla="*/ 8 h 170"/>
                <a:gd name="T2" fmla="*/ 2 w 16"/>
                <a:gd name="T3" fmla="*/ 2 h 170"/>
                <a:gd name="T4" fmla="*/ 8 w 16"/>
                <a:gd name="T5" fmla="*/ 0 h 170"/>
                <a:gd name="T6" fmla="*/ 12 w 16"/>
                <a:gd name="T7" fmla="*/ 0 h 170"/>
                <a:gd name="T8" fmla="*/ 16 w 16"/>
                <a:gd name="T9" fmla="*/ 4 h 170"/>
                <a:gd name="T10" fmla="*/ 16 w 16"/>
                <a:gd name="T11" fmla="*/ 26 h 170"/>
                <a:gd name="T12" fmla="*/ 16 w 16"/>
                <a:gd name="T13" fmla="*/ 28 h 170"/>
                <a:gd name="T14" fmla="*/ 12 w 16"/>
                <a:gd name="T15" fmla="*/ 34 h 170"/>
                <a:gd name="T16" fmla="*/ 8 w 16"/>
                <a:gd name="T17" fmla="*/ 34 h 170"/>
                <a:gd name="T18" fmla="*/ 2 w 16"/>
                <a:gd name="T19" fmla="*/ 32 h 170"/>
                <a:gd name="T20" fmla="*/ 0 w 16"/>
                <a:gd name="T21" fmla="*/ 26 h 170"/>
                <a:gd name="T22" fmla="*/ 0 w 16"/>
                <a:gd name="T23" fmla="*/ 144 h 170"/>
                <a:gd name="T24" fmla="*/ 0 w 16"/>
                <a:gd name="T25" fmla="*/ 142 h 170"/>
                <a:gd name="T26" fmla="*/ 4 w 16"/>
                <a:gd name="T27" fmla="*/ 138 h 170"/>
                <a:gd name="T28" fmla="*/ 8 w 16"/>
                <a:gd name="T29" fmla="*/ 136 h 170"/>
                <a:gd name="T30" fmla="*/ 14 w 16"/>
                <a:gd name="T31" fmla="*/ 138 h 170"/>
                <a:gd name="T32" fmla="*/ 16 w 16"/>
                <a:gd name="T33" fmla="*/ 144 h 170"/>
                <a:gd name="T34" fmla="*/ 16 w 16"/>
                <a:gd name="T35" fmla="*/ 162 h 170"/>
                <a:gd name="T36" fmla="*/ 14 w 16"/>
                <a:gd name="T37" fmla="*/ 168 h 170"/>
                <a:gd name="T38" fmla="*/ 8 w 16"/>
                <a:gd name="T39" fmla="*/ 170 h 170"/>
                <a:gd name="T40" fmla="*/ 4 w 16"/>
                <a:gd name="T41" fmla="*/ 170 h 170"/>
                <a:gd name="T42" fmla="*/ 0 w 16"/>
                <a:gd name="T43" fmla="*/ 166 h 170"/>
                <a:gd name="T44" fmla="*/ 0 w 16"/>
                <a:gd name="T45" fmla="*/ 144 h 170"/>
                <a:gd name="T46" fmla="*/ 0 w 16"/>
                <a:gd name="T47" fmla="*/ 76 h 170"/>
                <a:gd name="T48" fmla="*/ 2 w 16"/>
                <a:gd name="T49" fmla="*/ 70 h 170"/>
                <a:gd name="T50" fmla="*/ 8 w 16"/>
                <a:gd name="T51" fmla="*/ 68 h 170"/>
                <a:gd name="T52" fmla="*/ 12 w 16"/>
                <a:gd name="T53" fmla="*/ 68 h 170"/>
                <a:gd name="T54" fmla="*/ 16 w 16"/>
                <a:gd name="T55" fmla="*/ 74 h 170"/>
                <a:gd name="T56" fmla="*/ 16 w 16"/>
                <a:gd name="T57" fmla="*/ 94 h 170"/>
                <a:gd name="T58" fmla="*/ 16 w 16"/>
                <a:gd name="T59" fmla="*/ 96 h 170"/>
                <a:gd name="T60" fmla="*/ 12 w 16"/>
                <a:gd name="T61" fmla="*/ 102 h 170"/>
                <a:gd name="T62" fmla="*/ 8 w 16"/>
                <a:gd name="T63" fmla="*/ 102 h 170"/>
                <a:gd name="T64" fmla="*/ 2 w 16"/>
                <a:gd name="T65" fmla="*/ 100 h 170"/>
                <a:gd name="T66" fmla="*/ 0 w 16"/>
                <a:gd name="T67" fmla="*/ 9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170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8"/>
                  </a:lnTo>
                  <a:close/>
                  <a:moveTo>
                    <a:pt x="0" y="144"/>
                  </a:moveTo>
                  <a:lnTo>
                    <a:pt x="0" y="144"/>
                  </a:lnTo>
                  <a:lnTo>
                    <a:pt x="0" y="142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4" y="138"/>
                  </a:lnTo>
                  <a:lnTo>
                    <a:pt x="16" y="142"/>
                  </a:lnTo>
                  <a:lnTo>
                    <a:pt x="16" y="144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66"/>
                  </a:lnTo>
                  <a:lnTo>
                    <a:pt x="14" y="168"/>
                  </a:lnTo>
                  <a:lnTo>
                    <a:pt x="12" y="170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4" y="170"/>
                  </a:lnTo>
                  <a:lnTo>
                    <a:pt x="2" y="168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0" y="144"/>
                  </a:lnTo>
                  <a:close/>
                  <a:moveTo>
                    <a:pt x="0" y="76"/>
                  </a:move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6" y="96"/>
                  </a:lnTo>
                  <a:lnTo>
                    <a:pt x="14" y="100"/>
                  </a:lnTo>
                  <a:lnTo>
                    <a:pt x="12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4" y="102"/>
                  </a:lnTo>
                  <a:lnTo>
                    <a:pt x="2" y="100"/>
                  </a:lnTo>
                  <a:lnTo>
                    <a:pt x="0" y="96"/>
                  </a:lnTo>
                  <a:lnTo>
                    <a:pt x="0" y="9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9"/>
            <p:cNvSpPr>
              <a:spLocks noEditPoints="1"/>
            </p:cNvSpPr>
            <p:nvPr/>
          </p:nvSpPr>
          <p:spPr bwMode="auto">
            <a:xfrm>
              <a:off x="7272338" y="1966913"/>
              <a:ext cx="923925" cy="28575"/>
            </a:xfrm>
            <a:custGeom>
              <a:avLst/>
              <a:gdLst>
                <a:gd name="T0" fmla="*/ 550 w 582"/>
                <a:gd name="T1" fmla="*/ 16 h 18"/>
                <a:gd name="T2" fmla="*/ 548 w 582"/>
                <a:gd name="T3" fmla="*/ 6 h 18"/>
                <a:gd name="T4" fmla="*/ 574 w 582"/>
                <a:gd name="T5" fmla="*/ 0 h 18"/>
                <a:gd name="T6" fmla="*/ 582 w 582"/>
                <a:gd name="T7" fmla="*/ 6 h 18"/>
                <a:gd name="T8" fmla="*/ 580 w 582"/>
                <a:gd name="T9" fmla="*/ 16 h 18"/>
                <a:gd name="T10" fmla="*/ 10 w 582"/>
                <a:gd name="T11" fmla="*/ 18 h 18"/>
                <a:gd name="T12" fmla="*/ 2 w 582"/>
                <a:gd name="T13" fmla="*/ 12 h 18"/>
                <a:gd name="T14" fmla="*/ 4 w 582"/>
                <a:gd name="T15" fmla="*/ 4 h 18"/>
                <a:gd name="T16" fmla="*/ 26 w 582"/>
                <a:gd name="T17" fmla="*/ 0 h 18"/>
                <a:gd name="T18" fmla="*/ 36 w 582"/>
                <a:gd name="T19" fmla="*/ 10 h 18"/>
                <a:gd name="T20" fmla="*/ 30 w 582"/>
                <a:gd name="T21" fmla="*/ 18 h 18"/>
                <a:gd name="T22" fmla="*/ 78 w 582"/>
                <a:gd name="T23" fmla="*/ 18 h 18"/>
                <a:gd name="T24" fmla="*/ 70 w 582"/>
                <a:gd name="T25" fmla="*/ 10 h 18"/>
                <a:gd name="T26" fmla="*/ 74 w 582"/>
                <a:gd name="T27" fmla="*/ 2 h 18"/>
                <a:gd name="T28" fmla="*/ 98 w 582"/>
                <a:gd name="T29" fmla="*/ 2 h 18"/>
                <a:gd name="T30" fmla="*/ 104 w 582"/>
                <a:gd name="T31" fmla="*/ 10 h 18"/>
                <a:gd name="T32" fmla="*/ 94 w 582"/>
                <a:gd name="T33" fmla="*/ 18 h 18"/>
                <a:gd name="T34" fmla="*/ 142 w 582"/>
                <a:gd name="T35" fmla="*/ 18 h 18"/>
                <a:gd name="T36" fmla="*/ 138 w 582"/>
                <a:gd name="T37" fmla="*/ 10 h 18"/>
                <a:gd name="T38" fmla="*/ 146 w 582"/>
                <a:gd name="T39" fmla="*/ 0 h 18"/>
                <a:gd name="T40" fmla="*/ 170 w 582"/>
                <a:gd name="T41" fmla="*/ 4 h 18"/>
                <a:gd name="T42" fmla="*/ 172 w 582"/>
                <a:gd name="T43" fmla="*/ 12 h 18"/>
                <a:gd name="T44" fmla="*/ 146 w 582"/>
                <a:gd name="T45" fmla="*/ 18 h 18"/>
                <a:gd name="T46" fmla="*/ 208 w 582"/>
                <a:gd name="T47" fmla="*/ 16 h 18"/>
                <a:gd name="T48" fmla="*/ 206 w 582"/>
                <a:gd name="T49" fmla="*/ 6 h 18"/>
                <a:gd name="T50" fmla="*/ 232 w 582"/>
                <a:gd name="T51" fmla="*/ 0 h 18"/>
                <a:gd name="T52" fmla="*/ 240 w 582"/>
                <a:gd name="T53" fmla="*/ 6 h 18"/>
                <a:gd name="T54" fmla="*/ 238 w 582"/>
                <a:gd name="T55" fmla="*/ 16 h 18"/>
                <a:gd name="T56" fmla="*/ 282 w 582"/>
                <a:gd name="T57" fmla="*/ 18 h 18"/>
                <a:gd name="T58" fmla="*/ 274 w 582"/>
                <a:gd name="T59" fmla="*/ 12 h 18"/>
                <a:gd name="T60" fmla="*/ 276 w 582"/>
                <a:gd name="T61" fmla="*/ 4 h 18"/>
                <a:gd name="T62" fmla="*/ 300 w 582"/>
                <a:gd name="T63" fmla="*/ 0 h 18"/>
                <a:gd name="T64" fmla="*/ 308 w 582"/>
                <a:gd name="T65" fmla="*/ 10 h 18"/>
                <a:gd name="T66" fmla="*/ 304 w 582"/>
                <a:gd name="T67" fmla="*/ 18 h 18"/>
                <a:gd name="T68" fmla="*/ 352 w 582"/>
                <a:gd name="T69" fmla="*/ 18 h 18"/>
                <a:gd name="T70" fmla="*/ 342 w 582"/>
                <a:gd name="T71" fmla="*/ 10 h 18"/>
                <a:gd name="T72" fmla="*/ 348 w 582"/>
                <a:gd name="T73" fmla="*/ 2 h 18"/>
                <a:gd name="T74" fmla="*/ 372 w 582"/>
                <a:gd name="T75" fmla="*/ 2 h 18"/>
                <a:gd name="T76" fmla="*/ 376 w 582"/>
                <a:gd name="T77" fmla="*/ 10 h 18"/>
                <a:gd name="T78" fmla="*/ 368 w 582"/>
                <a:gd name="T79" fmla="*/ 18 h 18"/>
                <a:gd name="T80" fmla="*/ 416 w 582"/>
                <a:gd name="T81" fmla="*/ 18 h 18"/>
                <a:gd name="T82" fmla="*/ 410 w 582"/>
                <a:gd name="T83" fmla="*/ 10 h 18"/>
                <a:gd name="T84" fmla="*/ 420 w 582"/>
                <a:gd name="T85" fmla="*/ 0 h 18"/>
                <a:gd name="T86" fmla="*/ 442 w 582"/>
                <a:gd name="T87" fmla="*/ 4 h 18"/>
                <a:gd name="T88" fmla="*/ 444 w 582"/>
                <a:gd name="T89" fmla="*/ 12 h 18"/>
                <a:gd name="T90" fmla="*/ 420 w 582"/>
                <a:gd name="T91" fmla="*/ 18 h 18"/>
                <a:gd name="T92" fmla="*/ 482 w 582"/>
                <a:gd name="T93" fmla="*/ 16 h 18"/>
                <a:gd name="T94" fmla="*/ 480 w 582"/>
                <a:gd name="T95" fmla="*/ 6 h 18"/>
                <a:gd name="T96" fmla="*/ 506 w 582"/>
                <a:gd name="T97" fmla="*/ 0 h 18"/>
                <a:gd name="T98" fmla="*/ 512 w 582"/>
                <a:gd name="T99" fmla="*/ 6 h 18"/>
                <a:gd name="T100" fmla="*/ 512 w 582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2" h="18">
                  <a:moveTo>
                    <a:pt x="556" y="18"/>
                  </a:moveTo>
                  <a:lnTo>
                    <a:pt x="556" y="18"/>
                  </a:lnTo>
                  <a:lnTo>
                    <a:pt x="554" y="18"/>
                  </a:lnTo>
                  <a:lnTo>
                    <a:pt x="550" y="16"/>
                  </a:lnTo>
                  <a:lnTo>
                    <a:pt x="548" y="12"/>
                  </a:lnTo>
                  <a:lnTo>
                    <a:pt x="548" y="10"/>
                  </a:lnTo>
                  <a:lnTo>
                    <a:pt x="548" y="10"/>
                  </a:lnTo>
                  <a:lnTo>
                    <a:pt x="548" y="6"/>
                  </a:lnTo>
                  <a:lnTo>
                    <a:pt x="550" y="4"/>
                  </a:lnTo>
                  <a:lnTo>
                    <a:pt x="554" y="2"/>
                  </a:lnTo>
                  <a:lnTo>
                    <a:pt x="556" y="0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76" y="2"/>
                  </a:lnTo>
                  <a:lnTo>
                    <a:pt x="580" y="4"/>
                  </a:lnTo>
                  <a:lnTo>
                    <a:pt x="582" y="6"/>
                  </a:lnTo>
                  <a:lnTo>
                    <a:pt x="582" y="10"/>
                  </a:lnTo>
                  <a:lnTo>
                    <a:pt x="582" y="10"/>
                  </a:lnTo>
                  <a:lnTo>
                    <a:pt x="582" y="12"/>
                  </a:lnTo>
                  <a:lnTo>
                    <a:pt x="580" y="16"/>
                  </a:lnTo>
                  <a:lnTo>
                    <a:pt x="576" y="18"/>
                  </a:lnTo>
                  <a:lnTo>
                    <a:pt x="574" y="18"/>
                  </a:lnTo>
                  <a:lnTo>
                    <a:pt x="556" y="18"/>
                  </a:lnTo>
                  <a:close/>
                  <a:moveTo>
                    <a:pt x="10" y="18"/>
                  </a:moveTo>
                  <a:lnTo>
                    <a:pt x="10" y="18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4" y="12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10" y="18"/>
                  </a:lnTo>
                  <a:close/>
                  <a:moveTo>
                    <a:pt x="78" y="18"/>
                  </a:moveTo>
                  <a:lnTo>
                    <a:pt x="78" y="18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2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94" y="18"/>
                  </a:lnTo>
                  <a:lnTo>
                    <a:pt x="78" y="18"/>
                  </a:lnTo>
                  <a:close/>
                  <a:moveTo>
                    <a:pt x="146" y="18"/>
                  </a:moveTo>
                  <a:lnTo>
                    <a:pt x="146" y="18"/>
                  </a:lnTo>
                  <a:lnTo>
                    <a:pt x="142" y="18"/>
                  </a:lnTo>
                  <a:lnTo>
                    <a:pt x="140" y="16"/>
                  </a:lnTo>
                  <a:lnTo>
                    <a:pt x="138" y="12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8" y="6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6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6" y="2"/>
                  </a:lnTo>
                  <a:lnTo>
                    <a:pt x="170" y="4"/>
                  </a:lnTo>
                  <a:lnTo>
                    <a:pt x="172" y="6"/>
                  </a:lnTo>
                  <a:lnTo>
                    <a:pt x="172" y="10"/>
                  </a:lnTo>
                  <a:lnTo>
                    <a:pt x="172" y="10"/>
                  </a:lnTo>
                  <a:lnTo>
                    <a:pt x="172" y="12"/>
                  </a:lnTo>
                  <a:lnTo>
                    <a:pt x="170" y="16"/>
                  </a:lnTo>
                  <a:lnTo>
                    <a:pt x="166" y="18"/>
                  </a:lnTo>
                  <a:lnTo>
                    <a:pt x="164" y="18"/>
                  </a:lnTo>
                  <a:lnTo>
                    <a:pt x="146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4" y="2"/>
                  </a:lnTo>
                  <a:lnTo>
                    <a:pt x="238" y="4"/>
                  </a:lnTo>
                  <a:lnTo>
                    <a:pt x="240" y="6"/>
                  </a:lnTo>
                  <a:lnTo>
                    <a:pt x="240" y="10"/>
                  </a:lnTo>
                  <a:lnTo>
                    <a:pt x="240" y="10"/>
                  </a:lnTo>
                  <a:lnTo>
                    <a:pt x="240" y="12"/>
                  </a:lnTo>
                  <a:lnTo>
                    <a:pt x="238" y="16"/>
                  </a:lnTo>
                  <a:lnTo>
                    <a:pt x="234" y="18"/>
                  </a:lnTo>
                  <a:lnTo>
                    <a:pt x="232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80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80" y="2"/>
                  </a:lnTo>
                  <a:lnTo>
                    <a:pt x="282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4" y="2"/>
                  </a:lnTo>
                  <a:lnTo>
                    <a:pt x="306" y="4"/>
                  </a:lnTo>
                  <a:lnTo>
                    <a:pt x="308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2"/>
                  </a:lnTo>
                  <a:lnTo>
                    <a:pt x="306" y="16"/>
                  </a:lnTo>
                  <a:lnTo>
                    <a:pt x="304" y="18"/>
                  </a:lnTo>
                  <a:lnTo>
                    <a:pt x="300" y="18"/>
                  </a:lnTo>
                  <a:lnTo>
                    <a:pt x="282" y="18"/>
                  </a:lnTo>
                  <a:close/>
                  <a:moveTo>
                    <a:pt x="352" y="18"/>
                  </a:moveTo>
                  <a:lnTo>
                    <a:pt x="352" y="18"/>
                  </a:lnTo>
                  <a:lnTo>
                    <a:pt x="348" y="18"/>
                  </a:lnTo>
                  <a:lnTo>
                    <a:pt x="346" y="16"/>
                  </a:lnTo>
                  <a:lnTo>
                    <a:pt x="344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4" y="6"/>
                  </a:lnTo>
                  <a:lnTo>
                    <a:pt x="346" y="4"/>
                  </a:lnTo>
                  <a:lnTo>
                    <a:pt x="348" y="2"/>
                  </a:lnTo>
                  <a:lnTo>
                    <a:pt x="352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2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6" y="12"/>
                  </a:lnTo>
                  <a:lnTo>
                    <a:pt x="374" y="16"/>
                  </a:lnTo>
                  <a:lnTo>
                    <a:pt x="372" y="18"/>
                  </a:lnTo>
                  <a:lnTo>
                    <a:pt x="368" y="18"/>
                  </a:lnTo>
                  <a:lnTo>
                    <a:pt x="352" y="18"/>
                  </a:lnTo>
                  <a:close/>
                  <a:moveTo>
                    <a:pt x="420" y="18"/>
                  </a:moveTo>
                  <a:lnTo>
                    <a:pt x="420" y="18"/>
                  </a:lnTo>
                  <a:lnTo>
                    <a:pt x="416" y="18"/>
                  </a:lnTo>
                  <a:lnTo>
                    <a:pt x="414" y="16"/>
                  </a:lnTo>
                  <a:lnTo>
                    <a:pt x="412" y="12"/>
                  </a:lnTo>
                  <a:lnTo>
                    <a:pt x="410" y="10"/>
                  </a:lnTo>
                  <a:lnTo>
                    <a:pt x="410" y="10"/>
                  </a:lnTo>
                  <a:lnTo>
                    <a:pt x="412" y="6"/>
                  </a:lnTo>
                  <a:lnTo>
                    <a:pt x="414" y="4"/>
                  </a:lnTo>
                  <a:lnTo>
                    <a:pt x="416" y="2"/>
                  </a:lnTo>
                  <a:lnTo>
                    <a:pt x="420" y="0"/>
                  </a:lnTo>
                  <a:lnTo>
                    <a:pt x="436" y="0"/>
                  </a:lnTo>
                  <a:lnTo>
                    <a:pt x="436" y="0"/>
                  </a:lnTo>
                  <a:lnTo>
                    <a:pt x="440" y="2"/>
                  </a:lnTo>
                  <a:lnTo>
                    <a:pt x="442" y="4"/>
                  </a:lnTo>
                  <a:lnTo>
                    <a:pt x="444" y="6"/>
                  </a:lnTo>
                  <a:lnTo>
                    <a:pt x="446" y="10"/>
                  </a:lnTo>
                  <a:lnTo>
                    <a:pt x="446" y="10"/>
                  </a:lnTo>
                  <a:lnTo>
                    <a:pt x="444" y="12"/>
                  </a:lnTo>
                  <a:lnTo>
                    <a:pt x="442" y="16"/>
                  </a:lnTo>
                  <a:lnTo>
                    <a:pt x="440" y="18"/>
                  </a:lnTo>
                  <a:lnTo>
                    <a:pt x="436" y="18"/>
                  </a:lnTo>
                  <a:lnTo>
                    <a:pt x="420" y="18"/>
                  </a:lnTo>
                  <a:close/>
                  <a:moveTo>
                    <a:pt x="488" y="18"/>
                  </a:moveTo>
                  <a:lnTo>
                    <a:pt x="488" y="18"/>
                  </a:lnTo>
                  <a:lnTo>
                    <a:pt x="484" y="18"/>
                  </a:lnTo>
                  <a:lnTo>
                    <a:pt x="482" y="16"/>
                  </a:lnTo>
                  <a:lnTo>
                    <a:pt x="480" y="12"/>
                  </a:lnTo>
                  <a:lnTo>
                    <a:pt x="480" y="10"/>
                  </a:lnTo>
                  <a:lnTo>
                    <a:pt x="480" y="10"/>
                  </a:lnTo>
                  <a:lnTo>
                    <a:pt x="480" y="6"/>
                  </a:lnTo>
                  <a:lnTo>
                    <a:pt x="482" y="4"/>
                  </a:lnTo>
                  <a:lnTo>
                    <a:pt x="484" y="2"/>
                  </a:lnTo>
                  <a:lnTo>
                    <a:pt x="488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08" y="2"/>
                  </a:lnTo>
                  <a:lnTo>
                    <a:pt x="512" y="4"/>
                  </a:lnTo>
                  <a:lnTo>
                    <a:pt x="512" y="6"/>
                  </a:lnTo>
                  <a:lnTo>
                    <a:pt x="514" y="10"/>
                  </a:lnTo>
                  <a:lnTo>
                    <a:pt x="514" y="10"/>
                  </a:lnTo>
                  <a:lnTo>
                    <a:pt x="512" y="12"/>
                  </a:lnTo>
                  <a:lnTo>
                    <a:pt x="512" y="16"/>
                  </a:lnTo>
                  <a:lnTo>
                    <a:pt x="508" y="18"/>
                  </a:lnTo>
                  <a:lnTo>
                    <a:pt x="506" y="18"/>
                  </a:lnTo>
                  <a:lnTo>
                    <a:pt x="488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0"/>
            <p:cNvSpPr>
              <a:spLocks noEditPoints="1"/>
            </p:cNvSpPr>
            <p:nvPr/>
          </p:nvSpPr>
          <p:spPr bwMode="auto">
            <a:xfrm>
              <a:off x="8697913" y="1966913"/>
              <a:ext cx="596900" cy="28575"/>
            </a:xfrm>
            <a:custGeom>
              <a:avLst/>
              <a:gdLst>
                <a:gd name="T0" fmla="*/ 346 w 376"/>
                <a:gd name="T1" fmla="*/ 18 h 18"/>
                <a:gd name="T2" fmla="*/ 342 w 376"/>
                <a:gd name="T3" fmla="*/ 10 h 18"/>
                <a:gd name="T4" fmla="*/ 344 w 376"/>
                <a:gd name="T5" fmla="*/ 4 h 18"/>
                <a:gd name="T6" fmla="*/ 368 w 376"/>
                <a:gd name="T7" fmla="*/ 0 h 18"/>
                <a:gd name="T8" fmla="*/ 374 w 376"/>
                <a:gd name="T9" fmla="*/ 4 h 18"/>
                <a:gd name="T10" fmla="*/ 376 w 376"/>
                <a:gd name="T11" fmla="*/ 10 h 18"/>
                <a:gd name="T12" fmla="*/ 370 w 376"/>
                <a:gd name="T13" fmla="*/ 18 h 18"/>
                <a:gd name="T14" fmla="*/ 8 w 376"/>
                <a:gd name="T15" fmla="*/ 18 h 18"/>
                <a:gd name="T16" fmla="*/ 2 w 376"/>
                <a:gd name="T17" fmla="*/ 16 h 18"/>
                <a:gd name="T18" fmla="*/ 0 w 376"/>
                <a:gd name="T19" fmla="*/ 10 h 18"/>
                <a:gd name="T20" fmla="*/ 4 w 376"/>
                <a:gd name="T21" fmla="*/ 2 h 18"/>
                <a:gd name="T22" fmla="*/ 26 w 376"/>
                <a:gd name="T23" fmla="*/ 0 h 18"/>
                <a:gd name="T24" fmla="*/ 32 w 376"/>
                <a:gd name="T25" fmla="*/ 6 h 18"/>
                <a:gd name="T26" fmla="*/ 32 w 376"/>
                <a:gd name="T27" fmla="*/ 12 h 18"/>
                <a:gd name="T28" fmla="*/ 26 w 376"/>
                <a:gd name="T29" fmla="*/ 18 h 18"/>
                <a:gd name="T30" fmla="*/ 76 w 376"/>
                <a:gd name="T31" fmla="*/ 18 h 18"/>
                <a:gd name="T32" fmla="*/ 68 w 376"/>
                <a:gd name="T33" fmla="*/ 12 h 18"/>
                <a:gd name="T34" fmla="*/ 68 w 376"/>
                <a:gd name="T35" fmla="*/ 6 h 18"/>
                <a:gd name="T36" fmla="*/ 76 w 376"/>
                <a:gd name="T37" fmla="*/ 0 h 18"/>
                <a:gd name="T38" fmla="*/ 96 w 376"/>
                <a:gd name="T39" fmla="*/ 2 h 18"/>
                <a:gd name="T40" fmla="*/ 102 w 376"/>
                <a:gd name="T41" fmla="*/ 10 h 18"/>
                <a:gd name="T42" fmla="*/ 100 w 376"/>
                <a:gd name="T43" fmla="*/ 16 h 18"/>
                <a:gd name="T44" fmla="*/ 76 w 376"/>
                <a:gd name="T45" fmla="*/ 18 h 18"/>
                <a:gd name="T46" fmla="*/ 142 w 376"/>
                <a:gd name="T47" fmla="*/ 18 h 18"/>
                <a:gd name="T48" fmla="*/ 136 w 376"/>
                <a:gd name="T49" fmla="*/ 10 h 18"/>
                <a:gd name="T50" fmla="*/ 138 w 376"/>
                <a:gd name="T51" fmla="*/ 4 h 18"/>
                <a:gd name="T52" fmla="*/ 162 w 376"/>
                <a:gd name="T53" fmla="*/ 0 h 18"/>
                <a:gd name="T54" fmla="*/ 168 w 376"/>
                <a:gd name="T55" fmla="*/ 4 h 18"/>
                <a:gd name="T56" fmla="*/ 170 w 376"/>
                <a:gd name="T57" fmla="*/ 10 h 18"/>
                <a:gd name="T58" fmla="*/ 166 w 376"/>
                <a:gd name="T59" fmla="*/ 18 h 18"/>
                <a:gd name="T60" fmla="*/ 214 w 376"/>
                <a:gd name="T61" fmla="*/ 18 h 18"/>
                <a:gd name="T62" fmla="*/ 208 w 376"/>
                <a:gd name="T63" fmla="*/ 16 h 18"/>
                <a:gd name="T64" fmla="*/ 204 w 376"/>
                <a:gd name="T65" fmla="*/ 10 h 18"/>
                <a:gd name="T66" fmla="*/ 210 w 376"/>
                <a:gd name="T67" fmla="*/ 2 h 18"/>
                <a:gd name="T68" fmla="*/ 230 w 376"/>
                <a:gd name="T69" fmla="*/ 0 h 18"/>
                <a:gd name="T70" fmla="*/ 238 w 376"/>
                <a:gd name="T71" fmla="*/ 6 h 18"/>
                <a:gd name="T72" fmla="*/ 238 w 376"/>
                <a:gd name="T73" fmla="*/ 12 h 18"/>
                <a:gd name="T74" fmla="*/ 230 w 376"/>
                <a:gd name="T75" fmla="*/ 18 h 18"/>
                <a:gd name="T76" fmla="*/ 282 w 376"/>
                <a:gd name="T77" fmla="*/ 18 h 18"/>
                <a:gd name="T78" fmla="*/ 274 w 376"/>
                <a:gd name="T79" fmla="*/ 12 h 18"/>
                <a:gd name="T80" fmla="*/ 274 w 376"/>
                <a:gd name="T81" fmla="*/ 6 h 18"/>
                <a:gd name="T82" fmla="*/ 282 w 376"/>
                <a:gd name="T83" fmla="*/ 0 h 18"/>
                <a:gd name="T84" fmla="*/ 302 w 376"/>
                <a:gd name="T85" fmla="*/ 2 h 18"/>
                <a:gd name="T86" fmla="*/ 308 w 376"/>
                <a:gd name="T87" fmla="*/ 10 h 18"/>
                <a:gd name="T88" fmla="*/ 304 w 376"/>
                <a:gd name="T89" fmla="*/ 16 h 18"/>
                <a:gd name="T90" fmla="*/ 282 w 376"/>
                <a:gd name="T9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6" h="18">
                  <a:moveTo>
                    <a:pt x="350" y="18"/>
                  </a:moveTo>
                  <a:lnTo>
                    <a:pt x="350" y="18"/>
                  </a:lnTo>
                  <a:lnTo>
                    <a:pt x="346" y="18"/>
                  </a:lnTo>
                  <a:lnTo>
                    <a:pt x="344" y="16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10"/>
                  </a:lnTo>
                  <a:lnTo>
                    <a:pt x="342" y="6"/>
                  </a:lnTo>
                  <a:lnTo>
                    <a:pt x="344" y="4"/>
                  </a:lnTo>
                  <a:lnTo>
                    <a:pt x="346" y="2"/>
                  </a:lnTo>
                  <a:lnTo>
                    <a:pt x="350" y="0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70" y="2"/>
                  </a:lnTo>
                  <a:lnTo>
                    <a:pt x="374" y="4"/>
                  </a:lnTo>
                  <a:lnTo>
                    <a:pt x="376" y="6"/>
                  </a:lnTo>
                  <a:lnTo>
                    <a:pt x="376" y="10"/>
                  </a:lnTo>
                  <a:lnTo>
                    <a:pt x="376" y="10"/>
                  </a:lnTo>
                  <a:lnTo>
                    <a:pt x="376" y="12"/>
                  </a:lnTo>
                  <a:lnTo>
                    <a:pt x="374" y="16"/>
                  </a:lnTo>
                  <a:lnTo>
                    <a:pt x="370" y="18"/>
                  </a:lnTo>
                  <a:lnTo>
                    <a:pt x="368" y="18"/>
                  </a:lnTo>
                  <a:lnTo>
                    <a:pt x="350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6" y="18"/>
                  </a:lnTo>
                  <a:lnTo>
                    <a:pt x="8" y="18"/>
                  </a:lnTo>
                  <a:close/>
                  <a:moveTo>
                    <a:pt x="76" y="18"/>
                  </a:moveTo>
                  <a:lnTo>
                    <a:pt x="76" y="18"/>
                  </a:lnTo>
                  <a:lnTo>
                    <a:pt x="74" y="18"/>
                  </a:lnTo>
                  <a:lnTo>
                    <a:pt x="70" y="16"/>
                  </a:lnTo>
                  <a:lnTo>
                    <a:pt x="68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6"/>
                  </a:lnTo>
                  <a:lnTo>
                    <a:pt x="70" y="4"/>
                  </a:lnTo>
                  <a:lnTo>
                    <a:pt x="74" y="2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100" y="4"/>
                  </a:lnTo>
                  <a:lnTo>
                    <a:pt x="102" y="6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0" y="16"/>
                  </a:lnTo>
                  <a:lnTo>
                    <a:pt x="96" y="18"/>
                  </a:lnTo>
                  <a:lnTo>
                    <a:pt x="94" y="18"/>
                  </a:lnTo>
                  <a:lnTo>
                    <a:pt x="76" y="18"/>
                  </a:lnTo>
                  <a:close/>
                  <a:moveTo>
                    <a:pt x="144" y="18"/>
                  </a:moveTo>
                  <a:lnTo>
                    <a:pt x="144" y="18"/>
                  </a:lnTo>
                  <a:lnTo>
                    <a:pt x="142" y="18"/>
                  </a:lnTo>
                  <a:lnTo>
                    <a:pt x="138" y="16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6" y="2"/>
                  </a:lnTo>
                  <a:lnTo>
                    <a:pt x="168" y="4"/>
                  </a:lnTo>
                  <a:lnTo>
                    <a:pt x="170" y="6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0" y="12"/>
                  </a:lnTo>
                  <a:lnTo>
                    <a:pt x="168" y="16"/>
                  </a:lnTo>
                  <a:lnTo>
                    <a:pt x="166" y="18"/>
                  </a:lnTo>
                  <a:lnTo>
                    <a:pt x="162" y="18"/>
                  </a:lnTo>
                  <a:lnTo>
                    <a:pt x="144" y="18"/>
                  </a:lnTo>
                  <a:close/>
                  <a:moveTo>
                    <a:pt x="214" y="18"/>
                  </a:moveTo>
                  <a:lnTo>
                    <a:pt x="214" y="18"/>
                  </a:lnTo>
                  <a:lnTo>
                    <a:pt x="210" y="18"/>
                  </a:lnTo>
                  <a:lnTo>
                    <a:pt x="208" y="16"/>
                  </a:lnTo>
                  <a:lnTo>
                    <a:pt x="206" y="12"/>
                  </a:lnTo>
                  <a:lnTo>
                    <a:pt x="204" y="10"/>
                  </a:lnTo>
                  <a:lnTo>
                    <a:pt x="204" y="10"/>
                  </a:lnTo>
                  <a:lnTo>
                    <a:pt x="206" y="6"/>
                  </a:lnTo>
                  <a:lnTo>
                    <a:pt x="208" y="4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2"/>
                  </a:lnTo>
                  <a:lnTo>
                    <a:pt x="236" y="4"/>
                  </a:lnTo>
                  <a:lnTo>
                    <a:pt x="238" y="6"/>
                  </a:lnTo>
                  <a:lnTo>
                    <a:pt x="238" y="10"/>
                  </a:lnTo>
                  <a:lnTo>
                    <a:pt x="238" y="10"/>
                  </a:lnTo>
                  <a:lnTo>
                    <a:pt x="238" y="12"/>
                  </a:lnTo>
                  <a:lnTo>
                    <a:pt x="236" y="16"/>
                  </a:lnTo>
                  <a:lnTo>
                    <a:pt x="234" y="18"/>
                  </a:lnTo>
                  <a:lnTo>
                    <a:pt x="230" y="18"/>
                  </a:lnTo>
                  <a:lnTo>
                    <a:pt x="214" y="18"/>
                  </a:lnTo>
                  <a:close/>
                  <a:moveTo>
                    <a:pt x="282" y="18"/>
                  </a:moveTo>
                  <a:lnTo>
                    <a:pt x="282" y="18"/>
                  </a:lnTo>
                  <a:lnTo>
                    <a:pt x="278" y="18"/>
                  </a:lnTo>
                  <a:lnTo>
                    <a:pt x="276" y="16"/>
                  </a:lnTo>
                  <a:lnTo>
                    <a:pt x="274" y="12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4" y="6"/>
                  </a:lnTo>
                  <a:lnTo>
                    <a:pt x="276" y="4"/>
                  </a:lnTo>
                  <a:lnTo>
                    <a:pt x="278" y="2"/>
                  </a:lnTo>
                  <a:lnTo>
                    <a:pt x="282" y="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02" y="2"/>
                  </a:lnTo>
                  <a:lnTo>
                    <a:pt x="304" y="4"/>
                  </a:lnTo>
                  <a:lnTo>
                    <a:pt x="306" y="6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6" y="12"/>
                  </a:lnTo>
                  <a:lnTo>
                    <a:pt x="304" y="16"/>
                  </a:lnTo>
                  <a:lnTo>
                    <a:pt x="302" y="18"/>
                  </a:lnTo>
                  <a:lnTo>
                    <a:pt x="298" y="18"/>
                  </a:lnTo>
                  <a:lnTo>
                    <a:pt x="282" y="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1"/>
            <p:cNvSpPr>
              <a:spLocks/>
            </p:cNvSpPr>
            <p:nvPr/>
          </p:nvSpPr>
          <p:spPr bwMode="auto">
            <a:xfrm>
              <a:off x="9374188" y="1916113"/>
              <a:ext cx="63500" cy="130175"/>
            </a:xfrm>
            <a:custGeom>
              <a:avLst/>
              <a:gdLst>
                <a:gd name="T0" fmla="*/ 0 w 40"/>
                <a:gd name="T1" fmla="*/ 82 h 82"/>
                <a:gd name="T2" fmla="*/ 40 w 40"/>
                <a:gd name="T3" fmla="*/ 42 h 82"/>
                <a:gd name="T4" fmla="*/ 0 w 40"/>
                <a:gd name="T5" fmla="*/ 0 h 82"/>
                <a:gd name="T6" fmla="*/ 0 w 40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2">
                  <a:moveTo>
                    <a:pt x="0" y="82"/>
                  </a:moveTo>
                  <a:lnTo>
                    <a:pt x="40" y="42"/>
                  </a:lnTo>
                  <a:lnTo>
                    <a:pt x="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2"/>
            <p:cNvSpPr>
              <a:spLocks/>
            </p:cNvSpPr>
            <p:nvPr/>
          </p:nvSpPr>
          <p:spPr bwMode="auto">
            <a:xfrm>
              <a:off x="2801938" y="3360738"/>
              <a:ext cx="15875" cy="25400"/>
            </a:xfrm>
            <a:custGeom>
              <a:avLst/>
              <a:gdLst>
                <a:gd name="T0" fmla="*/ 0 w 10"/>
                <a:gd name="T1" fmla="*/ 8 h 16"/>
                <a:gd name="T2" fmla="*/ 0 w 10"/>
                <a:gd name="T3" fmla="*/ 8 h 16"/>
                <a:gd name="T4" fmla="*/ 2 w 10"/>
                <a:gd name="T5" fmla="*/ 12 h 16"/>
                <a:gd name="T6" fmla="*/ 4 w 10"/>
                <a:gd name="T7" fmla="*/ 14 h 16"/>
                <a:gd name="T8" fmla="*/ 10 w 10"/>
                <a:gd name="T9" fmla="*/ 16 h 16"/>
                <a:gd name="T10" fmla="*/ 10 w 10"/>
                <a:gd name="T11" fmla="*/ 0 h 16"/>
                <a:gd name="T12" fmla="*/ 10 w 10"/>
                <a:gd name="T13" fmla="*/ 0 h 16"/>
                <a:gd name="T14" fmla="*/ 4 w 10"/>
                <a:gd name="T15" fmla="*/ 2 h 16"/>
                <a:gd name="T16" fmla="*/ 4 w 10"/>
                <a:gd name="T17" fmla="*/ 2 h 16"/>
                <a:gd name="T18" fmla="*/ 2 w 10"/>
                <a:gd name="T19" fmla="*/ 4 h 16"/>
                <a:gd name="T20" fmla="*/ 0 w 10"/>
                <a:gd name="T21" fmla="*/ 8 h 16"/>
                <a:gd name="T22" fmla="*/ 0 w 10"/>
                <a:gd name="T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6">
                  <a:moveTo>
                    <a:pt x="0" y="8"/>
                  </a:move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3"/>
            <p:cNvSpPr>
              <a:spLocks/>
            </p:cNvSpPr>
            <p:nvPr/>
          </p:nvSpPr>
          <p:spPr bwMode="auto">
            <a:xfrm>
              <a:off x="2830513" y="3408363"/>
              <a:ext cx="15875" cy="28575"/>
            </a:xfrm>
            <a:custGeom>
              <a:avLst/>
              <a:gdLst>
                <a:gd name="T0" fmla="*/ 0 w 10"/>
                <a:gd name="T1" fmla="*/ 0 h 18"/>
                <a:gd name="T2" fmla="*/ 0 w 10"/>
                <a:gd name="T3" fmla="*/ 18 h 18"/>
                <a:gd name="T4" fmla="*/ 0 w 10"/>
                <a:gd name="T5" fmla="*/ 18 h 18"/>
                <a:gd name="T6" fmla="*/ 4 w 10"/>
                <a:gd name="T7" fmla="*/ 18 h 18"/>
                <a:gd name="T8" fmla="*/ 8 w 10"/>
                <a:gd name="T9" fmla="*/ 16 h 18"/>
                <a:gd name="T10" fmla="*/ 8 w 10"/>
                <a:gd name="T11" fmla="*/ 16 h 18"/>
                <a:gd name="T12" fmla="*/ 10 w 10"/>
                <a:gd name="T13" fmla="*/ 12 h 18"/>
                <a:gd name="T14" fmla="*/ 10 w 10"/>
                <a:gd name="T15" fmla="*/ 8 h 18"/>
                <a:gd name="T16" fmla="*/ 10 w 10"/>
                <a:gd name="T17" fmla="*/ 8 h 18"/>
                <a:gd name="T18" fmla="*/ 10 w 10"/>
                <a:gd name="T19" fmla="*/ 6 h 18"/>
                <a:gd name="T20" fmla="*/ 8 w 10"/>
                <a:gd name="T21" fmla="*/ 2 h 18"/>
                <a:gd name="T22" fmla="*/ 0 w 10"/>
                <a:gd name="T23" fmla="*/ 0 h 18"/>
                <a:gd name="T24" fmla="*/ 0 w 10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8">
                  <a:moveTo>
                    <a:pt x="0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4"/>
            <p:cNvSpPr>
              <a:spLocks/>
            </p:cNvSpPr>
            <p:nvPr/>
          </p:nvSpPr>
          <p:spPr bwMode="auto">
            <a:xfrm>
              <a:off x="2767013" y="3186113"/>
              <a:ext cx="117475" cy="63500"/>
            </a:xfrm>
            <a:custGeom>
              <a:avLst/>
              <a:gdLst>
                <a:gd name="T0" fmla="*/ 58 w 74"/>
                <a:gd name="T1" fmla="*/ 40 h 40"/>
                <a:gd name="T2" fmla="*/ 58 w 74"/>
                <a:gd name="T3" fmla="*/ 40 h 40"/>
                <a:gd name="T4" fmla="*/ 58 w 74"/>
                <a:gd name="T5" fmla="*/ 40 h 40"/>
                <a:gd name="T6" fmla="*/ 72 w 74"/>
                <a:gd name="T7" fmla="*/ 18 h 40"/>
                <a:gd name="T8" fmla="*/ 72 w 74"/>
                <a:gd name="T9" fmla="*/ 18 h 40"/>
                <a:gd name="T10" fmla="*/ 74 w 74"/>
                <a:gd name="T11" fmla="*/ 12 h 40"/>
                <a:gd name="T12" fmla="*/ 74 w 74"/>
                <a:gd name="T13" fmla="*/ 8 h 40"/>
                <a:gd name="T14" fmla="*/ 70 w 74"/>
                <a:gd name="T15" fmla="*/ 4 h 40"/>
                <a:gd name="T16" fmla="*/ 66 w 74"/>
                <a:gd name="T17" fmla="*/ 2 h 40"/>
                <a:gd name="T18" fmla="*/ 52 w 74"/>
                <a:gd name="T19" fmla="*/ 0 h 40"/>
                <a:gd name="T20" fmla="*/ 38 w 74"/>
                <a:gd name="T21" fmla="*/ 0 h 40"/>
                <a:gd name="T22" fmla="*/ 38 w 74"/>
                <a:gd name="T23" fmla="*/ 0 h 40"/>
                <a:gd name="T24" fmla="*/ 22 w 74"/>
                <a:gd name="T25" fmla="*/ 0 h 40"/>
                <a:gd name="T26" fmla="*/ 10 w 74"/>
                <a:gd name="T27" fmla="*/ 2 h 40"/>
                <a:gd name="T28" fmla="*/ 4 w 74"/>
                <a:gd name="T29" fmla="*/ 4 h 40"/>
                <a:gd name="T30" fmla="*/ 2 w 74"/>
                <a:gd name="T31" fmla="*/ 8 h 40"/>
                <a:gd name="T32" fmla="*/ 0 w 74"/>
                <a:gd name="T33" fmla="*/ 12 h 40"/>
                <a:gd name="T34" fmla="*/ 2 w 74"/>
                <a:gd name="T35" fmla="*/ 18 h 40"/>
                <a:gd name="T36" fmla="*/ 2 w 74"/>
                <a:gd name="T37" fmla="*/ 18 h 40"/>
                <a:gd name="T38" fmla="*/ 10 w 74"/>
                <a:gd name="T39" fmla="*/ 30 h 40"/>
                <a:gd name="T40" fmla="*/ 16 w 74"/>
                <a:gd name="T41" fmla="*/ 40 h 40"/>
                <a:gd name="T42" fmla="*/ 18 w 74"/>
                <a:gd name="T43" fmla="*/ 40 h 40"/>
                <a:gd name="T44" fmla="*/ 58 w 74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40">
                  <a:moveTo>
                    <a:pt x="58" y="40"/>
                  </a:moveTo>
                  <a:lnTo>
                    <a:pt x="58" y="40"/>
                  </a:lnTo>
                  <a:lnTo>
                    <a:pt x="58" y="4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4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52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2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10" y="3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58" y="40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5"/>
            <p:cNvSpPr>
              <a:spLocks noEditPoints="1"/>
            </p:cNvSpPr>
            <p:nvPr/>
          </p:nvSpPr>
          <p:spPr bwMode="auto">
            <a:xfrm>
              <a:off x="2700338" y="3265488"/>
              <a:ext cx="250825" cy="250825"/>
            </a:xfrm>
            <a:custGeom>
              <a:avLst/>
              <a:gdLst>
                <a:gd name="T0" fmla="*/ 98 w 158"/>
                <a:gd name="T1" fmla="*/ 110 h 158"/>
                <a:gd name="T2" fmla="*/ 82 w 158"/>
                <a:gd name="T3" fmla="*/ 118 h 158"/>
                <a:gd name="T4" fmla="*/ 74 w 158"/>
                <a:gd name="T5" fmla="*/ 126 h 158"/>
                <a:gd name="T6" fmla="*/ 74 w 158"/>
                <a:gd name="T7" fmla="*/ 118 h 158"/>
                <a:gd name="T8" fmla="*/ 60 w 158"/>
                <a:gd name="T9" fmla="*/ 112 h 158"/>
                <a:gd name="T10" fmla="*/ 52 w 158"/>
                <a:gd name="T11" fmla="*/ 100 h 158"/>
                <a:gd name="T12" fmla="*/ 62 w 158"/>
                <a:gd name="T13" fmla="*/ 96 h 158"/>
                <a:gd name="T14" fmla="*/ 66 w 158"/>
                <a:gd name="T15" fmla="*/ 106 h 158"/>
                <a:gd name="T16" fmla="*/ 74 w 158"/>
                <a:gd name="T17" fmla="*/ 108 h 158"/>
                <a:gd name="T18" fmla="*/ 74 w 158"/>
                <a:gd name="T19" fmla="*/ 88 h 158"/>
                <a:gd name="T20" fmla="*/ 58 w 158"/>
                <a:gd name="T21" fmla="*/ 80 h 158"/>
                <a:gd name="T22" fmla="*/ 54 w 158"/>
                <a:gd name="T23" fmla="*/ 76 h 158"/>
                <a:gd name="T24" fmla="*/ 54 w 158"/>
                <a:gd name="T25" fmla="*/ 70 h 158"/>
                <a:gd name="T26" fmla="*/ 60 w 158"/>
                <a:gd name="T27" fmla="*/ 56 h 158"/>
                <a:gd name="T28" fmla="*/ 74 w 158"/>
                <a:gd name="T29" fmla="*/ 50 h 158"/>
                <a:gd name="T30" fmla="*/ 82 w 158"/>
                <a:gd name="T31" fmla="*/ 44 h 158"/>
                <a:gd name="T32" fmla="*/ 82 w 158"/>
                <a:gd name="T33" fmla="*/ 50 h 158"/>
                <a:gd name="T34" fmla="*/ 94 w 158"/>
                <a:gd name="T35" fmla="*/ 56 h 158"/>
                <a:gd name="T36" fmla="*/ 102 w 158"/>
                <a:gd name="T37" fmla="*/ 66 h 158"/>
                <a:gd name="T38" fmla="*/ 92 w 158"/>
                <a:gd name="T39" fmla="*/ 68 h 158"/>
                <a:gd name="T40" fmla="*/ 82 w 158"/>
                <a:gd name="T41" fmla="*/ 60 h 158"/>
                <a:gd name="T42" fmla="*/ 82 w 158"/>
                <a:gd name="T43" fmla="*/ 76 h 158"/>
                <a:gd name="T44" fmla="*/ 94 w 158"/>
                <a:gd name="T45" fmla="*/ 82 h 158"/>
                <a:gd name="T46" fmla="*/ 100 w 158"/>
                <a:gd name="T47" fmla="*/ 86 h 158"/>
                <a:gd name="T48" fmla="*/ 104 w 158"/>
                <a:gd name="T49" fmla="*/ 92 h 158"/>
                <a:gd name="T50" fmla="*/ 104 w 158"/>
                <a:gd name="T51" fmla="*/ 98 h 158"/>
                <a:gd name="T52" fmla="*/ 98 w 158"/>
                <a:gd name="T53" fmla="*/ 110 h 158"/>
                <a:gd name="T54" fmla="*/ 104 w 158"/>
                <a:gd name="T55" fmla="*/ 2 h 158"/>
                <a:gd name="T56" fmla="*/ 102 w 158"/>
                <a:gd name="T57" fmla="*/ 6 h 158"/>
                <a:gd name="T58" fmla="*/ 60 w 158"/>
                <a:gd name="T59" fmla="*/ 8 h 158"/>
                <a:gd name="T60" fmla="*/ 56 w 158"/>
                <a:gd name="T61" fmla="*/ 6 h 158"/>
                <a:gd name="T62" fmla="*/ 54 w 158"/>
                <a:gd name="T63" fmla="*/ 0 h 158"/>
                <a:gd name="T64" fmla="*/ 34 w 158"/>
                <a:gd name="T65" fmla="*/ 18 h 158"/>
                <a:gd name="T66" fmla="*/ 16 w 158"/>
                <a:gd name="T67" fmla="*/ 44 h 158"/>
                <a:gd name="T68" fmla="*/ 4 w 158"/>
                <a:gd name="T69" fmla="*/ 72 h 158"/>
                <a:gd name="T70" fmla="*/ 0 w 158"/>
                <a:gd name="T71" fmla="*/ 100 h 158"/>
                <a:gd name="T72" fmla="*/ 2 w 158"/>
                <a:gd name="T73" fmla="*/ 116 h 158"/>
                <a:gd name="T74" fmla="*/ 14 w 158"/>
                <a:gd name="T75" fmla="*/ 138 h 158"/>
                <a:gd name="T76" fmla="*/ 36 w 158"/>
                <a:gd name="T77" fmla="*/ 152 h 158"/>
                <a:gd name="T78" fmla="*/ 64 w 158"/>
                <a:gd name="T79" fmla="*/ 158 h 158"/>
                <a:gd name="T80" fmla="*/ 80 w 158"/>
                <a:gd name="T81" fmla="*/ 158 h 158"/>
                <a:gd name="T82" fmla="*/ 110 w 158"/>
                <a:gd name="T83" fmla="*/ 156 h 158"/>
                <a:gd name="T84" fmla="*/ 134 w 158"/>
                <a:gd name="T85" fmla="*/ 146 h 158"/>
                <a:gd name="T86" fmla="*/ 152 w 158"/>
                <a:gd name="T87" fmla="*/ 128 h 158"/>
                <a:gd name="T88" fmla="*/ 158 w 158"/>
                <a:gd name="T89" fmla="*/ 100 h 158"/>
                <a:gd name="T90" fmla="*/ 156 w 158"/>
                <a:gd name="T91" fmla="*/ 86 h 158"/>
                <a:gd name="T92" fmla="*/ 148 w 158"/>
                <a:gd name="T93" fmla="*/ 58 h 158"/>
                <a:gd name="T94" fmla="*/ 134 w 158"/>
                <a:gd name="T95" fmla="*/ 32 h 158"/>
                <a:gd name="T96" fmla="*/ 114 w 158"/>
                <a:gd name="T97" fmla="*/ 10 h 158"/>
                <a:gd name="T98" fmla="*/ 104 w 158"/>
                <a:gd name="T9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58">
                  <a:moveTo>
                    <a:pt x="98" y="110"/>
                  </a:moveTo>
                  <a:lnTo>
                    <a:pt x="98" y="110"/>
                  </a:lnTo>
                  <a:lnTo>
                    <a:pt x="92" y="116"/>
                  </a:lnTo>
                  <a:lnTo>
                    <a:pt x="82" y="118"/>
                  </a:lnTo>
                  <a:lnTo>
                    <a:pt x="82" y="126"/>
                  </a:lnTo>
                  <a:lnTo>
                    <a:pt x="74" y="126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6" y="116"/>
                  </a:lnTo>
                  <a:lnTo>
                    <a:pt x="60" y="112"/>
                  </a:lnTo>
                  <a:lnTo>
                    <a:pt x="54" y="106"/>
                  </a:lnTo>
                  <a:lnTo>
                    <a:pt x="52" y="100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102"/>
                  </a:lnTo>
                  <a:lnTo>
                    <a:pt x="66" y="106"/>
                  </a:lnTo>
                  <a:lnTo>
                    <a:pt x="70" y="108"/>
                  </a:lnTo>
                  <a:lnTo>
                    <a:pt x="74" y="108"/>
                  </a:lnTo>
                  <a:lnTo>
                    <a:pt x="74" y="88"/>
                  </a:lnTo>
                  <a:lnTo>
                    <a:pt x="74" y="88"/>
                  </a:lnTo>
                  <a:lnTo>
                    <a:pt x="64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4" y="76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6" y="62"/>
                  </a:lnTo>
                  <a:lnTo>
                    <a:pt x="60" y="56"/>
                  </a:lnTo>
                  <a:lnTo>
                    <a:pt x="66" y="52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82" y="44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8" y="52"/>
                  </a:lnTo>
                  <a:lnTo>
                    <a:pt x="94" y="56"/>
                  </a:lnTo>
                  <a:lnTo>
                    <a:pt x="98" y="60"/>
                  </a:lnTo>
                  <a:lnTo>
                    <a:pt x="102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88" y="62"/>
                  </a:lnTo>
                  <a:lnTo>
                    <a:pt x="82" y="60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84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4" y="92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102" y="104"/>
                  </a:lnTo>
                  <a:lnTo>
                    <a:pt x="98" y="110"/>
                  </a:lnTo>
                  <a:lnTo>
                    <a:pt x="98" y="110"/>
                  </a:lnTo>
                  <a:close/>
                  <a:moveTo>
                    <a:pt x="104" y="2"/>
                  </a:moveTo>
                  <a:lnTo>
                    <a:pt x="104" y="2"/>
                  </a:lnTo>
                  <a:lnTo>
                    <a:pt x="102" y="6"/>
                  </a:lnTo>
                  <a:lnTo>
                    <a:pt x="10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8"/>
                  </a:lnTo>
                  <a:lnTo>
                    <a:pt x="34" y="18"/>
                  </a:lnTo>
                  <a:lnTo>
                    <a:pt x="24" y="30"/>
                  </a:lnTo>
                  <a:lnTo>
                    <a:pt x="16" y="44"/>
                  </a:lnTo>
                  <a:lnTo>
                    <a:pt x="10" y="58"/>
                  </a:lnTo>
                  <a:lnTo>
                    <a:pt x="4" y="72"/>
                  </a:lnTo>
                  <a:lnTo>
                    <a:pt x="2" y="8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116"/>
                  </a:lnTo>
                  <a:lnTo>
                    <a:pt x="6" y="128"/>
                  </a:lnTo>
                  <a:lnTo>
                    <a:pt x="14" y="138"/>
                  </a:lnTo>
                  <a:lnTo>
                    <a:pt x="24" y="146"/>
                  </a:lnTo>
                  <a:lnTo>
                    <a:pt x="36" y="152"/>
                  </a:lnTo>
                  <a:lnTo>
                    <a:pt x="48" y="156"/>
                  </a:lnTo>
                  <a:lnTo>
                    <a:pt x="64" y="158"/>
                  </a:lnTo>
                  <a:lnTo>
                    <a:pt x="80" y="158"/>
                  </a:lnTo>
                  <a:lnTo>
                    <a:pt x="80" y="158"/>
                  </a:lnTo>
                  <a:lnTo>
                    <a:pt x="96" y="158"/>
                  </a:lnTo>
                  <a:lnTo>
                    <a:pt x="110" y="156"/>
                  </a:lnTo>
                  <a:lnTo>
                    <a:pt x="124" y="152"/>
                  </a:lnTo>
                  <a:lnTo>
                    <a:pt x="134" y="146"/>
                  </a:lnTo>
                  <a:lnTo>
                    <a:pt x="144" y="138"/>
                  </a:lnTo>
                  <a:lnTo>
                    <a:pt x="152" y="128"/>
                  </a:lnTo>
                  <a:lnTo>
                    <a:pt x="156" y="116"/>
                  </a:lnTo>
                  <a:lnTo>
                    <a:pt x="158" y="100"/>
                  </a:lnTo>
                  <a:lnTo>
                    <a:pt x="158" y="100"/>
                  </a:lnTo>
                  <a:lnTo>
                    <a:pt x="156" y="86"/>
                  </a:lnTo>
                  <a:lnTo>
                    <a:pt x="154" y="72"/>
                  </a:lnTo>
                  <a:lnTo>
                    <a:pt x="148" y="58"/>
                  </a:lnTo>
                  <a:lnTo>
                    <a:pt x="142" y="44"/>
                  </a:lnTo>
                  <a:lnTo>
                    <a:pt x="134" y="32"/>
                  </a:lnTo>
                  <a:lnTo>
                    <a:pt x="124" y="20"/>
                  </a:lnTo>
                  <a:lnTo>
                    <a:pt x="114" y="10"/>
                  </a:lnTo>
                  <a:lnTo>
                    <a:pt x="104" y="2"/>
                  </a:lnTo>
                  <a:lnTo>
                    <a:pt x="104" y="2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6"/>
            <p:cNvSpPr>
              <a:spLocks/>
            </p:cNvSpPr>
            <p:nvPr/>
          </p:nvSpPr>
          <p:spPr bwMode="auto">
            <a:xfrm>
              <a:off x="4221163" y="3157538"/>
              <a:ext cx="9525" cy="38100"/>
            </a:xfrm>
            <a:custGeom>
              <a:avLst/>
              <a:gdLst>
                <a:gd name="T0" fmla="*/ 6 w 6"/>
                <a:gd name="T1" fmla="*/ 22 h 24"/>
                <a:gd name="T2" fmla="*/ 6 w 6"/>
                <a:gd name="T3" fmla="*/ 22 h 24"/>
                <a:gd name="T4" fmla="*/ 4 w 6"/>
                <a:gd name="T5" fmla="*/ 24 h 24"/>
                <a:gd name="T6" fmla="*/ 2 w 6"/>
                <a:gd name="T7" fmla="*/ 24 h 24"/>
                <a:gd name="T8" fmla="*/ 2 w 6"/>
                <a:gd name="T9" fmla="*/ 24 h 24"/>
                <a:gd name="T10" fmla="*/ 2 w 6"/>
                <a:gd name="T11" fmla="*/ 24 h 24"/>
                <a:gd name="T12" fmla="*/ 0 w 6"/>
                <a:gd name="T13" fmla="*/ 24 h 24"/>
                <a:gd name="T14" fmla="*/ 0 w 6"/>
                <a:gd name="T15" fmla="*/ 22 h 24"/>
                <a:gd name="T16" fmla="*/ 0 w 6"/>
                <a:gd name="T17" fmla="*/ 2 h 24"/>
                <a:gd name="T18" fmla="*/ 0 w 6"/>
                <a:gd name="T19" fmla="*/ 2 h 24"/>
                <a:gd name="T20" fmla="*/ 0 w 6"/>
                <a:gd name="T21" fmla="*/ 0 h 24"/>
                <a:gd name="T22" fmla="*/ 2 w 6"/>
                <a:gd name="T23" fmla="*/ 0 h 24"/>
                <a:gd name="T24" fmla="*/ 2 w 6"/>
                <a:gd name="T25" fmla="*/ 0 h 24"/>
                <a:gd name="T26" fmla="*/ 2 w 6"/>
                <a:gd name="T27" fmla="*/ 0 h 24"/>
                <a:gd name="T28" fmla="*/ 4 w 6"/>
                <a:gd name="T29" fmla="*/ 0 h 24"/>
                <a:gd name="T30" fmla="*/ 6 w 6"/>
                <a:gd name="T31" fmla="*/ 2 h 24"/>
                <a:gd name="T32" fmla="*/ 6 w 6"/>
                <a:gd name="T3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4">
                  <a:moveTo>
                    <a:pt x="6" y="22"/>
                  </a:moveTo>
                  <a:lnTo>
                    <a:pt x="6" y="22"/>
                  </a:lnTo>
                  <a:lnTo>
                    <a:pt x="4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57"/>
            <p:cNvSpPr>
              <a:spLocks/>
            </p:cNvSpPr>
            <p:nvPr/>
          </p:nvSpPr>
          <p:spPr bwMode="auto">
            <a:xfrm>
              <a:off x="4094163" y="3217863"/>
              <a:ext cx="31750" cy="28575"/>
            </a:xfrm>
            <a:custGeom>
              <a:avLst/>
              <a:gdLst>
                <a:gd name="T0" fmla="*/ 18 w 20"/>
                <a:gd name="T1" fmla="*/ 12 h 18"/>
                <a:gd name="T2" fmla="*/ 18 w 20"/>
                <a:gd name="T3" fmla="*/ 12 h 18"/>
                <a:gd name="T4" fmla="*/ 20 w 20"/>
                <a:gd name="T5" fmla="*/ 14 h 18"/>
                <a:gd name="T6" fmla="*/ 18 w 20"/>
                <a:gd name="T7" fmla="*/ 16 h 18"/>
                <a:gd name="T8" fmla="*/ 18 w 20"/>
                <a:gd name="T9" fmla="*/ 16 h 18"/>
                <a:gd name="T10" fmla="*/ 16 w 20"/>
                <a:gd name="T11" fmla="*/ 18 h 18"/>
                <a:gd name="T12" fmla="*/ 14 w 20"/>
                <a:gd name="T13" fmla="*/ 18 h 18"/>
                <a:gd name="T14" fmla="*/ 0 w 20"/>
                <a:gd name="T15" fmla="*/ 4 h 18"/>
                <a:gd name="T16" fmla="*/ 0 w 20"/>
                <a:gd name="T17" fmla="*/ 4 h 18"/>
                <a:gd name="T18" fmla="*/ 0 w 20"/>
                <a:gd name="T19" fmla="*/ 2 h 18"/>
                <a:gd name="T20" fmla="*/ 0 w 20"/>
                <a:gd name="T21" fmla="*/ 0 h 18"/>
                <a:gd name="T22" fmla="*/ 0 w 20"/>
                <a:gd name="T23" fmla="*/ 0 h 18"/>
                <a:gd name="T24" fmla="*/ 0 w 20"/>
                <a:gd name="T25" fmla="*/ 0 h 18"/>
                <a:gd name="T26" fmla="*/ 2 w 20"/>
                <a:gd name="T27" fmla="*/ 0 h 18"/>
                <a:gd name="T28" fmla="*/ 4 w 20"/>
                <a:gd name="T29" fmla="*/ 0 h 18"/>
                <a:gd name="T30" fmla="*/ 18 w 20"/>
                <a:gd name="T3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8">
                  <a:moveTo>
                    <a:pt x="18" y="12"/>
                  </a:moveTo>
                  <a:lnTo>
                    <a:pt x="18" y="12"/>
                  </a:lnTo>
                  <a:lnTo>
                    <a:pt x="20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4" y="1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8"/>
            <p:cNvSpPr>
              <a:spLocks/>
            </p:cNvSpPr>
            <p:nvPr/>
          </p:nvSpPr>
          <p:spPr bwMode="auto">
            <a:xfrm>
              <a:off x="4052888" y="3348038"/>
              <a:ext cx="38100" cy="12700"/>
            </a:xfrm>
            <a:custGeom>
              <a:avLst/>
              <a:gdLst>
                <a:gd name="T0" fmla="*/ 22 w 24"/>
                <a:gd name="T1" fmla="*/ 0 h 8"/>
                <a:gd name="T2" fmla="*/ 22 w 24"/>
                <a:gd name="T3" fmla="*/ 0 h 8"/>
                <a:gd name="T4" fmla="*/ 24 w 24"/>
                <a:gd name="T5" fmla="*/ 0 h 8"/>
                <a:gd name="T6" fmla="*/ 24 w 24"/>
                <a:gd name="T7" fmla="*/ 4 h 8"/>
                <a:gd name="T8" fmla="*/ 24 w 24"/>
                <a:gd name="T9" fmla="*/ 4 h 8"/>
                <a:gd name="T10" fmla="*/ 24 w 24"/>
                <a:gd name="T11" fmla="*/ 4 h 8"/>
                <a:gd name="T12" fmla="*/ 24 w 24"/>
                <a:gd name="T13" fmla="*/ 6 h 8"/>
                <a:gd name="T14" fmla="*/ 22 w 24"/>
                <a:gd name="T15" fmla="*/ 6 h 8"/>
                <a:gd name="T16" fmla="*/ 4 w 24"/>
                <a:gd name="T17" fmla="*/ 8 h 8"/>
                <a:gd name="T18" fmla="*/ 4 w 24"/>
                <a:gd name="T19" fmla="*/ 8 h 8"/>
                <a:gd name="T20" fmla="*/ 2 w 24"/>
                <a:gd name="T21" fmla="*/ 8 h 8"/>
                <a:gd name="T22" fmla="*/ 0 w 24"/>
                <a:gd name="T23" fmla="*/ 6 h 8"/>
                <a:gd name="T24" fmla="*/ 0 w 24"/>
                <a:gd name="T25" fmla="*/ 6 h 8"/>
                <a:gd name="T26" fmla="*/ 0 w 24"/>
                <a:gd name="T27" fmla="*/ 4 h 8"/>
                <a:gd name="T28" fmla="*/ 2 w 24"/>
                <a:gd name="T29" fmla="*/ 2 h 8"/>
                <a:gd name="T30" fmla="*/ 22 w 24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8">
                  <a:moveTo>
                    <a:pt x="22" y="0"/>
                  </a:moveTo>
                  <a:lnTo>
                    <a:pt x="22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9"/>
            <p:cNvSpPr>
              <a:spLocks/>
            </p:cNvSpPr>
            <p:nvPr/>
          </p:nvSpPr>
          <p:spPr bwMode="auto">
            <a:xfrm>
              <a:off x="4367213" y="3338513"/>
              <a:ext cx="38100" cy="12700"/>
            </a:xfrm>
            <a:custGeom>
              <a:avLst/>
              <a:gdLst>
                <a:gd name="T0" fmla="*/ 2 w 24"/>
                <a:gd name="T1" fmla="*/ 6 h 8"/>
                <a:gd name="T2" fmla="*/ 2 w 24"/>
                <a:gd name="T3" fmla="*/ 6 h 8"/>
                <a:gd name="T4" fmla="*/ 0 w 24"/>
                <a:gd name="T5" fmla="*/ 6 h 8"/>
                <a:gd name="T6" fmla="*/ 0 w 24"/>
                <a:gd name="T7" fmla="*/ 4 h 8"/>
                <a:gd name="T8" fmla="*/ 0 w 24"/>
                <a:gd name="T9" fmla="*/ 4 h 8"/>
                <a:gd name="T10" fmla="*/ 0 w 24"/>
                <a:gd name="T11" fmla="*/ 4 h 8"/>
                <a:gd name="T12" fmla="*/ 2 w 24"/>
                <a:gd name="T13" fmla="*/ 2 h 8"/>
                <a:gd name="T14" fmla="*/ 4 w 24"/>
                <a:gd name="T15" fmla="*/ 0 h 8"/>
                <a:gd name="T16" fmla="*/ 22 w 24"/>
                <a:gd name="T17" fmla="*/ 2 h 8"/>
                <a:gd name="T18" fmla="*/ 22 w 24"/>
                <a:gd name="T19" fmla="*/ 2 h 8"/>
                <a:gd name="T20" fmla="*/ 24 w 24"/>
                <a:gd name="T21" fmla="*/ 4 h 8"/>
                <a:gd name="T22" fmla="*/ 24 w 24"/>
                <a:gd name="T23" fmla="*/ 6 h 8"/>
                <a:gd name="T24" fmla="*/ 24 w 24"/>
                <a:gd name="T25" fmla="*/ 6 h 8"/>
                <a:gd name="T26" fmla="*/ 24 w 24"/>
                <a:gd name="T27" fmla="*/ 8 h 8"/>
                <a:gd name="T28" fmla="*/ 22 w 24"/>
                <a:gd name="T29" fmla="*/ 8 h 8"/>
                <a:gd name="T30" fmla="*/ 2 w 24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8">
                  <a:moveTo>
                    <a:pt x="2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8"/>
                  </a:lnTo>
                  <a:lnTo>
                    <a:pt x="22" y="8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0"/>
            <p:cNvSpPr>
              <a:spLocks/>
            </p:cNvSpPr>
            <p:nvPr/>
          </p:nvSpPr>
          <p:spPr bwMode="auto">
            <a:xfrm>
              <a:off x="4329113" y="3211513"/>
              <a:ext cx="31750" cy="28575"/>
            </a:xfrm>
            <a:custGeom>
              <a:avLst/>
              <a:gdLst>
                <a:gd name="T0" fmla="*/ 4 w 20"/>
                <a:gd name="T1" fmla="*/ 18 h 18"/>
                <a:gd name="T2" fmla="*/ 4 w 20"/>
                <a:gd name="T3" fmla="*/ 18 h 18"/>
                <a:gd name="T4" fmla="*/ 2 w 20"/>
                <a:gd name="T5" fmla="*/ 18 h 18"/>
                <a:gd name="T6" fmla="*/ 0 w 20"/>
                <a:gd name="T7" fmla="*/ 16 h 18"/>
                <a:gd name="T8" fmla="*/ 0 w 20"/>
                <a:gd name="T9" fmla="*/ 16 h 18"/>
                <a:gd name="T10" fmla="*/ 0 w 20"/>
                <a:gd name="T11" fmla="*/ 14 h 18"/>
                <a:gd name="T12" fmla="*/ 0 w 20"/>
                <a:gd name="T13" fmla="*/ 12 h 18"/>
                <a:gd name="T14" fmla="*/ 14 w 20"/>
                <a:gd name="T15" fmla="*/ 0 h 18"/>
                <a:gd name="T16" fmla="*/ 14 w 20"/>
                <a:gd name="T17" fmla="*/ 0 h 18"/>
                <a:gd name="T18" fmla="*/ 16 w 20"/>
                <a:gd name="T19" fmla="*/ 0 h 18"/>
                <a:gd name="T20" fmla="*/ 18 w 20"/>
                <a:gd name="T21" fmla="*/ 0 h 18"/>
                <a:gd name="T22" fmla="*/ 18 w 20"/>
                <a:gd name="T23" fmla="*/ 0 h 18"/>
                <a:gd name="T24" fmla="*/ 20 w 20"/>
                <a:gd name="T25" fmla="*/ 2 h 18"/>
                <a:gd name="T26" fmla="*/ 18 w 20"/>
                <a:gd name="T27" fmla="*/ 4 h 18"/>
                <a:gd name="T28" fmla="*/ 4 w 20"/>
                <a:gd name="T2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lnTo>
                    <a:pt x="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1"/>
            <p:cNvSpPr>
              <a:spLocks noEditPoints="1"/>
            </p:cNvSpPr>
            <p:nvPr/>
          </p:nvSpPr>
          <p:spPr bwMode="auto">
            <a:xfrm>
              <a:off x="4116388" y="3211513"/>
              <a:ext cx="215900" cy="301625"/>
            </a:xfrm>
            <a:custGeom>
              <a:avLst/>
              <a:gdLst>
                <a:gd name="T0" fmla="*/ 90 w 136"/>
                <a:gd name="T1" fmla="*/ 164 h 190"/>
                <a:gd name="T2" fmla="*/ 88 w 136"/>
                <a:gd name="T3" fmla="*/ 168 h 190"/>
                <a:gd name="T4" fmla="*/ 84 w 136"/>
                <a:gd name="T5" fmla="*/ 170 h 190"/>
                <a:gd name="T6" fmla="*/ 52 w 136"/>
                <a:gd name="T7" fmla="*/ 170 h 190"/>
                <a:gd name="T8" fmla="*/ 48 w 136"/>
                <a:gd name="T9" fmla="*/ 168 h 190"/>
                <a:gd name="T10" fmla="*/ 46 w 136"/>
                <a:gd name="T11" fmla="*/ 164 h 190"/>
                <a:gd name="T12" fmla="*/ 90 w 136"/>
                <a:gd name="T13" fmla="*/ 144 h 190"/>
                <a:gd name="T14" fmla="*/ 42 w 136"/>
                <a:gd name="T15" fmla="*/ 34 h 190"/>
                <a:gd name="T16" fmla="*/ 36 w 136"/>
                <a:gd name="T17" fmla="*/ 40 h 190"/>
                <a:gd name="T18" fmla="*/ 26 w 136"/>
                <a:gd name="T19" fmla="*/ 58 h 190"/>
                <a:gd name="T20" fmla="*/ 26 w 136"/>
                <a:gd name="T21" fmla="*/ 68 h 190"/>
                <a:gd name="T22" fmla="*/ 30 w 136"/>
                <a:gd name="T23" fmla="*/ 86 h 190"/>
                <a:gd name="T24" fmla="*/ 40 w 136"/>
                <a:gd name="T25" fmla="*/ 102 h 190"/>
                <a:gd name="T26" fmla="*/ 42 w 136"/>
                <a:gd name="T27" fmla="*/ 104 h 190"/>
                <a:gd name="T28" fmla="*/ 42 w 136"/>
                <a:gd name="T29" fmla="*/ 106 h 190"/>
                <a:gd name="T30" fmla="*/ 38 w 136"/>
                <a:gd name="T31" fmla="*/ 106 h 190"/>
                <a:gd name="T32" fmla="*/ 36 w 136"/>
                <a:gd name="T33" fmla="*/ 106 h 190"/>
                <a:gd name="T34" fmla="*/ 24 w 136"/>
                <a:gd name="T35" fmla="*/ 90 h 190"/>
                <a:gd name="T36" fmla="*/ 18 w 136"/>
                <a:gd name="T37" fmla="*/ 68 h 190"/>
                <a:gd name="T38" fmla="*/ 20 w 136"/>
                <a:gd name="T39" fmla="*/ 56 h 190"/>
                <a:gd name="T40" fmla="*/ 30 w 136"/>
                <a:gd name="T41" fmla="*/ 36 h 190"/>
                <a:gd name="T42" fmla="*/ 38 w 136"/>
                <a:gd name="T43" fmla="*/ 30 h 190"/>
                <a:gd name="T44" fmla="*/ 44 w 136"/>
                <a:gd name="T45" fmla="*/ 30 h 190"/>
                <a:gd name="T46" fmla="*/ 44 w 136"/>
                <a:gd name="T47" fmla="*/ 30 h 190"/>
                <a:gd name="T48" fmla="*/ 42 w 136"/>
                <a:gd name="T49" fmla="*/ 34 h 190"/>
                <a:gd name="T50" fmla="*/ 136 w 136"/>
                <a:gd name="T51" fmla="*/ 68 h 190"/>
                <a:gd name="T52" fmla="*/ 134 w 136"/>
                <a:gd name="T53" fmla="*/ 54 h 190"/>
                <a:gd name="T54" fmla="*/ 124 w 136"/>
                <a:gd name="T55" fmla="*/ 30 h 190"/>
                <a:gd name="T56" fmla="*/ 106 w 136"/>
                <a:gd name="T57" fmla="*/ 12 h 190"/>
                <a:gd name="T58" fmla="*/ 82 w 136"/>
                <a:gd name="T59" fmla="*/ 2 h 190"/>
                <a:gd name="T60" fmla="*/ 68 w 136"/>
                <a:gd name="T61" fmla="*/ 0 h 190"/>
                <a:gd name="T62" fmla="*/ 42 w 136"/>
                <a:gd name="T63" fmla="*/ 6 h 190"/>
                <a:gd name="T64" fmla="*/ 20 w 136"/>
                <a:gd name="T65" fmla="*/ 20 h 190"/>
                <a:gd name="T66" fmla="*/ 4 w 136"/>
                <a:gd name="T67" fmla="*/ 42 h 190"/>
                <a:gd name="T68" fmla="*/ 0 w 136"/>
                <a:gd name="T69" fmla="*/ 68 h 190"/>
                <a:gd name="T70" fmla="*/ 0 w 136"/>
                <a:gd name="T71" fmla="*/ 78 h 190"/>
                <a:gd name="T72" fmla="*/ 6 w 136"/>
                <a:gd name="T73" fmla="*/ 98 h 190"/>
                <a:gd name="T74" fmla="*/ 16 w 136"/>
                <a:gd name="T75" fmla="*/ 114 h 190"/>
                <a:gd name="T76" fmla="*/ 32 w 136"/>
                <a:gd name="T77" fmla="*/ 126 h 190"/>
                <a:gd name="T78" fmla="*/ 40 w 136"/>
                <a:gd name="T79" fmla="*/ 144 h 190"/>
                <a:gd name="T80" fmla="*/ 40 w 136"/>
                <a:gd name="T81" fmla="*/ 164 h 190"/>
                <a:gd name="T82" fmla="*/ 42 w 136"/>
                <a:gd name="T83" fmla="*/ 172 h 190"/>
                <a:gd name="T84" fmla="*/ 50 w 136"/>
                <a:gd name="T85" fmla="*/ 176 h 190"/>
                <a:gd name="T86" fmla="*/ 52 w 136"/>
                <a:gd name="T87" fmla="*/ 180 h 190"/>
                <a:gd name="T88" fmla="*/ 56 w 136"/>
                <a:gd name="T89" fmla="*/ 188 h 190"/>
                <a:gd name="T90" fmla="*/ 64 w 136"/>
                <a:gd name="T91" fmla="*/ 190 h 190"/>
                <a:gd name="T92" fmla="*/ 72 w 136"/>
                <a:gd name="T93" fmla="*/ 190 h 190"/>
                <a:gd name="T94" fmla="*/ 78 w 136"/>
                <a:gd name="T95" fmla="*/ 188 h 190"/>
                <a:gd name="T96" fmla="*/ 84 w 136"/>
                <a:gd name="T97" fmla="*/ 180 h 190"/>
                <a:gd name="T98" fmla="*/ 86 w 136"/>
                <a:gd name="T99" fmla="*/ 176 h 190"/>
                <a:gd name="T100" fmla="*/ 94 w 136"/>
                <a:gd name="T101" fmla="*/ 172 h 190"/>
                <a:gd name="T102" fmla="*/ 96 w 136"/>
                <a:gd name="T103" fmla="*/ 164 h 190"/>
                <a:gd name="T104" fmla="*/ 96 w 136"/>
                <a:gd name="T105" fmla="*/ 130 h 190"/>
                <a:gd name="T106" fmla="*/ 104 w 136"/>
                <a:gd name="T107" fmla="*/ 126 h 190"/>
                <a:gd name="T108" fmla="*/ 120 w 136"/>
                <a:gd name="T109" fmla="*/ 114 h 190"/>
                <a:gd name="T110" fmla="*/ 130 w 136"/>
                <a:gd name="T111" fmla="*/ 98 h 190"/>
                <a:gd name="T112" fmla="*/ 136 w 136"/>
                <a:gd name="T113" fmla="*/ 78 h 190"/>
                <a:gd name="T114" fmla="*/ 136 w 136"/>
                <a:gd name="T115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90">
                  <a:moveTo>
                    <a:pt x="90" y="164"/>
                  </a:moveTo>
                  <a:lnTo>
                    <a:pt x="90" y="164"/>
                  </a:lnTo>
                  <a:lnTo>
                    <a:pt x="88" y="166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84" y="170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6" y="166"/>
                  </a:lnTo>
                  <a:lnTo>
                    <a:pt x="46" y="164"/>
                  </a:lnTo>
                  <a:lnTo>
                    <a:pt x="46" y="144"/>
                  </a:lnTo>
                  <a:lnTo>
                    <a:pt x="90" y="144"/>
                  </a:lnTo>
                  <a:lnTo>
                    <a:pt x="90" y="164"/>
                  </a:lnTo>
                  <a:close/>
                  <a:moveTo>
                    <a:pt x="42" y="34"/>
                  </a:moveTo>
                  <a:lnTo>
                    <a:pt x="42" y="34"/>
                  </a:lnTo>
                  <a:lnTo>
                    <a:pt x="36" y="40"/>
                  </a:lnTo>
                  <a:lnTo>
                    <a:pt x="30" y="50"/>
                  </a:lnTo>
                  <a:lnTo>
                    <a:pt x="26" y="5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78"/>
                  </a:lnTo>
                  <a:lnTo>
                    <a:pt x="30" y="86"/>
                  </a:lnTo>
                  <a:lnTo>
                    <a:pt x="34" y="94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42" y="104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0" y="98"/>
                  </a:lnTo>
                  <a:lnTo>
                    <a:pt x="24" y="90"/>
                  </a:lnTo>
                  <a:lnTo>
                    <a:pt x="20" y="80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0" y="56"/>
                  </a:lnTo>
                  <a:lnTo>
                    <a:pt x="24" y="46"/>
                  </a:lnTo>
                  <a:lnTo>
                    <a:pt x="30" y="3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2"/>
                  </a:lnTo>
                  <a:lnTo>
                    <a:pt x="42" y="34"/>
                  </a:lnTo>
                  <a:lnTo>
                    <a:pt x="42" y="34"/>
                  </a:lnTo>
                  <a:close/>
                  <a:moveTo>
                    <a:pt x="136" y="68"/>
                  </a:moveTo>
                  <a:lnTo>
                    <a:pt x="136" y="68"/>
                  </a:lnTo>
                  <a:lnTo>
                    <a:pt x="134" y="54"/>
                  </a:lnTo>
                  <a:lnTo>
                    <a:pt x="130" y="42"/>
                  </a:lnTo>
                  <a:lnTo>
                    <a:pt x="124" y="30"/>
                  </a:lnTo>
                  <a:lnTo>
                    <a:pt x="116" y="20"/>
                  </a:lnTo>
                  <a:lnTo>
                    <a:pt x="106" y="12"/>
                  </a:lnTo>
                  <a:lnTo>
                    <a:pt x="94" y="6"/>
                  </a:lnTo>
                  <a:lnTo>
                    <a:pt x="82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42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8"/>
                  </a:lnTo>
                  <a:lnTo>
                    <a:pt x="2" y="88"/>
                  </a:lnTo>
                  <a:lnTo>
                    <a:pt x="6" y="98"/>
                  </a:lnTo>
                  <a:lnTo>
                    <a:pt x="10" y="106"/>
                  </a:lnTo>
                  <a:lnTo>
                    <a:pt x="16" y="114"/>
                  </a:lnTo>
                  <a:lnTo>
                    <a:pt x="24" y="120"/>
                  </a:lnTo>
                  <a:lnTo>
                    <a:pt x="32" y="126"/>
                  </a:lnTo>
                  <a:lnTo>
                    <a:pt x="40" y="130"/>
                  </a:lnTo>
                  <a:lnTo>
                    <a:pt x="40" y="144"/>
                  </a:lnTo>
                  <a:lnTo>
                    <a:pt x="40" y="164"/>
                  </a:lnTo>
                  <a:lnTo>
                    <a:pt x="40" y="164"/>
                  </a:lnTo>
                  <a:lnTo>
                    <a:pt x="40" y="168"/>
                  </a:lnTo>
                  <a:lnTo>
                    <a:pt x="42" y="172"/>
                  </a:lnTo>
                  <a:lnTo>
                    <a:pt x="46" y="174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2" y="180"/>
                  </a:lnTo>
                  <a:lnTo>
                    <a:pt x="52" y="180"/>
                  </a:lnTo>
                  <a:lnTo>
                    <a:pt x="56" y="188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72" y="190"/>
                  </a:lnTo>
                  <a:lnTo>
                    <a:pt x="72" y="190"/>
                  </a:lnTo>
                  <a:lnTo>
                    <a:pt x="76" y="190"/>
                  </a:lnTo>
                  <a:lnTo>
                    <a:pt x="78" y="188"/>
                  </a:lnTo>
                  <a:lnTo>
                    <a:pt x="84" y="180"/>
                  </a:lnTo>
                  <a:lnTo>
                    <a:pt x="84" y="180"/>
                  </a:lnTo>
                  <a:lnTo>
                    <a:pt x="86" y="176"/>
                  </a:lnTo>
                  <a:lnTo>
                    <a:pt x="86" y="176"/>
                  </a:lnTo>
                  <a:lnTo>
                    <a:pt x="90" y="174"/>
                  </a:lnTo>
                  <a:lnTo>
                    <a:pt x="94" y="172"/>
                  </a:lnTo>
                  <a:lnTo>
                    <a:pt x="96" y="168"/>
                  </a:lnTo>
                  <a:lnTo>
                    <a:pt x="96" y="164"/>
                  </a:lnTo>
                  <a:lnTo>
                    <a:pt x="96" y="138"/>
                  </a:lnTo>
                  <a:lnTo>
                    <a:pt x="96" y="130"/>
                  </a:lnTo>
                  <a:lnTo>
                    <a:pt x="96" y="130"/>
                  </a:lnTo>
                  <a:lnTo>
                    <a:pt x="104" y="126"/>
                  </a:lnTo>
                  <a:lnTo>
                    <a:pt x="112" y="120"/>
                  </a:lnTo>
                  <a:lnTo>
                    <a:pt x="120" y="114"/>
                  </a:lnTo>
                  <a:lnTo>
                    <a:pt x="126" y="106"/>
                  </a:lnTo>
                  <a:lnTo>
                    <a:pt x="130" y="98"/>
                  </a:lnTo>
                  <a:lnTo>
                    <a:pt x="134" y="88"/>
                  </a:lnTo>
                  <a:lnTo>
                    <a:pt x="136" y="78"/>
                  </a:lnTo>
                  <a:lnTo>
                    <a:pt x="136" y="68"/>
                  </a:lnTo>
                  <a:lnTo>
                    <a:pt x="136" y="68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2"/>
            <p:cNvSpPr>
              <a:spLocks noEditPoints="1"/>
            </p:cNvSpPr>
            <p:nvPr/>
          </p:nvSpPr>
          <p:spPr bwMode="auto">
            <a:xfrm>
              <a:off x="5500688" y="3189288"/>
              <a:ext cx="263525" cy="307975"/>
            </a:xfrm>
            <a:custGeom>
              <a:avLst/>
              <a:gdLst>
                <a:gd name="T0" fmla="*/ 60 w 166"/>
                <a:gd name="T1" fmla="*/ 8 h 194"/>
                <a:gd name="T2" fmla="*/ 56 w 166"/>
                <a:gd name="T3" fmla="*/ 12 h 194"/>
                <a:gd name="T4" fmla="*/ 56 w 166"/>
                <a:gd name="T5" fmla="*/ 14 h 194"/>
                <a:gd name="T6" fmla="*/ 62 w 166"/>
                <a:gd name="T7" fmla="*/ 16 h 194"/>
                <a:gd name="T8" fmla="*/ 62 w 166"/>
                <a:gd name="T9" fmla="*/ 60 h 194"/>
                <a:gd name="T10" fmla="*/ 58 w 166"/>
                <a:gd name="T11" fmla="*/ 82 h 194"/>
                <a:gd name="T12" fmla="*/ 50 w 166"/>
                <a:gd name="T13" fmla="*/ 102 h 194"/>
                <a:gd name="T14" fmla="*/ 10 w 166"/>
                <a:gd name="T15" fmla="*/ 174 h 194"/>
                <a:gd name="T16" fmla="*/ 10 w 166"/>
                <a:gd name="T17" fmla="*/ 182 h 194"/>
                <a:gd name="T18" fmla="*/ 14 w 166"/>
                <a:gd name="T19" fmla="*/ 184 h 194"/>
                <a:gd name="T20" fmla="*/ 150 w 166"/>
                <a:gd name="T21" fmla="*/ 186 h 194"/>
                <a:gd name="T22" fmla="*/ 154 w 166"/>
                <a:gd name="T23" fmla="*/ 184 h 194"/>
                <a:gd name="T24" fmla="*/ 156 w 166"/>
                <a:gd name="T25" fmla="*/ 182 h 194"/>
                <a:gd name="T26" fmla="*/ 156 w 166"/>
                <a:gd name="T27" fmla="*/ 174 h 194"/>
                <a:gd name="T28" fmla="*/ 118 w 166"/>
                <a:gd name="T29" fmla="*/ 104 h 194"/>
                <a:gd name="T30" fmla="*/ 110 w 166"/>
                <a:gd name="T31" fmla="*/ 82 h 194"/>
                <a:gd name="T32" fmla="*/ 106 w 166"/>
                <a:gd name="T33" fmla="*/ 60 h 194"/>
                <a:gd name="T34" fmla="*/ 110 w 166"/>
                <a:gd name="T35" fmla="*/ 16 h 194"/>
                <a:gd name="T36" fmla="*/ 112 w 166"/>
                <a:gd name="T37" fmla="*/ 14 h 194"/>
                <a:gd name="T38" fmla="*/ 112 w 166"/>
                <a:gd name="T39" fmla="*/ 12 h 194"/>
                <a:gd name="T40" fmla="*/ 108 w 166"/>
                <a:gd name="T41" fmla="*/ 8 h 194"/>
                <a:gd name="T42" fmla="*/ 150 w 166"/>
                <a:gd name="T43" fmla="*/ 194 h 194"/>
                <a:gd name="T44" fmla="*/ 18 w 166"/>
                <a:gd name="T45" fmla="*/ 194 h 194"/>
                <a:gd name="T46" fmla="*/ 4 w 166"/>
                <a:gd name="T47" fmla="*/ 186 h 194"/>
                <a:gd name="T48" fmla="*/ 0 w 166"/>
                <a:gd name="T49" fmla="*/ 178 h 194"/>
                <a:gd name="T50" fmla="*/ 42 w 166"/>
                <a:gd name="T51" fmla="*/ 98 h 194"/>
                <a:gd name="T52" fmla="*/ 46 w 166"/>
                <a:gd name="T53" fmla="*/ 90 h 194"/>
                <a:gd name="T54" fmla="*/ 52 w 166"/>
                <a:gd name="T55" fmla="*/ 70 h 194"/>
                <a:gd name="T56" fmla="*/ 52 w 166"/>
                <a:gd name="T57" fmla="*/ 22 h 194"/>
                <a:gd name="T58" fmla="*/ 48 w 166"/>
                <a:gd name="T59" fmla="*/ 18 h 194"/>
                <a:gd name="T60" fmla="*/ 46 w 166"/>
                <a:gd name="T61" fmla="*/ 10 h 194"/>
                <a:gd name="T62" fmla="*/ 50 w 166"/>
                <a:gd name="T63" fmla="*/ 2 h 194"/>
                <a:gd name="T64" fmla="*/ 60 w 166"/>
                <a:gd name="T65" fmla="*/ 0 h 194"/>
                <a:gd name="T66" fmla="*/ 108 w 166"/>
                <a:gd name="T67" fmla="*/ 0 h 194"/>
                <a:gd name="T68" fmla="*/ 118 w 166"/>
                <a:gd name="T69" fmla="*/ 2 h 194"/>
                <a:gd name="T70" fmla="*/ 122 w 166"/>
                <a:gd name="T71" fmla="*/ 10 h 194"/>
                <a:gd name="T72" fmla="*/ 120 w 166"/>
                <a:gd name="T73" fmla="*/ 18 h 194"/>
                <a:gd name="T74" fmla="*/ 114 w 166"/>
                <a:gd name="T75" fmla="*/ 24 h 194"/>
                <a:gd name="T76" fmla="*/ 114 w 166"/>
                <a:gd name="T77" fmla="*/ 60 h 194"/>
                <a:gd name="T78" fmla="*/ 118 w 166"/>
                <a:gd name="T79" fmla="*/ 80 h 194"/>
                <a:gd name="T80" fmla="*/ 126 w 166"/>
                <a:gd name="T81" fmla="*/ 100 h 194"/>
                <a:gd name="T82" fmla="*/ 164 w 166"/>
                <a:gd name="T83" fmla="*/ 170 h 194"/>
                <a:gd name="T84" fmla="*/ 164 w 166"/>
                <a:gd name="T85" fmla="*/ 186 h 194"/>
                <a:gd name="T86" fmla="*/ 158 w 166"/>
                <a:gd name="T87" fmla="*/ 192 h 194"/>
                <a:gd name="T88" fmla="*/ 150 w 166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6" h="194">
                  <a:moveTo>
                    <a:pt x="60" y="8"/>
                  </a:moveTo>
                  <a:lnTo>
                    <a:pt x="60" y="8"/>
                  </a:lnTo>
                  <a:lnTo>
                    <a:pt x="56" y="10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4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60" y="70"/>
                  </a:lnTo>
                  <a:lnTo>
                    <a:pt x="58" y="82"/>
                  </a:lnTo>
                  <a:lnTo>
                    <a:pt x="54" y="92"/>
                  </a:lnTo>
                  <a:lnTo>
                    <a:pt x="50" y="102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8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4" y="184"/>
                  </a:lnTo>
                  <a:lnTo>
                    <a:pt x="1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4" y="184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8" y="178"/>
                  </a:lnTo>
                  <a:lnTo>
                    <a:pt x="156" y="17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2" y="94"/>
                  </a:lnTo>
                  <a:lnTo>
                    <a:pt x="110" y="82"/>
                  </a:lnTo>
                  <a:lnTo>
                    <a:pt x="106" y="72"/>
                  </a:lnTo>
                  <a:lnTo>
                    <a:pt x="106" y="60"/>
                  </a:lnTo>
                  <a:lnTo>
                    <a:pt x="106" y="16"/>
                  </a:lnTo>
                  <a:lnTo>
                    <a:pt x="110" y="16"/>
                  </a:lnTo>
                  <a:lnTo>
                    <a:pt x="110" y="16"/>
                  </a:lnTo>
                  <a:lnTo>
                    <a:pt x="112" y="14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0"/>
                  </a:lnTo>
                  <a:lnTo>
                    <a:pt x="108" y="8"/>
                  </a:lnTo>
                  <a:lnTo>
                    <a:pt x="60" y="8"/>
                  </a:lnTo>
                  <a:close/>
                  <a:moveTo>
                    <a:pt x="150" y="194"/>
                  </a:moveTo>
                  <a:lnTo>
                    <a:pt x="18" y="194"/>
                  </a:lnTo>
                  <a:lnTo>
                    <a:pt x="18" y="194"/>
                  </a:lnTo>
                  <a:lnTo>
                    <a:pt x="10" y="192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0" y="178"/>
                  </a:lnTo>
                  <a:lnTo>
                    <a:pt x="2" y="170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46" y="90"/>
                  </a:lnTo>
                  <a:lnTo>
                    <a:pt x="50" y="80"/>
                  </a:lnTo>
                  <a:lnTo>
                    <a:pt x="52" y="70"/>
                  </a:lnTo>
                  <a:lnTo>
                    <a:pt x="52" y="60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18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6"/>
                  </a:lnTo>
                  <a:lnTo>
                    <a:pt x="50" y="2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20" y="6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4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16" y="70"/>
                  </a:lnTo>
                  <a:lnTo>
                    <a:pt x="118" y="80"/>
                  </a:lnTo>
                  <a:lnTo>
                    <a:pt x="120" y="90"/>
                  </a:lnTo>
                  <a:lnTo>
                    <a:pt x="126" y="100"/>
                  </a:lnTo>
                  <a:lnTo>
                    <a:pt x="164" y="170"/>
                  </a:lnTo>
                  <a:lnTo>
                    <a:pt x="164" y="170"/>
                  </a:lnTo>
                  <a:lnTo>
                    <a:pt x="166" y="178"/>
                  </a:lnTo>
                  <a:lnTo>
                    <a:pt x="164" y="186"/>
                  </a:lnTo>
                  <a:lnTo>
                    <a:pt x="164" y="186"/>
                  </a:lnTo>
                  <a:lnTo>
                    <a:pt x="158" y="192"/>
                  </a:lnTo>
                  <a:lnTo>
                    <a:pt x="150" y="194"/>
                  </a:lnTo>
                  <a:lnTo>
                    <a:pt x="150" y="194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3"/>
            <p:cNvSpPr>
              <a:spLocks noEditPoints="1"/>
            </p:cNvSpPr>
            <p:nvPr/>
          </p:nvSpPr>
          <p:spPr bwMode="auto">
            <a:xfrm>
              <a:off x="5535613" y="3363913"/>
              <a:ext cx="193675" cy="104775"/>
            </a:xfrm>
            <a:custGeom>
              <a:avLst/>
              <a:gdLst>
                <a:gd name="T0" fmla="*/ 78 w 122"/>
                <a:gd name="T1" fmla="*/ 58 h 66"/>
                <a:gd name="T2" fmla="*/ 78 w 122"/>
                <a:gd name="T3" fmla="*/ 58 h 66"/>
                <a:gd name="T4" fmla="*/ 76 w 122"/>
                <a:gd name="T5" fmla="*/ 56 h 66"/>
                <a:gd name="T6" fmla="*/ 74 w 122"/>
                <a:gd name="T7" fmla="*/ 52 h 66"/>
                <a:gd name="T8" fmla="*/ 74 w 122"/>
                <a:gd name="T9" fmla="*/ 52 h 66"/>
                <a:gd name="T10" fmla="*/ 76 w 122"/>
                <a:gd name="T11" fmla="*/ 50 h 66"/>
                <a:gd name="T12" fmla="*/ 78 w 122"/>
                <a:gd name="T13" fmla="*/ 48 h 66"/>
                <a:gd name="T14" fmla="*/ 78 w 122"/>
                <a:gd name="T15" fmla="*/ 48 h 66"/>
                <a:gd name="T16" fmla="*/ 82 w 122"/>
                <a:gd name="T17" fmla="*/ 50 h 66"/>
                <a:gd name="T18" fmla="*/ 84 w 122"/>
                <a:gd name="T19" fmla="*/ 52 h 66"/>
                <a:gd name="T20" fmla="*/ 84 w 122"/>
                <a:gd name="T21" fmla="*/ 52 h 66"/>
                <a:gd name="T22" fmla="*/ 82 w 122"/>
                <a:gd name="T23" fmla="*/ 56 h 66"/>
                <a:gd name="T24" fmla="*/ 78 w 122"/>
                <a:gd name="T25" fmla="*/ 58 h 66"/>
                <a:gd name="T26" fmla="*/ 78 w 122"/>
                <a:gd name="T27" fmla="*/ 58 h 66"/>
                <a:gd name="T28" fmla="*/ 68 w 122"/>
                <a:gd name="T29" fmla="*/ 16 h 66"/>
                <a:gd name="T30" fmla="*/ 68 w 122"/>
                <a:gd name="T31" fmla="*/ 16 h 66"/>
                <a:gd name="T32" fmla="*/ 70 w 122"/>
                <a:gd name="T33" fmla="*/ 14 h 66"/>
                <a:gd name="T34" fmla="*/ 72 w 122"/>
                <a:gd name="T35" fmla="*/ 12 h 66"/>
                <a:gd name="T36" fmla="*/ 72 w 122"/>
                <a:gd name="T37" fmla="*/ 12 h 66"/>
                <a:gd name="T38" fmla="*/ 76 w 122"/>
                <a:gd name="T39" fmla="*/ 14 h 66"/>
                <a:gd name="T40" fmla="*/ 78 w 122"/>
                <a:gd name="T41" fmla="*/ 16 h 66"/>
                <a:gd name="T42" fmla="*/ 78 w 122"/>
                <a:gd name="T43" fmla="*/ 16 h 66"/>
                <a:gd name="T44" fmla="*/ 76 w 122"/>
                <a:gd name="T45" fmla="*/ 20 h 66"/>
                <a:gd name="T46" fmla="*/ 72 w 122"/>
                <a:gd name="T47" fmla="*/ 22 h 66"/>
                <a:gd name="T48" fmla="*/ 72 w 122"/>
                <a:gd name="T49" fmla="*/ 22 h 66"/>
                <a:gd name="T50" fmla="*/ 70 w 122"/>
                <a:gd name="T51" fmla="*/ 20 h 66"/>
                <a:gd name="T52" fmla="*/ 68 w 122"/>
                <a:gd name="T53" fmla="*/ 16 h 66"/>
                <a:gd name="T54" fmla="*/ 68 w 122"/>
                <a:gd name="T55" fmla="*/ 16 h 66"/>
                <a:gd name="T56" fmla="*/ 38 w 122"/>
                <a:gd name="T57" fmla="*/ 40 h 66"/>
                <a:gd name="T58" fmla="*/ 38 w 122"/>
                <a:gd name="T59" fmla="*/ 40 h 66"/>
                <a:gd name="T60" fmla="*/ 36 w 122"/>
                <a:gd name="T61" fmla="*/ 40 h 66"/>
                <a:gd name="T62" fmla="*/ 34 w 122"/>
                <a:gd name="T63" fmla="*/ 36 h 66"/>
                <a:gd name="T64" fmla="*/ 34 w 122"/>
                <a:gd name="T65" fmla="*/ 36 h 66"/>
                <a:gd name="T66" fmla="*/ 36 w 122"/>
                <a:gd name="T67" fmla="*/ 32 h 66"/>
                <a:gd name="T68" fmla="*/ 38 w 122"/>
                <a:gd name="T69" fmla="*/ 32 h 66"/>
                <a:gd name="T70" fmla="*/ 38 w 122"/>
                <a:gd name="T71" fmla="*/ 32 h 66"/>
                <a:gd name="T72" fmla="*/ 42 w 122"/>
                <a:gd name="T73" fmla="*/ 32 h 66"/>
                <a:gd name="T74" fmla="*/ 44 w 122"/>
                <a:gd name="T75" fmla="*/ 36 h 66"/>
                <a:gd name="T76" fmla="*/ 44 w 122"/>
                <a:gd name="T77" fmla="*/ 36 h 66"/>
                <a:gd name="T78" fmla="*/ 42 w 122"/>
                <a:gd name="T79" fmla="*/ 40 h 66"/>
                <a:gd name="T80" fmla="*/ 38 w 122"/>
                <a:gd name="T81" fmla="*/ 40 h 66"/>
                <a:gd name="T82" fmla="*/ 38 w 122"/>
                <a:gd name="T83" fmla="*/ 40 h 66"/>
                <a:gd name="T84" fmla="*/ 120 w 122"/>
                <a:gd name="T85" fmla="*/ 52 h 66"/>
                <a:gd name="T86" fmla="*/ 120 w 122"/>
                <a:gd name="T87" fmla="*/ 52 h 66"/>
                <a:gd name="T88" fmla="*/ 92 w 122"/>
                <a:gd name="T89" fmla="*/ 0 h 66"/>
                <a:gd name="T90" fmla="*/ 32 w 122"/>
                <a:gd name="T91" fmla="*/ 0 h 66"/>
                <a:gd name="T92" fmla="*/ 32 w 122"/>
                <a:gd name="T93" fmla="*/ 0 h 66"/>
                <a:gd name="T94" fmla="*/ 4 w 122"/>
                <a:gd name="T95" fmla="*/ 52 h 66"/>
                <a:gd name="T96" fmla="*/ 4 w 122"/>
                <a:gd name="T97" fmla="*/ 52 h 66"/>
                <a:gd name="T98" fmla="*/ 2 w 122"/>
                <a:gd name="T99" fmla="*/ 58 h 66"/>
                <a:gd name="T100" fmla="*/ 0 w 122"/>
                <a:gd name="T101" fmla="*/ 62 h 66"/>
                <a:gd name="T102" fmla="*/ 2 w 122"/>
                <a:gd name="T103" fmla="*/ 64 h 66"/>
                <a:gd name="T104" fmla="*/ 6 w 122"/>
                <a:gd name="T105" fmla="*/ 66 h 66"/>
                <a:gd name="T106" fmla="*/ 116 w 122"/>
                <a:gd name="T107" fmla="*/ 66 h 66"/>
                <a:gd name="T108" fmla="*/ 116 w 122"/>
                <a:gd name="T109" fmla="*/ 66 h 66"/>
                <a:gd name="T110" fmla="*/ 120 w 122"/>
                <a:gd name="T111" fmla="*/ 64 h 66"/>
                <a:gd name="T112" fmla="*/ 122 w 122"/>
                <a:gd name="T113" fmla="*/ 62 h 66"/>
                <a:gd name="T114" fmla="*/ 122 w 122"/>
                <a:gd name="T115" fmla="*/ 58 h 66"/>
                <a:gd name="T116" fmla="*/ 120 w 122"/>
                <a:gd name="T117" fmla="*/ 52 h 66"/>
                <a:gd name="T118" fmla="*/ 120 w 122"/>
                <a:gd name="T11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66">
                  <a:moveTo>
                    <a:pt x="78" y="58"/>
                  </a:moveTo>
                  <a:lnTo>
                    <a:pt x="78" y="58"/>
                  </a:lnTo>
                  <a:lnTo>
                    <a:pt x="76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6" y="50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82" y="50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2" y="56"/>
                  </a:lnTo>
                  <a:lnTo>
                    <a:pt x="78" y="58"/>
                  </a:lnTo>
                  <a:lnTo>
                    <a:pt x="78" y="58"/>
                  </a:lnTo>
                  <a:close/>
                  <a:moveTo>
                    <a:pt x="68" y="16"/>
                  </a:moveTo>
                  <a:lnTo>
                    <a:pt x="68" y="16"/>
                  </a:lnTo>
                  <a:lnTo>
                    <a:pt x="70" y="14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6" y="2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0" y="20"/>
                  </a:lnTo>
                  <a:lnTo>
                    <a:pt x="68" y="16"/>
                  </a:lnTo>
                  <a:lnTo>
                    <a:pt x="68" y="16"/>
                  </a:lnTo>
                  <a:close/>
                  <a:moveTo>
                    <a:pt x="38" y="40"/>
                  </a:moveTo>
                  <a:lnTo>
                    <a:pt x="38" y="40"/>
                  </a:lnTo>
                  <a:lnTo>
                    <a:pt x="36" y="4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2" y="32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2" y="40"/>
                  </a:lnTo>
                  <a:lnTo>
                    <a:pt x="38" y="40"/>
                  </a:lnTo>
                  <a:lnTo>
                    <a:pt x="38" y="40"/>
                  </a:lnTo>
                  <a:close/>
                  <a:moveTo>
                    <a:pt x="120" y="52"/>
                  </a:moveTo>
                  <a:lnTo>
                    <a:pt x="120" y="52"/>
                  </a:lnTo>
                  <a:lnTo>
                    <a:pt x="9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2" y="58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0" y="64"/>
                  </a:lnTo>
                  <a:lnTo>
                    <a:pt x="122" y="62"/>
                  </a:lnTo>
                  <a:lnTo>
                    <a:pt x="122" y="58"/>
                  </a:lnTo>
                  <a:lnTo>
                    <a:pt x="120" y="52"/>
                  </a:lnTo>
                  <a:lnTo>
                    <a:pt x="120" y="52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4"/>
            <p:cNvSpPr>
              <a:spLocks noEditPoints="1"/>
            </p:cNvSpPr>
            <p:nvPr/>
          </p:nvSpPr>
          <p:spPr bwMode="auto">
            <a:xfrm>
              <a:off x="6996113" y="3170238"/>
              <a:ext cx="79375" cy="79375"/>
            </a:xfrm>
            <a:custGeom>
              <a:avLst/>
              <a:gdLst>
                <a:gd name="T0" fmla="*/ 26 w 50"/>
                <a:gd name="T1" fmla="*/ 36 h 50"/>
                <a:gd name="T2" fmla="*/ 26 w 50"/>
                <a:gd name="T3" fmla="*/ 36 h 50"/>
                <a:gd name="T4" fmla="*/ 20 w 50"/>
                <a:gd name="T5" fmla="*/ 36 h 50"/>
                <a:gd name="T6" fmla="*/ 16 w 50"/>
                <a:gd name="T7" fmla="*/ 34 h 50"/>
                <a:gd name="T8" fmla="*/ 14 w 50"/>
                <a:gd name="T9" fmla="*/ 30 h 50"/>
                <a:gd name="T10" fmla="*/ 14 w 50"/>
                <a:gd name="T11" fmla="*/ 24 h 50"/>
                <a:gd name="T12" fmla="*/ 14 w 50"/>
                <a:gd name="T13" fmla="*/ 24 h 50"/>
                <a:gd name="T14" fmla="*/ 14 w 50"/>
                <a:gd name="T15" fmla="*/ 20 h 50"/>
                <a:gd name="T16" fmla="*/ 16 w 50"/>
                <a:gd name="T17" fmla="*/ 16 h 50"/>
                <a:gd name="T18" fmla="*/ 20 w 50"/>
                <a:gd name="T19" fmla="*/ 12 h 50"/>
                <a:gd name="T20" fmla="*/ 26 w 50"/>
                <a:gd name="T21" fmla="*/ 12 h 50"/>
                <a:gd name="T22" fmla="*/ 26 w 50"/>
                <a:gd name="T23" fmla="*/ 12 h 50"/>
                <a:gd name="T24" fmla="*/ 30 w 50"/>
                <a:gd name="T25" fmla="*/ 12 h 50"/>
                <a:gd name="T26" fmla="*/ 34 w 50"/>
                <a:gd name="T27" fmla="*/ 16 h 50"/>
                <a:gd name="T28" fmla="*/ 38 w 50"/>
                <a:gd name="T29" fmla="*/ 20 h 50"/>
                <a:gd name="T30" fmla="*/ 38 w 50"/>
                <a:gd name="T31" fmla="*/ 24 h 50"/>
                <a:gd name="T32" fmla="*/ 38 w 50"/>
                <a:gd name="T33" fmla="*/ 24 h 50"/>
                <a:gd name="T34" fmla="*/ 38 w 50"/>
                <a:gd name="T35" fmla="*/ 30 h 50"/>
                <a:gd name="T36" fmla="*/ 34 w 50"/>
                <a:gd name="T37" fmla="*/ 34 h 50"/>
                <a:gd name="T38" fmla="*/ 30 w 50"/>
                <a:gd name="T39" fmla="*/ 36 h 50"/>
                <a:gd name="T40" fmla="*/ 26 w 50"/>
                <a:gd name="T41" fmla="*/ 36 h 50"/>
                <a:gd name="T42" fmla="*/ 26 w 50"/>
                <a:gd name="T43" fmla="*/ 36 h 50"/>
                <a:gd name="T44" fmla="*/ 50 w 50"/>
                <a:gd name="T45" fmla="*/ 24 h 50"/>
                <a:gd name="T46" fmla="*/ 50 w 50"/>
                <a:gd name="T47" fmla="*/ 24 h 50"/>
                <a:gd name="T48" fmla="*/ 48 w 50"/>
                <a:gd name="T49" fmla="*/ 14 h 50"/>
                <a:gd name="T50" fmla="*/ 44 w 50"/>
                <a:gd name="T51" fmla="*/ 6 h 50"/>
                <a:gd name="T52" fmla="*/ 36 w 50"/>
                <a:gd name="T53" fmla="*/ 2 h 50"/>
                <a:gd name="T54" fmla="*/ 26 w 50"/>
                <a:gd name="T55" fmla="*/ 0 h 50"/>
                <a:gd name="T56" fmla="*/ 26 w 50"/>
                <a:gd name="T57" fmla="*/ 0 h 50"/>
                <a:gd name="T58" fmla="*/ 16 w 50"/>
                <a:gd name="T59" fmla="*/ 2 h 50"/>
                <a:gd name="T60" fmla="*/ 8 w 50"/>
                <a:gd name="T61" fmla="*/ 6 h 50"/>
                <a:gd name="T62" fmla="*/ 2 w 50"/>
                <a:gd name="T63" fmla="*/ 14 h 50"/>
                <a:gd name="T64" fmla="*/ 0 w 50"/>
                <a:gd name="T65" fmla="*/ 24 h 50"/>
                <a:gd name="T66" fmla="*/ 0 w 50"/>
                <a:gd name="T67" fmla="*/ 24 h 50"/>
                <a:gd name="T68" fmla="*/ 2 w 50"/>
                <a:gd name="T69" fmla="*/ 32 h 50"/>
                <a:gd name="T70" fmla="*/ 6 w 50"/>
                <a:gd name="T71" fmla="*/ 38 h 50"/>
                <a:gd name="T72" fmla="*/ 10 w 50"/>
                <a:gd name="T73" fmla="*/ 44 h 50"/>
                <a:gd name="T74" fmla="*/ 18 w 50"/>
                <a:gd name="T75" fmla="*/ 48 h 50"/>
                <a:gd name="T76" fmla="*/ 18 w 50"/>
                <a:gd name="T77" fmla="*/ 48 h 50"/>
                <a:gd name="T78" fmla="*/ 26 w 50"/>
                <a:gd name="T79" fmla="*/ 50 h 50"/>
                <a:gd name="T80" fmla="*/ 26 w 50"/>
                <a:gd name="T81" fmla="*/ 50 h 50"/>
                <a:gd name="T82" fmla="*/ 34 w 50"/>
                <a:gd name="T83" fmla="*/ 48 h 50"/>
                <a:gd name="T84" fmla="*/ 34 w 50"/>
                <a:gd name="T85" fmla="*/ 48 h 50"/>
                <a:gd name="T86" fmla="*/ 40 w 50"/>
                <a:gd name="T87" fmla="*/ 44 h 50"/>
                <a:gd name="T88" fmla="*/ 46 w 50"/>
                <a:gd name="T89" fmla="*/ 38 h 50"/>
                <a:gd name="T90" fmla="*/ 50 w 50"/>
                <a:gd name="T91" fmla="*/ 32 h 50"/>
                <a:gd name="T92" fmla="*/ 50 w 50"/>
                <a:gd name="T93" fmla="*/ 24 h 50"/>
                <a:gd name="T94" fmla="*/ 50 w 50"/>
                <a:gd name="T95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50">
                  <a:moveTo>
                    <a:pt x="26" y="36"/>
                  </a:moveTo>
                  <a:lnTo>
                    <a:pt x="26" y="36"/>
                  </a:lnTo>
                  <a:lnTo>
                    <a:pt x="20" y="36"/>
                  </a:lnTo>
                  <a:lnTo>
                    <a:pt x="16" y="34"/>
                  </a:lnTo>
                  <a:lnTo>
                    <a:pt x="14" y="3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close/>
                  <a:moveTo>
                    <a:pt x="50" y="24"/>
                  </a:moveTo>
                  <a:lnTo>
                    <a:pt x="50" y="24"/>
                  </a:lnTo>
                  <a:lnTo>
                    <a:pt x="48" y="14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40" y="44"/>
                  </a:lnTo>
                  <a:lnTo>
                    <a:pt x="46" y="38"/>
                  </a:lnTo>
                  <a:lnTo>
                    <a:pt x="50" y="32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5"/>
            <p:cNvSpPr>
              <a:spLocks/>
            </p:cNvSpPr>
            <p:nvPr/>
          </p:nvSpPr>
          <p:spPr bwMode="auto">
            <a:xfrm>
              <a:off x="6894513" y="3344863"/>
              <a:ext cx="50800" cy="47625"/>
            </a:xfrm>
            <a:custGeom>
              <a:avLst/>
              <a:gdLst>
                <a:gd name="T0" fmla="*/ 20 w 32"/>
                <a:gd name="T1" fmla="*/ 0 h 30"/>
                <a:gd name="T2" fmla="*/ 10 w 32"/>
                <a:gd name="T3" fmla="*/ 12 h 30"/>
                <a:gd name="T4" fmla="*/ 0 w 32"/>
                <a:gd name="T5" fmla="*/ 26 h 30"/>
                <a:gd name="T6" fmla="*/ 16 w 32"/>
                <a:gd name="T7" fmla="*/ 28 h 30"/>
                <a:gd name="T8" fmla="*/ 32 w 32"/>
                <a:gd name="T9" fmla="*/ 30 h 30"/>
                <a:gd name="T10" fmla="*/ 26 w 32"/>
                <a:gd name="T11" fmla="*/ 14 h 30"/>
                <a:gd name="T12" fmla="*/ 20 w 3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20" y="0"/>
                  </a:moveTo>
                  <a:lnTo>
                    <a:pt x="10" y="12"/>
                  </a:lnTo>
                  <a:lnTo>
                    <a:pt x="0" y="26"/>
                  </a:lnTo>
                  <a:lnTo>
                    <a:pt x="16" y="28"/>
                  </a:lnTo>
                  <a:lnTo>
                    <a:pt x="32" y="30"/>
                  </a:lnTo>
                  <a:lnTo>
                    <a:pt x="26" y="1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6"/>
            <p:cNvSpPr>
              <a:spLocks/>
            </p:cNvSpPr>
            <p:nvPr/>
          </p:nvSpPr>
          <p:spPr bwMode="auto">
            <a:xfrm>
              <a:off x="7129463" y="3344863"/>
              <a:ext cx="50800" cy="47625"/>
            </a:xfrm>
            <a:custGeom>
              <a:avLst/>
              <a:gdLst>
                <a:gd name="T0" fmla="*/ 32 w 32"/>
                <a:gd name="T1" fmla="*/ 26 h 30"/>
                <a:gd name="T2" fmla="*/ 22 w 32"/>
                <a:gd name="T3" fmla="*/ 12 h 30"/>
                <a:gd name="T4" fmla="*/ 12 w 32"/>
                <a:gd name="T5" fmla="*/ 0 h 30"/>
                <a:gd name="T6" fmla="*/ 6 w 32"/>
                <a:gd name="T7" fmla="*/ 14 h 30"/>
                <a:gd name="T8" fmla="*/ 0 w 32"/>
                <a:gd name="T9" fmla="*/ 30 h 30"/>
                <a:gd name="T10" fmla="*/ 16 w 32"/>
                <a:gd name="T11" fmla="*/ 28 h 30"/>
                <a:gd name="T12" fmla="*/ 32 w 32"/>
                <a:gd name="T1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32" y="26"/>
                  </a:moveTo>
                  <a:lnTo>
                    <a:pt x="22" y="12"/>
                  </a:lnTo>
                  <a:lnTo>
                    <a:pt x="12" y="0"/>
                  </a:lnTo>
                  <a:lnTo>
                    <a:pt x="6" y="14"/>
                  </a:lnTo>
                  <a:lnTo>
                    <a:pt x="0" y="30"/>
                  </a:lnTo>
                  <a:lnTo>
                    <a:pt x="16" y="28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7"/>
            <p:cNvSpPr>
              <a:spLocks/>
            </p:cNvSpPr>
            <p:nvPr/>
          </p:nvSpPr>
          <p:spPr bwMode="auto">
            <a:xfrm>
              <a:off x="6904038" y="3255963"/>
              <a:ext cx="266700" cy="241300"/>
            </a:xfrm>
            <a:custGeom>
              <a:avLst/>
              <a:gdLst>
                <a:gd name="T0" fmla="*/ 168 w 168"/>
                <a:gd name="T1" fmla="*/ 96 h 152"/>
                <a:gd name="T2" fmla="*/ 158 w 168"/>
                <a:gd name="T3" fmla="*/ 88 h 152"/>
                <a:gd name="T4" fmla="*/ 152 w 168"/>
                <a:gd name="T5" fmla="*/ 90 h 152"/>
                <a:gd name="T6" fmla="*/ 142 w 168"/>
                <a:gd name="T7" fmla="*/ 100 h 152"/>
                <a:gd name="T8" fmla="*/ 132 w 168"/>
                <a:gd name="T9" fmla="*/ 104 h 152"/>
                <a:gd name="T10" fmla="*/ 106 w 168"/>
                <a:gd name="T11" fmla="*/ 106 h 152"/>
                <a:gd name="T12" fmla="*/ 98 w 168"/>
                <a:gd name="T13" fmla="*/ 100 h 152"/>
                <a:gd name="T14" fmla="*/ 96 w 168"/>
                <a:gd name="T15" fmla="*/ 70 h 152"/>
                <a:gd name="T16" fmla="*/ 114 w 168"/>
                <a:gd name="T17" fmla="*/ 22 h 152"/>
                <a:gd name="T18" fmla="*/ 118 w 168"/>
                <a:gd name="T19" fmla="*/ 20 h 152"/>
                <a:gd name="T20" fmla="*/ 120 w 168"/>
                <a:gd name="T21" fmla="*/ 14 h 152"/>
                <a:gd name="T22" fmla="*/ 118 w 168"/>
                <a:gd name="T23" fmla="*/ 10 h 152"/>
                <a:gd name="T24" fmla="*/ 92 w 168"/>
                <a:gd name="T25" fmla="*/ 8 h 152"/>
                <a:gd name="T26" fmla="*/ 92 w 168"/>
                <a:gd name="T27" fmla="*/ 0 h 152"/>
                <a:gd name="T28" fmla="*/ 84 w 168"/>
                <a:gd name="T29" fmla="*/ 0 h 152"/>
                <a:gd name="T30" fmla="*/ 76 w 168"/>
                <a:gd name="T31" fmla="*/ 0 h 152"/>
                <a:gd name="T32" fmla="*/ 74 w 168"/>
                <a:gd name="T33" fmla="*/ 8 h 152"/>
                <a:gd name="T34" fmla="*/ 54 w 168"/>
                <a:gd name="T35" fmla="*/ 8 h 152"/>
                <a:gd name="T36" fmla="*/ 48 w 168"/>
                <a:gd name="T37" fmla="*/ 14 h 152"/>
                <a:gd name="T38" fmla="*/ 48 w 168"/>
                <a:gd name="T39" fmla="*/ 16 h 152"/>
                <a:gd name="T40" fmla="*/ 54 w 168"/>
                <a:gd name="T41" fmla="*/ 22 h 152"/>
                <a:gd name="T42" fmla="*/ 74 w 168"/>
                <a:gd name="T43" fmla="*/ 22 h 152"/>
                <a:gd name="T44" fmla="*/ 70 w 168"/>
                <a:gd name="T45" fmla="*/ 100 h 152"/>
                <a:gd name="T46" fmla="*/ 66 w 168"/>
                <a:gd name="T47" fmla="*/ 104 h 152"/>
                <a:gd name="T48" fmla="*/ 50 w 168"/>
                <a:gd name="T49" fmla="*/ 106 h 152"/>
                <a:gd name="T50" fmla="*/ 24 w 168"/>
                <a:gd name="T51" fmla="*/ 100 h 152"/>
                <a:gd name="T52" fmla="*/ 20 w 168"/>
                <a:gd name="T53" fmla="*/ 96 h 152"/>
                <a:gd name="T54" fmla="*/ 10 w 168"/>
                <a:gd name="T55" fmla="*/ 88 h 152"/>
                <a:gd name="T56" fmla="*/ 2 w 168"/>
                <a:gd name="T57" fmla="*/ 88 h 152"/>
                <a:gd name="T58" fmla="*/ 0 w 168"/>
                <a:gd name="T59" fmla="*/ 96 h 152"/>
                <a:gd name="T60" fmla="*/ 2 w 168"/>
                <a:gd name="T61" fmla="*/ 106 h 152"/>
                <a:gd name="T62" fmla="*/ 16 w 168"/>
                <a:gd name="T63" fmla="*/ 120 h 152"/>
                <a:gd name="T64" fmla="*/ 24 w 168"/>
                <a:gd name="T65" fmla="*/ 126 h 152"/>
                <a:gd name="T66" fmla="*/ 36 w 168"/>
                <a:gd name="T67" fmla="*/ 128 h 152"/>
                <a:gd name="T68" fmla="*/ 70 w 168"/>
                <a:gd name="T69" fmla="*/ 142 h 152"/>
                <a:gd name="T70" fmla="*/ 80 w 168"/>
                <a:gd name="T71" fmla="*/ 150 h 152"/>
                <a:gd name="T72" fmla="*/ 88 w 168"/>
                <a:gd name="T73" fmla="*/ 150 h 152"/>
                <a:gd name="T74" fmla="*/ 96 w 168"/>
                <a:gd name="T75" fmla="*/ 142 h 152"/>
                <a:gd name="T76" fmla="*/ 132 w 168"/>
                <a:gd name="T77" fmla="*/ 128 h 152"/>
                <a:gd name="T78" fmla="*/ 142 w 168"/>
                <a:gd name="T79" fmla="*/ 126 h 152"/>
                <a:gd name="T80" fmla="*/ 152 w 168"/>
                <a:gd name="T81" fmla="*/ 120 h 152"/>
                <a:gd name="T82" fmla="*/ 166 w 168"/>
                <a:gd name="T83" fmla="*/ 106 h 152"/>
                <a:gd name="T84" fmla="*/ 168 w 168"/>
                <a:gd name="T8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8" h="152">
                  <a:moveTo>
                    <a:pt x="168" y="96"/>
                  </a:moveTo>
                  <a:lnTo>
                    <a:pt x="168" y="96"/>
                  </a:lnTo>
                  <a:lnTo>
                    <a:pt x="166" y="88"/>
                  </a:lnTo>
                  <a:lnTo>
                    <a:pt x="158" y="8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8" y="96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32" y="104"/>
                  </a:lnTo>
                  <a:lnTo>
                    <a:pt x="118" y="106"/>
                  </a:lnTo>
                  <a:lnTo>
                    <a:pt x="106" y="106"/>
                  </a:lnTo>
                  <a:lnTo>
                    <a:pt x="100" y="104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6" y="70"/>
                  </a:lnTo>
                  <a:lnTo>
                    <a:pt x="94" y="22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8" y="20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4"/>
                  </a:lnTo>
                  <a:lnTo>
                    <a:pt x="118" y="10"/>
                  </a:lnTo>
                  <a:lnTo>
                    <a:pt x="114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4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0" y="10"/>
                  </a:lnTo>
                  <a:lnTo>
                    <a:pt x="48" y="14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0" y="20"/>
                  </a:lnTo>
                  <a:lnTo>
                    <a:pt x="54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2" y="70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104"/>
                  </a:lnTo>
                  <a:lnTo>
                    <a:pt x="62" y="106"/>
                  </a:lnTo>
                  <a:lnTo>
                    <a:pt x="50" y="106"/>
                  </a:lnTo>
                  <a:lnTo>
                    <a:pt x="34" y="104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0" y="96"/>
                  </a:lnTo>
                  <a:lnTo>
                    <a:pt x="16" y="90"/>
                  </a:lnTo>
                  <a:lnTo>
                    <a:pt x="10" y="88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6" y="114"/>
                  </a:lnTo>
                  <a:lnTo>
                    <a:pt x="16" y="120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36"/>
                  </a:lnTo>
                  <a:lnTo>
                    <a:pt x="70" y="142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84" y="152"/>
                  </a:lnTo>
                  <a:lnTo>
                    <a:pt x="88" y="150"/>
                  </a:lnTo>
                  <a:lnTo>
                    <a:pt x="88" y="150"/>
                  </a:lnTo>
                  <a:lnTo>
                    <a:pt x="96" y="142"/>
                  </a:lnTo>
                  <a:lnTo>
                    <a:pt x="108" y="136"/>
                  </a:lnTo>
                  <a:lnTo>
                    <a:pt x="132" y="128"/>
                  </a:lnTo>
                  <a:lnTo>
                    <a:pt x="132" y="128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52" y="120"/>
                  </a:lnTo>
                  <a:lnTo>
                    <a:pt x="160" y="114"/>
                  </a:lnTo>
                  <a:lnTo>
                    <a:pt x="166" y="106"/>
                  </a:lnTo>
                  <a:lnTo>
                    <a:pt x="168" y="102"/>
                  </a:lnTo>
                  <a:lnTo>
                    <a:pt x="168" y="96"/>
                  </a:lnTo>
                  <a:lnTo>
                    <a:pt x="168" y="9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8"/>
            <p:cNvSpPr>
              <a:spLocks/>
            </p:cNvSpPr>
            <p:nvPr/>
          </p:nvSpPr>
          <p:spPr bwMode="auto">
            <a:xfrm>
              <a:off x="8370888" y="3192463"/>
              <a:ext cx="139700" cy="146050"/>
            </a:xfrm>
            <a:custGeom>
              <a:avLst/>
              <a:gdLst>
                <a:gd name="T0" fmla="*/ 88 w 88"/>
                <a:gd name="T1" fmla="*/ 44 h 92"/>
                <a:gd name="T2" fmla="*/ 88 w 88"/>
                <a:gd name="T3" fmla="*/ 44 h 92"/>
                <a:gd name="T4" fmla="*/ 86 w 88"/>
                <a:gd name="T5" fmla="*/ 52 h 92"/>
                <a:gd name="T6" fmla="*/ 84 w 88"/>
                <a:gd name="T7" fmla="*/ 60 h 92"/>
                <a:gd name="T8" fmla="*/ 80 w 88"/>
                <a:gd name="T9" fmla="*/ 68 h 92"/>
                <a:gd name="T10" fmla="*/ 74 w 88"/>
                <a:gd name="T11" fmla="*/ 76 h 92"/>
                <a:gd name="T12" fmla="*/ 68 w 88"/>
                <a:gd name="T13" fmla="*/ 82 h 92"/>
                <a:gd name="T14" fmla="*/ 60 w 88"/>
                <a:gd name="T15" fmla="*/ 88 h 92"/>
                <a:gd name="T16" fmla="*/ 52 w 88"/>
                <a:gd name="T17" fmla="*/ 90 h 92"/>
                <a:gd name="T18" fmla="*/ 44 w 88"/>
                <a:gd name="T19" fmla="*/ 92 h 92"/>
                <a:gd name="T20" fmla="*/ 44 w 88"/>
                <a:gd name="T21" fmla="*/ 92 h 92"/>
                <a:gd name="T22" fmla="*/ 36 w 88"/>
                <a:gd name="T23" fmla="*/ 90 h 92"/>
                <a:gd name="T24" fmla="*/ 28 w 88"/>
                <a:gd name="T25" fmla="*/ 88 h 92"/>
                <a:gd name="T26" fmla="*/ 20 w 88"/>
                <a:gd name="T27" fmla="*/ 82 h 92"/>
                <a:gd name="T28" fmla="*/ 14 w 88"/>
                <a:gd name="T29" fmla="*/ 76 h 92"/>
                <a:gd name="T30" fmla="*/ 8 w 88"/>
                <a:gd name="T31" fmla="*/ 68 h 92"/>
                <a:gd name="T32" fmla="*/ 4 w 88"/>
                <a:gd name="T33" fmla="*/ 60 h 92"/>
                <a:gd name="T34" fmla="*/ 2 w 88"/>
                <a:gd name="T35" fmla="*/ 52 h 92"/>
                <a:gd name="T36" fmla="*/ 0 w 88"/>
                <a:gd name="T37" fmla="*/ 44 h 92"/>
                <a:gd name="T38" fmla="*/ 0 w 88"/>
                <a:gd name="T39" fmla="*/ 44 h 92"/>
                <a:gd name="T40" fmla="*/ 2 w 88"/>
                <a:gd name="T41" fmla="*/ 34 h 92"/>
                <a:gd name="T42" fmla="*/ 4 w 88"/>
                <a:gd name="T43" fmla="*/ 26 h 92"/>
                <a:gd name="T44" fmla="*/ 8 w 88"/>
                <a:gd name="T45" fmla="*/ 18 h 92"/>
                <a:gd name="T46" fmla="*/ 14 w 88"/>
                <a:gd name="T47" fmla="*/ 12 h 92"/>
                <a:gd name="T48" fmla="*/ 20 w 88"/>
                <a:gd name="T49" fmla="*/ 8 h 92"/>
                <a:gd name="T50" fmla="*/ 28 w 88"/>
                <a:gd name="T51" fmla="*/ 4 h 92"/>
                <a:gd name="T52" fmla="*/ 36 w 88"/>
                <a:gd name="T53" fmla="*/ 0 h 92"/>
                <a:gd name="T54" fmla="*/ 44 w 88"/>
                <a:gd name="T55" fmla="*/ 0 h 92"/>
                <a:gd name="T56" fmla="*/ 44 w 88"/>
                <a:gd name="T57" fmla="*/ 0 h 92"/>
                <a:gd name="T58" fmla="*/ 52 w 88"/>
                <a:gd name="T59" fmla="*/ 0 h 92"/>
                <a:gd name="T60" fmla="*/ 60 w 88"/>
                <a:gd name="T61" fmla="*/ 4 h 92"/>
                <a:gd name="T62" fmla="*/ 68 w 88"/>
                <a:gd name="T63" fmla="*/ 8 h 92"/>
                <a:gd name="T64" fmla="*/ 74 w 88"/>
                <a:gd name="T65" fmla="*/ 12 h 92"/>
                <a:gd name="T66" fmla="*/ 80 w 88"/>
                <a:gd name="T67" fmla="*/ 18 h 92"/>
                <a:gd name="T68" fmla="*/ 84 w 88"/>
                <a:gd name="T69" fmla="*/ 26 h 92"/>
                <a:gd name="T70" fmla="*/ 86 w 88"/>
                <a:gd name="T71" fmla="*/ 34 h 92"/>
                <a:gd name="T72" fmla="*/ 88 w 88"/>
                <a:gd name="T73" fmla="*/ 44 h 92"/>
                <a:gd name="T74" fmla="*/ 88 w 88"/>
                <a:gd name="T75" fmla="*/ 4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92">
                  <a:moveTo>
                    <a:pt x="88" y="44"/>
                  </a:moveTo>
                  <a:lnTo>
                    <a:pt x="88" y="44"/>
                  </a:lnTo>
                  <a:lnTo>
                    <a:pt x="86" y="52"/>
                  </a:lnTo>
                  <a:lnTo>
                    <a:pt x="84" y="60"/>
                  </a:lnTo>
                  <a:lnTo>
                    <a:pt x="80" y="68"/>
                  </a:lnTo>
                  <a:lnTo>
                    <a:pt x="74" y="76"/>
                  </a:lnTo>
                  <a:lnTo>
                    <a:pt x="68" y="82"/>
                  </a:lnTo>
                  <a:lnTo>
                    <a:pt x="60" y="88"/>
                  </a:lnTo>
                  <a:lnTo>
                    <a:pt x="52" y="90"/>
                  </a:lnTo>
                  <a:lnTo>
                    <a:pt x="44" y="92"/>
                  </a:lnTo>
                  <a:lnTo>
                    <a:pt x="44" y="92"/>
                  </a:lnTo>
                  <a:lnTo>
                    <a:pt x="36" y="90"/>
                  </a:lnTo>
                  <a:lnTo>
                    <a:pt x="28" y="88"/>
                  </a:lnTo>
                  <a:lnTo>
                    <a:pt x="20" y="82"/>
                  </a:lnTo>
                  <a:lnTo>
                    <a:pt x="14" y="76"/>
                  </a:lnTo>
                  <a:lnTo>
                    <a:pt x="8" y="68"/>
                  </a:lnTo>
                  <a:lnTo>
                    <a:pt x="4" y="60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8" y="18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4"/>
                  </a:lnTo>
                  <a:lnTo>
                    <a:pt x="68" y="8"/>
                  </a:lnTo>
                  <a:lnTo>
                    <a:pt x="74" y="12"/>
                  </a:lnTo>
                  <a:lnTo>
                    <a:pt x="80" y="18"/>
                  </a:lnTo>
                  <a:lnTo>
                    <a:pt x="84" y="26"/>
                  </a:lnTo>
                  <a:lnTo>
                    <a:pt x="86" y="34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9"/>
            <p:cNvSpPr>
              <a:spLocks/>
            </p:cNvSpPr>
            <p:nvPr/>
          </p:nvSpPr>
          <p:spPr bwMode="auto">
            <a:xfrm>
              <a:off x="8320088" y="3351213"/>
              <a:ext cx="241300" cy="158750"/>
            </a:xfrm>
            <a:custGeom>
              <a:avLst/>
              <a:gdLst>
                <a:gd name="T0" fmla="*/ 138 w 152"/>
                <a:gd name="T1" fmla="*/ 100 h 100"/>
                <a:gd name="T2" fmla="*/ 138 w 152"/>
                <a:gd name="T3" fmla="*/ 100 h 100"/>
                <a:gd name="T4" fmla="*/ 142 w 152"/>
                <a:gd name="T5" fmla="*/ 98 h 100"/>
                <a:gd name="T6" fmla="*/ 148 w 152"/>
                <a:gd name="T7" fmla="*/ 96 h 100"/>
                <a:gd name="T8" fmla="*/ 150 w 152"/>
                <a:gd name="T9" fmla="*/ 92 h 100"/>
                <a:gd name="T10" fmla="*/ 152 w 152"/>
                <a:gd name="T11" fmla="*/ 86 h 100"/>
                <a:gd name="T12" fmla="*/ 152 w 152"/>
                <a:gd name="T13" fmla="*/ 76 h 100"/>
                <a:gd name="T14" fmla="*/ 152 w 152"/>
                <a:gd name="T15" fmla="*/ 76 h 100"/>
                <a:gd name="T16" fmla="*/ 150 w 152"/>
                <a:gd name="T17" fmla="*/ 64 h 100"/>
                <a:gd name="T18" fmla="*/ 148 w 152"/>
                <a:gd name="T19" fmla="*/ 50 h 100"/>
                <a:gd name="T20" fmla="*/ 142 w 152"/>
                <a:gd name="T21" fmla="*/ 38 h 100"/>
                <a:gd name="T22" fmla="*/ 134 w 152"/>
                <a:gd name="T23" fmla="*/ 26 h 100"/>
                <a:gd name="T24" fmla="*/ 124 w 152"/>
                <a:gd name="T25" fmla="*/ 16 h 100"/>
                <a:gd name="T26" fmla="*/ 110 w 152"/>
                <a:gd name="T27" fmla="*/ 6 h 100"/>
                <a:gd name="T28" fmla="*/ 94 w 152"/>
                <a:gd name="T29" fmla="*/ 2 h 100"/>
                <a:gd name="T30" fmla="*/ 76 w 152"/>
                <a:gd name="T31" fmla="*/ 0 h 100"/>
                <a:gd name="T32" fmla="*/ 76 w 152"/>
                <a:gd name="T33" fmla="*/ 0 h 100"/>
                <a:gd name="T34" fmla="*/ 58 w 152"/>
                <a:gd name="T35" fmla="*/ 2 h 100"/>
                <a:gd name="T36" fmla="*/ 42 w 152"/>
                <a:gd name="T37" fmla="*/ 6 h 100"/>
                <a:gd name="T38" fmla="*/ 30 w 152"/>
                <a:gd name="T39" fmla="*/ 14 h 100"/>
                <a:gd name="T40" fmla="*/ 20 w 152"/>
                <a:gd name="T41" fmla="*/ 24 h 100"/>
                <a:gd name="T42" fmla="*/ 10 w 152"/>
                <a:gd name="T43" fmla="*/ 36 h 100"/>
                <a:gd name="T44" fmla="*/ 6 w 152"/>
                <a:gd name="T45" fmla="*/ 50 h 100"/>
                <a:gd name="T46" fmla="*/ 2 w 152"/>
                <a:gd name="T47" fmla="*/ 62 h 100"/>
                <a:gd name="T48" fmla="*/ 0 w 152"/>
                <a:gd name="T49" fmla="*/ 74 h 100"/>
                <a:gd name="T50" fmla="*/ 0 w 152"/>
                <a:gd name="T51" fmla="*/ 86 h 100"/>
                <a:gd name="T52" fmla="*/ 0 w 152"/>
                <a:gd name="T53" fmla="*/ 86 h 100"/>
                <a:gd name="T54" fmla="*/ 2 w 152"/>
                <a:gd name="T55" fmla="*/ 92 h 100"/>
                <a:gd name="T56" fmla="*/ 4 w 152"/>
                <a:gd name="T57" fmla="*/ 96 h 100"/>
                <a:gd name="T58" fmla="*/ 10 w 152"/>
                <a:gd name="T59" fmla="*/ 98 h 100"/>
                <a:gd name="T60" fmla="*/ 14 w 152"/>
                <a:gd name="T61" fmla="*/ 100 h 100"/>
                <a:gd name="T62" fmla="*/ 138 w 152"/>
                <a:gd name="T6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100">
                  <a:moveTo>
                    <a:pt x="138" y="100"/>
                  </a:moveTo>
                  <a:lnTo>
                    <a:pt x="138" y="100"/>
                  </a:lnTo>
                  <a:lnTo>
                    <a:pt x="142" y="98"/>
                  </a:lnTo>
                  <a:lnTo>
                    <a:pt x="148" y="96"/>
                  </a:lnTo>
                  <a:lnTo>
                    <a:pt x="150" y="92"/>
                  </a:lnTo>
                  <a:lnTo>
                    <a:pt x="152" y="8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0" y="64"/>
                  </a:lnTo>
                  <a:lnTo>
                    <a:pt x="148" y="50"/>
                  </a:lnTo>
                  <a:lnTo>
                    <a:pt x="142" y="38"/>
                  </a:lnTo>
                  <a:lnTo>
                    <a:pt x="134" y="26"/>
                  </a:lnTo>
                  <a:lnTo>
                    <a:pt x="124" y="16"/>
                  </a:lnTo>
                  <a:lnTo>
                    <a:pt x="110" y="6"/>
                  </a:lnTo>
                  <a:lnTo>
                    <a:pt x="94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58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20" y="24"/>
                  </a:lnTo>
                  <a:lnTo>
                    <a:pt x="10" y="36"/>
                  </a:lnTo>
                  <a:lnTo>
                    <a:pt x="6" y="50"/>
                  </a:lnTo>
                  <a:lnTo>
                    <a:pt x="2" y="6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2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38" y="10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0"/>
            <p:cNvSpPr>
              <a:spLocks/>
            </p:cNvSpPr>
            <p:nvPr/>
          </p:nvSpPr>
          <p:spPr bwMode="auto">
            <a:xfrm>
              <a:off x="8247063" y="3233738"/>
              <a:ext cx="98425" cy="107950"/>
            </a:xfrm>
            <a:custGeom>
              <a:avLst/>
              <a:gdLst>
                <a:gd name="T0" fmla="*/ 62 w 62"/>
                <a:gd name="T1" fmla="*/ 32 h 68"/>
                <a:gd name="T2" fmla="*/ 62 w 62"/>
                <a:gd name="T3" fmla="*/ 32 h 68"/>
                <a:gd name="T4" fmla="*/ 62 w 62"/>
                <a:gd name="T5" fmla="*/ 38 h 68"/>
                <a:gd name="T6" fmla="*/ 60 w 62"/>
                <a:gd name="T7" fmla="*/ 44 h 68"/>
                <a:gd name="T8" fmla="*/ 54 w 62"/>
                <a:gd name="T9" fmla="*/ 56 h 68"/>
                <a:gd name="T10" fmla="*/ 48 w 62"/>
                <a:gd name="T11" fmla="*/ 62 h 68"/>
                <a:gd name="T12" fmla="*/ 44 w 62"/>
                <a:gd name="T13" fmla="*/ 66 h 68"/>
                <a:gd name="T14" fmla="*/ 38 w 62"/>
                <a:gd name="T15" fmla="*/ 68 h 68"/>
                <a:gd name="T16" fmla="*/ 30 w 62"/>
                <a:gd name="T17" fmla="*/ 68 h 68"/>
                <a:gd name="T18" fmla="*/ 30 w 62"/>
                <a:gd name="T19" fmla="*/ 68 h 68"/>
                <a:gd name="T20" fmla="*/ 24 w 62"/>
                <a:gd name="T21" fmla="*/ 68 h 68"/>
                <a:gd name="T22" fmla="*/ 18 w 62"/>
                <a:gd name="T23" fmla="*/ 66 h 68"/>
                <a:gd name="T24" fmla="*/ 14 w 62"/>
                <a:gd name="T25" fmla="*/ 62 h 68"/>
                <a:gd name="T26" fmla="*/ 8 w 62"/>
                <a:gd name="T27" fmla="*/ 56 h 68"/>
                <a:gd name="T28" fmla="*/ 2 w 62"/>
                <a:gd name="T29" fmla="*/ 44 h 68"/>
                <a:gd name="T30" fmla="*/ 0 w 62"/>
                <a:gd name="T31" fmla="*/ 38 h 68"/>
                <a:gd name="T32" fmla="*/ 0 w 62"/>
                <a:gd name="T33" fmla="*/ 32 h 68"/>
                <a:gd name="T34" fmla="*/ 0 w 62"/>
                <a:gd name="T35" fmla="*/ 32 h 68"/>
                <a:gd name="T36" fmla="*/ 0 w 62"/>
                <a:gd name="T37" fmla="*/ 26 h 68"/>
                <a:gd name="T38" fmla="*/ 2 w 62"/>
                <a:gd name="T39" fmla="*/ 20 h 68"/>
                <a:gd name="T40" fmla="*/ 8 w 62"/>
                <a:gd name="T41" fmla="*/ 10 h 68"/>
                <a:gd name="T42" fmla="*/ 18 w 62"/>
                <a:gd name="T43" fmla="*/ 2 h 68"/>
                <a:gd name="T44" fmla="*/ 24 w 62"/>
                <a:gd name="T45" fmla="*/ 0 h 68"/>
                <a:gd name="T46" fmla="*/ 30 w 62"/>
                <a:gd name="T47" fmla="*/ 0 h 68"/>
                <a:gd name="T48" fmla="*/ 30 w 62"/>
                <a:gd name="T49" fmla="*/ 0 h 68"/>
                <a:gd name="T50" fmla="*/ 38 w 62"/>
                <a:gd name="T51" fmla="*/ 0 h 68"/>
                <a:gd name="T52" fmla="*/ 44 w 62"/>
                <a:gd name="T53" fmla="*/ 2 h 68"/>
                <a:gd name="T54" fmla="*/ 54 w 62"/>
                <a:gd name="T55" fmla="*/ 10 h 68"/>
                <a:gd name="T56" fmla="*/ 60 w 62"/>
                <a:gd name="T57" fmla="*/ 20 h 68"/>
                <a:gd name="T58" fmla="*/ 62 w 62"/>
                <a:gd name="T59" fmla="*/ 26 h 68"/>
                <a:gd name="T60" fmla="*/ 62 w 62"/>
                <a:gd name="T61" fmla="*/ 32 h 68"/>
                <a:gd name="T62" fmla="*/ 62 w 62"/>
                <a:gd name="T6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8">
                  <a:moveTo>
                    <a:pt x="62" y="32"/>
                  </a:moveTo>
                  <a:lnTo>
                    <a:pt x="62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6"/>
                  </a:lnTo>
                  <a:lnTo>
                    <a:pt x="48" y="62"/>
                  </a:lnTo>
                  <a:lnTo>
                    <a:pt x="44" y="66"/>
                  </a:lnTo>
                  <a:lnTo>
                    <a:pt x="38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8"/>
                  </a:lnTo>
                  <a:lnTo>
                    <a:pt x="18" y="66"/>
                  </a:lnTo>
                  <a:lnTo>
                    <a:pt x="14" y="62"/>
                  </a:lnTo>
                  <a:lnTo>
                    <a:pt x="8" y="56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1"/>
            <p:cNvSpPr>
              <a:spLocks/>
            </p:cNvSpPr>
            <p:nvPr/>
          </p:nvSpPr>
          <p:spPr bwMode="auto">
            <a:xfrm>
              <a:off x="8208963" y="3348038"/>
              <a:ext cx="146050" cy="117475"/>
            </a:xfrm>
            <a:custGeom>
              <a:avLst/>
              <a:gdLst>
                <a:gd name="T0" fmla="*/ 92 w 92"/>
                <a:gd name="T1" fmla="*/ 14 h 74"/>
                <a:gd name="T2" fmla="*/ 92 w 92"/>
                <a:gd name="T3" fmla="*/ 14 h 74"/>
                <a:gd name="T4" fmla="*/ 84 w 92"/>
                <a:gd name="T5" fmla="*/ 8 h 74"/>
                <a:gd name="T6" fmla="*/ 74 w 92"/>
                <a:gd name="T7" fmla="*/ 4 h 74"/>
                <a:gd name="T8" fmla="*/ 64 w 92"/>
                <a:gd name="T9" fmla="*/ 2 h 74"/>
                <a:gd name="T10" fmla="*/ 54 w 92"/>
                <a:gd name="T11" fmla="*/ 0 h 74"/>
                <a:gd name="T12" fmla="*/ 54 w 92"/>
                <a:gd name="T13" fmla="*/ 0 h 74"/>
                <a:gd name="T14" fmla="*/ 44 w 92"/>
                <a:gd name="T15" fmla="*/ 2 h 74"/>
                <a:gd name="T16" fmla="*/ 34 w 92"/>
                <a:gd name="T17" fmla="*/ 4 h 74"/>
                <a:gd name="T18" fmla="*/ 26 w 92"/>
                <a:gd name="T19" fmla="*/ 8 h 74"/>
                <a:gd name="T20" fmla="*/ 18 w 92"/>
                <a:gd name="T21" fmla="*/ 14 h 74"/>
                <a:gd name="T22" fmla="*/ 10 w 92"/>
                <a:gd name="T23" fmla="*/ 22 h 74"/>
                <a:gd name="T24" fmla="*/ 6 w 92"/>
                <a:gd name="T25" fmla="*/ 30 h 74"/>
                <a:gd name="T26" fmla="*/ 2 w 92"/>
                <a:gd name="T27" fmla="*/ 40 h 74"/>
                <a:gd name="T28" fmla="*/ 0 w 92"/>
                <a:gd name="T29" fmla="*/ 50 h 74"/>
                <a:gd name="T30" fmla="*/ 0 w 92"/>
                <a:gd name="T31" fmla="*/ 50 h 74"/>
                <a:gd name="T32" fmla="*/ 0 w 92"/>
                <a:gd name="T33" fmla="*/ 50 h 74"/>
                <a:gd name="T34" fmla="*/ 2 w 92"/>
                <a:gd name="T35" fmla="*/ 60 h 74"/>
                <a:gd name="T36" fmla="*/ 6 w 92"/>
                <a:gd name="T37" fmla="*/ 68 h 74"/>
                <a:gd name="T38" fmla="*/ 14 w 92"/>
                <a:gd name="T39" fmla="*/ 72 h 74"/>
                <a:gd name="T40" fmla="*/ 24 w 92"/>
                <a:gd name="T41" fmla="*/ 74 h 74"/>
                <a:gd name="T42" fmla="*/ 64 w 92"/>
                <a:gd name="T43" fmla="*/ 74 h 74"/>
                <a:gd name="T44" fmla="*/ 64 w 92"/>
                <a:gd name="T45" fmla="*/ 74 h 74"/>
                <a:gd name="T46" fmla="*/ 66 w 92"/>
                <a:gd name="T47" fmla="*/ 56 h 74"/>
                <a:gd name="T48" fmla="*/ 72 w 92"/>
                <a:gd name="T49" fmla="*/ 40 h 74"/>
                <a:gd name="T50" fmla="*/ 80 w 92"/>
                <a:gd name="T51" fmla="*/ 26 h 74"/>
                <a:gd name="T52" fmla="*/ 92 w 92"/>
                <a:gd name="T53" fmla="*/ 14 h 74"/>
                <a:gd name="T54" fmla="*/ 92 w 92"/>
                <a:gd name="T55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74">
                  <a:moveTo>
                    <a:pt x="92" y="14"/>
                  </a:moveTo>
                  <a:lnTo>
                    <a:pt x="92" y="14"/>
                  </a:lnTo>
                  <a:lnTo>
                    <a:pt x="84" y="8"/>
                  </a:lnTo>
                  <a:lnTo>
                    <a:pt x="74" y="4"/>
                  </a:lnTo>
                  <a:lnTo>
                    <a:pt x="64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8"/>
                  </a:lnTo>
                  <a:lnTo>
                    <a:pt x="18" y="14"/>
                  </a:lnTo>
                  <a:lnTo>
                    <a:pt x="10" y="22"/>
                  </a:lnTo>
                  <a:lnTo>
                    <a:pt x="6" y="30"/>
                  </a:lnTo>
                  <a:lnTo>
                    <a:pt x="2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60"/>
                  </a:lnTo>
                  <a:lnTo>
                    <a:pt x="6" y="68"/>
                  </a:lnTo>
                  <a:lnTo>
                    <a:pt x="14" y="72"/>
                  </a:lnTo>
                  <a:lnTo>
                    <a:pt x="2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6" y="56"/>
                  </a:lnTo>
                  <a:lnTo>
                    <a:pt x="72" y="40"/>
                  </a:lnTo>
                  <a:lnTo>
                    <a:pt x="80" y="26"/>
                  </a:lnTo>
                  <a:lnTo>
                    <a:pt x="92" y="14"/>
                  </a:lnTo>
                  <a:lnTo>
                    <a:pt x="92" y="1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2"/>
            <p:cNvSpPr>
              <a:spLocks/>
            </p:cNvSpPr>
            <p:nvPr/>
          </p:nvSpPr>
          <p:spPr bwMode="auto">
            <a:xfrm>
              <a:off x="8535988" y="3233738"/>
              <a:ext cx="98425" cy="107950"/>
            </a:xfrm>
            <a:custGeom>
              <a:avLst/>
              <a:gdLst>
                <a:gd name="T0" fmla="*/ 0 w 62"/>
                <a:gd name="T1" fmla="*/ 32 h 68"/>
                <a:gd name="T2" fmla="*/ 0 w 62"/>
                <a:gd name="T3" fmla="*/ 32 h 68"/>
                <a:gd name="T4" fmla="*/ 0 w 62"/>
                <a:gd name="T5" fmla="*/ 38 h 68"/>
                <a:gd name="T6" fmla="*/ 2 w 62"/>
                <a:gd name="T7" fmla="*/ 44 h 68"/>
                <a:gd name="T8" fmla="*/ 8 w 62"/>
                <a:gd name="T9" fmla="*/ 56 h 68"/>
                <a:gd name="T10" fmla="*/ 14 w 62"/>
                <a:gd name="T11" fmla="*/ 62 h 68"/>
                <a:gd name="T12" fmla="*/ 18 w 62"/>
                <a:gd name="T13" fmla="*/ 66 h 68"/>
                <a:gd name="T14" fmla="*/ 24 w 62"/>
                <a:gd name="T15" fmla="*/ 68 h 68"/>
                <a:gd name="T16" fmla="*/ 30 w 62"/>
                <a:gd name="T17" fmla="*/ 68 h 68"/>
                <a:gd name="T18" fmla="*/ 30 w 62"/>
                <a:gd name="T19" fmla="*/ 68 h 68"/>
                <a:gd name="T20" fmla="*/ 38 w 62"/>
                <a:gd name="T21" fmla="*/ 68 h 68"/>
                <a:gd name="T22" fmla="*/ 44 w 62"/>
                <a:gd name="T23" fmla="*/ 66 h 68"/>
                <a:gd name="T24" fmla="*/ 48 w 62"/>
                <a:gd name="T25" fmla="*/ 62 h 68"/>
                <a:gd name="T26" fmla="*/ 54 w 62"/>
                <a:gd name="T27" fmla="*/ 56 h 68"/>
                <a:gd name="T28" fmla="*/ 60 w 62"/>
                <a:gd name="T29" fmla="*/ 44 h 68"/>
                <a:gd name="T30" fmla="*/ 62 w 62"/>
                <a:gd name="T31" fmla="*/ 38 h 68"/>
                <a:gd name="T32" fmla="*/ 62 w 62"/>
                <a:gd name="T33" fmla="*/ 32 h 68"/>
                <a:gd name="T34" fmla="*/ 62 w 62"/>
                <a:gd name="T35" fmla="*/ 32 h 68"/>
                <a:gd name="T36" fmla="*/ 62 w 62"/>
                <a:gd name="T37" fmla="*/ 26 h 68"/>
                <a:gd name="T38" fmla="*/ 60 w 62"/>
                <a:gd name="T39" fmla="*/ 20 h 68"/>
                <a:gd name="T40" fmla="*/ 54 w 62"/>
                <a:gd name="T41" fmla="*/ 10 h 68"/>
                <a:gd name="T42" fmla="*/ 44 w 62"/>
                <a:gd name="T43" fmla="*/ 2 h 68"/>
                <a:gd name="T44" fmla="*/ 38 w 62"/>
                <a:gd name="T45" fmla="*/ 0 h 68"/>
                <a:gd name="T46" fmla="*/ 30 w 62"/>
                <a:gd name="T47" fmla="*/ 0 h 68"/>
                <a:gd name="T48" fmla="*/ 30 w 62"/>
                <a:gd name="T49" fmla="*/ 0 h 68"/>
                <a:gd name="T50" fmla="*/ 24 w 62"/>
                <a:gd name="T51" fmla="*/ 0 h 68"/>
                <a:gd name="T52" fmla="*/ 18 w 62"/>
                <a:gd name="T53" fmla="*/ 2 h 68"/>
                <a:gd name="T54" fmla="*/ 8 w 62"/>
                <a:gd name="T55" fmla="*/ 10 h 68"/>
                <a:gd name="T56" fmla="*/ 2 w 62"/>
                <a:gd name="T57" fmla="*/ 20 h 68"/>
                <a:gd name="T58" fmla="*/ 0 w 62"/>
                <a:gd name="T59" fmla="*/ 26 h 68"/>
                <a:gd name="T60" fmla="*/ 0 w 62"/>
                <a:gd name="T61" fmla="*/ 32 h 68"/>
                <a:gd name="T62" fmla="*/ 0 w 62"/>
                <a:gd name="T6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8">
                  <a:moveTo>
                    <a:pt x="0" y="32"/>
                  </a:move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8" y="56"/>
                  </a:lnTo>
                  <a:lnTo>
                    <a:pt x="14" y="62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8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4" y="56"/>
                  </a:lnTo>
                  <a:lnTo>
                    <a:pt x="60" y="44"/>
                  </a:lnTo>
                  <a:lnTo>
                    <a:pt x="62" y="38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26"/>
                  </a:lnTo>
                  <a:lnTo>
                    <a:pt x="60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8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3"/>
            <p:cNvSpPr>
              <a:spLocks/>
            </p:cNvSpPr>
            <p:nvPr/>
          </p:nvSpPr>
          <p:spPr bwMode="auto">
            <a:xfrm>
              <a:off x="8526463" y="3348038"/>
              <a:ext cx="146050" cy="117475"/>
            </a:xfrm>
            <a:custGeom>
              <a:avLst/>
              <a:gdLst>
                <a:gd name="T0" fmla="*/ 0 w 92"/>
                <a:gd name="T1" fmla="*/ 14 h 74"/>
                <a:gd name="T2" fmla="*/ 0 w 92"/>
                <a:gd name="T3" fmla="*/ 14 h 74"/>
                <a:gd name="T4" fmla="*/ 8 w 92"/>
                <a:gd name="T5" fmla="*/ 8 h 74"/>
                <a:gd name="T6" fmla="*/ 18 w 92"/>
                <a:gd name="T7" fmla="*/ 4 h 74"/>
                <a:gd name="T8" fmla="*/ 26 w 92"/>
                <a:gd name="T9" fmla="*/ 2 h 74"/>
                <a:gd name="T10" fmla="*/ 36 w 92"/>
                <a:gd name="T11" fmla="*/ 0 h 74"/>
                <a:gd name="T12" fmla="*/ 36 w 92"/>
                <a:gd name="T13" fmla="*/ 0 h 74"/>
                <a:gd name="T14" fmla="*/ 48 w 92"/>
                <a:gd name="T15" fmla="*/ 2 h 74"/>
                <a:gd name="T16" fmla="*/ 58 w 92"/>
                <a:gd name="T17" fmla="*/ 4 h 74"/>
                <a:gd name="T18" fmla="*/ 66 w 92"/>
                <a:gd name="T19" fmla="*/ 8 h 74"/>
                <a:gd name="T20" fmla="*/ 74 w 92"/>
                <a:gd name="T21" fmla="*/ 14 h 74"/>
                <a:gd name="T22" fmla="*/ 80 w 92"/>
                <a:gd name="T23" fmla="*/ 22 h 74"/>
                <a:gd name="T24" fmla="*/ 86 w 92"/>
                <a:gd name="T25" fmla="*/ 30 h 74"/>
                <a:gd name="T26" fmla="*/ 90 w 92"/>
                <a:gd name="T27" fmla="*/ 40 h 74"/>
                <a:gd name="T28" fmla="*/ 92 w 92"/>
                <a:gd name="T29" fmla="*/ 50 h 74"/>
                <a:gd name="T30" fmla="*/ 92 w 92"/>
                <a:gd name="T31" fmla="*/ 50 h 74"/>
                <a:gd name="T32" fmla="*/ 92 w 92"/>
                <a:gd name="T33" fmla="*/ 50 h 74"/>
                <a:gd name="T34" fmla="*/ 90 w 92"/>
                <a:gd name="T35" fmla="*/ 60 h 74"/>
                <a:gd name="T36" fmla="*/ 84 w 92"/>
                <a:gd name="T37" fmla="*/ 68 h 74"/>
                <a:gd name="T38" fmla="*/ 78 w 92"/>
                <a:gd name="T39" fmla="*/ 72 h 74"/>
                <a:gd name="T40" fmla="*/ 68 w 92"/>
                <a:gd name="T41" fmla="*/ 74 h 74"/>
                <a:gd name="T42" fmla="*/ 28 w 92"/>
                <a:gd name="T43" fmla="*/ 74 h 74"/>
                <a:gd name="T44" fmla="*/ 28 w 92"/>
                <a:gd name="T45" fmla="*/ 74 h 74"/>
                <a:gd name="T46" fmla="*/ 26 w 92"/>
                <a:gd name="T47" fmla="*/ 56 h 74"/>
                <a:gd name="T48" fmla="*/ 20 w 92"/>
                <a:gd name="T49" fmla="*/ 40 h 74"/>
                <a:gd name="T50" fmla="*/ 12 w 92"/>
                <a:gd name="T51" fmla="*/ 26 h 74"/>
                <a:gd name="T52" fmla="*/ 0 w 92"/>
                <a:gd name="T53" fmla="*/ 14 h 74"/>
                <a:gd name="T54" fmla="*/ 0 w 92"/>
                <a:gd name="T55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74">
                  <a:moveTo>
                    <a:pt x="0" y="14"/>
                  </a:moveTo>
                  <a:lnTo>
                    <a:pt x="0" y="14"/>
                  </a:lnTo>
                  <a:lnTo>
                    <a:pt x="8" y="8"/>
                  </a:lnTo>
                  <a:lnTo>
                    <a:pt x="18" y="4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58" y="4"/>
                  </a:lnTo>
                  <a:lnTo>
                    <a:pt x="66" y="8"/>
                  </a:lnTo>
                  <a:lnTo>
                    <a:pt x="74" y="14"/>
                  </a:lnTo>
                  <a:lnTo>
                    <a:pt x="80" y="22"/>
                  </a:lnTo>
                  <a:lnTo>
                    <a:pt x="86" y="30"/>
                  </a:lnTo>
                  <a:lnTo>
                    <a:pt x="90" y="40"/>
                  </a:lnTo>
                  <a:lnTo>
                    <a:pt x="92" y="50"/>
                  </a:lnTo>
                  <a:lnTo>
                    <a:pt x="92" y="50"/>
                  </a:lnTo>
                  <a:lnTo>
                    <a:pt x="92" y="50"/>
                  </a:lnTo>
                  <a:lnTo>
                    <a:pt x="90" y="60"/>
                  </a:lnTo>
                  <a:lnTo>
                    <a:pt x="84" y="68"/>
                  </a:lnTo>
                  <a:lnTo>
                    <a:pt x="78" y="72"/>
                  </a:lnTo>
                  <a:lnTo>
                    <a:pt x="68" y="74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26" y="56"/>
                  </a:lnTo>
                  <a:lnTo>
                    <a:pt x="20" y="40"/>
                  </a:lnTo>
                  <a:lnTo>
                    <a:pt x="12" y="2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4"/>
            <p:cNvSpPr>
              <a:spLocks/>
            </p:cNvSpPr>
            <p:nvPr/>
          </p:nvSpPr>
          <p:spPr bwMode="auto">
            <a:xfrm>
              <a:off x="2655888" y="1804988"/>
              <a:ext cx="342900" cy="342900"/>
            </a:xfrm>
            <a:custGeom>
              <a:avLst/>
              <a:gdLst>
                <a:gd name="T0" fmla="*/ 108 w 216"/>
                <a:gd name="T1" fmla="*/ 0 h 216"/>
                <a:gd name="T2" fmla="*/ 108 w 216"/>
                <a:gd name="T3" fmla="*/ 0 h 216"/>
                <a:gd name="T4" fmla="*/ 128 w 216"/>
                <a:gd name="T5" fmla="*/ 2 h 216"/>
                <a:gd name="T6" fmla="*/ 150 w 216"/>
                <a:gd name="T7" fmla="*/ 8 h 216"/>
                <a:gd name="T8" fmla="*/ 168 w 216"/>
                <a:gd name="T9" fmla="*/ 18 h 216"/>
                <a:gd name="T10" fmla="*/ 184 w 216"/>
                <a:gd name="T11" fmla="*/ 32 h 216"/>
                <a:gd name="T12" fmla="*/ 196 w 216"/>
                <a:gd name="T13" fmla="*/ 48 h 216"/>
                <a:gd name="T14" fmla="*/ 206 w 216"/>
                <a:gd name="T15" fmla="*/ 66 h 216"/>
                <a:gd name="T16" fmla="*/ 214 w 216"/>
                <a:gd name="T17" fmla="*/ 86 h 216"/>
                <a:gd name="T18" fmla="*/ 216 w 216"/>
                <a:gd name="T19" fmla="*/ 108 h 216"/>
                <a:gd name="T20" fmla="*/ 216 w 216"/>
                <a:gd name="T21" fmla="*/ 108 h 216"/>
                <a:gd name="T22" fmla="*/ 214 w 216"/>
                <a:gd name="T23" fmla="*/ 130 h 216"/>
                <a:gd name="T24" fmla="*/ 206 w 216"/>
                <a:gd name="T25" fmla="*/ 150 h 216"/>
                <a:gd name="T26" fmla="*/ 196 w 216"/>
                <a:gd name="T27" fmla="*/ 168 h 216"/>
                <a:gd name="T28" fmla="*/ 184 w 216"/>
                <a:gd name="T29" fmla="*/ 184 h 216"/>
                <a:gd name="T30" fmla="*/ 168 w 216"/>
                <a:gd name="T31" fmla="*/ 198 h 216"/>
                <a:gd name="T32" fmla="*/ 150 w 216"/>
                <a:gd name="T33" fmla="*/ 208 h 216"/>
                <a:gd name="T34" fmla="*/ 128 w 216"/>
                <a:gd name="T35" fmla="*/ 214 h 216"/>
                <a:gd name="T36" fmla="*/ 108 w 216"/>
                <a:gd name="T37" fmla="*/ 216 h 216"/>
                <a:gd name="T38" fmla="*/ 108 w 216"/>
                <a:gd name="T39" fmla="*/ 216 h 216"/>
                <a:gd name="T40" fmla="*/ 86 w 216"/>
                <a:gd name="T41" fmla="*/ 214 h 216"/>
                <a:gd name="T42" fmla="*/ 66 w 216"/>
                <a:gd name="T43" fmla="*/ 208 h 216"/>
                <a:gd name="T44" fmla="*/ 46 w 216"/>
                <a:gd name="T45" fmla="*/ 198 h 216"/>
                <a:gd name="T46" fmla="*/ 30 w 216"/>
                <a:gd name="T47" fmla="*/ 184 h 216"/>
                <a:gd name="T48" fmla="*/ 18 w 216"/>
                <a:gd name="T49" fmla="*/ 168 h 216"/>
                <a:gd name="T50" fmla="*/ 8 w 216"/>
                <a:gd name="T51" fmla="*/ 150 h 216"/>
                <a:gd name="T52" fmla="*/ 2 w 216"/>
                <a:gd name="T53" fmla="*/ 130 h 216"/>
                <a:gd name="T54" fmla="*/ 0 w 216"/>
                <a:gd name="T55" fmla="*/ 108 h 216"/>
                <a:gd name="T56" fmla="*/ 0 w 216"/>
                <a:gd name="T57" fmla="*/ 108 h 216"/>
                <a:gd name="T58" fmla="*/ 2 w 216"/>
                <a:gd name="T59" fmla="*/ 86 h 216"/>
                <a:gd name="T60" fmla="*/ 8 w 216"/>
                <a:gd name="T61" fmla="*/ 66 h 216"/>
                <a:gd name="T62" fmla="*/ 18 w 216"/>
                <a:gd name="T63" fmla="*/ 48 h 216"/>
                <a:gd name="T64" fmla="*/ 30 w 216"/>
                <a:gd name="T65" fmla="*/ 32 h 216"/>
                <a:gd name="T66" fmla="*/ 46 w 216"/>
                <a:gd name="T67" fmla="*/ 18 h 216"/>
                <a:gd name="T68" fmla="*/ 66 w 216"/>
                <a:gd name="T69" fmla="*/ 8 h 216"/>
                <a:gd name="T70" fmla="*/ 86 w 216"/>
                <a:gd name="T71" fmla="*/ 2 h 216"/>
                <a:gd name="T72" fmla="*/ 108 w 216"/>
                <a:gd name="T73" fmla="*/ 0 h 216"/>
                <a:gd name="T74" fmla="*/ 108 w 216"/>
                <a:gd name="T7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6" y="48"/>
                  </a:lnTo>
                  <a:lnTo>
                    <a:pt x="206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4" y="130"/>
                  </a:lnTo>
                  <a:lnTo>
                    <a:pt x="206" y="150"/>
                  </a:lnTo>
                  <a:lnTo>
                    <a:pt x="196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28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6" y="198"/>
                  </a:lnTo>
                  <a:lnTo>
                    <a:pt x="30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0" y="32"/>
                  </a:lnTo>
                  <a:lnTo>
                    <a:pt x="46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5"/>
            <p:cNvSpPr>
              <a:spLocks noEditPoints="1"/>
            </p:cNvSpPr>
            <p:nvPr/>
          </p:nvSpPr>
          <p:spPr bwMode="auto">
            <a:xfrm>
              <a:off x="2620963" y="1770063"/>
              <a:ext cx="412750" cy="412750"/>
            </a:xfrm>
            <a:custGeom>
              <a:avLst/>
              <a:gdLst>
                <a:gd name="T0" fmla="*/ 130 w 260"/>
                <a:gd name="T1" fmla="*/ 0 h 260"/>
                <a:gd name="T2" fmla="*/ 156 w 260"/>
                <a:gd name="T3" fmla="*/ 2 h 260"/>
                <a:gd name="T4" fmla="*/ 180 w 260"/>
                <a:gd name="T5" fmla="*/ 10 h 260"/>
                <a:gd name="T6" fmla="*/ 202 w 260"/>
                <a:gd name="T7" fmla="*/ 22 h 260"/>
                <a:gd name="T8" fmla="*/ 236 w 260"/>
                <a:gd name="T9" fmla="*/ 58 h 260"/>
                <a:gd name="T10" fmla="*/ 248 w 260"/>
                <a:gd name="T11" fmla="*/ 80 h 260"/>
                <a:gd name="T12" fmla="*/ 256 w 260"/>
                <a:gd name="T13" fmla="*/ 104 h 260"/>
                <a:gd name="T14" fmla="*/ 260 w 260"/>
                <a:gd name="T15" fmla="*/ 130 h 260"/>
                <a:gd name="T16" fmla="*/ 258 w 260"/>
                <a:gd name="T17" fmla="*/ 144 h 260"/>
                <a:gd name="T18" fmla="*/ 254 w 260"/>
                <a:gd name="T19" fmla="*/ 168 h 260"/>
                <a:gd name="T20" fmla="*/ 244 w 260"/>
                <a:gd name="T21" fmla="*/ 192 h 260"/>
                <a:gd name="T22" fmla="*/ 222 w 260"/>
                <a:gd name="T23" fmla="*/ 222 h 260"/>
                <a:gd name="T24" fmla="*/ 192 w 260"/>
                <a:gd name="T25" fmla="*/ 244 h 260"/>
                <a:gd name="T26" fmla="*/ 168 w 260"/>
                <a:gd name="T27" fmla="*/ 254 h 260"/>
                <a:gd name="T28" fmla="*/ 142 w 260"/>
                <a:gd name="T29" fmla="*/ 260 h 260"/>
                <a:gd name="T30" fmla="*/ 130 w 260"/>
                <a:gd name="T31" fmla="*/ 260 h 260"/>
                <a:gd name="T32" fmla="*/ 104 w 260"/>
                <a:gd name="T33" fmla="*/ 258 h 260"/>
                <a:gd name="T34" fmla="*/ 78 w 260"/>
                <a:gd name="T35" fmla="*/ 250 h 260"/>
                <a:gd name="T36" fmla="*/ 56 w 260"/>
                <a:gd name="T37" fmla="*/ 238 h 260"/>
                <a:gd name="T38" fmla="*/ 22 w 260"/>
                <a:gd name="T39" fmla="*/ 202 h 260"/>
                <a:gd name="T40" fmla="*/ 10 w 260"/>
                <a:gd name="T41" fmla="*/ 180 h 260"/>
                <a:gd name="T42" fmla="*/ 2 w 260"/>
                <a:gd name="T43" fmla="*/ 156 h 260"/>
                <a:gd name="T44" fmla="*/ 0 w 260"/>
                <a:gd name="T45" fmla="*/ 130 h 260"/>
                <a:gd name="T46" fmla="*/ 0 w 260"/>
                <a:gd name="T47" fmla="*/ 116 h 260"/>
                <a:gd name="T48" fmla="*/ 6 w 260"/>
                <a:gd name="T49" fmla="*/ 92 h 260"/>
                <a:gd name="T50" fmla="*/ 14 w 260"/>
                <a:gd name="T51" fmla="*/ 68 h 260"/>
                <a:gd name="T52" fmla="*/ 38 w 260"/>
                <a:gd name="T53" fmla="*/ 38 h 260"/>
                <a:gd name="T54" fmla="*/ 68 w 260"/>
                <a:gd name="T55" fmla="*/ 16 h 260"/>
                <a:gd name="T56" fmla="*/ 90 w 260"/>
                <a:gd name="T57" fmla="*/ 6 h 260"/>
                <a:gd name="T58" fmla="*/ 116 w 260"/>
                <a:gd name="T59" fmla="*/ 0 h 260"/>
                <a:gd name="T60" fmla="*/ 130 w 260"/>
                <a:gd name="T61" fmla="*/ 0 h 260"/>
                <a:gd name="T62" fmla="*/ 130 w 260"/>
                <a:gd name="T63" fmla="*/ 12 h 260"/>
                <a:gd name="T64" fmla="*/ 106 w 260"/>
                <a:gd name="T65" fmla="*/ 16 h 260"/>
                <a:gd name="T66" fmla="*/ 64 w 260"/>
                <a:gd name="T67" fmla="*/ 32 h 260"/>
                <a:gd name="T68" fmla="*/ 32 w 260"/>
                <a:gd name="T69" fmla="*/ 64 h 260"/>
                <a:gd name="T70" fmla="*/ 14 w 260"/>
                <a:gd name="T71" fmla="*/ 106 h 260"/>
                <a:gd name="T72" fmla="*/ 12 w 260"/>
                <a:gd name="T73" fmla="*/ 130 h 260"/>
                <a:gd name="T74" fmla="*/ 12 w 260"/>
                <a:gd name="T75" fmla="*/ 142 h 260"/>
                <a:gd name="T76" fmla="*/ 22 w 260"/>
                <a:gd name="T77" fmla="*/ 176 h 260"/>
                <a:gd name="T78" fmla="*/ 46 w 260"/>
                <a:gd name="T79" fmla="*/ 212 h 260"/>
                <a:gd name="T80" fmla="*/ 84 w 260"/>
                <a:gd name="T81" fmla="*/ 238 h 260"/>
                <a:gd name="T82" fmla="*/ 118 w 260"/>
                <a:gd name="T83" fmla="*/ 246 h 260"/>
                <a:gd name="T84" fmla="*/ 130 w 260"/>
                <a:gd name="T85" fmla="*/ 248 h 260"/>
                <a:gd name="T86" fmla="*/ 152 w 260"/>
                <a:gd name="T87" fmla="*/ 244 h 260"/>
                <a:gd name="T88" fmla="*/ 194 w 260"/>
                <a:gd name="T89" fmla="*/ 228 h 260"/>
                <a:gd name="T90" fmla="*/ 226 w 260"/>
                <a:gd name="T91" fmla="*/ 196 h 260"/>
                <a:gd name="T92" fmla="*/ 244 w 260"/>
                <a:gd name="T93" fmla="*/ 154 h 260"/>
                <a:gd name="T94" fmla="*/ 246 w 260"/>
                <a:gd name="T95" fmla="*/ 130 h 260"/>
                <a:gd name="T96" fmla="*/ 246 w 260"/>
                <a:gd name="T97" fmla="*/ 118 h 260"/>
                <a:gd name="T98" fmla="*/ 238 w 260"/>
                <a:gd name="T99" fmla="*/ 84 h 260"/>
                <a:gd name="T100" fmla="*/ 212 w 260"/>
                <a:gd name="T101" fmla="*/ 48 h 260"/>
                <a:gd name="T102" fmla="*/ 174 w 260"/>
                <a:gd name="T103" fmla="*/ 22 h 260"/>
                <a:gd name="T104" fmla="*/ 142 w 260"/>
                <a:gd name="T105" fmla="*/ 14 h 260"/>
                <a:gd name="T106" fmla="*/ 130 w 260"/>
                <a:gd name="T107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lnTo>
                    <a:pt x="130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68" y="6"/>
                  </a:lnTo>
                  <a:lnTo>
                    <a:pt x="180" y="10"/>
                  </a:lnTo>
                  <a:lnTo>
                    <a:pt x="192" y="16"/>
                  </a:lnTo>
                  <a:lnTo>
                    <a:pt x="202" y="22"/>
                  </a:lnTo>
                  <a:lnTo>
                    <a:pt x="222" y="38"/>
                  </a:lnTo>
                  <a:lnTo>
                    <a:pt x="236" y="58"/>
                  </a:lnTo>
                  <a:lnTo>
                    <a:pt x="244" y="68"/>
                  </a:lnTo>
                  <a:lnTo>
                    <a:pt x="248" y="80"/>
                  </a:lnTo>
                  <a:lnTo>
                    <a:pt x="254" y="92"/>
                  </a:lnTo>
                  <a:lnTo>
                    <a:pt x="256" y="104"/>
                  </a:lnTo>
                  <a:lnTo>
                    <a:pt x="258" y="116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58" y="144"/>
                  </a:lnTo>
                  <a:lnTo>
                    <a:pt x="256" y="156"/>
                  </a:lnTo>
                  <a:lnTo>
                    <a:pt x="254" y="168"/>
                  </a:lnTo>
                  <a:lnTo>
                    <a:pt x="248" y="180"/>
                  </a:lnTo>
                  <a:lnTo>
                    <a:pt x="244" y="192"/>
                  </a:lnTo>
                  <a:lnTo>
                    <a:pt x="236" y="202"/>
                  </a:lnTo>
                  <a:lnTo>
                    <a:pt x="222" y="222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50"/>
                  </a:lnTo>
                  <a:lnTo>
                    <a:pt x="168" y="254"/>
                  </a:lnTo>
                  <a:lnTo>
                    <a:pt x="156" y="258"/>
                  </a:lnTo>
                  <a:lnTo>
                    <a:pt x="142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4" y="258"/>
                  </a:lnTo>
                  <a:lnTo>
                    <a:pt x="90" y="254"/>
                  </a:lnTo>
                  <a:lnTo>
                    <a:pt x="78" y="250"/>
                  </a:lnTo>
                  <a:lnTo>
                    <a:pt x="68" y="244"/>
                  </a:lnTo>
                  <a:lnTo>
                    <a:pt x="56" y="238"/>
                  </a:lnTo>
                  <a:lnTo>
                    <a:pt x="38" y="222"/>
                  </a:lnTo>
                  <a:lnTo>
                    <a:pt x="22" y="202"/>
                  </a:lnTo>
                  <a:lnTo>
                    <a:pt x="14" y="192"/>
                  </a:lnTo>
                  <a:lnTo>
                    <a:pt x="10" y="180"/>
                  </a:lnTo>
                  <a:lnTo>
                    <a:pt x="6" y="168"/>
                  </a:lnTo>
                  <a:lnTo>
                    <a:pt x="2" y="156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4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0" y="12"/>
                  </a:moveTo>
                  <a:lnTo>
                    <a:pt x="130" y="12"/>
                  </a:lnTo>
                  <a:lnTo>
                    <a:pt x="118" y="14"/>
                  </a:lnTo>
                  <a:lnTo>
                    <a:pt x="106" y="16"/>
                  </a:lnTo>
                  <a:lnTo>
                    <a:pt x="84" y="22"/>
                  </a:lnTo>
                  <a:lnTo>
                    <a:pt x="64" y="32"/>
                  </a:lnTo>
                  <a:lnTo>
                    <a:pt x="46" y="48"/>
                  </a:lnTo>
                  <a:lnTo>
                    <a:pt x="32" y="64"/>
                  </a:lnTo>
                  <a:lnTo>
                    <a:pt x="22" y="84"/>
                  </a:lnTo>
                  <a:lnTo>
                    <a:pt x="14" y="106"/>
                  </a:lnTo>
                  <a:lnTo>
                    <a:pt x="12" y="11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42"/>
                  </a:lnTo>
                  <a:lnTo>
                    <a:pt x="14" y="154"/>
                  </a:lnTo>
                  <a:lnTo>
                    <a:pt x="22" y="176"/>
                  </a:lnTo>
                  <a:lnTo>
                    <a:pt x="32" y="196"/>
                  </a:lnTo>
                  <a:lnTo>
                    <a:pt x="46" y="212"/>
                  </a:lnTo>
                  <a:lnTo>
                    <a:pt x="64" y="228"/>
                  </a:lnTo>
                  <a:lnTo>
                    <a:pt x="84" y="238"/>
                  </a:lnTo>
                  <a:lnTo>
                    <a:pt x="106" y="244"/>
                  </a:lnTo>
                  <a:lnTo>
                    <a:pt x="118" y="246"/>
                  </a:lnTo>
                  <a:lnTo>
                    <a:pt x="130" y="248"/>
                  </a:lnTo>
                  <a:lnTo>
                    <a:pt x="130" y="248"/>
                  </a:lnTo>
                  <a:lnTo>
                    <a:pt x="142" y="246"/>
                  </a:lnTo>
                  <a:lnTo>
                    <a:pt x="152" y="244"/>
                  </a:lnTo>
                  <a:lnTo>
                    <a:pt x="174" y="238"/>
                  </a:lnTo>
                  <a:lnTo>
                    <a:pt x="194" y="228"/>
                  </a:lnTo>
                  <a:lnTo>
                    <a:pt x="212" y="212"/>
                  </a:lnTo>
                  <a:lnTo>
                    <a:pt x="226" y="196"/>
                  </a:lnTo>
                  <a:lnTo>
                    <a:pt x="238" y="176"/>
                  </a:lnTo>
                  <a:lnTo>
                    <a:pt x="244" y="154"/>
                  </a:lnTo>
                  <a:lnTo>
                    <a:pt x="246" y="14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6" y="118"/>
                  </a:lnTo>
                  <a:lnTo>
                    <a:pt x="244" y="106"/>
                  </a:lnTo>
                  <a:lnTo>
                    <a:pt x="238" y="84"/>
                  </a:lnTo>
                  <a:lnTo>
                    <a:pt x="226" y="64"/>
                  </a:lnTo>
                  <a:lnTo>
                    <a:pt x="212" y="48"/>
                  </a:lnTo>
                  <a:lnTo>
                    <a:pt x="194" y="32"/>
                  </a:lnTo>
                  <a:lnTo>
                    <a:pt x="174" y="22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0" y="12"/>
                  </a:lnTo>
                  <a:lnTo>
                    <a:pt x="130" y="12"/>
                  </a:lnTo>
                  <a:close/>
                </a:path>
              </a:pathLst>
            </a:custGeom>
            <a:solidFill>
              <a:srgbClr val="518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6"/>
            <p:cNvSpPr>
              <a:spLocks/>
            </p:cNvSpPr>
            <p:nvPr/>
          </p:nvSpPr>
          <p:spPr bwMode="auto">
            <a:xfrm>
              <a:off x="4059238" y="1804988"/>
              <a:ext cx="342900" cy="342900"/>
            </a:xfrm>
            <a:custGeom>
              <a:avLst/>
              <a:gdLst>
                <a:gd name="T0" fmla="*/ 108 w 216"/>
                <a:gd name="T1" fmla="*/ 0 h 216"/>
                <a:gd name="T2" fmla="*/ 108 w 216"/>
                <a:gd name="T3" fmla="*/ 0 h 216"/>
                <a:gd name="T4" fmla="*/ 130 w 216"/>
                <a:gd name="T5" fmla="*/ 2 h 216"/>
                <a:gd name="T6" fmla="*/ 150 w 216"/>
                <a:gd name="T7" fmla="*/ 8 h 216"/>
                <a:gd name="T8" fmla="*/ 168 w 216"/>
                <a:gd name="T9" fmla="*/ 18 h 216"/>
                <a:gd name="T10" fmla="*/ 184 w 216"/>
                <a:gd name="T11" fmla="*/ 32 h 216"/>
                <a:gd name="T12" fmla="*/ 196 w 216"/>
                <a:gd name="T13" fmla="*/ 48 h 216"/>
                <a:gd name="T14" fmla="*/ 206 w 216"/>
                <a:gd name="T15" fmla="*/ 66 h 216"/>
                <a:gd name="T16" fmla="*/ 214 w 216"/>
                <a:gd name="T17" fmla="*/ 86 h 216"/>
                <a:gd name="T18" fmla="*/ 216 w 216"/>
                <a:gd name="T19" fmla="*/ 108 h 216"/>
                <a:gd name="T20" fmla="*/ 216 w 216"/>
                <a:gd name="T21" fmla="*/ 108 h 216"/>
                <a:gd name="T22" fmla="*/ 214 w 216"/>
                <a:gd name="T23" fmla="*/ 130 h 216"/>
                <a:gd name="T24" fmla="*/ 206 w 216"/>
                <a:gd name="T25" fmla="*/ 150 h 216"/>
                <a:gd name="T26" fmla="*/ 196 w 216"/>
                <a:gd name="T27" fmla="*/ 168 h 216"/>
                <a:gd name="T28" fmla="*/ 184 w 216"/>
                <a:gd name="T29" fmla="*/ 184 h 216"/>
                <a:gd name="T30" fmla="*/ 168 w 216"/>
                <a:gd name="T31" fmla="*/ 198 h 216"/>
                <a:gd name="T32" fmla="*/ 150 w 216"/>
                <a:gd name="T33" fmla="*/ 208 h 216"/>
                <a:gd name="T34" fmla="*/ 130 w 216"/>
                <a:gd name="T35" fmla="*/ 214 h 216"/>
                <a:gd name="T36" fmla="*/ 108 w 216"/>
                <a:gd name="T37" fmla="*/ 216 h 216"/>
                <a:gd name="T38" fmla="*/ 108 w 216"/>
                <a:gd name="T39" fmla="*/ 216 h 216"/>
                <a:gd name="T40" fmla="*/ 86 w 216"/>
                <a:gd name="T41" fmla="*/ 214 h 216"/>
                <a:gd name="T42" fmla="*/ 66 w 216"/>
                <a:gd name="T43" fmla="*/ 208 h 216"/>
                <a:gd name="T44" fmla="*/ 48 w 216"/>
                <a:gd name="T45" fmla="*/ 198 h 216"/>
                <a:gd name="T46" fmla="*/ 32 w 216"/>
                <a:gd name="T47" fmla="*/ 184 h 216"/>
                <a:gd name="T48" fmla="*/ 18 w 216"/>
                <a:gd name="T49" fmla="*/ 168 h 216"/>
                <a:gd name="T50" fmla="*/ 8 w 216"/>
                <a:gd name="T51" fmla="*/ 150 h 216"/>
                <a:gd name="T52" fmla="*/ 2 w 216"/>
                <a:gd name="T53" fmla="*/ 130 h 216"/>
                <a:gd name="T54" fmla="*/ 0 w 216"/>
                <a:gd name="T55" fmla="*/ 108 h 216"/>
                <a:gd name="T56" fmla="*/ 0 w 216"/>
                <a:gd name="T57" fmla="*/ 108 h 216"/>
                <a:gd name="T58" fmla="*/ 2 w 216"/>
                <a:gd name="T59" fmla="*/ 86 h 216"/>
                <a:gd name="T60" fmla="*/ 8 w 216"/>
                <a:gd name="T61" fmla="*/ 66 h 216"/>
                <a:gd name="T62" fmla="*/ 18 w 216"/>
                <a:gd name="T63" fmla="*/ 48 h 216"/>
                <a:gd name="T64" fmla="*/ 32 w 216"/>
                <a:gd name="T65" fmla="*/ 32 h 216"/>
                <a:gd name="T66" fmla="*/ 48 w 216"/>
                <a:gd name="T67" fmla="*/ 18 h 216"/>
                <a:gd name="T68" fmla="*/ 66 w 216"/>
                <a:gd name="T69" fmla="*/ 8 h 216"/>
                <a:gd name="T70" fmla="*/ 86 w 216"/>
                <a:gd name="T71" fmla="*/ 2 h 216"/>
                <a:gd name="T72" fmla="*/ 108 w 216"/>
                <a:gd name="T73" fmla="*/ 0 h 216"/>
                <a:gd name="T74" fmla="*/ 108 w 216"/>
                <a:gd name="T7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6" y="48"/>
                  </a:lnTo>
                  <a:lnTo>
                    <a:pt x="206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4" y="130"/>
                  </a:lnTo>
                  <a:lnTo>
                    <a:pt x="206" y="150"/>
                  </a:lnTo>
                  <a:lnTo>
                    <a:pt x="196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7"/>
            <p:cNvSpPr>
              <a:spLocks noEditPoints="1"/>
            </p:cNvSpPr>
            <p:nvPr/>
          </p:nvSpPr>
          <p:spPr bwMode="auto">
            <a:xfrm>
              <a:off x="4024313" y="1770063"/>
              <a:ext cx="412750" cy="412750"/>
            </a:xfrm>
            <a:custGeom>
              <a:avLst/>
              <a:gdLst>
                <a:gd name="T0" fmla="*/ 130 w 260"/>
                <a:gd name="T1" fmla="*/ 0 h 260"/>
                <a:gd name="T2" fmla="*/ 156 w 260"/>
                <a:gd name="T3" fmla="*/ 2 h 260"/>
                <a:gd name="T4" fmla="*/ 180 w 260"/>
                <a:gd name="T5" fmla="*/ 10 h 260"/>
                <a:gd name="T6" fmla="*/ 202 w 260"/>
                <a:gd name="T7" fmla="*/ 22 h 260"/>
                <a:gd name="T8" fmla="*/ 238 w 260"/>
                <a:gd name="T9" fmla="*/ 58 h 260"/>
                <a:gd name="T10" fmla="*/ 250 w 260"/>
                <a:gd name="T11" fmla="*/ 80 h 260"/>
                <a:gd name="T12" fmla="*/ 256 w 260"/>
                <a:gd name="T13" fmla="*/ 104 h 260"/>
                <a:gd name="T14" fmla="*/ 260 w 260"/>
                <a:gd name="T15" fmla="*/ 130 h 260"/>
                <a:gd name="T16" fmla="*/ 258 w 260"/>
                <a:gd name="T17" fmla="*/ 144 h 260"/>
                <a:gd name="T18" fmla="*/ 254 w 260"/>
                <a:gd name="T19" fmla="*/ 168 h 260"/>
                <a:gd name="T20" fmla="*/ 244 w 260"/>
                <a:gd name="T21" fmla="*/ 192 h 260"/>
                <a:gd name="T22" fmla="*/ 222 w 260"/>
                <a:gd name="T23" fmla="*/ 222 h 260"/>
                <a:gd name="T24" fmla="*/ 192 w 260"/>
                <a:gd name="T25" fmla="*/ 244 h 260"/>
                <a:gd name="T26" fmla="*/ 168 w 260"/>
                <a:gd name="T27" fmla="*/ 254 h 260"/>
                <a:gd name="T28" fmla="*/ 142 w 260"/>
                <a:gd name="T29" fmla="*/ 260 h 260"/>
                <a:gd name="T30" fmla="*/ 130 w 260"/>
                <a:gd name="T31" fmla="*/ 260 h 260"/>
                <a:gd name="T32" fmla="*/ 104 w 260"/>
                <a:gd name="T33" fmla="*/ 258 h 260"/>
                <a:gd name="T34" fmla="*/ 78 w 260"/>
                <a:gd name="T35" fmla="*/ 250 h 260"/>
                <a:gd name="T36" fmla="*/ 56 w 260"/>
                <a:gd name="T37" fmla="*/ 238 h 260"/>
                <a:gd name="T38" fmla="*/ 22 w 260"/>
                <a:gd name="T39" fmla="*/ 202 h 260"/>
                <a:gd name="T40" fmla="*/ 10 w 260"/>
                <a:gd name="T41" fmla="*/ 180 h 260"/>
                <a:gd name="T42" fmla="*/ 2 w 260"/>
                <a:gd name="T43" fmla="*/ 156 h 260"/>
                <a:gd name="T44" fmla="*/ 0 w 260"/>
                <a:gd name="T45" fmla="*/ 130 h 260"/>
                <a:gd name="T46" fmla="*/ 0 w 260"/>
                <a:gd name="T47" fmla="*/ 116 h 260"/>
                <a:gd name="T48" fmla="*/ 6 w 260"/>
                <a:gd name="T49" fmla="*/ 92 h 260"/>
                <a:gd name="T50" fmla="*/ 16 w 260"/>
                <a:gd name="T51" fmla="*/ 68 h 260"/>
                <a:gd name="T52" fmla="*/ 38 w 260"/>
                <a:gd name="T53" fmla="*/ 38 h 260"/>
                <a:gd name="T54" fmla="*/ 68 w 260"/>
                <a:gd name="T55" fmla="*/ 16 h 260"/>
                <a:gd name="T56" fmla="*/ 90 w 260"/>
                <a:gd name="T57" fmla="*/ 6 h 260"/>
                <a:gd name="T58" fmla="*/ 116 w 260"/>
                <a:gd name="T59" fmla="*/ 0 h 260"/>
                <a:gd name="T60" fmla="*/ 130 w 260"/>
                <a:gd name="T61" fmla="*/ 0 h 260"/>
                <a:gd name="T62" fmla="*/ 130 w 260"/>
                <a:gd name="T63" fmla="*/ 12 h 260"/>
                <a:gd name="T64" fmla="*/ 106 w 260"/>
                <a:gd name="T65" fmla="*/ 16 h 260"/>
                <a:gd name="T66" fmla="*/ 64 w 260"/>
                <a:gd name="T67" fmla="*/ 32 h 260"/>
                <a:gd name="T68" fmla="*/ 32 w 260"/>
                <a:gd name="T69" fmla="*/ 64 h 260"/>
                <a:gd name="T70" fmla="*/ 14 w 260"/>
                <a:gd name="T71" fmla="*/ 106 h 260"/>
                <a:gd name="T72" fmla="*/ 12 w 260"/>
                <a:gd name="T73" fmla="*/ 130 h 260"/>
                <a:gd name="T74" fmla="*/ 12 w 260"/>
                <a:gd name="T75" fmla="*/ 142 h 260"/>
                <a:gd name="T76" fmla="*/ 22 w 260"/>
                <a:gd name="T77" fmla="*/ 176 h 260"/>
                <a:gd name="T78" fmla="*/ 46 w 260"/>
                <a:gd name="T79" fmla="*/ 212 h 260"/>
                <a:gd name="T80" fmla="*/ 84 w 260"/>
                <a:gd name="T81" fmla="*/ 238 h 260"/>
                <a:gd name="T82" fmla="*/ 118 w 260"/>
                <a:gd name="T83" fmla="*/ 246 h 260"/>
                <a:gd name="T84" fmla="*/ 130 w 260"/>
                <a:gd name="T85" fmla="*/ 248 h 260"/>
                <a:gd name="T86" fmla="*/ 152 w 260"/>
                <a:gd name="T87" fmla="*/ 244 h 260"/>
                <a:gd name="T88" fmla="*/ 194 w 260"/>
                <a:gd name="T89" fmla="*/ 228 h 260"/>
                <a:gd name="T90" fmla="*/ 226 w 260"/>
                <a:gd name="T91" fmla="*/ 196 h 260"/>
                <a:gd name="T92" fmla="*/ 244 w 260"/>
                <a:gd name="T93" fmla="*/ 154 h 260"/>
                <a:gd name="T94" fmla="*/ 246 w 260"/>
                <a:gd name="T95" fmla="*/ 130 h 260"/>
                <a:gd name="T96" fmla="*/ 246 w 260"/>
                <a:gd name="T97" fmla="*/ 118 h 260"/>
                <a:gd name="T98" fmla="*/ 238 w 260"/>
                <a:gd name="T99" fmla="*/ 84 h 260"/>
                <a:gd name="T100" fmla="*/ 212 w 260"/>
                <a:gd name="T101" fmla="*/ 48 h 260"/>
                <a:gd name="T102" fmla="*/ 174 w 260"/>
                <a:gd name="T103" fmla="*/ 22 h 260"/>
                <a:gd name="T104" fmla="*/ 142 w 260"/>
                <a:gd name="T105" fmla="*/ 14 h 260"/>
                <a:gd name="T106" fmla="*/ 130 w 260"/>
                <a:gd name="T107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lnTo>
                    <a:pt x="130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68" y="6"/>
                  </a:lnTo>
                  <a:lnTo>
                    <a:pt x="180" y="10"/>
                  </a:lnTo>
                  <a:lnTo>
                    <a:pt x="192" y="16"/>
                  </a:lnTo>
                  <a:lnTo>
                    <a:pt x="202" y="22"/>
                  </a:lnTo>
                  <a:lnTo>
                    <a:pt x="222" y="38"/>
                  </a:lnTo>
                  <a:lnTo>
                    <a:pt x="238" y="58"/>
                  </a:lnTo>
                  <a:lnTo>
                    <a:pt x="244" y="68"/>
                  </a:lnTo>
                  <a:lnTo>
                    <a:pt x="250" y="80"/>
                  </a:lnTo>
                  <a:lnTo>
                    <a:pt x="254" y="92"/>
                  </a:lnTo>
                  <a:lnTo>
                    <a:pt x="256" y="104"/>
                  </a:lnTo>
                  <a:lnTo>
                    <a:pt x="258" y="116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58" y="144"/>
                  </a:lnTo>
                  <a:lnTo>
                    <a:pt x="256" y="156"/>
                  </a:lnTo>
                  <a:lnTo>
                    <a:pt x="254" y="168"/>
                  </a:lnTo>
                  <a:lnTo>
                    <a:pt x="250" y="180"/>
                  </a:lnTo>
                  <a:lnTo>
                    <a:pt x="244" y="192"/>
                  </a:lnTo>
                  <a:lnTo>
                    <a:pt x="238" y="202"/>
                  </a:lnTo>
                  <a:lnTo>
                    <a:pt x="222" y="222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50"/>
                  </a:lnTo>
                  <a:lnTo>
                    <a:pt x="168" y="254"/>
                  </a:lnTo>
                  <a:lnTo>
                    <a:pt x="156" y="258"/>
                  </a:lnTo>
                  <a:lnTo>
                    <a:pt x="142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4" y="258"/>
                  </a:lnTo>
                  <a:lnTo>
                    <a:pt x="90" y="254"/>
                  </a:lnTo>
                  <a:lnTo>
                    <a:pt x="78" y="250"/>
                  </a:lnTo>
                  <a:lnTo>
                    <a:pt x="68" y="244"/>
                  </a:lnTo>
                  <a:lnTo>
                    <a:pt x="56" y="238"/>
                  </a:lnTo>
                  <a:lnTo>
                    <a:pt x="38" y="222"/>
                  </a:lnTo>
                  <a:lnTo>
                    <a:pt x="22" y="202"/>
                  </a:lnTo>
                  <a:lnTo>
                    <a:pt x="16" y="192"/>
                  </a:lnTo>
                  <a:lnTo>
                    <a:pt x="10" y="180"/>
                  </a:lnTo>
                  <a:lnTo>
                    <a:pt x="6" y="168"/>
                  </a:lnTo>
                  <a:lnTo>
                    <a:pt x="2" y="156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0" y="12"/>
                  </a:moveTo>
                  <a:lnTo>
                    <a:pt x="130" y="12"/>
                  </a:lnTo>
                  <a:lnTo>
                    <a:pt x="118" y="14"/>
                  </a:lnTo>
                  <a:lnTo>
                    <a:pt x="106" y="16"/>
                  </a:lnTo>
                  <a:lnTo>
                    <a:pt x="84" y="22"/>
                  </a:lnTo>
                  <a:lnTo>
                    <a:pt x="64" y="32"/>
                  </a:lnTo>
                  <a:lnTo>
                    <a:pt x="46" y="48"/>
                  </a:lnTo>
                  <a:lnTo>
                    <a:pt x="32" y="64"/>
                  </a:lnTo>
                  <a:lnTo>
                    <a:pt x="22" y="84"/>
                  </a:lnTo>
                  <a:lnTo>
                    <a:pt x="14" y="106"/>
                  </a:lnTo>
                  <a:lnTo>
                    <a:pt x="12" y="11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42"/>
                  </a:lnTo>
                  <a:lnTo>
                    <a:pt x="14" y="154"/>
                  </a:lnTo>
                  <a:lnTo>
                    <a:pt x="22" y="176"/>
                  </a:lnTo>
                  <a:lnTo>
                    <a:pt x="32" y="196"/>
                  </a:lnTo>
                  <a:lnTo>
                    <a:pt x="46" y="212"/>
                  </a:lnTo>
                  <a:lnTo>
                    <a:pt x="64" y="228"/>
                  </a:lnTo>
                  <a:lnTo>
                    <a:pt x="84" y="238"/>
                  </a:lnTo>
                  <a:lnTo>
                    <a:pt x="106" y="244"/>
                  </a:lnTo>
                  <a:lnTo>
                    <a:pt x="118" y="246"/>
                  </a:lnTo>
                  <a:lnTo>
                    <a:pt x="130" y="248"/>
                  </a:lnTo>
                  <a:lnTo>
                    <a:pt x="130" y="248"/>
                  </a:lnTo>
                  <a:lnTo>
                    <a:pt x="142" y="246"/>
                  </a:lnTo>
                  <a:lnTo>
                    <a:pt x="152" y="244"/>
                  </a:lnTo>
                  <a:lnTo>
                    <a:pt x="174" y="238"/>
                  </a:lnTo>
                  <a:lnTo>
                    <a:pt x="194" y="228"/>
                  </a:lnTo>
                  <a:lnTo>
                    <a:pt x="212" y="212"/>
                  </a:lnTo>
                  <a:lnTo>
                    <a:pt x="226" y="196"/>
                  </a:lnTo>
                  <a:lnTo>
                    <a:pt x="238" y="176"/>
                  </a:lnTo>
                  <a:lnTo>
                    <a:pt x="244" y="154"/>
                  </a:lnTo>
                  <a:lnTo>
                    <a:pt x="246" y="14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6" y="118"/>
                  </a:lnTo>
                  <a:lnTo>
                    <a:pt x="244" y="106"/>
                  </a:lnTo>
                  <a:lnTo>
                    <a:pt x="238" y="84"/>
                  </a:lnTo>
                  <a:lnTo>
                    <a:pt x="226" y="64"/>
                  </a:lnTo>
                  <a:lnTo>
                    <a:pt x="212" y="48"/>
                  </a:lnTo>
                  <a:lnTo>
                    <a:pt x="194" y="32"/>
                  </a:lnTo>
                  <a:lnTo>
                    <a:pt x="174" y="22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0" y="12"/>
                  </a:lnTo>
                  <a:lnTo>
                    <a:pt x="130" y="12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8"/>
            <p:cNvSpPr>
              <a:spLocks/>
            </p:cNvSpPr>
            <p:nvPr/>
          </p:nvSpPr>
          <p:spPr bwMode="auto">
            <a:xfrm>
              <a:off x="5462588" y="1804988"/>
              <a:ext cx="342900" cy="342900"/>
            </a:xfrm>
            <a:custGeom>
              <a:avLst/>
              <a:gdLst>
                <a:gd name="T0" fmla="*/ 108 w 216"/>
                <a:gd name="T1" fmla="*/ 0 h 216"/>
                <a:gd name="T2" fmla="*/ 108 w 216"/>
                <a:gd name="T3" fmla="*/ 0 h 216"/>
                <a:gd name="T4" fmla="*/ 130 w 216"/>
                <a:gd name="T5" fmla="*/ 2 h 216"/>
                <a:gd name="T6" fmla="*/ 150 w 216"/>
                <a:gd name="T7" fmla="*/ 8 h 216"/>
                <a:gd name="T8" fmla="*/ 168 w 216"/>
                <a:gd name="T9" fmla="*/ 18 h 216"/>
                <a:gd name="T10" fmla="*/ 184 w 216"/>
                <a:gd name="T11" fmla="*/ 32 h 216"/>
                <a:gd name="T12" fmla="*/ 198 w 216"/>
                <a:gd name="T13" fmla="*/ 48 h 216"/>
                <a:gd name="T14" fmla="*/ 208 w 216"/>
                <a:gd name="T15" fmla="*/ 66 h 216"/>
                <a:gd name="T16" fmla="*/ 214 w 216"/>
                <a:gd name="T17" fmla="*/ 86 h 216"/>
                <a:gd name="T18" fmla="*/ 216 w 216"/>
                <a:gd name="T19" fmla="*/ 108 h 216"/>
                <a:gd name="T20" fmla="*/ 216 w 216"/>
                <a:gd name="T21" fmla="*/ 108 h 216"/>
                <a:gd name="T22" fmla="*/ 214 w 216"/>
                <a:gd name="T23" fmla="*/ 130 h 216"/>
                <a:gd name="T24" fmla="*/ 208 w 216"/>
                <a:gd name="T25" fmla="*/ 150 h 216"/>
                <a:gd name="T26" fmla="*/ 198 w 216"/>
                <a:gd name="T27" fmla="*/ 168 h 216"/>
                <a:gd name="T28" fmla="*/ 184 w 216"/>
                <a:gd name="T29" fmla="*/ 184 h 216"/>
                <a:gd name="T30" fmla="*/ 168 w 216"/>
                <a:gd name="T31" fmla="*/ 198 h 216"/>
                <a:gd name="T32" fmla="*/ 150 w 216"/>
                <a:gd name="T33" fmla="*/ 208 h 216"/>
                <a:gd name="T34" fmla="*/ 130 w 216"/>
                <a:gd name="T35" fmla="*/ 214 h 216"/>
                <a:gd name="T36" fmla="*/ 108 w 216"/>
                <a:gd name="T37" fmla="*/ 216 h 216"/>
                <a:gd name="T38" fmla="*/ 108 w 216"/>
                <a:gd name="T39" fmla="*/ 216 h 216"/>
                <a:gd name="T40" fmla="*/ 86 w 216"/>
                <a:gd name="T41" fmla="*/ 214 h 216"/>
                <a:gd name="T42" fmla="*/ 66 w 216"/>
                <a:gd name="T43" fmla="*/ 208 h 216"/>
                <a:gd name="T44" fmla="*/ 48 w 216"/>
                <a:gd name="T45" fmla="*/ 198 h 216"/>
                <a:gd name="T46" fmla="*/ 32 w 216"/>
                <a:gd name="T47" fmla="*/ 184 h 216"/>
                <a:gd name="T48" fmla="*/ 18 w 216"/>
                <a:gd name="T49" fmla="*/ 168 h 216"/>
                <a:gd name="T50" fmla="*/ 8 w 216"/>
                <a:gd name="T51" fmla="*/ 150 h 216"/>
                <a:gd name="T52" fmla="*/ 2 w 216"/>
                <a:gd name="T53" fmla="*/ 130 h 216"/>
                <a:gd name="T54" fmla="*/ 0 w 216"/>
                <a:gd name="T55" fmla="*/ 108 h 216"/>
                <a:gd name="T56" fmla="*/ 0 w 216"/>
                <a:gd name="T57" fmla="*/ 108 h 216"/>
                <a:gd name="T58" fmla="*/ 2 w 216"/>
                <a:gd name="T59" fmla="*/ 86 h 216"/>
                <a:gd name="T60" fmla="*/ 8 w 216"/>
                <a:gd name="T61" fmla="*/ 66 h 216"/>
                <a:gd name="T62" fmla="*/ 18 w 216"/>
                <a:gd name="T63" fmla="*/ 48 h 216"/>
                <a:gd name="T64" fmla="*/ 32 w 216"/>
                <a:gd name="T65" fmla="*/ 32 h 216"/>
                <a:gd name="T66" fmla="*/ 48 w 216"/>
                <a:gd name="T67" fmla="*/ 18 h 216"/>
                <a:gd name="T68" fmla="*/ 66 w 216"/>
                <a:gd name="T69" fmla="*/ 8 h 216"/>
                <a:gd name="T70" fmla="*/ 86 w 216"/>
                <a:gd name="T71" fmla="*/ 2 h 216"/>
                <a:gd name="T72" fmla="*/ 108 w 216"/>
                <a:gd name="T73" fmla="*/ 0 h 216"/>
                <a:gd name="T74" fmla="*/ 108 w 216"/>
                <a:gd name="T7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4" y="130"/>
                  </a:lnTo>
                  <a:lnTo>
                    <a:pt x="208" y="150"/>
                  </a:lnTo>
                  <a:lnTo>
                    <a:pt x="198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9"/>
            <p:cNvSpPr>
              <a:spLocks noEditPoints="1"/>
            </p:cNvSpPr>
            <p:nvPr/>
          </p:nvSpPr>
          <p:spPr bwMode="auto">
            <a:xfrm>
              <a:off x="5427663" y="1770063"/>
              <a:ext cx="412750" cy="412750"/>
            </a:xfrm>
            <a:custGeom>
              <a:avLst/>
              <a:gdLst>
                <a:gd name="T0" fmla="*/ 130 w 260"/>
                <a:gd name="T1" fmla="*/ 0 h 260"/>
                <a:gd name="T2" fmla="*/ 156 w 260"/>
                <a:gd name="T3" fmla="*/ 2 h 260"/>
                <a:gd name="T4" fmla="*/ 180 w 260"/>
                <a:gd name="T5" fmla="*/ 10 h 260"/>
                <a:gd name="T6" fmla="*/ 202 w 260"/>
                <a:gd name="T7" fmla="*/ 22 h 260"/>
                <a:gd name="T8" fmla="*/ 238 w 260"/>
                <a:gd name="T9" fmla="*/ 58 h 260"/>
                <a:gd name="T10" fmla="*/ 250 w 260"/>
                <a:gd name="T11" fmla="*/ 80 h 260"/>
                <a:gd name="T12" fmla="*/ 256 w 260"/>
                <a:gd name="T13" fmla="*/ 104 h 260"/>
                <a:gd name="T14" fmla="*/ 260 w 260"/>
                <a:gd name="T15" fmla="*/ 130 h 260"/>
                <a:gd name="T16" fmla="*/ 258 w 260"/>
                <a:gd name="T17" fmla="*/ 144 h 260"/>
                <a:gd name="T18" fmla="*/ 254 w 260"/>
                <a:gd name="T19" fmla="*/ 168 h 260"/>
                <a:gd name="T20" fmla="*/ 244 w 260"/>
                <a:gd name="T21" fmla="*/ 192 h 260"/>
                <a:gd name="T22" fmla="*/ 222 w 260"/>
                <a:gd name="T23" fmla="*/ 222 h 260"/>
                <a:gd name="T24" fmla="*/ 192 w 260"/>
                <a:gd name="T25" fmla="*/ 244 h 260"/>
                <a:gd name="T26" fmla="*/ 168 w 260"/>
                <a:gd name="T27" fmla="*/ 254 h 260"/>
                <a:gd name="T28" fmla="*/ 142 w 260"/>
                <a:gd name="T29" fmla="*/ 260 h 260"/>
                <a:gd name="T30" fmla="*/ 130 w 260"/>
                <a:gd name="T31" fmla="*/ 260 h 260"/>
                <a:gd name="T32" fmla="*/ 104 w 260"/>
                <a:gd name="T33" fmla="*/ 258 h 260"/>
                <a:gd name="T34" fmla="*/ 78 w 260"/>
                <a:gd name="T35" fmla="*/ 250 h 260"/>
                <a:gd name="T36" fmla="*/ 56 w 260"/>
                <a:gd name="T37" fmla="*/ 238 h 260"/>
                <a:gd name="T38" fmla="*/ 22 w 260"/>
                <a:gd name="T39" fmla="*/ 202 h 260"/>
                <a:gd name="T40" fmla="*/ 10 w 260"/>
                <a:gd name="T41" fmla="*/ 180 h 260"/>
                <a:gd name="T42" fmla="*/ 2 w 260"/>
                <a:gd name="T43" fmla="*/ 156 h 260"/>
                <a:gd name="T44" fmla="*/ 0 w 260"/>
                <a:gd name="T45" fmla="*/ 130 h 260"/>
                <a:gd name="T46" fmla="*/ 0 w 260"/>
                <a:gd name="T47" fmla="*/ 116 h 260"/>
                <a:gd name="T48" fmla="*/ 6 w 260"/>
                <a:gd name="T49" fmla="*/ 92 h 260"/>
                <a:gd name="T50" fmla="*/ 16 w 260"/>
                <a:gd name="T51" fmla="*/ 68 h 260"/>
                <a:gd name="T52" fmla="*/ 38 w 260"/>
                <a:gd name="T53" fmla="*/ 38 h 260"/>
                <a:gd name="T54" fmla="*/ 68 w 260"/>
                <a:gd name="T55" fmla="*/ 16 h 260"/>
                <a:gd name="T56" fmla="*/ 90 w 260"/>
                <a:gd name="T57" fmla="*/ 6 h 260"/>
                <a:gd name="T58" fmla="*/ 116 w 260"/>
                <a:gd name="T59" fmla="*/ 0 h 260"/>
                <a:gd name="T60" fmla="*/ 130 w 260"/>
                <a:gd name="T61" fmla="*/ 0 h 260"/>
                <a:gd name="T62" fmla="*/ 130 w 260"/>
                <a:gd name="T63" fmla="*/ 12 h 260"/>
                <a:gd name="T64" fmla="*/ 106 w 260"/>
                <a:gd name="T65" fmla="*/ 16 h 260"/>
                <a:gd name="T66" fmla="*/ 64 w 260"/>
                <a:gd name="T67" fmla="*/ 32 h 260"/>
                <a:gd name="T68" fmla="*/ 32 w 260"/>
                <a:gd name="T69" fmla="*/ 64 h 260"/>
                <a:gd name="T70" fmla="*/ 14 w 260"/>
                <a:gd name="T71" fmla="*/ 106 h 260"/>
                <a:gd name="T72" fmla="*/ 12 w 260"/>
                <a:gd name="T73" fmla="*/ 130 h 260"/>
                <a:gd name="T74" fmla="*/ 14 w 260"/>
                <a:gd name="T75" fmla="*/ 142 h 260"/>
                <a:gd name="T76" fmla="*/ 22 w 260"/>
                <a:gd name="T77" fmla="*/ 176 h 260"/>
                <a:gd name="T78" fmla="*/ 46 w 260"/>
                <a:gd name="T79" fmla="*/ 212 h 260"/>
                <a:gd name="T80" fmla="*/ 84 w 260"/>
                <a:gd name="T81" fmla="*/ 238 h 260"/>
                <a:gd name="T82" fmla="*/ 118 w 260"/>
                <a:gd name="T83" fmla="*/ 246 h 260"/>
                <a:gd name="T84" fmla="*/ 130 w 260"/>
                <a:gd name="T85" fmla="*/ 248 h 260"/>
                <a:gd name="T86" fmla="*/ 154 w 260"/>
                <a:gd name="T87" fmla="*/ 244 h 260"/>
                <a:gd name="T88" fmla="*/ 196 w 260"/>
                <a:gd name="T89" fmla="*/ 228 h 260"/>
                <a:gd name="T90" fmla="*/ 226 w 260"/>
                <a:gd name="T91" fmla="*/ 196 h 260"/>
                <a:gd name="T92" fmla="*/ 244 w 260"/>
                <a:gd name="T93" fmla="*/ 154 h 260"/>
                <a:gd name="T94" fmla="*/ 246 w 260"/>
                <a:gd name="T95" fmla="*/ 130 h 260"/>
                <a:gd name="T96" fmla="*/ 246 w 260"/>
                <a:gd name="T97" fmla="*/ 118 h 260"/>
                <a:gd name="T98" fmla="*/ 238 w 260"/>
                <a:gd name="T99" fmla="*/ 84 h 260"/>
                <a:gd name="T100" fmla="*/ 212 w 260"/>
                <a:gd name="T101" fmla="*/ 48 h 260"/>
                <a:gd name="T102" fmla="*/ 176 w 260"/>
                <a:gd name="T103" fmla="*/ 22 h 260"/>
                <a:gd name="T104" fmla="*/ 142 w 260"/>
                <a:gd name="T105" fmla="*/ 14 h 260"/>
                <a:gd name="T106" fmla="*/ 130 w 260"/>
                <a:gd name="T107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lnTo>
                    <a:pt x="130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68" y="6"/>
                  </a:lnTo>
                  <a:lnTo>
                    <a:pt x="180" y="10"/>
                  </a:lnTo>
                  <a:lnTo>
                    <a:pt x="192" y="16"/>
                  </a:lnTo>
                  <a:lnTo>
                    <a:pt x="202" y="22"/>
                  </a:lnTo>
                  <a:lnTo>
                    <a:pt x="222" y="38"/>
                  </a:lnTo>
                  <a:lnTo>
                    <a:pt x="238" y="58"/>
                  </a:lnTo>
                  <a:lnTo>
                    <a:pt x="244" y="68"/>
                  </a:lnTo>
                  <a:lnTo>
                    <a:pt x="250" y="80"/>
                  </a:lnTo>
                  <a:lnTo>
                    <a:pt x="254" y="92"/>
                  </a:lnTo>
                  <a:lnTo>
                    <a:pt x="256" y="104"/>
                  </a:lnTo>
                  <a:lnTo>
                    <a:pt x="258" y="116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58" y="144"/>
                  </a:lnTo>
                  <a:lnTo>
                    <a:pt x="256" y="156"/>
                  </a:lnTo>
                  <a:lnTo>
                    <a:pt x="254" y="168"/>
                  </a:lnTo>
                  <a:lnTo>
                    <a:pt x="250" y="180"/>
                  </a:lnTo>
                  <a:lnTo>
                    <a:pt x="244" y="192"/>
                  </a:lnTo>
                  <a:lnTo>
                    <a:pt x="238" y="202"/>
                  </a:lnTo>
                  <a:lnTo>
                    <a:pt x="222" y="222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50"/>
                  </a:lnTo>
                  <a:lnTo>
                    <a:pt x="168" y="254"/>
                  </a:lnTo>
                  <a:lnTo>
                    <a:pt x="156" y="258"/>
                  </a:lnTo>
                  <a:lnTo>
                    <a:pt x="142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4" y="258"/>
                  </a:lnTo>
                  <a:lnTo>
                    <a:pt x="90" y="254"/>
                  </a:lnTo>
                  <a:lnTo>
                    <a:pt x="78" y="250"/>
                  </a:lnTo>
                  <a:lnTo>
                    <a:pt x="68" y="244"/>
                  </a:lnTo>
                  <a:lnTo>
                    <a:pt x="56" y="238"/>
                  </a:lnTo>
                  <a:lnTo>
                    <a:pt x="38" y="222"/>
                  </a:lnTo>
                  <a:lnTo>
                    <a:pt x="22" y="202"/>
                  </a:lnTo>
                  <a:lnTo>
                    <a:pt x="16" y="192"/>
                  </a:lnTo>
                  <a:lnTo>
                    <a:pt x="10" y="180"/>
                  </a:lnTo>
                  <a:lnTo>
                    <a:pt x="6" y="168"/>
                  </a:lnTo>
                  <a:lnTo>
                    <a:pt x="2" y="156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0" y="12"/>
                  </a:moveTo>
                  <a:lnTo>
                    <a:pt x="130" y="12"/>
                  </a:lnTo>
                  <a:lnTo>
                    <a:pt x="118" y="14"/>
                  </a:lnTo>
                  <a:lnTo>
                    <a:pt x="106" y="16"/>
                  </a:lnTo>
                  <a:lnTo>
                    <a:pt x="84" y="22"/>
                  </a:lnTo>
                  <a:lnTo>
                    <a:pt x="64" y="32"/>
                  </a:lnTo>
                  <a:lnTo>
                    <a:pt x="46" y="48"/>
                  </a:lnTo>
                  <a:lnTo>
                    <a:pt x="32" y="64"/>
                  </a:lnTo>
                  <a:lnTo>
                    <a:pt x="22" y="84"/>
                  </a:lnTo>
                  <a:lnTo>
                    <a:pt x="14" y="106"/>
                  </a:lnTo>
                  <a:lnTo>
                    <a:pt x="14" y="11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4" y="142"/>
                  </a:lnTo>
                  <a:lnTo>
                    <a:pt x="14" y="154"/>
                  </a:lnTo>
                  <a:lnTo>
                    <a:pt x="22" y="176"/>
                  </a:lnTo>
                  <a:lnTo>
                    <a:pt x="32" y="196"/>
                  </a:lnTo>
                  <a:lnTo>
                    <a:pt x="46" y="212"/>
                  </a:lnTo>
                  <a:lnTo>
                    <a:pt x="64" y="228"/>
                  </a:lnTo>
                  <a:lnTo>
                    <a:pt x="84" y="238"/>
                  </a:lnTo>
                  <a:lnTo>
                    <a:pt x="106" y="244"/>
                  </a:lnTo>
                  <a:lnTo>
                    <a:pt x="118" y="246"/>
                  </a:lnTo>
                  <a:lnTo>
                    <a:pt x="130" y="248"/>
                  </a:lnTo>
                  <a:lnTo>
                    <a:pt x="130" y="248"/>
                  </a:lnTo>
                  <a:lnTo>
                    <a:pt x="142" y="246"/>
                  </a:lnTo>
                  <a:lnTo>
                    <a:pt x="154" y="244"/>
                  </a:lnTo>
                  <a:lnTo>
                    <a:pt x="176" y="238"/>
                  </a:lnTo>
                  <a:lnTo>
                    <a:pt x="196" y="228"/>
                  </a:lnTo>
                  <a:lnTo>
                    <a:pt x="212" y="212"/>
                  </a:lnTo>
                  <a:lnTo>
                    <a:pt x="226" y="196"/>
                  </a:lnTo>
                  <a:lnTo>
                    <a:pt x="238" y="176"/>
                  </a:lnTo>
                  <a:lnTo>
                    <a:pt x="244" y="154"/>
                  </a:lnTo>
                  <a:lnTo>
                    <a:pt x="246" y="14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6" y="118"/>
                  </a:lnTo>
                  <a:lnTo>
                    <a:pt x="244" y="106"/>
                  </a:lnTo>
                  <a:lnTo>
                    <a:pt x="238" y="84"/>
                  </a:lnTo>
                  <a:lnTo>
                    <a:pt x="226" y="64"/>
                  </a:lnTo>
                  <a:lnTo>
                    <a:pt x="212" y="48"/>
                  </a:lnTo>
                  <a:lnTo>
                    <a:pt x="196" y="32"/>
                  </a:lnTo>
                  <a:lnTo>
                    <a:pt x="176" y="22"/>
                  </a:lnTo>
                  <a:lnTo>
                    <a:pt x="154" y="16"/>
                  </a:lnTo>
                  <a:lnTo>
                    <a:pt x="142" y="14"/>
                  </a:lnTo>
                  <a:lnTo>
                    <a:pt x="130" y="12"/>
                  </a:lnTo>
                  <a:lnTo>
                    <a:pt x="130" y="12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0"/>
            <p:cNvSpPr>
              <a:spLocks/>
            </p:cNvSpPr>
            <p:nvPr/>
          </p:nvSpPr>
          <p:spPr bwMode="auto">
            <a:xfrm>
              <a:off x="6865938" y="1804988"/>
              <a:ext cx="342900" cy="342900"/>
            </a:xfrm>
            <a:custGeom>
              <a:avLst/>
              <a:gdLst>
                <a:gd name="T0" fmla="*/ 108 w 216"/>
                <a:gd name="T1" fmla="*/ 0 h 216"/>
                <a:gd name="T2" fmla="*/ 108 w 216"/>
                <a:gd name="T3" fmla="*/ 0 h 216"/>
                <a:gd name="T4" fmla="*/ 130 w 216"/>
                <a:gd name="T5" fmla="*/ 2 h 216"/>
                <a:gd name="T6" fmla="*/ 150 w 216"/>
                <a:gd name="T7" fmla="*/ 8 h 216"/>
                <a:gd name="T8" fmla="*/ 168 w 216"/>
                <a:gd name="T9" fmla="*/ 18 h 216"/>
                <a:gd name="T10" fmla="*/ 184 w 216"/>
                <a:gd name="T11" fmla="*/ 32 h 216"/>
                <a:gd name="T12" fmla="*/ 198 w 216"/>
                <a:gd name="T13" fmla="*/ 48 h 216"/>
                <a:gd name="T14" fmla="*/ 208 w 216"/>
                <a:gd name="T15" fmla="*/ 66 h 216"/>
                <a:gd name="T16" fmla="*/ 214 w 216"/>
                <a:gd name="T17" fmla="*/ 86 h 216"/>
                <a:gd name="T18" fmla="*/ 216 w 216"/>
                <a:gd name="T19" fmla="*/ 108 h 216"/>
                <a:gd name="T20" fmla="*/ 216 w 216"/>
                <a:gd name="T21" fmla="*/ 108 h 216"/>
                <a:gd name="T22" fmla="*/ 214 w 216"/>
                <a:gd name="T23" fmla="*/ 130 h 216"/>
                <a:gd name="T24" fmla="*/ 208 w 216"/>
                <a:gd name="T25" fmla="*/ 150 h 216"/>
                <a:gd name="T26" fmla="*/ 198 w 216"/>
                <a:gd name="T27" fmla="*/ 168 h 216"/>
                <a:gd name="T28" fmla="*/ 184 w 216"/>
                <a:gd name="T29" fmla="*/ 184 h 216"/>
                <a:gd name="T30" fmla="*/ 168 w 216"/>
                <a:gd name="T31" fmla="*/ 198 h 216"/>
                <a:gd name="T32" fmla="*/ 150 w 216"/>
                <a:gd name="T33" fmla="*/ 208 h 216"/>
                <a:gd name="T34" fmla="*/ 130 w 216"/>
                <a:gd name="T35" fmla="*/ 214 h 216"/>
                <a:gd name="T36" fmla="*/ 108 w 216"/>
                <a:gd name="T37" fmla="*/ 216 h 216"/>
                <a:gd name="T38" fmla="*/ 108 w 216"/>
                <a:gd name="T39" fmla="*/ 216 h 216"/>
                <a:gd name="T40" fmla="*/ 86 w 216"/>
                <a:gd name="T41" fmla="*/ 214 h 216"/>
                <a:gd name="T42" fmla="*/ 66 w 216"/>
                <a:gd name="T43" fmla="*/ 208 h 216"/>
                <a:gd name="T44" fmla="*/ 48 w 216"/>
                <a:gd name="T45" fmla="*/ 198 h 216"/>
                <a:gd name="T46" fmla="*/ 32 w 216"/>
                <a:gd name="T47" fmla="*/ 184 h 216"/>
                <a:gd name="T48" fmla="*/ 18 w 216"/>
                <a:gd name="T49" fmla="*/ 168 h 216"/>
                <a:gd name="T50" fmla="*/ 8 w 216"/>
                <a:gd name="T51" fmla="*/ 150 h 216"/>
                <a:gd name="T52" fmla="*/ 2 w 216"/>
                <a:gd name="T53" fmla="*/ 130 h 216"/>
                <a:gd name="T54" fmla="*/ 0 w 216"/>
                <a:gd name="T55" fmla="*/ 108 h 216"/>
                <a:gd name="T56" fmla="*/ 0 w 216"/>
                <a:gd name="T57" fmla="*/ 108 h 216"/>
                <a:gd name="T58" fmla="*/ 2 w 216"/>
                <a:gd name="T59" fmla="*/ 86 h 216"/>
                <a:gd name="T60" fmla="*/ 8 w 216"/>
                <a:gd name="T61" fmla="*/ 66 h 216"/>
                <a:gd name="T62" fmla="*/ 18 w 216"/>
                <a:gd name="T63" fmla="*/ 48 h 216"/>
                <a:gd name="T64" fmla="*/ 32 w 216"/>
                <a:gd name="T65" fmla="*/ 32 h 216"/>
                <a:gd name="T66" fmla="*/ 48 w 216"/>
                <a:gd name="T67" fmla="*/ 18 h 216"/>
                <a:gd name="T68" fmla="*/ 66 w 216"/>
                <a:gd name="T69" fmla="*/ 8 h 216"/>
                <a:gd name="T70" fmla="*/ 86 w 216"/>
                <a:gd name="T71" fmla="*/ 2 h 216"/>
                <a:gd name="T72" fmla="*/ 108 w 216"/>
                <a:gd name="T73" fmla="*/ 0 h 216"/>
                <a:gd name="T74" fmla="*/ 108 w 216"/>
                <a:gd name="T7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4" y="130"/>
                  </a:lnTo>
                  <a:lnTo>
                    <a:pt x="208" y="150"/>
                  </a:lnTo>
                  <a:lnTo>
                    <a:pt x="198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1"/>
            <p:cNvSpPr>
              <a:spLocks noEditPoints="1"/>
            </p:cNvSpPr>
            <p:nvPr/>
          </p:nvSpPr>
          <p:spPr bwMode="auto">
            <a:xfrm>
              <a:off x="6831013" y="1770063"/>
              <a:ext cx="412750" cy="412750"/>
            </a:xfrm>
            <a:custGeom>
              <a:avLst/>
              <a:gdLst>
                <a:gd name="T0" fmla="*/ 130 w 260"/>
                <a:gd name="T1" fmla="*/ 0 h 260"/>
                <a:gd name="T2" fmla="*/ 156 w 260"/>
                <a:gd name="T3" fmla="*/ 2 h 260"/>
                <a:gd name="T4" fmla="*/ 180 w 260"/>
                <a:gd name="T5" fmla="*/ 10 h 260"/>
                <a:gd name="T6" fmla="*/ 202 w 260"/>
                <a:gd name="T7" fmla="*/ 22 h 260"/>
                <a:gd name="T8" fmla="*/ 238 w 260"/>
                <a:gd name="T9" fmla="*/ 58 h 260"/>
                <a:gd name="T10" fmla="*/ 250 w 260"/>
                <a:gd name="T11" fmla="*/ 80 h 260"/>
                <a:gd name="T12" fmla="*/ 256 w 260"/>
                <a:gd name="T13" fmla="*/ 104 h 260"/>
                <a:gd name="T14" fmla="*/ 260 w 260"/>
                <a:gd name="T15" fmla="*/ 130 h 260"/>
                <a:gd name="T16" fmla="*/ 258 w 260"/>
                <a:gd name="T17" fmla="*/ 144 h 260"/>
                <a:gd name="T18" fmla="*/ 254 w 260"/>
                <a:gd name="T19" fmla="*/ 168 h 260"/>
                <a:gd name="T20" fmla="*/ 244 w 260"/>
                <a:gd name="T21" fmla="*/ 192 h 260"/>
                <a:gd name="T22" fmla="*/ 222 w 260"/>
                <a:gd name="T23" fmla="*/ 222 h 260"/>
                <a:gd name="T24" fmla="*/ 192 w 260"/>
                <a:gd name="T25" fmla="*/ 244 h 260"/>
                <a:gd name="T26" fmla="*/ 168 w 260"/>
                <a:gd name="T27" fmla="*/ 254 h 260"/>
                <a:gd name="T28" fmla="*/ 142 w 260"/>
                <a:gd name="T29" fmla="*/ 260 h 260"/>
                <a:gd name="T30" fmla="*/ 130 w 260"/>
                <a:gd name="T31" fmla="*/ 260 h 260"/>
                <a:gd name="T32" fmla="*/ 104 w 260"/>
                <a:gd name="T33" fmla="*/ 258 h 260"/>
                <a:gd name="T34" fmla="*/ 80 w 260"/>
                <a:gd name="T35" fmla="*/ 250 h 260"/>
                <a:gd name="T36" fmla="*/ 58 w 260"/>
                <a:gd name="T37" fmla="*/ 238 h 260"/>
                <a:gd name="T38" fmla="*/ 22 w 260"/>
                <a:gd name="T39" fmla="*/ 202 h 260"/>
                <a:gd name="T40" fmla="*/ 10 w 260"/>
                <a:gd name="T41" fmla="*/ 180 h 260"/>
                <a:gd name="T42" fmla="*/ 2 w 260"/>
                <a:gd name="T43" fmla="*/ 156 h 260"/>
                <a:gd name="T44" fmla="*/ 0 w 260"/>
                <a:gd name="T45" fmla="*/ 130 h 260"/>
                <a:gd name="T46" fmla="*/ 0 w 260"/>
                <a:gd name="T47" fmla="*/ 116 h 260"/>
                <a:gd name="T48" fmla="*/ 6 w 260"/>
                <a:gd name="T49" fmla="*/ 92 h 260"/>
                <a:gd name="T50" fmla="*/ 16 w 260"/>
                <a:gd name="T51" fmla="*/ 68 h 260"/>
                <a:gd name="T52" fmla="*/ 38 w 260"/>
                <a:gd name="T53" fmla="*/ 38 h 260"/>
                <a:gd name="T54" fmla="*/ 68 w 260"/>
                <a:gd name="T55" fmla="*/ 16 h 260"/>
                <a:gd name="T56" fmla="*/ 92 w 260"/>
                <a:gd name="T57" fmla="*/ 6 h 260"/>
                <a:gd name="T58" fmla="*/ 116 w 260"/>
                <a:gd name="T59" fmla="*/ 0 h 260"/>
                <a:gd name="T60" fmla="*/ 130 w 260"/>
                <a:gd name="T61" fmla="*/ 0 h 260"/>
                <a:gd name="T62" fmla="*/ 130 w 260"/>
                <a:gd name="T63" fmla="*/ 12 h 260"/>
                <a:gd name="T64" fmla="*/ 106 w 260"/>
                <a:gd name="T65" fmla="*/ 16 h 260"/>
                <a:gd name="T66" fmla="*/ 64 w 260"/>
                <a:gd name="T67" fmla="*/ 32 h 260"/>
                <a:gd name="T68" fmla="*/ 32 w 260"/>
                <a:gd name="T69" fmla="*/ 64 h 260"/>
                <a:gd name="T70" fmla="*/ 14 w 260"/>
                <a:gd name="T71" fmla="*/ 106 h 260"/>
                <a:gd name="T72" fmla="*/ 12 w 260"/>
                <a:gd name="T73" fmla="*/ 130 h 260"/>
                <a:gd name="T74" fmla="*/ 14 w 260"/>
                <a:gd name="T75" fmla="*/ 142 h 260"/>
                <a:gd name="T76" fmla="*/ 22 w 260"/>
                <a:gd name="T77" fmla="*/ 176 h 260"/>
                <a:gd name="T78" fmla="*/ 46 w 260"/>
                <a:gd name="T79" fmla="*/ 212 h 260"/>
                <a:gd name="T80" fmla="*/ 84 w 260"/>
                <a:gd name="T81" fmla="*/ 238 h 260"/>
                <a:gd name="T82" fmla="*/ 118 w 260"/>
                <a:gd name="T83" fmla="*/ 246 h 260"/>
                <a:gd name="T84" fmla="*/ 130 w 260"/>
                <a:gd name="T85" fmla="*/ 248 h 260"/>
                <a:gd name="T86" fmla="*/ 154 w 260"/>
                <a:gd name="T87" fmla="*/ 244 h 260"/>
                <a:gd name="T88" fmla="*/ 196 w 260"/>
                <a:gd name="T89" fmla="*/ 228 h 260"/>
                <a:gd name="T90" fmla="*/ 226 w 260"/>
                <a:gd name="T91" fmla="*/ 196 h 260"/>
                <a:gd name="T92" fmla="*/ 244 w 260"/>
                <a:gd name="T93" fmla="*/ 154 h 260"/>
                <a:gd name="T94" fmla="*/ 246 w 260"/>
                <a:gd name="T95" fmla="*/ 130 h 260"/>
                <a:gd name="T96" fmla="*/ 246 w 260"/>
                <a:gd name="T97" fmla="*/ 118 h 260"/>
                <a:gd name="T98" fmla="*/ 238 w 260"/>
                <a:gd name="T99" fmla="*/ 84 h 260"/>
                <a:gd name="T100" fmla="*/ 212 w 260"/>
                <a:gd name="T101" fmla="*/ 48 h 260"/>
                <a:gd name="T102" fmla="*/ 176 w 260"/>
                <a:gd name="T103" fmla="*/ 22 h 260"/>
                <a:gd name="T104" fmla="*/ 142 w 260"/>
                <a:gd name="T105" fmla="*/ 14 h 260"/>
                <a:gd name="T106" fmla="*/ 130 w 260"/>
                <a:gd name="T107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lnTo>
                    <a:pt x="130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68" y="6"/>
                  </a:lnTo>
                  <a:lnTo>
                    <a:pt x="180" y="10"/>
                  </a:lnTo>
                  <a:lnTo>
                    <a:pt x="192" y="16"/>
                  </a:lnTo>
                  <a:lnTo>
                    <a:pt x="202" y="22"/>
                  </a:lnTo>
                  <a:lnTo>
                    <a:pt x="222" y="38"/>
                  </a:lnTo>
                  <a:lnTo>
                    <a:pt x="238" y="58"/>
                  </a:lnTo>
                  <a:lnTo>
                    <a:pt x="244" y="68"/>
                  </a:lnTo>
                  <a:lnTo>
                    <a:pt x="250" y="80"/>
                  </a:lnTo>
                  <a:lnTo>
                    <a:pt x="254" y="92"/>
                  </a:lnTo>
                  <a:lnTo>
                    <a:pt x="256" y="104"/>
                  </a:lnTo>
                  <a:lnTo>
                    <a:pt x="258" y="116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58" y="144"/>
                  </a:lnTo>
                  <a:lnTo>
                    <a:pt x="256" y="156"/>
                  </a:lnTo>
                  <a:lnTo>
                    <a:pt x="254" y="168"/>
                  </a:lnTo>
                  <a:lnTo>
                    <a:pt x="250" y="180"/>
                  </a:lnTo>
                  <a:lnTo>
                    <a:pt x="244" y="192"/>
                  </a:lnTo>
                  <a:lnTo>
                    <a:pt x="238" y="202"/>
                  </a:lnTo>
                  <a:lnTo>
                    <a:pt x="222" y="222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50"/>
                  </a:lnTo>
                  <a:lnTo>
                    <a:pt x="168" y="254"/>
                  </a:lnTo>
                  <a:lnTo>
                    <a:pt x="156" y="258"/>
                  </a:lnTo>
                  <a:lnTo>
                    <a:pt x="142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4" y="258"/>
                  </a:lnTo>
                  <a:lnTo>
                    <a:pt x="92" y="254"/>
                  </a:lnTo>
                  <a:lnTo>
                    <a:pt x="80" y="250"/>
                  </a:lnTo>
                  <a:lnTo>
                    <a:pt x="68" y="244"/>
                  </a:lnTo>
                  <a:lnTo>
                    <a:pt x="58" y="238"/>
                  </a:lnTo>
                  <a:lnTo>
                    <a:pt x="38" y="222"/>
                  </a:lnTo>
                  <a:lnTo>
                    <a:pt x="22" y="202"/>
                  </a:lnTo>
                  <a:lnTo>
                    <a:pt x="16" y="192"/>
                  </a:lnTo>
                  <a:lnTo>
                    <a:pt x="10" y="180"/>
                  </a:lnTo>
                  <a:lnTo>
                    <a:pt x="6" y="168"/>
                  </a:lnTo>
                  <a:lnTo>
                    <a:pt x="2" y="156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0" y="12"/>
                  </a:moveTo>
                  <a:lnTo>
                    <a:pt x="130" y="12"/>
                  </a:lnTo>
                  <a:lnTo>
                    <a:pt x="118" y="14"/>
                  </a:lnTo>
                  <a:lnTo>
                    <a:pt x="106" y="16"/>
                  </a:lnTo>
                  <a:lnTo>
                    <a:pt x="84" y="22"/>
                  </a:lnTo>
                  <a:lnTo>
                    <a:pt x="64" y="32"/>
                  </a:lnTo>
                  <a:lnTo>
                    <a:pt x="46" y="48"/>
                  </a:lnTo>
                  <a:lnTo>
                    <a:pt x="32" y="64"/>
                  </a:lnTo>
                  <a:lnTo>
                    <a:pt x="22" y="84"/>
                  </a:lnTo>
                  <a:lnTo>
                    <a:pt x="14" y="106"/>
                  </a:lnTo>
                  <a:lnTo>
                    <a:pt x="14" y="11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4" y="142"/>
                  </a:lnTo>
                  <a:lnTo>
                    <a:pt x="14" y="154"/>
                  </a:lnTo>
                  <a:lnTo>
                    <a:pt x="22" y="176"/>
                  </a:lnTo>
                  <a:lnTo>
                    <a:pt x="32" y="196"/>
                  </a:lnTo>
                  <a:lnTo>
                    <a:pt x="46" y="212"/>
                  </a:lnTo>
                  <a:lnTo>
                    <a:pt x="64" y="228"/>
                  </a:lnTo>
                  <a:lnTo>
                    <a:pt x="84" y="238"/>
                  </a:lnTo>
                  <a:lnTo>
                    <a:pt x="106" y="244"/>
                  </a:lnTo>
                  <a:lnTo>
                    <a:pt x="118" y="246"/>
                  </a:lnTo>
                  <a:lnTo>
                    <a:pt x="130" y="248"/>
                  </a:lnTo>
                  <a:lnTo>
                    <a:pt x="130" y="248"/>
                  </a:lnTo>
                  <a:lnTo>
                    <a:pt x="142" y="246"/>
                  </a:lnTo>
                  <a:lnTo>
                    <a:pt x="154" y="244"/>
                  </a:lnTo>
                  <a:lnTo>
                    <a:pt x="176" y="238"/>
                  </a:lnTo>
                  <a:lnTo>
                    <a:pt x="196" y="228"/>
                  </a:lnTo>
                  <a:lnTo>
                    <a:pt x="212" y="212"/>
                  </a:lnTo>
                  <a:lnTo>
                    <a:pt x="226" y="196"/>
                  </a:lnTo>
                  <a:lnTo>
                    <a:pt x="238" y="176"/>
                  </a:lnTo>
                  <a:lnTo>
                    <a:pt x="244" y="154"/>
                  </a:lnTo>
                  <a:lnTo>
                    <a:pt x="246" y="14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6" y="118"/>
                  </a:lnTo>
                  <a:lnTo>
                    <a:pt x="244" y="106"/>
                  </a:lnTo>
                  <a:lnTo>
                    <a:pt x="238" y="84"/>
                  </a:lnTo>
                  <a:lnTo>
                    <a:pt x="226" y="64"/>
                  </a:lnTo>
                  <a:lnTo>
                    <a:pt x="212" y="48"/>
                  </a:lnTo>
                  <a:lnTo>
                    <a:pt x="196" y="32"/>
                  </a:lnTo>
                  <a:lnTo>
                    <a:pt x="176" y="22"/>
                  </a:lnTo>
                  <a:lnTo>
                    <a:pt x="154" y="16"/>
                  </a:lnTo>
                  <a:lnTo>
                    <a:pt x="142" y="14"/>
                  </a:lnTo>
                  <a:lnTo>
                    <a:pt x="130" y="12"/>
                  </a:lnTo>
                  <a:lnTo>
                    <a:pt x="130" y="1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2"/>
            <p:cNvSpPr>
              <a:spLocks/>
            </p:cNvSpPr>
            <p:nvPr/>
          </p:nvSpPr>
          <p:spPr bwMode="auto">
            <a:xfrm>
              <a:off x="8269288" y="1804988"/>
              <a:ext cx="342900" cy="342900"/>
            </a:xfrm>
            <a:custGeom>
              <a:avLst/>
              <a:gdLst>
                <a:gd name="T0" fmla="*/ 108 w 216"/>
                <a:gd name="T1" fmla="*/ 0 h 216"/>
                <a:gd name="T2" fmla="*/ 108 w 216"/>
                <a:gd name="T3" fmla="*/ 0 h 216"/>
                <a:gd name="T4" fmla="*/ 130 w 216"/>
                <a:gd name="T5" fmla="*/ 2 h 216"/>
                <a:gd name="T6" fmla="*/ 150 w 216"/>
                <a:gd name="T7" fmla="*/ 8 h 216"/>
                <a:gd name="T8" fmla="*/ 168 w 216"/>
                <a:gd name="T9" fmla="*/ 18 h 216"/>
                <a:gd name="T10" fmla="*/ 184 w 216"/>
                <a:gd name="T11" fmla="*/ 32 h 216"/>
                <a:gd name="T12" fmla="*/ 198 w 216"/>
                <a:gd name="T13" fmla="*/ 48 h 216"/>
                <a:gd name="T14" fmla="*/ 208 w 216"/>
                <a:gd name="T15" fmla="*/ 66 h 216"/>
                <a:gd name="T16" fmla="*/ 214 w 216"/>
                <a:gd name="T17" fmla="*/ 86 h 216"/>
                <a:gd name="T18" fmla="*/ 216 w 216"/>
                <a:gd name="T19" fmla="*/ 108 h 216"/>
                <a:gd name="T20" fmla="*/ 216 w 216"/>
                <a:gd name="T21" fmla="*/ 108 h 216"/>
                <a:gd name="T22" fmla="*/ 214 w 216"/>
                <a:gd name="T23" fmla="*/ 130 h 216"/>
                <a:gd name="T24" fmla="*/ 208 w 216"/>
                <a:gd name="T25" fmla="*/ 150 h 216"/>
                <a:gd name="T26" fmla="*/ 198 w 216"/>
                <a:gd name="T27" fmla="*/ 168 h 216"/>
                <a:gd name="T28" fmla="*/ 184 w 216"/>
                <a:gd name="T29" fmla="*/ 184 h 216"/>
                <a:gd name="T30" fmla="*/ 168 w 216"/>
                <a:gd name="T31" fmla="*/ 198 h 216"/>
                <a:gd name="T32" fmla="*/ 150 w 216"/>
                <a:gd name="T33" fmla="*/ 208 h 216"/>
                <a:gd name="T34" fmla="*/ 130 w 216"/>
                <a:gd name="T35" fmla="*/ 214 h 216"/>
                <a:gd name="T36" fmla="*/ 108 w 216"/>
                <a:gd name="T37" fmla="*/ 216 h 216"/>
                <a:gd name="T38" fmla="*/ 108 w 216"/>
                <a:gd name="T39" fmla="*/ 216 h 216"/>
                <a:gd name="T40" fmla="*/ 86 w 216"/>
                <a:gd name="T41" fmla="*/ 214 h 216"/>
                <a:gd name="T42" fmla="*/ 66 w 216"/>
                <a:gd name="T43" fmla="*/ 208 h 216"/>
                <a:gd name="T44" fmla="*/ 48 w 216"/>
                <a:gd name="T45" fmla="*/ 198 h 216"/>
                <a:gd name="T46" fmla="*/ 32 w 216"/>
                <a:gd name="T47" fmla="*/ 184 h 216"/>
                <a:gd name="T48" fmla="*/ 18 w 216"/>
                <a:gd name="T49" fmla="*/ 168 h 216"/>
                <a:gd name="T50" fmla="*/ 8 w 216"/>
                <a:gd name="T51" fmla="*/ 150 h 216"/>
                <a:gd name="T52" fmla="*/ 2 w 216"/>
                <a:gd name="T53" fmla="*/ 130 h 216"/>
                <a:gd name="T54" fmla="*/ 0 w 216"/>
                <a:gd name="T55" fmla="*/ 108 h 216"/>
                <a:gd name="T56" fmla="*/ 0 w 216"/>
                <a:gd name="T57" fmla="*/ 108 h 216"/>
                <a:gd name="T58" fmla="*/ 2 w 216"/>
                <a:gd name="T59" fmla="*/ 86 h 216"/>
                <a:gd name="T60" fmla="*/ 8 w 216"/>
                <a:gd name="T61" fmla="*/ 66 h 216"/>
                <a:gd name="T62" fmla="*/ 18 w 216"/>
                <a:gd name="T63" fmla="*/ 48 h 216"/>
                <a:gd name="T64" fmla="*/ 32 w 216"/>
                <a:gd name="T65" fmla="*/ 32 h 216"/>
                <a:gd name="T66" fmla="*/ 48 w 216"/>
                <a:gd name="T67" fmla="*/ 18 h 216"/>
                <a:gd name="T68" fmla="*/ 66 w 216"/>
                <a:gd name="T69" fmla="*/ 8 h 216"/>
                <a:gd name="T70" fmla="*/ 86 w 216"/>
                <a:gd name="T71" fmla="*/ 2 h 216"/>
                <a:gd name="T72" fmla="*/ 108 w 216"/>
                <a:gd name="T73" fmla="*/ 0 h 216"/>
                <a:gd name="T74" fmla="*/ 108 w 216"/>
                <a:gd name="T7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4" y="130"/>
                  </a:lnTo>
                  <a:lnTo>
                    <a:pt x="208" y="150"/>
                  </a:lnTo>
                  <a:lnTo>
                    <a:pt x="198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3"/>
            <p:cNvSpPr>
              <a:spLocks noEditPoints="1"/>
            </p:cNvSpPr>
            <p:nvPr/>
          </p:nvSpPr>
          <p:spPr bwMode="auto">
            <a:xfrm>
              <a:off x="8234363" y="1770063"/>
              <a:ext cx="412750" cy="412750"/>
            </a:xfrm>
            <a:custGeom>
              <a:avLst/>
              <a:gdLst>
                <a:gd name="T0" fmla="*/ 130 w 260"/>
                <a:gd name="T1" fmla="*/ 0 h 260"/>
                <a:gd name="T2" fmla="*/ 156 w 260"/>
                <a:gd name="T3" fmla="*/ 2 h 260"/>
                <a:gd name="T4" fmla="*/ 180 w 260"/>
                <a:gd name="T5" fmla="*/ 10 h 260"/>
                <a:gd name="T6" fmla="*/ 202 w 260"/>
                <a:gd name="T7" fmla="*/ 22 h 260"/>
                <a:gd name="T8" fmla="*/ 238 w 260"/>
                <a:gd name="T9" fmla="*/ 58 h 260"/>
                <a:gd name="T10" fmla="*/ 250 w 260"/>
                <a:gd name="T11" fmla="*/ 80 h 260"/>
                <a:gd name="T12" fmla="*/ 258 w 260"/>
                <a:gd name="T13" fmla="*/ 104 h 260"/>
                <a:gd name="T14" fmla="*/ 260 w 260"/>
                <a:gd name="T15" fmla="*/ 130 h 260"/>
                <a:gd name="T16" fmla="*/ 260 w 260"/>
                <a:gd name="T17" fmla="*/ 144 h 260"/>
                <a:gd name="T18" fmla="*/ 254 w 260"/>
                <a:gd name="T19" fmla="*/ 168 h 260"/>
                <a:gd name="T20" fmla="*/ 244 w 260"/>
                <a:gd name="T21" fmla="*/ 192 h 260"/>
                <a:gd name="T22" fmla="*/ 222 w 260"/>
                <a:gd name="T23" fmla="*/ 222 h 260"/>
                <a:gd name="T24" fmla="*/ 192 w 260"/>
                <a:gd name="T25" fmla="*/ 244 h 260"/>
                <a:gd name="T26" fmla="*/ 168 w 260"/>
                <a:gd name="T27" fmla="*/ 254 h 260"/>
                <a:gd name="T28" fmla="*/ 144 w 260"/>
                <a:gd name="T29" fmla="*/ 260 h 260"/>
                <a:gd name="T30" fmla="*/ 130 w 260"/>
                <a:gd name="T31" fmla="*/ 260 h 260"/>
                <a:gd name="T32" fmla="*/ 104 w 260"/>
                <a:gd name="T33" fmla="*/ 258 h 260"/>
                <a:gd name="T34" fmla="*/ 80 w 260"/>
                <a:gd name="T35" fmla="*/ 250 h 260"/>
                <a:gd name="T36" fmla="*/ 58 w 260"/>
                <a:gd name="T37" fmla="*/ 238 h 260"/>
                <a:gd name="T38" fmla="*/ 22 w 260"/>
                <a:gd name="T39" fmla="*/ 202 h 260"/>
                <a:gd name="T40" fmla="*/ 10 w 260"/>
                <a:gd name="T41" fmla="*/ 180 h 260"/>
                <a:gd name="T42" fmla="*/ 2 w 260"/>
                <a:gd name="T43" fmla="*/ 156 h 260"/>
                <a:gd name="T44" fmla="*/ 0 w 260"/>
                <a:gd name="T45" fmla="*/ 130 h 260"/>
                <a:gd name="T46" fmla="*/ 0 w 260"/>
                <a:gd name="T47" fmla="*/ 116 h 260"/>
                <a:gd name="T48" fmla="*/ 6 w 260"/>
                <a:gd name="T49" fmla="*/ 92 h 260"/>
                <a:gd name="T50" fmla="*/ 16 w 260"/>
                <a:gd name="T51" fmla="*/ 68 h 260"/>
                <a:gd name="T52" fmla="*/ 38 w 260"/>
                <a:gd name="T53" fmla="*/ 38 h 260"/>
                <a:gd name="T54" fmla="*/ 68 w 260"/>
                <a:gd name="T55" fmla="*/ 16 h 260"/>
                <a:gd name="T56" fmla="*/ 92 w 260"/>
                <a:gd name="T57" fmla="*/ 6 h 260"/>
                <a:gd name="T58" fmla="*/ 116 w 260"/>
                <a:gd name="T59" fmla="*/ 0 h 260"/>
                <a:gd name="T60" fmla="*/ 130 w 260"/>
                <a:gd name="T61" fmla="*/ 0 h 260"/>
                <a:gd name="T62" fmla="*/ 130 w 260"/>
                <a:gd name="T63" fmla="*/ 12 h 260"/>
                <a:gd name="T64" fmla="*/ 106 w 260"/>
                <a:gd name="T65" fmla="*/ 16 h 260"/>
                <a:gd name="T66" fmla="*/ 64 w 260"/>
                <a:gd name="T67" fmla="*/ 32 h 260"/>
                <a:gd name="T68" fmla="*/ 32 w 260"/>
                <a:gd name="T69" fmla="*/ 64 h 260"/>
                <a:gd name="T70" fmla="*/ 16 w 260"/>
                <a:gd name="T71" fmla="*/ 106 h 260"/>
                <a:gd name="T72" fmla="*/ 12 w 260"/>
                <a:gd name="T73" fmla="*/ 130 h 260"/>
                <a:gd name="T74" fmla="*/ 14 w 260"/>
                <a:gd name="T75" fmla="*/ 142 h 260"/>
                <a:gd name="T76" fmla="*/ 22 w 260"/>
                <a:gd name="T77" fmla="*/ 176 h 260"/>
                <a:gd name="T78" fmla="*/ 48 w 260"/>
                <a:gd name="T79" fmla="*/ 212 h 260"/>
                <a:gd name="T80" fmla="*/ 84 w 260"/>
                <a:gd name="T81" fmla="*/ 238 h 260"/>
                <a:gd name="T82" fmla="*/ 118 w 260"/>
                <a:gd name="T83" fmla="*/ 246 h 260"/>
                <a:gd name="T84" fmla="*/ 130 w 260"/>
                <a:gd name="T85" fmla="*/ 248 h 260"/>
                <a:gd name="T86" fmla="*/ 154 w 260"/>
                <a:gd name="T87" fmla="*/ 244 h 260"/>
                <a:gd name="T88" fmla="*/ 196 w 260"/>
                <a:gd name="T89" fmla="*/ 228 h 260"/>
                <a:gd name="T90" fmla="*/ 226 w 260"/>
                <a:gd name="T91" fmla="*/ 196 h 260"/>
                <a:gd name="T92" fmla="*/ 244 w 260"/>
                <a:gd name="T93" fmla="*/ 154 h 260"/>
                <a:gd name="T94" fmla="*/ 246 w 260"/>
                <a:gd name="T95" fmla="*/ 130 h 260"/>
                <a:gd name="T96" fmla="*/ 246 w 260"/>
                <a:gd name="T97" fmla="*/ 118 h 260"/>
                <a:gd name="T98" fmla="*/ 238 w 260"/>
                <a:gd name="T99" fmla="*/ 84 h 260"/>
                <a:gd name="T100" fmla="*/ 212 w 260"/>
                <a:gd name="T101" fmla="*/ 48 h 260"/>
                <a:gd name="T102" fmla="*/ 176 w 260"/>
                <a:gd name="T103" fmla="*/ 22 h 260"/>
                <a:gd name="T104" fmla="*/ 142 w 260"/>
                <a:gd name="T105" fmla="*/ 14 h 260"/>
                <a:gd name="T106" fmla="*/ 130 w 260"/>
                <a:gd name="T107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" h="260">
                  <a:moveTo>
                    <a:pt x="130" y="0"/>
                  </a:moveTo>
                  <a:lnTo>
                    <a:pt x="130" y="0"/>
                  </a:lnTo>
                  <a:lnTo>
                    <a:pt x="144" y="0"/>
                  </a:lnTo>
                  <a:lnTo>
                    <a:pt x="156" y="2"/>
                  </a:lnTo>
                  <a:lnTo>
                    <a:pt x="168" y="6"/>
                  </a:lnTo>
                  <a:lnTo>
                    <a:pt x="180" y="10"/>
                  </a:lnTo>
                  <a:lnTo>
                    <a:pt x="192" y="16"/>
                  </a:lnTo>
                  <a:lnTo>
                    <a:pt x="202" y="22"/>
                  </a:lnTo>
                  <a:lnTo>
                    <a:pt x="222" y="38"/>
                  </a:lnTo>
                  <a:lnTo>
                    <a:pt x="238" y="58"/>
                  </a:lnTo>
                  <a:lnTo>
                    <a:pt x="244" y="68"/>
                  </a:lnTo>
                  <a:lnTo>
                    <a:pt x="250" y="80"/>
                  </a:lnTo>
                  <a:lnTo>
                    <a:pt x="254" y="92"/>
                  </a:lnTo>
                  <a:lnTo>
                    <a:pt x="258" y="104"/>
                  </a:lnTo>
                  <a:lnTo>
                    <a:pt x="260" y="116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60" y="144"/>
                  </a:lnTo>
                  <a:lnTo>
                    <a:pt x="258" y="156"/>
                  </a:lnTo>
                  <a:lnTo>
                    <a:pt x="254" y="168"/>
                  </a:lnTo>
                  <a:lnTo>
                    <a:pt x="250" y="180"/>
                  </a:lnTo>
                  <a:lnTo>
                    <a:pt x="244" y="192"/>
                  </a:lnTo>
                  <a:lnTo>
                    <a:pt x="238" y="202"/>
                  </a:lnTo>
                  <a:lnTo>
                    <a:pt x="222" y="222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50"/>
                  </a:lnTo>
                  <a:lnTo>
                    <a:pt x="168" y="254"/>
                  </a:lnTo>
                  <a:lnTo>
                    <a:pt x="156" y="258"/>
                  </a:lnTo>
                  <a:lnTo>
                    <a:pt x="144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4" y="258"/>
                  </a:lnTo>
                  <a:lnTo>
                    <a:pt x="92" y="254"/>
                  </a:lnTo>
                  <a:lnTo>
                    <a:pt x="80" y="250"/>
                  </a:lnTo>
                  <a:lnTo>
                    <a:pt x="68" y="244"/>
                  </a:lnTo>
                  <a:lnTo>
                    <a:pt x="58" y="238"/>
                  </a:lnTo>
                  <a:lnTo>
                    <a:pt x="38" y="222"/>
                  </a:lnTo>
                  <a:lnTo>
                    <a:pt x="22" y="202"/>
                  </a:lnTo>
                  <a:lnTo>
                    <a:pt x="16" y="192"/>
                  </a:lnTo>
                  <a:lnTo>
                    <a:pt x="10" y="180"/>
                  </a:lnTo>
                  <a:lnTo>
                    <a:pt x="6" y="168"/>
                  </a:lnTo>
                  <a:lnTo>
                    <a:pt x="2" y="156"/>
                  </a:lnTo>
                  <a:lnTo>
                    <a:pt x="0" y="14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6" y="92"/>
                  </a:lnTo>
                  <a:lnTo>
                    <a:pt x="10" y="80"/>
                  </a:lnTo>
                  <a:lnTo>
                    <a:pt x="16" y="68"/>
                  </a:lnTo>
                  <a:lnTo>
                    <a:pt x="22" y="58"/>
                  </a:lnTo>
                  <a:lnTo>
                    <a:pt x="38" y="38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0" y="12"/>
                  </a:moveTo>
                  <a:lnTo>
                    <a:pt x="130" y="12"/>
                  </a:lnTo>
                  <a:lnTo>
                    <a:pt x="118" y="14"/>
                  </a:lnTo>
                  <a:lnTo>
                    <a:pt x="106" y="16"/>
                  </a:lnTo>
                  <a:lnTo>
                    <a:pt x="84" y="22"/>
                  </a:lnTo>
                  <a:lnTo>
                    <a:pt x="64" y="32"/>
                  </a:lnTo>
                  <a:lnTo>
                    <a:pt x="48" y="48"/>
                  </a:lnTo>
                  <a:lnTo>
                    <a:pt x="32" y="64"/>
                  </a:lnTo>
                  <a:lnTo>
                    <a:pt x="22" y="84"/>
                  </a:lnTo>
                  <a:lnTo>
                    <a:pt x="16" y="106"/>
                  </a:lnTo>
                  <a:lnTo>
                    <a:pt x="14" y="118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4" y="142"/>
                  </a:lnTo>
                  <a:lnTo>
                    <a:pt x="16" y="154"/>
                  </a:lnTo>
                  <a:lnTo>
                    <a:pt x="22" y="176"/>
                  </a:lnTo>
                  <a:lnTo>
                    <a:pt x="32" y="196"/>
                  </a:lnTo>
                  <a:lnTo>
                    <a:pt x="48" y="212"/>
                  </a:lnTo>
                  <a:lnTo>
                    <a:pt x="64" y="228"/>
                  </a:lnTo>
                  <a:lnTo>
                    <a:pt x="84" y="238"/>
                  </a:lnTo>
                  <a:lnTo>
                    <a:pt x="106" y="244"/>
                  </a:lnTo>
                  <a:lnTo>
                    <a:pt x="118" y="246"/>
                  </a:lnTo>
                  <a:lnTo>
                    <a:pt x="130" y="248"/>
                  </a:lnTo>
                  <a:lnTo>
                    <a:pt x="130" y="248"/>
                  </a:lnTo>
                  <a:lnTo>
                    <a:pt x="142" y="246"/>
                  </a:lnTo>
                  <a:lnTo>
                    <a:pt x="154" y="244"/>
                  </a:lnTo>
                  <a:lnTo>
                    <a:pt x="176" y="238"/>
                  </a:lnTo>
                  <a:lnTo>
                    <a:pt x="196" y="228"/>
                  </a:lnTo>
                  <a:lnTo>
                    <a:pt x="212" y="212"/>
                  </a:lnTo>
                  <a:lnTo>
                    <a:pt x="226" y="196"/>
                  </a:lnTo>
                  <a:lnTo>
                    <a:pt x="238" y="176"/>
                  </a:lnTo>
                  <a:lnTo>
                    <a:pt x="244" y="154"/>
                  </a:lnTo>
                  <a:lnTo>
                    <a:pt x="246" y="14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6" y="118"/>
                  </a:lnTo>
                  <a:lnTo>
                    <a:pt x="244" y="106"/>
                  </a:lnTo>
                  <a:lnTo>
                    <a:pt x="238" y="84"/>
                  </a:lnTo>
                  <a:lnTo>
                    <a:pt x="226" y="64"/>
                  </a:lnTo>
                  <a:lnTo>
                    <a:pt x="212" y="48"/>
                  </a:lnTo>
                  <a:lnTo>
                    <a:pt x="196" y="32"/>
                  </a:lnTo>
                  <a:lnTo>
                    <a:pt x="176" y="22"/>
                  </a:lnTo>
                  <a:lnTo>
                    <a:pt x="154" y="16"/>
                  </a:lnTo>
                  <a:lnTo>
                    <a:pt x="142" y="14"/>
                  </a:lnTo>
                  <a:lnTo>
                    <a:pt x="130" y="12"/>
                  </a:lnTo>
                  <a:lnTo>
                    <a:pt x="130" y="12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4"/>
            <p:cNvSpPr>
              <a:spLocks/>
            </p:cNvSpPr>
            <p:nvPr/>
          </p:nvSpPr>
          <p:spPr bwMode="auto">
            <a:xfrm>
              <a:off x="2789238" y="4179888"/>
              <a:ext cx="73025" cy="73025"/>
            </a:xfrm>
            <a:custGeom>
              <a:avLst/>
              <a:gdLst>
                <a:gd name="T0" fmla="*/ 24 w 46"/>
                <a:gd name="T1" fmla="*/ 0 h 46"/>
                <a:gd name="T2" fmla="*/ 24 w 46"/>
                <a:gd name="T3" fmla="*/ 0 h 46"/>
                <a:gd name="T4" fmla="*/ 14 w 46"/>
                <a:gd name="T5" fmla="*/ 2 h 46"/>
                <a:gd name="T6" fmla="*/ 8 w 46"/>
                <a:gd name="T7" fmla="*/ 8 h 46"/>
                <a:gd name="T8" fmla="*/ 2 w 46"/>
                <a:gd name="T9" fmla="*/ 14 h 46"/>
                <a:gd name="T10" fmla="*/ 0 w 46"/>
                <a:gd name="T11" fmla="*/ 22 h 46"/>
                <a:gd name="T12" fmla="*/ 0 w 46"/>
                <a:gd name="T13" fmla="*/ 22 h 46"/>
                <a:gd name="T14" fmla="*/ 2 w 46"/>
                <a:gd name="T15" fmla="*/ 32 h 46"/>
                <a:gd name="T16" fmla="*/ 8 w 46"/>
                <a:gd name="T17" fmla="*/ 38 h 46"/>
                <a:gd name="T18" fmla="*/ 14 w 46"/>
                <a:gd name="T19" fmla="*/ 44 h 46"/>
                <a:gd name="T20" fmla="*/ 24 w 46"/>
                <a:gd name="T21" fmla="*/ 46 h 46"/>
                <a:gd name="T22" fmla="*/ 24 w 46"/>
                <a:gd name="T23" fmla="*/ 46 h 46"/>
                <a:gd name="T24" fmla="*/ 32 w 46"/>
                <a:gd name="T25" fmla="*/ 44 h 46"/>
                <a:gd name="T26" fmla="*/ 38 w 46"/>
                <a:gd name="T27" fmla="*/ 38 h 46"/>
                <a:gd name="T28" fmla="*/ 44 w 46"/>
                <a:gd name="T29" fmla="*/ 32 h 46"/>
                <a:gd name="T30" fmla="*/ 46 w 46"/>
                <a:gd name="T31" fmla="*/ 22 h 46"/>
                <a:gd name="T32" fmla="*/ 46 w 46"/>
                <a:gd name="T33" fmla="*/ 22 h 46"/>
                <a:gd name="T34" fmla="*/ 44 w 46"/>
                <a:gd name="T35" fmla="*/ 14 h 46"/>
                <a:gd name="T36" fmla="*/ 38 w 46"/>
                <a:gd name="T37" fmla="*/ 8 h 46"/>
                <a:gd name="T38" fmla="*/ 32 w 46"/>
                <a:gd name="T39" fmla="*/ 2 h 46"/>
                <a:gd name="T40" fmla="*/ 24 w 46"/>
                <a:gd name="T4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8" y="38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8" y="38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38" y="8"/>
                  </a:lnTo>
                  <a:lnTo>
                    <a:pt x="32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A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5"/>
            <p:cNvSpPr>
              <a:spLocks/>
            </p:cNvSpPr>
            <p:nvPr/>
          </p:nvSpPr>
          <p:spPr bwMode="auto">
            <a:xfrm>
              <a:off x="2789238" y="4179888"/>
              <a:ext cx="73025" cy="73025"/>
            </a:xfrm>
            <a:custGeom>
              <a:avLst/>
              <a:gdLst>
                <a:gd name="T0" fmla="*/ 24 w 46"/>
                <a:gd name="T1" fmla="*/ 0 h 46"/>
                <a:gd name="T2" fmla="*/ 24 w 46"/>
                <a:gd name="T3" fmla="*/ 0 h 46"/>
                <a:gd name="T4" fmla="*/ 14 w 46"/>
                <a:gd name="T5" fmla="*/ 2 h 46"/>
                <a:gd name="T6" fmla="*/ 8 w 46"/>
                <a:gd name="T7" fmla="*/ 8 h 46"/>
                <a:gd name="T8" fmla="*/ 2 w 46"/>
                <a:gd name="T9" fmla="*/ 14 h 46"/>
                <a:gd name="T10" fmla="*/ 0 w 46"/>
                <a:gd name="T11" fmla="*/ 22 h 46"/>
                <a:gd name="T12" fmla="*/ 0 w 46"/>
                <a:gd name="T13" fmla="*/ 22 h 46"/>
                <a:gd name="T14" fmla="*/ 2 w 46"/>
                <a:gd name="T15" fmla="*/ 32 h 46"/>
                <a:gd name="T16" fmla="*/ 8 w 46"/>
                <a:gd name="T17" fmla="*/ 38 h 46"/>
                <a:gd name="T18" fmla="*/ 14 w 46"/>
                <a:gd name="T19" fmla="*/ 44 h 46"/>
                <a:gd name="T20" fmla="*/ 24 w 46"/>
                <a:gd name="T21" fmla="*/ 46 h 46"/>
                <a:gd name="T22" fmla="*/ 24 w 46"/>
                <a:gd name="T23" fmla="*/ 46 h 46"/>
                <a:gd name="T24" fmla="*/ 32 w 46"/>
                <a:gd name="T25" fmla="*/ 44 h 46"/>
                <a:gd name="T26" fmla="*/ 38 w 46"/>
                <a:gd name="T27" fmla="*/ 38 h 46"/>
                <a:gd name="T28" fmla="*/ 44 w 46"/>
                <a:gd name="T29" fmla="*/ 32 h 46"/>
                <a:gd name="T30" fmla="*/ 46 w 46"/>
                <a:gd name="T31" fmla="*/ 22 h 46"/>
                <a:gd name="T32" fmla="*/ 46 w 46"/>
                <a:gd name="T33" fmla="*/ 22 h 46"/>
                <a:gd name="T34" fmla="*/ 44 w 46"/>
                <a:gd name="T35" fmla="*/ 14 h 46"/>
                <a:gd name="T36" fmla="*/ 38 w 46"/>
                <a:gd name="T37" fmla="*/ 8 h 46"/>
                <a:gd name="T38" fmla="*/ 32 w 46"/>
                <a:gd name="T39" fmla="*/ 2 h 46"/>
                <a:gd name="T40" fmla="*/ 24 w 46"/>
                <a:gd name="T4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8" y="38"/>
                  </a:lnTo>
                  <a:lnTo>
                    <a:pt x="14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8" y="38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38" y="8"/>
                  </a:lnTo>
                  <a:lnTo>
                    <a:pt x="32" y="2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6"/>
            <p:cNvSpPr>
              <a:spLocks/>
            </p:cNvSpPr>
            <p:nvPr/>
          </p:nvSpPr>
          <p:spPr bwMode="auto">
            <a:xfrm>
              <a:off x="4195763" y="41798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6 w 44"/>
                <a:gd name="T7" fmla="*/ 8 h 46"/>
                <a:gd name="T8" fmla="*/ 0 w 44"/>
                <a:gd name="T9" fmla="*/ 14 h 46"/>
                <a:gd name="T10" fmla="*/ 0 w 44"/>
                <a:gd name="T11" fmla="*/ 22 h 46"/>
                <a:gd name="T12" fmla="*/ 0 w 44"/>
                <a:gd name="T13" fmla="*/ 22 h 46"/>
                <a:gd name="T14" fmla="*/ 0 w 44"/>
                <a:gd name="T15" fmla="*/ 32 h 46"/>
                <a:gd name="T16" fmla="*/ 6 w 44"/>
                <a:gd name="T17" fmla="*/ 38 h 46"/>
                <a:gd name="T18" fmla="*/ 12 w 44"/>
                <a:gd name="T19" fmla="*/ 44 h 46"/>
                <a:gd name="T20" fmla="*/ 22 w 44"/>
                <a:gd name="T21" fmla="*/ 46 h 46"/>
                <a:gd name="T22" fmla="*/ 22 w 44"/>
                <a:gd name="T23" fmla="*/ 46 h 46"/>
                <a:gd name="T24" fmla="*/ 30 w 44"/>
                <a:gd name="T25" fmla="*/ 44 h 46"/>
                <a:gd name="T26" fmla="*/ 38 w 44"/>
                <a:gd name="T27" fmla="*/ 38 h 46"/>
                <a:gd name="T28" fmla="*/ 42 w 44"/>
                <a:gd name="T29" fmla="*/ 32 h 46"/>
                <a:gd name="T30" fmla="*/ 44 w 44"/>
                <a:gd name="T31" fmla="*/ 22 h 46"/>
                <a:gd name="T32" fmla="*/ 44 w 44"/>
                <a:gd name="T33" fmla="*/ 22 h 46"/>
                <a:gd name="T34" fmla="*/ 42 w 44"/>
                <a:gd name="T35" fmla="*/ 14 h 46"/>
                <a:gd name="T36" fmla="*/ 38 w 44"/>
                <a:gd name="T37" fmla="*/ 8 h 46"/>
                <a:gd name="T38" fmla="*/ 30 w 44"/>
                <a:gd name="T39" fmla="*/ 2 h 46"/>
                <a:gd name="T40" fmla="*/ 22 w 44"/>
                <a:gd name="T41" fmla="*/ 0 h 46"/>
                <a:gd name="T42" fmla="*/ 22 w 44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8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6" y="38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7"/>
            <p:cNvSpPr>
              <a:spLocks/>
            </p:cNvSpPr>
            <p:nvPr/>
          </p:nvSpPr>
          <p:spPr bwMode="auto">
            <a:xfrm>
              <a:off x="5599113" y="41798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2 w 44"/>
                <a:gd name="T5" fmla="*/ 2 h 46"/>
                <a:gd name="T6" fmla="*/ 6 w 44"/>
                <a:gd name="T7" fmla="*/ 8 h 46"/>
                <a:gd name="T8" fmla="*/ 2 w 44"/>
                <a:gd name="T9" fmla="*/ 14 h 46"/>
                <a:gd name="T10" fmla="*/ 0 w 44"/>
                <a:gd name="T11" fmla="*/ 22 h 46"/>
                <a:gd name="T12" fmla="*/ 0 w 44"/>
                <a:gd name="T13" fmla="*/ 22 h 46"/>
                <a:gd name="T14" fmla="*/ 2 w 44"/>
                <a:gd name="T15" fmla="*/ 32 h 46"/>
                <a:gd name="T16" fmla="*/ 6 w 44"/>
                <a:gd name="T17" fmla="*/ 38 h 46"/>
                <a:gd name="T18" fmla="*/ 12 w 44"/>
                <a:gd name="T19" fmla="*/ 44 h 46"/>
                <a:gd name="T20" fmla="*/ 22 w 44"/>
                <a:gd name="T21" fmla="*/ 46 h 46"/>
                <a:gd name="T22" fmla="*/ 22 w 44"/>
                <a:gd name="T23" fmla="*/ 46 h 46"/>
                <a:gd name="T24" fmla="*/ 30 w 44"/>
                <a:gd name="T25" fmla="*/ 44 h 46"/>
                <a:gd name="T26" fmla="*/ 38 w 44"/>
                <a:gd name="T27" fmla="*/ 38 h 46"/>
                <a:gd name="T28" fmla="*/ 42 w 44"/>
                <a:gd name="T29" fmla="*/ 32 h 46"/>
                <a:gd name="T30" fmla="*/ 44 w 44"/>
                <a:gd name="T31" fmla="*/ 22 h 46"/>
                <a:gd name="T32" fmla="*/ 44 w 44"/>
                <a:gd name="T33" fmla="*/ 22 h 46"/>
                <a:gd name="T34" fmla="*/ 42 w 44"/>
                <a:gd name="T35" fmla="*/ 14 h 46"/>
                <a:gd name="T36" fmla="*/ 38 w 44"/>
                <a:gd name="T37" fmla="*/ 8 h 46"/>
                <a:gd name="T38" fmla="*/ 30 w 44"/>
                <a:gd name="T39" fmla="*/ 2 h 46"/>
                <a:gd name="T40" fmla="*/ 22 w 44"/>
                <a:gd name="T41" fmla="*/ 0 h 46"/>
                <a:gd name="T42" fmla="*/ 22 w 44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8"/>
            <p:cNvSpPr>
              <a:spLocks/>
            </p:cNvSpPr>
            <p:nvPr/>
          </p:nvSpPr>
          <p:spPr bwMode="auto">
            <a:xfrm>
              <a:off x="7002463" y="41798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4 w 44"/>
                <a:gd name="T5" fmla="*/ 2 h 46"/>
                <a:gd name="T6" fmla="*/ 6 w 44"/>
                <a:gd name="T7" fmla="*/ 8 h 46"/>
                <a:gd name="T8" fmla="*/ 2 w 44"/>
                <a:gd name="T9" fmla="*/ 14 h 46"/>
                <a:gd name="T10" fmla="*/ 0 w 44"/>
                <a:gd name="T11" fmla="*/ 22 h 46"/>
                <a:gd name="T12" fmla="*/ 0 w 44"/>
                <a:gd name="T13" fmla="*/ 22 h 46"/>
                <a:gd name="T14" fmla="*/ 2 w 44"/>
                <a:gd name="T15" fmla="*/ 32 h 46"/>
                <a:gd name="T16" fmla="*/ 6 w 44"/>
                <a:gd name="T17" fmla="*/ 38 h 46"/>
                <a:gd name="T18" fmla="*/ 14 w 44"/>
                <a:gd name="T19" fmla="*/ 44 h 46"/>
                <a:gd name="T20" fmla="*/ 22 w 44"/>
                <a:gd name="T21" fmla="*/ 46 h 46"/>
                <a:gd name="T22" fmla="*/ 22 w 44"/>
                <a:gd name="T23" fmla="*/ 46 h 46"/>
                <a:gd name="T24" fmla="*/ 30 w 44"/>
                <a:gd name="T25" fmla="*/ 44 h 46"/>
                <a:gd name="T26" fmla="*/ 38 w 44"/>
                <a:gd name="T27" fmla="*/ 38 h 46"/>
                <a:gd name="T28" fmla="*/ 42 w 44"/>
                <a:gd name="T29" fmla="*/ 32 h 46"/>
                <a:gd name="T30" fmla="*/ 44 w 44"/>
                <a:gd name="T31" fmla="*/ 22 h 46"/>
                <a:gd name="T32" fmla="*/ 44 w 44"/>
                <a:gd name="T33" fmla="*/ 22 h 46"/>
                <a:gd name="T34" fmla="*/ 42 w 44"/>
                <a:gd name="T35" fmla="*/ 14 h 46"/>
                <a:gd name="T36" fmla="*/ 38 w 44"/>
                <a:gd name="T37" fmla="*/ 8 h 46"/>
                <a:gd name="T38" fmla="*/ 30 w 44"/>
                <a:gd name="T39" fmla="*/ 2 h 46"/>
                <a:gd name="T40" fmla="*/ 22 w 44"/>
                <a:gd name="T41" fmla="*/ 0 h 46"/>
                <a:gd name="T42" fmla="*/ 22 w 44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9"/>
            <p:cNvSpPr>
              <a:spLocks/>
            </p:cNvSpPr>
            <p:nvPr/>
          </p:nvSpPr>
          <p:spPr bwMode="auto">
            <a:xfrm>
              <a:off x="8405813" y="41798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4 w 44"/>
                <a:gd name="T5" fmla="*/ 2 h 46"/>
                <a:gd name="T6" fmla="*/ 6 w 44"/>
                <a:gd name="T7" fmla="*/ 8 h 46"/>
                <a:gd name="T8" fmla="*/ 2 w 44"/>
                <a:gd name="T9" fmla="*/ 14 h 46"/>
                <a:gd name="T10" fmla="*/ 0 w 44"/>
                <a:gd name="T11" fmla="*/ 22 h 46"/>
                <a:gd name="T12" fmla="*/ 0 w 44"/>
                <a:gd name="T13" fmla="*/ 22 h 46"/>
                <a:gd name="T14" fmla="*/ 2 w 44"/>
                <a:gd name="T15" fmla="*/ 32 h 46"/>
                <a:gd name="T16" fmla="*/ 6 w 44"/>
                <a:gd name="T17" fmla="*/ 38 h 46"/>
                <a:gd name="T18" fmla="*/ 14 w 44"/>
                <a:gd name="T19" fmla="*/ 44 h 46"/>
                <a:gd name="T20" fmla="*/ 22 w 44"/>
                <a:gd name="T21" fmla="*/ 46 h 46"/>
                <a:gd name="T22" fmla="*/ 22 w 44"/>
                <a:gd name="T23" fmla="*/ 46 h 46"/>
                <a:gd name="T24" fmla="*/ 30 w 44"/>
                <a:gd name="T25" fmla="*/ 44 h 46"/>
                <a:gd name="T26" fmla="*/ 38 w 44"/>
                <a:gd name="T27" fmla="*/ 38 h 46"/>
                <a:gd name="T28" fmla="*/ 42 w 44"/>
                <a:gd name="T29" fmla="*/ 32 h 46"/>
                <a:gd name="T30" fmla="*/ 44 w 44"/>
                <a:gd name="T31" fmla="*/ 22 h 46"/>
                <a:gd name="T32" fmla="*/ 44 w 44"/>
                <a:gd name="T33" fmla="*/ 22 h 46"/>
                <a:gd name="T34" fmla="*/ 42 w 44"/>
                <a:gd name="T35" fmla="*/ 14 h 46"/>
                <a:gd name="T36" fmla="*/ 38 w 44"/>
                <a:gd name="T37" fmla="*/ 8 h 46"/>
                <a:gd name="T38" fmla="*/ 30 w 44"/>
                <a:gd name="T39" fmla="*/ 2 h 46"/>
                <a:gd name="T40" fmla="*/ 22 w 44"/>
                <a:gd name="T4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CE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0"/>
            <p:cNvSpPr>
              <a:spLocks/>
            </p:cNvSpPr>
            <p:nvPr/>
          </p:nvSpPr>
          <p:spPr bwMode="auto">
            <a:xfrm>
              <a:off x="8405813" y="4179888"/>
              <a:ext cx="69850" cy="73025"/>
            </a:xfrm>
            <a:custGeom>
              <a:avLst/>
              <a:gdLst>
                <a:gd name="T0" fmla="*/ 22 w 44"/>
                <a:gd name="T1" fmla="*/ 0 h 46"/>
                <a:gd name="T2" fmla="*/ 22 w 44"/>
                <a:gd name="T3" fmla="*/ 0 h 46"/>
                <a:gd name="T4" fmla="*/ 14 w 44"/>
                <a:gd name="T5" fmla="*/ 2 h 46"/>
                <a:gd name="T6" fmla="*/ 6 w 44"/>
                <a:gd name="T7" fmla="*/ 8 h 46"/>
                <a:gd name="T8" fmla="*/ 2 w 44"/>
                <a:gd name="T9" fmla="*/ 14 h 46"/>
                <a:gd name="T10" fmla="*/ 0 w 44"/>
                <a:gd name="T11" fmla="*/ 22 h 46"/>
                <a:gd name="T12" fmla="*/ 0 w 44"/>
                <a:gd name="T13" fmla="*/ 22 h 46"/>
                <a:gd name="T14" fmla="*/ 2 w 44"/>
                <a:gd name="T15" fmla="*/ 32 h 46"/>
                <a:gd name="T16" fmla="*/ 6 w 44"/>
                <a:gd name="T17" fmla="*/ 38 h 46"/>
                <a:gd name="T18" fmla="*/ 14 w 44"/>
                <a:gd name="T19" fmla="*/ 44 h 46"/>
                <a:gd name="T20" fmla="*/ 22 w 44"/>
                <a:gd name="T21" fmla="*/ 46 h 46"/>
                <a:gd name="T22" fmla="*/ 22 w 44"/>
                <a:gd name="T23" fmla="*/ 46 h 46"/>
                <a:gd name="T24" fmla="*/ 30 w 44"/>
                <a:gd name="T25" fmla="*/ 44 h 46"/>
                <a:gd name="T26" fmla="*/ 38 w 44"/>
                <a:gd name="T27" fmla="*/ 38 h 46"/>
                <a:gd name="T28" fmla="*/ 42 w 44"/>
                <a:gd name="T29" fmla="*/ 32 h 46"/>
                <a:gd name="T30" fmla="*/ 44 w 44"/>
                <a:gd name="T31" fmla="*/ 22 h 46"/>
                <a:gd name="T32" fmla="*/ 44 w 44"/>
                <a:gd name="T33" fmla="*/ 22 h 46"/>
                <a:gd name="T34" fmla="*/ 42 w 44"/>
                <a:gd name="T35" fmla="*/ 14 h 46"/>
                <a:gd name="T36" fmla="*/ 38 w 44"/>
                <a:gd name="T37" fmla="*/ 8 h 46"/>
                <a:gd name="T38" fmla="*/ 30 w 44"/>
                <a:gd name="T39" fmla="*/ 2 h 46"/>
                <a:gd name="T40" fmla="*/ 22 w 44"/>
                <a:gd name="T4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0" y="44"/>
                  </a:lnTo>
                  <a:lnTo>
                    <a:pt x="38" y="38"/>
                  </a:lnTo>
                  <a:lnTo>
                    <a:pt x="42" y="3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1"/>
            <p:cNvSpPr>
              <a:spLocks/>
            </p:cNvSpPr>
            <p:nvPr/>
          </p:nvSpPr>
          <p:spPr bwMode="auto">
            <a:xfrm>
              <a:off x="2776538" y="1909763"/>
              <a:ext cx="98425" cy="133350"/>
            </a:xfrm>
            <a:custGeom>
              <a:avLst/>
              <a:gdLst>
                <a:gd name="T0" fmla="*/ 62 w 62"/>
                <a:gd name="T1" fmla="*/ 66 h 84"/>
                <a:gd name="T2" fmla="*/ 62 w 62"/>
                <a:gd name="T3" fmla="*/ 84 h 84"/>
                <a:gd name="T4" fmla="*/ 4 w 62"/>
                <a:gd name="T5" fmla="*/ 84 h 84"/>
                <a:gd name="T6" fmla="*/ 4 w 62"/>
                <a:gd name="T7" fmla="*/ 66 h 84"/>
                <a:gd name="T8" fmla="*/ 24 w 62"/>
                <a:gd name="T9" fmla="*/ 66 h 84"/>
                <a:gd name="T10" fmla="*/ 24 w 62"/>
                <a:gd name="T11" fmla="*/ 22 h 84"/>
                <a:gd name="T12" fmla="*/ 24 w 62"/>
                <a:gd name="T13" fmla="*/ 22 h 84"/>
                <a:gd name="T14" fmla="*/ 20 w 62"/>
                <a:gd name="T15" fmla="*/ 26 h 84"/>
                <a:gd name="T16" fmla="*/ 20 w 62"/>
                <a:gd name="T17" fmla="*/ 26 h 84"/>
                <a:gd name="T18" fmla="*/ 14 w 62"/>
                <a:gd name="T19" fmla="*/ 28 h 84"/>
                <a:gd name="T20" fmla="*/ 14 w 62"/>
                <a:gd name="T21" fmla="*/ 28 h 84"/>
                <a:gd name="T22" fmla="*/ 6 w 62"/>
                <a:gd name="T23" fmla="*/ 32 h 84"/>
                <a:gd name="T24" fmla="*/ 6 w 62"/>
                <a:gd name="T25" fmla="*/ 32 h 84"/>
                <a:gd name="T26" fmla="*/ 0 w 62"/>
                <a:gd name="T27" fmla="*/ 32 h 84"/>
                <a:gd name="T28" fmla="*/ 0 w 62"/>
                <a:gd name="T29" fmla="*/ 14 h 84"/>
                <a:gd name="T30" fmla="*/ 0 w 62"/>
                <a:gd name="T31" fmla="*/ 14 h 84"/>
                <a:gd name="T32" fmla="*/ 6 w 62"/>
                <a:gd name="T33" fmla="*/ 12 h 84"/>
                <a:gd name="T34" fmla="*/ 6 w 62"/>
                <a:gd name="T35" fmla="*/ 12 h 84"/>
                <a:gd name="T36" fmla="*/ 14 w 62"/>
                <a:gd name="T37" fmla="*/ 8 h 84"/>
                <a:gd name="T38" fmla="*/ 14 w 62"/>
                <a:gd name="T39" fmla="*/ 8 h 84"/>
                <a:gd name="T40" fmla="*/ 20 w 62"/>
                <a:gd name="T41" fmla="*/ 4 h 84"/>
                <a:gd name="T42" fmla="*/ 20 w 62"/>
                <a:gd name="T43" fmla="*/ 4 h 84"/>
                <a:gd name="T44" fmla="*/ 24 w 62"/>
                <a:gd name="T45" fmla="*/ 0 h 84"/>
                <a:gd name="T46" fmla="*/ 44 w 62"/>
                <a:gd name="T47" fmla="*/ 0 h 84"/>
                <a:gd name="T48" fmla="*/ 44 w 62"/>
                <a:gd name="T49" fmla="*/ 66 h 84"/>
                <a:gd name="T50" fmla="*/ 62 w 62"/>
                <a:gd name="T51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84">
                  <a:moveTo>
                    <a:pt x="62" y="66"/>
                  </a:moveTo>
                  <a:lnTo>
                    <a:pt x="62" y="84"/>
                  </a:lnTo>
                  <a:lnTo>
                    <a:pt x="4" y="84"/>
                  </a:lnTo>
                  <a:lnTo>
                    <a:pt x="4" y="66"/>
                  </a:lnTo>
                  <a:lnTo>
                    <a:pt x="24" y="66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0"/>
                  </a:lnTo>
                  <a:lnTo>
                    <a:pt x="44" y="0"/>
                  </a:lnTo>
                  <a:lnTo>
                    <a:pt x="44" y="66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2"/>
            <p:cNvSpPr>
              <a:spLocks/>
            </p:cNvSpPr>
            <p:nvPr/>
          </p:nvSpPr>
          <p:spPr bwMode="auto">
            <a:xfrm>
              <a:off x="4173538" y="1909763"/>
              <a:ext cx="111125" cy="133350"/>
            </a:xfrm>
            <a:custGeom>
              <a:avLst/>
              <a:gdLst>
                <a:gd name="T0" fmla="*/ 0 w 70"/>
                <a:gd name="T1" fmla="*/ 84 h 84"/>
                <a:gd name="T2" fmla="*/ 2 w 70"/>
                <a:gd name="T3" fmla="*/ 72 h 84"/>
                <a:gd name="T4" fmla="*/ 6 w 70"/>
                <a:gd name="T5" fmla="*/ 62 h 84"/>
                <a:gd name="T6" fmla="*/ 12 w 70"/>
                <a:gd name="T7" fmla="*/ 54 h 84"/>
                <a:gd name="T8" fmla="*/ 24 w 70"/>
                <a:gd name="T9" fmla="*/ 46 h 84"/>
                <a:gd name="T10" fmla="*/ 34 w 70"/>
                <a:gd name="T11" fmla="*/ 40 h 84"/>
                <a:gd name="T12" fmla="*/ 42 w 70"/>
                <a:gd name="T13" fmla="*/ 36 h 84"/>
                <a:gd name="T14" fmla="*/ 46 w 70"/>
                <a:gd name="T15" fmla="*/ 32 h 84"/>
                <a:gd name="T16" fmla="*/ 48 w 70"/>
                <a:gd name="T17" fmla="*/ 28 h 84"/>
                <a:gd name="T18" fmla="*/ 44 w 70"/>
                <a:gd name="T19" fmla="*/ 20 h 84"/>
                <a:gd name="T20" fmla="*/ 40 w 70"/>
                <a:gd name="T21" fmla="*/ 18 h 84"/>
                <a:gd name="T22" fmla="*/ 34 w 70"/>
                <a:gd name="T23" fmla="*/ 16 h 84"/>
                <a:gd name="T24" fmla="*/ 28 w 70"/>
                <a:gd name="T25" fmla="*/ 18 h 84"/>
                <a:gd name="T26" fmla="*/ 22 w 70"/>
                <a:gd name="T27" fmla="*/ 20 h 84"/>
                <a:gd name="T28" fmla="*/ 18 w 70"/>
                <a:gd name="T29" fmla="*/ 24 h 84"/>
                <a:gd name="T30" fmla="*/ 2 w 70"/>
                <a:gd name="T31" fmla="*/ 14 h 84"/>
                <a:gd name="T32" fmla="*/ 6 w 70"/>
                <a:gd name="T33" fmla="*/ 10 h 84"/>
                <a:gd name="T34" fmla="*/ 14 w 70"/>
                <a:gd name="T35" fmla="*/ 4 h 84"/>
                <a:gd name="T36" fmla="*/ 26 w 70"/>
                <a:gd name="T37" fmla="*/ 2 h 84"/>
                <a:gd name="T38" fmla="*/ 38 w 70"/>
                <a:gd name="T39" fmla="*/ 0 h 84"/>
                <a:gd name="T40" fmla="*/ 50 w 70"/>
                <a:gd name="T41" fmla="*/ 2 h 84"/>
                <a:gd name="T42" fmla="*/ 60 w 70"/>
                <a:gd name="T43" fmla="*/ 6 h 84"/>
                <a:gd name="T44" fmla="*/ 66 w 70"/>
                <a:gd name="T45" fmla="*/ 14 h 84"/>
                <a:gd name="T46" fmla="*/ 68 w 70"/>
                <a:gd name="T47" fmla="*/ 24 h 84"/>
                <a:gd name="T48" fmla="*/ 66 w 70"/>
                <a:gd name="T49" fmla="*/ 34 h 84"/>
                <a:gd name="T50" fmla="*/ 62 w 70"/>
                <a:gd name="T51" fmla="*/ 40 h 84"/>
                <a:gd name="T52" fmla="*/ 56 w 70"/>
                <a:gd name="T53" fmla="*/ 46 h 84"/>
                <a:gd name="T54" fmla="*/ 50 w 70"/>
                <a:gd name="T55" fmla="*/ 50 h 84"/>
                <a:gd name="T56" fmla="*/ 44 w 70"/>
                <a:gd name="T57" fmla="*/ 54 h 84"/>
                <a:gd name="T58" fmla="*/ 36 w 70"/>
                <a:gd name="T59" fmla="*/ 58 h 84"/>
                <a:gd name="T60" fmla="*/ 30 w 70"/>
                <a:gd name="T61" fmla="*/ 62 h 84"/>
                <a:gd name="T62" fmla="*/ 26 w 70"/>
                <a:gd name="T63" fmla="*/ 66 h 84"/>
                <a:gd name="T64" fmla="*/ 70 w 70"/>
                <a:gd name="T6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" h="84">
                  <a:moveTo>
                    <a:pt x="0" y="84"/>
                  </a:moveTo>
                  <a:lnTo>
                    <a:pt x="0" y="84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0" y="1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6" y="66"/>
                  </a:lnTo>
                  <a:lnTo>
                    <a:pt x="70" y="66"/>
                  </a:lnTo>
                  <a:lnTo>
                    <a:pt x="70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3"/>
            <p:cNvSpPr>
              <a:spLocks/>
            </p:cNvSpPr>
            <p:nvPr/>
          </p:nvSpPr>
          <p:spPr bwMode="auto">
            <a:xfrm>
              <a:off x="5576888" y="1893888"/>
              <a:ext cx="114300" cy="165100"/>
            </a:xfrm>
            <a:custGeom>
              <a:avLst/>
              <a:gdLst>
                <a:gd name="T0" fmla="*/ 50 w 72"/>
                <a:gd name="T1" fmla="*/ 48 h 104"/>
                <a:gd name="T2" fmla="*/ 66 w 72"/>
                <a:gd name="T3" fmla="*/ 58 h 104"/>
                <a:gd name="T4" fmla="*/ 70 w 72"/>
                <a:gd name="T5" fmla="*/ 66 h 104"/>
                <a:gd name="T6" fmla="*/ 72 w 72"/>
                <a:gd name="T7" fmla="*/ 74 h 104"/>
                <a:gd name="T8" fmla="*/ 68 w 72"/>
                <a:gd name="T9" fmla="*/ 88 h 104"/>
                <a:gd name="T10" fmla="*/ 66 w 72"/>
                <a:gd name="T11" fmla="*/ 92 h 104"/>
                <a:gd name="T12" fmla="*/ 60 w 72"/>
                <a:gd name="T13" fmla="*/ 96 h 104"/>
                <a:gd name="T14" fmla="*/ 50 w 72"/>
                <a:gd name="T15" fmla="*/ 102 h 104"/>
                <a:gd name="T16" fmla="*/ 34 w 72"/>
                <a:gd name="T17" fmla="*/ 104 h 104"/>
                <a:gd name="T18" fmla="*/ 24 w 72"/>
                <a:gd name="T19" fmla="*/ 104 h 104"/>
                <a:gd name="T20" fmla="*/ 14 w 72"/>
                <a:gd name="T21" fmla="*/ 100 h 104"/>
                <a:gd name="T22" fmla="*/ 0 w 72"/>
                <a:gd name="T23" fmla="*/ 90 h 104"/>
                <a:gd name="T24" fmla="*/ 10 w 72"/>
                <a:gd name="T25" fmla="*/ 76 h 104"/>
                <a:gd name="T26" fmla="*/ 20 w 72"/>
                <a:gd name="T27" fmla="*/ 84 h 104"/>
                <a:gd name="T28" fmla="*/ 26 w 72"/>
                <a:gd name="T29" fmla="*/ 86 h 104"/>
                <a:gd name="T30" fmla="*/ 32 w 72"/>
                <a:gd name="T31" fmla="*/ 86 h 104"/>
                <a:gd name="T32" fmla="*/ 46 w 72"/>
                <a:gd name="T33" fmla="*/ 84 h 104"/>
                <a:gd name="T34" fmla="*/ 50 w 72"/>
                <a:gd name="T35" fmla="*/ 78 h 104"/>
                <a:gd name="T36" fmla="*/ 50 w 72"/>
                <a:gd name="T37" fmla="*/ 72 h 104"/>
                <a:gd name="T38" fmla="*/ 46 w 72"/>
                <a:gd name="T39" fmla="*/ 60 h 104"/>
                <a:gd name="T40" fmla="*/ 38 w 72"/>
                <a:gd name="T41" fmla="*/ 58 h 104"/>
                <a:gd name="T42" fmla="*/ 26 w 72"/>
                <a:gd name="T43" fmla="*/ 56 h 104"/>
                <a:gd name="T44" fmla="*/ 30 w 72"/>
                <a:gd name="T45" fmla="*/ 42 h 104"/>
                <a:gd name="T46" fmla="*/ 38 w 72"/>
                <a:gd name="T47" fmla="*/ 42 h 104"/>
                <a:gd name="T48" fmla="*/ 44 w 72"/>
                <a:gd name="T49" fmla="*/ 38 h 104"/>
                <a:gd name="T50" fmla="*/ 48 w 72"/>
                <a:gd name="T51" fmla="*/ 28 h 104"/>
                <a:gd name="T52" fmla="*/ 48 w 72"/>
                <a:gd name="T53" fmla="*/ 24 h 104"/>
                <a:gd name="T54" fmla="*/ 44 w 72"/>
                <a:gd name="T55" fmla="*/ 20 h 104"/>
                <a:gd name="T56" fmla="*/ 34 w 72"/>
                <a:gd name="T57" fmla="*/ 16 h 104"/>
                <a:gd name="T58" fmla="*/ 28 w 72"/>
                <a:gd name="T59" fmla="*/ 18 h 104"/>
                <a:gd name="T60" fmla="*/ 22 w 72"/>
                <a:gd name="T61" fmla="*/ 20 h 104"/>
                <a:gd name="T62" fmla="*/ 14 w 72"/>
                <a:gd name="T63" fmla="*/ 28 h 104"/>
                <a:gd name="T64" fmla="*/ 2 w 72"/>
                <a:gd name="T65" fmla="*/ 14 h 104"/>
                <a:gd name="T66" fmla="*/ 8 w 72"/>
                <a:gd name="T67" fmla="*/ 8 h 104"/>
                <a:gd name="T68" fmla="*/ 16 w 72"/>
                <a:gd name="T69" fmla="*/ 4 h 104"/>
                <a:gd name="T70" fmla="*/ 26 w 72"/>
                <a:gd name="T71" fmla="*/ 0 h 104"/>
                <a:gd name="T72" fmla="*/ 36 w 72"/>
                <a:gd name="T73" fmla="*/ 0 h 104"/>
                <a:gd name="T74" fmla="*/ 50 w 72"/>
                <a:gd name="T75" fmla="*/ 2 h 104"/>
                <a:gd name="T76" fmla="*/ 60 w 72"/>
                <a:gd name="T77" fmla="*/ 6 h 104"/>
                <a:gd name="T78" fmla="*/ 66 w 72"/>
                <a:gd name="T79" fmla="*/ 14 h 104"/>
                <a:gd name="T80" fmla="*/ 68 w 72"/>
                <a:gd name="T81" fmla="*/ 20 h 104"/>
                <a:gd name="T82" fmla="*/ 70 w 72"/>
                <a:gd name="T83" fmla="*/ 26 h 104"/>
                <a:gd name="T84" fmla="*/ 68 w 72"/>
                <a:gd name="T85" fmla="*/ 34 h 104"/>
                <a:gd name="T86" fmla="*/ 64 w 72"/>
                <a:gd name="T87" fmla="*/ 40 h 104"/>
                <a:gd name="T88" fmla="*/ 58 w 72"/>
                <a:gd name="T89" fmla="*/ 46 h 104"/>
                <a:gd name="T90" fmla="*/ 50 w 72"/>
                <a:gd name="T91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104">
                  <a:moveTo>
                    <a:pt x="50" y="48"/>
                  </a:moveTo>
                  <a:lnTo>
                    <a:pt x="50" y="48"/>
                  </a:lnTo>
                  <a:lnTo>
                    <a:pt x="60" y="5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70" y="66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70" y="82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66" y="92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24" y="104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6" y="96"/>
                  </a:lnTo>
                  <a:lnTo>
                    <a:pt x="0" y="90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4" y="80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6" y="86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40" y="86"/>
                  </a:lnTo>
                  <a:lnTo>
                    <a:pt x="46" y="84"/>
                  </a:lnTo>
                  <a:lnTo>
                    <a:pt x="46" y="84"/>
                  </a:lnTo>
                  <a:lnTo>
                    <a:pt x="50" y="78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0" y="66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38" y="58"/>
                  </a:lnTo>
                  <a:lnTo>
                    <a:pt x="30" y="56"/>
                  </a:lnTo>
                  <a:lnTo>
                    <a:pt x="26" y="56"/>
                  </a:lnTo>
                  <a:lnTo>
                    <a:pt x="26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8" y="42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8" y="34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4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0" y="1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28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8" y="20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0" y="48"/>
                  </a:lnTo>
                  <a:lnTo>
                    <a:pt x="5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4"/>
            <p:cNvSpPr>
              <a:spLocks noEditPoints="1"/>
            </p:cNvSpPr>
            <p:nvPr/>
          </p:nvSpPr>
          <p:spPr bwMode="auto">
            <a:xfrm>
              <a:off x="6967538" y="1897063"/>
              <a:ext cx="117475" cy="158750"/>
            </a:xfrm>
            <a:custGeom>
              <a:avLst/>
              <a:gdLst>
                <a:gd name="T0" fmla="*/ 42 w 74"/>
                <a:gd name="T1" fmla="*/ 100 h 100"/>
                <a:gd name="T2" fmla="*/ 42 w 74"/>
                <a:gd name="T3" fmla="*/ 80 h 100"/>
                <a:gd name="T4" fmla="*/ 0 w 74"/>
                <a:gd name="T5" fmla="*/ 80 h 100"/>
                <a:gd name="T6" fmla="*/ 0 w 74"/>
                <a:gd name="T7" fmla="*/ 62 h 100"/>
                <a:gd name="T8" fmla="*/ 48 w 74"/>
                <a:gd name="T9" fmla="*/ 0 h 100"/>
                <a:gd name="T10" fmla="*/ 62 w 74"/>
                <a:gd name="T11" fmla="*/ 0 h 100"/>
                <a:gd name="T12" fmla="*/ 62 w 74"/>
                <a:gd name="T13" fmla="*/ 62 h 100"/>
                <a:gd name="T14" fmla="*/ 74 w 74"/>
                <a:gd name="T15" fmla="*/ 62 h 100"/>
                <a:gd name="T16" fmla="*/ 74 w 74"/>
                <a:gd name="T17" fmla="*/ 80 h 100"/>
                <a:gd name="T18" fmla="*/ 62 w 74"/>
                <a:gd name="T19" fmla="*/ 80 h 100"/>
                <a:gd name="T20" fmla="*/ 62 w 74"/>
                <a:gd name="T21" fmla="*/ 100 h 100"/>
                <a:gd name="T22" fmla="*/ 42 w 74"/>
                <a:gd name="T23" fmla="*/ 100 h 100"/>
                <a:gd name="T24" fmla="*/ 20 w 74"/>
                <a:gd name="T25" fmla="*/ 62 h 100"/>
                <a:gd name="T26" fmla="*/ 44 w 74"/>
                <a:gd name="T27" fmla="*/ 62 h 100"/>
                <a:gd name="T28" fmla="*/ 44 w 74"/>
                <a:gd name="T29" fmla="*/ 28 h 100"/>
                <a:gd name="T30" fmla="*/ 20 w 74"/>
                <a:gd name="T31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100">
                  <a:moveTo>
                    <a:pt x="42" y="100"/>
                  </a:moveTo>
                  <a:lnTo>
                    <a:pt x="42" y="80"/>
                  </a:lnTo>
                  <a:lnTo>
                    <a:pt x="0" y="80"/>
                  </a:lnTo>
                  <a:lnTo>
                    <a:pt x="0" y="62"/>
                  </a:lnTo>
                  <a:lnTo>
                    <a:pt x="48" y="0"/>
                  </a:lnTo>
                  <a:lnTo>
                    <a:pt x="62" y="0"/>
                  </a:lnTo>
                  <a:lnTo>
                    <a:pt x="62" y="62"/>
                  </a:lnTo>
                  <a:lnTo>
                    <a:pt x="74" y="62"/>
                  </a:lnTo>
                  <a:lnTo>
                    <a:pt x="74" y="80"/>
                  </a:lnTo>
                  <a:lnTo>
                    <a:pt x="62" y="80"/>
                  </a:lnTo>
                  <a:lnTo>
                    <a:pt x="62" y="100"/>
                  </a:lnTo>
                  <a:lnTo>
                    <a:pt x="42" y="100"/>
                  </a:lnTo>
                  <a:close/>
                  <a:moveTo>
                    <a:pt x="20" y="62"/>
                  </a:moveTo>
                  <a:lnTo>
                    <a:pt x="44" y="62"/>
                  </a:lnTo>
                  <a:lnTo>
                    <a:pt x="44" y="28"/>
                  </a:lnTo>
                  <a:lnTo>
                    <a:pt x="2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5"/>
            <p:cNvSpPr>
              <a:spLocks/>
            </p:cNvSpPr>
            <p:nvPr/>
          </p:nvSpPr>
          <p:spPr bwMode="auto">
            <a:xfrm>
              <a:off x="8383588" y="1893888"/>
              <a:ext cx="114300" cy="165100"/>
            </a:xfrm>
            <a:custGeom>
              <a:avLst/>
              <a:gdLst>
                <a:gd name="T0" fmla="*/ 38 w 72"/>
                <a:gd name="T1" fmla="*/ 36 h 104"/>
                <a:gd name="T2" fmla="*/ 52 w 72"/>
                <a:gd name="T3" fmla="*/ 38 h 104"/>
                <a:gd name="T4" fmla="*/ 58 w 72"/>
                <a:gd name="T5" fmla="*/ 42 h 104"/>
                <a:gd name="T6" fmla="*/ 62 w 72"/>
                <a:gd name="T7" fmla="*/ 46 h 104"/>
                <a:gd name="T8" fmla="*/ 70 w 72"/>
                <a:gd name="T9" fmla="*/ 56 h 104"/>
                <a:gd name="T10" fmla="*/ 70 w 72"/>
                <a:gd name="T11" fmla="*/ 62 h 104"/>
                <a:gd name="T12" fmla="*/ 72 w 72"/>
                <a:gd name="T13" fmla="*/ 70 h 104"/>
                <a:gd name="T14" fmla="*/ 68 w 72"/>
                <a:gd name="T15" fmla="*/ 84 h 104"/>
                <a:gd name="T16" fmla="*/ 66 w 72"/>
                <a:gd name="T17" fmla="*/ 90 h 104"/>
                <a:gd name="T18" fmla="*/ 60 w 72"/>
                <a:gd name="T19" fmla="*/ 94 h 104"/>
                <a:gd name="T20" fmla="*/ 48 w 72"/>
                <a:gd name="T21" fmla="*/ 102 h 104"/>
                <a:gd name="T22" fmla="*/ 42 w 72"/>
                <a:gd name="T23" fmla="*/ 104 h 104"/>
                <a:gd name="T24" fmla="*/ 34 w 72"/>
                <a:gd name="T25" fmla="*/ 104 h 104"/>
                <a:gd name="T26" fmla="*/ 14 w 72"/>
                <a:gd name="T27" fmla="*/ 100 h 104"/>
                <a:gd name="T28" fmla="*/ 6 w 72"/>
                <a:gd name="T29" fmla="*/ 94 h 104"/>
                <a:gd name="T30" fmla="*/ 12 w 72"/>
                <a:gd name="T31" fmla="*/ 74 h 104"/>
                <a:gd name="T32" fmla="*/ 16 w 72"/>
                <a:gd name="T33" fmla="*/ 80 h 104"/>
                <a:gd name="T34" fmla="*/ 22 w 72"/>
                <a:gd name="T35" fmla="*/ 84 h 104"/>
                <a:gd name="T36" fmla="*/ 34 w 72"/>
                <a:gd name="T37" fmla="*/ 88 h 104"/>
                <a:gd name="T38" fmla="*/ 42 w 72"/>
                <a:gd name="T39" fmla="*/ 86 h 104"/>
                <a:gd name="T40" fmla="*/ 46 w 72"/>
                <a:gd name="T41" fmla="*/ 82 h 104"/>
                <a:gd name="T42" fmla="*/ 52 w 72"/>
                <a:gd name="T43" fmla="*/ 70 h 104"/>
                <a:gd name="T44" fmla="*/ 50 w 72"/>
                <a:gd name="T45" fmla="*/ 64 h 104"/>
                <a:gd name="T46" fmla="*/ 48 w 72"/>
                <a:gd name="T47" fmla="*/ 58 h 104"/>
                <a:gd name="T48" fmla="*/ 36 w 72"/>
                <a:gd name="T49" fmla="*/ 54 h 104"/>
                <a:gd name="T50" fmla="*/ 26 w 72"/>
                <a:gd name="T51" fmla="*/ 56 h 104"/>
                <a:gd name="T52" fmla="*/ 20 w 72"/>
                <a:gd name="T53" fmla="*/ 62 h 104"/>
                <a:gd name="T54" fmla="*/ 2 w 72"/>
                <a:gd name="T55" fmla="*/ 62 h 104"/>
                <a:gd name="T56" fmla="*/ 4 w 72"/>
                <a:gd name="T57" fmla="*/ 58 h 104"/>
                <a:gd name="T58" fmla="*/ 4 w 72"/>
                <a:gd name="T59" fmla="*/ 50 h 104"/>
                <a:gd name="T60" fmla="*/ 6 w 72"/>
                <a:gd name="T61" fmla="*/ 40 h 104"/>
                <a:gd name="T62" fmla="*/ 8 w 72"/>
                <a:gd name="T63" fmla="*/ 30 h 104"/>
                <a:gd name="T64" fmla="*/ 66 w 72"/>
                <a:gd name="T65" fmla="*/ 0 h 104"/>
                <a:gd name="T66" fmla="*/ 28 w 72"/>
                <a:gd name="T67" fmla="*/ 18 h 104"/>
                <a:gd name="T68" fmla="*/ 24 w 72"/>
                <a:gd name="T69" fmla="*/ 40 h 104"/>
                <a:gd name="T70" fmla="*/ 30 w 72"/>
                <a:gd name="T71" fmla="*/ 38 h 104"/>
                <a:gd name="T72" fmla="*/ 38 w 72"/>
                <a:gd name="T73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104">
                  <a:moveTo>
                    <a:pt x="38" y="36"/>
                  </a:moveTo>
                  <a:lnTo>
                    <a:pt x="38" y="36"/>
                  </a:lnTo>
                  <a:lnTo>
                    <a:pt x="44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8" y="42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6" y="50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62"/>
                  </a:lnTo>
                  <a:lnTo>
                    <a:pt x="72" y="70"/>
                  </a:lnTo>
                  <a:lnTo>
                    <a:pt x="72" y="70"/>
                  </a:lnTo>
                  <a:lnTo>
                    <a:pt x="70" y="76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6" y="98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2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24" y="104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6" y="94"/>
                  </a:lnTo>
                  <a:lnTo>
                    <a:pt x="0" y="86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6" y="80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8" y="86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42" y="86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50" y="76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0" y="64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2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0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4" y="0"/>
                  </a:lnTo>
                  <a:lnTo>
                    <a:pt x="66" y="0"/>
                  </a:lnTo>
                  <a:lnTo>
                    <a:pt x="66" y="18"/>
                  </a:lnTo>
                  <a:lnTo>
                    <a:pt x="28" y="1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8" y="36"/>
                  </a:lnTo>
                  <a:lnTo>
                    <a:pt x="3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824711" y="5305053"/>
            <a:ext cx="1746451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8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804906" y="4953435"/>
            <a:ext cx="148387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8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613976" y="5305053"/>
            <a:ext cx="1746451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8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594171" y="4953435"/>
            <a:ext cx="148387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8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5403241" y="5305053"/>
            <a:ext cx="1746451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9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5383436" y="4953435"/>
            <a:ext cx="148387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9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192506" y="5305053"/>
            <a:ext cx="1746451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9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172701" y="4953435"/>
            <a:ext cx="148387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9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81771" y="5305053"/>
            <a:ext cx="1746451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9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961966" y="4953435"/>
            <a:ext cx="148387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230" name="图片 2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231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矩形 231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08405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8158472" y="1346087"/>
            <a:ext cx="4084329" cy="55273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3"/>
          <p:cNvSpPr>
            <a:spLocks noGrp="1"/>
          </p:cNvSpPr>
          <p:nvPr/>
        </p:nvSpPr>
        <p:spPr>
          <a:xfrm>
            <a:off x="3011231" y="2512413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sp>
        <p:nvSpPr>
          <p:cNvPr id="118" name="TextBox 15"/>
          <p:cNvSpPr>
            <a:spLocks noChangeArrowheads="1"/>
          </p:cNvSpPr>
          <p:nvPr/>
        </p:nvSpPr>
        <p:spPr bwMode="auto">
          <a:xfrm>
            <a:off x="1300299" y="1337379"/>
            <a:ext cx="29450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浪漫雅圆" charset="-122"/>
              </a:rPr>
              <a:t>Contents</a:t>
            </a:r>
            <a:endParaRPr lang="zh-CN" altLang="zh-CN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浪漫雅圆" charset="-122"/>
            </a:endParaRPr>
          </a:p>
        </p:txBody>
      </p:sp>
      <p:sp>
        <p:nvSpPr>
          <p:cNvPr id="119" name="文本框 63"/>
          <p:cNvSpPr>
            <a:spLocks noChangeArrowheads="1"/>
          </p:cNvSpPr>
          <p:nvPr/>
        </p:nvSpPr>
        <p:spPr bwMode="auto">
          <a:xfrm>
            <a:off x="1239764" y="612313"/>
            <a:ext cx="294509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zh-CN" sz="4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5335" y="2462446"/>
            <a:ext cx="1378538" cy="1378538"/>
            <a:chOff x="2838065" y="1478055"/>
            <a:chExt cx="1378538" cy="1378538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065" y="1478055"/>
              <a:ext cx="1378538" cy="1378538"/>
            </a:xfrm>
            <a:prstGeom prst="rect">
              <a:avLst/>
            </a:prstGeom>
          </p:spPr>
        </p:pic>
        <p:grpSp>
          <p:nvGrpSpPr>
            <p:cNvPr id="122" name="组合 121"/>
            <p:cNvGrpSpPr>
              <a:grpSpLocks noChangeAspect="1"/>
            </p:cNvGrpSpPr>
            <p:nvPr/>
          </p:nvGrpSpPr>
          <p:grpSpPr>
            <a:xfrm>
              <a:off x="3208939" y="1912818"/>
              <a:ext cx="489662" cy="472200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123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  <p:sp>
            <p:nvSpPr>
              <p:cNvPr id="124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77175" y="-60438"/>
            <a:ext cx="1619513" cy="3481078"/>
          </a:xfrm>
          <a:prstGeom prst="rect">
            <a:avLst/>
          </a:prstGeom>
        </p:spPr>
      </p:pic>
      <p:sp>
        <p:nvSpPr>
          <p:cNvPr id="152" name="矩形 151"/>
          <p:cNvSpPr>
            <a:spLocks noChangeArrowheads="1"/>
          </p:cNvSpPr>
          <p:nvPr/>
        </p:nvSpPr>
        <p:spPr bwMode="auto">
          <a:xfrm>
            <a:off x="1423442" y="4002193"/>
            <a:ext cx="2035195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algn="ctr" defTabSz="342900">
              <a:spcBef>
                <a:spcPct val="0"/>
              </a:spcBef>
              <a:buNone/>
              <a:defRPr/>
            </a:pPr>
            <a:r>
              <a:rPr lang="en-US" altLang="zh-CN" sz="1600" b="1" dirty="0">
                <a:solidFill>
                  <a:srgbClr val="1D50A2"/>
                </a:solidFill>
              </a:rPr>
              <a:t>LOREM IPSUM DOLOR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277345" y="2462446"/>
            <a:ext cx="1378538" cy="1378538"/>
            <a:chOff x="2838065" y="1478055"/>
            <a:chExt cx="1378538" cy="1378538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065" y="1478055"/>
              <a:ext cx="1378538" cy="1378538"/>
            </a:xfrm>
            <a:prstGeom prst="rect">
              <a:avLst/>
            </a:prstGeom>
          </p:spPr>
        </p:pic>
        <p:grpSp>
          <p:nvGrpSpPr>
            <p:cNvPr id="101" name="组合 100"/>
            <p:cNvGrpSpPr>
              <a:grpSpLocks noChangeAspect="1"/>
            </p:cNvGrpSpPr>
            <p:nvPr/>
          </p:nvGrpSpPr>
          <p:grpSpPr>
            <a:xfrm>
              <a:off x="3208939" y="1912818"/>
              <a:ext cx="489662" cy="472200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102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  <p:sp>
            <p:nvSpPr>
              <p:cNvPr id="103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729355" y="2462446"/>
            <a:ext cx="1378538" cy="1378538"/>
            <a:chOff x="2838065" y="1478055"/>
            <a:chExt cx="1378538" cy="1378538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065" y="1478055"/>
              <a:ext cx="1378538" cy="1378538"/>
            </a:xfrm>
            <a:prstGeom prst="rect">
              <a:avLst/>
            </a:prstGeom>
          </p:spPr>
        </p:pic>
        <p:grpSp>
          <p:nvGrpSpPr>
            <p:cNvPr id="106" name="组合 105"/>
            <p:cNvGrpSpPr>
              <a:grpSpLocks noChangeAspect="1"/>
            </p:cNvGrpSpPr>
            <p:nvPr/>
          </p:nvGrpSpPr>
          <p:grpSpPr>
            <a:xfrm>
              <a:off x="3208939" y="1912818"/>
              <a:ext cx="489662" cy="472200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107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  <p:sp>
            <p:nvSpPr>
              <p:cNvPr id="108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9181365" y="2462446"/>
            <a:ext cx="1378538" cy="1378538"/>
            <a:chOff x="2838065" y="1478055"/>
            <a:chExt cx="1378538" cy="137853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8065" y="1478055"/>
              <a:ext cx="1378538" cy="1378538"/>
            </a:xfrm>
            <a:prstGeom prst="rect">
              <a:avLst/>
            </a:prstGeom>
          </p:spPr>
        </p:pic>
        <p:grpSp>
          <p:nvGrpSpPr>
            <p:cNvPr id="111" name="组合 110"/>
            <p:cNvGrpSpPr>
              <a:grpSpLocks noChangeAspect="1"/>
            </p:cNvGrpSpPr>
            <p:nvPr/>
          </p:nvGrpSpPr>
          <p:grpSpPr>
            <a:xfrm>
              <a:off x="3208939" y="1912818"/>
              <a:ext cx="489662" cy="472200"/>
              <a:chOff x="7019925" y="5499100"/>
              <a:chExt cx="312738" cy="301626"/>
            </a:xfrm>
            <a:solidFill>
              <a:srgbClr val="C00000"/>
            </a:solidFill>
          </p:grpSpPr>
          <p:sp>
            <p:nvSpPr>
              <p:cNvPr id="112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  <p:sp>
            <p:nvSpPr>
              <p:cNvPr id="113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5E7B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65"/>
              </a:p>
            </p:txBody>
          </p:sp>
        </p:grpSp>
      </p:grp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3949016" y="4002193"/>
            <a:ext cx="2035195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algn="ctr" defTabSz="342900">
              <a:spcBef>
                <a:spcPct val="0"/>
              </a:spcBef>
              <a:buNone/>
              <a:defRPr/>
            </a:pPr>
            <a:r>
              <a:rPr lang="en-US" altLang="zh-CN" sz="1600" b="1" dirty="0">
                <a:solidFill>
                  <a:srgbClr val="1D50A2"/>
                </a:solidFill>
              </a:rPr>
              <a:t>LOREM IPSUM DOLOR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6474590" y="4002193"/>
            <a:ext cx="2035195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algn="ctr" defTabSz="342900">
              <a:spcBef>
                <a:spcPct val="0"/>
              </a:spcBef>
              <a:buNone/>
              <a:defRPr/>
            </a:pPr>
            <a:r>
              <a:rPr lang="en-US" altLang="zh-CN" sz="1600" b="1" dirty="0">
                <a:solidFill>
                  <a:srgbClr val="1D50A2"/>
                </a:solidFill>
              </a:rPr>
              <a:t>LOREM IPSUM DOLOR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53" name="矩形 152"/>
          <p:cNvSpPr>
            <a:spLocks noChangeArrowheads="1"/>
          </p:cNvSpPr>
          <p:nvPr/>
        </p:nvSpPr>
        <p:spPr bwMode="auto">
          <a:xfrm>
            <a:off x="9000164" y="4002193"/>
            <a:ext cx="2035195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algn="ctr" defTabSz="342900">
              <a:spcBef>
                <a:spcPct val="0"/>
              </a:spcBef>
              <a:buNone/>
              <a:defRPr/>
            </a:pPr>
            <a:r>
              <a:rPr lang="en-US" altLang="zh-CN" sz="1600" b="1" dirty="0">
                <a:solidFill>
                  <a:srgbClr val="1D50A2"/>
                </a:solidFill>
              </a:rPr>
              <a:t>LOREM IPSUM DOLOR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54" name="TextBox 59"/>
          <p:cNvSpPr txBox="1">
            <a:spLocks noChangeArrowheads="1"/>
          </p:cNvSpPr>
          <p:nvPr/>
        </p:nvSpPr>
        <p:spPr bwMode="auto">
          <a:xfrm>
            <a:off x="873000" y="352771"/>
            <a:ext cx="2846014" cy="1089487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rgbClr val="5E7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rgbClr val="5E7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953589" y="1208797"/>
            <a:ext cx="1426994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rgbClr val="5E7B5D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rgbClr val="5E7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38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120146" y="2132856"/>
            <a:ext cx="4075441" cy="3064913"/>
            <a:chOff x="4058280" y="1896543"/>
            <a:chExt cx="4075441" cy="3064913"/>
          </a:xfrm>
        </p:grpSpPr>
        <p:sp>
          <p:nvSpPr>
            <p:cNvPr id="18" name="AutoShape 10"/>
            <p:cNvSpPr/>
            <p:nvPr/>
          </p:nvSpPr>
          <p:spPr bwMode="auto">
            <a:xfrm>
              <a:off x="5069997" y="2032828"/>
              <a:ext cx="496932" cy="1735395"/>
            </a:xfrm>
            <a:custGeom>
              <a:avLst/>
              <a:gdLst>
                <a:gd name="T0" fmla="+- 0 12581 3563"/>
                <a:gd name="T1" fmla="*/ T0 w 18037"/>
                <a:gd name="T2" fmla="*/ 10800 h 21600"/>
                <a:gd name="T3" fmla="+- 0 12581 3563"/>
                <a:gd name="T4" fmla="*/ T3 w 18037"/>
                <a:gd name="T5" fmla="*/ 10800 h 21600"/>
                <a:gd name="T6" fmla="+- 0 12581 3563"/>
                <a:gd name="T7" fmla="*/ T6 w 18037"/>
                <a:gd name="T8" fmla="*/ 10800 h 21600"/>
                <a:gd name="T9" fmla="+- 0 12581 3563"/>
                <a:gd name="T10" fmla="*/ T9 w 18037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8037" h="21600">
                  <a:moveTo>
                    <a:pt x="18037" y="0"/>
                  </a:moveTo>
                  <a:cubicBezTo>
                    <a:pt x="15413" y="528"/>
                    <a:pt x="12938" y="1176"/>
                    <a:pt x="10687" y="1948"/>
                  </a:cubicBezTo>
                  <a:cubicBezTo>
                    <a:pt x="-3563" y="6836"/>
                    <a:pt x="-3563" y="14761"/>
                    <a:pt x="10687" y="19649"/>
                  </a:cubicBezTo>
                  <a:cubicBezTo>
                    <a:pt x="12938" y="20421"/>
                    <a:pt x="15413" y="21071"/>
                    <a:pt x="18037" y="21599"/>
                  </a:cubicBezTo>
                  <a:lnTo>
                    <a:pt x="18037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5152721" y="3007054"/>
              <a:ext cx="364814" cy="228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50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" altLang="zh-CN" sz="93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5624063" y="1896543"/>
              <a:ext cx="422542" cy="20079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14175" y="45"/>
                    <a:pt x="6789" y="419"/>
                    <a:pt x="0" y="1136"/>
                  </a:cubicBezTo>
                  <a:lnTo>
                    <a:pt x="0" y="20463"/>
                  </a:lnTo>
                  <a:cubicBezTo>
                    <a:pt x="6789" y="21180"/>
                    <a:pt x="14175" y="21554"/>
                    <a:pt x="21600" y="21599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5653819" y="3340325"/>
              <a:ext cx="364219" cy="228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50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" altLang="zh-CN" sz="93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6103736" y="1896543"/>
              <a:ext cx="421947" cy="20079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cubicBezTo>
                    <a:pt x="7424" y="21556"/>
                    <a:pt x="14807" y="21185"/>
                    <a:pt x="21600" y="20470"/>
                  </a:cubicBezTo>
                  <a:lnTo>
                    <a:pt x="21600" y="1129"/>
                  </a:lnTo>
                  <a:cubicBezTo>
                    <a:pt x="14807" y="414"/>
                    <a:pt x="7424" y="43"/>
                    <a:pt x="0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6130517" y="3340325"/>
              <a:ext cx="364219" cy="228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50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" altLang="zh-CN" sz="93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16"/>
            <p:cNvSpPr/>
            <p:nvPr/>
          </p:nvSpPr>
          <p:spPr bwMode="auto">
            <a:xfrm>
              <a:off x="6584006" y="2031041"/>
              <a:ext cx="498123" cy="1736586"/>
            </a:xfrm>
            <a:custGeom>
              <a:avLst/>
              <a:gdLst>
                <a:gd name="T0" fmla="*/ 9022 w 18044"/>
                <a:gd name="T1" fmla="*/ 10800 h 21600"/>
                <a:gd name="T2" fmla="*/ 9022 w 18044"/>
                <a:gd name="T3" fmla="*/ 10800 h 21600"/>
                <a:gd name="T4" fmla="*/ 9022 w 18044"/>
                <a:gd name="T5" fmla="*/ 10800 h 21600"/>
                <a:gd name="T6" fmla="*/ 9022 w 1804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44" h="21600">
                  <a:moveTo>
                    <a:pt x="0" y="0"/>
                  </a:moveTo>
                  <a:lnTo>
                    <a:pt x="0" y="21599"/>
                  </a:lnTo>
                  <a:cubicBezTo>
                    <a:pt x="2632" y="21070"/>
                    <a:pt x="5116" y="20418"/>
                    <a:pt x="7374" y="19643"/>
                  </a:cubicBezTo>
                  <a:cubicBezTo>
                    <a:pt x="21599" y="14759"/>
                    <a:pt x="21599" y="6839"/>
                    <a:pt x="7374" y="1954"/>
                  </a:cubicBezTo>
                  <a:cubicBezTo>
                    <a:pt x="5116" y="1179"/>
                    <a:pt x="2632" y="529"/>
                    <a:pt x="0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5" name="AutoShape 17"/>
            <p:cNvSpPr/>
            <p:nvPr/>
          </p:nvSpPr>
          <p:spPr bwMode="auto">
            <a:xfrm>
              <a:off x="6622689" y="3001102"/>
              <a:ext cx="364814" cy="228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50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s-ES" altLang="zh-CN" sz="93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8"/>
            <p:cNvSpPr/>
            <p:nvPr/>
          </p:nvSpPr>
          <p:spPr bwMode="auto">
            <a:xfrm>
              <a:off x="4815877" y="3215348"/>
              <a:ext cx="345770" cy="581440"/>
            </a:xfrm>
            <a:custGeom>
              <a:avLst/>
              <a:gdLst>
                <a:gd name="T0" fmla="*/ 461169 w 21600"/>
                <a:gd name="T1" fmla="*/ 775494 h 21600"/>
                <a:gd name="T2" fmla="*/ 461169 w 21600"/>
                <a:gd name="T3" fmla="*/ 775494 h 21600"/>
                <a:gd name="T4" fmla="*/ 461169 w 21600"/>
                <a:gd name="T5" fmla="*/ 775494 h 21600"/>
                <a:gd name="T6" fmla="*/ 461169 w 21600"/>
                <a:gd name="T7" fmla="*/ 775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057" y="4474"/>
                    <a:pt x="5213" y="8744"/>
                    <a:pt x="9365" y="12671"/>
                  </a:cubicBezTo>
                  <a:cubicBezTo>
                    <a:pt x="12814" y="15934"/>
                    <a:pt x="16923" y="18932"/>
                    <a:pt x="21600" y="21599"/>
                  </a:cubicBezTo>
                </a:path>
              </a:pathLst>
            </a:custGeom>
            <a:noFill/>
            <a:ln w="101600" cap="flat" cmpd="sng">
              <a:solidFill>
                <a:srgbClr val="1C50A2"/>
              </a:solidFill>
              <a:prstDash val="solid"/>
              <a:miter lim="0"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9"/>
            <p:cNvSpPr/>
            <p:nvPr/>
          </p:nvSpPr>
          <p:spPr bwMode="auto">
            <a:xfrm>
              <a:off x="4058280" y="2999911"/>
              <a:ext cx="427897" cy="427897"/>
            </a:xfrm>
            <a:custGeom>
              <a:avLst/>
              <a:gdLst>
                <a:gd name="T0" fmla="*/ 570706 w 21600"/>
                <a:gd name="T1" fmla="*/ 570706 h 21600"/>
                <a:gd name="T2" fmla="*/ 570706 w 21600"/>
                <a:gd name="T3" fmla="*/ 570706 h 21600"/>
                <a:gd name="T4" fmla="*/ 570706 w 21600"/>
                <a:gd name="T5" fmla="*/ 570706 h 21600"/>
                <a:gd name="T6" fmla="*/ 570706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21"/>
            <p:cNvSpPr/>
            <p:nvPr/>
          </p:nvSpPr>
          <p:spPr bwMode="auto">
            <a:xfrm>
              <a:off x="4120041" y="3084270"/>
              <a:ext cx="302586" cy="2431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9" name="Line 22"/>
            <p:cNvSpPr>
              <a:spLocks noChangeShapeType="1"/>
            </p:cNvSpPr>
            <p:nvPr/>
          </p:nvSpPr>
          <p:spPr bwMode="auto">
            <a:xfrm>
              <a:off x="4575446" y="3215943"/>
              <a:ext cx="282687" cy="0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4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23"/>
            <p:cNvSpPr/>
            <p:nvPr/>
          </p:nvSpPr>
          <p:spPr bwMode="auto">
            <a:xfrm>
              <a:off x="5128915" y="3761676"/>
              <a:ext cx="642739" cy="364814"/>
            </a:xfrm>
            <a:custGeom>
              <a:avLst/>
              <a:gdLst>
                <a:gd name="T0" fmla="*/ 857250 w 21600"/>
                <a:gd name="T1" fmla="*/ 486568 h 21600"/>
                <a:gd name="T2" fmla="*/ 857250 w 21600"/>
                <a:gd name="T3" fmla="*/ 486568 h 21600"/>
                <a:gd name="T4" fmla="*/ 857250 w 21600"/>
                <a:gd name="T5" fmla="*/ 486568 h 21600"/>
                <a:gd name="T6" fmla="*/ 857250 w 21600"/>
                <a:gd name="T7" fmla="*/ 4865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952" y="5171"/>
                    <a:pt x="6281" y="9632"/>
                    <a:pt x="9898" y="13266"/>
                  </a:cubicBezTo>
                  <a:cubicBezTo>
                    <a:pt x="13569" y="16954"/>
                    <a:pt x="17505" y="19757"/>
                    <a:pt x="21600" y="21599"/>
                  </a:cubicBezTo>
                </a:path>
              </a:pathLst>
            </a:custGeom>
            <a:solidFill>
              <a:srgbClr val="1C50A2"/>
            </a:solidFill>
            <a:ln w="101600" cap="flat" cmpd="sng">
              <a:solidFill>
                <a:srgbClr val="1C50A2"/>
              </a:solidFill>
              <a:prstDash val="solid"/>
              <a:miter lim="0"/>
              <a:headEnd type="oval" w="med" len="med"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24"/>
            <p:cNvSpPr/>
            <p:nvPr/>
          </p:nvSpPr>
          <p:spPr bwMode="auto">
            <a:xfrm>
              <a:off x="4418927" y="4052694"/>
              <a:ext cx="428493" cy="427898"/>
            </a:xfrm>
            <a:custGeom>
              <a:avLst/>
              <a:gdLst>
                <a:gd name="T0" fmla="*/ 571500 w 21600"/>
                <a:gd name="T1" fmla="*/ 570707 h 21600"/>
                <a:gd name="T2" fmla="*/ 571500 w 21600"/>
                <a:gd name="T3" fmla="*/ 570707 h 21600"/>
                <a:gd name="T4" fmla="*/ 571500 w 21600"/>
                <a:gd name="T5" fmla="*/ 570707 h 21600"/>
                <a:gd name="T6" fmla="*/ 571500 w 21600"/>
                <a:gd name="T7" fmla="*/ 570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2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Line 26"/>
            <p:cNvSpPr>
              <a:spLocks noChangeShapeType="1"/>
            </p:cNvSpPr>
            <p:nvPr/>
          </p:nvSpPr>
          <p:spPr bwMode="auto">
            <a:xfrm flipH="1">
              <a:off x="4856942" y="3798574"/>
              <a:ext cx="230910" cy="230315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4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27"/>
            <p:cNvSpPr/>
            <p:nvPr/>
          </p:nvSpPr>
          <p:spPr bwMode="auto">
            <a:xfrm>
              <a:off x="4486046" y="4134077"/>
              <a:ext cx="302586" cy="2431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34" name="AutoShape 28"/>
            <p:cNvSpPr/>
            <p:nvPr/>
          </p:nvSpPr>
          <p:spPr bwMode="auto">
            <a:xfrm>
              <a:off x="5671078" y="4099114"/>
              <a:ext cx="749267" cy="64274"/>
            </a:xfrm>
            <a:custGeom>
              <a:avLst/>
              <a:gdLst>
                <a:gd name="T0" fmla="*/ 999331 w 21600"/>
                <a:gd name="T1" fmla="*/ 85721 h 21275"/>
                <a:gd name="T2" fmla="*/ 999331 w 21600"/>
                <a:gd name="T3" fmla="*/ 85721 h 21275"/>
                <a:gd name="T4" fmla="*/ 999331 w 21600"/>
                <a:gd name="T5" fmla="*/ 85721 h 21275"/>
                <a:gd name="T6" fmla="*/ 999331 w 21600"/>
                <a:gd name="T7" fmla="*/ 85721 h 2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75">
                  <a:moveTo>
                    <a:pt x="0" y="0"/>
                  </a:moveTo>
                  <a:cubicBezTo>
                    <a:pt x="3775" y="13687"/>
                    <a:pt x="7706" y="20851"/>
                    <a:pt x="11664" y="21257"/>
                  </a:cubicBezTo>
                  <a:cubicBezTo>
                    <a:pt x="15012" y="21599"/>
                    <a:pt x="18350" y="17101"/>
                    <a:pt x="21600" y="7866"/>
                  </a:cubicBezTo>
                </a:path>
              </a:pathLst>
            </a:custGeom>
            <a:noFill/>
            <a:ln w="101600" cap="flat" cmpd="sng">
              <a:solidFill>
                <a:srgbClr val="1C50A2"/>
              </a:solidFill>
              <a:prstDash val="solid"/>
              <a:miter lim="0"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AutoShape 29"/>
            <p:cNvSpPr/>
            <p:nvPr/>
          </p:nvSpPr>
          <p:spPr bwMode="auto">
            <a:xfrm>
              <a:off x="5289006" y="4532963"/>
              <a:ext cx="427897" cy="428493"/>
            </a:xfrm>
            <a:custGeom>
              <a:avLst/>
              <a:gdLst>
                <a:gd name="T0" fmla="*/ 570706 w 21600"/>
                <a:gd name="T1" fmla="*/ 571500 h 21600"/>
                <a:gd name="T2" fmla="*/ 570706 w 21600"/>
                <a:gd name="T3" fmla="*/ 571500 h 21600"/>
                <a:gd name="T4" fmla="*/ 570706 w 21600"/>
                <a:gd name="T5" fmla="*/ 571500 h 21600"/>
                <a:gd name="T6" fmla="*/ 570706 w 21600"/>
                <a:gd name="T7" fmla="*/ 571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2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 flipH="1">
              <a:off x="5578238" y="4124705"/>
              <a:ext cx="88674" cy="311252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32"/>
            <p:cNvSpPr/>
            <p:nvPr/>
          </p:nvSpPr>
          <p:spPr bwMode="auto">
            <a:xfrm>
              <a:off x="5388785" y="4619960"/>
              <a:ext cx="240836" cy="2269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8" name="AutoShape 34"/>
            <p:cNvSpPr/>
            <p:nvPr/>
          </p:nvSpPr>
          <p:spPr bwMode="auto">
            <a:xfrm>
              <a:off x="6347144" y="4532963"/>
              <a:ext cx="427897" cy="428493"/>
            </a:xfrm>
            <a:custGeom>
              <a:avLst/>
              <a:gdLst>
                <a:gd name="T0" fmla="*/ 570706 w 21600"/>
                <a:gd name="T1" fmla="*/ 571500 h 21600"/>
                <a:gd name="T2" fmla="*/ 570706 w 21600"/>
                <a:gd name="T3" fmla="*/ 571500 h 21600"/>
                <a:gd name="T4" fmla="*/ 570706 w 21600"/>
                <a:gd name="T5" fmla="*/ 571500 h 21600"/>
                <a:gd name="T6" fmla="*/ 570706 w 21600"/>
                <a:gd name="T7" fmla="*/ 571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2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>
              <a:off x="6369164" y="4124705"/>
              <a:ext cx="89269" cy="311252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AutoShape 37"/>
            <p:cNvSpPr/>
            <p:nvPr/>
          </p:nvSpPr>
          <p:spPr bwMode="auto">
            <a:xfrm>
              <a:off x="6339870" y="4580708"/>
              <a:ext cx="450777" cy="2753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41" name="AutoShape 39"/>
            <p:cNvSpPr/>
            <p:nvPr/>
          </p:nvSpPr>
          <p:spPr bwMode="auto">
            <a:xfrm>
              <a:off x="7151759" y="4137798"/>
              <a:ext cx="427897" cy="427897"/>
            </a:xfrm>
            <a:custGeom>
              <a:avLst/>
              <a:gdLst>
                <a:gd name="T0" fmla="*/ 570706 w 21600"/>
                <a:gd name="T1" fmla="*/ 570706 h 21600"/>
                <a:gd name="T2" fmla="*/ 570706 w 21600"/>
                <a:gd name="T3" fmla="*/ 570706 h 21600"/>
                <a:gd name="T4" fmla="*/ 570706 w 21600"/>
                <a:gd name="T5" fmla="*/ 570706 h 21600"/>
                <a:gd name="T6" fmla="*/ 570706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2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6908945" y="3917599"/>
              <a:ext cx="230315" cy="230315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AutoShape 42"/>
            <p:cNvSpPr/>
            <p:nvPr/>
          </p:nvSpPr>
          <p:spPr bwMode="auto">
            <a:xfrm>
              <a:off x="7213521" y="4222157"/>
              <a:ext cx="302586" cy="2431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44" name="AutoShape 44"/>
            <p:cNvSpPr/>
            <p:nvPr/>
          </p:nvSpPr>
          <p:spPr bwMode="auto">
            <a:xfrm>
              <a:off x="7705823" y="3066566"/>
              <a:ext cx="427898" cy="427897"/>
            </a:xfrm>
            <a:custGeom>
              <a:avLst/>
              <a:gdLst>
                <a:gd name="T0" fmla="*/ 570707 w 21600"/>
                <a:gd name="T1" fmla="*/ 570706 h 21600"/>
                <a:gd name="T2" fmla="*/ 570707 w 21600"/>
                <a:gd name="T3" fmla="*/ 570706 h 21600"/>
                <a:gd name="T4" fmla="*/ 570707 w 21600"/>
                <a:gd name="T5" fmla="*/ 570706 h 21600"/>
                <a:gd name="T6" fmla="*/ 570707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2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7767586" y="3150925"/>
              <a:ext cx="302586" cy="2431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1" tIns="26781" rIns="26781" bIns="26781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>
              <a:off x="7335057" y="3267719"/>
              <a:ext cx="282686" cy="0"/>
            </a:xfrm>
            <a:prstGeom prst="line">
              <a:avLst/>
            </a:prstGeom>
            <a:noFill/>
            <a:ln w="6350" cap="flat" cmpd="sng">
              <a:solidFill>
                <a:srgbClr val="1C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4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33"/>
            <p:cNvSpPr/>
            <p:nvPr/>
          </p:nvSpPr>
          <p:spPr bwMode="auto">
            <a:xfrm rot="10627777" flipV="1">
              <a:off x="6361427" y="3783101"/>
              <a:ext cx="655236" cy="333867"/>
            </a:xfrm>
            <a:custGeom>
              <a:avLst/>
              <a:gdLst>
                <a:gd name="T0" fmla="*/ 873919 w 21600"/>
                <a:gd name="T1" fmla="*/ 445293 h 21600"/>
                <a:gd name="T2" fmla="*/ 873919 w 21600"/>
                <a:gd name="T3" fmla="*/ 445293 h 21600"/>
                <a:gd name="T4" fmla="*/ 873919 w 21600"/>
                <a:gd name="T5" fmla="*/ 445293 h 21600"/>
                <a:gd name="T6" fmla="*/ 873919 w 21600"/>
                <a:gd name="T7" fmla="*/ 4452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132" y="3949"/>
                    <a:pt x="4452" y="7455"/>
                    <a:pt x="6927" y="10463"/>
                  </a:cubicBezTo>
                  <a:cubicBezTo>
                    <a:pt x="11450" y="15964"/>
                    <a:pt x="16422" y="19738"/>
                    <a:pt x="21599" y="21600"/>
                  </a:cubicBezTo>
                </a:path>
              </a:pathLst>
            </a:custGeom>
            <a:noFill/>
            <a:ln w="101600" cap="flat" cmpd="sng">
              <a:solidFill>
                <a:srgbClr val="1C50A2"/>
              </a:solidFill>
              <a:prstDash val="solid"/>
              <a:miter lim="0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38"/>
            <p:cNvSpPr/>
            <p:nvPr/>
          </p:nvSpPr>
          <p:spPr bwMode="auto">
            <a:xfrm rot="172778" flipH="1">
              <a:off x="6886926" y="3252841"/>
              <a:ext cx="410639" cy="647500"/>
            </a:xfrm>
            <a:custGeom>
              <a:avLst/>
              <a:gdLst>
                <a:gd name="T0" fmla="*/ 547688 w 21600"/>
                <a:gd name="T1" fmla="*/ 863600 h 21600"/>
                <a:gd name="T2" fmla="*/ 547688 w 21600"/>
                <a:gd name="T3" fmla="*/ 863600 h 21600"/>
                <a:gd name="T4" fmla="*/ 547688 w 21600"/>
                <a:gd name="T5" fmla="*/ 863600 h 21600"/>
                <a:gd name="T6" fmla="*/ 547688 w 21600"/>
                <a:gd name="T7" fmla="*/ 863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541" y="4059"/>
                    <a:pt x="4096" y="7943"/>
                    <a:pt x="7570" y="11508"/>
                  </a:cubicBezTo>
                  <a:cubicBezTo>
                    <a:pt x="11303" y="15340"/>
                    <a:pt x="16046" y="18752"/>
                    <a:pt x="21599" y="21600"/>
                  </a:cubicBezTo>
                </a:path>
              </a:pathLst>
            </a:custGeom>
            <a:noFill/>
            <a:ln w="101600" cap="flat" cmpd="sng">
              <a:solidFill>
                <a:srgbClr val="1C50A2"/>
              </a:solidFill>
              <a:prstDash val="solid"/>
              <a:miter lim="0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43"/>
            <p:cNvSpPr/>
            <p:nvPr/>
          </p:nvSpPr>
          <p:spPr bwMode="auto">
            <a:xfrm>
              <a:off x="7256500" y="3207016"/>
              <a:ext cx="120811" cy="12081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1C50A2"/>
              </a:solidFill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Freeform 244"/>
          <p:cNvSpPr>
            <a:spLocks/>
          </p:cNvSpPr>
          <p:nvPr/>
        </p:nvSpPr>
        <p:spPr bwMode="auto">
          <a:xfrm>
            <a:off x="1018055" y="2398610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16341" y="2642125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96536" y="2290507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4" name="Freeform 244"/>
          <p:cNvSpPr>
            <a:spLocks/>
          </p:cNvSpPr>
          <p:nvPr/>
        </p:nvSpPr>
        <p:spPr bwMode="auto">
          <a:xfrm>
            <a:off x="1018055" y="3737196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16341" y="3980711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96536" y="3629093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57" name="Freeform 244"/>
          <p:cNvSpPr>
            <a:spLocks/>
          </p:cNvSpPr>
          <p:nvPr/>
        </p:nvSpPr>
        <p:spPr bwMode="auto">
          <a:xfrm>
            <a:off x="1018055" y="5017261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16341" y="5260776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5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96536" y="4909158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0" name="Freeform 244"/>
          <p:cNvSpPr>
            <a:spLocks/>
          </p:cNvSpPr>
          <p:nvPr/>
        </p:nvSpPr>
        <p:spPr bwMode="auto">
          <a:xfrm>
            <a:off x="8488654" y="2398610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586940" y="2642125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567135" y="2290507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3" name="Freeform 244"/>
          <p:cNvSpPr>
            <a:spLocks/>
          </p:cNvSpPr>
          <p:nvPr/>
        </p:nvSpPr>
        <p:spPr bwMode="auto">
          <a:xfrm>
            <a:off x="8488654" y="3737196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586940" y="3980711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567135" y="3629093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6" name="Freeform 244"/>
          <p:cNvSpPr>
            <a:spLocks/>
          </p:cNvSpPr>
          <p:nvPr/>
        </p:nvSpPr>
        <p:spPr bwMode="auto">
          <a:xfrm>
            <a:off x="8488654" y="5017261"/>
            <a:ext cx="45719" cy="790797"/>
          </a:xfrm>
          <a:custGeom>
            <a:avLst/>
            <a:gdLst>
              <a:gd name="T0" fmla="*/ 0 w 32"/>
              <a:gd name="T1" fmla="*/ 0 h 492"/>
              <a:gd name="T2" fmla="*/ 32 w 32"/>
              <a:gd name="T3" fmla="*/ 0 h 492"/>
              <a:gd name="T4" fmla="*/ 32 w 32"/>
              <a:gd name="T5" fmla="*/ 492 h 492"/>
              <a:gd name="T6" fmla="*/ 0 w 32"/>
              <a:gd name="T7" fmla="*/ 492 h 492"/>
              <a:gd name="T8" fmla="*/ 0 w 32"/>
              <a:gd name="T9" fmla="*/ 0 h 492"/>
              <a:gd name="T10" fmla="*/ 0 w 32"/>
              <a:gd name="T1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492">
                <a:moveTo>
                  <a:pt x="0" y="0"/>
                </a:moveTo>
                <a:lnTo>
                  <a:pt x="32" y="0"/>
                </a:lnTo>
                <a:lnTo>
                  <a:pt x="32" y="492"/>
                </a:lnTo>
                <a:lnTo>
                  <a:pt x="0" y="49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B9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567135" y="4909158"/>
            <a:ext cx="2544873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31364" y="5222830"/>
            <a:ext cx="2995188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9" name="矩形 6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05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矩形 105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5129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33820" y="-690075"/>
            <a:ext cx="1995845" cy="428998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7376160" y="287383"/>
            <a:ext cx="4866642" cy="65860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3"/>
          <p:cNvSpPr>
            <a:spLocks noGrp="1"/>
          </p:cNvSpPr>
          <p:nvPr/>
        </p:nvSpPr>
        <p:spPr>
          <a:xfrm>
            <a:off x="3208939" y="259112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1514769" y="2964907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618628" y="4488336"/>
            <a:ext cx="2227581" cy="425450"/>
            <a:chOff x="4654427" y="4718860"/>
            <a:chExt cx="1663809" cy="317821"/>
          </a:xfrm>
        </p:grpSpPr>
        <p:grpSp>
          <p:nvGrpSpPr>
            <p:cNvPr id="79" name="组合 7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88800" y="4494219"/>
            <a:ext cx="2699384" cy="388620"/>
            <a:chOff x="6395842" y="4718860"/>
            <a:chExt cx="2016134" cy="290158"/>
          </a:xfrm>
        </p:grpSpPr>
        <p:grpSp>
          <p:nvGrpSpPr>
            <p:cNvPr id="84" name="组合 8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8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1969901" y="3876701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D50A2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1D50A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93732" y="1101589"/>
            <a:ext cx="5776863" cy="1626820"/>
            <a:chOff x="1860585" y="622636"/>
            <a:chExt cx="5538016" cy="1559558"/>
          </a:xfrm>
        </p:grpSpPr>
        <p:pic>
          <p:nvPicPr>
            <p:cNvPr id="8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513071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839314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186829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860585" y="622636"/>
              <a:ext cx="1559287" cy="1559558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" name="8      _6"/>
            <p:cNvSpPr txBox="1"/>
            <p:nvPr/>
          </p:nvSpPr>
          <p:spPr>
            <a:xfrm>
              <a:off x="2226936" y="911031"/>
              <a:ext cx="810333" cy="1269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4" name="6        _9"/>
            <p:cNvSpPr txBox="1"/>
            <p:nvPr/>
          </p:nvSpPr>
          <p:spPr>
            <a:xfrm>
              <a:off x="4942247" y="930329"/>
              <a:ext cx="678004" cy="1062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 smtClean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5" name="4       _11"/>
            <p:cNvSpPr txBox="1"/>
            <p:nvPr/>
          </p:nvSpPr>
          <p:spPr>
            <a:xfrm>
              <a:off x="6273578" y="902185"/>
              <a:ext cx="678004" cy="1062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dirty="0" smtClean="0">
                  <a:solidFill>
                    <a:srgbClr val="1D50A2"/>
                  </a:solidFill>
                  <a:latin typeface="+mj-ea"/>
                  <a:ea typeface="+mj-ea"/>
                  <a:cs typeface="+mn-ea"/>
                  <a:sym typeface="+mn-lt"/>
                </a:rPr>
                <a:t>0</a:t>
              </a:r>
              <a:endParaRPr lang="zh-CN" altLang="en-US" sz="6600" b="1" dirty="0">
                <a:solidFill>
                  <a:srgbClr val="1D50A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96" name="3         _12"/>
            <p:cNvGrpSpPr/>
            <p:nvPr/>
          </p:nvGrpSpPr>
          <p:grpSpPr bwMode="auto">
            <a:xfrm>
              <a:off x="3532375" y="948049"/>
              <a:ext cx="885398" cy="887441"/>
              <a:chOff x="183" y="1395"/>
              <a:chExt cx="867" cy="86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183" y="1395"/>
                <a:ext cx="867" cy="869"/>
              </a:xfrm>
              <a:custGeom>
                <a:avLst/>
                <a:gdLst>
                  <a:gd name="T0" fmla="*/ 0 w 478"/>
                  <a:gd name="T1" fmla="*/ 239 h 478"/>
                  <a:gd name="T2" fmla="*/ 239 w 478"/>
                  <a:gd name="T3" fmla="*/ 478 h 478"/>
                  <a:gd name="T4" fmla="*/ 478 w 478"/>
                  <a:gd name="T5" fmla="*/ 239 h 478"/>
                  <a:gd name="T6" fmla="*/ 239 w 478"/>
                  <a:gd name="T7" fmla="*/ 0 h 478"/>
                  <a:gd name="T8" fmla="*/ 0 w 478"/>
                  <a:gd name="T9" fmla="*/ 239 h 478"/>
                  <a:gd name="T10" fmla="*/ 17 w 478"/>
                  <a:gd name="T11" fmla="*/ 239 h 478"/>
                  <a:gd name="T12" fmla="*/ 239 w 478"/>
                  <a:gd name="T13" fmla="*/ 17 h 478"/>
                  <a:gd name="T14" fmla="*/ 461 w 478"/>
                  <a:gd name="T15" fmla="*/ 239 h 478"/>
                  <a:gd name="T16" fmla="*/ 239 w 478"/>
                  <a:gd name="T17" fmla="*/ 461 h 478"/>
                  <a:gd name="T18" fmla="*/ 17 w 478"/>
                  <a:gd name="T19" fmla="*/ 239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8" h="478">
                    <a:moveTo>
                      <a:pt x="0" y="239"/>
                    </a:moveTo>
                    <a:cubicBezTo>
                      <a:pt x="0" y="371"/>
                      <a:pt x="107" y="478"/>
                      <a:pt x="239" y="478"/>
                    </a:cubicBezTo>
                    <a:cubicBezTo>
                      <a:pt x="371" y="478"/>
                      <a:pt x="478" y="371"/>
                      <a:pt x="478" y="239"/>
                    </a:cubicBezTo>
                    <a:cubicBezTo>
                      <a:pt x="478" y="107"/>
                      <a:pt x="371" y="0"/>
                      <a:pt x="239" y="0"/>
                    </a:cubicBezTo>
                    <a:cubicBezTo>
                      <a:pt x="107" y="0"/>
                      <a:pt x="0" y="107"/>
                      <a:pt x="0" y="239"/>
                    </a:cubicBezTo>
                    <a:close/>
                    <a:moveTo>
                      <a:pt x="17" y="239"/>
                    </a:moveTo>
                    <a:cubicBezTo>
                      <a:pt x="17" y="116"/>
                      <a:pt x="117" y="17"/>
                      <a:pt x="239" y="17"/>
                    </a:cubicBezTo>
                    <a:cubicBezTo>
                      <a:pt x="362" y="17"/>
                      <a:pt x="461" y="116"/>
                      <a:pt x="461" y="239"/>
                    </a:cubicBezTo>
                    <a:cubicBezTo>
                      <a:pt x="461" y="361"/>
                      <a:pt x="362" y="461"/>
                      <a:pt x="239" y="461"/>
                    </a:cubicBezTo>
                    <a:cubicBezTo>
                      <a:pt x="117" y="461"/>
                      <a:pt x="17" y="361"/>
                      <a:pt x="17" y="2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6"/>
              <p:cNvSpPr/>
              <p:nvPr/>
            </p:nvSpPr>
            <p:spPr bwMode="auto">
              <a:xfrm>
                <a:off x="593" y="1475"/>
                <a:ext cx="47" cy="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435" y="1519"/>
                <a:ext cx="36" cy="51"/>
              </a:xfrm>
              <a:custGeom>
                <a:avLst/>
                <a:gdLst>
                  <a:gd name="T0" fmla="*/ 0 w 36"/>
                  <a:gd name="T1" fmla="*/ 5 h 51"/>
                  <a:gd name="T2" fmla="*/ 26 w 36"/>
                  <a:gd name="T3" fmla="*/ 51 h 51"/>
                  <a:gd name="T4" fmla="*/ 36 w 36"/>
                  <a:gd name="T5" fmla="*/ 45 h 51"/>
                  <a:gd name="T6" fmla="*/ 9 w 36"/>
                  <a:gd name="T7" fmla="*/ 0 h 51"/>
                  <a:gd name="T8" fmla="*/ 0 w 36"/>
                  <a:gd name="T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5"/>
                    </a:moveTo>
                    <a:lnTo>
                      <a:pt x="26" y="51"/>
                    </a:lnTo>
                    <a:lnTo>
                      <a:pt x="36" y="45"/>
                    </a:lnTo>
                    <a:lnTo>
                      <a:pt x="9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306" y="1646"/>
                <a:ext cx="51" cy="36"/>
              </a:xfrm>
              <a:custGeom>
                <a:avLst/>
                <a:gdLst>
                  <a:gd name="T0" fmla="*/ 0 w 51"/>
                  <a:gd name="T1" fmla="*/ 11 h 36"/>
                  <a:gd name="T2" fmla="*/ 46 w 51"/>
                  <a:gd name="T3" fmla="*/ 36 h 36"/>
                  <a:gd name="T4" fmla="*/ 51 w 51"/>
                  <a:gd name="T5" fmla="*/ 27 h 36"/>
                  <a:gd name="T6" fmla="*/ 8 w 51"/>
                  <a:gd name="T7" fmla="*/ 0 h 36"/>
                  <a:gd name="T8" fmla="*/ 0 w 51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6">
                    <a:moveTo>
                      <a:pt x="0" y="11"/>
                    </a:moveTo>
                    <a:lnTo>
                      <a:pt x="46" y="36"/>
                    </a:lnTo>
                    <a:lnTo>
                      <a:pt x="51" y="27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Rectangle 9"/>
              <p:cNvSpPr/>
              <p:nvPr/>
            </p:nvSpPr>
            <p:spPr bwMode="auto">
              <a:xfrm>
                <a:off x="263" y="1806"/>
                <a:ext cx="51" cy="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306" y="1975"/>
                <a:ext cx="51" cy="38"/>
              </a:xfrm>
              <a:custGeom>
                <a:avLst/>
                <a:gdLst>
                  <a:gd name="T0" fmla="*/ 0 w 51"/>
                  <a:gd name="T1" fmla="*/ 27 h 38"/>
                  <a:gd name="T2" fmla="*/ 8 w 51"/>
                  <a:gd name="T3" fmla="*/ 38 h 38"/>
                  <a:gd name="T4" fmla="*/ 51 w 51"/>
                  <a:gd name="T5" fmla="*/ 11 h 38"/>
                  <a:gd name="T6" fmla="*/ 46 w 51"/>
                  <a:gd name="T7" fmla="*/ 0 h 38"/>
                  <a:gd name="T8" fmla="*/ 0 w 51"/>
                  <a:gd name="T9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8">
                    <a:moveTo>
                      <a:pt x="0" y="27"/>
                    </a:moveTo>
                    <a:lnTo>
                      <a:pt x="8" y="38"/>
                    </a:lnTo>
                    <a:lnTo>
                      <a:pt x="51" y="11"/>
                    </a:lnTo>
                    <a:lnTo>
                      <a:pt x="46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1"/>
              <p:cNvSpPr/>
              <p:nvPr/>
            </p:nvSpPr>
            <p:spPr bwMode="auto">
              <a:xfrm>
                <a:off x="435" y="2090"/>
                <a:ext cx="36" cy="50"/>
              </a:xfrm>
              <a:custGeom>
                <a:avLst/>
                <a:gdLst>
                  <a:gd name="T0" fmla="*/ 0 w 36"/>
                  <a:gd name="T1" fmla="*/ 43 h 50"/>
                  <a:gd name="T2" fmla="*/ 9 w 36"/>
                  <a:gd name="T3" fmla="*/ 50 h 50"/>
                  <a:gd name="T4" fmla="*/ 36 w 36"/>
                  <a:gd name="T5" fmla="*/ 5 h 50"/>
                  <a:gd name="T6" fmla="*/ 26 w 36"/>
                  <a:gd name="T7" fmla="*/ 0 h 50"/>
                  <a:gd name="T8" fmla="*/ 0 w 36"/>
                  <a:gd name="T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43"/>
                    </a:moveTo>
                    <a:lnTo>
                      <a:pt x="9" y="50"/>
                    </a:lnTo>
                    <a:lnTo>
                      <a:pt x="36" y="5"/>
                    </a:lnTo>
                    <a:lnTo>
                      <a:pt x="26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Rectangle 12"/>
              <p:cNvSpPr/>
              <p:nvPr/>
            </p:nvSpPr>
            <p:spPr bwMode="auto">
              <a:xfrm>
                <a:off x="593" y="2133"/>
                <a:ext cx="47" cy="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13"/>
              <p:cNvSpPr/>
              <p:nvPr/>
            </p:nvSpPr>
            <p:spPr bwMode="auto">
              <a:xfrm>
                <a:off x="764" y="2090"/>
                <a:ext cx="36" cy="50"/>
              </a:xfrm>
              <a:custGeom>
                <a:avLst/>
                <a:gdLst>
                  <a:gd name="T0" fmla="*/ 0 w 36"/>
                  <a:gd name="T1" fmla="*/ 5 h 50"/>
                  <a:gd name="T2" fmla="*/ 25 w 36"/>
                  <a:gd name="T3" fmla="*/ 50 h 50"/>
                  <a:gd name="T4" fmla="*/ 36 w 36"/>
                  <a:gd name="T5" fmla="*/ 43 h 50"/>
                  <a:gd name="T6" fmla="*/ 10 w 36"/>
                  <a:gd name="T7" fmla="*/ 0 h 50"/>
                  <a:gd name="T8" fmla="*/ 0 w 36"/>
                  <a:gd name="T9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5"/>
                    </a:moveTo>
                    <a:lnTo>
                      <a:pt x="25" y="50"/>
                    </a:lnTo>
                    <a:lnTo>
                      <a:pt x="36" y="43"/>
                    </a:lnTo>
                    <a:lnTo>
                      <a:pt x="1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14"/>
              <p:cNvSpPr/>
              <p:nvPr/>
            </p:nvSpPr>
            <p:spPr bwMode="auto">
              <a:xfrm>
                <a:off x="876" y="1975"/>
                <a:ext cx="51" cy="38"/>
              </a:xfrm>
              <a:custGeom>
                <a:avLst/>
                <a:gdLst>
                  <a:gd name="T0" fmla="*/ 0 w 51"/>
                  <a:gd name="T1" fmla="*/ 11 h 38"/>
                  <a:gd name="T2" fmla="*/ 45 w 51"/>
                  <a:gd name="T3" fmla="*/ 38 h 38"/>
                  <a:gd name="T4" fmla="*/ 51 w 51"/>
                  <a:gd name="T5" fmla="*/ 27 h 38"/>
                  <a:gd name="T6" fmla="*/ 5 w 51"/>
                  <a:gd name="T7" fmla="*/ 0 h 38"/>
                  <a:gd name="T8" fmla="*/ 0 w 5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8">
                    <a:moveTo>
                      <a:pt x="0" y="11"/>
                    </a:moveTo>
                    <a:lnTo>
                      <a:pt x="45" y="38"/>
                    </a:lnTo>
                    <a:lnTo>
                      <a:pt x="51" y="27"/>
                    </a:lnTo>
                    <a:lnTo>
                      <a:pt x="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Rectangle 15"/>
              <p:cNvSpPr/>
              <p:nvPr/>
            </p:nvSpPr>
            <p:spPr bwMode="auto">
              <a:xfrm>
                <a:off x="920" y="1806"/>
                <a:ext cx="52" cy="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16"/>
              <p:cNvSpPr/>
              <p:nvPr/>
            </p:nvSpPr>
            <p:spPr bwMode="auto">
              <a:xfrm>
                <a:off x="876" y="1646"/>
                <a:ext cx="51" cy="36"/>
              </a:xfrm>
              <a:custGeom>
                <a:avLst/>
                <a:gdLst>
                  <a:gd name="T0" fmla="*/ 0 w 51"/>
                  <a:gd name="T1" fmla="*/ 27 h 36"/>
                  <a:gd name="T2" fmla="*/ 5 w 51"/>
                  <a:gd name="T3" fmla="*/ 36 h 36"/>
                  <a:gd name="T4" fmla="*/ 51 w 51"/>
                  <a:gd name="T5" fmla="*/ 11 h 36"/>
                  <a:gd name="T6" fmla="*/ 45 w 51"/>
                  <a:gd name="T7" fmla="*/ 0 h 36"/>
                  <a:gd name="T8" fmla="*/ 0 w 51"/>
                  <a:gd name="T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6">
                    <a:moveTo>
                      <a:pt x="0" y="27"/>
                    </a:moveTo>
                    <a:lnTo>
                      <a:pt x="5" y="36"/>
                    </a:lnTo>
                    <a:lnTo>
                      <a:pt x="51" y="11"/>
                    </a:lnTo>
                    <a:lnTo>
                      <a:pt x="45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7"/>
              <p:cNvSpPr/>
              <p:nvPr/>
            </p:nvSpPr>
            <p:spPr bwMode="auto">
              <a:xfrm>
                <a:off x="764" y="1519"/>
                <a:ext cx="36" cy="51"/>
              </a:xfrm>
              <a:custGeom>
                <a:avLst/>
                <a:gdLst>
                  <a:gd name="T0" fmla="*/ 0 w 36"/>
                  <a:gd name="T1" fmla="*/ 45 h 51"/>
                  <a:gd name="T2" fmla="*/ 10 w 36"/>
                  <a:gd name="T3" fmla="*/ 51 h 51"/>
                  <a:gd name="T4" fmla="*/ 36 w 36"/>
                  <a:gd name="T5" fmla="*/ 5 h 51"/>
                  <a:gd name="T6" fmla="*/ 25 w 36"/>
                  <a:gd name="T7" fmla="*/ 0 h 51"/>
                  <a:gd name="T8" fmla="*/ 0 w 36"/>
                  <a:gd name="T9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45"/>
                    </a:moveTo>
                    <a:lnTo>
                      <a:pt x="10" y="51"/>
                    </a:lnTo>
                    <a:lnTo>
                      <a:pt x="36" y="5"/>
                    </a:lnTo>
                    <a:lnTo>
                      <a:pt x="2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2         _13"/>
            <p:cNvGrpSpPr/>
            <p:nvPr/>
          </p:nvGrpSpPr>
          <p:grpSpPr>
            <a:xfrm>
              <a:off x="3957717" y="1097292"/>
              <a:ext cx="34282" cy="588566"/>
              <a:chOff x="5275684" y="1747635"/>
              <a:chExt cx="46296" cy="794824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5276261" y="1747635"/>
                <a:ext cx="45719" cy="5429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5275684" y="1999534"/>
                <a:ext cx="45719" cy="5429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1          _14"/>
            <p:cNvGrpSpPr/>
            <p:nvPr/>
          </p:nvGrpSpPr>
          <p:grpSpPr>
            <a:xfrm>
              <a:off x="3803558" y="1362559"/>
              <a:ext cx="350875" cy="57791"/>
              <a:chOff x="5031626" y="2106315"/>
              <a:chExt cx="545439" cy="89837"/>
            </a:xfrm>
          </p:grpSpPr>
          <p:sp>
            <p:nvSpPr>
              <p:cNvPr id="114" name="矩形 113"/>
              <p:cNvSpPr/>
              <p:nvPr/>
            </p:nvSpPr>
            <p:spPr>
              <a:xfrm rot="5400000">
                <a:off x="5321532" y="1940617"/>
                <a:ext cx="89836" cy="42123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 rot="5400000">
                <a:off x="5197324" y="1940618"/>
                <a:ext cx="89836" cy="4212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40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10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267555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221" y="776464"/>
            <a:ext cx="4546606" cy="4546606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7374637" y="312928"/>
            <a:ext cx="4866642" cy="65860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3"/>
          <p:cNvSpPr>
            <a:spLocks noGrp="1"/>
          </p:cNvSpPr>
          <p:nvPr/>
        </p:nvSpPr>
        <p:spPr>
          <a:xfrm>
            <a:off x="3208939" y="259112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sp>
        <p:nvSpPr>
          <p:cNvPr id="118" name="TextBox 15"/>
          <p:cNvSpPr>
            <a:spLocks noChangeArrowheads="1"/>
          </p:cNvSpPr>
          <p:nvPr/>
        </p:nvSpPr>
        <p:spPr bwMode="auto">
          <a:xfrm>
            <a:off x="1300299" y="1337379"/>
            <a:ext cx="29450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浪漫雅圆" charset="-122"/>
              </a:rPr>
              <a:t>Contents</a:t>
            </a:r>
            <a:endParaRPr lang="zh-CN" altLang="zh-CN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浪漫雅圆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40" y="-40956"/>
            <a:ext cx="1854015" cy="3985131"/>
          </a:xfrm>
          <a:prstGeom prst="rect">
            <a:avLst/>
          </a:prstGeom>
        </p:spPr>
      </p:pic>
      <p:sp>
        <p:nvSpPr>
          <p:cNvPr id="98" name="Freeform 5"/>
          <p:cNvSpPr/>
          <p:nvPr/>
        </p:nvSpPr>
        <p:spPr bwMode="auto">
          <a:xfrm rot="5400000">
            <a:off x="5771969" y="2127064"/>
            <a:ext cx="708870" cy="6282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D50A2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9" name="TextBox 7"/>
          <p:cNvSpPr>
            <a:spLocks noChangeArrowheads="1"/>
          </p:cNvSpPr>
          <p:nvPr/>
        </p:nvSpPr>
        <p:spPr bwMode="auto">
          <a:xfrm>
            <a:off x="5543633" y="2310567"/>
            <a:ext cx="11047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01</a:t>
            </a:r>
            <a:endParaRPr lang="zh-CN" altLang="en-US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0" name="文本框 163"/>
          <p:cNvSpPr txBox="1"/>
          <p:nvPr/>
        </p:nvSpPr>
        <p:spPr>
          <a:xfrm>
            <a:off x="4850906" y="3359396"/>
            <a:ext cx="265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buNone/>
              <a:defRPr/>
            </a:pPr>
            <a:r>
              <a:rPr lang="en-US" altLang="zh-CN" sz="2400" b="1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LOREM </a:t>
            </a:r>
            <a:r>
              <a:rPr lang="en-US" altLang="zh-CN" sz="2400" b="1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IPSUM </a:t>
            </a:r>
            <a:endParaRPr lang="zh-CN" altLang="en-US" sz="24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812271" y="3915925"/>
            <a:ext cx="730507" cy="42164"/>
          </a:xfrm>
          <a:prstGeom prst="rect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335755" y="2865901"/>
            <a:ext cx="183736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1D50A2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第一部分 </a:t>
            </a:r>
            <a:endParaRPr lang="en-US" altLang="zh-CN" sz="3000" b="1" dirty="0">
              <a:solidFill>
                <a:srgbClr val="1D50A2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32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73068" y="1484784"/>
            <a:ext cx="11161855" cy="4910898"/>
            <a:chOff x="504165" y="1232727"/>
            <a:chExt cx="11161855" cy="4910898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Sḻîde">
              <a:extLst>
                <a:ext uri="{FF2B5EF4-FFF2-40B4-BE49-F238E27FC236}">
                  <a16:creationId xmlns:a16="http://schemas.microsoft.com/office/drawing/2014/main" xmlns="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işliḍê">
              <a:extLst>
                <a:ext uri="{FF2B5EF4-FFF2-40B4-BE49-F238E27FC236}">
                  <a16:creationId xmlns:a16="http://schemas.microsoft.com/office/drawing/2014/main" xmlns="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31" name="ïṧļiḑê">
                <a:extLst>
                  <a:ext uri="{FF2B5EF4-FFF2-40B4-BE49-F238E27FC236}">
                    <a16:creationId xmlns:a16="http://schemas.microsoft.com/office/drawing/2014/main" xmlns="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32" name="iSliḑé">
                <a:extLst>
                  <a:ext uri="{FF2B5EF4-FFF2-40B4-BE49-F238E27FC236}">
                    <a16:creationId xmlns:a16="http://schemas.microsoft.com/office/drawing/2014/main" xmlns="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3" name="iṣḻiḑé">
              <a:extLst>
                <a:ext uri="{FF2B5EF4-FFF2-40B4-BE49-F238E27FC236}">
                  <a16:creationId xmlns:a16="http://schemas.microsoft.com/office/drawing/2014/main" xmlns="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29" name="i$ľîḑê">
                <a:extLst>
                  <a:ext uri="{FF2B5EF4-FFF2-40B4-BE49-F238E27FC236}">
                    <a16:creationId xmlns:a16="http://schemas.microsoft.com/office/drawing/2014/main" xmlns="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0" name="ïṡḷíďé">
                <a:extLst>
                  <a:ext uri="{FF2B5EF4-FFF2-40B4-BE49-F238E27FC236}">
                    <a16:creationId xmlns:a16="http://schemas.microsoft.com/office/drawing/2014/main" xmlns="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24" name="í$ḻïḓè">
              <a:extLst>
                <a:ext uri="{FF2B5EF4-FFF2-40B4-BE49-F238E27FC236}">
                  <a16:creationId xmlns:a16="http://schemas.microsoft.com/office/drawing/2014/main" xmlns="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27" name="ïṧḻiḓê">
                <a:extLst>
                  <a:ext uri="{FF2B5EF4-FFF2-40B4-BE49-F238E27FC236}">
                    <a16:creationId xmlns:a16="http://schemas.microsoft.com/office/drawing/2014/main" xmlns="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28" name="ïṣlïḍe">
                <a:extLst>
                  <a:ext uri="{FF2B5EF4-FFF2-40B4-BE49-F238E27FC236}">
                    <a16:creationId xmlns:a16="http://schemas.microsoft.com/office/drawing/2014/main" xmlns="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5" name="íṩḷîḑe">
              <a:extLst>
                <a:ext uri="{FF2B5EF4-FFF2-40B4-BE49-F238E27FC236}">
                  <a16:creationId xmlns:a16="http://schemas.microsoft.com/office/drawing/2014/main" xmlns="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25" name="îṩḻïḓè">
                <a:extLst>
                  <a:ext uri="{FF2B5EF4-FFF2-40B4-BE49-F238E27FC236}">
                    <a16:creationId xmlns:a16="http://schemas.microsoft.com/office/drawing/2014/main" xmlns="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26" name="ïšḻíḑè">
                <a:extLst>
                  <a:ext uri="{FF2B5EF4-FFF2-40B4-BE49-F238E27FC236}">
                    <a16:creationId xmlns:a16="http://schemas.microsoft.com/office/drawing/2014/main" xmlns="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26" name="ïšḷïdè">
              <a:extLst>
                <a:ext uri="{FF2B5EF4-FFF2-40B4-BE49-F238E27FC236}">
                  <a16:creationId xmlns:a16="http://schemas.microsoft.com/office/drawing/2014/main" xmlns="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23" name="iṡļïḓé">
                <a:extLst>
                  <a:ext uri="{FF2B5EF4-FFF2-40B4-BE49-F238E27FC236}">
                    <a16:creationId xmlns:a16="http://schemas.microsoft.com/office/drawing/2014/main" xmlns="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24" name="íṩḻïḍê">
                <a:extLst>
                  <a:ext uri="{FF2B5EF4-FFF2-40B4-BE49-F238E27FC236}">
                    <a16:creationId xmlns:a16="http://schemas.microsoft.com/office/drawing/2014/main" xmlns="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7" name="iślïḓê">
              <a:extLst>
                <a:ext uri="{FF2B5EF4-FFF2-40B4-BE49-F238E27FC236}">
                  <a16:creationId xmlns:a16="http://schemas.microsoft.com/office/drawing/2014/main" xmlns="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21" name="ïšlíḋe">
                <a:extLst>
                  <a:ext uri="{FF2B5EF4-FFF2-40B4-BE49-F238E27FC236}">
                    <a16:creationId xmlns:a16="http://schemas.microsoft.com/office/drawing/2014/main" xmlns="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22" name="íśḷíde">
                <a:extLst>
                  <a:ext uri="{FF2B5EF4-FFF2-40B4-BE49-F238E27FC236}">
                    <a16:creationId xmlns:a16="http://schemas.microsoft.com/office/drawing/2014/main" xmlns="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şḷíḍe">
              <a:extLst>
                <a:ext uri="{FF2B5EF4-FFF2-40B4-BE49-F238E27FC236}">
                  <a16:creationId xmlns:a16="http://schemas.microsoft.com/office/drawing/2014/main" xmlns="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ṡlîdè">
              <a:extLst>
                <a:ext uri="{FF2B5EF4-FFF2-40B4-BE49-F238E27FC236}">
                  <a16:creationId xmlns:a16="http://schemas.microsoft.com/office/drawing/2014/main" xmlns="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ḷîḑê">
              <a:extLst>
                <a:ext uri="{FF2B5EF4-FFF2-40B4-BE49-F238E27FC236}">
                  <a16:creationId xmlns:a16="http://schemas.microsoft.com/office/drawing/2014/main" xmlns="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ŝḻiďê">
              <a:extLst>
                <a:ext uri="{FF2B5EF4-FFF2-40B4-BE49-F238E27FC236}">
                  <a16:creationId xmlns:a16="http://schemas.microsoft.com/office/drawing/2014/main" xmlns="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ṣļïďe">
              <a:extLst>
                <a:ext uri="{FF2B5EF4-FFF2-40B4-BE49-F238E27FC236}">
                  <a16:creationId xmlns:a16="http://schemas.microsoft.com/office/drawing/2014/main" xmlns="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líďê">
              <a:extLst>
                <a:ext uri="{FF2B5EF4-FFF2-40B4-BE49-F238E27FC236}">
                  <a16:creationId xmlns:a16="http://schemas.microsoft.com/office/drawing/2014/main" xmlns="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ş1ïde">
              <a:extLst>
                <a:ext uri="{FF2B5EF4-FFF2-40B4-BE49-F238E27FC236}">
                  <a16:creationId xmlns:a16="http://schemas.microsoft.com/office/drawing/2014/main" xmlns="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ṩḷïḓè">
              <a:extLst>
                <a:ext uri="{FF2B5EF4-FFF2-40B4-BE49-F238E27FC236}">
                  <a16:creationId xmlns:a16="http://schemas.microsoft.com/office/drawing/2014/main" xmlns="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šḷïḋè">
              <a:extLst>
                <a:ext uri="{FF2B5EF4-FFF2-40B4-BE49-F238E27FC236}">
                  <a16:creationId xmlns:a16="http://schemas.microsoft.com/office/drawing/2014/main" xmlns="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š1ïḋé">
              <a:extLst>
                <a:ext uri="{FF2B5EF4-FFF2-40B4-BE49-F238E27FC236}">
                  <a16:creationId xmlns:a16="http://schemas.microsoft.com/office/drawing/2014/main" xmlns="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Sľiďè">
              <a:extLst>
                <a:ext uri="{FF2B5EF4-FFF2-40B4-BE49-F238E27FC236}">
                  <a16:creationId xmlns:a16="http://schemas.microsoft.com/office/drawing/2014/main" xmlns="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ḻïḑé">
              <a:extLst>
                <a:ext uri="{FF2B5EF4-FFF2-40B4-BE49-F238E27FC236}">
                  <a16:creationId xmlns:a16="http://schemas.microsoft.com/office/drawing/2014/main" xmlns="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ṡļïḑè">
              <a:extLst>
                <a:ext uri="{FF2B5EF4-FFF2-40B4-BE49-F238E27FC236}">
                  <a16:creationId xmlns:a16="http://schemas.microsoft.com/office/drawing/2014/main" xmlns="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śḻíḍe">
              <a:extLst>
                <a:ext uri="{FF2B5EF4-FFF2-40B4-BE49-F238E27FC236}">
                  <a16:creationId xmlns:a16="http://schemas.microsoft.com/office/drawing/2014/main" xmlns="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ïḋe">
              <a:extLst>
                <a:ext uri="{FF2B5EF4-FFF2-40B4-BE49-F238E27FC236}">
                  <a16:creationId xmlns:a16="http://schemas.microsoft.com/office/drawing/2014/main" xmlns="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Sḷíḋe">
              <a:extLst>
                <a:ext uri="{FF2B5EF4-FFF2-40B4-BE49-F238E27FC236}">
                  <a16:creationId xmlns:a16="http://schemas.microsoft.com/office/drawing/2014/main" xmlns="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ṥļíḑé">
              <a:extLst>
                <a:ext uri="{FF2B5EF4-FFF2-40B4-BE49-F238E27FC236}">
                  <a16:creationId xmlns:a16="http://schemas.microsoft.com/office/drawing/2014/main" xmlns="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ṩliďê">
              <a:extLst>
                <a:ext uri="{FF2B5EF4-FFF2-40B4-BE49-F238E27FC236}">
                  <a16:creationId xmlns:a16="http://schemas.microsoft.com/office/drawing/2014/main" xmlns="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śľîḓê">
              <a:extLst>
                <a:ext uri="{FF2B5EF4-FFF2-40B4-BE49-F238E27FC236}">
                  <a16:creationId xmlns:a16="http://schemas.microsoft.com/office/drawing/2014/main" xmlns="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$ļíḑe">
              <a:extLst>
                <a:ext uri="{FF2B5EF4-FFF2-40B4-BE49-F238E27FC236}">
                  <a16:creationId xmlns:a16="http://schemas.microsoft.com/office/drawing/2014/main" xmlns="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śḷïďé">
              <a:extLst>
                <a:ext uri="{FF2B5EF4-FFF2-40B4-BE49-F238E27FC236}">
                  <a16:creationId xmlns:a16="http://schemas.microsoft.com/office/drawing/2014/main" xmlns="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ṩ1îdê">
              <a:extLst>
                <a:ext uri="{FF2B5EF4-FFF2-40B4-BE49-F238E27FC236}">
                  <a16:creationId xmlns:a16="http://schemas.microsoft.com/office/drawing/2014/main" xmlns="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ṧḷiďê">
              <a:extLst>
                <a:ext uri="{FF2B5EF4-FFF2-40B4-BE49-F238E27FC236}">
                  <a16:creationId xmlns:a16="http://schemas.microsoft.com/office/drawing/2014/main" xmlns="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$ḷîde">
              <a:extLst>
                <a:ext uri="{FF2B5EF4-FFF2-40B4-BE49-F238E27FC236}">
                  <a16:creationId xmlns:a16="http://schemas.microsoft.com/office/drawing/2014/main" xmlns="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ṡlïḍe">
              <a:extLst>
                <a:ext uri="{FF2B5EF4-FFF2-40B4-BE49-F238E27FC236}">
                  <a16:creationId xmlns:a16="http://schemas.microsoft.com/office/drawing/2014/main" xmlns="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ṩḻíḋè">
              <a:extLst>
                <a:ext uri="{FF2B5EF4-FFF2-40B4-BE49-F238E27FC236}">
                  <a16:creationId xmlns:a16="http://schemas.microsoft.com/office/drawing/2014/main" xmlns="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ṣļîḍé">
              <a:extLst>
                <a:ext uri="{FF2B5EF4-FFF2-40B4-BE49-F238E27FC236}">
                  <a16:creationId xmlns:a16="http://schemas.microsoft.com/office/drawing/2014/main" xmlns="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líḑê">
              <a:extLst>
                <a:ext uri="{FF2B5EF4-FFF2-40B4-BE49-F238E27FC236}">
                  <a16:creationId xmlns:a16="http://schemas.microsoft.com/office/drawing/2014/main" xmlns="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ṧľîḍè">
              <a:extLst>
                <a:ext uri="{FF2B5EF4-FFF2-40B4-BE49-F238E27FC236}">
                  <a16:creationId xmlns:a16="http://schemas.microsoft.com/office/drawing/2014/main" xmlns="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ś1ïďé">
              <a:extLst>
                <a:ext uri="{FF2B5EF4-FFF2-40B4-BE49-F238E27FC236}">
                  <a16:creationId xmlns:a16="http://schemas.microsoft.com/office/drawing/2014/main" xmlns="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ḻidé">
              <a:extLst>
                <a:ext uri="{FF2B5EF4-FFF2-40B4-BE49-F238E27FC236}">
                  <a16:creationId xmlns:a16="http://schemas.microsoft.com/office/drawing/2014/main" xmlns="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ṩļídè">
              <a:extLst>
                <a:ext uri="{FF2B5EF4-FFF2-40B4-BE49-F238E27FC236}">
                  <a16:creationId xmlns:a16="http://schemas.microsoft.com/office/drawing/2014/main" xmlns="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ḷídê">
              <a:extLst>
                <a:ext uri="{FF2B5EF4-FFF2-40B4-BE49-F238E27FC236}">
                  <a16:creationId xmlns:a16="http://schemas.microsoft.com/office/drawing/2014/main" xmlns="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ḷíḑé">
              <a:extLst>
                <a:ext uri="{FF2B5EF4-FFF2-40B4-BE49-F238E27FC236}">
                  <a16:creationId xmlns:a16="http://schemas.microsoft.com/office/drawing/2014/main" xmlns="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şḻídê">
              <a:extLst>
                <a:ext uri="{FF2B5EF4-FFF2-40B4-BE49-F238E27FC236}">
                  <a16:creationId xmlns:a16="http://schemas.microsoft.com/office/drawing/2014/main" xmlns="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$ļïḍè">
              <a:extLst>
                <a:ext uri="{FF2B5EF4-FFF2-40B4-BE49-F238E27FC236}">
                  <a16:creationId xmlns:a16="http://schemas.microsoft.com/office/drawing/2014/main" xmlns="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ṥ1íḋe">
              <a:extLst>
                <a:ext uri="{FF2B5EF4-FFF2-40B4-BE49-F238E27FC236}">
                  <a16:creationId xmlns:a16="http://schemas.microsoft.com/office/drawing/2014/main" xmlns="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şļidè">
              <a:extLst>
                <a:ext uri="{FF2B5EF4-FFF2-40B4-BE49-F238E27FC236}">
                  <a16:creationId xmlns:a16="http://schemas.microsoft.com/office/drawing/2014/main" xmlns="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Sliďé">
              <a:extLst>
                <a:ext uri="{FF2B5EF4-FFF2-40B4-BE49-F238E27FC236}">
                  <a16:creationId xmlns:a16="http://schemas.microsoft.com/office/drawing/2014/main" xmlns="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šļíḍe">
              <a:extLst>
                <a:ext uri="{FF2B5EF4-FFF2-40B4-BE49-F238E27FC236}">
                  <a16:creationId xmlns:a16="http://schemas.microsoft.com/office/drawing/2014/main" xmlns="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ṥlîdê">
              <a:extLst>
                <a:ext uri="{FF2B5EF4-FFF2-40B4-BE49-F238E27FC236}">
                  <a16:creationId xmlns:a16="http://schemas.microsoft.com/office/drawing/2014/main" xmlns="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ṣḷíḓè">
              <a:extLst>
                <a:ext uri="{FF2B5EF4-FFF2-40B4-BE49-F238E27FC236}">
                  <a16:creationId xmlns:a16="http://schemas.microsoft.com/office/drawing/2014/main" xmlns="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ṡ1íďé">
              <a:extLst>
                <a:ext uri="{FF2B5EF4-FFF2-40B4-BE49-F238E27FC236}">
                  <a16:creationId xmlns:a16="http://schemas.microsoft.com/office/drawing/2014/main" xmlns="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ṣḻîḓe">
              <a:extLst>
                <a:ext uri="{FF2B5EF4-FFF2-40B4-BE49-F238E27FC236}">
                  <a16:creationId xmlns:a16="http://schemas.microsoft.com/office/drawing/2014/main" xmlns="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Sliďè">
              <a:extLst>
                <a:ext uri="{FF2B5EF4-FFF2-40B4-BE49-F238E27FC236}">
                  <a16:creationId xmlns:a16="http://schemas.microsoft.com/office/drawing/2014/main" xmlns="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$1ïḓê">
              <a:extLst>
                <a:ext uri="{FF2B5EF4-FFF2-40B4-BE49-F238E27FC236}">
                  <a16:creationId xmlns:a16="http://schemas.microsoft.com/office/drawing/2014/main" xmlns="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ŝḻîḍè">
              <a:extLst>
                <a:ext uri="{FF2B5EF4-FFF2-40B4-BE49-F238E27FC236}">
                  <a16:creationId xmlns:a16="http://schemas.microsoft.com/office/drawing/2014/main" xmlns="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ślïḋé">
              <a:extLst>
                <a:ext uri="{FF2B5EF4-FFF2-40B4-BE49-F238E27FC236}">
                  <a16:creationId xmlns:a16="http://schemas.microsoft.com/office/drawing/2014/main" xmlns="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ṩḻïḋé">
              <a:extLst>
                <a:ext uri="{FF2B5EF4-FFF2-40B4-BE49-F238E27FC236}">
                  <a16:creationId xmlns:a16="http://schemas.microsoft.com/office/drawing/2014/main" xmlns="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Sḷiďe">
              <a:extLst>
                <a:ext uri="{FF2B5EF4-FFF2-40B4-BE49-F238E27FC236}">
                  <a16:creationId xmlns:a16="http://schemas.microsoft.com/office/drawing/2014/main" xmlns="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ṣḷíḑé">
              <a:extLst>
                <a:ext uri="{FF2B5EF4-FFF2-40B4-BE49-F238E27FC236}">
                  <a16:creationId xmlns:a16="http://schemas.microsoft.com/office/drawing/2014/main" xmlns="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Sļíḑè">
              <a:extLst>
                <a:ext uri="{FF2B5EF4-FFF2-40B4-BE49-F238E27FC236}">
                  <a16:creationId xmlns:a16="http://schemas.microsoft.com/office/drawing/2014/main" xmlns="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lídè">
              <a:extLst>
                <a:ext uri="{FF2B5EF4-FFF2-40B4-BE49-F238E27FC236}">
                  <a16:creationId xmlns:a16="http://schemas.microsoft.com/office/drawing/2014/main" xmlns="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šḷîḑè">
              <a:extLst>
                <a:ext uri="{FF2B5EF4-FFF2-40B4-BE49-F238E27FC236}">
                  <a16:creationId xmlns:a16="http://schemas.microsoft.com/office/drawing/2014/main" xmlns="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íḑé">
              <a:extLst>
                <a:ext uri="{FF2B5EF4-FFF2-40B4-BE49-F238E27FC236}">
                  <a16:creationId xmlns:a16="http://schemas.microsoft.com/office/drawing/2014/main" xmlns="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ṣḷîdé">
              <a:extLst>
                <a:ext uri="{FF2B5EF4-FFF2-40B4-BE49-F238E27FC236}">
                  <a16:creationId xmlns:a16="http://schemas.microsoft.com/office/drawing/2014/main" xmlns="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$ḷîḍe">
              <a:extLst>
                <a:ext uri="{FF2B5EF4-FFF2-40B4-BE49-F238E27FC236}">
                  <a16:creationId xmlns:a16="http://schemas.microsoft.com/office/drawing/2014/main" xmlns="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Sḻîḋê">
              <a:extLst>
                <a:ext uri="{FF2B5EF4-FFF2-40B4-BE49-F238E27FC236}">
                  <a16:creationId xmlns:a16="http://schemas.microsoft.com/office/drawing/2014/main" xmlns="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ṧḻíḍe">
              <a:extLst>
                <a:ext uri="{FF2B5EF4-FFF2-40B4-BE49-F238E27FC236}">
                  <a16:creationId xmlns:a16="http://schemas.microsoft.com/office/drawing/2014/main" xmlns="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ş1iḓé">
              <a:extLst>
                <a:ext uri="{FF2B5EF4-FFF2-40B4-BE49-F238E27FC236}">
                  <a16:creationId xmlns:a16="http://schemas.microsoft.com/office/drawing/2014/main" xmlns="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ľïḍê">
              <a:extLst>
                <a:ext uri="{FF2B5EF4-FFF2-40B4-BE49-F238E27FC236}">
                  <a16:creationId xmlns:a16="http://schemas.microsoft.com/office/drawing/2014/main" xmlns="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şlîḓê">
              <a:extLst>
                <a:ext uri="{FF2B5EF4-FFF2-40B4-BE49-F238E27FC236}">
                  <a16:creationId xmlns:a16="http://schemas.microsoft.com/office/drawing/2014/main" xmlns="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sľîḓé">
              <a:extLst>
                <a:ext uri="{FF2B5EF4-FFF2-40B4-BE49-F238E27FC236}">
                  <a16:creationId xmlns:a16="http://schemas.microsoft.com/office/drawing/2014/main" xmlns="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şļiďê">
              <a:extLst>
                <a:ext uri="{FF2B5EF4-FFF2-40B4-BE49-F238E27FC236}">
                  <a16:creationId xmlns:a16="http://schemas.microsoft.com/office/drawing/2014/main" xmlns="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ŝlîḍe">
              <a:extLst>
                <a:ext uri="{FF2B5EF4-FFF2-40B4-BE49-F238E27FC236}">
                  <a16:creationId xmlns:a16="http://schemas.microsoft.com/office/drawing/2014/main" xmlns="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ṥļiḋé">
              <a:extLst>
                <a:ext uri="{FF2B5EF4-FFF2-40B4-BE49-F238E27FC236}">
                  <a16:creationId xmlns:a16="http://schemas.microsoft.com/office/drawing/2014/main" xmlns="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Sḷïdè">
              <a:extLst>
                <a:ext uri="{FF2B5EF4-FFF2-40B4-BE49-F238E27FC236}">
                  <a16:creationId xmlns:a16="http://schemas.microsoft.com/office/drawing/2014/main" xmlns="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š1ïḑè">
              <a:extLst>
                <a:ext uri="{FF2B5EF4-FFF2-40B4-BE49-F238E27FC236}">
                  <a16:creationId xmlns:a16="http://schemas.microsoft.com/office/drawing/2014/main" xmlns="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lîḑê">
              <a:extLst>
                <a:ext uri="{FF2B5EF4-FFF2-40B4-BE49-F238E27FC236}">
                  <a16:creationId xmlns:a16="http://schemas.microsoft.com/office/drawing/2014/main" xmlns="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ṡḻîdé">
              <a:extLst>
                <a:ext uri="{FF2B5EF4-FFF2-40B4-BE49-F238E27FC236}">
                  <a16:creationId xmlns:a16="http://schemas.microsoft.com/office/drawing/2014/main" xmlns="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šļiďe">
              <a:extLst>
                <a:ext uri="{FF2B5EF4-FFF2-40B4-BE49-F238E27FC236}">
                  <a16:creationId xmlns:a16="http://schemas.microsoft.com/office/drawing/2014/main" xmlns="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ṣḻïďé">
              <a:extLst>
                <a:ext uri="{FF2B5EF4-FFF2-40B4-BE49-F238E27FC236}">
                  <a16:creationId xmlns:a16="http://schemas.microsoft.com/office/drawing/2014/main" xmlns="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ṧḷíḑe">
              <a:extLst>
                <a:ext uri="{FF2B5EF4-FFF2-40B4-BE49-F238E27FC236}">
                  <a16:creationId xmlns:a16="http://schemas.microsoft.com/office/drawing/2014/main" xmlns="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ṧlïďé">
              <a:extLst>
                <a:ext uri="{FF2B5EF4-FFF2-40B4-BE49-F238E27FC236}">
                  <a16:creationId xmlns:a16="http://schemas.microsoft.com/office/drawing/2014/main" xmlns="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sḻïdê">
              <a:extLst>
                <a:ext uri="{FF2B5EF4-FFF2-40B4-BE49-F238E27FC236}">
                  <a16:creationId xmlns:a16="http://schemas.microsoft.com/office/drawing/2014/main" xmlns="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şḻidè">
              <a:extLst>
                <a:ext uri="{FF2B5EF4-FFF2-40B4-BE49-F238E27FC236}">
                  <a16:creationId xmlns:a16="http://schemas.microsoft.com/office/drawing/2014/main" xmlns="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ṡḻïḑê">
              <a:extLst>
                <a:ext uri="{FF2B5EF4-FFF2-40B4-BE49-F238E27FC236}">
                  <a16:creationId xmlns:a16="http://schemas.microsoft.com/office/drawing/2014/main" xmlns="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šḻîḓê">
              <a:extLst>
                <a:ext uri="{FF2B5EF4-FFF2-40B4-BE49-F238E27FC236}">
                  <a16:creationId xmlns:a16="http://schemas.microsoft.com/office/drawing/2014/main" xmlns="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ŝḷïdè">
              <a:extLst>
                <a:ext uri="{FF2B5EF4-FFF2-40B4-BE49-F238E27FC236}">
                  <a16:creationId xmlns:a16="http://schemas.microsoft.com/office/drawing/2014/main" xmlns="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ṧḻiḋê">
              <a:extLst>
                <a:ext uri="{FF2B5EF4-FFF2-40B4-BE49-F238E27FC236}">
                  <a16:creationId xmlns:a16="http://schemas.microsoft.com/office/drawing/2014/main" xmlns="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ļiḋê">
              <a:extLst>
                <a:ext uri="{FF2B5EF4-FFF2-40B4-BE49-F238E27FC236}">
                  <a16:creationId xmlns:a16="http://schemas.microsoft.com/office/drawing/2014/main" xmlns="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ṧḷîḓe">
              <a:extLst>
                <a:ext uri="{FF2B5EF4-FFF2-40B4-BE49-F238E27FC236}">
                  <a16:creationId xmlns:a16="http://schemas.microsoft.com/office/drawing/2014/main" xmlns="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ŝlíḑe">
              <a:extLst>
                <a:ext uri="{FF2B5EF4-FFF2-40B4-BE49-F238E27FC236}">
                  <a16:creationId xmlns:a16="http://schemas.microsoft.com/office/drawing/2014/main" xmlns="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$ľiḓè">
              <a:extLst>
                <a:ext uri="{FF2B5EF4-FFF2-40B4-BE49-F238E27FC236}">
                  <a16:creationId xmlns:a16="http://schemas.microsoft.com/office/drawing/2014/main" xmlns="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ṣḻîḑè">
              <a:extLst>
                <a:ext uri="{FF2B5EF4-FFF2-40B4-BE49-F238E27FC236}">
                  <a16:creationId xmlns:a16="http://schemas.microsoft.com/office/drawing/2014/main" xmlns="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ṩ1iḑê">
              <a:extLst>
                <a:ext uri="{FF2B5EF4-FFF2-40B4-BE49-F238E27FC236}">
                  <a16:creationId xmlns:a16="http://schemas.microsoft.com/office/drawing/2014/main" xmlns="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$ļiďê">
              <a:extLst>
                <a:ext uri="{FF2B5EF4-FFF2-40B4-BE49-F238E27FC236}">
                  <a16:creationId xmlns:a16="http://schemas.microsoft.com/office/drawing/2014/main" xmlns="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ṡḻíďè">
              <a:extLst>
                <a:ext uri="{FF2B5EF4-FFF2-40B4-BE49-F238E27FC236}">
                  <a16:creationId xmlns:a16="http://schemas.microsoft.com/office/drawing/2014/main" xmlns="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slïḑe">
              <a:extLst>
                <a:ext uri="{FF2B5EF4-FFF2-40B4-BE49-F238E27FC236}">
                  <a16:creationId xmlns:a16="http://schemas.microsoft.com/office/drawing/2014/main" xmlns="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śḻíďé">
              <a:extLst>
                <a:ext uri="{FF2B5EF4-FFF2-40B4-BE49-F238E27FC236}">
                  <a16:creationId xmlns:a16="http://schemas.microsoft.com/office/drawing/2014/main" xmlns="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líḋè">
              <a:extLst>
                <a:ext uri="{FF2B5EF4-FFF2-40B4-BE49-F238E27FC236}">
                  <a16:creationId xmlns:a16="http://schemas.microsoft.com/office/drawing/2014/main" xmlns="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š1ídè">
              <a:extLst>
                <a:ext uri="{FF2B5EF4-FFF2-40B4-BE49-F238E27FC236}">
                  <a16:creationId xmlns:a16="http://schemas.microsoft.com/office/drawing/2014/main" xmlns="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ṥlîďè">
              <a:extLst>
                <a:ext uri="{FF2B5EF4-FFF2-40B4-BE49-F238E27FC236}">
                  <a16:creationId xmlns:a16="http://schemas.microsoft.com/office/drawing/2014/main" xmlns="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ṣḷîḑè">
              <a:extLst>
                <a:ext uri="{FF2B5EF4-FFF2-40B4-BE49-F238E27FC236}">
                  <a16:creationId xmlns:a16="http://schemas.microsoft.com/office/drawing/2014/main" xmlns="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ṡḻïḓè">
              <a:extLst>
                <a:ext uri="{FF2B5EF4-FFF2-40B4-BE49-F238E27FC236}">
                  <a16:creationId xmlns:a16="http://schemas.microsoft.com/office/drawing/2014/main" xmlns="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šlïdê">
              <a:extLst>
                <a:ext uri="{FF2B5EF4-FFF2-40B4-BE49-F238E27FC236}">
                  <a16:creationId xmlns:a16="http://schemas.microsoft.com/office/drawing/2014/main" xmlns="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ŝ1îḋê">
              <a:extLst>
                <a:ext uri="{FF2B5EF4-FFF2-40B4-BE49-F238E27FC236}">
                  <a16:creationId xmlns:a16="http://schemas.microsoft.com/office/drawing/2014/main" xmlns="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ṣ1ïḍê">
              <a:extLst>
                <a:ext uri="{FF2B5EF4-FFF2-40B4-BE49-F238E27FC236}">
                  <a16:creationId xmlns:a16="http://schemas.microsoft.com/office/drawing/2014/main" xmlns="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ídè">
              <a:extLst>
                <a:ext uri="{FF2B5EF4-FFF2-40B4-BE49-F238E27FC236}">
                  <a16:creationId xmlns:a16="http://schemas.microsoft.com/office/drawing/2014/main" xmlns="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ṩľïḍê">
              <a:extLst>
                <a:ext uri="{FF2B5EF4-FFF2-40B4-BE49-F238E27FC236}">
                  <a16:creationId xmlns:a16="http://schemas.microsoft.com/office/drawing/2014/main" xmlns="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$1ïḍe">
              <a:extLst>
                <a:ext uri="{FF2B5EF4-FFF2-40B4-BE49-F238E27FC236}">
                  <a16:creationId xmlns:a16="http://schemas.microsoft.com/office/drawing/2014/main" xmlns="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ṥľíďe">
              <a:extLst>
                <a:ext uri="{FF2B5EF4-FFF2-40B4-BE49-F238E27FC236}">
                  <a16:creationId xmlns:a16="http://schemas.microsoft.com/office/drawing/2014/main" xmlns="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ṣlïḋê">
              <a:extLst>
                <a:ext uri="{FF2B5EF4-FFF2-40B4-BE49-F238E27FC236}">
                  <a16:creationId xmlns:a16="http://schemas.microsoft.com/office/drawing/2014/main" xmlns="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śḻïdê">
              <a:extLst>
                <a:ext uri="{FF2B5EF4-FFF2-40B4-BE49-F238E27FC236}">
                  <a16:creationId xmlns:a16="http://schemas.microsoft.com/office/drawing/2014/main" xmlns="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ṣḻidé">
              <a:extLst>
                <a:ext uri="{FF2B5EF4-FFF2-40B4-BE49-F238E27FC236}">
                  <a16:creationId xmlns:a16="http://schemas.microsoft.com/office/drawing/2014/main" xmlns="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ṧľíḍe">
              <a:extLst>
                <a:ext uri="{FF2B5EF4-FFF2-40B4-BE49-F238E27FC236}">
                  <a16:creationId xmlns:a16="http://schemas.microsoft.com/office/drawing/2014/main" xmlns="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ṥlïḓê">
              <a:extLst>
                <a:ext uri="{FF2B5EF4-FFF2-40B4-BE49-F238E27FC236}">
                  <a16:creationId xmlns:a16="http://schemas.microsoft.com/office/drawing/2014/main" xmlns="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ṥḻidè">
              <a:extLst>
                <a:ext uri="{FF2B5EF4-FFF2-40B4-BE49-F238E27FC236}">
                  <a16:creationId xmlns:a16="http://schemas.microsoft.com/office/drawing/2014/main" xmlns="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s1îḑe">
              <a:extLst>
                <a:ext uri="{FF2B5EF4-FFF2-40B4-BE49-F238E27FC236}">
                  <a16:creationId xmlns:a16="http://schemas.microsoft.com/office/drawing/2014/main" xmlns="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ś1iḓé">
              <a:extLst>
                <a:ext uri="{FF2B5EF4-FFF2-40B4-BE49-F238E27FC236}">
                  <a16:creationId xmlns:a16="http://schemas.microsoft.com/office/drawing/2014/main" xmlns="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Sľïďe">
              <a:extLst>
                <a:ext uri="{FF2B5EF4-FFF2-40B4-BE49-F238E27FC236}">
                  <a16:creationId xmlns:a16="http://schemas.microsoft.com/office/drawing/2014/main" xmlns="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şliďê">
              <a:extLst>
                <a:ext uri="{FF2B5EF4-FFF2-40B4-BE49-F238E27FC236}">
                  <a16:creationId xmlns:a16="http://schemas.microsoft.com/office/drawing/2014/main" xmlns="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ṩļiḍé">
              <a:extLst>
                <a:ext uri="{FF2B5EF4-FFF2-40B4-BE49-F238E27FC236}">
                  <a16:creationId xmlns:a16="http://schemas.microsoft.com/office/drawing/2014/main" xmlns="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ŝľídê">
              <a:extLst>
                <a:ext uri="{FF2B5EF4-FFF2-40B4-BE49-F238E27FC236}">
                  <a16:creationId xmlns:a16="http://schemas.microsoft.com/office/drawing/2014/main" xmlns="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šlíḍe">
              <a:extLst>
                <a:ext uri="{FF2B5EF4-FFF2-40B4-BE49-F238E27FC236}">
                  <a16:creationId xmlns:a16="http://schemas.microsoft.com/office/drawing/2014/main" xmlns="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ṥḷîḑé">
              <a:extLst>
                <a:ext uri="{FF2B5EF4-FFF2-40B4-BE49-F238E27FC236}">
                  <a16:creationId xmlns:a16="http://schemas.microsoft.com/office/drawing/2014/main" xmlns="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ṧļïḍe">
              <a:extLst>
                <a:ext uri="{FF2B5EF4-FFF2-40B4-BE49-F238E27FC236}">
                  <a16:creationId xmlns:a16="http://schemas.microsoft.com/office/drawing/2014/main" xmlns="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ŝ1íďe">
              <a:extLst>
                <a:ext uri="{FF2B5EF4-FFF2-40B4-BE49-F238E27FC236}">
                  <a16:creationId xmlns:a16="http://schemas.microsoft.com/office/drawing/2014/main" xmlns="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šḻîḋe">
              <a:extLst>
                <a:ext uri="{FF2B5EF4-FFF2-40B4-BE49-F238E27FC236}">
                  <a16:creationId xmlns:a16="http://schemas.microsoft.com/office/drawing/2014/main" xmlns="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š1íḋe">
              <a:extLst>
                <a:ext uri="{FF2B5EF4-FFF2-40B4-BE49-F238E27FC236}">
                  <a16:creationId xmlns:a16="http://schemas.microsoft.com/office/drawing/2014/main" xmlns="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ṩļiḋè">
              <a:extLst>
                <a:ext uri="{FF2B5EF4-FFF2-40B4-BE49-F238E27FC236}">
                  <a16:creationId xmlns:a16="http://schemas.microsoft.com/office/drawing/2014/main" xmlns="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sḻïḑé">
              <a:extLst>
                <a:ext uri="{FF2B5EF4-FFF2-40B4-BE49-F238E27FC236}">
                  <a16:creationId xmlns:a16="http://schemas.microsoft.com/office/drawing/2014/main" xmlns="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$líḋè">
              <a:extLst>
                <a:ext uri="{FF2B5EF4-FFF2-40B4-BE49-F238E27FC236}">
                  <a16:creationId xmlns:a16="http://schemas.microsoft.com/office/drawing/2014/main" xmlns="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1iḓè">
              <a:extLst>
                <a:ext uri="{FF2B5EF4-FFF2-40B4-BE49-F238E27FC236}">
                  <a16:creationId xmlns:a16="http://schemas.microsoft.com/office/drawing/2014/main" xmlns="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ślîḋé">
              <a:extLst>
                <a:ext uri="{FF2B5EF4-FFF2-40B4-BE49-F238E27FC236}">
                  <a16:creationId xmlns:a16="http://schemas.microsoft.com/office/drawing/2014/main" xmlns="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şļîḓê">
              <a:extLst>
                <a:ext uri="{FF2B5EF4-FFF2-40B4-BE49-F238E27FC236}">
                  <a16:creationId xmlns:a16="http://schemas.microsoft.com/office/drawing/2014/main" xmlns="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sľïḋê">
              <a:extLst>
                <a:ext uri="{FF2B5EF4-FFF2-40B4-BE49-F238E27FC236}">
                  <a16:creationId xmlns:a16="http://schemas.microsoft.com/office/drawing/2014/main" xmlns="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ŝľíḓe">
              <a:extLst>
                <a:ext uri="{FF2B5EF4-FFF2-40B4-BE49-F238E27FC236}">
                  <a16:creationId xmlns:a16="http://schemas.microsoft.com/office/drawing/2014/main" xmlns="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şļîḓe">
              <a:extLst>
                <a:ext uri="{FF2B5EF4-FFF2-40B4-BE49-F238E27FC236}">
                  <a16:creationId xmlns:a16="http://schemas.microsoft.com/office/drawing/2014/main" xmlns="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šḷiďe">
              <a:extLst>
                <a:ext uri="{FF2B5EF4-FFF2-40B4-BE49-F238E27FC236}">
                  <a16:creationId xmlns:a16="http://schemas.microsoft.com/office/drawing/2014/main" xmlns="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ṡḷiḋé">
              <a:extLst>
                <a:ext uri="{FF2B5EF4-FFF2-40B4-BE49-F238E27FC236}">
                  <a16:creationId xmlns:a16="http://schemas.microsoft.com/office/drawing/2014/main" xmlns="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śľíḓe">
              <a:extLst>
                <a:ext uri="{FF2B5EF4-FFF2-40B4-BE49-F238E27FC236}">
                  <a16:creationId xmlns:a16="http://schemas.microsoft.com/office/drawing/2014/main" xmlns="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Sḻíḓê">
              <a:extLst>
                <a:ext uri="{FF2B5EF4-FFF2-40B4-BE49-F238E27FC236}">
                  <a16:creationId xmlns:a16="http://schemas.microsoft.com/office/drawing/2014/main" xmlns="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šļiďè">
              <a:extLst>
                <a:ext uri="{FF2B5EF4-FFF2-40B4-BE49-F238E27FC236}">
                  <a16:creationId xmlns:a16="http://schemas.microsoft.com/office/drawing/2014/main" xmlns="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šlíḑê">
              <a:extLst>
                <a:ext uri="{FF2B5EF4-FFF2-40B4-BE49-F238E27FC236}">
                  <a16:creationId xmlns:a16="http://schemas.microsoft.com/office/drawing/2014/main" xmlns="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ślíḑê">
              <a:extLst>
                <a:ext uri="{FF2B5EF4-FFF2-40B4-BE49-F238E27FC236}">
                  <a16:creationId xmlns:a16="http://schemas.microsoft.com/office/drawing/2014/main" xmlns="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Sļïḋè">
              <a:extLst>
                <a:ext uri="{FF2B5EF4-FFF2-40B4-BE49-F238E27FC236}">
                  <a16:creationId xmlns:a16="http://schemas.microsoft.com/office/drawing/2014/main" xmlns="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ṡ1íďé">
              <a:extLst>
                <a:ext uri="{FF2B5EF4-FFF2-40B4-BE49-F238E27FC236}">
                  <a16:creationId xmlns:a16="http://schemas.microsoft.com/office/drawing/2014/main" xmlns="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ŝ1ïdê">
              <a:extLst>
                <a:ext uri="{FF2B5EF4-FFF2-40B4-BE49-F238E27FC236}">
                  <a16:creationId xmlns:a16="http://schemas.microsoft.com/office/drawing/2014/main" xmlns="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şľídè">
              <a:extLst>
                <a:ext uri="{FF2B5EF4-FFF2-40B4-BE49-F238E27FC236}">
                  <a16:creationId xmlns:a16="http://schemas.microsoft.com/office/drawing/2014/main" xmlns="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ṣḷídé">
              <a:extLst>
                <a:ext uri="{FF2B5EF4-FFF2-40B4-BE49-F238E27FC236}">
                  <a16:creationId xmlns:a16="http://schemas.microsoft.com/office/drawing/2014/main" xmlns="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ṩľïḋê">
              <a:extLst>
                <a:ext uri="{FF2B5EF4-FFF2-40B4-BE49-F238E27FC236}">
                  <a16:creationId xmlns:a16="http://schemas.microsoft.com/office/drawing/2014/main" xmlns="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śļiḍé">
              <a:extLst>
                <a:ext uri="{FF2B5EF4-FFF2-40B4-BE49-F238E27FC236}">
                  <a16:creationId xmlns:a16="http://schemas.microsoft.com/office/drawing/2014/main" xmlns="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ŝ1îḋê">
              <a:extLst>
                <a:ext uri="{FF2B5EF4-FFF2-40B4-BE49-F238E27FC236}">
                  <a16:creationId xmlns:a16="http://schemas.microsoft.com/office/drawing/2014/main" xmlns="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ṩ1íďé">
              <a:extLst>
                <a:ext uri="{FF2B5EF4-FFF2-40B4-BE49-F238E27FC236}">
                  <a16:creationId xmlns:a16="http://schemas.microsoft.com/office/drawing/2014/main" xmlns="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ṣḻiḍé">
              <a:extLst>
                <a:ext uri="{FF2B5EF4-FFF2-40B4-BE49-F238E27FC236}">
                  <a16:creationId xmlns:a16="http://schemas.microsoft.com/office/drawing/2014/main" xmlns="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ïślîḑè">
              <a:extLst>
                <a:ext uri="{FF2B5EF4-FFF2-40B4-BE49-F238E27FC236}">
                  <a16:creationId xmlns:a16="http://schemas.microsoft.com/office/drawing/2014/main" xmlns="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śľíḋê">
              <a:extLst>
                <a:ext uri="{FF2B5EF4-FFF2-40B4-BE49-F238E27FC236}">
                  <a16:creationId xmlns:a16="http://schemas.microsoft.com/office/drawing/2014/main" xmlns="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ṩļïdè">
              <a:extLst>
                <a:ext uri="{FF2B5EF4-FFF2-40B4-BE49-F238E27FC236}">
                  <a16:creationId xmlns:a16="http://schemas.microsoft.com/office/drawing/2014/main" xmlns="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ṣľïḑé">
              <a:extLst>
                <a:ext uri="{FF2B5EF4-FFF2-40B4-BE49-F238E27FC236}">
                  <a16:creationId xmlns:a16="http://schemas.microsoft.com/office/drawing/2014/main" xmlns="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ṥļîḍé">
              <a:extLst>
                <a:ext uri="{FF2B5EF4-FFF2-40B4-BE49-F238E27FC236}">
                  <a16:creationId xmlns:a16="http://schemas.microsoft.com/office/drawing/2014/main" xmlns="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śḷiḋe">
              <a:extLst>
                <a:ext uri="{FF2B5EF4-FFF2-40B4-BE49-F238E27FC236}">
                  <a16:creationId xmlns:a16="http://schemas.microsoft.com/office/drawing/2014/main" xmlns="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ṣ1îḍê">
              <a:extLst>
                <a:ext uri="{FF2B5EF4-FFF2-40B4-BE49-F238E27FC236}">
                  <a16:creationId xmlns:a16="http://schemas.microsoft.com/office/drawing/2014/main" xmlns="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ṥlídè">
              <a:extLst>
                <a:ext uri="{FF2B5EF4-FFF2-40B4-BE49-F238E27FC236}">
                  <a16:creationId xmlns:a16="http://schemas.microsoft.com/office/drawing/2014/main" xmlns="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ṥľîďê">
              <a:extLst>
                <a:ext uri="{FF2B5EF4-FFF2-40B4-BE49-F238E27FC236}">
                  <a16:creationId xmlns:a16="http://schemas.microsoft.com/office/drawing/2014/main" xmlns="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šḷîḋe">
              <a:extLst>
                <a:ext uri="{FF2B5EF4-FFF2-40B4-BE49-F238E27FC236}">
                  <a16:creationId xmlns:a16="http://schemas.microsoft.com/office/drawing/2014/main" xmlns="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ṥḷïḍe">
              <a:extLst>
                <a:ext uri="{FF2B5EF4-FFF2-40B4-BE49-F238E27FC236}">
                  <a16:creationId xmlns:a16="http://schemas.microsoft.com/office/drawing/2014/main" xmlns="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ś1íḓé">
              <a:extLst>
                <a:ext uri="{FF2B5EF4-FFF2-40B4-BE49-F238E27FC236}">
                  <a16:creationId xmlns:a16="http://schemas.microsoft.com/office/drawing/2014/main" xmlns="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ŝlíḍe">
              <a:extLst>
                <a:ext uri="{FF2B5EF4-FFF2-40B4-BE49-F238E27FC236}">
                  <a16:creationId xmlns:a16="http://schemas.microsoft.com/office/drawing/2014/main" xmlns="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sļiḑê">
              <a:extLst>
                <a:ext uri="{FF2B5EF4-FFF2-40B4-BE49-F238E27FC236}">
                  <a16:creationId xmlns:a16="http://schemas.microsoft.com/office/drawing/2014/main" xmlns="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lïḓè">
              <a:extLst>
                <a:ext uri="{FF2B5EF4-FFF2-40B4-BE49-F238E27FC236}">
                  <a16:creationId xmlns:a16="http://schemas.microsoft.com/office/drawing/2014/main" xmlns="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ṥľiḑê">
              <a:extLst>
                <a:ext uri="{FF2B5EF4-FFF2-40B4-BE49-F238E27FC236}">
                  <a16:creationId xmlns:a16="http://schemas.microsoft.com/office/drawing/2014/main" xmlns="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ṣ1iḋê">
              <a:extLst>
                <a:ext uri="{FF2B5EF4-FFF2-40B4-BE49-F238E27FC236}">
                  <a16:creationId xmlns:a16="http://schemas.microsoft.com/office/drawing/2014/main" xmlns="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ŝḻïḋe">
              <a:extLst>
                <a:ext uri="{FF2B5EF4-FFF2-40B4-BE49-F238E27FC236}">
                  <a16:creationId xmlns:a16="http://schemas.microsoft.com/office/drawing/2014/main" xmlns="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ŝľîḋe">
              <a:extLst>
                <a:ext uri="{FF2B5EF4-FFF2-40B4-BE49-F238E27FC236}">
                  <a16:creationId xmlns:a16="http://schemas.microsoft.com/office/drawing/2014/main" xmlns="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š1ïḑe">
              <a:extLst>
                <a:ext uri="{FF2B5EF4-FFF2-40B4-BE49-F238E27FC236}">
                  <a16:creationId xmlns:a16="http://schemas.microsoft.com/office/drawing/2014/main" xmlns="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Sľïde">
              <a:extLst>
                <a:ext uri="{FF2B5EF4-FFF2-40B4-BE49-F238E27FC236}">
                  <a16:creationId xmlns:a16="http://schemas.microsoft.com/office/drawing/2014/main" xmlns="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$1íḍê">
              <a:extLst>
                <a:ext uri="{FF2B5EF4-FFF2-40B4-BE49-F238E27FC236}">
                  <a16:creationId xmlns:a16="http://schemas.microsoft.com/office/drawing/2014/main" xmlns="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śḷïḓê">
              <a:extLst>
                <a:ext uri="{FF2B5EF4-FFF2-40B4-BE49-F238E27FC236}">
                  <a16:creationId xmlns:a16="http://schemas.microsoft.com/office/drawing/2014/main" xmlns="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śliḍe">
              <a:extLst>
                <a:ext uri="{FF2B5EF4-FFF2-40B4-BE49-F238E27FC236}">
                  <a16:creationId xmlns:a16="http://schemas.microsoft.com/office/drawing/2014/main" xmlns="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ṧlíḑé">
              <a:extLst>
                <a:ext uri="{FF2B5EF4-FFF2-40B4-BE49-F238E27FC236}">
                  <a16:creationId xmlns:a16="http://schemas.microsoft.com/office/drawing/2014/main" xmlns="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ś1iḍè">
              <a:extLst>
                <a:ext uri="{FF2B5EF4-FFF2-40B4-BE49-F238E27FC236}">
                  <a16:creationId xmlns:a16="http://schemas.microsoft.com/office/drawing/2014/main" xmlns="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ṥļîďê">
              <a:extLst>
                <a:ext uri="{FF2B5EF4-FFF2-40B4-BE49-F238E27FC236}">
                  <a16:creationId xmlns:a16="http://schemas.microsoft.com/office/drawing/2014/main" xmlns="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ṡľîḓe">
              <a:extLst>
                <a:ext uri="{FF2B5EF4-FFF2-40B4-BE49-F238E27FC236}">
                  <a16:creationId xmlns:a16="http://schemas.microsoft.com/office/drawing/2014/main" xmlns="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ŝliḓè">
              <a:extLst>
                <a:ext uri="{FF2B5EF4-FFF2-40B4-BE49-F238E27FC236}">
                  <a16:creationId xmlns:a16="http://schemas.microsoft.com/office/drawing/2014/main" xmlns="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ṣļíďe">
              <a:extLst>
                <a:ext uri="{FF2B5EF4-FFF2-40B4-BE49-F238E27FC236}">
                  <a16:creationId xmlns:a16="http://schemas.microsoft.com/office/drawing/2014/main" xmlns="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ṧļíḍe">
              <a:extLst>
                <a:ext uri="{FF2B5EF4-FFF2-40B4-BE49-F238E27FC236}">
                  <a16:creationId xmlns:a16="http://schemas.microsoft.com/office/drawing/2014/main" xmlns="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ṧḷîḍe">
              <a:extLst>
                <a:ext uri="{FF2B5EF4-FFF2-40B4-BE49-F238E27FC236}">
                  <a16:creationId xmlns:a16="http://schemas.microsoft.com/office/drawing/2014/main" xmlns="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ṩľiďe">
              <a:extLst>
                <a:ext uri="{FF2B5EF4-FFF2-40B4-BE49-F238E27FC236}">
                  <a16:creationId xmlns:a16="http://schemas.microsoft.com/office/drawing/2014/main" xmlns="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ṡ1iďê">
              <a:extLst>
                <a:ext uri="{FF2B5EF4-FFF2-40B4-BE49-F238E27FC236}">
                  <a16:creationId xmlns:a16="http://schemas.microsoft.com/office/drawing/2014/main" xmlns="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ŝļïḋê">
              <a:extLst>
                <a:ext uri="{FF2B5EF4-FFF2-40B4-BE49-F238E27FC236}">
                  <a16:creationId xmlns:a16="http://schemas.microsoft.com/office/drawing/2014/main" xmlns="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şḷíḑe">
              <a:extLst>
                <a:ext uri="{FF2B5EF4-FFF2-40B4-BE49-F238E27FC236}">
                  <a16:creationId xmlns:a16="http://schemas.microsoft.com/office/drawing/2014/main" xmlns="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ṧḻiḓê">
              <a:extLst>
                <a:ext uri="{FF2B5EF4-FFF2-40B4-BE49-F238E27FC236}">
                  <a16:creationId xmlns:a16="http://schemas.microsoft.com/office/drawing/2014/main" xmlns="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ṧlidè">
              <a:extLst>
                <a:ext uri="{FF2B5EF4-FFF2-40B4-BE49-F238E27FC236}">
                  <a16:creationId xmlns:a16="http://schemas.microsoft.com/office/drawing/2014/main" xmlns="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ṣļîḑè">
              <a:extLst>
                <a:ext uri="{FF2B5EF4-FFF2-40B4-BE49-F238E27FC236}">
                  <a16:creationId xmlns:a16="http://schemas.microsoft.com/office/drawing/2014/main" xmlns="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ṧḻîďê">
              <a:extLst>
                <a:ext uri="{FF2B5EF4-FFF2-40B4-BE49-F238E27FC236}">
                  <a16:creationId xmlns:a16="http://schemas.microsoft.com/office/drawing/2014/main" xmlns="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ṡļíďé">
              <a:extLst>
                <a:ext uri="{FF2B5EF4-FFF2-40B4-BE49-F238E27FC236}">
                  <a16:creationId xmlns:a16="http://schemas.microsoft.com/office/drawing/2014/main" xmlns="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xmlns="" id="{5D495B46-ABE3-4A01-AEC7-7C6CA4A1F63F}"/>
              </a:ext>
            </a:extLst>
          </p:cNvPr>
          <p:cNvGrpSpPr/>
          <p:nvPr/>
        </p:nvGrpSpPr>
        <p:grpSpPr>
          <a:xfrm>
            <a:off x="5225190" y="1698252"/>
            <a:ext cx="1447823" cy="764326"/>
            <a:chOff x="669925" y="4773005"/>
            <a:chExt cx="2599186" cy="1372147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xmlns="" id="{9BC9AD2A-6572-4808-BD10-9B0D8572FDA4}"/>
                </a:ext>
              </a:extLst>
            </p:cNvPr>
            <p:cNvGrpSpPr/>
            <p:nvPr/>
          </p:nvGrpSpPr>
          <p:grpSpPr>
            <a:xfrm>
              <a:off x="669925" y="4773005"/>
              <a:ext cx="2599186" cy="1372147"/>
              <a:chOff x="922942" y="1817114"/>
              <a:chExt cx="2488534" cy="1313733"/>
            </a:xfrm>
          </p:grpSpPr>
          <p:sp>
            <p:nvSpPr>
              <p:cNvPr id="237" name="文本框 236">
                <a:extLst>
                  <a:ext uri="{FF2B5EF4-FFF2-40B4-BE49-F238E27FC236}">
                    <a16:creationId xmlns:a16="http://schemas.microsoft.com/office/drawing/2014/main" xmlns="" id="{11BC79CB-F0BB-4BC5-AAFA-0BAA52A0910B}"/>
                  </a:ext>
                </a:extLst>
              </p:cNvPr>
              <p:cNvSpPr txBox="1"/>
              <p:nvPr/>
            </p:nvSpPr>
            <p:spPr>
              <a:xfrm>
                <a:off x="922942" y="2168860"/>
                <a:ext cx="2161608" cy="46990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rgbClr val="11B2AE"/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rgbClr val="11B2AE"/>
                  </a:solidFill>
                  <a:latin typeface="+mn-lt"/>
                </a:endParaRPr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xmlns="" id="{64DF1220-DA41-4A24-BE84-2000A2CFC882}"/>
                  </a:ext>
                </a:extLst>
              </p:cNvPr>
              <p:cNvSpPr txBox="1"/>
              <p:nvPr/>
            </p:nvSpPr>
            <p:spPr>
              <a:xfrm>
                <a:off x="926965" y="1817114"/>
                <a:ext cx="1436137" cy="28158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b="1" dirty="0">
                    <a:solidFill>
                      <a:srgbClr val="11B2A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graduation</a:t>
                </a:r>
                <a:endParaRPr lang="zh-CN" altLang="en-US" sz="9600" b="1" dirty="0">
                  <a:solidFill>
                    <a:srgbClr val="11B2A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xmlns="" id="{D22D0F86-1066-42FB-AB40-896E4B6415A8}"/>
                  </a:ext>
                </a:extLst>
              </p:cNvPr>
              <p:cNvSpPr txBox="1"/>
              <p:nvPr/>
            </p:nvSpPr>
            <p:spPr>
              <a:xfrm>
                <a:off x="2119355" y="2708878"/>
                <a:ext cx="1292121" cy="42196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b="1" dirty="0" smtClean="0">
                    <a:solidFill>
                      <a:srgbClr val="1C50A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2019</a:t>
                </a:r>
                <a:endParaRPr lang="zh-CN" altLang="en-US" sz="9600" b="1" dirty="0">
                  <a:solidFill>
                    <a:srgbClr val="1C50A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xmlns="" id="{61E7827C-8220-49E3-B157-C9AC4CF2A415}"/>
                </a:ext>
              </a:extLst>
            </p:cNvPr>
            <p:cNvSpPr/>
            <p:nvPr/>
          </p:nvSpPr>
          <p:spPr>
            <a:xfrm>
              <a:off x="669925" y="5704422"/>
              <a:ext cx="1105595" cy="439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6" name="矩形 235">
              <a:extLst>
                <a:ext uri="{FF2B5EF4-FFF2-40B4-BE49-F238E27FC236}">
                  <a16:creationId xmlns:a16="http://schemas.microsoft.com/office/drawing/2014/main" xmlns="" id="{542D21BB-0E1B-4D80-8CBD-2128B9A3D295}"/>
                </a:ext>
              </a:extLst>
            </p:cNvPr>
            <p:cNvSpPr/>
            <p:nvPr/>
          </p:nvSpPr>
          <p:spPr>
            <a:xfrm flipH="1">
              <a:off x="669926" y="5704422"/>
              <a:ext cx="144016" cy="439204"/>
            </a:xfrm>
            <a:prstGeom prst="rect">
              <a:avLst/>
            </a:prstGeom>
            <a:solidFill>
              <a:srgbClr val="11B2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241" name="矩形 2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2" name="图片 2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240" name="图片 2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281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2" name="矩形 281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2082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2FC98C-CAF7-4A5E-ABEB-F933D4BAF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2169"/>
            <a:ext cx="11522075" cy="5046164"/>
            <a:chOff x="669925" y="1811835"/>
            <a:chExt cx="11522078" cy="5046165"/>
          </a:xfrm>
        </p:grpSpPr>
        <p:grpSp>
          <p:nvGrpSpPr>
            <p:cNvPr id="19" name="íśļidè">
              <a:extLst>
                <a:ext uri="{FF2B5EF4-FFF2-40B4-BE49-F238E27FC236}">
                  <a16:creationId xmlns:a16="http://schemas.microsoft.com/office/drawing/2014/main" xmlns="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33" name="îŝḻíḑè">
                <a:extLst>
                  <a:ext uri="{FF2B5EF4-FFF2-40B4-BE49-F238E27FC236}">
                    <a16:creationId xmlns:a16="http://schemas.microsoft.com/office/drawing/2014/main" xmlns="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34" name="îṧļidê">
                <a:extLst>
                  <a:ext uri="{FF2B5EF4-FFF2-40B4-BE49-F238E27FC236}">
                    <a16:creationId xmlns:a16="http://schemas.microsoft.com/office/drawing/2014/main" xmlns="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rgbClr val="1C50A2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35" name="ïṣľïḋe">
                <a:extLst>
                  <a:ext uri="{FF2B5EF4-FFF2-40B4-BE49-F238E27FC236}">
                    <a16:creationId xmlns:a16="http://schemas.microsoft.com/office/drawing/2014/main" xmlns="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iṣľiḋê">
              <a:extLst>
                <a:ext uri="{FF2B5EF4-FFF2-40B4-BE49-F238E27FC236}">
                  <a16:creationId xmlns:a16="http://schemas.microsoft.com/office/drawing/2014/main" xmlns="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30" name="îṩlîḓè">
                <a:extLst>
                  <a:ext uri="{FF2B5EF4-FFF2-40B4-BE49-F238E27FC236}">
                    <a16:creationId xmlns:a16="http://schemas.microsoft.com/office/drawing/2014/main" xmlns="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31" name="îṧļîde">
                <a:extLst>
                  <a:ext uri="{FF2B5EF4-FFF2-40B4-BE49-F238E27FC236}">
                    <a16:creationId xmlns:a16="http://schemas.microsoft.com/office/drawing/2014/main" xmlns="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rgbClr val="1C50A2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32" name="ísļíďé">
                <a:extLst>
                  <a:ext uri="{FF2B5EF4-FFF2-40B4-BE49-F238E27FC236}">
                    <a16:creationId xmlns:a16="http://schemas.microsoft.com/office/drawing/2014/main" xmlns="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î$ḷîḋè">
              <a:extLst>
                <a:ext uri="{FF2B5EF4-FFF2-40B4-BE49-F238E27FC236}">
                  <a16:creationId xmlns:a16="http://schemas.microsoft.com/office/drawing/2014/main" xmlns="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27" name="ïṡľiḍé">
                <a:extLst>
                  <a:ext uri="{FF2B5EF4-FFF2-40B4-BE49-F238E27FC236}">
                    <a16:creationId xmlns:a16="http://schemas.microsoft.com/office/drawing/2014/main" xmlns="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8" name="íŝḻíḋè">
                <a:extLst>
                  <a:ext uri="{FF2B5EF4-FFF2-40B4-BE49-F238E27FC236}">
                    <a16:creationId xmlns:a16="http://schemas.microsoft.com/office/drawing/2014/main" xmlns="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rgbClr val="1C50A2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29" name="îṧḻîḑè">
                <a:extLst>
                  <a:ext uri="{FF2B5EF4-FFF2-40B4-BE49-F238E27FC236}">
                    <a16:creationId xmlns:a16="http://schemas.microsoft.com/office/drawing/2014/main" xmlns="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22" name="işḻïḋé">
              <a:extLst>
                <a:ext uri="{FF2B5EF4-FFF2-40B4-BE49-F238E27FC236}">
                  <a16:creationId xmlns:a16="http://schemas.microsoft.com/office/drawing/2014/main" xmlns="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23" name="iS1îḑê">
                <a:extLst>
                  <a:ext uri="{FF2B5EF4-FFF2-40B4-BE49-F238E27FC236}">
                    <a16:creationId xmlns:a16="http://schemas.microsoft.com/office/drawing/2014/main" xmlns="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ḷíḓê">
                <a:extLst>
                  <a:ext uri="{FF2B5EF4-FFF2-40B4-BE49-F238E27FC236}">
                    <a16:creationId xmlns:a16="http://schemas.microsoft.com/office/drawing/2014/main" xmlns="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iṥḷïdê">
                <a:extLst>
                  <a:ext uri="{FF2B5EF4-FFF2-40B4-BE49-F238E27FC236}">
                    <a16:creationId xmlns:a16="http://schemas.microsoft.com/office/drawing/2014/main" xmlns="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ṡ1îḋê">
                <a:extLst>
                  <a:ext uri="{FF2B5EF4-FFF2-40B4-BE49-F238E27FC236}">
                    <a16:creationId xmlns:a16="http://schemas.microsoft.com/office/drawing/2014/main" xmlns="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D495B46-ABE3-4A01-AEC7-7C6CA4A1F63F}"/>
              </a:ext>
            </a:extLst>
          </p:cNvPr>
          <p:cNvGrpSpPr/>
          <p:nvPr/>
        </p:nvGrpSpPr>
        <p:grpSpPr>
          <a:xfrm>
            <a:off x="8119425" y="3024436"/>
            <a:ext cx="2343806" cy="1237328"/>
            <a:chOff x="669925" y="4773005"/>
            <a:chExt cx="2599186" cy="137214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9BC9AD2A-6572-4808-BD10-9B0D8572FDA4}"/>
                </a:ext>
              </a:extLst>
            </p:cNvPr>
            <p:cNvGrpSpPr/>
            <p:nvPr/>
          </p:nvGrpSpPr>
          <p:grpSpPr>
            <a:xfrm>
              <a:off x="669925" y="4773005"/>
              <a:ext cx="2599186" cy="1372147"/>
              <a:chOff x="922942" y="1817114"/>
              <a:chExt cx="2488534" cy="131373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11BC79CB-F0BB-4BC5-AAFA-0BAA52A0910B}"/>
                  </a:ext>
                </a:extLst>
              </p:cNvPr>
              <p:cNvSpPr txBox="1"/>
              <p:nvPr/>
            </p:nvSpPr>
            <p:spPr>
              <a:xfrm>
                <a:off x="922942" y="2168860"/>
                <a:ext cx="2161608" cy="46990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rgbClr val="11B2AE"/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rgbClr val="11B2AE"/>
                  </a:solidFill>
                  <a:latin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64DF1220-DA41-4A24-BE84-2000A2CFC882}"/>
                  </a:ext>
                </a:extLst>
              </p:cNvPr>
              <p:cNvSpPr txBox="1"/>
              <p:nvPr/>
            </p:nvSpPr>
            <p:spPr>
              <a:xfrm>
                <a:off x="926965" y="1817114"/>
                <a:ext cx="1436137" cy="28158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b="1" dirty="0">
                    <a:solidFill>
                      <a:srgbClr val="11B2A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graduation</a:t>
                </a:r>
                <a:endParaRPr lang="zh-CN" altLang="en-US" sz="9600" b="1" dirty="0">
                  <a:solidFill>
                    <a:srgbClr val="11B2A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D22D0F86-1066-42FB-AB40-896E4B6415A8}"/>
                  </a:ext>
                </a:extLst>
              </p:cNvPr>
              <p:cNvSpPr txBox="1"/>
              <p:nvPr/>
            </p:nvSpPr>
            <p:spPr>
              <a:xfrm>
                <a:off x="2119355" y="2708878"/>
                <a:ext cx="1292121" cy="42196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b="1" dirty="0" smtClean="0">
                    <a:solidFill>
                      <a:srgbClr val="1C50A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2019</a:t>
                </a:r>
                <a:endParaRPr lang="zh-CN" altLang="en-US" sz="9600" b="1" dirty="0">
                  <a:solidFill>
                    <a:srgbClr val="1C50A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1E7827C-8220-49E3-B157-C9AC4CF2A415}"/>
                </a:ext>
              </a:extLst>
            </p:cNvPr>
            <p:cNvSpPr/>
            <p:nvPr/>
          </p:nvSpPr>
          <p:spPr>
            <a:xfrm>
              <a:off x="669925" y="5704422"/>
              <a:ext cx="1105595" cy="439204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542D21BB-0E1B-4D80-8CBD-2128B9A3D295}"/>
                </a:ext>
              </a:extLst>
            </p:cNvPr>
            <p:cNvSpPr/>
            <p:nvPr/>
          </p:nvSpPr>
          <p:spPr>
            <a:xfrm flipH="1">
              <a:off x="669926" y="5704422"/>
              <a:ext cx="144016" cy="439204"/>
            </a:xfrm>
            <a:prstGeom prst="rect">
              <a:avLst/>
            </a:prstGeom>
            <a:solidFill>
              <a:srgbClr val="11B2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28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2638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fd8de0ab-3dad-4098-896f-7ce913f98d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568954-6FA8-42EA-B4CF-5B5FCD0224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84000"/>
            <a:ext cx="10754446" cy="4559625"/>
            <a:chOff x="716945" y="1584000"/>
            <a:chExt cx="10754446" cy="4559625"/>
          </a:xfrm>
        </p:grpSpPr>
        <p:sp>
          <p:nvSpPr>
            <p:cNvPr id="16" name="íşļíḋè">
              <a:extLst>
                <a:ext uri="{FF2B5EF4-FFF2-40B4-BE49-F238E27FC236}">
                  <a16:creationId xmlns:a16="http://schemas.microsoft.com/office/drawing/2014/main" xmlns="" id="{25303DAF-7B7D-408A-A9BC-436C8BF067EA}"/>
                </a:ext>
              </a:extLst>
            </p:cNvPr>
            <p:cNvSpPr/>
            <p:nvPr/>
          </p:nvSpPr>
          <p:spPr bwMode="auto">
            <a:xfrm>
              <a:off x="9616547" y="2230528"/>
              <a:ext cx="1287873" cy="1357113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ş1íḋé">
              <a:extLst>
                <a:ext uri="{FF2B5EF4-FFF2-40B4-BE49-F238E27FC236}">
                  <a16:creationId xmlns:a16="http://schemas.microsoft.com/office/drawing/2014/main" xmlns="" id="{9DBBE8E0-CA84-48ED-8F4E-9D7CCD13D00A}"/>
                </a:ext>
              </a:extLst>
            </p:cNvPr>
            <p:cNvSpPr/>
            <p:nvPr/>
          </p:nvSpPr>
          <p:spPr bwMode="auto">
            <a:xfrm>
              <a:off x="1457018" y="2264413"/>
              <a:ext cx="941671" cy="991869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ïṥļíďe">
              <a:extLst>
                <a:ext uri="{FF2B5EF4-FFF2-40B4-BE49-F238E27FC236}">
                  <a16:creationId xmlns:a16="http://schemas.microsoft.com/office/drawing/2014/main" xmlns="" id="{439CE6D9-0642-4AF1-BCC9-9D85947278DD}"/>
                </a:ext>
              </a:extLst>
            </p:cNvPr>
            <p:cNvSpPr/>
            <p:nvPr/>
          </p:nvSpPr>
          <p:spPr bwMode="auto">
            <a:xfrm>
              <a:off x="1388722" y="2317775"/>
              <a:ext cx="9365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9" name="îs1iďé">
              <a:extLst>
                <a:ext uri="{FF2B5EF4-FFF2-40B4-BE49-F238E27FC236}">
                  <a16:creationId xmlns:a16="http://schemas.microsoft.com/office/drawing/2014/main" xmlns="" id="{016F4742-8373-4FAE-844F-56F01961E2A9}"/>
                </a:ext>
              </a:extLst>
            </p:cNvPr>
            <p:cNvSpPr/>
            <p:nvPr/>
          </p:nvSpPr>
          <p:spPr>
            <a:xfrm>
              <a:off x="1453329" y="2955413"/>
              <a:ext cx="941670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îṥḷïḍe">
              <a:extLst>
                <a:ext uri="{FF2B5EF4-FFF2-40B4-BE49-F238E27FC236}">
                  <a16:creationId xmlns:a16="http://schemas.microsoft.com/office/drawing/2014/main" xmlns="" id="{3337A26D-312C-4F2F-8907-4BB77B0C0072}"/>
                </a:ext>
              </a:extLst>
            </p:cNvPr>
            <p:cNvGrpSpPr/>
            <p:nvPr/>
          </p:nvGrpSpPr>
          <p:grpSpPr>
            <a:xfrm>
              <a:off x="6770880" y="1584000"/>
              <a:ext cx="1561579" cy="1583875"/>
              <a:chOff x="6824437" y="1584000"/>
              <a:chExt cx="1561579" cy="1583875"/>
            </a:xfrm>
          </p:grpSpPr>
          <p:sp>
            <p:nvSpPr>
              <p:cNvPr id="48" name="iś1ide">
                <a:extLst>
                  <a:ext uri="{FF2B5EF4-FFF2-40B4-BE49-F238E27FC236}">
                    <a16:creationId xmlns:a16="http://schemas.microsoft.com/office/drawing/2014/main" xmlns="" id="{25EE191D-D2ED-4C0E-850D-41FF61E28076}"/>
                  </a:ext>
                </a:extLst>
              </p:cNvPr>
              <p:cNvSpPr/>
              <p:nvPr/>
            </p:nvSpPr>
            <p:spPr bwMode="auto">
              <a:xfrm>
                <a:off x="6883495" y="1584000"/>
                <a:ext cx="1502520" cy="1583875"/>
              </a:xfrm>
              <a:prstGeom prst="rect">
                <a:avLst/>
              </a:prstGeom>
              <a:solidFill>
                <a:srgbClr val="1C50A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ś1ïḋe">
                <a:extLst>
                  <a:ext uri="{FF2B5EF4-FFF2-40B4-BE49-F238E27FC236}">
                    <a16:creationId xmlns:a16="http://schemas.microsoft.com/office/drawing/2014/main" xmlns="" id="{8011B29E-9670-41B2-82BA-1EEDE3D6F890}"/>
                  </a:ext>
                </a:extLst>
              </p:cNvPr>
              <p:cNvSpPr/>
              <p:nvPr/>
            </p:nvSpPr>
            <p:spPr bwMode="auto">
              <a:xfrm>
                <a:off x="6880914" y="1926250"/>
                <a:ext cx="15051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spc="-113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50" name="ï$ļïḑè">
                <a:extLst>
                  <a:ext uri="{FF2B5EF4-FFF2-40B4-BE49-F238E27FC236}">
                    <a16:creationId xmlns:a16="http://schemas.microsoft.com/office/drawing/2014/main" xmlns="" id="{0E03D82E-6640-4FF2-8734-10C82E0ACB2B}"/>
                  </a:ext>
                </a:extLst>
              </p:cNvPr>
              <p:cNvSpPr/>
              <p:nvPr/>
            </p:nvSpPr>
            <p:spPr>
              <a:xfrm>
                <a:off x="6824437" y="2855427"/>
                <a:ext cx="1561578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íSlïḓê">
              <a:extLst>
                <a:ext uri="{FF2B5EF4-FFF2-40B4-BE49-F238E27FC236}">
                  <a16:creationId xmlns:a16="http://schemas.microsoft.com/office/drawing/2014/main" xmlns="" id="{5E623360-F039-4097-9BC4-09343A6AFD7B}"/>
                </a:ext>
              </a:extLst>
            </p:cNvPr>
            <p:cNvSpPr/>
            <p:nvPr/>
          </p:nvSpPr>
          <p:spPr bwMode="auto">
            <a:xfrm>
              <a:off x="9629597" y="2479928"/>
              <a:ext cx="1261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2" name="îSliḍe">
              <a:extLst>
                <a:ext uri="{FF2B5EF4-FFF2-40B4-BE49-F238E27FC236}">
                  <a16:creationId xmlns:a16="http://schemas.microsoft.com/office/drawing/2014/main" xmlns="" id="{AE74939F-4F72-4913-A735-018C16140513}"/>
                </a:ext>
              </a:extLst>
            </p:cNvPr>
            <p:cNvSpPr/>
            <p:nvPr/>
          </p:nvSpPr>
          <p:spPr bwMode="auto">
            <a:xfrm>
              <a:off x="7391833" y="3300073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ïśḻïḋê">
              <a:extLst>
                <a:ext uri="{FF2B5EF4-FFF2-40B4-BE49-F238E27FC236}">
                  <a16:creationId xmlns:a16="http://schemas.microsoft.com/office/drawing/2014/main" xmlns="" id="{2774E42B-5E6C-4D73-8474-8D9C7A1511E3}"/>
                </a:ext>
              </a:extLst>
            </p:cNvPr>
            <p:cNvSpPr/>
            <p:nvPr/>
          </p:nvSpPr>
          <p:spPr bwMode="auto">
            <a:xfrm>
              <a:off x="716945" y="4309377"/>
              <a:ext cx="2421816" cy="183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4" name="íśḻïďe">
              <a:extLst>
                <a:ext uri="{FF2B5EF4-FFF2-40B4-BE49-F238E27FC236}">
                  <a16:creationId xmlns:a16="http://schemas.microsoft.com/office/drawing/2014/main" xmlns="" id="{011AB72D-9D05-4A85-821F-7D905FDC0D8B}"/>
                </a:ext>
              </a:extLst>
            </p:cNvPr>
            <p:cNvSpPr txBox="1"/>
            <p:nvPr/>
          </p:nvSpPr>
          <p:spPr bwMode="auto">
            <a:xfrm>
              <a:off x="716945" y="3889412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5" name="î$líḍé">
              <a:extLst>
                <a:ext uri="{FF2B5EF4-FFF2-40B4-BE49-F238E27FC236}">
                  <a16:creationId xmlns:a16="http://schemas.microsoft.com/office/drawing/2014/main" xmlns="" id="{7EC66838-E0CA-4528-814F-FAFEDBE9DAEF}"/>
                </a:ext>
              </a:extLst>
            </p:cNvPr>
            <p:cNvSpPr/>
            <p:nvPr/>
          </p:nvSpPr>
          <p:spPr bwMode="auto">
            <a:xfrm>
              <a:off x="3446685" y="4813683"/>
              <a:ext cx="2421816" cy="1312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6" name="íṧľïḑê">
              <a:extLst>
                <a:ext uri="{FF2B5EF4-FFF2-40B4-BE49-F238E27FC236}">
                  <a16:creationId xmlns:a16="http://schemas.microsoft.com/office/drawing/2014/main" xmlns="" id="{4BEE08D6-E151-4910-89DC-EBF68405E1DB}"/>
                </a:ext>
              </a:extLst>
            </p:cNvPr>
            <p:cNvSpPr/>
            <p:nvPr/>
          </p:nvSpPr>
          <p:spPr bwMode="auto">
            <a:xfrm>
              <a:off x="1768017" y="3391867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íśļíḍe">
              <a:extLst>
                <a:ext uri="{FF2B5EF4-FFF2-40B4-BE49-F238E27FC236}">
                  <a16:creationId xmlns:a16="http://schemas.microsoft.com/office/drawing/2014/main" xmlns="" id="{B9ED3EF0-F38A-4D8D-9277-9320CAF273EC}"/>
                </a:ext>
              </a:extLst>
            </p:cNvPr>
            <p:cNvSpPr txBox="1"/>
            <p:nvPr/>
          </p:nvSpPr>
          <p:spPr bwMode="auto">
            <a:xfrm>
              <a:off x="3446685" y="4393718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ïṡḷiďê">
              <a:extLst>
                <a:ext uri="{FF2B5EF4-FFF2-40B4-BE49-F238E27FC236}">
                  <a16:creationId xmlns:a16="http://schemas.microsoft.com/office/drawing/2014/main" xmlns="" id="{8B9CD4D0-7FCA-434C-957A-DF2FAF1E8F97}"/>
                </a:ext>
              </a:extLst>
            </p:cNvPr>
            <p:cNvSpPr/>
            <p:nvPr/>
          </p:nvSpPr>
          <p:spPr bwMode="auto">
            <a:xfrm>
              <a:off x="9049575" y="4729342"/>
              <a:ext cx="2421816" cy="141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29" name="iSḻîḓè">
              <a:extLst>
                <a:ext uri="{FF2B5EF4-FFF2-40B4-BE49-F238E27FC236}">
                  <a16:creationId xmlns:a16="http://schemas.microsoft.com/office/drawing/2014/main" xmlns="" id="{AD24E794-AD94-4ACA-9F3A-D420B8DF5D97}"/>
                </a:ext>
              </a:extLst>
            </p:cNvPr>
            <p:cNvSpPr/>
            <p:nvPr/>
          </p:nvSpPr>
          <p:spPr bwMode="auto">
            <a:xfrm>
              <a:off x="4497757" y="3912920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íṣliḋé">
              <a:extLst>
                <a:ext uri="{FF2B5EF4-FFF2-40B4-BE49-F238E27FC236}">
                  <a16:creationId xmlns:a16="http://schemas.microsoft.com/office/drawing/2014/main" xmlns="" id="{A04619A6-796D-497D-A7BA-8F7DA38940D2}"/>
                </a:ext>
              </a:extLst>
            </p:cNvPr>
            <p:cNvSpPr txBox="1"/>
            <p:nvPr/>
          </p:nvSpPr>
          <p:spPr bwMode="auto">
            <a:xfrm>
              <a:off x="9049575" y="430937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1" name="í$ļîḓé">
              <a:extLst>
                <a:ext uri="{FF2B5EF4-FFF2-40B4-BE49-F238E27FC236}">
                  <a16:creationId xmlns:a16="http://schemas.microsoft.com/office/drawing/2014/main" xmlns="" id="{25F2C37A-64BD-48D2-B26E-6C0AD3FF8D63}"/>
                </a:ext>
              </a:extLst>
            </p:cNvPr>
            <p:cNvSpPr/>
            <p:nvPr/>
          </p:nvSpPr>
          <p:spPr bwMode="auto">
            <a:xfrm>
              <a:off x="10100647" y="3811834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044E20E-AB2F-40FB-9913-BBB4D45EDF77}"/>
                </a:ext>
              </a:extLst>
            </p:cNvPr>
            <p:cNvCxnSpPr>
              <a:endCxn id="45" idx="1"/>
            </p:cNvCxnSpPr>
            <p:nvPr/>
          </p:nvCxnSpPr>
          <p:spPr>
            <a:xfrm>
              <a:off x="2424528" y="2548607"/>
              <a:ext cx="1594038" cy="54956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E1ED1FF-DDFC-4E0A-8D74-81960FF50F1B}"/>
                </a:ext>
              </a:extLst>
            </p:cNvPr>
            <p:cNvCxnSpPr>
              <a:stCxn id="45" idx="3"/>
              <a:endCxn id="48" idx="1"/>
            </p:cNvCxnSpPr>
            <p:nvPr/>
          </p:nvCxnSpPr>
          <p:spPr>
            <a:xfrm flipV="1">
              <a:off x="5306439" y="2375938"/>
              <a:ext cx="1523499" cy="7222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1AA94A8B-D08C-47C2-8867-F0B3F39B6102}"/>
                </a:ext>
              </a:extLst>
            </p:cNvPr>
            <p:cNvCxnSpPr>
              <a:cxnSpLocks/>
              <a:stCxn id="48" idx="3"/>
              <a:endCxn id="16" idx="1"/>
            </p:cNvCxnSpPr>
            <p:nvPr/>
          </p:nvCxnSpPr>
          <p:spPr>
            <a:xfrm>
              <a:off x="8332458" y="2375938"/>
              <a:ext cx="1284089" cy="5331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ḷiḍe">
              <a:extLst>
                <a:ext uri="{FF2B5EF4-FFF2-40B4-BE49-F238E27FC236}">
                  <a16:creationId xmlns:a16="http://schemas.microsoft.com/office/drawing/2014/main" xmlns="" id="{3815A9D0-190C-4C5C-A50A-3E9780459759}"/>
                </a:ext>
              </a:extLst>
            </p:cNvPr>
            <p:cNvSpPr txBox="1"/>
            <p:nvPr/>
          </p:nvSpPr>
          <p:spPr>
            <a:xfrm rot="1175612">
              <a:off x="2424753" y="2344979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36" name="íšḻïďé">
              <a:extLst>
                <a:ext uri="{FF2B5EF4-FFF2-40B4-BE49-F238E27FC236}">
                  <a16:creationId xmlns:a16="http://schemas.microsoft.com/office/drawing/2014/main" xmlns="" id="{1F8324B1-77D8-47BC-BD20-551E8DD4D19E}"/>
                </a:ext>
              </a:extLst>
            </p:cNvPr>
            <p:cNvSpPr txBox="1"/>
            <p:nvPr/>
          </p:nvSpPr>
          <p:spPr>
            <a:xfrm rot="1424783">
              <a:off x="8320057" y="218895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37" name="iṩľíḋè">
              <a:extLst>
                <a:ext uri="{FF2B5EF4-FFF2-40B4-BE49-F238E27FC236}">
                  <a16:creationId xmlns:a16="http://schemas.microsoft.com/office/drawing/2014/main" xmlns="" id="{EEB1FA7D-1BCA-4EA5-A5C9-DB2F8B47EEEA}"/>
                </a:ext>
              </a:extLst>
            </p:cNvPr>
            <p:cNvSpPr txBox="1"/>
            <p:nvPr/>
          </p:nvSpPr>
          <p:spPr>
            <a:xfrm rot="19986513">
              <a:off x="5279564" y="226104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CA38A173-5771-4FC1-BA1E-716F5B422136}"/>
                </a:ext>
              </a:extLst>
            </p:cNvPr>
            <p:cNvCxnSpPr/>
            <p:nvPr/>
          </p:nvCxnSpPr>
          <p:spPr>
            <a:xfrm>
              <a:off x="3180837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A1BC710-7235-4C96-BC8E-8515DB025572}"/>
                </a:ext>
              </a:extLst>
            </p:cNvPr>
            <p:cNvCxnSpPr/>
            <p:nvPr/>
          </p:nvCxnSpPr>
          <p:spPr>
            <a:xfrm>
              <a:off x="613434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E5BA0FA8-CE4A-4A96-8354-9E868A130D12}"/>
                </a:ext>
              </a:extLst>
            </p:cNvPr>
            <p:cNvCxnSpPr/>
            <p:nvPr/>
          </p:nvCxnSpPr>
          <p:spPr>
            <a:xfrm>
              <a:off x="896898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ïṥ1îḑé">
              <a:extLst>
                <a:ext uri="{FF2B5EF4-FFF2-40B4-BE49-F238E27FC236}">
                  <a16:creationId xmlns:a16="http://schemas.microsoft.com/office/drawing/2014/main" xmlns="" id="{99382B99-F4FC-4BEE-9C6C-D5202093D857}"/>
                </a:ext>
              </a:extLst>
            </p:cNvPr>
            <p:cNvGrpSpPr/>
            <p:nvPr/>
          </p:nvGrpSpPr>
          <p:grpSpPr>
            <a:xfrm>
              <a:off x="4008748" y="2419618"/>
              <a:ext cx="1297691" cy="1357113"/>
              <a:chOff x="3858800" y="2419618"/>
              <a:chExt cx="1297691" cy="1357113"/>
            </a:xfrm>
          </p:grpSpPr>
          <p:sp>
            <p:nvSpPr>
              <p:cNvPr id="45" name="îŝ1iḍê">
                <a:extLst>
                  <a:ext uri="{FF2B5EF4-FFF2-40B4-BE49-F238E27FC236}">
                    <a16:creationId xmlns:a16="http://schemas.microsoft.com/office/drawing/2014/main" xmlns="" id="{E259DF33-FA9A-425E-92E1-A10D9E9303AF}"/>
                  </a:ext>
                </a:extLst>
              </p:cNvPr>
              <p:cNvSpPr/>
              <p:nvPr/>
            </p:nvSpPr>
            <p:spPr bwMode="auto">
              <a:xfrm>
                <a:off x="3868618" y="2419618"/>
                <a:ext cx="1287873" cy="1357113"/>
              </a:xfrm>
              <a:prstGeom prst="rect">
                <a:avLst/>
              </a:prstGeom>
              <a:solidFill>
                <a:srgbClr val="1C50A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ïďe">
                <a:extLst>
                  <a:ext uri="{FF2B5EF4-FFF2-40B4-BE49-F238E27FC236}">
                    <a16:creationId xmlns:a16="http://schemas.microsoft.com/office/drawing/2014/main" xmlns="" id="{FDFEE4AC-CF22-44A5-8ED2-6074624FE447}"/>
                  </a:ext>
                </a:extLst>
              </p:cNvPr>
              <p:cNvSpPr/>
              <p:nvPr/>
            </p:nvSpPr>
            <p:spPr bwMode="auto">
              <a:xfrm>
                <a:off x="3866035" y="2600960"/>
                <a:ext cx="128343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47" name="íṡļiḍé">
                <a:extLst>
                  <a:ext uri="{FF2B5EF4-FFF2-40B4-BE49-F238E27FC236}">
                    <a16:creationId xmlns:a16="http://schemas.microsoft.com/office/drawing/2014/main" xmlns="" id="{A3E9F53D-9D36-4591-B3C1-9A4A3FCF4439}"/>
                  </a:ext>
                </a:extLst>
              </p:cNvPr>
              <p:cNvSpPr/>
              <p:nvPr/>
            </p:nvSpPr>
            <p:spPr>
              <a:xfrm>
                <a:off x="3858800" y="3458040"/>
                <a:ext cx="1297691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ísļïḋê">
              <a:extLst>
                <a:ext uri="{FF2B5EF4-FFF2-40B4-BE49-F238E27FC236}">
                  <a16:creationId xmlns:a16="http://schemas.microsoft.com/office/drawing/2014/main" xmlns="" id="{FD3F8A0E-EEA1-42CC-903E-AD452FE31957}"/>
                </a:ext>
              </a:extLst>
            </p:cNvPr>
            <p:cNvSpPr/>
            <p:nvPr/>
          </p:nvSpPr>
          <p:spPr bwMode="auto">
            <a:xfrm>
              <a:off x="6340761" y="4217582"/>
              <a:ext cx="2421816" cy="192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43" name="íṩḷîdê">
              <a:extLst>
                <a:ext uri="{FF2B5EF4-FFF2-40B4-BE49-F238E27FC236}">
                  <a16:creationId xmlns:a16="http://schemas.microsoft.com/office/drawing/2014/main" xmlns="" id="{2A25A3BA-1788-4CFB-A397-797A86B0DD92}"/>
                </a:ext>
              </a:extLst>
            </p:cNvPr>
            <p:cNvSpPr txBox="1"/>
            <p:nvPr/>
          </p:nvSpPr>
          <p:spPr bwMode="auto">
            <a:xfrm>
              <a:off x="6340761" y="379761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4" name="í$ḻiďe">
              <a:extLst>
                <a:ext uri="{FF2B5EF4-FFF2-40B4-BE49-F238E27FC236}">
                  <a16:creationId xmlns:a16="http://schemas.microsoft.com/office/drawing/2014/main" xmlns="" id="{A6AB2811-0C26-49A6-9934-2B4A325E01A0}"/>
                </a:ext>
              </a:extLst>
            </p:cNvPr>
            <p:cNvSpPr/>
            <p:nvPr/>
          </p:nvSpPr>
          <p:spPr>
            <a:xfrm>
              <a:off x="9616547" y="3218935"/>
              <a:ext cx="1287873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96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6587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40000" y="2420888"/>
            <a:ext cx="3280453" cy="3420782"/>
            <a:chOff x="4689096" y="1589757"/>
            <a:chExt cx="3280453" cy="3420782"/>
          </a:xfrm>
        </p:grpSpPr>
        <p:sp>
          <p:nvSpPr>
            <p:cNvPr id="18" name="Oval 1"/>
            <p:cNvSpPr/>
            <p:nvPr/>
          </p:nvSpPr>
          <p:spPr bwMode="auto">
            <a:xfrm>
              <a:off x="4800368" y="3177243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19" name="Oval 1"/>
            <p:cNvSpPr/>
            <p:nvPr/>
          </p:nvSpPr>
          <p:spPr bwMode="auto">
            <a:xfrm>
              <a:off x="5758508" y="3747828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0" name="Oval 1"/>
            <p:cNvSpPr/>
            <p:nvPr/>
          </p:nvSpPr>
          <p:spPr bwMode="auto">
            <a:xfrm>
              <a:off x="6699119" y="3198883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1" name="Oval 1"/>
            <p:cNvSpPr/>
            <p:nvPr/>
          </p:nvSpPr>
          <p:spPr bwMode="auto">
            <a:xfrm>
              <a:off x="6706836" y="2064520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2" name="Oval 1"/>
            <p:cNvSpPr/>
            <p:nvPr/>
          </p:nvSpPr>
          <p:spPr bwMode="auto">
            <a:xfrm>
              <a:off x="5757311" y="1589757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3" name="Oval 1"/>
            <p:cNvSpPr/>
            <p:nvPr/>
          </p:nvSpPr>
          <p:spPr bwMode="auto">
            <a:xfrm>
              <a:off x="4689096" y="2042265"/>
              <a:ext cx="1262713" cy="1262711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871610" y="2261960"/>
              <a:ext cx="922276" cy="855733"/>
              <a:chOff x="4441372" y="2612571"/>
              <a:chExt cx="1098400" cy="1019149"/>
            </a:xfrm>
          </p:grpSpPr>
          <p:sp>
            <p:nvSpPr>
              <p:cNvPr id="93" name="弧形 92"/>
              <p:cNvSpPr/>
              <p:nvPr/>
            </p:nvSpPr>
            <p:spPr>
              <a:xfrm>
                <a:off x="4441372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3600000">
              <a:off x="5949744" y="1818265"/>
              <a:ext cx="922277" cy="855733"/>
              <a:chOff x="4441371" y="2612571"/>
              <a:chExt cx="1098401" cy="1019149"/>
            </a:xfrm>
          </p:grpSpPr>
          <p:sp>
            <p:nvSpPr>
              <p:cNvPr id="90" name="弧形 89"/>
              <p:cNvSpPr/>
              <p:nvPr/>
            </p:nvSpPr>
            <p:spPr>
              <a:xfrm>
                <a:off x="4441371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7200000">
              <a:off x="6883574" y="2313769"/>
              <a:ext cx="922277" cy="855733"/>
              <a:chOff x="4441371" y="2612571"/>
              <a:chExt cx="1098401" cy="1019149"/>
            </a:xfrm>
          </p:grpSpPr>
          <p:sp>
            <p:nvSpPr>
              <p:cNvPr id="87" name="弧形 86"/>
              <p:cNvSpPr/>
              <p:nvPr/>
            </p:nvSpPr>
            <p:spPr>
              <a:xfrm>
                <a:off x="4441371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0800000">
              <a:off x="6850820" y="3441263"/>
              <a:ext cx="922277" cy="855733"/>
              <a:chOff x="4441371" y="2612571"/>
              <a:chExt cx="1098401" cy="1019149"/>
            </a:xfrm>
          </p:grpSpPr>
          <p:sp>
            <p:nvSpPr>
              <p:cNvPr id="84" name="弧形 83"/>
              <p:cNvSpPr/>
              <p:nvPr/>
            </p:nvSpPr>
            <p:spPr>
              <a:xfrm>
                <a:off x="4441371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14400000">
              <a:off x="5874116" y="3969495"/>
              <a:ext cx="922277" cy="855733"/>
              <a:chOff x="4441371" y="2612571"/>
              <a:chExt cx="1098401" cy="1019149"/>
            </a:xfrm>
          </p:grpSpPr>
          <p:sp>
            <p:nvSpPr>
              <p:cNvPr id="81" name="弧形 80"/>
              <p:cNvSpPr/>
              <p:nvPr/>
            </p:nvSpPr>
            <p:spPr>
              <a:xfrm>
                <a:off x="4441371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18000000">
              <a:off x="4981415" y="3420436"/>
              <a:ext cx="922277" cy="855733"/>
              <a:chOff x="4441371" y="2612571"/>
              <a:chExt cx="1098401" cy="1019149"/>
            </a:xfrm>
          </p:grpSpPr>
          <p:sp>
            <p:nvSpPr>
              <p:cNvPr id="78" name="弧形 77"/>
              <p:cNvSpPr/>
              <p:nvPr/>
            </p:nvSpPr>
            <p:spPr>
              <a:xfrm>
                <a:off x="4441371" y="2612571"/>
                <a:ext cx="1019149" cy="1019149"/>
              </a:xfrm>
              <a:prstGeom prst="arc">
                <a:avLst>
                  <a:gd name="adj1" fmla="val 3424041"/>
                  <a:gd name="adj2" fmla="val 21483654"/>
                </a:avLst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4951562" y="3114136"/>
                <a:ext cx="267419" cy="448573"/>
              </a:xfrm>
              <a:custGeom>
                <a:avLst/>
                <a:gdLst>
                  <a:gd name="connsiteX0" fmla="*/ 267419 w 267419"/>
                  <a:gd name="connsiteY0" fmla="*/ 448573 h 448573"/>
                  <a:gd name="connsiteX1" fmla="*/ 0 w 267419"/>
                  <a:gd name="connsiteY1" fmla="*/ 0 h 44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419" h="448573">
                    <a:moveTo>
                      <a:pt x="267419" y="448573"/>
                    </a:moveTo>
                    <a:lnTo>
                      <a:pt x="0" y="0"/>
                    </a:lnTo>
                  </a:path>
                </a:pathLst>
              </a:cu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0800000">
                <a:off x="5381268" y="3105511"/>
                <a:ext cx="158504" cy="120770"/>
              </a:xfrm>
              <a:prstGeom prst="triangl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5137266" y="2596293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6022679" y="2369442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6752429" y="2701596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725084" y="3582493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5881970" y="4040618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05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5221002" y="3554201"/>
              <a:ext cx="764491" cy="3000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06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146777" y="2967886"/>
              <a:ext cx="552360" cy="531197"/>
              <a:chOff x="6042547" y="4572281"/>
              <a:chExt cx="652119" cy="627134"/>
            </a:xfrm>
            <a:solidFill>
              <a:srgbClr val="A1A1A1">
                <a:lumMod val="75000"/>
                <a:lumOff val="25000"/>
              </a:srgbClr>
            </a:solidFill>
          </p:grpSpPr>
          <p:sp>
            <p:nvSpPr>
              <p:cNvPr id="76" name="Oval 131"/>
              <p:cNvSpPr>
                <a:spLocks noChangeArrowheads="1"/>
              </p:cNvSpPr>
              <p:nvPr/>
            </p:nvSpPr>
            <p:spPr bwMode="auto">
              <a:xfrm>
                <a:off x="6221880" y="4572281"/>
                <a:ext cx="293454" cy="297208"/>
              </a:xfrm>
              <a:prstGeom prst="ellipse">
                <a:avLst/>
              </a:prstGeom>
              <a:solidFill>
                <a:srgbClr val="1C50A2"/>
              </a:solidFill>
              <a:ln w="28575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77" name="Freeform 134"/>
              <p:cNvSpPr>
                <a:spLocks/>
              </p:cNvSpPr>
              <p:nvPr/>
            </p:nvSpPr>
            <p:spPr bwMode="auto">
              <a:xfrm>
                <a:off x="6042547" y="4915841"/>
                <a:ext cx="652119" cy="283574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1C50A2"/>
              </a:solidFill>
              <a:ln w="28575" cap="flat" cmpd="sng" algn="ctr">
                <a:noFill/>
                <a:prstDash val="solid"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397604" y="2612540"/>
              <a:ext cx="190798" cy="244007"/>
              <a:chOff x="1605187" y="572440"/>
              <a:chExt cx="563561" cy="720725"/>
            </a:xfrm>
            <a:solidFill>
              <a:schemeClr val="bg1"/>
            </a:solidFill>
          </p:grpSpPr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814739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33"/>
              <p:cNvSpPr>
                <a:spLocks/>
              </p:cNvSpPr>
              <p:nvPr/>
            </p:nvSpPr>
            <p:spPr bwMode="auto">
              <a:xfrm>
                <a:off x="1605187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3" name="Freeform 223"/>
            <p:cNvSpPr>
              <a:spLocks/>
            </p:cNvSpPr>
            <p:nvPr/>
          </p:nvSpPr>
          <p:spPr bwMode="auto">
            <a:xfrm>
              <a:off x="7322078" y="3927460"/>
              <a:ext cx="217950" cy="17676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168033" y="4441561"/>
              <a:ext cx="223582" cy="222507"/>
              <a:chOff x="-136302" y="1682102"/>
              <a:chExt cx="660400" cy="657225"/>
            </a:xfrm>
            <a:solidFill>
              <a:schemeClr val="bg1"/>
            </a:solidFill>
          </p:grpSpPr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214536" y="1682102"/>
                <a:ext cx="309562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-136302" y="1682102"/>
                <a:ext cx="660399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037929" y="2488669"/>
              <a:ext cx="223297" cy="214744"/>
              <a:chOff x="9791183" y="5224427"/>
              <a:chExt cx="645684" cy="620952"/>
            </a:xfrm>
            <a:solidFill>
              <a:schemeClr val="bg1"/>
            </a:solidFill>
          </p:grpSpPr>
          <p:sp>
            <p:nvSpPr>
              <p:cNvPr id="69" name="Oval 131"/>
              <p:cNvSpPr>
                <a:spLocks noChangeArrowheads="1"/>
              </p:cNvSpPr>
              <p:nvPr/>
            </p:nvSpPr>
            <p:spPr bwMode="auto">
              <a:xfrm>
                <a:off x="9968745" y="5224427"/>
                <a:ext cx="290558" cy="29427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84758" y="1908578"/>
              <a:ext cx="179298" cy="265680"/>
              <a:chOff x="1788812" y="2276750"/>
              <a:chExt cx="392114" cy="581025"/>
            </a:xfrm>
            <a:solidFill>
              <a:schemeClr val="bg1"/>
            </a:solidFill>
          </p:grpSpPr>
          <p:sp>
            <p:nvSpPr>
              <p:cNvPr id="66" name="Freeform 9"/>
              <p:cNvSpPr>
                <a:spLocks noEditPoints="1"/>
              </p:cNvSpPr>
              <p:nvPr/>
            </p:nvSpPr>
            <p:spPr bwMode="auto">
              <a:xfrm>
                <a:off x="1788812" y="2276750"/>
                <a:ext cx="392114" cy="430215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1884062" y="2729186"/>
                <a:ext cx="195263" cy="128589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1872946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ill Sans"/>
                  <a:ea typeface="ＭＳ Ｐゴシック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142052" y="3807673"/>
              <a:ext cx="278421" cy="291875"/>
              <a:chOff x="7002627" y="828237"/>
              <a:chExt cx="444697" cy="466185"/>
            </a:xfrm>
            <a:solidFill>
              <a:schemeClr val="bg1"/>
            </a:solidFill>
          </p:grpSpPr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96" name="文本框 1"/>
          <p:cNvSpPr txBox="1"/>
          <p:nvPr/>
        </p:nvSpPr>
        <p:spPr>
          <a:xfrm>
            <a:off x="611535" y="122313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9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540893" y="3056432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9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540892" y="27129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661898" y="26546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18160" y="3056432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0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718159" y="27129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839165" y="26546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895427" y="3056432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95426" y="27129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016432" y="26546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540893" y="4537849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540892" y="4194353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661898" y="4136107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18160" y="4537849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1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718159" y="4194353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839165" y="4136107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895427" y="4537849"/>
            <a:ext cx="195075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12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95426" y="4194353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016432" y="4136107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4" name="图片 19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228" name="图片 2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229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0" name="矩形 229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7368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27779" y="2109375"/>
            <a:ext cx="1752826" cy="3902551"/>
            <a:chOff x="5748986" y="1708961"/>
            <a:chExt cx="1534374" cy="3416182"/>
          </a:xfrm>
        </p:grpSpPr>
        <p:grpSp>
          <p:nvGrpSpPr>
            <p:cNvPr id="18" name="组合 17"/>
            <p:cNvGrpSpPr/>
            <p:nvPr/>
          </p:nvGrpSpPr>
          <p:grpSpPr>
            <a:xfrm>
              <a:off x="6180562" y="1966296"/>
              <a:ext cx="757258" cy="238527"/>
              <a:chOff x="4042111" y="1330701"/>
              <a:chExt cx="757258" cy="238527"/>
            </a:xfrm>
          </p:grpSpPr>
          <p:sp>
            <p:nvSpPr>
              <p:cNvPr id="58" name="Freeform 37"/>
              <p:cNvSpPr>
                <a:spLocks/>
              </p:cNvSpPr>
              <p:nvPr/>
            </p:nvSpPr>
            <p:spPr bwMode="auto">
              <a:xfrm>
                <a:off x="4065711" y="1333596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5 h 157"/>
                  <a:gd name="T4" fmla="*/ 77 w 498"/>
                  <a:gd name="T5" fmla="*/ 157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3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20"/>
                      <a:pt x="464" y="154"/>
                      <a:pt x="422" y="155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35" y="157"/>
                      <a:pt x="0" y="123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8"/>
                      <a:pt x="34" y="3"/>
                      <a:pt x="76" y="3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文本框 30"/>
              <p:cNvSpPr txBox="1"/>
              <p:nvPr/>
            </p:nvSpPr>
            <p:spPr>
              <a:xfrm>
                <a:off x="4042111" y="1330701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01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109791" y="2678152"/>
              <a:ext cx="772962" cy="240688"/>
              <a:chOff x="3968280" y="2006846"/>
              <a:chExt cx="772962" cy="240688"/>
            </a:xfrm>
          </p:grpSpPr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3968280" y="2006846"/>
                <a:ext cx="735606" cy="229938"/>
              </a:xfrm>
              <a:custGeom>
                <a:avLst/>
                <a:gdLst>
                  <a:gd name="T0" fmla="*/ 499 w 499"/>
                  <a:gd name="T1" fmla="*/ 77 h 156"/>
                  <a:gd name="T2" fmla="*/ 422 w 499"/>
                  <a:gd name="T3" fmla="*/ 154 h 156"/>
                  <a:gd name="T4" fmla="*/ 78 w 499"/>
                  <a:gd name="T5" fmla="*/ 156 h 156"/>
                  <a:gd name="T6" fmla="*/ 1 w 499"/>
                  <a:gd name="T7" fmla="*/ 80 h 156"/>
                  <a:gd name="T8" fmla="*/ 1 w 499"/>
                  <a:gd name="T9" fmla="*/ 80 h 156"/>
                  <a:gd name="T10" fmla="*/ 77 w 499"/>
                  <a:gd name="T11" fmla="*/ 2 h 156"/>
                  <a:gd name="T12" fmla="*/ 421 w 499"/>
                  <a:gd name="T13" fmla="*/ 0 h 156"/>
                  <a:gd name="T14" fmla="*/ 499 w 499"/>
                  <a:gd name="T15" fmla="*/ 7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6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6" y="156"/>
                      <a:pt x="1" y="122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7"/>
                      <a:pt x="35" y="2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9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文本框 91"/>
              <p:cNvSpPr txBox="1"/>
              <p:nvPr/>
            </p:nvSpPr>
            <p:spPr>
              <a:xfrm>
                <a:off x="4445648" y="200900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02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133257" y="3278746"/>
              <a:ext cx="765333" cy="238527"/>
              <a:chOff x="4034036" y="2655340"/>
              <a:chExt cx="765333" cy="238527"/>
            </a:xfrm>
          </p:grpSpPr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4065711" y="2660610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4 h 157"/>
                  <a:gd name="T4" fmla="*/ 77 w 498"/>
                  <a:gd name="T5" fmla="*/ 156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2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19"/>
                      <a:pt x="464" y="154"/>
                      <a:pt x="422" y="154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35" y="157"/>
                      <a:pt x="0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2"/>
                      <a:pt x="76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文本框 92"/>
              <p:cNvSpPr txBox="1"/>
              <p:nvPr/>
            </p:nvSpPr>
            <p:spPr>
              <a:xfrm>
                <a:off x="4034036" y="2655340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03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134635" y="3992746"/>
              <a:ext cx="770244" cy="243925"/>
              <a:chOff x="3968280" y="3320219"/>
              <a:chExt cx="770244" cy="243925"/>
            </a:xfrm>
          </p:grpSpPr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3968280" y="3320219"/>
                <a:ext cx="735606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5 h 157"/>
                  <a:gd name="T4" fmla="*/ 78 w 499"/>
                  <a:gd name="T5" fmla="*/ 157 h 157"/>
                  <a:gd name="T6" fmla="*/ 1 w 499"/>
                  <a:gd name="T7" fmla="*/ 80 h 157"/>
                  <a:gd name="T8" fmla="*/ 1 w 499"/>
                  <a:gd name="T9" fmla="*/ 80 h 157"/>
                  <a:gd name="T10" fmla="*/ 77 w 499"/>
                  <a:gd name="T11" fmla="*/ 3 h 157"/>
                  <a:gd name="T12" fmla="*/ 421 w 499"/>
                  <a:gd name="T13" fmla="*/ 1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20"/>
                      <a:pt x="465" y="155"/>
                      <a:pt x="422" y="155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6" y="157"/>
                      <a:pt x="1" y="123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8"/>
                      <a:pt x="35" y="3"/>
                      <a:pt x="77" y="3"/>
                    </a:cubicBezTo>
                    <a:cubicBezTo>
                      <a:pt x="421" y="1"/>
                      <a:pt x="421" y="1"/>
                      <a:pt x="421" y="1"/>
                    </a:cubicBezTo>
                    <a:cubicBezTo>
                      <a:pt x="464" y="0"/>
                      <a:pt x="499" y="35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文本框 93"/>
              <p:cNvSpPr txBox="1"/>
              <p:nvPr/>
            </p:nvSpPr>
            <p:spPr>
              <a:xfrm>
                <a:off x="4442930" y="332561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04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148327" y="4686679"/>
              <a:ext cx="766867" cy="250827"/>
              <a:chOff x="4020810" y="3997366"/>
              <a:chExt cx="766867" cy="250827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4053045" y="3997366"/>
                <a:ext cx="734632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4 h 157"/>
                  <a:gd name="T4" fmla="*/ 78 w 499"/>
                  <a:gd name="T5" fmla="*/ 156 h 157"/>
                  <a:gd name="T6" fmla="*/ 0 w 499"/>
                  <a:gd name="T7" fmla="*/ 80 h 157"/>
                  <a:gd name="T8" fmla="*/ 0 w 499"/>
                  <a:gd name="T9" fmla="*/ 80 h 157"/>
                  <a:gd name="T10" fmla="*/ 77 w 499"/>
                  <a:gd name="T11" fmla="*/ 2 h 157"/>
                  <a:gd name="T12" fmla="*/ 421 w 499"/>
                  <a:gd name="T13" fmla="*/ 0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5" y="157"/>
                      <a:pt x="1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3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8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文本框 94"/>
              <p:cNvSpPr txBox="1"/>
              <p:nvPr/>
            </p:nvSpPr>
            <p:spPr>
              <a:xfrm>
                <a:off x="4020810" y="4009666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05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3" name="Oval 1"/>
            <p:cNvSpPr/>
            <p:nvPr/>
          </p:nvSpPr>
          <p:spPr bwMode="auto">
            <a:xfrm>
              <a:off x="6411595" y="170896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4" name="Oval 1"/>
            <p:cNvSpPr/>
            <p:nvPr/>
          </p:nvSpPr>
          <p:spPr bwMode="auto">
            <a:xfrm>
              <a:off x="5762238" y="2331813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7" name="Oval 1"/>
            <p:cNvSpPr/>
            <p:nvPr/>
          </p:nvSpPr>
          <p:spPr bwMode="auto">
            <a:xfrm>
              <a:off x="6387541" y="298002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28" name="Oval 1"/>
            <p:cNvSpPr/>
            <p:nvPr/>
          </p:nvSpPr>
          <p:spPr bwMode="auto">
            <a:xfrm>
              <a:off x="5748986" y="3650405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30" name="Oval 1"/>
            <p:cNvSpPr/>
            <p:nvPr/>
          </p:nvSpPr>
          <p:spPr bwMode="auto">
            <a:xfrm>
              <a:off x="6404969" y="4253379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itchFamily="34" charset="-128"/>
                <a:cs typeface="+mn-cs"/>
              </a:endParaRPr>
            </a:p>
          </p:txBody>
        </p:sp>
        <p:sp>
          <p:nvSpPr>
            <p:cNvPr id="31" name="Freeform 63"/>
            <p:cNvSpPr>
              <a:spLocks noChangeAspect="1" noEditPoints="1"/>
            </p:cNvSpPr>
            <p:nvPr/>
          </p:nvSpPr>
          <p:spPr bwMode="auto">
            <a:xfrm>
              <a:off x="6594551" y="1857564"/>
              <a:ext cx="505854" cy="574558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910"/>
            <p:cNvSpPr>
              <a:spLocks/>
            </p:cNvSpPr>
            <p:nvPr/>
          </p:nvSpPr>
          <p:spPr bwMode="auto">
            <a:xfrm>
              <a:off x="5932519" y="2525165"/>
              <a:ext cx="541896" cy="546793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07"/>
            <p:cNvSpPr>
              <a:spLocks noChangeAspect="1" noEditPoints="1"/>
            </p:cNvSpPr>
            <p:nvPr/>
          </p:nvSpPr>
          <p:spPr bwMode="auto">
            <a:xfrm>
              <a:off x="6620099" y="3190517"/>
              <a:ext cx="380160" cy="555376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66"/>
            <p:cNvSpPr>
              <a:spLocks noChangeAspect="1" noEditPoints="1"/>
            </p:cNvSpPr>
            <p:nvPr/>
          </p:nvSpPr>
          <p:spPr bwMode="auto">
            <a:xfrm>
              <a:off x="5949142" y="3838915"/>
              <a:ext cx="506559" cy="554999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6579640" y="4458356"/>
              <a:ext cx="487568" cy="417445"/>
              <a:chOff x="2162176" y="-104775"/>
              <a:chExt cx="1655763" cy="1417638"/>
            </a:xfrm>
            <a:solidFill>
              <a:srgbClr val="A1A1A1">
                <a:lumMod val="65000"/>
                <a:lumOff val="35000"/>
              </a:srgbClr>
            </a:solidFill>
          </p:grpSpPr>
          <p:sp>
            <p:nvSpPr>
              <p:cNvPr id="40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60" name="文本框 1"/>
          <p:cNvSpPr txBox="1"/>
          <p:nvPr/>
        </p:nvSpPr>
        <p:spPr>
          <a:xfrm>
            <a:off x="611535" y="122313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195976" y="3082815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195975" y="2739319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16981" y="2681073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195976" y="4564232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195975" y="42207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316981" y="41624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085779" y="3082815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085778" y="2739319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206784" y="2681073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085779" y="4564232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085778" y="42207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206784" y="41624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75582" y="3082815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975581" y="2739319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096587" y="2681073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975582" y="4564232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8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975581" y="4220736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096587" y="4162490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15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8149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367808" y="2276872"/>
            <a:ext cx="3543410" cy="3626203"/>
            <a:chOff x="4208" y="2111"/>
            <a:chExt cx="5949" cy="6088"/>
          </a:xfrm>
        </p:grpSpPr>
        <p:grpSp>
          <p:nvGrpSpPr>
            <p:cNvPr id="18" name="组合 17"/>
            <p:cNvGrpSpPr/>
            <p:nvPr/>
          </p:nvGrpSpPr>
          <p:grpSpPr>
            <a:xfrm>
              <a:off x="5084" y="3070"/>
              <a:ext cx="2198" cy="2111"/>
              <a:chOff x="4375361" y="2015414"/>
              <a:chExt cx="1535841" cy="1474986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4375361" y="2015414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文本框 59"/>
              <p:cNvSpPr txBox="1"/>
              <p:nvPr/>
            </p:nvSpPr>
            <p:spPr>
              <a:xfrm rot="18900000">
                <a:off x="4740703" y="2566470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10600030101010101" charset="-122"/>
                    <a:ea typeface="微软雅黑 Light" panose="02010600030101010101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10600030101010101" charset="-122"/>
                  <a:ea typeface="微软雅黑 Light" panose="02010600030101010101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084" y="5181"/>
              <a:ext cx="2148" cy="2111"/>
              <a:chOff x="4375361" y="3490400"/>
              <a:chExt cx="1500601" cy="1474986"/>
            </a:xfrm>
          </p:grpSpPr>
          <p:sp>
            <p:nvSpPr>
              <p:cNvPr id="63" name="任意多边形 62"/>
              <p:cNvSpPr/>
              <p:nvPr/>
            </p:nvSpPr>
            <p:spPr>
              <a:xfrm flipV="1">
                <a:off x="4375361" y="3490400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文本框 61"/>
              <p:cNvSpPr txBox="1"/>
              <p:nvPr/>
            </p:nvSpPr>
            <p:spPr>
              <a:xfrm rot="13064296">
                <a:off x="4705463" y="3567532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10600030101010101" charset="-122"/>
                    <a:ea typeface="微软雅黑 Light" panose="02010600030101010101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10600030101010101" charset="-122"/>
                  <a:ea typeface="微软雅黑 Light" panose="02010600030101010101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143" y="5181"/>
              <a:ext cx="2189" cy="2111"/>
              <a:chOff x="5813825" y="3490400"/>
              <a:chExt cx="1529040" cy="1474986"/>
            </a:xfrm>
          </p:grpSpPr>
          <p:sp>
            <p:nvSpPr>
              <p:cNvPr id="61" name="任意多边形 60"/>
              <p:cNvSpPr/>
              <p:nvPr/>
            </p:nvSpPr>
            <p:spPr>
              <a:xfrm flipH="1" flipV="1">
                <a:off x="5859113" y="3490400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文本框 62"/>
              <p:cNvSpPr txBox="1"/>
              <p:nvPr/>
            </p:nvSpPr>
            <p:spPr>
              <a:xfrm rot="8100000">
                <a:off x="5813825" y="3602548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10600030101010101" charset="-122"/>
                    <a:ea typeface="微软雅黑 Light" panose="02010600030101010101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10600030101010101" charset="-122"/>
                  <a:ea typeface="微软雅黑 Light" panose="02010600030101010101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207" y="3070"/>
              <a:ext cx="2124" cy="2356"/>
              <a:chOff x="5859113" y="2015414"/>
              <a:chExt cx="1483752" cy="1645729"/>
            </a:xfrm>
          </p:grpSpPr>
          <p:sp>
            <p:nvSpPr>
              <p:cNvPr id="59" name="任意多边形 58"/>
              <p:cNvSpPr/>
              <p:nvPr/>
            </p:nvSpPr>
            <p:spPr>
              <a:xfrm flipH="1">
                <a:off x="5859113" y="2015414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文本框 60"/>
              <p:cNvSpPr txBox="1"/>
              <p:nvPr/>
            </p:nvSpPr>
            <p:spPr>
              <a:xfrm rot="3088311">
                <a:off x="5820624" y="2670003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 Light" panose="02010600030101010101" charset="-122"/>
                    <a:ea typeface="微软雅黑 Light" panose="02010600030101010101" charset="-122"/>
                  </a:rPr>
                  <a:t>TEXT HERE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 Light" panose="02010600030101010101" charset="-122"/>
                  <a:ea typeface="微软雅黑 Light" panose="02010600030101010101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08" y="2111"/>
              <a:ext cx="5949" cy="6088"/>
              <a:chOff x="3765242" y="1345891"/>
              <a:chExt cx="4157388" cy="425355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683546" y="1345891"/>
                <a:ext cx="320781" cy="4253557"/>
                <a:chOff x="5683546" y="1345891"/>
                <a:chExt cx="320781" cy="4253557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683546" y="1345891"/>
                  <a:ext cx="320781" cy="4253557"/>
                </a:xfrm>
                <a:prstGeom prst="roundRect">
                  <a:avLst/>
                </a:prstGeom>
                <a:gradFill>
                  <a:gsLst>
                    <a:gs pos="0">
                      <a:sysClr val="window" lastClr="FFFFFF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Freeform 131"/>
                <p:cNvSpPr>
                  <a:spLocks noEditPoints="1"/>
                </p:cNvSpPr>
                <p:nvPr/>
              </p:nvSpPr>
              <p:spPr bwMode="auto">
                <a:xfrm>
                  <a:off x="5779477" y="1444943"/>
                  <a:ext cx="159271" cy="182173"/>
                </a:xfrm>
                <a:custGeom>
                  <a:avLst/>
                  <a:gdLst>
                    <a:gd name="T0" fmla="*/ 0 w 153"/>
                    <a:gd name="T1" fmla="*/ 0 h 175"/>
                    <a:gd name="T2" fmla="*/ 109 w 153"/>
                    <a:gd name="T3" fmla="*/ 0 h 175"/>
                    <a:gd name="T4" fmla="*/ 109 w 153"/>
                    <a:gd name="T5" fmla="*/ 20 h 175"/>
                    <a:gd name="T6" fmla="*/ 90 w 153"/>
                    <a:gd name="T7" fmla="*/ 20 h 175"/>
                    <a:gd name="T8" fmla="*/ 90 w 153"/>
                    <a:gd name="T9" fmla="*/ 50 h 175"/>
                    <a:gd name="T10" fmla="*/ 60 w 153"/>
                    <a:gd name="T11" fmla="*/ 50 h 175"/>
                    <a:gd name="T12" fmla="*/ 60 w 153"/>
                    <a:gd name="T13" fmla="*/ 101 h 175"/>
                    <a:gd name="T14" fmla="*/ 90 w 153"/>
                    <a:gd name="T15" fmla="*/ 101 h 175"/>
                    <a:gd name="T16" fmla="*/ 90 w 153"/>
                    <a:gd name="T17" fmla="*/ 132 h 175"/>
                    <a:gd name="T18" fmla="*/ 109 w 153"/>
                    <a:gd name="T19" fmla="*/ 132 h 175"/>
                    <a:gd name="T20" fmla="*/ 109 w 153"/>
                    <a:gd name="T21" fmla="*/ 175 h 175"/>
                    <a:gd name="T22" fmla="*/ 56 w 153"/>
                    <a:gd name="T23" fmla="*/ 125 h 175"/>
                    <a:gd name="T24" fmla="*/ 0 w 153"/>
                    <a:gd name="T25" fmla="*/ 175 h 175"/>
                    <a:gd name="T26" fmla="*/ 0 w 153"/>
                    <a:gd name="T27" fmla="*/ 0 h 175"/>
                    <a:gd name="T28" fmla="*/ 0 w 153"/>
                    <a:gd name="T29" fmla="*/ 0 h 175"/>
                    <a:gd name="T30" fmla="*/ 77 w 153"/>
                    <a:gd name="T31" fmla="*/ 63 h 175"/>
                    <a:gd name="T32" fmla="*/ 77 w 153"/>
                    <a:gd name="T33" fmla="*/ 86 h 175"/>
                    <a:gd name="T34" fmla="*/ 103 w 153"/>
                    <a:gd name="T35" fmla="*/ 86 h 175"/>
                    <a:gd name="T36" fmla="*/ 103 w 153"/>
                    <a:gd name="T37" fmla="*/ 112 h 175"/>
                    <a:gd name="T38" fmla="*/ 127 w 153"/>
                    <a:gd name="T39" fmla="*/ 112 h 175"/>
                    <a:gd name="T40" fmla="*/ 127 w 153"/>
                    <a:gd name="T41" fmla="*/ 86 h 175"/>
                    <a:gd name="T42" fmla="*/ 153 w 153"/>
                    <a:gd name="T43" fmla="*/ 86 h 175"/>
                    <a:gd name="T44" fmla="*/ 153 w 153"/>
                    <a:gd name="T45" fmla="*/ 63 h 175"/>
                    <a:gd name="T46" fmla="*/ 127 w 153"/>
                    <a:gd name="T47" fmla="*/ 63 h 175"/>
                    <a:gd name="T48" fmla="*/ 127 w 153"/>
                    <a:gd name="T49" fmla="*/ 37 h 175"/>
                    <a:gd name="T50" fmla="*/ 103 w 153"/>
                    <a:gd name="T51" fmla="*/ 37 h 175"/>
                    <a:gd name="T52" fmla="*/ 103 w 153"/>
                    <a:gd name="T53" fmla="*/ 63 h 175"/>
                    <a:gd name="T54" fmla="*/ 77 w 153"/>
                    <a:gd name="T55" fmla="*/ 63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3" h="175">
                      <a:moveTo>
                        <a:pt x="0" y="0"/>
                      </a:moveTo>
                      <a:lnTo>
                        <a:pt x="109" y="0"/>
                      </a:lnTo>
                      <a:lnTo>
                        <a:pt x="109" y="20"/>
                      </a:lnTo>
                      <a:lnTo>
                        <a:pt x="90" y="20"/>
                      </a:lnTo>
                      <a:lnTo>
                        <a:pt x="90" y="50"/>
                      </a:lnTo>
                      <a:lnTo>
                        <a:pt x="60" y="50"/>
                      </a:lnTo>
                      <a:lnTo>
                        <a:pt x="60" y="101"/>
                      </a:lnTo>
                      <a:lnTo>
                        <a:pt x="90" y="101"/>
                      </a:lnTo>
                      <a:lnTo>
                        <a:pt x="90" y="132"/>
                      </a:lnTo>
                      <a:lnTo>
                        <a:pt x="109" y="132"/>
                      </a:lnTo>
                      <a:lnTo>
                        <a:pt x="109" y="175"/>
                      </a:lnTo>
                      <a:lnTo>
                        <a:pt x="56" y="125"/>
                      </a:lnTo>
                      <a:lnTo>
                        <a:pt x="0" y="17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77" y="63"/>
                      </a:moveTo>
                      <a:lnTo>
                        <a:pt x="77" y="86"/>
                      </a:lnTo>
                      <a:lnTo>
                        <a:pt x="103" y="86"/>
                      </a:lnTo>
                      <a:lnTo>
                        <a:pt x="103" y="112"/>
                      </a:lnTo>
                      <a:lnTo>
                        <a:pt x="127" y="112"/>
                      </a:lnTo>
                      <a:lnTo>
                        <a:pt x="127" y="86"/>
                      </a:lnTo>
                      <a:lnTo>
                        <a:pt x="153" y="86"/>
                      </a:lnTo>
                      <a:lnTo>
                        <a:pt x="153" y="63"/>
                      </a:lnTo>
                      <a:lnTo>
                        <a:pt x="127" y="63"/>
                      </a:lnTo>
                      <a:lnTo>
                        <a:pt x="127" y="37"/>
                      </a:lnTo>
                      <a:lnTo>
                        <a:pt x="103" y="37"/>
                      </a:lnTo>
                      <a:lnTo>
                        <a:pt x="103" y="63"/>
                      </a:lnTo>
                      <a:lnTo>
                        <a:pt x="77" y="63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Freeform 147"/>
                <p:cNvSpPr>
                  <a:spLocks noEditPoints="1"/>
                </p:cNvSpPr>
                <p:nvPr/>
              </p:nvSpPr>
              <p:spPr bwMode="auto">
                <a:xfrm>
                  <a:off x="5763006" y="5273346"/>
                  <a:ext cx="150943" cy="238387"/>
                </a:xfrm>
                <a:custGeom>
                  <a:avLst/>
                  <a:gdLst>
                    <a:gd name="T0" fmla="*/ 57 w 67"/>
                    <a:gd name="T1" fmla="*/ 10 h 106"/>
                    <a:gd name="T2" fmla="*/ 62 w 67"/>
                    <a:gd name="T3" fmla="*/ 51 h 106"/>
                    <a:gd name="T4" fmla="*/ 51 w 67"/>
                    <a:gd name="T5" fmla="*/ 66 h 106"/>
                    <a:gd name="T6" fmla="*/ 55 w 67"/>
                    <a:gd name="T7" fmla="*/ 65 h 106"/>
                    <a:gd name="T8" fmla="*/ 57 w 67"/>
                    <a:gd name="T9" fmla="*/ 73 h 106"/>
                    <a:gd name="T10" fmla="*/ 56 w 67"/>
                    <a:gd name="T11" fmla="*/ 80 h 106"/>
                    <a:gd name="T12" fmla="*/ 57 w 67"/>
                    <a:gd name="T13" fmla="*/ 86 h 106"/>
                    <a:gd name="T14" fmla="*/ 55 w 67"/>
                    <a:gd name="T15" fmla="*/ 93 h 106"/>
                    <a:gd name="T16" fmla="*/ 15 w 67"/>
                    <a:gd name="T17" fmla="*/ 97 h 106"/>
                    <a:gd name="T18" fmla="*/ 12 w 67"/>
                    <a:gd name="T19" fmla="*/ 95 h 106"/>
                    <a:gd name="T20" fmla="*/ 12 w 67"/>
                    <a:gd name="T21" fmla="*/ 83 h 106"/>
                    <a:gd name="T22" fmla="*/ 12 w 67"/>
                    <a:gd name="T23" fmla="*/ 82 h 106"/>
                    <a:gd name="T24" fmla="*/ 12 w 67"/>
                    <a:gd name="T25" fmla="*/ 71 h 106"/>
                    <a:gd name="T26" fmla="*/ 15 w 67"/>
                    <a:gd name="T27" fmla="*/ 69 h 106"/>
                    <a:gd name="T28" fmla="*/ 16 w 67"/>
                    <a:gd name="T29" fmla="*/ 63 h 106"/>
                    <a:gd name="T30" fmla="*/ 0 w 67"/>
                    <a:gd name="T31" fmla="*/ 34 h 106"/>
                    <a:gd name="T32" fmla="*/ 33 w 67"/>
                    <a:gd name="T33" fmla="*/ 0 h 106"/>
                    <a:gd name="T34" fmla="*/ 28 w 67"/>
                    <a:gd name="T35" fmla="*/ 41 h 106"/>
                    <a:gd name="T36" fmla="*/ 30 w 67"/>
                    <a:gd name="T37" fmla="*/ 39 h 106"/>
                    <a:gd name="T38" fmla="*/ 33 w 67"/>
                    <a:gd name="T39" fmla="*/ 41 h 106"/>
                    <a:gd name="T40" fmla="*/ 36 w 67"/>
                    <a:gd name="T41" fmla="*/ 39 h 106"/>
                    <a:gd name="T42" fmla="*/ 39 w 67"/>
                    <a:gd name="T43" fmla="*/ 41 h 106"/>
                    <a:gd name="T44" fmla="*/ 43 w 67"/>
                    <a:gd name="T45" fmla="*/ 38 h 106"/>
                    <a:gd name="T46" fmla="*/ 39 w 67"/>
                    <a:gd name="T47" fmla="*/ 52 h 106"/>
                    <a:gd name="T48" fmla="*/ 44 w 67"/>
                    <a:gd name="T49" fmla="*/ 66 h 106"/>
                    <a:gd name="T50" fmla="*/ 44 w 67"/>
                    <a:gd name="T51" fmla="*/ 58 h 106"/>
                    <a:gd name="T52" fmla="*/ 56 w 67"/>
                    <a:gd name="T53" fmla="*/ 47 h 106"/>
                    <a:gd name="T54" fmla="*/ 52 w 67"/>
                    <a:gd name="T55" fmla="*/ 15 h 106"/>
                    <a:gd name="T56" fmla="*/ 15 w 67"/>
                    <a:gd name="T57" fmla="*/ 15 h 106"/>
                    <a:gd name="T58" fmla="*/ 11 w 67"/>
                    <a:gd name="T59" fmla="*/ 48 h 106"/>
                    <a:gd name="T60" fmla="*/ 23 w 67"/>
                    <a:gd name="T61" fmla="*/ 59 h 106"/>
                    <a:gd name="T62" fmla="*/ 23 w 67"/>
                    <a:gd name="T63" fmla="*/ 67 h 106"/>
                    <a:gd name="T64" fmla="*/ 29 w 67"/>
                    <a:gd name="T65" fmla="*/ 52 h 106"/>
                    <a:gd name="T66" fmla="*/ 25 w 67"/>
                    <a:gd name="T67" fmla="*/ 38 h 106"/>
                    <a:gd name="T68" fmla="*/ 40 w 67"/>
                    <a:gd name="T69" fmla="*/ 43 h 106"/>
                    <a:gd name="T70" fmla="*/ 36 w 67"/>
                    <a:gd name="T71" fmla="*/ 42 h 106"/>
                    <a:gd name="T72" fmla="*/ 30 w 67"/>
                    <a:gd name="T73" fmla="*/ 42 h 106"/>
                    <a:gd name="T74" fmla="*/ 27 w 67"/>
                    <a:gd name="T75" fmla="*/ 42 h 106"/>
                    <a:gd name="T76" fmla="*/ 32 w 67"/>
                    <a:gd name="T77" fmla="*/ 51 h 106"/>
                    <a:gd name="T78" fmla="*/ 32 w 67"/>
                    <a:gd name="T79" fmla="*/ 67 h 106"/>
                    <a:gd name="T80" fmla="*/ 35 w 67"/>
                    <a:gd name="T81" fmla="*/ 51 h 106"/>
                    <a:gd name="T82" fmla="*/ 35 w 67"/>
                    <a:gd name="T83" fmla="*/ 50 h 106"/>
                    <a:gd name="T84" fmla="*/ 43 w 67"/>
                    <a:gd name="T85" fmla="*/ 96 h 106"/>
                    <a:gd name="T86" fmla="*/ 34 w 67"/>
                    <a:gd name="T87" fmla="*/ 106 h 106"/>
                    <a:gd name="T88" fmla="*/ 43 w 67"/>
                    <a:gd name="T89" fmla="*/ 96 h 106"/>
                    <a:gd name="T90" fmla="*/ 17 w 67"/>
                    <a:gd name="T91" fmla="*/ 88 h 106"/>
                    <a:gd name="T92" fmla="*/ 17 w 67"/>
                    <a:gd name="T93" fmla="*/ 90 h 106"/>
                    <a:gd name="T94" fmla="*/ 50 w 67"/>
                    <a:gd name="T95" fmla="*/ 86 h 106"/>
                    <a:gd name="T96" fmla="*/ 50 w 67"/>
                    <a:gd name="T97" fmla="*/ 73 h 106"/>
                    <a:gd name="T98" fmla="*/ 17 w 67"/>
                    <a:gd name="T99" fmla="*/ 77 h 106"/>
                    <a:gd name="T100" fmla="*/ 50 w 67"/>
                    <a:gd name="T101" fmla="*/ 74 h 106"/>
                    <a:gd name="T102" fmla="*/ 50 w 67"/>
                    <a:gd name="T103" fmla="*/ 73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06">
                      <a:moveTo>
                        <a:pt x="33" y="0"/>
                      </a:moveTo>
                      <a:cubicBezTo>
                        <a:pt x="43" y="0"/>
                        <a:pt x="51" y="4"/>
                        <a:pt x="57" y="10"/>
                      </a:cubicBezTo>
                      <a:cubicBezTo>
                        <a:pt x="63" y="16"/>
                        <a:pt x="67" y="25"/>
                        <a:pt x="67" y="34"/>
                      </a:cubicBezTo>
                      <a:cubicBezTo>
                        <a:pt x="67" y="40"/>
                        <a:pt x="65" y="46"/>
                        <a:pt x="62" y="51"/>
                      </a:cubicBezTo>
                      <a:cubicBezTo>
                        <a:pt x="59" y="56"/>
                        <a:pt x="56" y="59"/>
                        <a:pt x="51" y="62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5" y="65"/>
                        <a:pt x="55" y="65"/>
                        <a:pt x="55" y="65"/>
                      </a:cubicBezTo>
                      <a:cubicBezTo>
                        <a:pt x="56" y="68"/>
                        <a:pt x="56" y="68"/>
                        <a:pt x="56" y="68"/>
                      </a:cubicBezTo>
                      <a:cubicBezTo>
                        <a:pt x="57" y="70"/>
                        <a:pt x="57" y="72"/>
                        <a:pt x="57" y="73"/>
                      </a:cubicBezTo>
                      <a:cubicBezTo>
                        <a:pt x="57" y="75"/>
                        <a:pt x="57" y="77"/>
                        <a:pt x="56" y="79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7" y="82"/>
                        <a:pt x="57" y="84"/>
                        <a:pt x="57" y="86"/>
                      </a:cubicBezTo>
                      <a:cubicBezTo>
                        <a:pt x="57" y="88"/>
                        <a:pt x="57" y="90"/>
                        <a:pt x="56" y="92"/>
                      </a:cubicBezTo>
                      <a:cubicBezTo>
                        <a:pt x="55" y="93"/>
                        <a:pt x="55" y="93"/>
                        <a:pt x="55" y="93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15" y="97"/>
                        <a:pt x="15" y="97"/>
                        <a:pt x="15" y="97"/>
                      </a:cubicBezTo>
                      <a:cubicBezTo>
                        <a:pt x="13" y="97"/>
                        <a:pt x="13" y="97"/>
                        <a:pt x="13" y="97"/>
                      </a:cubicBezTo>
                      <a:cubicBezTo>
                        <a:pt x="12" y="95"/>
                        <a:pt x="12" y="95"/>
                        <a:pt x="12" y="95"/>
                      </a:cubicBezTo>
                      <a:cubicBezTo>
                        <a:pt x="11" y="93"/>
                        <a:pt x="11" y="91"/>
                        <a:pt x="10" y="90"/>
                      </a:cubicBezTo>
                      <a:cubicBezTo>
                        <a:pt x="10" y="88"/>
                        <a:pt x="11" y="86"/>
                        <a:pt x="12" y="83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2"/>
                        <a:pt x="12" y="82"/>
                        <a:pt x="12" y="82"/>
                      </a:cubicBezTo>
                      <a:cubicBezTo>
                        <a:pt x="11" y="81"/>
                        <a:pt x="11" y="79"/>
                        <a:pt x="10" y="77"/>
                      </a:cubicBezTo>
                      <a:cubicBezTo>
                        <a:pt x="10" y="75"/>
                        <a:pt x="11" y="73"/>
                        <a:pt x="12" y="71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5" y="69"/>
                        <a:pt x="15" y="69"/>
                        <a:pt x="15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11" y="60"/>
                        <a:pt x="7" y="56"/>
                        <a:pt x="5" y="51"/>
                      </a:cubicBezTo>
                      <a:cubicBezTo>
                        <a:pt x="2" y="46"/>
                        <a:pt x="0" y="40"/>
                        <a:pt x="0" y="34"/>
                      </a:cubicBezTo>
                      <a:cubicBezTo>
                        <a:pt x="0" y="25"/>
                        <a:pt x="4" y="16"/>
                        <a:pt x="10" y="10"/>
                      </a:cubicBezTo>
                      <a:cubicBezTo>
                        <a:pt x="16" y="4"/>
                        <a:pt x="24" y="0"/>
                        <a:pt x="33" y="0"/>
                      </a:cubicBezTo>
                      <a:close/>
                      <a:moveTo>
                        <a:pt x="26" y="40"/>
                      </a:moveTo>
                      <a:cubicBezTo>
                        <a:pt x="27" y="41"/>
                        <a:pt x="27" y="41"/>
                        <a:pt x="28" y="41"/>
                      </a:cubicBezTo>
                      <a:cubicBezTo>
                        <a:pt x="28" y="41"/>
                        <a:pt x="29" y="41"/>
                        <a:pt x="30" y="40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2" y="41"/>
                        <a:pt x="32" y="41"/>
                        <a:pt x="33" y="41"/>
                      </a:cubicBezTo>
                      <a:cubicBezTo>
                        <a:pt x="34" y="41"/>
                        <a:pt x="35" y="41"/>
                        <a:pt x="35" y="40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37" y="41"/>
                        <a:pt x="38" y="41"/>
                        <a:pt x="39" y="41"/>
                      </a:cubicBezTo>
                      <a:cubicBezTo>
                        <a:pt x="40" y="41"/>
                        <a:pt x="41" y="41"/>
                        <a:pt x="42" y="40"/>
                      </a:cubicBezTo>
                      <a:cubicBezTo>
                        <a:pt x="43" y="38"/>
                        <a:pt x="43" y="38"/>
                        <a:pt x="43" y="38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39" y="52"/>
                        <a:pt x="39" y="52"/>
                        <a:pt x="39" y="52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44" y="66"/>
                        <a:pt x="44" y="66"/>
                        <a:pt x="44" y="6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50" y="55"/>
                        <a:pt x="54" y="52"/>
                        <a:pt x="56" y="47"/>
                      </a:cubicBezTo>
                      <a:cubicBezTo>
                        <a:pt x="59" y="44"/>
                        <a:pt x="60" y="39"/>
                        <a:pt x="60" y="34"/>
                      </a:cubicBezTo>
                      <a:cubicBezTo>
                        <a:pt x="60" y="27"/>
                        <a:pt x="57" y="20"/>
                        <a:pt x="52" y="15"/>
                      </a:cubicBezTo>
                      <a:cubicBezTo>
                        <a:pt x="47" y="10"/>
                        <a:pt x="41" y="7"/>
                        <a:pt x="33" y="7"/>
                      </a:cubicBezTo>
                      <a:cubicBezTo>
                        <a:pt x="26" y="7"/>
                        <a:pt x="19" y="10"/>
                        <a:pt x="15" y="15"/>
                      </a:cubicBezTo>
                      <a:cubicBezTo>
                        <a:pt x="10" y="20"/>
                        <a:pt x="7" y="27"/>
                        <a:pt x="7" y="34"/>
                      </a:cubicBezTo>
                      <a:cubicBezTo>
                        <a:pt x="7" y="39"/>
                        <a:pt x="8" y="44"/>
                        <a:pt x="11" y="48"/>
                      </a:cubicBezTo>
                      <a:cubicBezTo>
                        <a:pt x="13" y="52"/>
                        <a:pt x="17" y="55"/>
                        <a:pt x="21" y="5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lose/>
                      <a:moveTo>
                        <a:pt x="40" y="43"/>
                      </a:moveTo>
                      <a:cubicBezTo>
                        <a:pt x="40" y="43"/>
                        <a:pt x="40" y="43"/>
                        <a:pt x="39" y="43"/>
                      </a:cubicBezTo>
                      <a:cubicBezTo>
                        <a:pt x="38" y="43"/>
                        <a:pt x="37" y="43"/>
                        <a:pt x="36" y="42"/>
                      </a:cubicBezTo>
                      <a:cubicBezTo>
                        <a:pt x="35" y="42"/>
                        <a:pt x="34" y="43"/>
                        <a:pt x="33" y="43"/>
                      </a:cubicBezTo>
                      <a:cubicBezTo>
                        <a:pt x="32" y="43"/>
                        <a:pt x="31" y="42"/>
                        <a:pt x="30" y="42"/>
                      </a:cubicBezTo>
                      <a:cubicBezTo>
                        <a:pt x="29" y="42"/>
                        <a:pt x="28" y="43"/>
                        <a:pt x="28" y="43"/>
                      </a:cubicBezTo>
                      <a:cubicBezTo>
                        <a:pt x="27" y="43"/>
                        <a:pt x="27" y="43"/>
                        <a:pt x="27" y="42"/>
                      </a:cubicBezTo>
                      <a:cubicBezTo>
                        <a:pt x="32" y="50"/>
                        <a:pt x="32" y="50"/>
                        <a:pt x="32" y="5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67"/>
                        <a:pt x="32" y="67"/>
                        <a:pt x="32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lose/>
                      <a:moveTo>
                        <a:pt x="43" y="96"/>
                      </a:move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25" y="103"/>
                        <a:pt x="29" y="106"/>
                        <a:pt x="34" y="106"/>
                      </a:cubicBezTo>
                      <a:cubicBezTo>
                        <a:pt x="39" y="106"/>
                        <a:pt x="43" y="102"/>
                        <a:pt x="43" y="97"/>
                      </a:cubicBezTo>
                      <a:cubicBezTo>
                        <a:pt x="43" y="97"/>
                        <a:pt x="43" y="97"/>
                        <a:pt x="43" y="96"/>
                      </a:cubicBezTo>
                      <a:close/>
                      <a:moveTo>
                        <a:pt x="50" y="85"/>
                      </a:move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90"/>
                        <a:pt x="17" y="90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7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lose/>
                      <a:moveTo>
                        <a:pt x="50" y="73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7" y="76"/>
                        <a:pt x="17" y="76"/>
                        <a:pt x="17" y="77"/>
                      </a:cubicBezTo>
                      <a:cubicBezTo>
                        <a:pt x="17" y="77"/>
                        <a:pt x="17" y="77"/>
                        <a:pt x="17" y="77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4"/>
                        <a:pt x="50" y="74"/>
                        <a:pt x="50" y="73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765242" y="3331124"/>
                <a:ext cx="4157388" cy="320782"/>
                <a:chOff x="3765242" y="3331124"/>
                <a:chExt cx="4157388" cy="320782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 rot="5400000">
                  <a:off x="5683545" y="1412821"/>
                  <a:ext cx="320782" cy="4157388"/>
                </a:xfrm>
                <a:prstGeom prst="roundRect">
                  <a:avLst/>
                </a:prstGeom>
                <a:gradFill>
                  <a:gsLst>
                    <a:gs pos="0">
                      <a:sysClr val="window" lastClr="FFFFFF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52" name="组合 51"/>
                <p:cNvGrpSpPr/>
                <p:nvPr/>
              </p:nvGrpSpPr>
              <p:grpSpPr>
                <a:xfrm>
                  <a:off x="7641574" y="3369375"/>
                  <a:ext cx="187371" cy="206588"/>
                  <a:chOff x="1917700" y="530225"/>
                  <a:chExt cx="495300" cy="546100"/>
                </a:xfrm>
                <a:solidFill>
                  <a:srgbClr val="3A3A3A"/>
                </a:solidFill>
              </p:grpSpPr>
              <p:sp>
                <p:nvSpPr>
                  <p:cNvPr id="54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917700" y="530225"/>
                    <a:ext cx="495300" cy="546100"/>
                  </a:xfrm>
                  <a:custGeom>
                    <a:avLst/>
                    <a:gdLst>
                      <a:gd name="T0" fmla="*/ 160 w 176"/>
                      <a:gd name="T1" fmla="*/ 130 h 194"/>
                      <a:gd name="T2" fmla="*/ 176 w 176"/>
                      <a:gd name="T3" fmla="*/ 114 h 194"/>
                      <a:gd name="T4" fmla="*/ 160 w 176"/>
                      <a:gd name="T5" fmla="*/ 98 h 194"/>
                      <a:gd name="T6" fmla="*/ 152 w 176"/>
                      <a:gd name="T7" fmla="*/ 100 h 194"/>
                      <a:gd name="T8" fmla="*/ 90 w 176"/>
                      <a:gd name="T9" fmla="*/ 34 h 194"/>
                      <a:gd name="T10" fmla="*/ 91 w 176"/>
                      <a:gd name="T11" fmla="*/ 32 h 194"/>
                      <a:gd name="T12" fmla="*/ 91 w 176"/>
                      <a:gd name="T13" fmla="*/ 7 h 194"/>
                      <a:gd name="T14" fmla="*/ 66 w 176"/>
                      <a:gd name="T15" fmla="*/ 7 h 194"/>
                      <a:gd name="T16" fmla="*/ 51 w 176"/>
                      <a:gd name="T17" fmla="*/ 21 h 194"/>
                      <a:gd name="T18" fmla="*/ 34 w 176"/>
                      <a:gd name="T19" fmla="*/ 18 h 194"/>
                      <a:gd name="T20" fmla="*/ 1 w 176"/>
                      <a:gd name="T21" fmla="*/ 31 h 194"/>
                      <a:gd name="T22" fmla="*/ 1 w 176"/>
                      <a:gd name="T23" fmla="*/ 37 h 194"/>
                      <a:gd name="T24" fmla="*/ 61 w 176"/>
                      <a:gd name="T25" fmla="*/ 97 h 194"/>
                      <a:gd name="T26" fmla="*/ 64 w 176"/>
                      <a:gd name="T27" fmla="*/ 98 h 194"/>
                      <a:gd name="T28" fmla="*/ 67 w 176"/>
                      <a:gd name="T29" fmla="*/ 97 h 194"/>
                      <a:gd name="T30" fmla="*/ 77 w 176"/>
                      <a:gd name="T31" fmla="*/ 47 h 194"/>
                      <a:gd name="T32" fmla="*/ 84 w 176"/>
                      <a:gd name="T33" fmla="*/ 39 h 194"/>
                      <a:gd name="T34" fmla="*/ 146 w 176"/>
                      <a:gd name="T35" fmla="*/ 106 h 194"/>
                      <a:gd name="T36" fmla="*/ 144 w 176"/>
                      <a:gd name="T37" fmla="*/ 114 h 194"/>
                      <a:gd name="T38" fmla="*/ 146 w 176"/>
                      <a:gd name="T39" fmla="*/ 122 h 194"/>
                      <a:gd name="T40" fmla="*/ 126 w 176"/>
                      <a:gd name="T41" fmla="*/ 142 h 194"/>
                      <a:gd name="T42" fmla="*/ 112 w 176"/>
                      <a:gd name="T43" fmla="*/ 138 h 194"/>
                      <a:gd name="T44" fmla="*/ 88 w 176"/>
                      <a:gd name="T45" fmla="*/ 162 h 194"/>
                      <a:gd name="T46" fmla="*/ 52 w 176"/>
                      <a:gd name="T47" fmla="*/ 162 h 194"/>
                      <a:gd name="T48" fmla="*/ 32 w 176"/>
                      <a:gd name="T49" fmla="*/ 182 h 194"/>
                      <a:gd name="T50" fmla="*/ 32 w 176"/>
                      <a:gd name="T51" fmla="*/ 190 h 194"/>
                      <a:gd name="T52" fmla="*/ 36 w 176"/>
                      <a:gd name="T53" fmla="*/ 194 h 194"/>
                      <a:gd name="T54" fmla="*/ 156 w 176"/>
                      <a:gd name="T55" fmla="*/ 194 h 194"/>
                      <a:gd name="T56" fmla="*/ 160 w 176"/>
                      <a:gd name="T57" fmla="*/ 190 h 194"/>
                      <a:gd name="T58" fmla="*/ 160 w 176"/>
                      <a:gd name="T59" fmla="*/ 182 h 194"/>
                      <a:gd name="T60" fmla="*/ 140 w 176"/>
                      <a:gd name="T61" fmla="*/ 162 h 194"/>
                      <a:gd name="T62" fmla="*/ 136 w 176"/>
                      <a:gd name="T63" fmla="*/ 162 h 194"/>
                      <a:gd name="T64" fmla="*/ 132 w 176"/>
                      <a:gd name="T65" fmla="*/ 148 h 194"/>
                      <a:gd name="T66" fmla="*/ 152 w 176"/>
                      <a:gd name="T67" fmla="*/ 128 h 194"/>
                      <a:gd name="T68" fmla="*/ 160 w 176"/>
                      <a:gd name="T69" fmla="*/ 130 h 194"/>
                      <a:gd name="T70" fmla="*/ 55 w 176"/>
                      <a:gd name="T71" fmla="*/ 48 h 194"/>
                      <a:gd name="T72" fmla="*/ 52 w 176"/>
                      <a:gd name="T73" fmla="*/ 50 h 194"/>
                      <a:gd name="T74" fmla="*/ 50 w 176"/>
                      <a:gd name="T75" fmla="*/ 48 h 194"/>
                      <a:gd name="T76" fmla="*/ 31 w 176"/>
                      <a:gd name="T77" fmla="*/ 42 h 194"/>
                      <a:gd name="T78" fmla="*/ 27 w 176"/>
                      <a:gd name="T79" fmla="*/ 39 h 194"/>
                      <a:gd name="T80" fmla="*/ 30 w 176"/>
                      <a:gd name="T81" fmla="*/ 34 h 194"/>
                      <a:gd name="T82" fmla="*/ 34 w 176"/>
                      <a:gd name="T83" fmla="*/ 34 h 194"/>
                      <a:gd name="T84" fmla="*/ 55 w 176"/>
                      <a:gd name="T85" fmla="*/ 43 h 194"/>
                      <a:gd name="T86" fmla="*/ 55 w 176"/>
                      <a:gd name="T87" fmla="*/ 48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76" h="194">
                        <a:moveTo>
                          <a:pt x="160" y="130"/>
                        </a:moveTo>
                        <a:cubicBezTo>
                          <a:pt x="169" y="130"/>
                          <a:pt x="176" y="123"/>
                          <a:pt x="176" y="114"/>
                        </a:cubicBezTo>
                        <a:cubicBezTo>
                          <a:pt x="176" y="105"/>
                          <a:pt x="169" y="98"/>
                          <a:pt x="160" y="98"/>
                        </a:cubicBezTo>
                        <a:cubicBezTo>
                          <a:pt x="157" y="98"/>
                          <a:pt x="155" y="99"/>
                          <a:pt x="152" y="100"/>
                        </a:cubicBezTo>
                        <a:cubicBezTo>
                          <a:pt x="90" y="34"/>
                          <a:pt x="90" y="34"/>
                          <a:pt x="90" y="34"/>
                        </a:cubicBezTo>
                        <a:cubicBezTo>
                          <a:pt x="91" y="32"/>
                          <a:pt x="91" y="32"/>
                          <a:pt x="91" y="32"/>
                        </a:cubicBezTo>
                        <a:cubicBezTo>
                          <a:pt x="98" y="25"/>
                          <a:pt x="98" y="14"/>
                          <a:pt x="91" y="7"/>
                        </a:cubicBezTo>
                        <a:cubicBezTo>
                          <a:pt x="84" y="0"/>
                          <a:pt x="73" y="0"/>
                          <a:pt x="66" y="7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46" y="19"/>
                          <a:pt x="40" y="18"/>
                          <a:pt x="34" y="18"/>
                        </a:cubicBezTo>
                        <a:cubicBezTo>
                          <a:pt x="22" y="18"/>
                          <a:pt x="10" y="23"/>
                          <a:pt x="1" y="31"/>
                        </a:cubicBezTo>
                        <a:cubicBezTo>
                          <a:pt x="0" y="33"/>
                          <a:pt x="0" y="35"/>
                          <a:pt x="1" y="3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62" y="97"/>
                          <a:pt x="63" y="98"/>
                          <a:pt x="64" y="98"/>
                        </a:cubicBezTo>
                        <a:cubicBezTo>
                          <a:pt x="65" y="98"/>
                          <a:pt x="66" y="97"/>
                          <a:pt x="67" y="97"/>
                        </a:cubicBezTo>
                        <a:cubicBezTo>
                          <a:pt x="80" y="83"/>
                          <a:pt x="84" y="63"/>
                          <a:pt x="77" y="47"/>
                        </a:cubicBezTo>
                        <a:cubicBezTo>
                          <a:pt x="84" y="39"/>
                          <a:pt x="84" y="39"/>
                          <a:pt x="84" y="39"/>
                        </a:cubicBezTo>
                        <a:cubicBezTo>
                          <a:pt x="146" y="106"/>
                          <a:pt x="146" y="106"/>
                          <a:pt x="146" y="106"/>
                        </a:cubicBezTo>
                        <a:cubicBezTo>
                          <a:pt x="145" y="108"/>
                          <a:pt x="144" y="111"/>
                          <a:pt x="144" y="114"/>
                        </a:cubicBezTo>
                        <a:cubicBezTo>
                          <a:pt x="144" y="117"/>
                          <a:pt x="145" y="120"/>
                          <a:pt x="146" y="122"/>
                        </a:cubicBezTo>
                        <a:cubicBezTo>
                          <a:pt x="126" y="142"/>
                          <a:pt x="126" y="142"/>
                          <a:pt x="126" y="142"/>
                        </a:cubicBezTo>
                        <a:cubicBezTo>
                          <a:pt x="122" y="140"/>
                          <a:pt x="117" y="138"/>
                          <a:pt x="112" y="138"/>
                        </a:cubicBezTo>
                        <a:cubicBezTo>
                          <a:pt x="99" y="138"/>
                          <a:pt x="88" y="149"/>
                          <a:pt x="88" y="162"/>
                        </a:cubicBezTo>
                        <a:cubicBezTo>
                          <a:pt x="52" y="162"/>
                          <a:pt x="52" y="162"/>
                          <a:pt x="52" y="162"/>
                        </a:cubicBezTo>
                        <a:cubicBezTo>
                          <a:pt x="41" y="162"/>
                          <a:pt x="32" y="171"/>
                          <a:pt x="32" y="182"/>
                        </a:cubicBezTo>
                        <a:cubicBezTo>
                          <a:pt x="32" y="190"/>
                          <a:pt x="32" y="190"/>
                          <a:pt x="32" y="190"/>
                        </a:cubicBezTo>
                        <a:cubicBezTo>
                          <a:pt x="32" y="192"/>
                          <a:pt x="34" y="194"/>
                          <a:pt x="36" y="194"/>
                        </a:cubicBezTo>
                        <a:cubicBezTo>
                          <a:pt x="156" y="194"/>
                          <a:pt x="156" y="194"/>
                          <a:pt x="156" y="194"/>
                        </a:cubicBezTo>
                        <a:cubicBezTo>
                          <a:pt x="158" y="194"/>
                          <a:pt x="160" y="192"/>
                          <a:pt x="160" y="190"/>
                        </a:cubicBezTo>
                        <a:cubicBezTo>
                          <a:pt x="160" y="182"/>
                          <a:pt x="160" y="182"/>
                          <a:pt x="160" y="182"/>
                        </a:cubicBezTo>
                        <a:cubicBezTo>
                          <a:pt x="160" y="171"/>
                          <a:pt x="151" y="162"/>
                          <a:pt x="140" y="162"/>
                        </a:cubicBezTo>
                        <a:cubicBezTo>
                          <a:pt x="136" y="162"/>
                          <a:pt x="136" y="162"/>
                          <a:pt x="136" y="162"/>
                        </a:cubicBezTo>
                        <a:cubicBezTo>
                          <a:pt x="136" y="157"/>
                          <a:pt x="134" y="152"/>
                          <a:pt x="132" y="148"/>
                        </a:cubicBezTo>
                        <a:cubicBezTo>
                          <a:pt x="152" y="128"/>
                          <a:pt x="152" y="128"/>
                          <a:pt x="152" y="128"/>
                        </a:cubicBezTo>
                        <a:cubicBezTo>
                          <a:pt x="154" y="129"/>
                          <a:pt x="157" y="130"/>
                          <a:pt x="160" y="130"/>
                        </a:cubicBezTo>
                        <a:close/>
                        <a:moveTo>
                          <a:pt x="55" y="48"/>
                        </a:moveTo>
                        <a:cubicBezTo>
                          <a:pt x="55" y="49"/>
                          <a:pt x="53" y="50"/>
                          <a:pt x="52" y="50"/>
                        </a:cubicBezTo>
                        <a:cubicBezTo>
                          <a:pt x="51" y="50"/>
                          <a:pt x="50" y="49"/>
                          <a:pt x="50" y="48"/>
                        </a:cubicBezTo>
                        <a:cubicBezTo>
                          <a:pt x="45" y="43"/>
                          <a:pt x="38" y="41"/>
                          <a:pt x="31" y="42"/>
                        </a:cubicBezTo>
                        <a:cubicBezTo>
                          <a:pt x="29" y="42"/>
                          <a:pt x="27" y="41"/>
                          <a:pt x="27" y="39"/>
                        </a:cubicBezTo>
                        <a:cubicBezTo>
                          <a:pt x="26" y="36"/>
                          <a:pt x="28" y="34"/>
                          <a:pt x="30" y="34"/>
                        </a:cubicBezTo>
                        <a:cubicBezTo>
                          <a:pt x="31" y="34"/>
                          <a:pt x="33" y="34"/>
                          <a:pt x="34" y="34"/>
                        </a:cubicBezTo>
                        <a:cubicBezTo>
                          <a:pt x="42" y="34"/>
                          <a:pt x="50" y="37"/>
                          <a:pt x="55" y="43"/>
                        </a:cubicBezTo>
                        <a:cubicBezTo>
                          <a:pt x="57" y="44"/>
                          <a:pt x="57" y="47"/>
                          <a:pt x="55" y="48"/>
                        </a:cubicBezTo>
                        <a:close/>
                      </a:path>
                    </a:pathLst>
                  </a:custGeom>
                  <a:solidFill>
                    <a:srgbClr val="1C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19" tIns="45709" rIns="91419" bIns="45709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5" name="Freeform 24"/>
                  <p:cNvSpPr/>
                  <p:nvPr/>
                </p:nvSpPr>
                <p:spPr bwMode="auto">
                  <a:xfrm>
                    <a:off x="1935163" y="690563"/>
                    <a:ext cx="98425" cy="93663"/>
                  </a:xfrm>
                  <a:custGeom>
                    <a:avLst/>
                    <a:gdLst>
                      <a:gd name="T0" fmla="*/ 4 w 35"/>
                      <a:gd name="T1" fmla="*/ 0 h 33"/>
                      <a:gd name="T2" fmla="*/ 9 w 35"/>
                      <a:gd name="T3" fmla="*/ 26 h 33"/>
                      <a:gd name="T4" fmla="*/ 25 w 35"/>
                      <a:gd name="T5" fmla="*/ 33 h 33"/>
                      <a:gd name="T6" fmla="*/ 35 w 35"/>
                      <a:gd name="T7" fmla="*/ 31 h 33"/>
                      <a:gd name="T8" fmla="*/ 4 w 35"/>
                      <a:gd name="T9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33">
                        <a:moveTo>
                          <a:pt x="4" y="0"/>
                        </a:moveTo>
                        <a:cubicBezTo>
                          <a:pt x="0" y="9"/>
                          <a:pt x="2" y="19"/>
                          <a:pt x="9" y="26"/>
                        </a:cubicBezTo>
                        <a:cubicBezTo>
                          <a:pt x="13" y="31"/>
                          <a:pt x="19" y="33"/>
                          <a:pt x="25" y="33"/>
                        </a:cubicBezTo>
                        <a:cubicBezTo>
                          <a:pt x="28" y="33"/>
                          <a:pt x="32" y="32"/>
                          <a:pt x="35" y="31"/>
                        </a:cubicBez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19" tIns="45709" rIns="91419" bIns="45709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53" name="Freeform 163"/>
                <p:cNvSpPr>
                  <a:spLocks noEditPoints="1"/>
                </p:cNvSpPr>
                <p:nvPr/>
              </p:nvSpPr>
              <p:spPr bwMode="auto">
                <a:xfrm>
                  <a:off x="3884080" y="3381142"/>
                  <a:ext cx="261289" cy="168641"/>
                </a:xfrm>
                <a:custGeom>
                  <a:avLst/>
                  <a:gdLst>
                    <a:gd name="T0" fmla="*/ 72 w 116"/>
                    <a:gd name="T1" fmla="*/ 27 h 75"/>
                    <a:gd name="T2" fmla="*/ 69 w 116"/>
                    <a:gd name="T3" fmla="*/ 19 h 75"/>
                    <a:gd name="T4" fmla="*/ 65 w 116"/>
                    <a:gd name="T5" fmla="*/ 19 h 75"/>
                    <a:gd name="T6" fmla="*/ 46 w 116"/>
                    <a:gd name="T7" fmla="*/ 18 h 75"/>
                    <a:gd name="T8" fmla="*/ 46 w 116"/>
                    <a:gd name="T9" fmla="*/ 29 h 75"/>
                    <a:gd name="T10" fmla="*/ 79 w 116"/>
                    <a:gd name="T11" fmla="*/ 9 h 75"/>
                    <a:gd name="T12" fmla="*/ 72 w 116"/>
                    <a:gd name="T13" fmla="*/ 29 h 75"/>
                    <a:gd name="T14" fmla="*/ 8 w 116"/>
                    <a:gd name="T15" fmla="*/ 23 h 75"/>
                    <a:gd name="T16" fmla="*/ 29 w 116"/>
                    <a:gd name="T17" fmla="*/ 35 h 75"/>
                    <a:gd name="T18" fmla="*/ 18 w 116"/>
                    <a:gd name="T19" fmla="*/ 46 h 75"/>
                    <a:gd name="T20" fmla="*/ 11 w 116"/>
                    <a:gd name="T21" fmla="*/ 42 h 75"/>
                    <a:gd name="T22" fmla="*/ 25 w 116"/>
                    <a:gd name="T23" fmla="*/ 46 h 75"/>
                    <a:gd name="T24" fmla="*/ 4 w 116"/>
                    <a:gd name="T25" fmla="*/ 48 h 75"/>
                    <a:gd name="T26" fmla="*/ 3 w 116"/>
                    <a:gd name="T27" fmla="*/ 48 h 75"/>
                    <a:gd name="T28" fmla="*/ 0 w 116"/>
                    <a:gd name="T29" fmla="*/ 61 h 75"/>
                    <a:gd name="T30" fmla="*/ 2 w 116"/>
                    <a:gd name="T31" fmla="*/ 62 h 75"/>
                    <a:gd name="T32" fmla="*/ 26 w 116"/>
                    <a:gd name="T33" fmla="*/ 73 h 75"/>
                    <a:gd name="T34" fmla="*/ 28 w 116"/>
                    <a:gd name="T35" fmla="*/ 75 h 75"/>
                    <a:gd name="T36" fmla="*/ 92 w 116"/>
                    <a:gd name="T37" fmla="*/ 75 h 75"/>
                    <a:gd name="T38" fmla="*/ 93 w 116"/>
                    <a:gd name="T39" fmla="*/ 62 h 75"/>
                    <a:gd name="T40" fmla="*/ 116 w 116"/>
                    <a:gd name="T41" fmla="*/ 62 h 75"/>
                    <a:gd name="T42" fmla="*/ 116 w 116"/>
                    <a:gd name="T43" fmla="*/ 55 h 75"/>
                    <a:gd name="T44" fmla="*/ 113 w 116"/>
                    <a:gd name="T45" fmla="*/ 48 h 75"/>
                    <a:gd name="T46" fmla="*/ 105 w 116"/>
                    <a:gd name="T47" fmla="*/ 46 h 75"/>
                    <a:gd name="T48" fmla="*/ 98 w 116"/>
                    <a:gd name="T49" fmla="*/ 59 h 75"/>
                    <a:gd name="T50" fmla="*/ 91 w 116"/>
                    <a:gd name="T51" fmla="*/ 46 h 75"/>
                    <a:gd name="T52" fmla="*/ 72 w 116"/>
                    <a:gd name="T53" fmla="*/ 45 h 75"/>
                    <a:gd name="T54" fmla="*/ 69 w 116"/>
                    <a:gd name="T55" fmla="*/ 50 h 75"/>
                    <a:gd name="T56" fmla="*/ 64 w 116"/>
                    <a:gd name="T57" fmla="*/ 67 h 75"/>
                    <a:gd name="T58" fmla="*/ 64 w 116"/>
                    <a:gd name="T59" fmla="*/ 52 h 75"/>
                    <a:gd name="T60" fmla="*/ 60 w 116"/>
                    <a:gd name="T61" fmla="*/ 47 h 75"/>
                    <a:gd name="T62" fmla="*/ 56 w 116"/>
                    <a:gd name="T63" fmla="*/ 47 h 75"/>
                    <a:gd name="T64" fmla="*/ 57 w 116"/>
                    <a:gd name="T65" fmla="*/ 54 h 75"/>
                    <a:gd name="T66" fmla="*/ 49 w 116"/>
                    <a:gd name="T67" fmla="*/ 50 h 75"/>
                    <a:gd name="T68" fmla="*/ 47 w 116"/>
                    <a:gd name="T69" fmla="*/ 45 h 75"/>
                    <a:gd name="T70" fmla="*/ 33 w 116"/>
                    <a:gd name="T71" fmla="*/ 48 h 75"/>
                    <a:gd name="T72" fmla="*/ 87 w 116"/>
                    <a:gd name="T73" fmla="*/ 36 h 75"/>
                    <a:gd name="T74" fmla="*/ 109 w 116"/>
                    <a:gd name="T75" fmla="*/ 21 h 75"/>
                    <a:gd name="T76" fmla="*/ 106 w 116"/>
                    <a:gd name="T77" fmla="*/ 42 h 75"/>
                    <a:gd name="T78" fmla="*/ 98 w 116"/>
                    <a:gd name="T79" fmla="*/ 46 h 75"/>
                    <a:gd name="T80" fmla="*/ 87 w 116"/>
                    <a:gd name="T81" fmla="*/ 3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6" h="75">
                      <a:moveTo>
                        <a:pt x="72" y="29"/>
                      </a:moveTo>
                      <a:cubicBezTo>
                        <a:pt x="72" y="28"/>
                        <a:pt x="72" y="27"/>
                        <a:pt x="72" y="27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1" y="19"/>
                        <a:pt x="70" y="19"/>
                        <a:pt x="69" y="19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0" y="21"/>
                        <a:pt x="56" y="22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7"/>
                        <a:pt x="46" y="28"/>
                        <a:pt x="46" y="29"/>
                      </a:cubicBezTo>
                      <a:cubicBezTo>
                        <a:pt x="38" y="23"/>
                        <a:pt x="41" y="20"/>
                        <a:pt x="39" y="9"/>
                      </a:cubicBezTo>
                      <a:cubicBezTo>
                        <a:pt x="45" y="0"/>
                        <a:pt x="75" y="0"/>
                        <a:pt x="79" y="9"/>
                      </a:cubicBezTo>
                      <a:cubicBezTo>
                        <a:pt x="78" y="17"/>
                        <a:pt x="79" y="24"/>
                        <a:pt x="73" y="29"/>
                      </a:cubicBezTo>
                      <a:cubicBezTo>
                        <a:pt x="72" y="29"/>
                        <a:pt x="72" y="29"/>
                        <a:pt x="72" y="29"/>
                      </a:cubicBezTo>
                      <a:close/>
                      <a:moveTo>
                        <a:pt x="8" y="36"/>
                      </a:moveTo>
                      <a:cubicBezTo>
                        <a:pt x="7" y="30"/>
                        <a:pt x="7" y="27"/>
                        <a:pt x="8" y="23"/>
                      </a:cubicBezTo>
                      <a:cubicBezTo>
                        <a:pt x="18" y="25"/>
                        <a:pt x="20" y="16"/>
                        <a:pt x="29" y="23"/>
                      </a:cubicBezTo>
                      <a:cubicBezTo>
                        <a:pt x="30" y="27"/>
                        <a:pt x="30" y="32"/>
                        <a:pt x="29" y="35"/>
                      </a:cubicBezTo>
                      <a:cubicBezTo>
                        <a:pt x="29" y="38"/>
                        <a:pt x="28" y="40"/>
                        <a:pt x="26" y="42"/>
                      </a:cubicBezTo>
                      <a:cubicBezTo>
                        <a:pt x="24" y="44"/>
                        <a:pt x="21" y="46"/>
                        <a:pt x="18" y="46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5" y="46"/>
                        <a:pt x="13" y="44"/>
                        <a:pt x="11" y="42"/>
                      </a:cubicBezTo>
                      <a:cubicBezTo>
                        <a:pt x="9" y="40"/>
                        <a:pt x="8" y="38"/>
                        <a:pt x="8" y="36"/>
                      </a:cubicBezTo>
                      <a:close/>
                      <a:moveTo>
                        <a:pt x="25" y="46"/>
                      </a:moveTo>
                      <a:cubicBezTo>
                        <a:pt x="22" y="52"/>
                        <a:pt x="14" y="52"/>
                        <a:pt x="12" y="46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2" y="50"/>
                        <a:pt x="1" y="51"/>
                        <a:pt x="0" y="54"/>
                      </a:cubicBezTo>
                      <a:cubicBezTo>
                        <a:pt x="0" y="56"/>
                        <a:pt x="0" y="58"/>
                        <a:pt x="0" y="61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25" y="65"/>
                        <a:pt x="26" y="69"/>
                        <a:pt x="26" y="73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92" y="75"/>
                        <a:pt x="92" y="75"/>
                        <a:pt x="92" y="75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3" y="69"/>
                        <a:pt x="93" y="66"/>
                        <a:pt x="93" y="62"/>
                      </a:cubicBez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16" y="62"/>
                        <a:pt x="116" y="62"/>
                        <a:pt x="116" y="62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59"/>
                        <a:pt x="116" y="57"/>
                        <a:pt x="116" y="55"/>
                      </a:cubicBezTo>
                      <a:cubicBezTo>
                        <a:pt x="116" y="52"/>
                        <a:pt x="115" y="50"/>
                        <a:pt x="114" y="49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05" y="46"/>
                        <a:pt x="105" y="46"/>
                        <a:pt x="105" y="46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98" y="59"/>
                        <a:pt x="98" y="59"/>
                        <a:pt x="98" y="59"/>
                      </a:cubicBezTo>
                      <a:cubicBezTo>
                        <a:pt x="93" y="47"/>
                        <a:pt x="93" y="47"/>
                        <a:pt x="93" y="47"/>
                      </a:cubicBezTo>
                      <a:cubicBezTo>
                        <a:pt x="91" y="46"/>
                        <a:pt x="91" y="46"/>
                        <a:pt x="91" y="46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69" y="50"/>
                        <a:pt x="69" y="50"/>
                        <a:pt x="69" y="50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59" y="47"/>
                        <a:pt x="59" y="47"/>
                        <a:pt x="59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52"/>
                        <a:pt x="55" y="52"/>
                        <a:pt x="55" y="52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4" y="67"/>
                        <a:pt x="54" y="67"/>
                        <a:pt x="54" y="67"/>
                      </a:cubicBezTo>
                      <a:cubicBezTo>
                        <a:pt x="49" y="50"/>
                        <a:pt x="49" y="50"/>
                        <a:pt x="49" y="50"/>
                      </a:cubicBezTo>
                      <a:cubicBezTo>
                        <a:pt x="49" y="47"/>
                        <a:pt x="49" y="47"/>
                        <a:pt x="49" y="47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lose/>
                      <a:moveTo>
                        <a:pt x="87" y="36"/>
                      </a:moveTo>
                      <a:cubicBezTo>
                        <a:pt x="87" y="30"/>
                        <a:pt x="86" y="25"/>
                        <a:pt x="87" y="21"/>
                      </a:cubicBezTo>
                      <a:cubicBezTo>
                        <a:pt x="91" y="18"/>
                        <a:pt x="106" y="18"/>
                        <a:pt x="109" y="21"/>
                      </a:cubicBezTo>
                      <a:cubicBezTo>
                        <a:pt x="109" y="26"/>
                        <a:pt x="109" y="32"/>
                        <a:pt x="109" y="35"/>
                      </a:cubicBezTo>
                      <a:cubicBezTo>
                        <a:pt x="108" y="38"/>
                        <a:pt x="107" y="40"/>
                        <a:pt x="106" y="42"/>
                      </a:cubicBezTo>
                      <a:cubicBezTo>
                        <a:pt x="104" y="44"/>
                        <a:pt x="101" y="46"/>
                        <a:pt x="98" y="46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5" y="46"/>
                        <a:pt x="92" y="44"/>
                        <a:pt x="90" y="42"/>
                      </a:cubicBezTo>
                      <a:cubicBezTo>
                        <a:pt x="89" y="40"/>
                        <a:pt x="88" y="38"/>
                        <a:pt x="87" y="36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3" name="任意多边形 22"/>
            <p:cNvSpPr/>
            <p:nvPr/>
          </p:nvSpPr>
          <p:spPr>
            <a:xfrm rot="2700000">
              <a:off x="9132" y="3082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8900000" flipH="1">
              <a:off x="4974" y="3082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00000" flipV="1">
              <a:off x="9132" y="7061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010" y="3984"/>
              <a:ext cx="2394" cy="2394"/>
              <a:chOff x="5022688" y="2653974"/>
              <a:chExt cx="1672849" cy="167284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5022688" y="2653974"/>
                <a:ext cx="1672849" cy="1672849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41000">
                    <a:srgbClr val="F8F8F8"/>
                  </a:gs>
                  <a:gs pos="65000">
                    <a:srgbClr val="E7E7E7"/>
                  </a:gs>
                </a:gsLst>
                <a:path path="circle">
                  <a:fillToRect t="100000" r="10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h="101600" prst="angle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103632" y="2734919"/>
                <a:ext cx="1510960" cy="15109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41000">
                    <a:srgbClr val="F8F8F8"/>
                  </a:gs>
                  <a:gs pos="65000">
                    <a:srgbClr val="DBDBDB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直角三角形 29"/>
            <p:cNvSpPr/>
            <p:nvPr/>
          </p:nvSpPr>
          <p:spPr>
            <a:xfrm rot="2700000">
              <a:off x="7226" y="6609"/>
              <a:ext cx="379" cy="379"/>
            </a:xfrm>
            <a:prstGeom prst="rtTriangl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 rot="18900000" flipH="1">
              <a:off x="6750" y="3299"/>
              <a:ext cx="379" cy="379"/>
            </a:xfrm>
            <a:prstGeom prst="rtTriangl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01600" dist="50800" sx="91000" sy="91000" algn="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rot="8100000">
              <a:off x="5396" y="5242"/>
              <a:ext cx="379" cy="379"/>
            </a:xfrm>
            <a:prstGeom prst="rtTriangl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14300" dist="25400" dir="16200000" sx="97000" sy="97000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2700000" flipH="1" flipV="1">
              <a:off x="4974" y="7061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直角三角形 37"/>
            <p:cNvSpPr/>
            <p:nvPr/>
          </p:nvSpPr>
          <p:spPr>
            <a:xfrm rot="18900000">
              <a:off x="8678" y="4757"/>
              <a:ext cx="379" cy="379"/>
            </a:xfrm>
            <a:prstGeom prst="rtTriangl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7" name="文本框 1"/>
          <p:cNvSpPr txBox="1"/>
          <p:nvPr/>
        </p:nvSpPr>
        <p:spPr>
          <a:xfrm>
            <a:off x="651090" y="110360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6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194889" y="308273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6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194888" y="273923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315894" y="268098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194889" y="4564147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194888" y="4220651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315894" y="4162405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61926" y="3082730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61925" y="2739234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282931" y="2680988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61926" y="4564147"/>
            <a:ext cx="2733247" cy="97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</a:t>
            </a:r>
            <a:r>
              <a:rPr lang="en-US" altLang="zh-CN" sz="1200" dirty="0" smtClean="0"/>
              <a:t>.</a:t>
            </a:r>
            <a:r>
              <a:rPr lang="en-US" altLang="zh-CN" sz="12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200" dirty="0"/>
          </a:p>
        </p:txBody>
      </p:sp>
      <p:sp>
        <p:nvSpPr>
          <p:cNvPr id="7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61925" y="4220651"/>
            <a:ext cx="2896928" cy="75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1C50A2"/>
                </a:solidFill>
              </a:rPr>
              <a:t>Text here</a:t>
            </a:r>
            <a:endParaRPr lang="zh-CN" altLang="en-US" sz="2000" b="1" dirty="0">
              <a:solidFill>
                <a:srgbClr val="1C50A2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282931" y="4162405"/>
            <a:ext cx="598655" cy="36000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6" t="17690" r="16869" b="17899"/>
          <a:stretch>
            <a:fillRect/>
          </a:stretch>
        </p:blipFill>
        <p:spPr>
          <a:xfrm>
            <a:off x="-44739" y="-40955"/>
            <a:ext cx="485966" cy="1044565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6372" r="20036" b="16915"/>
          <a:stretch/>
        </p:blipFill>
        <p:spPr>
          <a:xfrm>
            <a:off x="10850205" y="5016414"/>
            <a:ext cx="1391074" cy="1882541"/>
          </a:xfrm>
          <a:prstGeom prst="rect">
            <a:avLst/>
          </a:prstGeom>
        </p:spPr>
      </p:pic>
      <p:sp>
        <p:nvSpPr>
          <p:cNvPr id="116" name="Freeform 126"/>
          <p:cNvSpPr>
            <a:spLocks noChangeAspect="1" noEditPoints="1"/>
          </p:cNvSpPr>
          <p:nvPr/>
        </p:nvSpPr>
        <p:spPr bwMode="auto">
          <a:xfrm>
            <a:off x="581888" y="60057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矩形 116"/>
          <p:cNvSpPr>
            <a:spLocks noChangeArrowheads="1"/>
          </p:cNvSpPr>
          <p:nvPr/>
        </p:nvSpPr>
        <p:spPr bwMode="auto">
          <a:xfrm>
            <a:off x="996744" y="560583"/>
            <a:ext cx="2035195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defTabSz="342900">
              <a:spcBef>
                <a:spcPct val="0"/>
              </a:spcBef>
              <a:buNone/>
              <a:defRPr/>
            </a:pPr>
            <a:r>
              <a:rPr lang="en-US" altLang="zh-CN" sz="1800" b="1" dirty="0">
                <a:solidFill>
                  <a:srgbClr val="1D50A2"/>
                </a:solidFill>
              </a:rPr>
              <a:t>LOREM </a:t>
            </a:r>
            <a:r>
              <a:rPr lang="en-US" altLang="zh-CN" sz="1800" b="1" dirty="0" smtClean="0"/>
              <a:t>IPSUM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004113" y="777467"/>
            <a:ext cx="18517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000" dirty="0" smtClean="0"/>
              <a:t>LOREM IPSUM DOLOR SIT AMET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1272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de0ab-3dad-4098-896f-7ce913f98de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4790</Words>
  <Application>Microsoft Office PowerPoint</Application>
  <PresentationFormat>宽屏</PresentationFormat>
  <Paragraphs>389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Agency FB</vt:lpstr>
      <vt:lpstr>Arial Unicode MS</vt:lpstr>
      <vt:lpstr>Gill Sans</vt:lpstr>
      <vt:lpstr>ＭＳ Ｐゴシック</vt:lpstr>
      <vt:lpstr>ＭＳ Ｐゴシック</vt:lpstr>
      <vt:lpstr>Open Sans</vt:lpstr>
      <vt:lpstr>浪漫雅圆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 T 模板网</cp:keywords>
  <dc:description>www.5 1ppt moban.com</dc:description>
  <cp:lastModifiedBy>YANGs</cp:lastModifiedBy>
  <cp:revision>8</cp:revision>
  <dcterms:created xsi:type="dcterms:W3CDTF">2019-05-24T01:19:31Z</dcterms:created>
  <dcterms:modified xsi:type="dcterms:W3CDTF">2020-07-26T08:52:21Z</dcterms:modified>
</cp:coreProperties>
</file>