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68" r:id="rId15"/>
    <p:sldId id="271" r:id="rId16"/>
    <p:sldId id="272" r:id="rId17"/>
    <p:sldId id="273" r:id="rId18"/>
    <p:sldId id="274" r:id="rId19"/>
    <p:sldId id="257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63" userDrawn="1">
          <p15:clr>
            <a:srgbClr val="A4A3A4"/>
          </p15:clr>
        </p15:guide>
        <p15:guide id="2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93CA"/>
    <a:srgbClr val="55B2E1"/>
    <a:srgbClr val="80C5E8"/>
    <a:srgbClr val="1A6A92"/>
    <a:srgbClr val="165878"/>
    <a:srgbClr val="11455F"/>
    <a:srgbClr val="134B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19" y="53"/>
      </p:cViewPr>
      <p:guideLst>
        <p:guide orient="horz" pos="2863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季度1</c:v>
                </c:pt>
                <c:pt idx="1">
                  <c:v>季度2</c:v>
                </c:pt>
                <c:pt idx="2">
                  <c:v>季度3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D0B-4BD2-BC62-9DF37758BB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季度1</c:v>
                </c:pt>
                <c:pt idx="1">
                  <c:v>季度2</c:v>
                </c:pt>
                <c:pt idx="2">
                  <c:v>季度3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D0B-4BD2-BC62-9DF37758BB2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季度1</c:v>
                </c:pt>
                <c:pt idx="1">
                  <c:v>季度2</c:v>
                </c:pt>
                <c:pt idx="2">
                  <c:v>季度3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D0B-4BD2-BC62-9DF37758BB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714763440"/>
        <c:axId val="-1714766160"/>
      </c:barChart>
      <c:catAx>
        <c:axId val="-1714763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1714766160"/>
        <c:crosses val="autoZero"/>
        <c:auto val="1"/>
        <c:lblAlgn val="ctr"/>
        <c:lblOffset val="100"/>
        <c:noMultiLvlLbl val="0"/>
      </c:catAx>
      <c:valAx>
        <c:axId val="-1714766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714763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597C8-E887-4AE4-8CBC-247E3253C1A5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75257-FE8B-4A89-92A6-83FF5F141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623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75257-FE8B-4A89-92A6-83FF5F141FE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596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F75257-FE8B-4A89-92A6-83FF5F141F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790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75257-FE8B-4A89-92A6-83FF5F141FE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513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75257-FE8B-4A89-92A6-83FF5F141FE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563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75257-FE8B-4A89-92A6-83FF5F141FE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215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75257-FE8B-4A89-92A6-83FF5F141FE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219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75257-FE8B-4A89-92A6-83FF5F141FE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855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75257-FE8B-4A89-92A6-83FF5F141FE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659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F75257-FE8B-4A89-92A6-83FF5F141F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603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75257-FE8B-4A89-92A6-83FF5F141FE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037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F75257-FE8B-4A89-92A6-83FF5F141F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1264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D37E15-19E0-4FCD-AC2F-B87A273824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DF7DC9C-964B-4781-9586-336361F7C7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610ACFC-3A31-4183-937C-B8873DCAC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6DCA4EA-9EBA-4237-9F85-A0562FA81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B932C5-57A6-465A-A133-E23A16061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006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93E25B-9FCE-402B-8F58-16A6D57CD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E310BF5-0928-432D-9B34-5F77CF1EFE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5CA98AA-3076-44D4-9246-6143E3E5E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01E0E37-907E-4173-8FA5-991A82782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796691-F1B1-4C0F-8EB7-6095117E2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235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218D62D-636D-417B-8410-509AEC556F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9ACB89B-BA4B-4597-A243-44411303A2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379485-0DD1-4964-BFE9-47C3758D3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E6DB601-4E40-437E-B59F-DE8A3CEF0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8268F43-E7D9-44BC-9199-6F1FA3086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4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C2203D-6C36-474E-9CA5-D548AB052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351F24-85DD-4C4D-B5A1-7E29937B18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4383BAD-F1BB-4066-A44D-D23027211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925772-DC5E-4A9D-8A79-303874BE7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32B800A-8809-4B33-BDB3-D5EA1FB56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9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D42981-D3A2-4931-B0C5-B9A2D9D32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6556BA1-066B-4EEE-B011-0A636DF32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8A62B5-0657-4F88-BC91-941C08E57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2E553F9-493E-46F9-80E4-C40F7A043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515E682-DD64-484A-9E53-963C0EC21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530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83CA47-2010-4B26-A9B3-A1A1440B1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11CF31A-C7F1-43B3-8EBB-75DB87005D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D6DF578-A54D-4665-A125-FC699C4052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0F340C3-7F88-4E34-847F-803D3C002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C64AE9F-4D75-4E93-8C35-F13F89413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FB7ADC5-5248-44C6-8AE1-AF300FB16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219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0874F6-F2DB-4CCB-A7E0-00FC58C18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1F1A58-12A4-4517-8D5D-1D0C61DD7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1A87B1A-AF2F-49DF-B159-4B59ECD4D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B44566-985A-4125-9972-8379A4562F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3B5463D-86E5-4934-BF35-FA85EE780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5B52C12-3043-4BF2-9E50-E6B306C7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33722DF-A7C8-41D8-9ECE-703F9DE13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E642BA-E72D-4694-AD16-E0605F584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705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74D4C6-B36A-489D-987F-DA37132F4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6F74A82-0F8C-49B9-969F-50B4F8DB3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D04DAE0-3E86-475F-A83E-5D5B3E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8F56F1E-BF5A-44D7-A903-3247FA517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59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0BD024A-BE41-4920-84D0-153C5EC86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10291F3-72A0-428B-A0F8-0EF666D70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F647EAF-D6A0-429C-BCBC-F39110C04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108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C124CA-7FDD-442B-BB7C-80DEF0FA9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20805A4-D61B-4A3A-BC99-97C57DC9A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EB28D95-148E-480B-AE41-F42C21036B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67341CA-4B77-45FA-8B78-E930A57BF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31394D0-E841-429F-8AF4-186D5637D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EE5C428-9E46-4C8E-BC6B-0320A72B9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90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41ADC4-4E93-447E-B061-1776DA85B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5D8CAFF-27A7-4C07-A0FD-E32133AB9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9B7740C-2E56-41A0-8741-ECE0988AE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24899A0-0F93-43C0-B1AF-4F83B0B0D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A352746-5148-4D34-A933-89ACBB9FD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31FEBB2-791B-4A0E-99D0-F4AA1745B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732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CD51D6B-D2C2-42F0-AF0B-BF889FD10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1E79990-13E7-4168-A4FA-3A401EF2E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81BB5A5-409C-4039-A080-A64E39D920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F63CD-AA54-4280-91E4-E9BE6B1E80C3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1740C3D-11C5-4778-AAC8-12D6767AAB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F6C31A-6FBD-41F3-866D-6A45BB8EAE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53732-4B37-423B-B6E3-124C55CEA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017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1.xml"/><Relationship Id="rId1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audio" Target="../media/media1.mp3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6" Type="http://schemas.openxmlformats.org/officeDocument/2006/relationships/tags" Target="../tags/tag14.xml"/><Relationship Id="rId20" Type="http://schemas.openxmlformats.org/officeDocument/2006/relationships/image" Target="../media/image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microsoft.com/office/2007/relationships/media" Target="../media/media1.mp3"/><Relationship Id="rId5" Type="http://schemas.openxmlformats.org/officeDocument/2006/relationships/tags" Target="../tags/tag5.xml"/><Relationship Id="rId15" Type="http://schemas.openxmlformats.org/officeDocument/2006/relationships/tags" Target="../tags/tag13.xml"/><Relationship Id="rId10" Type="http://schemas.openxmlformats.org/officeDocument/2006/relationships/tags" Target="../tags/tag10.xml"/><Relationship Id="rId19" Type="http://schemas.openxmlformats.org/officeDocument/2006/relationships/image" Target="../media/image1.jpe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-图片 8">
            <a:extLst>
              <a:ext uri="{FF2B5EF4-FFF2-40B4-BE49-F238E27FC236}">
                <a16:creationId xmlns:a16="http://schemas.microsoft.com/office/drawing/2014/main" xmlns="" id="{E8A19373-E6B3-4489-99CA-E59868D2746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" b="200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PA-矩形 12">
            <a:extLst>
              <a:ext uri="{FF2B5EF4-FFF2-40B4-BE49-F238E27FC236}">
                <a16:creationId xmlns:a16="http://schemas.microsoft.com/office/drawing/2014/main" xmlns="" id="{B80F6C12-BA0C-4E03-999F-6A3B033B6C1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FCCD9853-88DD-4AA0-B9DD-80AAD31ABF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52651" y="2638335"/>
            <a:ext cx="81457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165878"/>
                </a:solidFill>
              </a:rPr>
              <a:t>简约实用答辩工作汇报</a:t>
            </a:r>
          </a:p>
        </p:txBody>
      </p:sp>
      <p:sp>
        <p:nvSpPr>
          <p:cNvPr id="11" name="PA-矩形 10">
            <a:extLst>
              <a:ext uri="{FF2B5EF4-FFF2-40B4-BE49-F238E27FC236}">
                <a16:creationId xmlns:a16="http://schemas.microsoft.com/office/drawing/2014/main" xmlns="" id="{B1C44EDE-4EA2-479F-ACBB-D91EC150BAF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177791" y="4405758"/>
            <a:ext cx="1836420" cy="61020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BAD28E71-E830-447E-9652-D0B1D529B45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413198" y="5821758"/>
            <a:ext cx="5365603" cy="369332"/>
            <a:chOff x="3413198" y="5821758"/>
            <a:chExt cx="5365603" cy="369332"/>
          </a:xfrm>
        </p:grpSpPr>
        <p:cxnSp>
          <p:nvCxnSpPr>
            <p:cNvPr id="22" name="PA-直接连接符 21">
              <a:extLst>
                <a:ext uri="{FF2B5EF4-FFF2-40B4-BE49-F238E27FC236}">
                  <a16:creationId xmlns:a16="http://schemas.microsoft.com/office/drawing/2014/main" xmlns="" id="{D9CC8A47-D2E4-44F7-947E-F120E3D05707}"/>
                </a:ext>
              </a:extLst>
            </p:cNvPr>
            <p:cNvCxnSpPr>
              <a:cxnSpLocks/>
            </p:cNvCxnSpPr>
            <p:nvPr>
              <p:custDataLst>
                <p:tags r:id="rId14"/>
              </p:custDataLst>
            </p:nvPr>
          </p:nvCxnSpPr>
          <p:spPr>
            <a:xfrm>
              <a:off x="3413198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>
                      <a:alpha val="0"/>
                    </a:srgbClr>
                  </a:gs>
                  <a:gs pos="100000">
                    <a:srgbClr val="165878"/>
                  </a:gs>
                </a:gsLst>
                <a:lin ang="0" scaled="0"/>
              </a:gradFill>
              <a:bevel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PA-直接连接符 22">
              <a:extLst>
                <a:ext uri="{FF2B5EF4-FFF2-40B4-BE49-F238E27FC236}">
                  <a16:creationId xmlns:a16="http://schemas.microsoft.com/office/drawing/2014/main" xmlns="" id="{C2B70E57-6B94-4523-AEF7-CD2326DAB7FA}"/>
                </a:ext>
              </a:extLst>
            </p:cNvPr>
            <p:cNvCxnSpPr>
              <a:cxnSpLocks/>
            </p:cNvCxnSpPr>
            <p:nvPr>
              <p:custDataLst>
                <p:tags r:id="rId15"/>
              </p:custDataLst>
            </p:nvPr>
          </p:nvCxnSpPr>
          <p:spPr>
            <a:xfrm>
              <a:off x="6809602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PA-文本框 20">
              <a:extLst>
                <a:ext uri="{FF2B5EF4-FFF2-40B4-BE49-F238E27FC236}">
                  <a16:creationId xmlns:a16="http://schemas.microsoft.com/office/drawing/2014/main" xmlns="" id="{80016BF0-52F9-4470-B369-623CF538931F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5372113" y="5821758"/>
              <a:ext cx="1447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杰海</a:t>
              </a:r>
              <a:r>
                <a:rPr lang="en-US" altLang="zh-CN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Design</a:t>
              </a:r>
              <a:endParaRPr lang="zh-CN" altLang="en-US" dirty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5" name="PA-文本框 24">
            <a:extLst>
              <a:ext uri="{FF2B5EF4-FFF2-40B4-BE49-F238E27FC236}">
                <a16:creationId xmlns:a16="http://schemas.microsoft.com/office/drawing/2014/main" xmlns="" id="{A6F07FE4-6B36-41A5-90DD-689E552F25A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899661" y="4647718"/>
            <a:ext cx="2392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165878"/>
                </a:solidFill>
              </a:rPr>
              <a:t>汇报人：杰海</a:t>
            </a:r>
            <a:r>
              <a:rPr lang="en-US" altLang="zh-CN" dirty="0">
                <a:solidFill>
                  <a:srgbClr val="165878"/>
                </a:solidFill>
              </a:rPr>
              <a:t>Design</a:t>
            </a:r>
            <a:endParaRPr lang="zh-CN" altLang="en-US" dirty="0">
              <a:solidFill>
                <a:srgbClr val="165878"/>
              </a:solidFill>
            </a:endParaRPr>
          </a:p>
        </p:txBody>
      </p:sp>
      <p:sp>
        <p:nvSpPr>
          <p:cNvPr id="26" name="PA-文本框 25">
            <a:extLst>
              <a:ext uri="{FF2B5EF4-FFF2-40B4-BE49-F238E27FC236}">
                <a16:creationId xmlns:a16="http://schemas.microsoft.com/office/drawing/2014/main" xmlns="" id="{5A33AE09-3DD2-467A-85A1-EF4FD6523D2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476500" y="3653998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amet, consectetuer adipiscing elit. Maecenas porttitor congue massa. Fusce posuere, magna sed pulvinar </a:t>
            </a:r>
            <a:r>
              <a:rPr lang="en-US" altLang="zh-CN" sz="1400" dirty="0" err="1"/>
              <a:t>ultricies</a:t>
            </a:r>
            <a:r>
              <a:rPr lang="en-US" altLang="zh-CN" sz="1400" dirty="0"/>
              <a:t>.</a:t>
            </a:r>
          </a:p>
        </p:txBody>
      </p:sp>
      <p:sp>
        <p:nvSpPr>
          <p:cNvPr id="28" name="PA-矩形 27">
            <a:extLst>
              <a:ext uri="{FF2B5EF4-FFF2-40B4-BE49-F238E27FC236}">
                <a16:creationId xmlns:a16="http://schemas.microsoft.com/office/drawing/2014/main" xmlns="" id="{6DF88358-5AEE-464C-9E3A-B3292BC8AAD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2676013">
            <a:off x="5445805" y="996192"/>
            <a:ext cx="1288200" cy="1288200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PA-文本框 28">
            <a:extLst>
              <a:ext uri="{FF2B5EF4-FFF2-40B4-BE49-F238E27FC236}">
                <a16:creationId xmlns:a16="http://schemas.microsoft.com/office/drawing/2014/main" xmlns="" id="{808D560E-D5E1-4E19-8C82-9ECEE8F6C3F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402439" y="1378682"/>
            <a:ext cx="13871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</a:rPr>
              <a:t>2020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6" name="PA-形状 4755">
            <a:extLst>
              <a:ext uri="{FF2B5EF4-FFF2-40B4-BE49-F238E27FC236}">
                <a16:creationId xmlns:a16="http://schemas.microsoft.com/office/drawing/2014/main" xmlns="" id="{9499DC80-F2ED-408B-8065-100A83A1FB2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981768" y="5305143"/>
            <a:ext cx="228464" cy="2285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90" y="15799"/>
                </a:moveTo>
                <a:lnTo>
                  <a:pt x="116990" y="15799"/>
                </a:lnTo>
                <a:cubicBezTo>
                  <a:pt x="74482" y="58307"/>
                  <a:pt x="74482" y="58307"/>
                  <a:pt x="74482" y="58307"/>
                </a:cubicBezTo>
                <a:cubicBezTo>
                  <a:pt x="116990" y="101191"/>
                  <a:pt x="116990" y="101191"/>
                  <a:pt x="116990" y="101191"/>
                </a:cubicBezTo>
                <a:cubicBezTo>
                  <a:pt x="119623" y="103824"/>
                  <a:pt x="119623" y="106457"/>
                  <a:pt x="119623" y="109090"/>
                </a:cubicBezTo>
                <a:cubicBezTo>
                  <a:pt x="119623" y="114357"/>
                  <a:pt x="116990" y="119623"/>
                  <a:pt x="108714" y="119623"/>
                </a:cubicBezTo>
                <a:cubicBezTo>
                  <a:pt x="106081" y="119623"/>
                  <a:pt x="103448" y="119623"/>
                  <a:pt x="103448" y="116990"/>
                </a:cubicBezTo>
                <a:cubicBezTo>
                  <a:pt x="60940" y="74482"/>
                  <a:pt x="60940" y="74482"/>
                  <a:pt x="60940" y="74482"/>
                </a:cubicBezTo>
                <a:cubicBezTo>
                  <a:pt x="18432" y="116990"/>
                  <a:pt x="18432" y="116990"/>
                  <a:pt x="18432" y="116990"/>
                </a:cubicBezTo>
                <a:cubicBezTo>
                  <a:pt x="15799" y="119623"/>
                  <a:pt x="13166" y="119623"/>
                  <a:pt x="10532" y="119623"/>
                </a:cubicBezTo>
                <a:cubicBezTo>
                  <a:pt x="5266" y="119623"/>
                  <a:pt x="0" y="114357"/>
                  <a:pt x="0" y="109090"/>
                </a:cubicBezTo>
                <a:cubicBezTo>
                  <a:pt x="0" y="106457"/>
                  <a:pt x="0" y="103824"/>
                  <a:pt x="2633" y="101191"/>
                </a:cubicBezTo>
                <a:cubicBezTo>
                  <a:pt x="45141" y="58307"/>
                  <a:pt x="45141" y="58307"/>
                  <a:pt x="45141" y="58307"/>
                </a:cubicBezTo>
                <a:cubicBezTo>
                  <a:pt x="2633" y="15799"/>
                  <a:pt x="2633" y="15799"/>
                  <a:pt x="2633" y="15799"/>
                </a:cubicBezTo>
                <a:cubicBezTo>
                  <a:pt x="0" y="15799"/>
                  <a:pt x="0" y="13166"/>
                  <a:pt x="0" y="10532"/>
                </a:cubicBezTo>
                <a:cubicBezTo>
                  <a:pt x="0" y="2633"/>
                  <a:pt x="5266" y="0"/>
                  <a:pt x="10532" y="0"/>
                </a:cubicBezTo>
                <a:cubicBezTo>
                  <a:pt x="13166" y="0"/>
                  <a:pt x="15799" y="0"/>
                  <a:pt x="18432" y="2633"/>
                </a:cubicBezTo>
                <a:cubicBezTo>
                  <a:pt x="60940" y="45141"/>
                  <a:pt x="60940" y="45141"/>
                  <a:pt x="60940" y="45141"/>
                </a:cubicBezTo>
                <a:cubicBezTo>
                  <a:pt x="103448" y="2633"/>
                  <a:pt x="103448" y="2633"/>
                  <a:pt x="103448" y="2633"/>
                </a:cubicBezTo>
                <a:cubicBezTo>
                  <a:pt x="103448" y="0"/>
                  <a:pt x="106081" y="0"/>
                  <a:pt x="108714" y="0"/>
                </a:cubicBezTo>
                <a:cubicBezTo>
                  <a:pt x="116990" y="0"/>
                  <a:pt x="119623" y="2633"/>
                  <a:pt x="119623" y="10532"/>
                </a:cubicBezTo>
                <a:cubicBezTo>
                  <a:pt x="119623" y="13166"/>
                  <a:pt x="119623" y="15799"/>
                  <a:pt x="116990" y="15799"/>
                </a:cubicBezTo>
              </a:path>
            </a:pathLst>
          </a:custGeom>
          <a:solidFill>
            <a:srgbClr val="134B67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" name="PA-Good Time (陈西设计之家-音乐）">
            <a:hlinkClick r:id="" action="ppaction://media"/>
            <a:extLst>
              <a:ext uri="{FF2B5EF4-FFF2-40B4-BE49-F238E27FC236}">
                <a16:creationId xmlns:a16="http://schemas.microsoft.com/office/drawing/2014/main" xmlns="" id="{E00B02F4-1429-496C-A2AF-D40C380A5BE5}"/>
              </a:ext>
            </a:extLst>
          </p:cNvPr>
          <p:cNvPicPr>
            <a:picLocks noChangeAspect="1"/>
          </p:cNvPicPr>
          <p:nvPr>
            <a:audioFile r:link="rId12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609600" y="-15462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0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:dissolve/>
      </p:transition>
    </mc:Choice>
    <mc:Fallback xmlns="">
      <p:transition spd="slow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455C7753-48B0-4811-8458-8A6BAC04BE8F}"/>
              </a:ext>
            </a:extLst>
          </p:cNvPr>
          <p:cNvSpPr/>
          <p:nvPr/>
        </p:nvSpPr>
        <p:spPr>
          <a:xfrm>
            <a:off x="0" y="0"/>
            <a:ext cx="12192000" cy="4206240"/>
          </a:xfrm>
          <a:prstGeom prst="rect">
            <a:avLst/>
          </a:prstGeom>
          <a:blipFill dpi="0" rotWithShape="1">
            <a:blip r:embed="rId3"/>
            <a:srcRect/>
            <a:tile tx="0" ty="-25400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79C97395-D9C1-4771-A62F-BEE48C68B069}"/>
              </a:ext>
            </a:extLst>
          </p:cNvPr>
          <p:cNvSpPr/>
          <p:nvPr/>
        </p:nvSpPr>
        <p:spPr>
          <a:xfrm>
            <a:off x="0" y="0"/>
            <a:ext cx="12192000" cy="4206240"/>
          </a:xfrm>
          <a:prstGeom prst="rect">
            <a:avLst/>
          </a:prstGeom>
          <a:solidFill>
            <a:schemeClr val="bg1">
              <a:alpha val="6000"/>
            </a:schemeClr>
          </a:solidFill>
          <a:ln w="28575">
            <a:solidFill>
              <a:srgbClr val="1A6A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BB405519-4A54-44A1-8C21-65AB8C01D49F}"/>
              </a:ext>
            </a:extLst>
          </p:cNvPr>
          <p:cNvSpPr txBox="1"/>
          <p:nvPr/>
        </p:nvSpPr>
        <p:spPr>
          <a:xfrm>
            <a:off x="500632" y="3317555"/>
            <a:ext cx="8505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2400" dirty="0" err="1">
                <a:solidFill>
                  <a:schemeClr val="bg1"/>
                </a:solidFill>
              </a:rPr>
              <a:t>amet</a:t>
            </a:r>
            <a:r>
              <a:rPr lang="en-US" altLang="zh-CN" sz="2400" dirty="0">
                <a:solidFill>
                  <a:schemeClr val="bg1"/>
                </a:solidFill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</a:rPr>
              <a:t>consectetuer</a:t>
            </a:r>
            <a:r>
              <a:rPr lang="en-US" altLang="zh-CN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</a:rPr>
              <a:t>adipiscing</a:t>
            </a:r>
            <a:r>
              <a:rPr lang="en-US" altLang="zh-CN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</a:rPr>
              <a:t>elit</a:t>
            </a:r>
            <a:r>
              <a:rPr lang="en-US" altLang="zh-CN" sz="2400" dirty="0">
                <a:solidFill>
                  <a:schemeClr val="bg1"/>
                </a:solidFill>
              </a:rPr>
              <a:t>. </a:t>
            </a:r>
            <a:r>
              <a:rPr lang="en-US" altLang="zh-CN" sz="2400" dirty="0" err="1">
                <a:solidFill>
                  <a:schemeClr val="bg1"/>
                </a:solidFill>
              </a:rPr>
              <a:t>MaecenaNunc</a:t>
            </a:r>
            <a:r>
              <a:rPr lang="en-US" altLang="zh-CN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</a:rPr>
              <a:t>viverra</a:t>
            </a:r>
            <a:r>
              <a:rPr lang="en-US" altLang="zh-CN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</a:rPr>
              <a:t>adipiscing</a:t>
            </a:r>
            <a:r>
              <a:rPr lang="en-US" altLang="zh-CN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</a:rPr>
              <a:t>elit</a:t>
            </a:r>
            <a:r>
              <a:rPr lang="en-US" altLang="zh-CN" sz="2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A1733530-3991-4406-A111-0CFCEEF5EF51}"/>
              </a:ext>
            </a:extLst>
          </p:cNvPr>
          <p:cNvSpPr/>
          <p:nvPr/>
        </p:nvSpPr>
        <p:spPr>
          <a:xfrm>
            <a:off x="10675438" y="6476024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DFED0F19-59E3-48D0-BA78-31626B6CFFD2}"/>
              </a:ext>
            </a:extLst>
          </p:cNvPr>
          <p:cNvSpPr/>
          <p:nvPr/>
        </p:nvSpPr>
        <p:spPr>
          <a:xfrm>
            <a:off x="11010990" y="6476024"/>
            <a:ext cx="205740" cy="205740"/>
          </a:xfrm>
          <a:prstGeom prst="ellipse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C599C3A4-F675-4A48-B67E-06225356FB55}"/>
              </a:ext>
            </a:extLst>
          </p:cNvPr>
          <p:cNvSpPr/>
          <p:nvPr/>
        </p:nvSpPr>
        <p:spPr>
          <a:xfrm>
            <a:off x="11346542" y="6476024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17A46DD6-4FD9-462B-B185-0366F8546B09}"/>
              </a:ext>
            </a:extLst>
          </p:cNvPr>
          <p:cNvSpPr/>
          <p:nvPr/>
        </p:nvSpPr>
        <p:spPr>
          <a:xfrm>
            <a:off x="11682095" y="6476024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E54AA17-3791-4EDF-8FB5-5D52E53E54D1}"/>
              </a:ext>
            </a:extLst>
          </p:cNvPr>
          <p:cNvSpPr txBox="1"/>
          <p:nvPr/>
        </p:nvSpPr>
        <p:spPr>
          <a:xfrm>
            <a:off x="500632" y="2732780"/>
            <a:ext cx="304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27FF802-C115-4CB7-B1C3-2EDBA8D4AF46}"/>
              </a:ext>
            </a:extLst>
          </p:cNvPr>
          <p:cNvSpPr txBox="1"/>
          <p:nvPr/>
        </p:nvSpPr>
        <p:spPr>
          <a:xfrm>
            <a:off x="978431" y="4755644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consectetuer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adipiscing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elit</a:t>
            </a:r>
            <a:r>
              <a:rPr lang="en-US" altLang="zh-CN" sz="1600" dirty="0"/>
              <a:t>. </a:t>
            </a:r>
            <a:r>
              <a:rPr lang="en-US" altLang="zh-CN" sz="1600" dirty="0" err="1"/>
              <a:t>MaecenaNunc</a:t>
            </a:r>
            <a:r>
              <a:rPr lang="en-US" altLang="zh-CN" sz="1600" dirty="0"/>
              <a:t> </a:t>
            </a:r>
            <a:r>
              <a:rPr lang="en-US" altLang="zh-CN" sz="1600" dirty="0" err="1"/>
              <a:t>viverra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imperdiet</a:t>
            </a:r>
            <a:endParaRPr lang="en-US" altLang="zh-CN" sz="16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D8B42FA-19FA-4D82-8CB3-44B5F10654CC}"/>
              </a:ext>
            </a:extLst>
          </p:cNvPr>
          <p:cNvSpPr txBox="1"/>
          <p:nvPr/>
        </p:nvSpPr>
        <p:spPr>
          <a:xfrm>
            <a:off x="978431" y="4460591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4BBE8CD-C4A4-444C-AC9A-92517300FAF4}"/>
              </a:ext>
            </a:extLst>
          </p:cNvPr>
          <p:cNvSpPr txBox="1"/>
          <p:nvPr/>
        </p:nvSpPr>
        <p:spPr>
          <a:xfrm>
            <a:off x="6907929" y="4756357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212D207-BD1C-4166-8B47-021CAA484C3E}"/>
              </a:ext>
            </a:extLst>
          </p:cNvPr>
          <p:cNvSpPr txBox="1"/>
          <p:nvPr/>
        </p:nvSpPr>
        <p:spPr>
          <a:xfrm>
            <a:off x="6907929" y="4461304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F836B21-BCEF-42D6-82D3-800C26A68796}"/>
              </a:ext>
            </a:extLst>
          </p:cNvPr>
          <p:cNvSpPr txBox="1"/>
          <p:nvPr/>
        </p:nvSpPr>
        <p:spPr>
          <a:xfrm>
            <a:off x="978431" y="5802299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0B3C6D3-3E0B-4FF7-9390-C0DF45D97179}"/>
              </a:ext>
            </a:extLst>
          </p:cNvPr>
          <p:cNvSpPr txBox="1"/>
          <p:nvPr/>
        </p:nvSpPr>
        <p:spPr>
          <a:xfrm>
            <a:off x="978431" y="5507246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315FC6A-3BAA-4D17-BB03-C881AD5911F0}"/>
              </a:ext>
            </a:extLst>
          </p:cNvPr>
          <p:cNvSpPr txBox="1"/>
          <p:nvPr/>
        </p:nvSpPr>
        <p:spPr>
          <a:xfrm>
            <a:off x="6907929" y="5802299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56ED0DB-AFC8-4B21-8854-7979C2AB6BB0}"/>
              </a:ext>
            </a:extLst>
          </p:cNvPr>
          <p:cNvSpPr txBox="1"/>
          <p:nvPr/>
        </p:nvSpPr>
        <p:spPr>
          <a:xfrm>
            <a:off x="6907929" y="5507246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" name="Shape 5112">
            <a:extLst>
              <a:ext uri="{FF2B5EF4-FFF2-40B4-BE49-F238E27FC236}">
                <a16:creationId xmlns:a16="http://schemas.microsoft.com/office/drawing/2014/main" xmlns="" id="{89823A62-1BAB-4AD9-BFC3-1E0D4F631CA7}"/>
              </a:ext>
            </a:extLst>
          </p:cNvPr>
          <p:cNvSpPr/>
          <p:nvPr/>
        </p:nvSpPr>
        <p:spPr>
          <a:xfrm>
            <a:off x="6390642" y="5589588"/>
            <a:ext cx="477452" cy="4662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76756" y="44137"/>
                </a:lnTo>
                <a:lnTo>
                  <a:pt x="119729" y="44137"/>
                </a:lnTo>
                <a:lnTo>
                  <a:pt x="83783" y="70896"/>
                </a:lnTo>
                <a:lnTo>
                  <a:pt x="95675" y="119724"/>
                </a:lnTo>
                <a:lnTo>
                  <a:pt x="60000" y="90206"/>
                </a:lnTo>
                <a:lnTo>
                  <a:pt x="23783" y="119724"/>
                </a:lnTo>
                <a:lnTo>
                  <a:pt x="35945" y="70896"/>
                </a:lnTo>
                <a:lnTo>
                  <a:pt x="0" y="44137"/>
                </a:lnTo>
                <a:lnTo>
                  <a:pt x="43243" y="44137"/>
                </a:lnTo>
                <a:lnTo>
                  <a:pt x="60000" y="0"/>
                </a:lnTo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" name="Shape 5122">
            <a:extLst>
              <a:ext uri="{FF2B5EF4-FFF2-40B4-BE49-F238E27FC236}">
                <a16:creationId xmlns:a16="http://schemas.microsoft.com/office/drawing/2014/main" xmlns="" id="{4DC859F2-E9E1-4BE6-8471-461088C0525D}"/>
              </a:ext>
            </a:extLst>
          </p:cNvPr>
          <p:cNvSpPr/>
          <p:nvPr/>
        </p:nvSpPr>
        <p:spPr>
          <a:xfrm>
            <a:off x="500632" y="4544300"/>
            <a:ext cx="496399" cy="4396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396" y="62493"/>
                </a:moveTo>
                <a:lnTo>
                  <a:pt x="117396" y="62493"/>
                </a:lnTo>
                <a:cubicBezTo>
                  <a:pt x="64295" y="4987"/>
                  <a:pt x="64295" y="4987"/>
                  <a:pt x="64295" y="4987"/>
                </a:cubicBezTo>
                <a:cubicBezTo>
                  <a:pt x="61952" y="0"/>
                  <a:pt x="57527" y="0"/>
                  <a:pt x="55184" y="4987"/>
                </a:cubicBezTo>
                <a:cubicBezTo>
                  <a:pt x="2342" y="62493"/>
                  <a:pt x="2342" y="62493"/>
                  <a:pt x="2342" y="62493"/>
                </a:cubicBezTo>
                <a:cubicBezTo>
                  <a:pt x="0" y="64841"/>
                  <a:pt x="2342" y="67481"/>
                  <a:pt x="4685" y="67481"/>
                </a:cubicBezTo>
                <a:cubicBezTo>
                  <a:pt x="16138" y="67481"/>
                  <a:pt x="16138" y="67481"/>
                  <a:pt x="16138" y="67481"/>
                </a:cubicBezTo>
                <a:cubicBezTo>
                  <a:pt x="16138" y="114425"/>
                  <a:pt x="16138" y="114425"/>
                  <a:pt x="16138" y="114425"/>
                </a:cubicBezTo>
                <a:cubicBezTo>
                  <a:pt x="16138" y="117066"/>
                  <a:pt x="16138" y="119706"/>
                  <a:pt x="20563" y="119706"/>
                </a:cubicBezTo>
                <a:cubicBezTo>
                  <a:pt x="46073" y="119706"/>
                  <a:pt x="46073" y="119706"/>
                  <a:pt x="46073" y="119706"/>
                </a:cubicBezTo>
                <a:cubicBezTo>
                  <a:pt x="46073" y="72762"/>
                  <a:pt x="46073" y="72762"/>
                  <a:pt x="46073" y="72762"/>
                </a:cubicBezTo>
                <a:cubicBezTo>
                  <a:pt x="73665" y="72762"/>
                  <a:pt x="73665" y="72762"/>
                  <a:pt x="73665" y="72762"/>
                </a:cubicBezTo>
                <a:cubicBezTo>
                  <a:pt x="73665" y="119706"/>
                  <a:pt x="73665" y="119706"/>
                  <a:pt x="73665" y="119706"/>
                </a:cubicBezTo>
                <a:cubicBezTo>
                  <a:pt x="99175" y="119706"/>
                  <a:pt x="99175" y="119706"/>
                  <a:pt x="99175" y="119706"/>
                </a:cubicBezTo>
                <a:cubicBezTo>
                  <a:pt x="103600" y="119706"/>
                  <a:pt x="103600" y="117066"/>
                  <a:pt x="103600" y="114425"/>
                </a:cubicBezTo>
                <a:cubicBezTo>
                  <a:pt x="103600" y="67481"/>
                  <a:pt x="103600" y="67481"/>
                  <a:pt x="103600" y="67481"/>
                </a:cubicBezTo>
                <a:cubicBezTo>
                  <a:pt x="115314" y="67481"/>
                  <a:pt x="115314" y="67481"/>
                  <a:pt x="115314" y="67481"/>
                </a:cubicBezTo>
                <a:cubicBezTo>
                  <a:pt x="117396" y="67481"/>
                  <a:pt x="119739" y="64841"/>
                  <a:pt x="117396" y="62493"/>
                </a:cubicBezTo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Shape 5147">
            <a:extLst>
              <a:ext uri="{FF2B5EF4-FFF2-40B4-BE49-F238E27FC236}">
                <a16:creationId xmlns:a16="http://schemas.microsoft.com/office/drawing/2014/main" xmlns="" id="{4CC02780-27CA-485B-9DAD-73AFC9F97A03}"/>
              </a:ext>
            </a:extLst>
          </p:cNvPr>
          <p:cNvSpPr/>
          <p:nvPr/>
        </p:nvSpPr>
        <p:spPr>
          <a:xfrm>
            <a:off x="6333805" y="4545013"/>
            <a:ext cx="534289" cy="4093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315" y="77905"/>
                </a:moveTo>
                <a:lnTo>
                  <a:pt x="19315" y="77905"/>
                </a:lnTo>
                <a:cubicBezTo>
                  <a:pt x="23420" y="92041"/>
                  <a:pt x="25593" y="97696"/>
                  <a:pt x="38390" y="103036"/>
                </a:cubicBezTo>
                <a:cubicBezTo>
                  <a:pt x="49014" y="111518"/>
                  <a:pt x="55533" y="119685"/>
                  <a:pt x="59879" y="119685"/>
                </a:cubicBezTo>
                <a:cubicBezTo>
                  <a:pt x="64225" y="119685"/>
                  <a:pt x="70744" y="111518"/>
                  <a:pt x="81368" y="105863"/>
                </a:cubicBezTo>
                <a:cubicBezTo>
                  <a:pt x="94164" y="97696"/>
                  <a:pt x="89818" y="97696"/>
                  <a:pt x="94164" y="81047"/>
                </a:cubicBezTo>
                <a:cubicBezTo>
                  <a:pt x="59879" y="103036"/>
                  <a:pt x="59879" y="103036"/>
                  <a:pt x="59879" y="103036"/>
                </a:cubicBezTo>
                <a:lnTo>
                  <a:pt x="19315" y="77905"/>
                </a:lnTo>
                <a:close/>
                <a:moveTo>
                  <a:pt x="117585" y="38952"/>
                </a:moveTo>
                <a:lnTo>
                  <a:pt x="117585" y="38952"/>
                </a:lnTo>
                <a:cubicBezTo>
                  <a:pt x="66156" y="2827"/>
                  <a:pt x="66156" y="2827"/>
                  <a:pt x="66156" y="2827"/>
                </a:cubicBezTo>
                <a:cubicBezTo>
                  <a:pt x="64225" y="0"/>
                  <a:pt x="57706" y="0"/>
                  <a:pt x="53360" y="2827"/>
                </a:cubicBezTo>
                <a:cubicBezTo>
                  <a:pt x="2173" y="38952"/>
                  <a:pt x="2173" y="38952"/>
                  <a:pt x="2173" y="38952"/>
                </a:cubicBezTo>
                <a:cubicBezTo>
                  <a:pt x="0" y="41780"/>
                  <a:pt x="0" y="44607"/>
                  <a:pt x="2173" y="50261"/>
                </a:cubicBezTo>
                <a:cubicBezTo>
                  <a:pt x="53360" y="86387"/>
                  <a:pt x="53360" y="86387"/>
                  <a:pt x="53360" y="86387"/>
                </a:cubicBezTo>
                <a:cubicBezTo>
                  <a:pt x="57706" y="89214"/>
                  <a:pt x="64225" y="89214"/>
                  <a:pt x="66156" y="86387"/>
                </a:cubicBezTo>
                <a:cubicBezTo>
                  <a:pt x="98511" y="61256"/>
                  <a:pt x="98511" y="61256"/>
                  <a:pt x="98511" y="61256"/>
                </a:cubicBezTo>
                <a:cubicBezTo>
                  <a:pt x="64225" y="50261"/>
                  <a:pt x="64225" y="50261"/>
                  <a:pt x="64225" y="50261"/>
                </a:cubicBezTo>
                <a:cubicBezTo>
                  <a:pt x="62052" y="50261"/>
                  <a:pt x="62052" y="52774"/>
                  <a:pt x="59879" y="52774"/>
                </a:cubicBezTo>
                <a:cubicBezTo>
                  <a:pt x="53360" y="52774"/>
                  <a:pt x="49014" y="47434"/>
                  <a:pt x="49014" y="41780"/>
                </a:cubicBezTo>
                <a:cubicBezTo>
                  <a:pt x="49014" y="38952"/>
                  <a:pt x="53360" y="33612"/>
                  <a:pt x="59879" y="33612"/>
                </a:cubicBezTo>
                <a:cubicBezTo>
                  <a:pt x="64225" y="33612"/>
                  <a:pt x="68571" y="36125"/>
                  <a:pt x="70744" y="38952"/>
                </a:cubicBezTo>
                <a:cubicBezTo>
                  <a:pt x="106961" y="55602"/>
                  <a:pt x="106961" y="55602"/>
                  <a:pt x="106961" y="55602"/>
                </a:cubicBezTo>
                <a:cubicBezTo>
                  <a:pt x="117585" y="50261"/>
                  <a:pt x="117585" y="50261"/>
                  <a:pt x="117585" y="50261"/>
                </a:cubicBezTo>
                <a:cubicBezTo>
                  <a:pt x="119758" y="44607"/>
                  <a:pt x="119758" y="41780"/>
                  <a:pt x="117585" y="38952"/>
                </a:cubicBezTo>
                <a:close/>
                <a:moveTo>
                  <a:pt x="102615" y="108691"/>
                </a:moveTo>
                <a:lnTo>
                  <a:pt x="102615" y="108691"/>
                </a:lnTo>
                <a:cubicBezTo>
                  <a:pt x="100442" y="111518"/>
                  <a:pt x="109134" y="114345"/>
                  <a:pt x="111307" y="105863"/>
                </a:cubicBezTo>
                <a:cubicBezTo>
                  <a:pt x="113239" y="66910"/>
                  <a:pt x="106961" y="55602"/>
                  <a:pt x="106961" y="55602"/>
                </a:cubicBezTo>
                <a:cubicBezTo>
                  <a:pt x="98511" y="61256"/>
                  <a:pt x="98511" y="61256"/>
                  <a:pt x="98511" y="61256"/>
                </a:cubicBezTo>
                <a:cubicBezTo>
                  <a:pt x="98511" y="61256"/>
                  <a:pt x="106961" y="69738"/>
                  <a:pt x="102615" y="108691"/>
                </a:cubicBezTo>
                <a:close/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Shape 5181">
            <a:extLst>
              <a:ext uri="{FF2B5EF4-FFF2-40B4-BE49-F238E27FC236}">
                <a16:creationId xmlns:a16="http://schemas.microsoft.com/office/drawing/2014/main" xmlns="" id="{200152DB-2D24-4EA1-9DDD-862D6103BFF8}"/>
              </a:ext>
            </a:extLst>
          </p:cNvPr>
          <p:cNvSpPr/>
          <p:nvPr/>
        </p:nvSpPr>
        <p:spPr>
          <a:xfrm>
            <a:off x="502365" y="5574703"/>
            <a:ext cx="382718" cy="5192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57" y="32525"/>
                </a:moveTo>
                <a:lnTo>
                  <a:pt x="116957" y="32525"/>
                </a:lnTo>
                <a:cubicBezTo>
                  <a:pt x="39211" y="4188"/>
                  <a:pt x="39211" y="4188"/>
                  <a:pt x="39211" y="4188"/>
                </a:cubicBezTo>
                <a:cubicBezTo>
                  <a:pt x="30084" y="0"/>
                  <a:pt x="9126" y="6160"/>
                  <a:pt x="3042" y="13059"/>
                </a:cubicBezTo>
                <a:cubicBezTo>
                  <a:pt x="0" y="17248"/>
                  <a:pt x="0" y="19466"/>
                  <a:pt x="0" y="19466"/>
                </a:cubicBezTo>
                <a:cubicBezTo>
                  <a:pt x="3042" y="85010"/>
                  <a:pt x="3042" y="85010"/>
                  <a:pt x="3042" y="85010"/>
                </a:cubicBezTo>
                <a:cubicBezTo>
                  <a:pt x="3042" y="85010"/>
                  <a:pt x="6084" y="87227"/>
                  <a:pt x="6084" y="89445"/>
                </a:cubicBezTo>
                <a:cubicBezTo>
                  <a:pt x="12169" y="89445"/>
                  <a:pt x="75042" y="119753"/>
                  <a:pt x="75042" y="119753"/>
                </a:cubicBezTo>
                <a:cubicBezTo>
                  <a:pt x="78084" y="119753"/>
                  <a:pt x="78084" y="119753"/>
                  <a:pt x="78084" y="119753"/>
                </a:cubicBezTo>
                <a:cubicBezTo>
                  <a:pt x="81126" y="119753"/>
                  <a:pt x="81126" y="119753"/>
                  <a:pt x="81126" y="119753"/>
                </a:cubicBezTo>
                <a:cubicBezTo>
                  <a:pt x="83830" y="119753"/>
                  <a:pt x="83830" y="117782"/>
                  <a:pt x="83830" y="117782"/>
                </a:cubicBezTo>
                <a:cubicBezTo>
                  <a:pt x="83830" y="50020"/>
                  <a:pt x="83830" y="50020"/>
                  <a:pt x="83830" y="50020"/>
                </a:cubicBezTo>
                <a:cubicBezTo>
                  <a:pt x="83830" y="47802"/>
                  <a:pt x="83830" y="47802"/>
                  <a:pt x="81126" y="45585"/>
                </a:cubicBezTo>
                <a:cubicBezTo>
                  <a:pt x="14873" y="17248"/>
                  <a:pt x="14873" y="17248"/>
                  <a:pt x="14873" y="17248"/>
                </a:cubicBezTo>
                <a:cubicBezTo>
                  <a:pt x="14873" y="17248"/>
                  <a:pt x="17915" y="15030"/>
                  <a:pt x="24000" y="13059"/>
                </a:cubicBezTo>
                <a:cubicBezTo>
                  <a:pt x="30084" y="10841"/>
                  <a:pt x="32788" y="10841"/>
                  <a:pt x="36169" y="10841"/>
                </a:cubicBezTo>
                <a:cubicBezTo>
                  <a:pt x="36169" y="10841"/>
                  <a:pt x="99042" y="36960"/>
                  <a:pt x="101746" y="36960"/>
                </a:cubicBezTo>
                <a:cubicBezTo>
                  <a:pt x="104788" y="39178"/>
                  <a:pt x="104788" y="39178"/>
                  <a:pt x="104788" y="39178"/>
                </a:cubicBezTo>
                <a:cubicBezTo>
                  <a:pt x="104788" y="41396"/>
                  <a:pt x="104788" y="104722"/>
                  <a:pt x="104788" y="104722"/>
                </a:cubicBezTo>
                <a:cubicBezTo>
                  <a:pt x="104788" y="106694"/>
                  <a:pt x="107830" y="108911"/>
                  <a:pt x="110873" y="108911"/>
                </a:cubicBezTo>
                <a:cubicBezTo>
                  <a:pt x="113915" y="108911"/>
                  <a:pt x="119661" y="106694"/>
                  <a:pt x="119661" y="104722"/>
                </a:cubicBezTo>
                <a:cubicBezTo>
                  <a:pt x="119661" y="34743"/>
                  <a:pt x="119661" y="34743"/>
                  <a:pt x="119661" y="34743"/>
                </a:cubicBezTo>
                <a:lnTo>
                  <a:pt x="116957" y="32525"/>
                </a:lnTo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989126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Doubl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8A19373-E6B3-4489-99CA-E59868D27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" b="196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80F6C12-BA0C-4E03-999F-6A3B033B6C17}"/>
              </a:ext>
            </a:extLst>
          </p:cNvPr>
          <p:cNvSpPr/>
          <p:nvPr/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A33AE09-3DD2-467A-85A1-EF4FD6523D25}"/>
              </a:ext>
            </a:extLst>
          </p:cNvPr>
          <p:cNvSpPr txBox="1"/>
          <p:nvPr/>
        </p:nvSpPr>
        <p:spPr>
          <a:xfrm>
            <a:off x="3794760" y="4418054"/>
            <a:ext cx="46024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sit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amet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consectetuer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adipiscing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elit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MaecenaNunc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viverra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imperdiet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enim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Fusce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est.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Vivamus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a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tellus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.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40FAE8E-DA21-4C5E-A947-F1DDF71046E3}"/>
              </a:ext>
            </a:extLst>
          </p:cNvPr>
          <p:cNvSpPr/>
          <p:nvPr/>
        </p:nvSpPr>
        <p:spPr>
          <a:xfrm rot="2676013">
            <a:off x="5451901" y="2182104"/>
            <a:ext cx="1288200" cy="1288200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08D560E-D5E1-4E19-8C82-9ECEE8F6C3FF}"/>
              </a:ext>
            </a:extLst>
          </p:cNvPr>
          <p:cNvSpPr txBox="1"/>
          <p:nvPr/>
        </p:nvSpPr>
        <p:spPr>
          <a:xfrm>
            <a:off x="5685898" y="2441483"/>
            <a:ext cx="115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03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6C05174-B0A8-4778-89B9-0AC882CF6AD5}"/>
              </a:ext>
            </a:extLst>
          </p:cNvPr>
          <p:cNvSpPr txBox="1"/>
          <p:nvPr/>
        </p:nvSpPr>
        <p:spPr>
          <a:xfrm>
            <a:off x="4571328" y="3972342"/>
            <a:ext cx="304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YOUR TITLE HERE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1F0A1F4-CB59-4270-B21B-992E2985D2B4}"/>
              </a:ext>
            </a:extLst>
          </p:cNvPr>
          <p:cNvGrpSpPr/>
          <p:nvPr/>
        </p:nvGrpSpPr>
        <p:grpSpPr>
          <a:xfrm>
            <a:off x="3413199" y="6066395"/>
            <a:ext cx="5365603" cy="369332"/>
            <a:chOff x="3413198" y="5821758"/>
            <a:chExt cx="5365603" cy="36933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9C60320F-6714-482D-8CA2-06C0B9D58116}"/>
                </a:ext>
              </a:extLst>
            </p:cNvPr>
            <p:cNvCxnSpPr>
              <a:cxnSpLocks/>
            </p:cNvCxnSpPr>
            <p:nvPr/>
          </p:nvCxnSpPr>
          <p:spPr>
            <a:xfrm>
              <a:off x="3413198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>
                      <a:alpha val="0"/>
                    </a:srgbClr>
                  </a:gs>
                  <a:gs pos="100000">
                    <a:srgbClr val="165878"/>
                  </a:gs>
                </a:gsLst>
                <a:lin ang="0" scaled="0"/>
              </a:gradFill>
              <a:bevel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56CDB7A0-7104-45A1-9A52-11676E781AB5}"/>
                </a:ext>
              </a:extLst>
            </p:cNvPr>
            <p:cNvCxnSpPr>
              <a:cxnSpLocks/>
            </p:cNvCxnSpPr>
            <p:nvPr/>
          </p:nvCxnSpPr>
          <p:spPr>
            <a:xfrm>
              <a:off x="6809602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150380BF-5F16-4D1D-AC5C-C661D1B77F73}"/>
                </a:ext>
              </a:extLst>
            </p:cNvPr>
            <p:cNvSpPr txBox="1"/>
            <p:nvPr/>
          </p:nvSpPr>
          <p:spPr>
            <a:xfrm>
              <a:off x="5372113" y="5821758"/>
              <a:ext cx="1447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杰海</a:t>
              </a:r>
              <a:r>
                <a:rPr lang="en-US" altLang="zh-CN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Design</a:t>
              </a:r>
              <a:endParaRPr lang="zh-CN" altLang="en-US" dirty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1140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C1DB54C-6BDC-4F2F-B692-89D9B091FD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" b="196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42704A2-9D74-423A-9FC0-10A4D2B92417}"/>
              </a:ext>
            </a:extLst>
          </p:cNvPr>
          <p:cNvSpPr/>
          <p:nvPr/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706BE75-E91D-4E19-AE5F-631C722FB44D}"/>
              </a:ext>
            </a:extLst>
          </p:cNvPr>
          <p:cNvGrpSpPr/>
          <p:nvPr/>
        </p:nvGrpSpPr>
        <p:grpSpPr>
          <a:xfrm>
            <a:off x="10288723" y="5928166"/>
            <a:ext cx="1212397" cy="205740"/>
            <a:chOff x="10451918" y="5927384"/>
            <a:chExt cx="1212397" cy="20574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634040F1-6F06-4AC0-85BE-5BA4FE036393}"/>
                </a:ext>
              </a:extLst>
            </p:cNvPr>
            <p:cNvSpPr/>
            <p:nvPr/>
          </p:nvSpPr>
          <p:spPr>
            <a:xfrm>
              <a:off x="10451918" y="5927384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305CDD90-7EA0-49A8-A52E-20240E6A0798}"/>
                </a:ext>
              </a:extLst>
            </p:cNvPr>
            <p:cNvSpPr/>
            <p:nvPr/>
          </p:nvSpPr>
          <p:spPr>
            <a:xfrm>
              <a:off x="10787470" y="5927384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FEA5DB3-4102-4B95-9D36-C3D233AFE07E}"/>
                </a:ext>
              </a:extLst>
            </p:cNvPr>
            <p:cNvSpPr/>
            <p:nvPr/>
          </p:nvSpPr>
          <p:spPr>
            <a:xfrm>
              <a:off x="11123022" y="5927384"/>
              <a:ext cx="205740" cy="205740"/>
            </a:xfrm>
            <a:prstGeom prst="ellipse">
              <a:avLst/>
            </a:prstGeom>
            <a:solidFill>
              <a:srgbClr val="165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C4504E6E-FDE7-4EFD-956B-94201497D3A7}"/>
                </a:ext>
              </a:extLst>
            </p:cNvPr>
            <p:cNvSpPr/>
            <p:nvPr/>
          </p:nvSpPr>
          <p:spPr>
            <a:xfrm>
              <a:off x="11458575" y="5927384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6FF3489-4758-4B2B-BEBC-109D60836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603" y="1997149"/>
            <a:ext cx="4527429" cy="3395572"/>
          </a:xfrm>
          <a:prstGeom prst="rect">
            <a:avLst/>
          </a:prstGeom>
          <a:ln w="22225">
            <a:solidFill>
              <a:srgbClr val="165878"/>
            </a:solidFill>
          </a:ln>
          <a:effectLst>
            <a:outerShdw blurRad="88900" sx="102000" sy="102000" algn="ctr" rotWithShape="0">
              <a:srgbClr val="165878">
                <a:alpha val="16000"/>
              </a:srgbClr>
            </a:outerShdw>
          </a:effec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355E2A-42CB-4F2F-8522-0E58C2496D8A}"/>
              </a:ext>
            </a:extLst>
          </p:cNvPr>
          <p:cNvSpPr txBox="1"/>
          <p:nvPr/>
        </p:nvSpPr>
        <p:spPr>
          <a:xfrm>
            <a:off x="1131638" y="1287070"/>
            <a:ext cx="7196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Lorem ipsum dolor sit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amet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,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consectetuer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adipiscing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elit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MaecenaNunc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viverra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enim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Fusce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est.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Vivamus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a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tellus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38DE207-A1BC-411F-AE0F-84C0D527AA97}"/>
              </a:ext>
            </a:extLst>
          </p:cNvPr>
          <p:cNvSpPr txBox="1"/>
          <p:nvPr/>
        </p:nvSpPr>
        <p:spPr>
          <a:xfrm>
            <a:off x="1214407" y="5672241"/>
            <a:ext cx="2544876" cy="461665"/>
          </a:xfrm>
          <a:prstGeom prst="rect">
            <a:avLst/>
          </a:prstGeom>
          <a:solidFill>
            <a:srgbClr val="165878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400" dirty="0">
                <a:solidFill>
                  <a:schemeClr val="bg1"/>
                </a:solidFill>
                <a:latin typeface="+mj-ea"/>
                <a:ea typeface="+mj-ea"/>
              </a:rPr>
              <a:t>杰海</a:t>
            </a:r>
            <a:r>
              <a:rPr lang="en-US" altLang="zh-CN" sz="2400" b="1" spc="400" dirty="0">
                <a:solidFill>
                  <a:schemeClr val="bg1"/>
                </a:solidFill>
                <a:latin typeface="+mj-ea"/>
                <a:ea typeface="+mj-ea"/>
              </a:rPr>
              <a:t>Design</a:t>
            </a:r>
            <a:endParaRPr lang="zh-CN" altLang="en-US" sz="2400" b="1" spc="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40E419D-30C5-483D-8CC0-69D299F82C37}"/>
              </a:ext>
            </a:extLst>
          </p:cNvPr>
          <p:cNvSpPr txBox="1"/>
          <p:nvPr/>
        </p:nvSpPr>
        <p:spPr>
          <a:xfrm>
            <a:off x="1131638" y="2454342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3CE4B37-9E60-4302-BCE3-3D9A4BAB13C1}"/>
              </a:ext>
            </a:extLst>
          </p:cNvPr>
          <p:cNvSpPr txBox="1"/>
          <p:nvPr/>
        </p:nvSpPr>
        <p:spPr>
          <a:xfrm>
            <a:off x="1131638" y="3550075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3D56EF2-3D12-42D0-B6C4-4A6FA03DE47B}"/>
              </a:ext>
            </a:extLst>
          </p:cNvPr>
          <p:cNvSpPr txBox="1"/>
          <p:nvPr/>
        </p:nvSpPr>
        <p:spPr>
          <a:xfrm>
            <a:off x="1131638" y="4645807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E1788F7-85C5-4B23-AE05-C204DB063036}"/>
              </a:ext>
            </a:extLst>
          </p:cNvPr>
          <p:cNvGrpSpPr/>
          <p:nvPr/>
        </p:nvGrpSpPr>
        <p:grpSpPr>
          <a:xfrm>
            <a:off x="1255658" y="1058779"/>
            <a:ext cx="2579253" cy="331278"/>
            <a:chOff x="1255658" y="1058779"/>
            <a:chExt cx="2579253" cy="33127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DE64C4C-5900-444F-B5B6-D9D1CE532FD2}"/>
                </a:ext>
              </a:extLst>
            </p:cNvPr>
            <p:cNvSpPr/>
            <p:nvPr/>
          </p:nvSpPr>
          <p:spPr>
            <a:xfrm>
              <a:off x="1255658" y="1058779"/>
              <a:ext cx="2503626" cy="228291"/>
            </a:xfrm>
            <a:prstGeom prst="rect">
              <a:avLst/>
            </a:prstGeom>
            <a:noFill/>
            <a:ln>
              <a:solidFill>
                <a:srgbClr val="2493CA">
                  <a:alpha val="5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CBE4FBF4-7A75-4ACF-AE3E-F618D7156286}"/>
                </a:ext>
              </a:extLst>
            </p:cNvPr>
            <p:cNvSpPr/>
            <p:nvPr/>
          </p:nvSpPr>
          <p:spPr>
            <a:xfrm>
              <a:off x="1331285" y="1161766"/>
              <a:ext cx="2503626" cy="228291"/>
            </a:xfrm>
            <a:prstGeom prst="rect">
              <a:avLst/>
            </a:prstGeom>
            <a:noFill/>
            <a:ln>
              <a:solidFill>
                <a:srgbClr val="2493CA">
                  <a:alpha val="5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A86BCC2-C92C-4B02-BCD3-D66FD7BF5CF1}"/>
              </a:ext>
            </a:extLst>
          </p:cNvPr>
          <p:cNvGrpSpPr/>
          <p:nvPr/>
        </p:nvGrpSpPr>
        <p:grpSpPr>
          <a:xfrm>
            <a:off x="1234480" y="2342123"/>
            <a:ext cx="1364341" cy="167528"/>
            <a:chOff x="1255658" y="1058779"/>
            <a:chExt cx="2579253" cy="331278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8D37E26E-3027-4C4D-9225-D0A9FF37F166}"/>
                </a:ext>
              </a:extLst>
            </p:cNvPr>
            <p:cNvSpPr/>
            <p:nvPr/>
          </p:nvSpPr>
          <p:spPr>
            <a:xfrm>
              <a:off x="1255658" y="1058779"/>
              <a:ext cx="2503626" cy="228291"/>
            </a:xfrm>
            <a:prstGeom prst="rect">
              <a:avLst/>
            </a:prstGeom>
            <a:noFill/>
            <a:ln>
              <a:solidFill>
                <a:srgbClr val="2493CA">
                  <a:alpha val="4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734449BE-9478-4615-9483-935E2BA593C8}"/>
                </a:ext>
              </a:extLst>
            </p:cNvPr>
            <p:cNvSpPr/>
            <p:nvPr/>
          </p:nvSpPr>
          <p:spPr>
            <a:xfrm>
              <a:off x="1331285" y="1161766"/>
              <a:ext cx="2503626" cy="228291"/>
            </a:xfrm>
            <a:prstGeom prst="rect">
              <a:avLst/>
            </a:prstGeom>
            <a:noFill/>
            <a:ln>
              <a:solidFill>
                <a:srgbClr val="2493CA">
                  <a:alpha val="4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985EB43B-0CC3-4529-B043-1E989769A5C2}"/>
              </a:ext>
            </a:extLst>
          </p:cNvPr>
          <p:cNvGrpSpPr/>
          <p:nvPr/>
        </p:nvGrpSpPr>
        <p:grpSpPr>
          <a:xfrm>
            <a:off x="1234480" y="3441706"/>
            <a:ext cx="1364341" cy="167528"/>
            <a:chOff x="1255658" y="1058779"/>
            <a:chExt cx="2579253" cy="331278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46F2C37B-9890-4CAD-88B3-81EFA0EAD6D5}"/>
                </a:ext>
              </a:extLst>
            </p:cNvPr>
            <p:cNvSpPr/>
            <p:nvPr/>
          </p:nvSpPr>
          <p:spPr>
            <a:xfrm>
              <a:off x="1255658" y="1058779"/>
              <a:ext cx="2503626" cy="228291"/>
            </a:xfrm>
            <a:prstGeom prst="rect">
              <a:avLst/>
            </a:prstGeom>
            <a:noFill/>
            <a:ln>
              <a:solidFill>
                <a:srgbClr val="2493CA">
                  <a:alpha val="4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BBCFE500-BF42-48DF-A63F-7509B645954D}"/>
                </a:ext>
              </a:extLst>
            </p:cNvPr>
            <p:cNvSpPr/>
            <p:nvPr/>
          </p:nvSpPr>
          <p:spPr>
            <a:xfrm>
              <a:off x="1331285" y="1161766"/>
              <a:ext cx="2503626" cy="228291"/>
            </a:xfrm>
            <a:prstGeom prst="rect">
              <a:avLst/>
            </a:prstGeom>
            <a:noFill/>
            <a:ln>
              <a:solidFill>
                <a:srgbClr val="2493CA">
                  <a:alpha val="4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05CD0B95-7C85-418D-A1C3-FE6336EBB70C}"/>
              </a:ext>
            </a:extLst>
          </p:cNvPr>
          <p:cNvGrpSpPr/>
          <p:nvPr/>
        </p:nvGrpSpPr>
        <p:grpSpPr>
          <a:xfrm>
            <a:off x="1234480" y="4552558"/>
            <a:ext cx="1364341" cy="167528"/>
            <a:chOff x="1255658" y="1058779"/>
            <a:chExt cx="2579253" cy="33127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746082D3-61ED-4157-9166-8A2919B54D2D}"/>
                </a:ext>
              </a:extLst>
            </p:cNvPr>
            <p:cNvSpPr/>
            <p:nvPr/>
          </p:nvSpPr>
          <p:spPr>
            <a:xfrm>
              <a:off x="1255658" y="1058779"/>
              <a:ext cx="2503626" cy="228291"/>
            </a:xfrm>
            <a:prstGeom prst="rect">
              <a:avLst/>
            </a:prstGeom>
            <a:noFill/>
            <a:ln>
              <a:solidFill>
                <a:srgbClr val="2493CA">
                  <a:alpha val="4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47051C46-7BBC-424F-8FA6-198A6740E928}"/>
                </a:ext>
              </a:extLst>
            </p:cNvPr>
            <p:cNvSpPr/>
            <p:nvPr/>
          </p:nvSpPr>
          <p:spPr>
            <a:xfrm>
              <a:off x="1331285" y="1161766"/>
              <a:ext cx="2503626" cy="228291"/>
            </a:xfrm>
            <a:prstGeom prst="rect">
              <a:avLst/>
            </a:prstGeom>
            <a:noFill/>
            <a:ln>
              <a:solidFill>
                <a:srgbClr val="2493CA">
                  <a:alpha val="4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94C6DF1-A867-49A2-94C6-9018BA081D50}"/>
              </a:ext>
            </a:extLst>
          </p:cNvPr>
          <p:cNvSpPr txBox="1"/>
          <p:nvPr/>
        </p:nvSpPr>
        <p:spPr>
          <a:xfrm>
            <a:off x="1131638" y="773231"/>
            <a:ext cx="304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97240C5-0C41-4C6A-9643-3BFF570A816C}"/>
              </a:ext>
            </a:extLst>
          </p:cNvPr>
          <p:cNvSpPr txBox="1"/>
          <p:nvPr/>
        </p:nvSpPr>
        <p:spPr>
          <a:xfrm>
            <a:off x="1131638" y="2159289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2B57C54-8C06-4D5C-9253-2346D350A9B3}"/>
              </a:ext>
            </a:extLst>
          </p:cNvPr>
          <p:cNvSpPr txBox="1"/>
          <p:nvPr/>
        </p:nvSpPr>
        <p:spPr>
          <a:xfrm>
            <a:off x="1131638" y="3255022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18411AA-9FB4-4555-8BAC-23F0AC4DF2CA}"/>
              </a:ext>
            </a:extLst>
          </p:cNvPr>
          <p:cNvSpPr txBox="1"/>
          <p:nvPr/>
        </p:nvSpPr>
        <p:spPr>
          <a:xfrm>
            <a:off x="1131638" y="4350754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4943347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FB702C8-F6E5-413A-B070-2B966E0D31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" b="196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04E3219-5CD9-4835-977D-B8AAB1AE8CFB}"/>
              </a:ext>
            </a:extLst>
          </p:cNvPr>
          <p:cNvSpPr/>
          <p:nvPr/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5FFBCB8-B955-47C6-BEB6-C786C32A3701}"/>
              </a:ext>
            </a:extLst>
          </p:cNvPr>
          <p:cNvSpPr txBox="1"/>
          <p:nvPr/>
        </p:nvSpPr>
        <p:spPr>
          <a:xfrm>
            <a:off x="5551921" y="1247775"/>
            <a:ext cx="54209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Lorem ipsum dolor sit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amet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,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consectetuer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adipiscing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elit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MaecenaNunc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viverra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imperdiet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enim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Fusce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est.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Vivamus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a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tellus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BEE820A-579F-4E23-8CEA-25C9FA123774}"/>
              </a:ext>
            </a:extLst>
          </p:cNvPr>
          <p:cNvSpPr txBox="1"/>
          <p:nvPr/>
        </p:nvSpPr>
        <p:spPr>
          <a:xfrm>
            <a:off x="5579522" y="5804321"/>
            <a:ext cx="2544876" cy="461665"/>
          </a:xfrm>
          <a:prstGeom prst="rect">
            <a:avLst/>
          </a:prstGeom>
          <a:solidFill>
            <a:srgbClr val="165878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400" dirty="0">
                <a:solidFill>
                  <a:schemeClr val="bg1"/>
                </a:solidFill>
                <a:latin typeface="+mj-ea"/>
                <a:ea typeface="+mj-ea"/>
              </a:rPr>
              <a:t>杰海</a:t>
            </a:r>
            <a:r>
              <a:rPr lang="en-US" altLang="zh-CN" sz="2400" b="1" spc="400" dirty="0">
                <a:solidFill>
                  <a:schemeClr val="bg1"/>
                </a:solidFill>
                <a:latin typeface="+mj-ea"/>
                <a:ea typeface="+mj-ea"/>
              </a:rPr>
              <a:t>Design</a:t>
            </a:r>
            <a:endParaRPr lang="zh-CN" altLang="en-US" sz="2400" b="1" spc="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9CB338E-3F18-45CE-BA83-F208E9CF09D7}"/>
              </a:ext>
            </a:extLst>
          </p:cNvPr>
          <p:cNvGrpSpPr/>
          <p:nvPr/>
        </p:nvGrpSpPr>
        <p:grpSpPr>
          <a:xfrm>
            <a:off x="10309043" y="6060246"/>
            <a:ext cx="1212397" cy="205740"/>
            <a:chOff x="10451918" y="5927384"/>
            <a:chExt cx="1212397" cy="20574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F10825F4-1E2F-4090-B1FA-DD472EE10792}"/>
                </a:ext>
              </a:extLst>
            </p:cNvPr>
            <p:cNvSpPr/>
            <p:nvPr/>
          </p:nvSpPr>
          <p:spPr>
            <a:xfrm>
              <a:off x="10451918" y="5927384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FE958702-AF77-4102-87A8-7798D708BBAF}"/>
                </a:ext>
              </a:extLst>
            </p:cNvPr>
            <p:cNvSpPr/>
            <p:nvPr/>
          </p:nvSpPr>
          <p:spPr>
            <a:xfrm>
              <a:off x="10787470" y="5927384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A268E203-5BCA-4C25-88EC-10289661F206}"/>
                </a:ext>
              </a:extLst>
            </p:cNvPr>
            <p:cNvSpPr/>
            <p:nvPr/>
          </p:nvSpPr>
          <p:spPr>
            <a:xfrm>
              <a:off x="11123022" y="5927384"/>
              <a:ext cx="205740" cy="205740"/>
            </a:xfrm>
            <a:prstGeom prst="ellipse">
              <a:avLst/>
            </a:prstGeom>
            <a:solidFill>
              <a:srgbClr val="165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E49D376E-65D4-4AB7-BA64-E4EB7F6FCD9B}"/>
                </a:ext>
              </a:extLst>
            </p:cNvPr>
            <p:cNvSpPr/>
            <p:nvPr/>
          </p:nvSpPr>
          <p:spPr>
            <a:xfrm>
              <a:off x="11458575" y="5927384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320D17A-BED5-42CD-BAAA-8E1BEE78AD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075" b="591"/>
          <a:stretch/>
        </p:blipFill>
        <p:spPr>
          <a:xfrm>
            <a:off x="1193870" y="861300"/>
            <a:ext cx="3911408" cy="4889260"/>
          </a:xfrm>
          <a:prstGeom prst="rect">
            <a:avLst/>
          </a:prstGeom>
          <a:ln w="22225">
            <a:solidFill>
              <a:srgbClr val="165878"/>
            </a:solidFill>
          </a:ln>
          <a:effectLst>
            <a:outerShdw blurRad="88900" sx="102000" sy="102000" algn="ctr" rotWithShape="0">
              <a:srgbClr val="165878">
                <a:alpha val="16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C529549-C71A-433B-861E-2636073CE03F}"/>
              </a:ext>
            </a:extLst>
          </p:cNvPr>
          <p:cNvSpPr txBox="1"/>
          <p:nvPr/>
        </p:nvSpPr>
        <p:spPr>
          <a:xfrm>
            <a:off x="5534877" y="803345"/>
            <a:ext cx="304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AB4C5A2-6563-4481-90D2-7B227536DEB6}"/>
              </a:ext>
            </a:extLst>
          </p:cNvPr>
          <p:cNvSpPr txBox="1"/>
          <p:nvPr/>
        </p:nvSpPr>
        <p:spPr>
          <a:xfrm>
            <a:off x="5534877" y="2527530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D4AD3F2-BCB8-4E41-B4CA-98BA700CC0F1}"/>
              </a:ext>
            </a:extLst>
          </p:cNvPr>
          <p:cNvSpPr txBox="1"/>
          <p:nvPr/>
        </p:nvSpPr>
        <p:spPr>
          <a:xfrm>
            <a:off x="5534877" y="3701373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5EFF4E9-8F79-4301-BF9F-544FA583AAA6}"/>
              </a:ext>
            </a:extLst>
          </p:cNvPr>
          <p:cNvSpPr txBox="1"/>
          <p:nvPr/>
        </p:nvSpPr>
        <p:spPr>
          <a:xfrm>
            <a:off x="5534877" y="4875216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B7175D5-1E18-45BA-93AA-1B7D12940D37}"/>
              </a:ext>
            </a:extLst>
          </p:cNvPr>
          <p:cNvSpPr/>
          <p:nvPr/>
        </p:nvSpPr>
        <p:spPr>
          <a:xfrm>
            <a:off x="5628506" y="2463552"/>
            <a:ext cx="1282834" cy="68579"/>
          </a:xfrm>
          <a:prstGeom prst="rect">
            <a:avLst/>
          </a:prstGeom>
          <a:solidFill>
            <a:srgbClr val="5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4994E9C-3436-42B0-B143-02B7B6955570}"/>
              </a:ext>
            </a:extLst>
          </p:cNvPr>
          <p:cNvSpPr txBox="1"/>
          <p:nvPr/>
        </p:nvSpPr>
        <p:spPr>
          <a:xfrm>
            <a:off x="5534877" y="2232477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19134D67-EC95-4343-92DD-1BC4E374F50E}"/>
              </a:ext>
            </a:extLst>
          </p:cNvPr>
          <p:cNvSpPr/>
          <p:nvPr/>
        </p:nvSpPr>
        <p:spPr>
          <a:xfrm>
            <a:off x="5628506" y="3632690"/>
            <a:ext cx="1282834" cy="68579"/>
          </a:xfrm>
          <a:prstGeom prst="rect">
            <a:avLst/>
          </a:prstGeom>
          <a:solidFill>
            <a:srgbClr val="5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FFDDF61-601E-4B4E-9635-570839763E42}"/>
              </a:ext>
            </a:extLst>
          </p:cNvPr>
          <p:cNvSpPr/>
          <p:nvPr/>
        </p:nvSpPr>
        <p:spPr>
          <a:xfrm>
            <a:off x="5628506" y="4806637"/>
            <a:ext cx="1282834" cy="68579"/>
          </a:xfrm>
          <a:prstGeom prst="rect">
            <a:avLst/>
          </a:prstGeom>
          <a:solidFill>
            <a:srgbClr val="55B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87A8D05-A63A-41B0-BCDF-82CC05AF5E83}"/>
              </a:ext>
            </a:extLst>
          </p:cNvPr>
          <p:cNvSpPr txBox="1"/>
          <p:nvPr/>
        </p:nvSpPr>
        <p:spPr>
          <a:xfrm>
            <a:off x="5534877" y="3406320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5386E10-5D68-4518-A675-BB3EB78949FE}"/>
              </a:ext>
            </a:extLst>
          </p:cNvPr>
          <p:cNvSpPr txBox="1"/>
          <p:nvPr/>
        </p:nvSpPr>
        <p:spPr>
          <a:xfrm>
            <a:off x="5534877" y="4580163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6283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3000">
        <p159:morph option="byObject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8A19373-E6B3-4489-99CA-E59868D27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" b="196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80F6C12-BA0C-4E03-999F-6A3B033B6C17}"/>
              </a:ext>
            </a:extLst>
          </p:cNvPr>
          <p:cNvSpPr/>
          <p:nvPr/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A33AE09-3DD2-467A-85A1-EF4FD6523D25}"/>
              </a:ext>
            </a:extLst>
          </p:cNvPr>
          <p:cNvSpPr txBox="1"/>
          <p:nvPr/>
        </p:nvSpPr>
        <p:spPr>
          <a:xfrm>
            <a:off x="3794760" y="4418054"/>
            <a:ext cx="46024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sit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amet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consectetuer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adipiscing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elit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MaecenaNunc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viverra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imperdiet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enim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Fusce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est.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Vivamus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a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tellus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.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40FAE8E-DA21-4C5E-A947-F1DDF71046E3}"/>
              </a:ext>
            </a:extLst>
          </p:cNvPr>
          <p:cNvSpPr/>
          <p:nvPr/>
        </p:nvSpPr>
        <p:spPr>
          <a:xfrm rot="2676013">
            <a:off x="5451901" y="2182104"/>
            <a:ext cx="1288200" cy="1288200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08D560E-D5E1-4E19-8C82-9ECEE8F6C3FF}"/>
              </a:ext>
            </a:extLst>
          </p:cNvPr>
          <p:cNvSpPr txBox="1"/>
          <p:nvPr/>
        </p:nvSpPr>
        <p:spPr>
          <a:xfrm>
            <a:off x="5678036" y="2441483"/>
            <a:ext cx="795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04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5C7D40E-1286-4246-A5BD-2092A7C75D71}"/>
              </a:ext>
            </a:extLst>
          </p:cNvPr>
          <p:cNvSpPr txBox="1"/>
          <p:nvPr/>
        </p:nvSpPr>
        <p:spPr>
          <a:xfrm>
            <a:off x="4571328" y="3972342"/>
            <a:ext cx="304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YOUR TITLE HERE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BA6AB91-2E25-455C-9B12-8B5531911550}"/>
              </a:ext>
            </a:extLst>
          </p:cNvPr>
          <p:cNvGrpSpPr/>
          <p:nvPr/>
        </p:nvGrpSpPr>
        <p:grpSpPr>
          <a:xfrm>
            <a:off x="3413199" y="6066395"/>
            <a:ext cx="5365603" cy="369332"/>
            <a:chOff x="3413198" y="5821758"/>
            <a:chExt cx="5365603" cy="36933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1030DEA-E5CC-4F49-B918-32940E8B8669}"/>
                </a:ext>
              </a:extLst>
            </p:cNvPr>
            <p:cNvCxnSpPr>
              <a:cxnSpLocks/>
            </p:cNvCxnSpPr>
            <p:nvPr/>
          </p:nvCxnSpPr>
          <p:spPr>
            <a:xfrm>
              <a:off x="3413198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>
                      <a:alpha val="0"/>
                    </a:srgbClr>
                  </a:gs>
                  <a:gs pos="100000">
                    <a:srgbClr val="165878"/>
                  </a:gs>
                </a:gsLst>
                <a:lin ang="0" scaled="0"/>
              </a:gradFill>
              <a:bevel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0C7180B-EF57-4550-9298-17AF2F19A5B0}"/>
                </a:ext>
              </a:extLst>
            </p:cNvPr>
            <p:cNvCxnSpPr>
              <a:cxnSpLocks/>
            </p:cNvCxnSpPr>
            <p:nvPr/>
          </p:nvCxnSpPr>
          <p:spPr>
            <a:xfrm>
              <a:off x="6809602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05166532-AB03-4FB8-8988-33B78757A3B0}"/>
                </a:ext>
              </a:extLst>
            </p:cNvPr>
            <p:cNvSpPr txBox="1"/>
            <p:nvPr/>
          </p:nvSpPr>
          <p:spPr>
            <a:xfrm>
              <a:off x="5372113" y="5821758"/>
              <a:ext cx="1447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杰海</a:t>
              </a:r>
              <a:r>
                <a:rPr lang="en-US" altLang="zh-CN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Design</a:t>
              </a:r>
              <a:endParaRPr lang="zh-CN" altLang="en-US" dirty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9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CD4AC1E-C283-4A16-8986-587C18DDF285}"/>
              </a:ext>
            </a:extLst>
          </p:cNvPr>
          <p:cNvGrpSpPr/>
          <p:nvPr/>
        </p:nvGrpSpPr>
        <p:grpSpPr>
          <a:xfrm>
            <a:off x="2369733" y="-1973754"/>
            <a:ext cx="7452534" cy="7452534"/>
            <a:chOff x="6411837" y="1624402"/>
            <a:chExt cx="371458" cy="371458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A5A384B6-1B05-4F71-83CA-EADD8168BE76}"/>
                </a:ext>
              </a:extLst>
            </p:cNvPr>
            <p:cNvSpPr/>
            <p:nvPr/>
          </p:nvSpPr>
          <p:spPr>
            <a:xfrm rot="2676013">
              <a:off x="6411837" y="1624402"/>
              <a:ext cx="371458" cy="371458"/>
            </a:xfrm>
            <a:prstGeom prst="rect">
              <a:avLst/>
            </a:prstGeom>
            <a:noFill/>
            <a:ln w="60325">
              <a:solidFill>
                <a:srgbClr val="2493CA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8BFF0E0F-AB98-40E7-9245-81243D36BD9A}"/>
                </a:ext>
              </a:extLst>
            </p:cNvPr>
            <p:cNvSpPr/>
            <p:nvPr/>
          </p:nvSpPr>
          <p:spPr>
            <a:xfrm rot="2676013">
              <a:off x="6502261" y="1714826"/>
              <a:ext cx="190610" cy="190610"/>
            </a:xfrm>
            <a:prstGeom prst="rect">
              <a:avLst/>
            </a:prstGeom>
            <a:noFill/>
            <a:ln w="60325">
              <a:solidFill>
                <a:srgbClr val="2493CA">
                  <a:alpha val="1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1382FAE-0CC5-4DA0-994B-5B3B73088CA3}"/>
              </a:ext>
            </a:extLst>
          </p:cNvPr>
          <p:cNvGrpSpPr/>
          <p:nvPr/>
        </p:nvGrpSpPr>
        <p:grpSpPr>
          <a:xfrm>
            <a:off x="10306518" y="6197086"/>
            <a:ext cx="1212397" cy="205740"/>
            <a:chOff x="3990158" y="6272824"/>
            <a:chExt cx="1212397" cy="20574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6FECCA76-D8BD-4A55-A945-DEA7053D1526}"/>
                </a:ext>
              </a:extLst>
            </p:cNvPr>
            <p:cNvSpPr/>
            <p:nvPr/>
          </p:nvSpPr>
          <p:spPr>
            <a:xfrm>
              <a:off x="3990158" y="6272824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71198E9E-488F-4684-88DE-17523D790E43}"/>
                </a:ext>
              </a:extLst>
            </p:cNvPr>
            <p:cNvSpPr/>
            <p:nvPr/>
          </p:nvSpPr>
          <p:spPr>
            <a:xfrm>
              <a:off x="4325710" y="6272824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C07F206B-168B-45D0-83CA-742F835D04BA}"/>
                </a:ext>
              </a:extLst>
            </p:cNvPr>
            <p:cNvSpPr/>
            <p:nvPr/>
          </p:nvSpPr>
          <p:spPr>
            <a:xfrm>
              <a:off x="4661262" y="6272824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56F2C136-6F35-4B3A-870C-5E5CC82D5E6A}"/>
                </a:ext>
              </a:extLst>
            </p:cNvPr>
            <p:cNvSpPr/>
            <p:nvPr/>
          </p:nvSpPr>
          <p:spPr>
            <a:xfrm>
              <a:off x="4996815" y="6272824"/>
              <a:ext cx="205740" cy="205740"/>
            </a:xfrm>
            <a:prstGeom prst="ellipse">
              <a:avLst/>
            </a:prstGeom>
            <a:solidFill>
              <a:srgbClr val="165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A2AE30B-0977-4196-9895-3FEA08B71AAC}"/>
              </a:ext>
            </a:extLst>
          </p:cNvPr>
          <p:cNvSpPr txBox="1"/>
          <p:nvPr/>
        </p:nvSpPr>
        <p:spPr>
          <a:xfrm>
            <a:off x="703769" y="1223208"/>
            <a:ext cx="46998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Lorem ipsum dolor sit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amet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,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consectetuer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adipiscing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elit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MaecenaNunc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viverra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imperdiet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enim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Fusce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est.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Vivamus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a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tellus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EE020E8-92FE-456D-B4A6-9F1B079716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075" b="591"/>
          <a:stretch/>
        </p:blipFill>
        <p:spPr>
          <a:xfrm>
            <a:off x="805806" y="2238616"/>
            <a:ext cx="2849824" cy="3562280"/>
          </a:xfrm>
          <a:prstGeom prst="rect">
            <a:avLst/>
          </a:prstGeom>
          <a:ln w="22225">
            <a:solidFill>
              <a:srgbClr val="165878"/>
            </a:solidFill>
          </a:ln>
          <a:effectLst>
            <a:outerShdw blurRad="88900" sx="102000" sy="102000" algn="ctr" rotWithShape="0">
              <a:srgbClr val="165878">
                <a:alpha val="16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E859DAB-20E4-438D-9422-78C8A9CEEB9C}"/>
              </a:ext>
            </a:extLst>
          </p:cNvPr>
          <p:cNvSpPr txBox="1"/>
          <p:nvPr/>
        </p:nvSpPr>
        <p:spPr>
          <a:xfrm>
            <a:off x="683449" y="735093"/>
            <a:ext cx="304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EE4EF9F-9A2A-4155-9834-0B2C7BA5B933}"/>
              </a:ext>
            </a:extLst>
          </p:cNvPr>
          <p:cNvSpPr txBox="1"/>
          <p:nvPr/>
        </p:nvSpPr>
        <p:spPr>
          <a:xfrm>
            <a:off x="4072815" y="3039990"/>
            <a:ext cx="3468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sit amet, consectetuer adipiscing elit. Maecenas porttitor congue massa.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B0234FB-6517-4B2A-9EE7-03B9DE1FA336}"/>
              </a:ext>
            </a:extLst>
          </p:cNvPr>
          <p:cNvSpPr txBox="1"/>
          <p:nvPr/>
        </p:nvSpPr>
        <p:spPr>
          <a:xfrm>
            <a:off x="4072815" y="4627724"/>
            <a:ext cx="3468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sit amet, consectetuer adipiscing elit. Maecenas porttitor congue massa. 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EDE2213-02B8-45BE-9BBB-554CD0FE496B}"/>
              </a:ext>
            </a:extLst>
          </p:cNvPr>
          <p:cNvSpPr txBox="1"/>
          <p:nvPr/>
        </p:nvSpPr>
        <p:spPr>
          <a:xfrm>
            <a:off x="8015530" y="3043406"/>
            <a:ext cx="3468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sit amet, consectetuer adipiscing elit. Maecenas porttitor congue massa.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05622BA-51E1-4D7C-B086-476CB1C853E2}"/>
              </a:ext>
            </a:extLst>
          </p:cNvPr>
          <p:cNvSpPr txBox="1"/>
          <p:nvPr/>
        </p:nvSpPr>
        <p:spPr>
          <a:xfrm>
            <a:off x="8015530" y="4642456"/>
            <a:ext cx="3468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sit amet, consectetuer adipiscing elit. Maecenas porttitor congue massa. 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E884856-1AA9-43BB-8273-66877602AAE5}"/>
              </a:ext>
            </a:extLst>
          </p:cNvPr>
          <p:cNvSpPr/>
          <p:nvPr/>
        </p:nvSpPr>
        <p:spPr>
          <a:xfrm rot="2676013">
            <a:off x="10063599" y="733863"/>
            <a:ext cx="982235" cy="982235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C5F2CE9-CCB0-453D-A3E4-876C81CBEB30}"/>
              </a:ext>
            </a:extLst>
          </p:cNvPr>
          <p:cNvSpPr txBox="1"/>
          <p:nvPr/>
        </p:nvSpPr>
        <p:spPr>
          <a:xfrm>
            <a:off x="10182025" y="871037"/>
            <a:ext cx="745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CC244F3F-95EC-47B5-81B6-EAC01F925E40}"/>
              </a:ext>
            </a:extLst>
          </p:cNvPr>
          <p:cNvSpPr/>
          <p:nvPr/>
        </p:nvSpPr>
        <p:spPr>
          <a:xfrm rot="2676013">
            <a:off x="9894603" y="564867"/>
            <a:ext cx="1320225" cy="1320225"/>
          </a:xfrm>
          <a:prstGeom prst="rect">
            <a:avLst/>
          </a:prstGeom>
          <a:noFill/>
          <a:ln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6BA7284-B9F5-4EB4-BE40-18FC526FFB21}"/>
              </a:ext>
            </a:extLst>
          </p:cNvPr>
          <p:cNvGrpSpPr/>
          <p:nvPr/>
        </p:nvGrpSpPr>
        <p:grpSpPr>
          <a:xfrm>
            <a:off x="4735437" y="2658393"/>
            <a:ext cx="371458" cy="371458"/>
            <a:chOff x="6411837" y="1624402"/>
            <a:chExt cx="371458" cy="371458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F4081AF0-254D-4688-8E73-0E3F8452078F}"/>
                </a:ext>
              </a:extLst>
            </p:cNvPr>
            <p:cNvSpPr/>
            <p:nvPr/>
          </p:nvSpPr>
          <p:spPr>
            <a:xfrm rot="2676013">
              <a:off x="6411837" y="1624402"/>
              <a:ext cx="371458" cy="371458"/>
            </a:xfrm>
            <a:prstGeom prst="rect">
              <a:avLst/>
            </a:prstGeom>
            <a:noFill/>
            <a:ln>
              <a:solidFill>
                <a:srgbClr val="55B2E1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5B91B796-A079-46B4-9262-52079F6AF279}"/>
                </a:ext>
              </a:extLst>
            </p:cNvPr>
            <p:cNvSpPr/>
            <p:nvPr/>
          </p:nvSpPr>
          <p:spPr>
            <a:xfrm rot="2676013">
              <a:off x="6502261" y="1714826"/>
              <a:ext cx="190610" cy="190610"/>
            </a:xfrm>
            <a:prstGeom prst="rect">
              <a:avLst/>
            </a:prstGeom>
            <a:noFill/>
            <a:ln>
              <a:solidFill>
                <a:srgbClr val="55B2E1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1D128B8-8E08-4287-B0C1-D431A5849978}"/>
              </a:ext>
            </a:extLst>
          </p:cNvPr>
          <p:cNvGrpSpPr/>
          <p:nvPr/>
        </p:nvGrpSpPr>
        <p:grpSpPr>
          <a:xfrm>
            <a:off x="4727817" y="4243791"/>
            <a:ext cx="371458" cy="371458"/>
            <a:chOff x="6411837" y="1624402"/>
            <a:chExt cx="371458" cy="371458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5C9B0B4C-41D1-41CD-92F1-FD788AA0095E}"/>
                </a:ext>
              </a:extLst>
            </p:cNvPr>
            <p:cNvSpPr/>
            <p:nvPr/>
          </p:nvSpPr>
          <p:spPr>
            <a:xfrm rot="2676013">
              <a:off x="6411837" y="1624402"/>
              <a:ext cx="371458" cy="371458"/>
            </a:xfrm>
            <a:prstGeom prst="rect">
              <a:avLst/>
            </a:prstGeom>
            <a:noFill/>
            <a:ln>
              <a:solidFill>
                <a:srgbClr val="55B2E1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13C2B93-FB9F-4122-88CF-FD74C4E3FE40}"/>
                </a:ext>
              </a:extLst>
            </p:cNvPr>
            <p:cNvSpPr/>
            <p:nvPr/>
          </p:nvSpPr>
          <p:spPr>
            <a:xfrm rot="2676013">
              <a:off x="6502261" y="1714826"/>
              <a:ext cx="190610" cy="190610"/>
            </a:xfrm>
            <a:prstGeom prst="rect">
              <a:avLst/>
            </a:prstGeom>
            <a:noFill/>
            <a:ln>
              <a:solidFill>
                <a:srgbClr val="55B2E1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F3A7596-FDB8-4DC4-8DA8-A92C5DDC26FA}"/>
              </a:ext>
            </a:extLst>
          </p:cNvPr>
          <p:cNvGrpSpPr/>
          <p:nvPr/>
        </p:nvGrpSpPr>
        <p:grpSpPr>
          <a:xfrm>
            <a:off x="8735937" y="2658393"/>
            <a:ext cx="371458" cy="371458"/>
            <a:chOff x="6411837" y="1624402"/>
            <a:chExt cx="371458" cy="371458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D4C71CF5-7087-44C0-9A8D-014F7D1AD66E}"/>
                </a:ext>
              </a:extLst>
            </p:cNvPr>
            <p:cNvSpPr/>
            <p:nvPr/>
          </p:nvSpPr>
          <p:spPr>
            <a:xfrm rot="2676013">
              <a:off x="6411837" y="1624402"/>
              <a:ext cx="371458" cy="371458"/>
            </a:xfrm>
            <a:prstGeom prst="rect">
              <a:avLst/>
            </a:prstGeom>
            <a:noFill/>
            <a:ln>
              <a:solidFill>
                <a:srgbClr val="55B2E1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D71C6A78-7D56-4168-BC2D-91BB9388E805}"/>
                </a:ext>
              </a:extLst>
            </p:cNvPr>
            <p:cNvSpPr/>
            <p:nvPr/>
          </p:nvSpPr>
          <p:spPr>
            <a:xfrm rot="2676013">
              <a:off x="6502261" y="1714826"/>
              <a:ext cx="190610" cy="190610"/>
            </a:xfrm>
            <a:prstGeom prst="rect">
              <a:avLst/>
            </a:prstGeom>
            <a:noFill/>
            <a:ln>
              <a:solidFill>
                <a:srgbClr val="55B2E1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1FDEB77A-6CD5-4DA1-A11A-5D65C054E20B}"/>
              </a:ext>
            </a:extLst>
          </p:cNvPr>
          <p:cNvGrpSpPr/>
          <p:nvPr/>
        </p:nvGrpSpPr>
        <p:grpSpPr>
          <a:xfrm>
            <a:off x="8720697" y="4289511"/>
            <a:ext cx="371458" cy="371458"/>
            <a:chOff x="6411837" y="1624402"/>
            <a:chExt cx="371458" cy="37145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A88266C2-D1A7-4452-846D-F2BE1A72B29F}"/>
                </a:ext>
              </a:extLst>
            </p:cNvPr>
            <p:cNvSpPr/>
            <p:nvPr/>
          </p:nvSpPr>
          <p:spPr>
            <a:xfrm rot="2676013">
              <a:off x="6411837" y="1624402"/>
              <a:ext cx="371458" cy="371458"/>
            </a:xfrm>
            <a:prstGeom prst="rect">
              <a:avLst/>
            </a:prstGeom>
            <a:noFill/>
            <a:ln>
              <a:solidFill>
                <a:srgbClr val="55B2E1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0384D6C9-FB8C-43C6-8903-28D88EDA6A5A}"/>
                </a:ext>
              </a:extLst>
            </p:cNvPr>
            <p:cNvSpPr/>
            <p:nvPr/>
          </p:nvSpPr>
          <p:spPr>
            <a:xfrm rot="2676013">
              <a:off x="6502261" y="1714826"/>
              <a:ext cx="190610" cy="190610"/>
            </a:xfrm>
            <a:prstGeom prst="rect">
              <a:avLst/>
            </a:prstGeom>
            <a:noFill/>
            <a:ln>
              <a:solidFill>
                <a:srgbClr val="55B2E1">
                  <a:alpha val="4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26D652A-4587-4AC2-A051-79606F4A4F3B}"/>
              </a:ext>
            </a:extLst>
          </p:cNvPr>
          <p:cNvSpPr txBox="1"/>
          <p:nvPr/>
        </p:nvSpPr>
        <p:spPr>
          <a:xfrm>
            <a:off x="4072815" y="4246127"/>
            <a:ext cx="3049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DAC1524-9730-4A6E-9E72-0FC8A20BBF39}"/>
              </a:ext>
            </a:extLst>
          </p:cNvPr>
          <p:cNvSpPr txBox="1"/>
          <p:nvPr/>
        </p:nvSpPr>
        <p:spPr>
          <a:xfrm>
            <a:off x="8015530" y="2661809"/>
            <a:ext cx="3049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A104DA2-E549-4287-AD03-DE6269F14054}"/>
              </a:ext>
            </a:extLst>
          </p:cNvPr>
          <p:cNvSpPr txBox="1"/>
          <p:nvPr/>
        </p:nvSpPr>
        <p:spPr>
          <a:xfrm>
            <a:off x="8015530" y="4260859"/>
            <a:ext cx="3049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53FFDA5-FAE9-4F56-9687-EE01714E44D5}"/>
              </a:ext>
            </a:extLst>
          </p:cNvPr>
          <p:cNvSpPr txBox="1"/>
          <p:nvPr/>
        </p:nvSpPr>
        <p:spPr>
          <a:xfrm>
            <a:off x="4072815" y="2658393"/>
            <a:ext cx="3049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16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conveyor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0DA6BC1-47F3-4D25-BE5B-35487C5EE4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" b="196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8F3E7A8-9A0D-484F-8520-783084F3C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  <a:ln w="19050">
            <a:solidFill>
              <a:srgbClr val="165878"/>
            </a:solidFill>
          </a:ln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0796791-C04B-4F2F-A052-E4569DAF65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5878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87CAA0-9DFD-44B7-B33C-15E4DEC4DEAA}"/>
              </a:ext>
            </a:extLst>
          </p:cNvPr>
          <p:cNvSpPr/>
          <p:nvPr/>
        </p:nvSpPr>
        <p:spPr>
          <a:xfrm>
            <a:off x="370840" y="538480"/>
            <a:ext cx="6878320" cy="5984240"/>
          </a:xfrm>
          <a:prstGeom prst="rect">
            <a:avLst/>
          </a:prstGeom>
          <a:solidFill>
            <a:schemeClr val="bg1">
              <a:alpha val="44000"/>
            </a:schemeClr>
          </a:solidFill>
          <a:ln w="41275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0A06C53-EA98-499F-9E76-61D34D37F07B}"/>
              </a:ext>
            </a:extLst>
          </p:cNvPr>
          <p:cNvSpPr txBox="1"/>
          <p:nvPr/>
        </p:nvSpPr>
        <p:spPr>
          <a:xfrm>
            <a:off x="1225003" y="1585338"/>
            <a:ext cx="5246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Lorem ipsum dolor sit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amet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,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consectetuer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adipiscing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elit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MaecenaNunc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viverra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imperdiet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Fusce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est.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Vivamus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 a 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tellus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思源黑体 CN Normal"/>
                <a:cs typeface="Segoe UI Semibold" panose="020B0702040204020203" pitchFamily="34" charset="0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C36B37-0121-4C1D-821D-7EA951B3276F}"/>
              </a:ext>
            </a:extLst>
          </p:cNvPr>
          <p:cNvSpPr txBox="1"/>
          <p:nvPr/>
        </p:nvSpPr>
        <p:spPr>
          <a:xfrm>
            <a:off x="1162773" y="1106492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9703C7B-6975-4DF5-A32E-040D8038103A}"/>
              </a:ext>
            </a:extLst>
          </p:cNvPr>
          <p:cNvGrpSpPr/>
          <p:nvPr/>
        </p:nvGrpSpPr>
        <p:grpSpPr>
          <a:xfrm>
            <a:off x="5800541" y="5993886"/>
            <a:ext cx="1212397" cy="205740"/>
            <a:chOff x="5820861" y="5993886"/>
            <a:chExt cx="1212397" cy="20574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366A5659-9BD0-48BB-ACF3-8777FB7EF06D}"/>
                </a:ext>
              </a:extLst>
            </p:cNvPr>
            <p:cNvSpPr/>
            <p:nvPr/>
          </p:nvSpPr>
          <p:spPr>
            <a:xfrm>
              <a:off x="5820861" y="5993886"/>
              <a:ext cx="205740" cy="205740"/>
            </a:xfrm>
            <a:prstGeom prst="ellipse">
              <a:avLst/>
            </a:prstGeom>
            <a:solidFill>
              <a:srgbClr val="165878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1031674-8A65-4597-A9D6-EAF2222B104A}"/>
                </a:ext>
              </a:extLst>
            </p:cNvPr>
            <p:cNvSpPr/>
            <p:nvPr/>
          </p:nvSpPr>
          <p:spPr>
            <a:xfrm>
              <a:off x="6156413" y="5993886"/>
              <a:ext cx="205740" cy="205740"/>
            </a:xfrm>
            <a:prstGeom prst="ellipse">
              <a:avLst/>
            </a:prstGeom>
            <a:solidFill>
              <a:srgbClr val="165878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6C7D380F-4BB9-45C6-815E-5D43D4C79612}"/>
                </a:ext>
              </a:extLst>
            </p:cNvPr>
            <p:cNvSpPr/>
            <p:nvPr/>
          </p:nvSpPr>
          <p:spPr>
            <a:xfrm>
              <a:off x="6491965" y="5993886"/>
              <a:ext cx="205740" cy="205740"/>
            </a:xfrm>
            <a:prstGeom prst="ellipse">
              <a:avLst/>
            </a:prstGeom>
            <a:solidFill>
              <a:srgbClr val="165878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3813FE84-7708-4DFF-9346-847065F6171B}"/>
                </a:ext>
              </a:extLst>
            </p:cNvPr>
            <p:cNvSpPr/>
            <p:nvPr/>
          </p:nvSpPr>
          <p:spPr>
            <a:xfrm>
              <a:off x="6827518" y="5993886"/>
              <a:ext cx="205740" cy="205740"/>
            </a:xfrm>
            <a:prstGeom prst="ellipse">
              <a:avLst/>
            </a:prstGeom>
            <a:solidFill>
              <a:srgbClr val="134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29DCE61-FF88-48B2-9455-73BD69EA91E9}"/>
              </a:ext>
            </a:extLst>
          </p:cNvPr>
          <p:cNvSpPr/>
          <p:nvPr/>
        </p:nvSpPr>
        <p:spPr>
          <a:xfrm rot="2676013">
            <a:off x="823953" y="2746596"/>
            <a:ext cx="267313" cy="267313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CD2A55F-EF7D-466C-B086-FDCC07ABFD90}"/>
              </a:ext>
            </a:extLst>
          </p:cNvPr>
          <p:cNvSpPr txBox="1"/>
          <p:nvPr/>
        </p:nvSpPr>
        <p:spPr>
          <a:xfrm>
            <a:off x="1206987" y="2870914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B35168B-2132-442B-B67C-3ECE2C7A5164}"/>
              </a:ext>
            </a:extLst>
          </p:cNvPr>
          <p:cNvSpPr txBox="1"/>
          <p:nvPr/>
        </p:nvSpPr>
        <p:spPr>
          <a:xfrm>
            <a:off x="1206987" y="2575861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B0615A6-56C0-4EA8-A51A-49F3494786C2}"/>
              </a:ext>
            </a:extLst>
          </p:cNvPr>
          <p:cNvSpPr/>
          <p:nvPr/>
        </p:nvSpPr>
        <p:spPr>
          <a:xfrm rot="2676013">
            <a:off x="823953" y="3924985"/>
            <a:ext cx="267313" cy="267313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6711351-AB54-4182-A7B1-4C1E027C4AAB}"/>
              </a:ext>
            </a:extLst>
          </p:cNvPr>
          <p:cNvSpPr txBox="1"/>
          <p:nvPr/>
        </p:nvSpPr>
        <p:spPr>
          <a:xfrm>
            <a:off x="1206987" y="4049303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C2E482D-FE4F-4BFF-9F03-A56C24D10993}"/>
              </a:ext>
            </a:extLst>
          </p:cNvPr>
          <p:cNvSpPr txBox="1"/>
          <p:nvPr/>
        </p:nvSpPr>
        <p:spPr>
          <a:xfrm>
            <a:off x="1206987" y="3754250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105A9246-72AB-49BF-AACB-2FCEC9EAACC5}"/>
              </a:ext>
            </a:extLst>
          </p:cNvPr>
          <p:cNvSpPr/>
          <p:nvPr/>
        </p:nvSpPr>
        <p:spPr>
          <a:xfrm rot="2676013">
            <a:off x="823953" y="5103375"/>
            <a:ext cx="267313" cy="267313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8D8BB2D-590D-4BEC-B2EB-F1ADCD1EB52F}"/>
              </a:ext>
            </a:extLst>
          </p:cNvPr>
          <p:cNvSpPr txBox="1"/>
          <p:nvPr/>
        </p:nvSpPr>
        <p:spPr>
          <a:xfrm>
            <a:off x="1206987" y="5227693"/>
            <a:ext cx="4979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MaecenaNunc</a:t>
            </a:r>
            <a:r>
              <a:rPr lang="en-US" altLang="zh-CN" dirty="0"/>
              <a:t> </a:t>
            </a:r>
            <a:r>
              <a:rPr lang="en-US" altLang="zh-CN" dirty="0" err="1"/>
              <a:t>viverra</a:t>
            </a:r>
            <a:r>
              <a:rPr lang="en-US" altLang="zh-CN" dirty="0"/>
              <a:t> </a:t>
            </a:r>
            <a:r>
              <a:rPr lang="en-US" altLang="zh-CN" dirty="0" err="1"/>
              <a:t>imperdiet</a:t>
            </a:r>
            <a:endParaRPr lang="en-US" altLang="zh-CN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48E2D51-A28C-4B0E-93D8-FDFCFBD332AA}"/>
              </a:ext>
            </a:extLst>
          </p:cNvPr>
          <p:cNvSpPr txBox="1"/>
          <p:nvPr/>
        </p:nvSpPr>
        <p:spPr>
          <a:xfrm>
            <a:off x="1206987" y="4932640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016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BB42A1B-ABB3-412A-A71C-B5146481BF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" b="196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79AE0E2-DF36-4934-9A84-FE5F6D81CF47}"/>
              </a:ext>
            </a:extLst>
          </p:cNvPr>
          <p:cNvSpPr/>
          <p:nvPr/>
        </p:nvSpPr>
        <p:spPr>
          <a:xfrm>
            <a:off x="-9781" y="0"/>
            <a:ext cx="12192000" cy="6858000"/>
          </a:xfrm>
          <a:prstGeom prst="rect">
            <a:avLst/>
          </a:prstGeom>
          <a:solidFill>
            <a:srgbClr val="165878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401B1E0-81DF-4A15-ABC7-8AEF40D404B2}"/>
              </a:ext>
            </a:extLst>
          </p:cNvPr>
          <p:cNvSpPr/>
          <p:nvPr/>
        </p:nvSpPr>
        <p:spPr>
          <a:xfrm rot="2676013">
            <a:off x="838333" y="597557"/>
            <a:ext cx="982235" cy="982235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38AECAF-69D7-44F5-9811-96C71A90868A}"/>
              </a:ext>
            </a:extLst>
          </p:cNvPr>
          <p:cNvSpPr txBox="1"/>
          <p:nvPr/>
        </p:nvSpPr>
        <p:spPr>
          <a:xfrm>
            <a:off x="956759" y="734731"/>
            <a:ext cx="745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4FC26C9-E6D7-48A5-B3C1-D9272BE02B44}"/>
              </a:ext>
            </a:extLst>
          </p:cNvPr>
          <p:cNvSpPr/>
          <p:nvPr/>
        </p:nvSpPr>
        <p:spPr>
          <a:xfrm rot="2676013">
            <a:off x="669337" y="428561"/>
            <a:ext cx="1320225" cy="1320225"/>
          </a:xfrm>
          <a:prstGeom prst="rect">
            <a:avLst/>
          </a:prstGeom>
          <a:noFill/>
          <a:ln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ED810FE-3D53-46C6-8673-F7837231A587}"/>
              </a:ext>
            </a:extLst>
          </p:cNvPr>
          <p:cNvSpPr txBox="1"/>
          <p:nvPr/>
        </p:nvSpPr>
        <p:spPr>
          <a:xfrm>
            <a:off x="2517923" y="952909"/>
            <a:ext cx="7178162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sit amet, consectetuer adipiscing elit. Maecenas porttitor 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congue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massa</a:t>
            </a:r>
            <a:r>
              <a:rPr lang="en-US" altLang="zh-CN" sz="2000" dirty="0">
                <a:solidFill>
                  <a:schemeClr val="bg1"/>
                </a:solidFill>
                <a:latin typeface="Segoe UI"/>
                <a:ea typeface="思源黑体 CN Normal"/>
              </a:rPr>
              <a:t>.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/>
              <a:ea typeface="思源黑体 CN Norm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DC7FAF6-66D6-466D-BDE3-2F89ECD07C72}"/>
              </a:ext>
            </a:extLst>
          </p:cNvPr>
          <p:cNvSpPr txBox="1"/>
          <p:nvPr/>
        </p:nvSpPr>
        <p:spPr>
          <a:xfrm>
            <a:off x="2485474" y="354969"/>
            <a:ext cx="5016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YOUR TITLE HERE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D04320BB-F878-47C4-BE6B-4662F3032E06}"/>
              </a:ext>
            </a:extLst>
          </p:cNvPr>
          <p:cNvSpPr/>
          <p:nvPr/>
        </p:nvSpPr>
        <p:spPr>
          <a:xfrm>
            <a:off x="10420486" y="6454382"/>
            <a:ext cx="205740" cy="205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3DE3EE07-F362-4AD0-B937-AB0926C614B8}"/>
              </a:ext>
            </a:extLst>
          </p:cNvPr>
          <p:cNvSpPr/>
          <p:nvPr/>
        </p:nvSpPr>
        <p:spPr>
          <a:xfrm>
            <a:off x="10756038" y="6454382"/>
            <a:ext cx="205740" cy="205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1B7D6F49-4D5C-4D36-9DCB-82EB4BDD049D}"/>
              </a:ext>
            </a:extLst>
          </p:cNvPr>
          <p:cNvSpPr/>
          <p:nvPr/>
        </p:nvSpPr>
        <p:spPr>
          <a:xfrm>
            <a:off x="11091590" y="6454382"/>
            <a:ext cx="205740" cy="205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E87C4775-C91A-4460-B10A-0C79E98047D0}"/>
              </a:ext>
            </a:extLst>
          </p:cNvPr>
          <p:cNvSpPr/>
          <p:nvPr/>
        </p:nvSpPr>
        <p:spPr>
          <a:xfrm>
            <a:off x="11427143" y="6454382"/>
            <a:ext cx="205740" cy="205740"/>
          </a:xfrm>
          <a:prstGeom prst="ellipse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AA5BC779-D867-4510-A5DB-B89C4FBECD3D}"/>
              </a:ext>
            </a:extLst>
          </p:cNvPr>
          <p:cNvSpPr/>
          <p:nvPr/>
        </p:nvSpPr>
        <p:spPr>
          <a:xfrm>
            <a:off x="1371773" y="2569684"/>
            <a:ext cx="509925" cy="439591"/>
          </a:xfrm>
          <a:prstGeom prst="triangle">
            <a:avLst/>
          </a:prstGeom>
          <a:solidFill>
            <a:srgbClr val="1A6A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EF2904B4-2FA2-4187-8234-3F7D80AE50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3517972"/>
              </p:ext>
            </p:extLst>
          </p:nvPr>
        </p:nvGraphicFramePr>
        <p:xfrm>
          <a:off x="6128885" y="2026574"/>
          <a:ext cx="5503998" cy="3878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等腰三角形 25">
            <a:extLst>
              <a:ext uri="{FF2B5EF4-FFF2-40B4-BE49-F238E27FC236}">
                <a16:creationId xmlns:a16="http://schemas.microsoft.com/office/drawing/2014/main" xmlns="" id="{02DA9F55-C7C4-4BEB-AEAB-52FD71AD8EA8}"/>
              </a:ext>
            </a:extLst>
          </p:cNvPr>
          <p:cNvSpPr/>
          <p:nvPr/>
        </p:nvSpPr>
        <p:spPr>
          <a:xfrm>
            <a:off x="1371773" y="3936620"/>
            <a:ext cx="509925" cy="439591"/>
          </a:xfrm>
          <a:prstGeom prst="triangle">
            <a:avLst/>
          </a:prstGeom>
          <a:solidFill>
            <a:srgbClr val="249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xmlns="" id="{906517E4-33AA-4964-AE73-AD8EF91EE951}"/>
              </a:ext>
            </a:extLst>
          </p:cNvPr>
          <p:cNvSpPr/>
          <p:nvPr/>
        </p:nvSpPr>
        <p:spPr>
          <a:xfrm>
            <a:off x="1371773" y="5103178"/>
            <a:ext cx="509925" cy="439591"/>
          </a:xfrm>
          <a:prstGeom prst="triangle">
            <a:avLst/>
          </a:prstGeom>
          <a:solidFill>
            <a:srgbClr val="80C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AD48EA6-07C9-4C99-BA0E-07A03B2A6C37}"/>
              </a:ext>
            </a:extLst>
          </p:cNvPr>
          <p:cNvSpPr txBox="1"/>
          <p:nvPr/>
        </p:nvSpPr>
        <p:spPr>
          <a:xfrm>
            <a:off x="2023979" y="2827889"/>
            <a:ext cx="3468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sit amet, consectetuer adipiscing elit. Maecenas porttitor congue massa.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3CB5292-746E-4EC4-BE56-2FCFBFE80EF4}"/>
              </a:ext>
            </a:extLst>
          </p:cNvPr>
          <p:cNvSpPr txBox="1"/>
          <p:nvPr/>
        </p:nvSpPr>
        <p:spPr>
          <a:xfrm>
            <a:off x="2023979" y="2446292"/>
            <a:ext cx="3049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1E2C69C-D646-47AA-9D60-D36BABFB06DA}"/>
              </a:ext>
            </a:extLst>
          </p:cNvPr>
          <p:cNvSpPr txBox="1"/>
          <p:nvPr/>
        </p:nvSpPr>
        <p:spPr>
          <a:xfrm>
            <a:off x="2023979" y="4181072"/>
            <a:ext cx="3468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sit amet, consectetuer adipiscing elit. Maecenas porttitor congue massa. 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98CEA79-DFCF-400B-80D5-2EF1E45EE135}"/>
              </a:ext>
            </a:extLst>
          </p:cNvPr>
          <p:cNvSpPr txBox="1"/>
          <p:nvPr/>
        </p:nvSpPr>
        <p:spPr>
          <a:xfrm>
            <a:off x="2023979" y="3799475"/>
            <a:ext cx="3049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F39764C-AE14-4810-B68F-BB066F7B71F2}"/>
              </a:ext>
            </a:extLst>
          </p:cNvPr>
          <p:cNvSpPr txBox="1"/>
          <p:nvPr/>
        </p:nvSpPr>
        <p:spPr>
          <a:xfrm>
            <a:off x="2018183" y="5366822"/>
            <a:ext cx="3468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sit amet, consectetuer adipiscing elit. Maecenas porttitor congue massa. 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3333475-A98A-49B6-9C80-F6257D1799C7}"/>
              </a:ext>
            </a:extLst>
          </p:cNvPr>
          <p:cNvSpPr txBox="1"/>
          <p:nvPr/>
        </p:nvSpPr>
        <p:spPr>
          <a:xfrm>
            <a:off x="2018183" y="4985225"/>
            <a:ext cx="3049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4210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prestig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8FAB68B-37FE-4D2B-B1C1-9A49A1BE38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" b="200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1DDBD87-4DE6-4D3D-849E-0286DAC86022}"/>
              </a:ext>
            </a:extLst>
          </p:cNvPr>
          <p:cNvSpPr/>
          <p:nvPr/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6801721-7566-42D3-AC91-76CA84FC81D5}"/>
              </a:ext>
            </a:extLst>
          </p:cNvPr>
          <p:cNvGrpSpPr/>
          <p:nvPr/>
        </p:nvGrpSpPr>
        <p:grpSpPr>
          <a:xfrm>
            <a:off x="3413199" y="5897837"/>
            <a:ext cx="5365603" cy="369332"/>
            <a:chOff x="3413198" y="5821758"/>
            <a:chExt cx="5365603" cy="36933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65F6E47-87AC-4E50-BD8F-9A04D3951BCB}"/>
                </a:ext>
              </a:extLst>
            </p:cNvPr>
            <p:cNvCxnSpPr>
              <a:cxnSpLocks/>
            </p:cNvCxnSpPr>
            <p:nvPr/>
          </p:nvCxnSpPr>
          <p:spPr>
            <a:xfrm>
              <a:off x="3413198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>
                      <a:alpha val="0"/>
                    </a:srgbClr>
                  </a:gs>
                  <a:gs pos="100000">
                    <a:srgbClr val="165878"/>
                  </a:gs>
                </a:gsLst>
                <a:lin ang="0" scaled="0"/>
              </a:gradFill>
              <a:bevel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61A7D27-D33A-4D51-9D7F-908A242CA333}"/>
                </a:ext>
              </a:extLst>
            </p:cNvPr>
            <p:cNvCxnSpPr>
              <a:cxnSpLocks/>
            </p:cNvCxnSpPr>
            <p:nvPr/>
          </p:nvCxnSpPr>
          <p:spPr>
            <a:xfrm>
              <a:off x="6809602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5D10FF70-9ECC-416E-B45B-9E98C5C4B28F}"/>
                </a:ext>
              </a:extLst>
            </p:cNvPr>
            <p:cNvSpPr txBox="1"/>
            <p:nvPr/>
          </p:nvSpPr>
          <p:spPr>
            <a:xfrm>
              <a:off x="5372113" y="5821758"/>
              <a:ext cx="1447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杰海</a:t>
              </a:r>
              <a:r>
                <a:rPr lang="en-US" altLang="zh-CN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Design</a:t>
              </a:r>
              <a:endParaRPr lang="zh-CN" altLang="en-US" dirty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D2406DF-4B0E-461F-B9B2-A5BFD0112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215" y="2050742"/>
            <a:ext cx="3345571" cy="334557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D88CE82-28B2-4223-8FD6-6B5D34CE1024}"/>
              </a:ext>
            </a:extLst>
          </p:cNvPr>
          <p:cNvSpPr txBox="1"/>
          <p:nvPr/>
        </p:nvSpPr>
        <p:spPr>
          <a:xfrm>
            <a:off x="2993136" y="1258885"/>
            <a:ext cx="620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PPT</a:t>
            </a:r>
            <a:r>
              <a:rPr lang="zh-CN" altLang="en-US" sz="2400" dirty="0"/>
              <a:t>定制请加</a:t>
            </a:r>
            <a:r>
              <a:rPr lang="en-US" altLang="zh-CN" sz="2400" dirty="0"/>
              <a:t>V</a:t>
            </a:r>
            <a:r>
              <a:rPr lang="zh-CN" altLang="en-US" sz="2400" dirty="0"/>
              <a:t>：</a:t>
            </a:r>
            <a:r>
              <a:rPr lang="en-US" altLang="zh-CN" sz="2400" dirty="0"/>
              <a:t>Leng151221(</a:t>
            </a:r>
            <a:r>
              <a:rPr lang="zh-CN" altLang="en-US" sz="2400" dirty="0"/>
              <a:t>备明来意</a:t>
            </a:r>
            <a:r>
              <a:rPr lang="en-US" altLang="zh-CN" sz="2400" dirty="0"/>
              <a:t>)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1053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8FAB68B-37FE-4D2B-B1C1-9A49A1BE38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" b="200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1DDBD87-4DE6-4D3D-849E-0286DAC86022}"/>
              </a:ext>
            </a:extLst>
          </p:cNvPr>
          <p:cNvSpPr/>
          <p:nvPr/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C758B3D-3014-45DF-8938-FE4972E32D0F}"/>
              </a:ext>
            </a:extLst>
          </p:cNvPr>
          <p:cNvSpPr txBox="1"/>
          <p:nvPr/>
        </p:nvSpPr>
        <p:spPr>
          <a:xfrm>
            <a:off x="2529840" y="3460202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amet, consectetuer adipiscing elit. Maecenas porttitor congue massa. Fusce posuere, magna sed pulvinar </a:t>
            </a:r>
            <a:r>
              <a:rPr lang="en-US" altLang="zh-CN" sz="1400" dirty="0" err="1"/>
              <a:t>ultricies</a:t>
            </a:r>
            <a:r>
              <a:rPr lang="en-US" altLang="zh-CN" sz="1400" dirty="0"/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A23DC19-9168-4CA1-93C6-67A382A3EE7B}"/>
              </a:ext>
            </a:extLst>
          </p:cNvPr>
          <p:cNvSpPr txBox="1"/>
          <p:nvPr/>
        </p:nvSpPr>
        <p:spPr>
          <a:xfrm>
            <a:off x="510540" y="2083525"/>
            <a:ext cx="1117092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600" b="1" dirty="0">
                <a:solidFill>
                  <a:srgbClr val="165878"/>
                </a:solidFill>
              </a:rPr>
              <a:t>THANKS FOR YOUR LISTENING</a:t>
            </a:r>
            <a:endParaRPr lang="zh-CN" altLang="en-US" sz="4600" b="1" dirty="0">
              <a:solidFill>
                <a:srgbClr val="165878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2B2ADCC-26B9-44B1-8FDE-56FBDD9E1742}"/>
              </a:ext>
            </a:extLst>
          </p:cNvPr>
          <p:cNvSpPr/>
          <p:nvPr/>
        </p:nvSpPr>
        <p:spPr>
          <a:xfrm>
            <a:off x="5177789" y="3170642"/>
            <a:ext cx="1836420" cy="61020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Shape 4755">
            <a:extLst>
              <a:ext uri="{FF2B5EF4-FFF2-40B4-BE49-F238E27FC236}">
                <a16:creationId xmlns:a16="http://schemas.microsoft.com/office/drawing/2014/main" xmlns="" id="{497E3FDE-2043-48CE-959E-567604C52008}"/>
              </a:ext>
            </a:extLst>
          </p:cNvPr>
          <p:cNvSpPr/>
          <p:nvPr/>
        </p:nvSpPr>
        <p:spPr>
          <a:xfrm>
            <a:off x="5911387" y="4755969"/>
            <a:ext cx="369226" cy="3693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90" y="15799"/>
                </a:moveTo>
                <a:lnTo>
                  <a:pt x="116990" y="15799"/>
                </a:lnTo>
                <a:cubicBezTo>
                  <a:pt x="74482" y="58307"/>
                  <a:pt x="74482" y="58307"/>
                  <a:pt x="74482" y="58307"/>
                </a:cubicBezTo>
                <a:cubicBezTo>
                  <a:pt x="116990" y="101191"/>
                  <a:pt x="116990" y="101191"/>
                  <a:pt x="116990" y="101191"/>
                </a:cubicBezTo>
                <a:cubicBezTo>
                  <a:pt x="119623" y="103824"/>
                  <a:pt x="119623" y="106457"/>
                  <a:pt x="119623" y="109090"/>
                </a:cubicBezTo>
                <a:cubicBezTo>
                  <a:pt x="119623" y="114357"/>
                  <a:pt x="116990" y="119623"/>
                  <a:pt x="108714" y="119623"/>
                </a:cubicBezTo>
                <a:cubicBezTo>
                  <a:pt x="106081" y="119623"/>
                  <a:pt x="103448" y="119623"/>
                  <a:pt x="103448" y="116990"/>
                </a:cubicBezTo>
                <a:cubicBezTo>
                  <a:pt x="60940" y="74482"/>
                  <a:pt x="60940" y="74482"/>
                  <a:pt x="60940" y="74482"/>
                </a:cubicBezTo>
                <a:cubicBezTo>
                  <a:pt x="18432" y="116990"/>
                  <a:pt x="18432" y="116990"/>
                  <a:pt x="18432" y="116990"/>
                </a:cubicBezTo>
                <a:cubicBezTo>
                  <a:pt x="15799" y="119623"/>
                  <a:pt x="13166" y="119623"/>
                  <a:pt x="10532" y="119623"/>
                </a:cubicBezTo>
                <a:cubicBezTo>
                  <a:pt x="5266" y="119623"/>
                  <a:pt x="0" y="114357"/>
                  <a:pt x="0" y="109090"/>
                </a:cubicBezTo>
                <a:cubicBezTo>
                  <a:pt x="0" y="106457"/>
                  <a:pt x="0" y="103824"/>
                  <a:pt x="2633" y="101191"/>
                </a:cubicBezTo>
                <a:cubicBezTo>
                  <a:pt x="45141" y="58307"/>
                  <a:pt x="45141" y="58307"/>
                  <a:pt x="45141" y="58307"/>
                </a:cubicBezTo>
                <a:cubicBezTo>
                  <a:pt x="2633" y="15799"/>
                  <a:pt x="2633" y="15799"/>
                  <a:pt x="2633" y="15799"/>
                </a:cubicBezTo>
                <a:cubicBezTo>
                  <a:pt x="0" y="15799"/>
                  <a:pt x="0" y="13166"/>
                  <a:pt x="0" y="10532"/>
                </a:cubicBezTo>
                <a:cubicBezTo>
                  <a:pt x="0" y="2633"/>
                  <a:pt x="5266" y="0"/>
                  <a:pt x="10532" y="0"/>
                </a:cubicBezTo>
                <a:cubicBezTo>
                  <a:pt x="13166" y="0"/>
                  <a:pt x="15799" y="0"/>
                  <a:pt x="18432" y="2633"/>
                </a:cubicBezTo>
                <a:cubicBezTo>
                  <a:pt x="60940" y="45141"/>
                  <a:pt x="60940" y="45141"/>
                  <a:pt x="60940" y="45141"/>
                </a:cubicBezTo>
                <a:cubicBezTo>
                  <a:pt x="103448" y="2633"/>
                  <a:pt x="103448" y="2633"/>
                  <a:pt x="103448" y="2633"/>
                </a:cubicBezTo>
                <a:cubicBezTo>
                  <a:pt x="103448" y="0"/>
                  <a:pt x="106081" y="0"/>
                  <a:pt x="108714" y="0"/>
                </a:cubicBezTo>
                <a:cubicBezTo>
                  <a:pt x="116990" y="0"/>
                  <a:pt x="119623" y="2633"/>
                  <a:pt x="119623" y="10532"/>
                </a:cubicBezTo>
                <a:cubicBezTo>
                  <a:pt x="119623" y="13166"/>
                  <a:pt x="119623" y="15799"/>
                  <a:pt x="116990" y="15799"/>
                </a:cubicBezTo>
              </a:path>
            </a:pathLst>
          </a:custGeom>
          <a:solidFill>
            <a:srgbClr val="134B67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6801721-7566-42D3-AC91-76CA84FC81D5}"/>
              </a:ext>
            </a:extLst>
          </p:cNvPr>
          <p:cNvGrpSpPr/>
          <p:nvPr/>
        </p:nvGrpSpPr>
        <p:grpSpPr>
          <a:xfrm>
            <a:off x="3413199" y="5897837"/>
            <a:ext cx="5365603" cy="369332"/>
            <a:chOff x="3413198" y="5821758"/>
            <a:chExt cx="5365603" cy="36933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65F6E47-87AC-4E50-BD8F-9A04D3951BCB}"/>
                </a:ext>
              </a:extLst>
            </p:cNvPr>
            <p:cNvCxnSpPr>
              <a:cxnSpLocks/>
            </p:cNvCxnSpPr>
            <p:nvPr/>
          </p:nvCxnSpPr>
          <p:spPr>
            <a:xfrm>
              <a:off x="3413198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>
                      <a:alpha val="0"/>
                    </a:srgbClr>
                  </a:gs>
                  <a:gs pos="100000">
                    <a:srgbClr val="165878"/>
                  </a:gs>
                </a:gsLst>
                <a:lin ang="0" scaled="0"/>
              </a:gradFill>
              <a:bevel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61A7D27-D33A-4D51-9D7F-908A242CA333}"/>
                </a:ext>
              </a:extLst>
            </p:cNvPr>
            <p:cNvCxnSpPr>
              <a:cxnSpLocks/>
            </p:cNvCxnSpPr>
            <p:nvPr/>
          </p:nvCxnSpPr>
          <p:spPr>
            <a:xfrm>
              <a:off x="6809602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5D10FF70-9ECC-416E-B45B-9E98C5C4B28F}"/>
                </a:ext>
              </a:extLst>
            </p:cNvPr>
            <p:cNvSpPr txBox="1"/>
            <p:nvPr/>
          </p:nvSpPr>
          <p:spPr>
            <a:xfrm>
              <a:off x="5372113" y="5821758"/>
              <a:ext cx="1447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杰海</a:t>
              </a:r>
              <a:r>
                <a:rPr lang="en-US" altLang="zh-CN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Design</a:t>
              </a:r>
              <a:endParaRPr lang="zh-CN" altLang="en-US" dirty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269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8A19373-E6B3-4489-99CA-E59868D27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" b="199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80F6C12-BA0C-4E03-999F-6A3B033B6C17}"/>
              </a:ext>
            </a:extLst>
          </p:cNvPr>
          <p:cNvSpPr/>
          <p:nvPr/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DF88358-5AEE-464C-9E3A-B3292BC8AAD0}"/>
              </a:ext>
            </a:extLst>
          </p:cNvPr>
          <p:cNvSpPr/>
          <p:nvPr/>
        </p:nvSpPr>
        <p:spPr>
          <a:xfrm rot="2676013">
            <a:off x="1665654" y="2879675"/>
            <a:ext cx="1005184" cy="1005184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08D560E-D5E1-4E19-8C82-9ECEE8F6C3FF}"/>
              </a:ext>
            </a:extLst>
          </p:cNvPr>
          <p:cNvSpPr txBox="1"/>
          <p:nvPr/>
        </p:nvSpPr>
        <p:spPr>
          <a:xfrm>
            <a:off x="1885300" y="3120655"/>
            <a:ext cx="57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77E16BB-3CCB-4DBB-B974-5516D4AB2A23}"/>
              </a:ext>
            </a:extLst>
          </p:cNvPr>
          <p:cNvSpPr/>
          <p:nvPr/>
        </p:nvSpPr>
        <p:spPr>
          <a:xfrm rot="2676013">
            <a:off x="4334942" y="2879673"/>
            <a:ext cx="1005184" cy="1005184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C9253B3-E46B-41D4-AC62-A303E2FD60FF}"/>
              </a:ext>
            </a:extLst>
          </p:cNvPr>
          <p:cNvSpPr txBox="1"/>
          <p:nvPr/>
        </p:nvSpPr>
        <p:spPr>
          <a:xfrm>
            <a:off x="4535458" y="3102937"/>
            <a:ext cx="595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0961D5F-502B-4EEB-B842-D554871FAD7B}"/>
              </a:ext>
            </a:extLst>
          </p:cNvPr>
          <p:cNvSpPr/>
          <p:nvPr/>
        </p:nvSpPr>
        <p:spPr>
          <a:xfrm rot="2676013">
            <a:off x="6995507" y="2863235"/>
            <a:ext cx="1005184" cy="1005184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E83A3C4-C617-42C7-9B71-93CC74BEDC51}"/>
              </a:ext>
            </a:extLst>
          </p:cNvPr>
          <p:cNvSpPr txBox="1"/>
          <p:nvPr/>
        </p:nvSpPr>
        <p:spPr>
          <a:xfrm>
            <a:off x="7212816" y="3120655"/>
            <a:ext cx="570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44D7940-B3D1-4105-838A-BA25C3C4E8CD}"/>
              </a:ext>
            </a:extLst>
          </p:cNvPr>
          <p:cNvSpPr/>
          <p:nvPr/>
        </p:nvSpPr>
        <p:spPr>
          <a:xfrm rot="2676013">
            <a:off x="9664794" y="2861955"/>
            <a:ext cx="1005184" cy="1005184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19E4193-EB70-4A49-979C-99E9353F7093}"/>
              </a:ext>
            </a:extLst>
          </p:cNvPr>
          <p:cNvSpPr txBox="1"/>
          <p:nvPr/>
        </p:nvSpPr>
        <p:spPr>
          <a:xfrm>
            <a:off x="9882651" y="3098432"/>
            <a:ext cx="569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A33AE09-3DD2-467A-85A1-EF4FD6523D25}"/>
              </a:ext>
            </a:extLst>
          </p:cNvPr>
          <p:cNvSpPr txBox="1"/>
          <p:nvPr/>
        </p:nvSpPr>
        <p:spPr>
          <a:xfrm>
            <a:off x="848356" y="4597691"/>
            <a:ext cx="259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</a:t>
            </a:r>
            <a:r>
              <a:rPr lang="en-US" altLang="zh-CN" sz="1400" dirty="0" err="1"/>
              <a:t>amet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consectetuer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. Maecenas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C8CD660-BED8-461B-BA66-39041EF2C7BF}"/>
              </a:ext>
            </a:extLst>
          </p:cNvPr>
          <p:cNvSpPr txBox="1"/>
          <p:nvPr/>
        </p:nvSpPr>
        <p:spPr>
          <a:xfrm>
            <a:off x="3499653" y="4613706"/>
            <a:ext cx="259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amet, consectetuer adipiscing elit. </a:t>
            </a:r>
            <a:r>
              <a:rPr lang="en-US" altLang="zh-CN" sz="1400" dirty="0" err="1"/>
              <a:t>ultricies</a:t>
            </a:r>
            <a:r>
              <a:rPr lang="en-US" altLang="zh-CN" sz="1400" dirty="0"/>
              <a:t>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27E0617-F0A4-4AB0-8A8B-3C1A046418CA}"/>
              </a:ext>
            </a:extLst>
          </p:cNvPr>
          <p:cNvSpPr txBox="1"/>
          <p:nvPr/>
        </p:nvSpPr>
        <p:spPr>
          <a:xfrm>
            <a:off x="6389506" y="4598148"/>
            <a:ext cx="259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amet, consectetuer adipiscing elit. Maecenas.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C748A8D-88FE-49F8-9B1F-A3441B49550B}"/>
              </a:ext>
            </a:extLst>
          </p:cNvPr>
          <p:cNvSpPr txBox="1"/>
          <p:nvPr/>
        </p:nvSpPr>
        <p:spPr>
          <a:xfrm>
            <a:off x="8956243" y="4598148"/>
            <a:ext cx="259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amet, consectetuer adipiscing elit. Maecenas.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40FAE8E-DA21-4C5E-A947-F1DDF71046E3}"/>
              </a:ext>
            </a:extLst>
          </p:cNvPr>
          <p:cNvSpPr/>
          <p:nvPr/>
        </p:nvSpPr>
        <p:spPr>
          <a:xfrm rot="2676013">
            <a:off x="5445805" y="996192"/>
            <a:ext cx="1288200" cy="1288200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8A30BF0-6136-491C-A509-2B47DCC39CC2}"/>
              </a:ext>
            </a:extLst>
          </p:cNvPr>
          <p:cNvSpPr txBox="1"/>
          <p:nvPr/>
        </p:nvSpPr>
        <p:spPr>
          <a:xfrm>
            <a:off x="5276067" y="1418062"/>
            <a:ext cx="1639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058BED6-B0A3-425E-AD1E-4A310765D56A}"/>
              </a:ext>
            </a:extLst>
          </p:cNvPr>
          <p:cNvSpPr txBox="1"/>
          <p:nvPr/>
        </p:nvSpPr>
        <p:spPr>
          <a:xfrm>
            <a:off x="1298669" y="4227618"/>
            <a:ext cx="1739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8B3E0D6-47E5-4637-A0DC-BC5B41446B41}"/>
              </a:ext>
            </a:extLst>
          </p:cNvPr>
          <p:cNvSpPr txBox="1"/>
          <p:nvPr/>
        </p:nvSpPr>
        <p:spPr>
          <a:xfrm>
            <a:off x="3971696" y="4227618"/>
            <a:ext cx="1739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BF6B497-8B6A-4287-B347-476E68F3DE70}"/>
              </a:ext>
            </a:extLst>
          </p:cNvPr>
          <p:cNvSpPr txBox="1"/>
          <p:nvPr/>
        </p:nvSpPr>
        <p:spPr>
          <a:xfrm>
            <a:off x="6644723" y="4227618"/>
            <a:ext cx="1739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5F727868-98E6-4B98-A4C0-4FBC653A6D0D}"/>
              </a:ext>
            </a:extLst>
          </p:cNvPr>
          <p:cNvSpPr txBox="1"/>
          <p:nvPr/>
        </p:nvSpPr>
        <p:spPr>
          <a:xfrm>
            <a:off x="9317749" y="4227618"/>
            <a:ext cx="1739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23154F0-4AB3-4A7B-A498-CE4E9F0C5A12}"/>
              </a:ext>
            </a:extLst>
          </p:cNvPr>
          <p:cNvGrpSpPr/>
          <p:nvPr/>
        </p:nvGrpSpPr>
        <p:grpSpPr>
          <a:xfrm>
            <a:off x="3466538" y="6066395"/>
            <a:ext cx="5365603" cy="369332"/>
            <a:chOff x="3413198" y="5821758"/>
            <a:chExt cx="5365603" cy="369332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5F3AE501-785F-41F2-A21B-6740A75D284D}"/>
                </a:ext>
              </a:extLst>
            </p:cNvPr>
            <p:cNvCxnSpPr>
              <a:cxnSpLocks/>
            </p:cNvCxnSpPr>
            <p:nvPr/>
          </p:nvCxnSpPr>
          <p:spPr>
            <a:xfrm>
              <a:off x="3413198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>
                      <a:alpha val="0"/>
                    </a:srgbClr>
                  </a:gs>
                  <a:gs pos="100000">
                    <a:srgbClr val="165878"/>
                  </a:gs>
                </a:gsLst>
                <a:lin ang="0" scaled="0"/>
              </a:gradFill>
              <a:bevel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3BE62920-AC95-4296-BDE9-D082F74ECAA5}"/>
                </a:ext>
              </a:extLst>
            </p:cNvPr>
            <p:cNvCxnSpPr>
              <a:cxnSpLocks/>
            </p:cNvCxnSpPr>
            <p:nvPr/>
          </p:nvCxnSpPr>
          <p:spPr>
            <a:xfrm>
              <a:off x="6809602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B59E6D3E-6489-4C98-BA70-6C0C6AF9870A}"/>
                </a:ext>
              </a:extLst>
            </p:cNvPr>
            <p:cNvSpPr txBox="1"/>
            <p:nvPr/>
          </p:nvSpPr>
          <p:spPr>
            <a:xfrm>
              <a:off x="5372113" y="5821758"/>
              <a:ext cx="1447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杰海</a:t>
              </a:r>
              <a:r>
                <a:rPr lang="en-US" altLang="zh-CN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Design</a:t>
              </a:r>
              <a:endParaRPr lang="zh-CN" altLang="en-US" dirty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2805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杰海</a:t>
            </a:r>
            <a:r>
              <a:rPr lang="en-US" altLang="zh-CN" dirty="0" smtClean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Design   </a:t>
            </a:r>
            <a:r>
              <a:rPr lang="zh-CN" altLang="en-US" dirty="0" smtClean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作品</a:t>
            </a:r>
            <a:endParaRPr lang="en-US" altLang="zh-CN" dirty="0" smtClean="0">
              <a:solidFill>
                <a:srgbClr val="16587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endParaRPr lang="en-US" altLang="zh-CN" dirty="0">
              <a:solidFill>
                <a:srgbClr val="16587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endParaRPr lang="en-US" altLang="zh-CN" dirty="0" smtClean="0">
              <a:solidFill>
                <a:srgbClr val="16587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en-US" altLang="zh-CN" dirty="0" smtClean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51PPT</a:t>
            </a:r>
            <a:r>
              <a:rPr lang="zh-CN" altLang="en-US" dirty="0" smtClean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模板网   </a:t>
            </a:r>
            <a:r>
              <a:rPr lang="en-US" altLang="zh-CN" dirty="0" smtClean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 </a:t>
            </a:r>
            <a:r>
              <a:rPr lang="zh-CN" altLang="en-US" dirty="0" smtClean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授权发布</a:t>
            </a:r>
            <a:endParaRPr lang="zh-CN" altLang="en-US" dirty="0">
              <a:solidFill>
                <a:srgbClr val="16587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28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8A19373-E6B3-4489-99CA-E59868D27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" b="196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80F6C12-BA0C-4E03-999F-6A3B033B6C17}"/>
              </a:ext>
            </a:extLst>
          </p:cNvPr>
          <p:cNvSpPr/>
          <p:nvPr/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A33AE09-3DD2-467A-85A1-EF4FD6523D25}"/>
              </a:ext>
            </a:extLst>
          </p:cNvPr>
          <p:cNvSpPr txBox="1"/>
          <p:nvPr/>
        </p:nvSpPr>
        <p:spPr>
          <a:xfrm>
            <a:off x="3794760" y="4418054"/>
            <a:ext cx="46024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</a:t>
            </a:r>
            <a:r>
              <a:rPr lang="en-US" altLang="zh-CN" sz="1400" dirty="0" err="1"/>
              <a:t>amet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consectetuer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. </a:t>
            </a:r>
            <a:r>
              <a:rPr lang="en-US" altLang="zh-CN" sz="1400" dirty="0" err="1"/>
              <a:t>MaecenaNunc</a:t>
            </a:r>
            <a:r>
              <a:rPr lang="en-US" altLang="zh-CN" sz="1400" dirty="0"/>
              <a:t> </a:t>
            </a:r>
            <a:r>
              <a:rPr lang="en-US" altLang="zh-CN" sz="1400" dirty="0" err="1"/>
              <a:t>viverra</a:t>
            </a:r>
            <a:r>
              <a:rPr lang="en-US" altLang="zh-CN" sz="1400" dirty="0"/>
              <a:t> </a:t>
            </a:r>
            <a:r>
              <a:rPr lang="en-US" altLang="zh-CN" sz="1400" dirty="0" err="1"/>
              <a:t>imperdiet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enim</a:t>
            </a:r>
            <a:r>
              <a:rPr lang="en-US" altLang="zh-CN" sz="1400" dirty="0"/>
              <a:t>. </a:t>
            </a:r>
            <a:r>
              <a:rPr lang="en-US" altLang="zh-CN" sz="1400" dirty="0" err="1"/>
              <a:t>Fusce</a:t>
            </a:r>
            <a:r>
              <a:rPr lang="en-US" altLang="zh-CN" sz="1400" dirty="0"/>
              <a:t> est. </a:t>
            </a:r>
            <a:r>
              <a:rPr lang="en-US" altLang="zh-CN" sz="1400" dirty="0" err="1"/>
              <a:t>Vivamus</a:t>
            </a:r>
            <a:r>
              <a:rPr lang="en-US" altLang="zh-CN" sz="1400" dirty="0"/>
              <a:t> a </a:t>
            </a:r>
            <a:r>
              <a:rPr lang="en-US" altLang="zh-CN" sz="1400" dirty="0" err="1"/>
              <a:t>tellus</a:t>
            </a:r>
            <a:r>
              <a:rPr lang="en-US" altLang="zh-CN" sz="1400" dirty="0"/>
              <a:t>.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40FAE8E-DA21-4C5E-A947-F1DDF71046E3}"/>
              </a:ext>
            </a:extLst>
          </p:cNvPr>
          <p:cNvSpPr/>
          <p:nvPr/>
        </p:nvSpPr>
        <p:spPr>
          <a:xfrm rot="2676013">
            <a:off x="5451901" y="2182104"/>
            <a:ext cx="1288200" cy="1288200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08D560E-D5E1-4E19-8C82-9ECEE8F6C3FF}"/>
              </a:ext>
            </a:extLst>
          </p:cNvPr>
          <p:cNvSpPr txBox="1"/>
          <p:nvPr/>
        </p:nvSpPr>
        <p:spPr>
          <a:xfrm>
            <a:off x="5685898" y="2441483"/>
            <a:ext cx="115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01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8C9A0AE-3D44-4507-9D7D-0FD6D876DE3F}"/>
              </a:ext>
            </a:extLst>
          </p:cNvPr>
          <p:cNvSpPr txBox="1"/>
          <p:nvPr/>
        </p:nvSpPr>
        <p:spPr>
          <a:xfrm>
            <a:off x="4571328" y="3972342"/>
            <a:ext cx="304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YOUR TITLE HERE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C591F20C-7C8F-4A5C-8DD9-B28FA0C0D49B}"/>
              </a:ext>
            </a:extLst>
          </p:cNvPr>
          <p:cNvGrpSpPr/>
          <p:nvPr/>
        </p:nvGrpSpPr>
        <p:grpSpPr>
          <a:xfrm>
            <a:off x="3466538" y="6066395"/>
            <a:ext cx="5365603" cy="369332"/>
            <a:chOff x="3413198" y="5821758"/>
            <a:chExt cx="5365603" cy="36933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1F7C472-44F9-4336-BC61-2017B342B5FB}"/>
                </a:ext>
              </a:extLst>
            </p:cNvPr>
            <p:cNvCxnSpPr>
              <a:cxnSpLocks/>
            </p:cNvCxnSpPr>
            <p:nvPr/>
          </p:nvCxnSpPr>
          <p:spPr>
            <a:xfrm>
              <a:off x="3413198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>
                      <a:alpha val="0"/>
                    </a:srgbClr>
                  </a:gs>
                  <a:gs pos="100000">
                    <a:srgbClr val="165878"/>
                  </a:gs>
                </a:gsLst>
                <a:lin ang="0" scaled="0"/>
              </a:gradFill>
              <a:bevel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879B2AC-589F-43F9-B360-9DD29819C2BF}"/>
                </a:ext>
              </a:extLst>
            </p:cNvPr>
            <p:cNvCxnSpPr>
              <a:cxnSpLocks/>
            </p:cNvCxnSpPr>
            <p:nvPr/>
          </p:nvCxnSpPr>
          <p:spPr>
            <a:xfrm>
              <a:off x="6809602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0F0083A8-461E-49B8-8DD8-AE75A0486962}"/>
                </a:ext>
              </a:extLst>
            </p:cNvPr>
            <p:cNvSpPr txBox="1"/>
            <p:nvPr/>
          </p:nvSpPr>
          <p:spPr>
            <a:xfrm>
              <a:off x="5372113" y="5821758"/>
              <a:ext cx="1447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杰海</a:t>
              </a:r>
              <a:r>
                <a:rPr lang="en-US" altLang="zh-CN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Design</a:t>
              </a:r>
              <a:endParaRPr lang="zh-CN" altLang="en-US" dirty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2547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prestig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979169E-1446-45E5-BB5A-C19E7B1D5073}"/>
              </a:ext>
            </a:extLst>
          </p:cNvPr>
          <p:cNvSpPr/>
          <p:nvPr/>
        </p:nvSpPr>
        <p:spPr>
          <a:xfrm>
            <a:off x="0" y="0"/>
            <a:ext cx="12192000" cy="2606040"/>
          </a:xfrm>
          <a:prstGeom prst="rect">
            <a:avLst/>
          </a:prstGeom>
          <a:blipFill dpi="0" rotWithShape="1">
            <a:blip r:embed="rId3"/>
            <a:srcRect/>
            <a:tile tx="0" ty="-254000" sx="100000" sy="100000" flip="none" algn="t"/>
          </a:blipFill>
          <a:ln w="28575">
            <a:solidFill>
              <a:srgbClr val="1A6A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F6B8EDA-D8B8-438B-8388-8DBD9B849490}"/>
              </a:ext>
            </a:extLst>
          </p:cNvPr>
          <p:cNvSpPr/>
          <p:nvPr/>
        </p:nvSpPr>
        <p:spPr>
          <a:xfrm>
            <a:off x="51054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err="1"/>
              <a:t>Pellentesque</a:t>
            </a:r>
            <a:r>
              <a:rPr lang="en-US" altLang="zh-CN" dirty="0"/>
              <a:t> habitant </a:t>
            </a:r>
            <a:r>
              <a:rPr lang="en-US" altLang="zh-CN" dirty="0" err="1"/>
              <a:t>morbi</a:t>
            </a:r>
            <a:r>
              <a:rPr lang="en-US" altLang="zh-CN" dirty="0"/>
              <a:t> </a:t>
            </a:r>
            <a:r>
              <a:rPr lang="en-US" altLang="zh-CN" dirty="0" err="1"/>
              <a:t>tristique</a:t>
            </a:r>
            <a:r>
              <a:rPr lang="en-US" altLang="zh-CN" dirty="0"/>
              <a:t> </a:t>
            </a:r>
            <a:r>
              <a:rPr lang="en-US" altLang="zh-CN" dirty="0" err="1"/>
              <a:t>senectus</a:t>
            </a:r>
            <a:r>
              <a:rPr lang="en-US" altLang="zh-CN" dirty="0"/>
              <a:t> et </a:t>
            </a:r>
            <a:r>
              <a:rPr lang="en-US" altLang="zh-CN" dirty="0" err="1"/>
              <a:t>netus</a:t>
            </a:r>
            <a:r>
              <a:rPr lang="en-US" altLang="zh-CN" dirty="0"/>
              <a:t> et </a:t>
            </a:r>
            <a:r>
              <a:rPr lang="en-US" altLang="zh-CN" dirty="0" err="1"/>
              <a:t>malesuada</a:t>
            </a:r>
            <a:r>
              <a:rPr lang="en-US" altLang="zh-CN" dirty="0"/>
              <a:t> fames ac </a:t>
            </a:r>
            <a:r>
              <a:rPr lang="en-US" altLang="zh-CN" dirty="0" err="1"/>
              <a:t>turpis</a:t>
            </a:r>
            <a:r>
              <a:rPr lang="en-US" altLang="zh-CN" dirty="0"/>
              <a:t> </a:t>
            </a:r>
            <a:r>
              <a:rPr lang="en-US" altLang="zh-CN" dirty="0" err="1"/>
              <a:t>egestas</a:t>
            </a:r>
            <a:r>
              <a:rPr lang="en-US" altLang="zh-CN" dirty="0"/>
              <a:t>. Proin pharetra </a:t>
            </a:r>
            <a:r>
              <a:rPr lang="en-US" altLang="zh-CN" dirty="0" err="1"/>
              <a:t>nonummy</a:t>
            </a:r>
            <a:r>
              <a:rPr lang="en-US" altLang="zh-CN" dirty="0"/>
              <a:t> </a:t>
            </a:r>
            <a:r>
              <a:rPr lang="en-US" altLang="zh-CN" dirty="0" err="1"/>
              <a:t>pede</a:t>
            </a:r>
            <a:r>
              <a:rPr lang="en-US" altLang="zh-CN" dirty="0"/>
              <a:t>. </a:t>
            </a:r>
            <a:r>
              <a:rPr lang="en-US" altLang="zh-CN" dirty="0" err="1"/>
              <a:t>Mauris</a:t>
            </a:r>
            <a:r>
              <a:rPr lang="en-US" altLang="zh-CN" dirty="0"/>
              <a:t> et </a:t>
            </a:r>
            <a:r>
              <a:rPr lang="en-US" altLang="zh-CN" dirty="0" err="1"/>
              <a:t>orci</a:t>
            </a:r>
            <a:r>
              <a:rPr lang="en-US" altLang="zh-CN" dirty="0"/>
              <a:t>.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B986B59-2610-4BB3-8A1A-72AA6E55D8EA}"/>
              </a:ext>
            </a:extLst>
          </p:cNvPr>
          <p:cNvSpPr/>
          <p:nvPr/>
        </p:nvSpPr>
        <p:spPr>
          <a:xfrm>
            <a:off x="2062673" y="5609267"/>
            <a:ext cx="1718636" cy="61135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91876E70-E068-492A-833A-31FBD037F0F9}"/>
              </a:ext>
            </a:extLst>
          </p:cNvPr>
          <p:cNvSpPr/>
          <p:nvPr/>
        </p:nvSpPr>
        <p:spPr>
          <a:xfrm>
            <a:off x="9780232" y="5756910"/>
            <a:ext cx="205740" cy="205740"/>
          </a:xfrm>
          <a:prstGeom prst="ellipse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9A2A40D9-2EB3-407B-80E3-53CA29EA8B41}"/>
              </a:ext>
            </a:extLst>
          </p:cNvPr>
          <p:cNvSpPr/>
          <p:nvPr/>
        </p:nvSpPr>
        <p:spPr>
          <a:xfrm>
            <a:off x="10115784" y="5756910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7DBBC256-C0A2-40EE-8AA4-B8A8F5936238}"/>
              </a:ext>
            </a:extLst>
          </p:cNvPr>
          <p:cNvSpPr/>
          <p:nvPr/>
        </p:nvSpPr>
        <p:spPr>
          <a:xfrm>
            <a:off x="10451336" y="5756910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1AB0B03-F199-42D3-9973-48E21E8E58DB}"/>
              </a:ext>
            </a:extLst>
          </p:cNvPr>
          <p:cNvSpPr/>
          <p:nvPr/>
        </p:nvSpPr>
        <p:spPr>
          <a:xfrm>
            <a:off x="10786889" y="5756910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D8C75F5-848F-4F79-80AF-06EA66DAB300}"/>
              </a:ext>
            </a:extLst>
          </p:cNvPr>
          <p:cNvGrpSpPr/>
          <p:nvPr/>
        </p:nvGrpSpPr>
        <p:grpSpPr>
          <a:xfrm>
            <a:off x="1015794" y="1186865"/>
            <a:ext cx="1222724" cy="1222724"/>
            <a:chOff x="3553254" y="2417546"/>
            <a:chExt cx="1222724" cy="122272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D968A1F6-CFCE-4215-9508-8FAE73B4AEDA}"/>
                </a:ext>
              </a:extLst>
            </p:cNvPr>
            <p:cNvSpPr/>
            <p:nvPr/>
          </p:nvSpPr>
          <p:spPr>
            <a:xfrm>
              <a:off x="3662024" y="2526316"/>
              <a:ext cx="1005184" cy="1005184"/>
            </a:xfrm>
            <a:prstGeom prst="roundRect">
              <a:avLst/>
            </a:prstGeom>
            <a:solidFill>
              <a:srgbClr val="165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F7784708-CB71-4390-9995-E3779026F054}"/>
                </a:ext>
              </a:extLst>
            </p:cNvPr>
            <p:cNvSpPr txBox="1"/>
            <p:nvPr/>
          </p:nvSpPr>
          <p:spPr>
            <a:xfrm>
              <a:off x="3923971" y="2771433"/>
              <a:ext cx="743237" cy="408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18693035-6E23-48D0-A146-80BAC85B2732}"/>
                </a:ext>
              </a:extLst>
            </p:cNvPr>
            <p:cNvSpPr/>
            <p:nvPr/>
          </p:nvSpPr>
          <p:spPr>
            <a:xfrm>
              <a:off x="3553254" y="2417546"/>
              <a:ext cx="1222724" cy="1222724"/>
            </a:xfrm>
            <a:prstGeom prst="roundRect">
              <a:avLst/>
            </a:prstGeom>
            <a:noFill/>
            <a:ln>
              <a:solidFill>
                <a:srgbClr val="1658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90576DA-F717-4BF3-B461-BD781EF35771}"/>
              </a:ext>
            </a:extLst>
          </p:cNvPr>
          <p:cNvSpPr txBox="1"/>
          <p:nvPr/>
        </p:nvSpPr>
        <p:spPr>
          <a:xfrm>
            <a:off x="2391695" y="1777133"/>
            <a:ext cx="460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65878"/>
                </a:solidFill>
              </a:rPr>
              <a:t>Lorem ipsum dolor sit </a:t>
            </a:r>
            <a:r>
              <a:rPr lang="en-US" altLang="zh-CN" sz="1400" dirty="0" err="1">
                <a:solidFill>
                  <a:srgbClr val="165878"/>
                </a:solidFill>
              </a:rPr>
              <a:t>amet</a:t>
            </a:r>
            <a:r>
              <a:rPr lang="en-US" altLang="zh-CN" sz="1400" dirty="0">
                <a:solidFill>
                  <a:srgbClr val="165878"/>
                </a:solidFill>
              </a:rPr>
              <a:t>, </a:t>
            </a:r>
            <a:r>
              <a:rPr lang="en-US" altLang="zh-CN" sz="1400" dirty="0" err="1">
                <a:solidFill>
                  <a:srgbClr val="165878"/>
                </a:solidFill>
              </a:rPr>
              <a:t>consectetuer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adipiscing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elit</a:t>
            </a:r>
            <a:r>
              <a:rPr lang="en-US" altLang="zh-CN" sz="1400" dirty="0">
                <a:solidFill>
                  <a:srgbClr val="165878"/>
                </a:solidFill>
              </a:rPr>
              <a:t>. </a:t>
            </a:r>
            <a:r>
              <a:rPr lang="en-US" altLang="zh-CN" sz="1400" dirty="0" err="1">
                <a:solidFill>
                  <a:srgbClr val="165878"/>
                </a:solidFill>
              </a:rPr>
              <a:t>MaecenaNunc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viverra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imperdiet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enim</a:t>
            </a:r>
            <a:r>
              <a:rPr lang="en-US" altLang="zh-CN" sz="1400" dirty="0">
                <a:solidFill>
                  <a:srgbClr val="165878"/>
                </a:solidFill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9E84625-F168-42C2-AEFC-05F586BFB896}"/>
              </a:ext>
            </a:extLst>
          </p:cNvPr>
          <p:cNvSpPr txBox="1"/>
          <p:nvPr/>
        </p:nvSpPr>
        <p:spPr>
          <a:xfrm>
            <a:off x="2385971" y="1296101"/>
            <a:ext cx="304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9076E32-840F-4101-82D6-82C536CD8743}"/>
              </a:ext>
            </a:extLst>
          </p:cNvPr>
          <p:cNvSpPr txBox="1"/>
          <p:nvPr/>
        </p:nvSpPr>
        <p:spPr>
          <a:xfrm>
            <a:off x="2032193" y="5756910"/>
            <a:ext cx="2006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165878">
                    <a:alpha val="65000"/>
                  </a:srgbClr>
                </a:solidFill>
                <a:latin typeface="+mj-ea"/>
                <a:ea typeface="+mj-ea"/>
              </a:rPr>
              <a:t>@</a:t>
            </a:r>
            <a:r>
              <a:rPr lang="zh-CN" altLang="en-US" b="1" dirty="0">
                <a:solidFill>
                  <a:srgbClr val="165878">
                    <a:alpha val="65000"/>
                  </a:srgbClr>
                </a:solidFill>
                <a:latin typeface="+mj-ea"/>
                <a:ea typeface="+mj-ea"/>
              </a:rPr>
              <a:t>杰海</a:t>
            </a:r>
            <a:r>
              <a:rPr lang="en-US" altLang="zh-CN" b="1" dirty="0">
                <a:solidFill>
                  <a:srgbClr val="165878">
                    <a:alpha val="65000"/>
                  </a:srgbClr>
                </a:solidFill>
                <a:latin typeface="+mj-ea"/>
                <a:ea typeface="+mj-ea"/>
              </a:rPr>
              <a:t>Design</a:t>
            </a:r>
            <a:endParaRPr lang="zh-CN" altLang="en-US" b="1" dirty="0">
              <a:solidFill>
                <a:srgbClr val="165878">
                  <a:alpha val="65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60F15F3-C0C9-4A69-9CC7-D65820B881AC}"/>
              </a:ext>
            </a:extLst>
          </p:cNvPr>
          <p:cNvSpPr txBox="1"/>
          <p:nvPr/>
        </p:nvSpPr>
        <p:spPr>
          <a:xfrm>
            <a:off x="1971489" y="3286242"/>
            <a:ext cx="3982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amet, consectetuer adipiscing elit. Maecenas </a:t>
            </a:r>
            <a:r>
              <a:rPr lang="en-US" altLang="zh-CN" sz="1600" dirty="0" err="1"/>
              <a:t>massa</a:t>
            </a:r>
            <a:r>
              <a:rPr lang="en-US" altLang="zh-CN" sz="1600" dirty="0"/>
              <a:t>.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762281B-1292-40F5-BBCD-ECCB6445E5B9}"/>
              </a:ext>
            </a:extLst>
          </p:cNvPr>
          <p:cNvSpPr txBox="1"/>
          <p:nvPr/>
        </p:nvSpPr>
        <p:spPr>
          <a:xfrm>
            <a:off x="1971489" y="2956796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3FAE68E-625B-411F-9AF4-4E326FD4D6BC}"/>
              </a:ext>
            </a:extLst>
          </p:cNvPr>
          <p:cNvSpPr txBox="1"/>
          <p:nvPr/>
        </p:nvSpPr>
        <p:spPr>
          <a:xfrm>
            <a:off x="7184203" y="3301335"/>
            <a:ext cx="3982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amet, consectetuer adipiscing elit. Maecenas </a:t>
            </a:r>
            <a:r>
              <a:rPr lang="en-US" altLang="zh-CN" sz="1600" dirty="0" err="1"/>
              <a:t>massa</a:t>
            </a:r>
            <a:r>
              <a:rPr lang="en-US" altLang="zh-CN" sz="1600" dirty="0"/>
              <a:t>.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E955292-402B-4EB1-9AE5-2C03D4255DFD}"/>
              </a:ext>
            </a:extLst>
          </p:cNvPr>
          <p:cNvSpPr txBox="1"/>
          <p:nvPr/>
        </p:nvSpPr>
        <p:spPr>
          <a:xfrm>
            <a:off x="7184203" y="2971889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C34871F-78CD-4126-BC21-43159C83EC60}"/>
              </a:ext>
            </a:extLst>
          </p:cNvPr>
          <p:cNvSpPr txBox="1"/>
          <p:nvPr/>
        </p:nvSpPr>
        <p:spPr>
          <a:xfrm>
            <a:off x="7184203" y="4557854"/>
            <a:ext cx="3982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amet, consectetuer adipiscing elit. Maecenas </a:t>
            </a:r>
            <a:r>
              <a:rPr lang="en-US" altLang="zh-CN" sz="1600" dirty="0" err="1"/>
              <a:t>massa</a:t>
            </a:r>
            <a:r>
              <a:rPr lang="en-US" altLang="zh-CN" sz="1600" dirty="0"/>
              <a:t>. 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3C671FD-D87F-42C8-81CD-D3F5F4B22621}"/>
              </a:ext>
            </a:extLst>
          </p:cNvPr>
          <p:cNvSpPr txBox="1"/>
          <p:nvPr/>
        </p:nvSpPr>
        <p:spPr>
          <a:xfrm>
            <a:off x="7184203" y="4228408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4745001-6097-4E0C-A5F6-583E243DC807}"/>
              </a:ext>
            </a:extLst>
          </p:cNvPr>
          <p:cNvSpPr txBox="1"/>
          <p:nvPr/>
        </p:nvSpPr>
        <p:spPr>
          <a:xfrm>
            <a:off x="1971489" y="4542761"/>
            <a:ext cx="3982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amet, consectetuer adipiscing elit. Maecenas </a:t>
            </a:r>
            <a:r>
              <a:rPr lang="en-US" altLang="zh-CN" sz="1600" dirty="0" err="1"/>
              <a:t>massa</a:t>
            </a:r>
            <a:r>
              <a:rPr lang="en-US" altLang="zh-CN" sz="1600" dirty="0"/>
              <a:t>. 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7251D81-9FA3-454A-AFD9-4E4C82DF0BF3}"/>
              </a:ext>
            </a:extLst>
          </p:cNvPr>
          <p:cNvSpPr txBox="1"/>
          <p:nvPr/>
        </p:nvSpPr>
        <p:spPr>
          <a:xfrm>
            <a:off x="1971489" y="4213315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Shape 4942">
            <a:extLst>
              <a:ext uri="{FF2B5EF4-FFF2-40B4-BE49-F238E27FC236}">
                <a16:creationId xmlns:a16="http://schemas.microsoft.com/office/drawing/2014/main" xmlns="" id="{E0C1EBFF-0E22-4F8D-85EB-2E1426F3301F}"/>
              </a:ext>
            </a:extLst>
          </p:cNvPr>
          <p:cNvSpPr/>
          <p:nvPr/>
        </p:nvSpPr>
        <p:spPr>
          <a:xfrm>
            <a:off x="1460949" y="3059668"/>
            <a:ext cx="369236" cy="3693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614" y="119779"/>
                </a:moveTo>
                <a:lnTo>
                  <a:pt x="113614" y="119779"/>
                </a:lnTo>
                <a:cubicBezTo>
                  <a:pt x="73321" y="119779"/>
                  <a:pt x="73321" y="119779"/>
                  <a:pt x="73321" y="119779"/>
                </a:cubicBezTo>
                <a:cubicBezTo>
                  <a:pt x="68477" y="119779"/>
                  <a:pt x="66935" y="118238"/>
                  <a:pt x="66935" y="113614"/>
                </a:cubicBezTo>
                <a:cubicBezTo>
                  <a:pt x="66935" y="73100"/>
                  <a:pt x="66935" y="73100"/>
                  <a:pt x="66935" y="73100"/>
                </a:cubicBezTo>
                <a:cubicBezTo>
                  <a:pt x="66935" y="68477"/>
                  <a:pt x="68477" y="66935"/>
                  <a:pt x="73321" y="66935"/>
                </a:cubicBezTo>
                <a:cubicBezTo>
                  <a:pt x="113614" y="66935"/>
                  <a:pt x="113614" y="66935"/>
                  <a:pt x="113614" y="66935"/>
                </a:cubicBezTo>
                <a:cubicBezTo>
                  <a:pt x="118238" y="66935"/>
                  <a:pt x="119779" y="68477"/>
                  <a:pt x="119779" y="73100"/>
                </a:cubicBezTo>
                <a:cubicBezTo>
                  <a:pt x="119779" y="113614"/>
                  <a:pt x="119779" y="113614"/>
                  <a:pt x="119779" y="113614"/>
                </a:cubicBezTo>
                <a:cubicBezTo>
                  <a:pt x="119779" y="118238"/>
                  <a:pt x="118238" y="119779"/>
                  <a:pt x="113614" y="119779"/>
                </a:cubicBezTo>
                <a:close/>
                <a:moveTo>
                  <a:pt x="107449" y="79486"/>
                </a:moveTo>
                <a:lnTo>
                  <a:pt x="107449" y="79486"/>
                </a:lnTo>
                <a:cubicBezTo>
                  <a:pt x="79486" y="79486"/>
                  <a:pt x="79486" y="79486"/>
                  <a:pt x="79486" y="79486"/>
                </a:cubicBezTo>
                <a:cubicBezTo>
                  <a:pt x="79486" y="107449"/>
                  <a:pt x="79486" y="107449"/>
                  <a:pt x="79486" y="107449"/>
                </a:cubicBezTo>
                <a:cubicBezTo>
                  <a:pt x="107449" y="107449"/>
                  <a:pt x="107449" y="107449"/>
                  <a:pt x="107449" y="107449"/>
                </a:cubicBezTo>
                <a:lnTo>
                  <a:pt x="107449" y="79486"/>
                </a:lnTo>
                <a:close/>
                <a:moveTo>
                  <a:pt x="113614" y="54385"/>
                </a:moveTo>
                <a:lnTo>
                  <a:pt x="113614" y="54385"/>
                </a:lnTo>
                <a:cubicBezTo>
                  <a:pt x="73321" y="54385"/>
                  <a:pt x="73321" y="54385"/>
                  <a:pt x="73321" y="54385"/>
                </a:cubicBezTo>
                <a:cubicBezTo>
                  <a:pt x="68477" y="54385"/>
                  <a:pt x="66935" y="51302"/>
                  <a:pt x="66935" y="48220"/>
                </a:cubicBezTo>
                <a:cubicBezTo>
                  <a:pt x="66935" y="6165"/>
                  <a:pt x="66935" y="6165"/>
                  <a:pt x="66935" y="6165"/>
                </a:cubicBezTo>
                <a:cubicBezTo>
                  <a:pt x="66935" y="3082"/>
                  <a:pt x="68477" y="0"/>
                  <a:pt x="73321" y="0"/>
                </a:cubicBezTo>
                <a:cubicBezTo>
                  <a:pt x="113614" y="0"/>
                  <a:pt x="113614" y="0"/>
                  <a:pt x="113614" y="0"/>
                </a:cubicBezTo>
                <a:cubicBezTo>
                  <a:pt x="118238" y="0"/>
                  <a:pt x="119779" y="3082"/>
                  <a:pt x="119779" y="6165"/>
                </a:cubicBezTo>
                <a:cubicBezTo>
                  <a:pt x="119779" y="48220"/>
                  <a:pt x="119779" y="48220"/>
                  <a:pt x="119779" y="48220"/>
                </a:cubicBezTo>
                <a:cubicBezTo>
                  <a:pt x="119779" y="51302"/>
                  <a:pt x="118238" y="54385"/>
                  <a:pt x="113614" y="54385"/>
                </a:cubicBezTo>
                <a:close/>
                <a:moveTo>
                  <a:pt x="107449" y="12550"/>
                </a:moveTo>
                <a:lnTo>
                  <a:pt x="107449" y="12550"/>
                </a:lnTo>
                <a:cubicBezTo>
                  <a:pt x="79486" y="12550"/>
                  <a:pt x="79486" y="12550"/>
                  <a:pt x="79486" y="12550"/>
                </a:cubicBezTo>
                <a:cubicBezTo>
                  <a:pt x="79486" y="42055"/>
                  <a:pt x="79486" y="42055"/>
                  <a:pt x="79486" y="42055"/>
                </a:cubicBezTo>
                <a:cubicBezTo>
                  <a:pt x="107449" y="42055"/>
                  <a:pt x="107449" y="42055"/>
                  <a:pt x="107449" y="42055"/>
                </a:cubicBezTo>
                <a:lnTo>
                  <a:pt x="107449" y="12550"/>
                </a:lnTo>
                <a:close/>
                <a:moveTo>
                  <a:pt x="48220" y="119779"/>
                </a:moveTo>
                <a:lnTo>
                  <a:pt x="48220" y="119779"/>
                </a:lnTo>
                <a:cubicBezTo>
                  <a:pt x="6385" y="119779"/>
                  <a:pt x="6385" y="119779"/>
                  <a:pt x="6385" y="119779"/>
                </a:cubicBezTo>
                <a:cubicBezTo>
                  <a:pt x="3082" y="119779"/>
                  <a:pt x="0" y="118238"/>
                  <a:pt x="0" y="113614"/>
                </a:cubicBezTo>
                <a:cubicBezTo>
                  <a:pt x="0" y="73100"/>
                  <a:pt x="0" y="73100"/>
                  <a:pt x="0" y="73100"/>
                </a:cubicBezTo>
                <a:cubicBezTo>
                  <a:pt x="0" y="68477"/>
                  <a:pt x="3082" y="66935"/>
                  <a:pt x="6385" y="66935"/>
                </a:cubicBezTo>
                <a:cubicBezTo>
                  <a:pt x="48220" y="66935"/>
                  <a:pt x="48220" y="66935"/>
                  <a:pt x="48220" y="66935"/>
                </a:cubicBezTo>
                <a:cubicBezTo>
                  <a:pt x="51302" y="66935"/>
                  <a:pt x="54605" y="68477"/>
                  <a:pt x="54605" y="73100"/>
                </a:cubicBezTo>
                <a:cubicBezTo>
                  <a:pt x="54605" y="113614"/>
                  <a:pt x="54605" y="113614"/>
                  <a:pt x="54605" y="113614"/>
                </a:cubicBezTo>
                <a:cubicBezTo>
                  <a:pt x="54605" y="118238"/>
                  <a:pt x="51302" y="119779"/>
                  <a:pt x="48220" y="119779"/>
                </a:cubicBezTo>
                <a:close/>
                <a:moveTo>
                  <a:pt x="42055" y="79486"/>
                </a:moveTo>
                <a:lnTo>
                  <a:pt x="42055" y="79486"/>
                </a:lnTo>
                <a:cubicBezTo>
                  <a:pt x="12550" y="79486"/>
                  <a:pt x="12550" y="79486"/>
                  <a:pt x="12550" y="79486"/>
                </a:cubicBezTo>
                <a:cubicBezTo>
                  <a:pt x="12550" y="107449"/>
                  <a:pt x="12550" y="107449"/>
                  <a:pt x="12550" y="107449"/>
                </a:cubicBezTo>
                <a:cubicBezTo>
                  <a:pt x="42055" y="107449"/>
                  <a:pt x="42055" y="107449"/>
                  <a:pt x="42055" y="107449"/>
                </a:cubicBezTo>
                <a:lnTo>
                  <a:pt x="42055" y="79486"/>
                </a:lnTo>
                <a:close/>
                <a:moveTo>
                  <a:pt x="48220" y="54385"/>
                </a:moveTo>
                <a:lnTo>
                  <a:pt x="48220" y="54385"/>
                </a:lnTo>
                <a:cubicBezTo>
                  <a:pt x="6385" y="54385"/>
                  <a:pt x="6385" y="54385"/>
                  <a:pt x="6385" y="54385"/>
                </a:cubicBezTo>
                <a:cubicBezTo>
                  <a:pt x="3082" y="54385"/>
                  <a:pt x="0" y="51302"/>
                  <a:pt x="0" y="48220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3082" y="0"/>
                  <a:pt x="6385" y="0"/>
                </a:cubicBezTo>
                <a:cubicBezTo>
                  <a:pt x="48220" y="0"/>
                  <a:pt x="48220" y="0"/>
                  <a:pt x="48220" y="0"/>
                </a:cubicBezTo>
                <a:cubicBezTo>
                  <a:pt x="51302" y="0"/>
                  <a:pt x="54605" y="3082"/>
                  <a:pt x="54605" y="6165"/>
                </a:cubicBezTo>
                <a:cubicBezTo>
                  <a:pt x="54605" y="48220"/>
                  <a:pt x="54605" y="48220"/>
                  <a:pt x="54605" y="48220"/>
                </a:cubicBezTo>
                <a:cubicBezTo>
                  <a:pt x="54605" y="51302"/>
                  <a:pt x="51302" y="54385"/>
                  <a:pt x="48220" y="54385"/>
                </a:cubicBezTo>
                <a:close/>
                <a:moveTo>
                  <a:pt x="42055" y="12550"/>
                </a:moveTo>
                <a:lnTo>
                  <a:pt x="42055" y="12550"/>
                </a:lnTo>
                <a:cubicBezTo>
                  <a:pt x="12550" y="12550"/>
                  <a:pt x="12550" y="12550"/>
                  <a:pt x="12550" y="12550"/>
                </a:cubicBezTo>
                <a:cubicBezTo>
                  <a:pt x="12550" y="42055"/>
                  <a:pt x="12550" y="42055"/>
                  <a:pt x="12550" y="42055"/>
                </a:cubicBezTo>
                <a:cubicBezTo>
                  <a:pt x="42055" y="42055"/>
                  <a:pt x="42055" y="42055"/>
                  <a:pt x="42055" y="42055"/>
                </a:cubicBezTo>
                <a:lnTo>
                  <a:pt x="42055" y="12550"/>
                </a:lnTo>
                <a:close/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Shape 4936">
            <a:extLst>
              <a:ext uri="{FF2B5EF4-FFF2-40B4-BE49-F238E27FC236}">
                <a16:creationId xmlns:a16="http://schemas.microsoft.com/office/drawing/2014/main" xmlns="" id="{8B86E037-BD3C-4D37-A796-199303C745D5}"/>
              </a:ext>
            </a:extLst>
          </p:cNvPr>
          <p:cNvSpPr/>
          <p:nvPr/>
        </p:nvSpPr>
        <p:spPr>
          <a:xfrm>
            <a:off x="6720354" y="4331191"/>
            <a:ext cx="369236" cy="3720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0"/>
                </a:moveTo>
                <a:lnTo>
                  <a:pt x="114209" y="119800"/>
                </a:lnTo>
                <a:cubicBezTo>
                  <a:pt x="5590" y="119800"/>
                  <a:pt x="5590" y="119800"/>
                  <a:pt x="5590" y="119800"/>
                </a:cubicBezTo>
                <a:cubicBezTo>
                  <a:pt x="2795" y="119800"/>
                  <a:pt x="0" y="118205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2790"/>
                  <a:pt x="2795" y="0"/>
                  <a:pt x="5590" y="0"/>
                </a:cubicBezTo>
                <a:cubicBezTo>
                  <a:pt x="114209" y="0"/>
                  <a:pt x="114209" y="0"/>
                  <a:pt x="114209" y="0"/>
                </a:cubicBezTo>
                <a:cubicBezTo>
                  <a:pt x="118402" y="0"/>
                  <a:pt x="119800" y="2790"/>
                  <a:pt x="119800" y="5581"/>
                </a:cubicBezTo>
                <a:cubicBezTo>
                  <a:pt x="119800" y="114019"/>
                  <a:pt x="119800" y="114019"/>
                  <a:pt x="119800" y="114019"/>
                </a:cubicBezTo>
                <a:cubicBezTo>
                  <a:pt x="119800" y="118205"/>
                  <a:pt x="118402" y="119800"/>
                  <a:pt x="114209" y="119800"/>
                </a:cubicBezTo>
                <a:close/>
                <a:moveTo>
                  <a:pt x="108618" y="11162"/>
                </a:moveTo>
                <a:lnTo>
                  <a:pt x="108618" y="11162"/>
                </a:lnTo>
                <a:cubicBezTo>
                  <a:pt x="11181" y="11162"/>
                  <a:pt x="11181" y="11162"/>
                  <a:pt x="11181" y="11162"/>
                </a:cubicBezTo>
                <a:cubicBezTo>
                  <a:pt x="11181" y="108438"/>
                  <a:pt x="11181" y="108438"/>
                  <a:pt x="11181" y="108438"/>
                </a:cubicBezTo>
                <a:cubicBezTo>
                  <a:pt x="108618" y="108438"/>
                  <a:pt x="108618" y="108438"/>
                  <a:pt x="108618" y="108438"/>
                </a:cubicBezTo>
                <a:lnTo>
                  <a:pt x="108618" y="11162"/>
                </a:lnTo>
                <a:close/>
                <a:moveTo>
                  <a:pt x="23960" y="16943"/>
                </a:moveTo>
                <a:lnTo>
                  <a:pt x="23960" y="16943"/>
                </a:lnTo>
                <a:cubicBezTo>
                  <a:pt x="45124" y="16943"/>
                  <a:pt x="45124" y="16943"/>
                  <a:pt x="45124" y="16943"/>
                </a:cubicBezTo>
                <a:lnTo>
                  <a:pt x="45124" y="16943"/>
                </a:lnTo>
                <a:cubicBezTo>
                  <a:pt x="47920" y="16943"/>
                  <a:pt x="50715" y="19734"/>
                  <a:pt x="50715" y="22524"/>
                </a:cubicBezTo>
                <a:cubicBezTo>
                  <a:pt x="50715" y="25315"/>
                  <a:pt x="47920" y="28106"/>
                  <a:pt x="45124" y="28106"/>
                </a:cubicBezTo>
                <a:lnTo>
                  <a:pt x="45124" y="28106"/>
                </a:lnTo>
                <a:cubicBezTo>
                  <a:pt x="28153" y="28106"/>
                  <a:pt x="28153" y="28106"/>
                  <a:pt x="28153" y="28106"/>
                </a:cubicBezTo>
                <a:cubicBezTo>
                  <a:pt x="28153" y="45049"/>
                  <a:pt x="28153" y="45049"/>
                  <a:pt x="28153" y="45049"/>
                </a:cubicBezTo>
                <a:lnTo>
                  <a:pt x="28153" y="45049"/>
                </a:lnTo>
                <a:cubicBezTo>
                  <a:pt x="28153" y="47840"/>
                  <a:pt x="25357" y="50631"/>
                  <a:pt x="22562" y="50631"/>
                </a:cubicBezTo>
                <a:cubicBezTo>
                  <a:pt x="19767" y="50631"/>
                  <a:pt x="16772" y="47840"/>
                  <a:pt x="16772" y="45049"/>
                </a:cubicBezTo>
                <a:lnTo>
                  <a:pt x="16772" y="45049"/>
                </a:lnTo>
                <a:cubicBezTo>
                  <a:pt x="16772" y="23920"/>
                  <a:pt x="16772" y="23920"/>
                  <a:pt x="16772" y="23920"/>
                </a:cubicBezTo>
                <a:lnTo>
                  <a:pt x="16772" y="23920"/>
                </a:lnTo>
                <a:cubicBezTo>
                  <a:pt x="16772" y="16943"/>
                  <a:pt x="16772" y="16943"/>
                  <a:pt x="16772" y="16943"/>
                </a:cubicBezTo>
                <a:cubicBezTo>
                  <a:pt x="23960" y="16943"/>
                  <a:pt x="23960" y="16943"/>
                  <a:pt x="23960" y="16943"/>
                </a:cubicBezTo>
                <a:close/>
                <a:moveTo>
                  <a:pt x="16772" y="74551"/>
                </a:moveTo>
                <a:lnTo>
                  <a:pt x="16772" y="74551"/>
                </a:lnTo>
                <a:lnTo>
                  <a:pt x="16772" y="74551"/>
                </a:lnTo>
                <a:cubicBezTo>
                  <a:pt x="16772" y="71760"/>
                  <a:pt x="19767" y="68970"/>
                  <a:pt x="22562" y="68970"/>
                </a:cubicBezTo>
                <a:cubicBezTo>
                  <a:pt x="25357" y="68970"/>
                  <a:pt x="28153" y="71760"/>
                  <a:pt x="28153" y="74551"/>
                </a:cubicBezTo>
                <a:lnTo>
                  <a:pt x="28153" y="74551"/>
                </a:lnTo>
                <a:cubicBezTo>
                  <a:pt x="28153" y="91495"/>
                  <a:pt x="28153" y="91495"/>
                  <a:pt x="28153" y="91495"/>
                </a:cubicBezTo>
                <a:cubicBezTo>
                  <a:pt x="45124" y="91495"/>
                  <a:pt x="45124" y="91495"/>
                  <a:pt x="45124" y="91495"/>
                </a:cubicBezTo>
                <a:lnTo>
                  <a:pt x="45124" y="91495"/>
                </a:lnTo>
                <a:cubicBezTo>
                  <a:pt x="47920" y="91495"/>
                  <a:pt x="50715" y="94285"/>
                  <a:pt x="50715" y="97076"/>
                </a:cubicBezTo>
                <a:cubicBezTo>
                  <a:pt x="50715" y="101461"/>
                  <a:pt x="47920" y="102857"/>
                  <a:pt x="45124" y="102857"/>
                </a:cubicBezTo>
                <a:lnTo>
                  <a:pt x="45124" y="102857"/>
                </a:lnTo>
                <a:cubicBezTo>
                  <a:pt x="23960" y="102857"/>
                  <a:pt x="23960" y="102857"/>
                  <a:pt x="23960" y="102857"/>
                </a:cubicBezTo>
                <a:lnTo>
                  <a:pt x="23960" y="102857"/>
                </a:lnTo>
                <a:cubicBezTo>
                  <a:pt x="16772" y="102857"/>
                  <a:pt x="16772" y="102857"/>
                  <a:pt x="16772" y="102857"/>
                </a:cubicBezTo>
                <a:cubicBezTo>
                  <a:pt x="16772" y="95681"/>
                  <a:pt x="16772" y="95681"/>
                  <a:pt x="16772" y="95681"/>
                </a:cubicBezTo>
                <a:lnTo>
                  <a:pt x="16772" y="95681"/>
                </a:lnTo>
                <a:lnTo>
                  <a:pt x="16772" y="74551"/>
                </a:lnTo>
                <a:close/>
                <a:moveTo>
                  <a:pt x="74675" y="16943"/>
                </a:moveTo>
                <a:lnTo>
                  <a:pt x="74675" y="16943"/>
                </a:lnTo>
                <a:lnTo>
                  <a:pt x="74675" y="16943"/>
                </a:lnTo>
                <a:cubicBezTo>
                  <a:pt x="95840" y="16943"/>
                  <a:pt x="95840" y="16943"/>
                  <a:pt x="95840" y="16943"/>
                </a:cubicBezTo>
                <a:lnTo>
                  <a:pt x="95840" y="16943"/>
                </a:lnTo>
                <a:cubicBezTo>
                  <a:pt x="102828" y="16943"/>
                  <a:pt x="102828" y="16943"/>
                  <a:pt x="102828" y="16943"/>
                </a:cubicBezTo>
                <a:cubicBezTo>
                  <a:pt x="102828" y="23920"/>
                  <a:pt x="102828" y="23920"/>
                  <a:pt x="102828" y="23920"/>
                </a:cubicBezTo>
                <a:lnTo>
                  <a:pt x="102828" y="23920"/>
                </a:lnTo>
                <a:cubicBezTo>
                  <a:pt x="102828" y="45049"/>
                  <a:pt x="102828" y="45049"/>
                  <a:pt x="102828" y="45049"/>
                </a:cubicBezTo>
                <a:lnTo>
                  <a:pt x="102828" y="45049"/>
                </a:lnTo>
                <a:cubicBezTo>
                  <a:pt x="102828" y="47840"/>
                  <a:pt x="101430" y="50631"/>
                  <a:pt x="97237" y="50631"/>
                </a:cubicBezTo>
                <a:cubicBezTo>
                  <a:pt x="94442" y="50631"/>
                  <a:pt x="91647" y="47840"/>
                  <a:pt x="91647" y="45049"/>
                </a:cubicBezTo>
                <a:lnTo>
                  <a:pt x="91647" y="45049"/>
                </a:lnTo>
                <a:cubicBezTo>
                  <a:pt x="91647" y="28106"/>
                  <a:pt x="91647" y="28106"/>
                  <a:pt x="91647" y="28106"/>
                </a:cubicBezTo>
                <a:cubicBezTo>
                  <a:pt x="74675" y="28106"/>
                  <a:pt x="74675" y="28106"/>
                  <a:pt x="74675" y="28106"/>
                </a:cubicBezTo>
                <a:lnTo>
                  <a:pt x="74675" y="28106"/>
                </a:lnTo>
                <a:cubicBezTo>
                  <a:pt x="71880" y="28106"/>
                  <a:pt x="69084" y="25315"/>
                  <a:pt x="69084" y="22524"/>
                </a:cubicBezTo>
                <a:cubicBezTo>
                  <a:pt x="69084" y="19734"/>
                  <a:pt x="71880" y="16943"/>
                  <a:pt x="74675" y="16943"/>
                </a:cubicBezTo>
                <a:close/>
                <a:moveTo>
                  <a:pt x="74675" y="91495"/>
                </a:moveTo>
                <a:lnTo>
                  <a:pt x="74675" y="91495"/>
                </a:lnTo>
                <a:lnTo>
                  <a:pt x="74675" y="91495"/>
                </a:lnTo>
                <a:cubicBezTo>
                  <a:pt x="91647" y="91495"/>
                  <a:pt x="91647" y="91495"/>
                  <a:pt x="91647" y="91495"/>
                </a:cubicBezTo>
                <a:cubicBezTo>
                  <a:pt x="91647" y="74551"/>
                  <a:pt x="91647" y="74551"/>
                  <a:pt x="91647" y="74551"/>
                </a:cubicBezTo>
                <a:lnTo>
                  <a:pt x="91647" y="74551"/>
                </a:lnTo>
                <a:cubicBezTo>
                  <a:pt x="91647" y="71760"/>
                  <a:pt x="94442" y="68970"/>
                  <a:pt x="97237" y="68970"/>
                </a:cubicBezTo>
                <a:cubicBezTo>
                  <a:pt x="101430" y="68970"/>
                  <a:pt x="102828" y="71760"/>
                  <a:pt x="102828" y="74551"/>
                </a:cubicBezTo>
                <a:lnTo>
                  <a:pt x="102828" y="74551"/>
                </a:lnTo>
                <a:cubicBezTo>
                  <a:pt x="102828" y="95681"/>
                  <a:pt x="102828" y="95681"/>
                  <a:pt x="102828" y="95681"/>
                </a:cubicBezTo>
                <a:lnTo>
                  <a:pt x="102828" y="95681"/>
                </a:lnTo>
                <a:cubicBezTo>
                  <a:pt x="102828" y="102857"/>
                  <a:pt x="102828" y="102857"/>
                  <a:pt x="102828" y="102857"/>
                </a:cubicBezTo>
                <a:cubicBezTo>
                  <a:pt x="95840" y="102857"/>
                  <a:pt x="95840" y="102857"/>
                  <a:pt x="95840" y="102857"/>
                </a:cubicBezTo>
                <a:lnTo>
                  <a:pt x="95840" y="102857"/>
                </a:lnTo>
                <a:cubicBezTo>
                  <a:pt x="74675" y="102857"/>
                  <a:pt x="74675" y="102857"/>
                  <a:pt x="74675" y="102857"/>
                </a:cubicBezTo>
                <a:lnTo>
                  <a:pt x="74675" y="102857"/>
                </a:lnTo>
                <a:cubicBezTo>
                  <a:pt x="71880" y="102857"/>
                  <a:pt x="69084" y="101461"/>
                  <a:pt x="69084" y="97076"/>
                </a:cubicBezTo>
                <a:cubicBezTo>
                  <a:pt x="69084" y="94285"/>
                  <a:pt x="71880" y="91495"/>
                  <a:pt x="74675" y="91495"/>
                </a:cubicBezTo>
                <a:close/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Shape 4973">
            <a:extLst>
              <a:ext uri="{FF2B5EF4-FFF2-40B4-BE49-F238E27FC236}">
                <a16:creationId xmlns:a16="http://schemas.microsoft.com/office/drawing/2014/main" xmlns="" id="{2CF7482F-6EEC-400B-A253-63A173341287}"/>
              </a:ext>
            </a:extLst>
          </p:cNvPr>
          <p:cNvSpPr/>
          <p:nvPr/>
        </p:nvSpPr>
        <p:spPr>
          <a:xfrm>
            <a:off x="1460949" y="4291293"/>
            <a:ext cx="369236" cy="42165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446" y="61993"/>
                </a:moveTo>
                <a:lnTo>
                  <a:pt x="113446" y="61993"/>
                </a:lnTo>
                <a:cubicBezTo>
                  <a:pt x="100564" y="61993"/>
                  <a:pt x="100564" y="61993"/>
                  <a:pt x="100564" y="61993"/>
                </a:cubicBezTo>
                <a:cubicBezTo>
                  <a:pt x="95819" y="61993"/>
                  <a:pt x="94237" y="59202"/>
                  <a:pt x="94237" y="56411"/>
                </a:cubicBezTo>
                <a:cubicBezTo>
                  <a:pt x="94237" y="33887"/>
                  <a:pt x="94237" y="33887"/>
                  <a:pt x="94237" y="33887"/>
                </a:cubicBezTo>
                <a:cubicBezTo>
                  <a:pt x="94237" y="31096"/>
                  <a:pt x="95819" y="28305"/>
                  <a:pt x="100564" y="28305"/>
                </a:cubicBezTo>
                <a:cubicBezTo>
                  <a:pt x="113446" y="28305"/>
                  <a:pt x="113446" y="28305"/>
                  <a:pt x="113446" y="28305"/>
                </a:cubicBezTo>
                <a:cubicBezTo>
                  <a:pt x="116610" y="28305"/>
                  <a:pt x="119774" y="31096"/>
                  <a:pt x="119774" y="33887"/>
                </a:cubicBezTo>
                <a:cubicBezTo>
                  <a:pt x="119774" y="56411"/>
                  <a:pt x="119774" y="56411"/>
                  <a:pt x="119774" y="56411"/>
                </a:cubicBezTo>
                <a:cubicBezTo>
                  <a:pt x="119774" y="59202"/>
                  <a:pt x="116610" y="61993"/>
                  <a:pt x="113446" y="61993"/>
                </a:cubicBezTo>
                <a:close/>
                <a:moveTo>
                  <a:pt x="100564" y="5780"/>
                </a:moveTo>
                <a:lnTo>
                  <a:pt x="100564" y="5780"/>
                </a:lnTo>
                <a:cubicBezTo>
                  <a:pt x="100564" y="2990"/>
                  <a:pt x="102146" y="0"/>
                  <a:pt x="106892" y="0"/>
                </a:cubicBezTo>
                <a:cubicBezTo>
                  <a:pt x="110056" y="0"/>
                  <a:pt x="113446" y="2990"/>
                  <a:pt x="113446" y="5780"/>
                </a:cubicBezTo>
                <a:cubicBezTo>
                  <a:pt x="113446" y="22524"/>
                  <a:pt x="113446" y="22524"/>
                  <a:pt x="113446" y="22524"/>
                </a:cubicBezTo>
                <a:cubicBezTo>
                  <a:pt x="100564" y="22524"/>
                  <a:pt x="100564" y="22524"/>
                  <a:pt x="100564" y="22524"/>
                </a:cubicBezTo>
                <a:lnTo>
                  <a:pt x="100564" y="5780"/>
                </a:lnTo>
                <a:close/>
                <a:moveTo>
                  <a:pt x="65536" y="91694"/>
                </a:moveTo>
                <a:lnTo>
                  <a:pt x="65536" y="91694"/>
                </a:lnTo>
                <a:cubicBezTo>
                  <a:pt x="52655" y="91694"/>
                  <a:pt x="52655" y="91694"/>
                  <a:pt x="52655" y="91694"/>
                </a:cubicBezTo>
                <a:cubicBezTo>
                  <a:pt x="49491" y="91694"/>
                  <a:pt x="46327" y="90299"/>
                  <a:pt x="46327" y="85913"/>
                </a:cubicBezTo>
                <a:cubicBezTo>
                  <a:pt x="46327" y="63388"/>
                  <a:pt x="46327" y="63388"/>
                  <a:pt x="46327" y="63388"/>
                </a:cubicBezTo>
                <a:cubicBezTo>
                  <a:pt x="46327" y="60598"/>
                  <a:pt x="49491" y="57807"/>
                  <a:pt x="52655" y="57807"/>
                </a:cubicBezTo>
                <a:cubicBezTo>
                  <a:pt x="65536" y="57807"/>
                  <a:pt x="65536" y="57807"/>
                  <a:pt x="65536" y="57807"/>
                </a:cubicBezTo>
                <a:cubicBezTo>
                  <a:pt x="70282" y="57807"/>
                  <a:pt x="71864" y="60598"/>
                  <a:pt x="71864" y="63388"/>
                </a:cubicBezTo>
                <a:cubicBezTo>
                  <a:pt x="71864" y="85913"/>
                  <a:pt x="71864" y="85913"/>
                  <a:pt x="71864" y="85913"/>
                </a:cubicBezTo>
                <a:cubicBezTo>
                  <a:pt x="71864" y="90299"/>
                  <a:pt x="70282" y="91694"/>
                  <a:pt x="65536" y="91694"/>
                </a:cubicBezTo>
                <a:close/>
                <a:moveTo>
                  <a:pt x="52655" y="5780"/>
                </a:moveTo>
                <a:lnTo>
                  <a:pt x="52655" y="5780"/>
                </a:lnTo>
                <a:cubicBezTo>
                  <a:pt x="52655" y="2990"/>
                  <a:pt x="55819" y="0"/>
                  <a:pt x="58983" y="0"/>
                </a:cubicBezTo>
                <a:cubicBezTo>
                  <a:pt x="63954" y="0"/>
                  <a:pt x="65536" y="2990"/>
                  <a:pt x="65536" y="5780"/>
                </a:cubicBezTo>
                <a:cubicBezTo>
                  <a:pt x="65536" y="52225"/>
                  <a:pt x="65536" y="52225"/>
                  <a:pt x="65536" y="52225"/>
                </a:cubicBezTo>
                <a:cubicBezTo>
                  <a:pt x="52655" y="52225"/>
                  <a:pt x="52655" y="52225"/>
                  <a:pt x="52655" y="52225"/>
                </a:cubicBezTo>
                <a:lnTo>
                  <a:pt x="52655" y="5780"/>
                </a:lnTo>
                <a:close/>
                <a:moveTo>
                  <a:pt x="19209" y="77541"/>
                </a:moveTo>
                <a:lnTo>
                  <a:pt x="19209" y="77541"/>
                </a:lnTo>
                <a:cubicBezTo>
                  <a:pt x="6327" y="77541"/>
                  <a:pt x="6327" y="77541"/>
                  <a:pt x="6327" y="77541"/>
                </a:cubicBezTo>
                <a:cubicBezTo>
                  <a:pt x="3163" y="77541"/>
                  <a:pt x="0" y="74750"/>
                  <a:pt x="0" y="71960"/>
                </a:cubicBezTo>
                <a:cubicBezTo>
                  <a:pt x="0" y="49435"/>
                  <a:pt x="0" y="49435"/>
                  <a:pt x="0" y="49435"/>
                </a:cubicBezTo>
                <a:cubicBezTo>
                  <a:pt x="0" y="45049"/>
                  <a:pt x="3163" y="43654"/>
                  <a:pt x="6327" y="43654"/>
                </a:cubicBezTo>
                <a:cubicBezTo>
                  <a:pt x="19209" y="43654"/>
                  <a:pt x="19209" y="43654"/>
                  <a:pt x="19209" y="43654"/>
                </a:cubicBezTo>
                <a:cubicBezTo>
                  <a:pt x="22372" y="43654"/>
                  <a:pt x="25536" y="45049"/>
                  <a:pt x="25536" y="49435"/>
                </a:cubicBezTo>
                <a:cubicBezTo>
                  <a:pt x="25536" y="71960"/>
                  <a:pt x="25536" y="71960"/>
                  <a:pt x="25536" y="71960"/>
                </a:cubicBezTo>
                <a:cubicBezTo>
                  <a:pt x="25536" y="74750"/>
                  <a:pt x="22372" y="77541"/>
                  <a:pt x="19209" y="77541"/>
                </a:cubicBezTo>
                <a:close/>
                <a:moveTo>
                  <a:pt x="6327" y="5780"/>
                </a:moveTo>
                <a:lnTo>
                  <a:pt x="6327" y="5780"/>
                </a:lnTo>
                <a:cubicBezTo>
                  <a:pt x="6327" y="2990"/>
                  <a:pt x="9491" y="0"/>
                  <a:pt x="12655" y="0"/>
                </a:cubicBezTo>
                <a:cubicBezTo>
                  <a:pt x="16045" y="0"/>
                  <a:pt x="19209" y="2990"/>
                  <a:pt x="19209" y="5780"/>
                </a:cubicBezTo>
                <a:cubicBezTo>
                  <a:pt x="19209" y="38073"/>
                  <a:pt x="19209" y="38073"/>
                  <a:pt x="19209" y="38073"/>
                </a:cubicBezTo>
                <a:cubicBezTo>
                  <a:pt x="6327" y="38073"/>
                  <a:pt x="6327" y="38073"/>
                  <a:pt x="6327" y="38073"/>
                </a:cubicBezTo>
                <a:lnTo>
                  <a:pt x="6327" y="5780"/>
                </a:lnTo>
                <a:close/>
                <a:moveTo>
                  <a:pt x="19209" y="114219"/>
                </a:moveTo>
                <a:lnTo>
                  <a:pt x="19209" y="114219"/>
                </a:lnTo>
                <a:cubicBezTo>
                  <a:pt x="19209" y="118405"/>
                  <a:pt x="16045" y="119800"/>
                  <a:pt x="12655" y="119800"/>
                </a:cubicBezTo>
                <a:cubicBezTo>
                  <a:pt x="9491" y="119800"/>
                  <a:pt x="6327" y="118405"/>
                  <a:pt x="6327" y="114219"/>
                </a:cubicBezTo>
                <a:cubicBezTo>
                  <a:pt x="6327" y="83122"/>
                  <a:pt x="6327" y="83122"/>
                  <a:pt x="6327" y="83122"/>
                </a:cubicBezTo>
                <a:cubicBezTo>
                  <a:pt x="19209" y="83122"/>
                  <a:pt x="19209" y="83122"/>
                  <a:pt x="19209" y="83122"/>
                </a:cubicBezTo>
                <a:lnTo>
                  <a:pt x="19209" y="114219"/>
                </a:lnTo>
                <a:close/>
                <a:moveTo>
                  <a:pt x="65536" y="114219"/>
                </a:moveTo>
                <a:lnTo>
                  <a:pt x="65536" y="114219"/>
                </a:lnTo>
                <a:cubicBezTo>
                  <a:pt x="65536" y="118405"/>
                  <a:pt x="63954" y="119800"/>
                  <a:pt x="58983" y="119800"/>
                </a:cubicBezTo>
                <a:cubicBezTo>
                  <a:pt x="55819" y="119800"/>
                  <a:pt x="52655" y="118405"/>
                  <a:pt x="52655" y="114219"/>
                </a:cubicBezTo>
                <a:cubicBezTo>
                  <a:pt x="52655" y="97275"/>
                  <a:pt x="52655" y="97275"/>
                  <a:pt x="52655" y="97275"/>
                </a:cubicBezTo>
                <a:cubicBezTo>
                  <a:pt x="65536" y="97275"/>
                  <a:pt x="65536" y="97275"/>
                  <a:pt x="65536" y="97275"/>
                </a:cubicBezTo>
                <a:lnTo>
                  <a:pt x="65536" y="114219"/>
                </a:lnTo>
                <a:close/>
                <a:moveTo>
                  <a:pt x="113446" y="114219"/>
                </a:moveTo>
                <a:lnTo>
                  <a:pt x="113446" y="114219"/>
                </a:lnTo>
                <a:cubicBezTo>
                  <a:pt x="113446" y="118405"/>
                  <a:pt x="110056" y="119800"/>
                  <a:pt x="106892" y="119800"/>
                </a:cubicBezTo>
                <a:cubicBezTo>
                  <a:pt x="102146" y="119800"/>
                  <a:pt x="100564" y="118405"/>
                  <a:pt x="100564" y="114219"/>
                </a:cubicBezTo>
                <a:cubicBezTo>
                  <a:pt x="100564" y="67774"/>
                  <a:pt x="100564" y="67774"/>
                  <a:pt x="100564" y="67774"/>
                </a:cubicBezTo>
                <a:cubicBezTo>
                  <a:pt x="113446" y="67774"/>
                  <a:pt x="113446" y="67774"/>
                  <a:pt x="113446" y="67774"/>
                </a:cubicBezTo>
                <a:lnTo>
                  <a:pt x="113446" y="114219"/>
                </a:lnTo>
                <a:close/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Shape 4883">
            <a:extLst>
              <a:ext uri="{FF2B5EF4-FFF2-40B4-BE49-F238E27FC236}">
                <a16:creationId xmlns:a16="http://schemas.microsoft.com/office/drawing/2014/main" xmlns="" id="{410B7D26-1C20-477F-BAED-08DA3FB25658}"/>
              </a:ext>
            </a:extLst>
          </p:cNvPr>
          <p:cNvSpPr/>
          <p:nvPr/>
        </p:nvSpPr>
        <p:spPr>
          <a:xfrm>
            <a:off x="6720354" y="3069571"/>
            <a:ext cx="416837" cy="3720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411" y="71529"/>
                </a:moveTo>
                <a:lnTo>
                  <a:pt x="106411" y="71529"/>
                </a:lnTo>
                <a:cubicBezTo>
                  <a:pt x="66480" y="116470"/>
                  <a:pt x="66480" y="116470"/>
                  <a:pt x="66480" y="116470"/>
                </a:cubicBezTo>
                <a:cubicBezTo>
                  <a:pt x="65017" y="118117"/>
                  <a:pt x="60627" y="118117"/>
                  <a:pt x="59163" y="116470"/>
                </a:cubicBezTo>
                <a:cubicBezTo>
                  <a:pt x="56236" y="112941"/>
                  <a:pt x="56236" y="109647"/>
                  <a:pt x="59163" y="106352"/>
                </a:cubicBezTo>
                <a:cubicBezTo>
                  <a:pt x="97630" y="63058"/>
                  <a:pt x="97630" y="63058"/>
                  <a:pt x="97630" y="63058"/>
                </a:cubicBezTo>
                <a:lnTo>
                  <a:pt x="97630" y="63058"/>
                </a:lnTo>
                <a:cubicBezTo>
                  <a:pt x="106411" y="53176"/>
                  <a:pt x="106411" y="34823"/>
                  <a:pt x="97630" y="24941"/>
                </a:cubicBezTo>
                <a:cubicBezTo>
                  <a:pt x="88641" y="14823"/>
                  <a:pt x="74006" y="14823"/>
                  <a:pt x="65017" y="24941"/>
                </a:cubicBezTo>
                <a:cubicBezTo>
                  <a:pt x="17770" y="76470"/>
                  <a:pt x="17770" y="76470"/>
                  <a:pt x="17770" y="76470"/>
                </a:cubicBezTo>
                <a:cubicBezTo>
                  <a:pt x="13379" y="83058"/>
                  <a:pt x="13379" y="93176"/>
                  <a:pt x="17770" y="98117"/>
                </a:cubicBezTo>
                <a:cubicBezTo>
                  <a:pt x="23623" y="104705"/>
                  <a:pt x="32613" y="104705"/>
                  <a:pt x="38466" y="98117"/>
                </a:cubicBezTo>
                <a:cubicBezTo>
                  <a:pt x="81324" y="49882"/>
                  <a:pt x="81324" y="49882"/>
                  <a:pt x="81324" y="49882"/>
                </a:cubicBezTo>
                <a:cubicBezTo>
                  <a:pt x="82787" y="48235"/>
                  <a:pt x="82787" y="46588"/>
                  <a:pt x="81324" y="43294"/>
                </a:cubicBezTo>
                <a:cubicBezTo>
                  <a:pt x="79860" y="41411"/>
                  <a:pt x="76933" y="41411"/>
                  <a:pt x="75470" y="43294"/>
                </a:cubicBezTo>
                <a:cubicBezTo>
                  <a:pt x="39930" y="84705"/>
                  <a:pt x="39930" y="84705"/>
                  <a:pt x="39930" y="84705"/>
                </a:cubicBezTo>
                <a:cubicBezTo>
                  <a:pt x="37003" y="88000"/>
                  <a:pt x="32613" y="88000"/>
                  <a:pt x="31149" y="84705"/>
                </a:cubicBezTo>
                <a:cubicBezTo>
                  <a:pt x="28013" y="81411"/>
                  <a:pt x="28013" y="78117"/>
                  <a:pt x="31149" y="74823"/>
                </a:cubicBezTo>
                <a:cubicBezTo>
                  <a:pt x="66480" y="34823"/>
                  <a:pt x="66480" y="34823"/>
                  <a:pt x="66480" y="34823"/>
                </a:cubicBezTo>
                <a:cubicBezTo>
                  <a:pt x="74006" y="28235"/>
                  <a:pt x="82787" y="28235"/>
                  <a:pt x="90104" y="34823"/>
                </a:cubicBezTo>
                <a:cubicBezTo>
                  <a:pt x="96167" y="41411"/>
                  <a:pt x="96167" y="53176"/>
                  <a:pt x="90104" y="59764"/>
                </a:cubicBezTo>
                <a:cubicBezTo>
                  <a:pt x="45783" y="108000"/>
                  <a:pt x="45783" y="108000"/>
                  <a:pt x="45783" y="108000"/>
                </a:cubicBezTo>
                <a:cubicBezTo>
                  <a:pt x="37003" y="119764"/>
                  <a:pt x="20696" y="119764"/>
                  <a:pt x="10452" y="108000"/>
                </a:cubicBezTo>
                <a:cubicBezTo>
                  <a:pt x="0" y="96470"/>
                  <a:pt x="0" y="78117"/>
                  <a:pt x="10452" y="68235"/>
                </a:cubicBezTo>
                <a:lnTo>
                  <a:pt x="10452" y="68235"/>
                </a:lnTo>
                <a:cubicBezTo>
                  <a:pt x="56236" y="14823"/>
                  <a:pt x="56236" y="14823"/>
                  <a:pt x="56236" y="14823"/>
                </a:cubicBezTo>
                <a:lnTo>
                  <a:pt x="56236" y="14823"/>
                </a:lnTo>
                <a:cubicBezTo>
                  <a:pt x="69407" y="0"/>
                  <a:pt x="91567" y="0"/>
                  <a:pt x="106411" y="14823"/>
                </a:cubicBezTo>
                <a:cubicBezTo>
                  <a:pt x="119790" y="31529"/>
                  <a:pt x="119790" y="56470"/>
                  <a:pt x="106411" y="71529"/>
                </a:cubicBezTo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151181566"/>
      </p:ext>
    </p:extLst>
  </p:cSld>
  <p:clrMapOvr>
    <a:masterClrMapping/>
  </p:clrMapOvr>
  <p:transition spd="med" advClick="0" advTm="20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979169E-1446-45E5-BB5A-C19E7B1D5073}"/>
              </a:ext>
            </a:extLst>
          </p:cNvPr>
          <p:cNvSpPr/>
          <p:nvPr/>
        </p:nvSpPr>
        <p:spPr>
          <a:xfrm>
            <a:off x="-102584" y="1"/>
            <a:ext cx="4267200" cy="6884300"/>
          </a:xfrm>
          <a:prstGeom prst="rect">
            <a:avLst/>
          </a:prstGeom>
          <a:blipFill dpi="0" rotWithShape="1">
            <a:blip r:embed="rId3"/>
            <a:srcRect/>
            <a:tile tx="-2286000" ty="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EA62EE4-453B-4560-990C-BFF09ADCCA0B}"/>
              </a:ext>
            </a:extLst>
          </p:cNvPr>
          <p:cNvSpPr txBox="1"/>
          <p:nvPr/>
        </p:nvSpPr>
        <p:spPr>
          <a:xfrm>
            <a:off x="5069480" y="965558"/>
            <a:ext cx="6649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65878"/>
                </a:solidFill>
              </a:rPr>
              <a:t>Lorem ipsum dolor sit </a:t>
            </a:r>
            <a:r>
              <a:rPr lang="en-US" altLang="zh-CN" dirty="0" err="1">
                <a:solidFill>
                  <a:srgbClr val="165878"/>
                </a:solidFill>
              </a:rPr>
              <a:t>amet</a:t>
            </a:r>
            <a:r>
              <a:rPr lang="en-US" altLang="zh-CN" dirty="0">
                <a:solidFill>
                  <a:srgbClr val="165878"/>
                </a:solidFill>
              </a:rPr>
              <a:t>, </a:t>
            </a:r>
            <a:r>
              <a:rPr lang="en-US" altLang="zh-CN" dirty="0" err="1">
                <a:solidFill>
                  <a:srgbClr val="165878"/>
                </a:solidFill>
              </a:rPr>
              <a:t>consectetuer</a:t>
            </a:r>
            <a:r>
              <a:rPr lang="en-US" altLang="zh-CN" dirty="0">
                <a:solidFill>
                  <a:srgbClr val="165878"/>
                </a:solidFill>
              </a:rPr>
              <a:t> </a:t>
            </a:r>
            <a:r>
              <a:rPr lang="en-US" altLang="zh-CN" dirty="0" err="1">
                <a:solidFill>
                  <a:srgbClr val="165878"/>
                </a:solidFill>
              </a:rPr>
              <a:t>adipiscing</a:t>
            </a:r>
            <a:r>
              <a:rPr lang="en-US" altLang="zh-CN" dirty="0">
                <a:solidFill>
                  <a:srgbClr val="165878"/>
                </a:solidFill>
              </a:rPr>
              <a:t> </a:t>
            </a:r>
            <a:r>
              <a:rPr lang="en-US" altLang="zh-CN" dirty="0" err="1">
                <a:solidFill>
                  <a:srgbClr val="165878"/>
                </a:solidFill>
              </a:rPr>
              <a:t>elit</a:t>
            </a:r>
            <a:r>
              <a:rPr lang="en-US" altLang="zh-CN" dirty="0">
                <a:solidFill>
                  <a:srgbClr val="165878"/>
                </a:solidFill>
              </a:rPr>
              <a:t>. </a:t>
            </a:r>
            <a:r>
              <a:rPr lang="en-US" altLang="zh-CN" dirty="0" err="1">
                <a:solidFill>
                  <a:srgbClr val="165878"/>
                </a:solidFill>
              </a:rPr>
              <a:t>MaecenaNunc</a:t>
            </a:r>
            <a:r>
              <a:rPr lang="en-US" altLang="zh-CN" dirty="0">
                <a:solidFill>
                  <a:srgbClr val="165878"/>
                </a:solidFill>
              </a:rPr>
              <a:t> </a:t>
            </a:r>
            <a:r>
              <a:rPr lang="en-US" altLang="zh-CN" dirty="0" err="1">
                <a:solidFill>
                  <a:srgbClr val="165878"/>
                </a:solidFill>
              </a:rPr>
              <a:t>viverra</a:t>
            </a:r>
            <a:r>
              <a:rPr lang="en-US" altLang="zh-CN" dirty="0">
                <a:solidFill>
                  <a:srgbClr val="165878"/>
                </a:solidFill>
              </a:rPr>
              <a:t> </a:t>
            </a:r>
            <a:r>
              <a:rPr lang="en-US" altLang="zh-CN" dirty="0" err="1">
                <a:solidFill>
                  <a:srgbClr val="165878"/>
                </a:solidFill>
              </a:rPr>
              <a:t>imperdiet</a:t>
            </a:r>
            <a:r>
              <a:rPr lang="en-US" altLang="zh-CN" dirty="0">
                <a:solidFill>
                  <a:srgbClr val="165878"/>
                </a:solidFill>
              </a:rPr>
              <a:t> </a:t>
            </a:r>
            <a:r>
              <a:rPr lang="en-US" altLang="zh-CN" dirty="0" err="1">
                <a:solidFill>
                  <a:srgbClr val="165878"/>
                </a:solidFill>
              </a:rPr>
              <a:t>enim</a:t>
            </a:r>
            <a:r>
              <a:rPr lang="en-US" altLang="zh-CN" dirty="0">
                <a:solidFill>
                  <a:srgbClr val="165878"/>
                </a:solidFill>
              </a:rPr>
              <a:t>.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B986B59-2610-4BB3-8A1A-72AA6E55D8EA}"/>
              </a:ext>
            </a:extLst>
          </p:cNvPr>
          <p:cNvSpPr/>
          <p:nvPr/>
        </p:nvSpPr>
        <p:spPr>
          <a:xfrm>
            <a:off x="5863663" y="5475374"/>
            <a:ext cx="1718636" cy="61135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91876E70-E068-492A-833A-31FBD037F0F9}"/>
              </a:ext>
            </a:extLst>
          </p:cNvPr>
          <p:cNvSpPr/>
          <p:nvPr/>
        </p:nvSpPr>
        <p:spPr>
          <a:xfrm>
            <a:off x="10460952" y="5837324"/>
            <a:ext cx="205740" cy="205740"/>
          </a:xfrm>
          <a:prstGeom prst="ellipse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9A2A40D9-2EB3-407B-80E3-53CA29EA8B41}"/>
              </a:ext>
            </a:extLst>
          </p:cNvPr>
          <p:cNvSpPr/>
          <p:nvPr/>
        </p:nvSpPr>
        <p:spPr>
          <a:xfrm>
            <a:off x="10796504" y="5837324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7DBBC256-C0A2-40EE-8AA4-B8A8F5936238}"/>
              </a:ext>
            </a:extLst>
          </p:cNvPr>
          <p:cNvSpPr/>
          <p:nvPr/>
        </p:nvSpPr>
        <p:spPr>
          <a:xfrm>
            <a:off x="11132056" y="5837324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1AB0B03-F199-42D3-9973-48E21E8E58DB}"/>
              </a:ext>
            </a:extLst>
          </p:cNvPr>
          <p:cNvSpPr/>
          <p:nvPr/>
        </p:nvSpPr>
        <p:spPr>
          <a:xfrm>
            <a:off x="11467609" y="5837324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2678067-9068-420B-AC5F-0EA9EADC37E8}"/>
              </a:ext>
            </a:extLst>
          </p:cNvPr>
          <p:cNvSpPr txBox="1"/>
          <p:nvPr/>
        </p:nvSpPr>
        <p:spPr>
          <a:xfrm>
            <a:off x="5766530" y="5673732"/>
            <a:ext cx="2006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165878">
                    <a:alpha val="65000"/>
                  </a:srgbClr>
                </a:solidFill>
                <a:latin typeface="+mj-ea"/>
                <a:ea typeface="+mj-ea"/>
              </a:rPr>
              <a:t>@</a:t>
            </a:r>
            <a:r>
              <a:rPr lang="zh-CN" altLang="en-US" b="1" dirty="0">
                <a:solidFill>
                  <a:srgbClr val="165878">
                    <a:alpha val="65000"/>
                  </a:srgbClr>
                </a:solidFill>
                <a:latin typeface="+mj-ea"/>
                <a:ea typeface="+mj-ea"/>
              </a:rPr>
              <a:t>杰海</a:t>
            </a:r>
            <a:r>
              <a:rPr lang="en-US" altLang="zh-CN" b="1" dirty="0">
                <a:solidFill>
                  <a:srgbClr val="165878">
                    <a:alpha val="65000"/>
                  </a:srgbClr>
                </a:solidFill>
                <a:latin typeface="+mj-ea"/>
                <a:ea typeface="+mj-ea"/>
              </a:rPr>
              <a:t>Design</a:t>
            </a:r>
            <a:endParaRPr lang="zh-CN" altLang="en-US" b="1" dirty="0">
              <a:solidFill>
                <a:srgbClr val="165878">
                  <a:alpha val="65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A0E1B0F-8A9B-490D-838E-1E2F0FEE545D}"/>
              </a:ext>
            </a:extLst>
          </p:cNvPr>
          <p:cNvSpPr/>
          <p:nvPr/>
        </p:nvSpPr>
        <p:spPr>
          <a:xfrm>
            <a:off x="-102584" y="0"/>
            <a:ext cx="42672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28575">
            <a:solidFill>
              <a:srgbClr val="1A6A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FBE6A681-4CBF-4F5F-99BA-DC68FDAE1D52}"/>
              </a:ext>
            </a:extLst>
          </p:cNvPr>
          <p:cNvSpPr/>
          <p:nvPr/>
        </p:nvSpPr>
        <p:spPr>
          <a:xfrm>
            <a:off x="3662024" y="2526316"/>
            <a:ext cx="1005184" cy="1005184"/>
          </a:xfrm>
          <a:prstGeom prst="round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2579FD6-B154-436C-85F3-300B76311B71}"/>
              </a:ext>
            </a:extLst>
          </p:cNvPr>
          <p:cNvSpPr txBox="1"/>
          <p:nvPr/>
        </p:nvSpPr>
        <p:spPr>
          <a:xfrm>
            <a:off x="3923971" y="2771433"/>
            <a:ext cx="743237" cy="4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BD856E94-A41C-4495-A2B6-5A83F5C2ED32}"/>
              </a:ext>
            </a:extLst>
          </p:cNvPr>
          <p:cNvSpPr/>
          <p:nvPr/>
        </p:nvSpPr>
        <p:spPr>
          <a:xfrm>
            <a:off x="3553254" y="2417546"/>
            <a:ext cx="1222724" cy="1222724"/>
          </a:xfrm>
          <a:prstGeom prst="roundRect">
            <a:avLst/>
          </a:prstGeom>
          <a:noFill/>
          <a:ln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FCCE338-77D3-41CC-A347-EFC36BF02B9C}"/>
              </a:ext>
            </a:extLst>
          </p:cNvPr>
          <p:cNvSpPr txBox="1"/>
          <p:nvPr/>
        </p:nvSpPr>
        <p:spPr>
          <a:xfrm>
            <a:off x="5069481" y="460125"/>
            <a:ext cx="304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B039DC5-F39B-431C-A62A-F5057C90AC32}"/>
              </a:ext>
            </a:extLst>
          </p:cNvPr>
          <p:cNvGrpSpPr/>
          <p:nvPr/>
        </p:nvGrpSpPr>
        <p:grpSpPr>
          <a:xfrm>
            <a:off x="5786812" y="2046876"/>
            <a:ext cx="3982272" cy="914221"/>
            <a:chOff x="5766530" y="2494412"/>
            <a:chExt cx="3982272" cy="91422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51A69D25-BA1A-4C2B-82AC-29EAA678C7AD}"/>
                </a:ext>
              </a:extLst>
            </p:cNvPr>
            <p:cNvSpPr txBox="1"/>
            <p:nvPr/>
          </p:nvSpPr>
          <p:spPr>
            <a:xfrm>
              <a:off x="5766530" y="2823858"/>
              <a:ext cx="39822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Lorem ipsum dolor sit amet, consectetuer adipiscing elit. Maecenas </a:t>
              </a:r>
              <a:r>
                <a:rPr lang="en-US" altLang="zh-CN" sz="1600" dirty="0" err="1"/>
                <a:t>massa</a:t>
              </a:r>
              <a:r>
                <a:rPr lang="en-US" altLang="zh-CN" sz="1600" dirty="0"/>
                <a:t>. 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F29AF566-8FD8-4050-A677-AA8908EE3BEF}"/>
                </a:ext>
              </a:extLst>
            </p:cNvPr>
            <p:cNvSpPr txBox="1"/>
            <p:nvPr/>
          </p:nvSpPr>
          <p:spPr>
            <a:xfrm>
              <a:off x="5766530" y="2494412"/>
              <a:ext cx="1718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A6A9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TITLE HERE</a:t>
              </a:r>
              <a:endParaRPr lang="zh-CN" altLang="en-US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B12FC1D-EFC0-439E-800D-C39B9337239F}"/>
              </a:ext>
            </a:extLst>
          </p:cNvPr>
          <p:cNvGrpSpPr/>
          <p:nvPr/>
        </p:nvGrpSpPr>
        <p:grpSpPr>
          <a:xfrm>
            <a:off x="5786812" y="3173378"/>
            <a:ext cx="3982272" cy="914221"/>
            <a:chOff x="5766530" y="3494522"/>
            <a:chExt cx="3982272" cy="91422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7D3B0EB-20EA-4153-85EA-7AC49E02DE43}"/>
                </a:ext>
              </a:extLst>
            </p:cNvPr>
            <p:cNvSpPr txBox="1"/>
            <p:nvPr/>
          </p:nvSpPr>
          <p:spPr>
            <a:xfrm>
              <a:off x="5766530" y="3823968"/>
              <a:ext cx="39822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Lorem ipsum dolor sit amet, consectetuer adipiscing elit. Maecenas </a:t>
              </a:r>
              <a:r>
                <a:rPr lang="en-US" altLang="zh-CN" sz="1600" dirty="0" err="1"/>
                <a:t>massa</a:t>
              </a:r>
              <a:r>
                <a:rPr lang="en-US" altLang="zh-CN" sz="1600" dirty="0"/>
                <a:t>. 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F33C5A49-AEA2-45A4-B353-0B34BC7D01B3}"/>
                </a:ext>
              </a:extLst>
            </p:cNvPr>
            <p:cNvSpPr txBox="1"/>
            <p:nvPr/>
          </p:nvSpPr>
          <p:spPr>
            <a:xfrm>
              <a:off x="5766530" y="3494522"/>
              <a:ext cx="1718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A6A9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TITLE HERE</a:t>
              </a:r>
              <a:endParaRPr lang="zh-CN" altLang="en-US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A4ECA02-481E-43BF-9018-F1A43B182CAE}"/>
              </a:ext>
            </a:extLst>
          </p:cNvPr>
          <p:cNvGrpSpPr/>
          <p:nvPr/>
        </p:nvGrpSpPr>
        <p:grpSpPr>
          <a:xfrm>
            <a:off x="5786812" y="4299880"/>
            <a:ext cx="3982272" cy="914221"/>
            <a:chOff x="5766530" y="4475264"/>
            <a:chExt cx="3982272" cy="91422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1A479D67-7F1B-4991-992E-A4110F383BAF}"/>
                </a:ext>
              </a:extLst>
            </p:cNvPr>
            <p:cNvSpPr txBox="1"/>
            <p:nvPr/>
          </p:nvSpPr>
          <p:spPr>
            <a:xfrm>
              <a:off x="5766530" y="4804710"/>
              <a:ext cx="39822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Lorem ipsum dolor sit amet, consectetuer adipiscing elit. Maecenas </a:t>
              </a:r>
              <a:r>
                <a:rPr lang="en-US" altLang="zh-CN" sz="1600" dirty="0" err="1"/>
                <a:t>massa</a:t>
              </a:r>
              <a:r>
                <a:rPr lang="en-US" altLang="zh-CN" sz="1600" dirty="0"/>
                <a:t>. 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1507D8F-2F5D-4B75-B211-0FE4ED43F07E}"/>
                </a:ext>
              </a:extLst>
            </p:cNvPr>
            <p:cNvSpPr txBox="1"/>
            <p:nvPr/>
          </p:nvSpPr>
          <p:spPr>
            <a:xfrm>
              <a:off x="5766530" y="4475264"/>
              <a:ext cx="1718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A6A9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TITLE HERE</a:t>
              </a:r>
              <a:endParaRPr lang="zh-CN" altLang="en-US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9" name="Shape 5118">
            <a:extLst>
              <a:ext uri="{FF2B5EF4-FFF2-40B4-BE49-F238E27FC236}">
                <a16:creationId xmlns:a16="http://schemas.microsoft.com/office/drawing/2014/main" xmlns="" id="{74A90326-A09E-4C4D-BAB3-A49099DA53D1}"/>
              </a:ext>
            </a:extLst>
          </p:cNvPr>
          <p:cNvSpPr/>
          <p:nvPr/>
        </p:nvSpPr>
        <p:spPr>
          <a:xfrm>
            <a:off x="5195251" y="4566836"/>
            <a:ext cx="425471" cy="38030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285" y="74157"/>
                </a:moveTo>
                <a:lnTo>
                  <a:pt x="34285" y="74157"/>
                </a:lnTo>
                <a:cubicBezTo>
                  <a:pt x="34285" y="33707"/>
                  <a:pt x="34285" y="33707"/>
                  <a:pt x="34285" y="33707"/>
                </a:cubicBezTo>
                <a:cubicBezTo>
                  <a:pt x="12796" y="33707"/>
                  <a:pt x="12796" y="33707"/>
                  <a:pt x="12796" y="33707"/>
                </a:cubicBezTo>
                <a:cubicBezTo>
                  <a:pt x="4346" y="33707"/>
                  <a:pt x="0" y="40719"/>
                  <a:pt x="0" y="48000"/>
                </a:cubicBezTo>
                <a:cubicBezTo>
                  <a:pt x="0" y="86022"/>
                  <a:pt x="0" y="86022"/>
                  <a:pt x="0" y="86022"/>
                </a:cubicBezTo>
                <a:cubicBezTo>
                  <a:pt x="0" y="95460"/>
                  <a:pt x="4346" y="100584"/>
                  <a:pt x="12796" y="100584"/>
                </a:cubicBezTo>
                <a:cubicBezTo>
                  <a:pt x="17142" y="100584"/>
                  <a:pt x="17142" y="100584"/>
                  <a:pt x="17142" y="100584"/>
                </a:cubicBezTo>
                <a:cubicBezTo>
                  <a:pt x="17142" y="119730"/>
                  <a:pt x="17142" y="119730"/>
                  <a:pt x="17142" y="119730"/>
                </a:cubicBezTo>
                <a:cubicBezTo>
                  <a:pt x="36458" y="100584"/>
                  <a:pt x="36458" y="100584"/>
                  <a:pt x="36458" y="100584"/>
                </a:cubicBezTo>
                <a:cubicBezTo>
                  <a:pt x="66156" y="100584"/>
                  <a:pt x="66156" y="100584"/>
                  <a:pt x="66156" y="100584"/>
                </a:cubicBezTo>
                <a:cubicBezTo>
                  <a:pt x="72917" y="100584"/>
                  <a:pt x="77022" y="95460"/>
                  <a:pt x="77022" y="86022"/>
                </a:cubicBezTo>
                <a:cubicBezTo>
                  <a:pt x="77022" y="74157"/>
                  <a:pt x="77022" y="74157"/>
                  <a:pt x="77022" y="74157"/>
                </a:cubicBezTo>
                <a:lnTo>
                  <a:pt x="77022" y="74157"/>
                </a:lnTo>
                <a:lnTo>
                  <a:pt x="34285" y="74157"/>
                </a:lnTo>
                <a:close/>
                <a:moveTo>
                  <a:pt x="106961" y="0"/>
                </a:moveTo>
                <a:lnTo>
                  <a:pt x="106961" y="0"/>
                </a:lnTo>
                <a:cubicBezTo>
                  <a:pt x="53360" y="0"/>
                  <a:pt x="53360" y="0"/>
                  <a:pt x="53360" y="0"/>
                </a:cubicBezTo>
                <a:cubicBezTo>
                  <a:pt x="47082" y="0"/>
                  <a:pt x="42736" y="7280"/>
                  <a:pt x="42736" y="14561"/>
                </a:cubicBezTo>
                <a:cubicBezTo>
                  <a:pt x="42736" y="66876"/>
                  <a:pt x="42736" y="66876"/>
                  <a:pt x="42736" y="66876"/>
                </a:cubicBezTo>
                <a:cubicBezTo>
                  <a:pt x="83541" y="66876"/>
                  <a:pt x="83541" y="66876"/>
                  <a:pt x="83541" y="66876"/>
                </a:cubicBezTo>
                <a:cubicBezTo>
                  <a:pt x="102615" y="86022"/>
                  <a:pt x="102615" y="86022"/>
                  <a:pt x="102615" y="86022"/>
                </a:cubicBezTo>
                <a:cubicBezTo>
                  <a:pt x="102615" y="66876"/>
                  <a:pt x="102615" y="66876"/>
                  <a:pt x="102615" y="66876"/>
                </a:cubicBezTo>
                <a:cubicBezTo>
                  <a:pt x="106961" y="66876"/>
                  <a:pt x="106961" y="66876"/>
                  <a:pt x="106961" y="66876"/>
                </a:cubicBezTo>
                <a:cubicBezTo>
                  <a:pt x="113480" y="66876"/>
                  <a:pt x="119758" y="62292"/>
                  <a:pt x="119758" y="52584"/>
                </a:cubicBezTo>
                <a:cubicBezTo>
                  <a:pt x="119758" y="14561"/>
                  <a:pt x="119758" y="14561"/>
                  <a:pt x="119758" y="14561"/>
                </a:cubicBezTo>
                <a:cubicBezTo>
                  <a:pt x="119758" y="7280"/>
                  <a:pt x="113480" y="0"/>
                  <a:pt x="106961" y="0"/>
                </a:cubicBezTo>
                <a:close/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Shape 5144">
            <a:extLst>
              <a:ext uri="{FF2B5EF4-FFF2-40B4-BE49-F238E27FC236}">
                <a16:creationId xmlns:a16="http://schemas.microsoft.com/office/drawing/2014/main" xmlns="" id="{A806ED64-168C-428F-A9B6-3EB5C23DE8E8}"/>
              </a:ext>
            </a:extLst>
          </p:cNvPr>
          <p:cNvSpPr/>
          <p:nvPr/>
        </p:nvSpPr>
        <p:spPr>
          <a:xfrm>
            <a:off x="5195251" y="3440335"/>
            <a:ext cx="443050" cy="38030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533" y="65070"/>
                </a:moveTo>
                <a:lnTo>
                  <a:pt x="55533" y="65070"/>
                </a:lnTo>
                <a:cubicBezTo>
                  <a:pt x="66156" y="65070"/>
                  <a:pt x="66156" y="65070"/>
                  <a:pt x="66156" y="65070"/>
                </a:cubicBezTo>
                <a:cubicBezTo>
                  <a:pt x="66156" y="77464"/>
                  <a:pt x="66156" y="77464"/>
                  <a:pt x="66156" y="77464"/>
                </a:cubicBezTo>
                <a:cubicBezTo>
                  <a:pt x="119758" y="77464"/>
                  <a:pt x="119758" y="77464"/>
                  <a:pt x="119758" y="77464"/>
                </a:cubicBezTo>
                <a:cubicBezTo>
                  <a:pt x="119758" y="77464"/>
                  <a:pt x="119758" y="47323"/>
                  <a:pt x="117585" y="37464"/>
                </a:cubicBezTo>
                <a:cubicBezTo>
                  <a:pt x="117585" y="27323"/>
                  <a:pt x="115412" y="22535"/>
                  <a:pt x="106961" y="22535"/>
                </a:cubicBezTo>
                <a:cubicBezTo>
                  <a:pt x="87645" y="22535"/>
                  <a:pt x="87645" y="22535"/>
                  <a:pt x="87645" y="22535"/>
                </a:cubicBezTo>
                <a:cubicBezTo>
                  <a:pt x="83299" y="14929"/>
                  <a:pt x="81368" y="7605"/>
                  <a:pt x="81368" y="7605"/>
                </a:cubicBezTo>
                <a:cubicBezTo>
                  <a:pt x="79195" y="2535"/>
                  <a:pt x="77022" y="0"/>
                  <a:pt x="72434" y="0"/>
                </a:cubicBezTo>
                <a:cubicBezTo>
                  <a:pt x="46841" y="0"/>
                  <a:pt x="46841" y="0"/>
                  <a:pt x="46841" y="0"/>
                </a:cubicBezTo>
                <a:cubicBezTo>
                  <a:pt x="42736" y="0"/>
                  <a:pt x="40563" y="2535"/>
                  <a:pt x="40563" y="7605"/>
                </a:cubicBezTo>
                <a:cubicBezTo>
                  <a:pt x="38390" y="7605"/>
                  <a:pt x="36217" y="14929"/>
                  <a:pt x="32112" y="22535"/>
                </a:cubicBezTo>
                <a:cubicBezTo>
                  <a:pt x="12796" y="22535"/>
                  <a:pt x="12796" y="22535"/>
                  <a:pt x="12796" y="22535"/>
                </a:cubicBezTo>
                <a:cubicBezTo>
                  <a:pt x="4104" y="22535"/>
                  <a:pt x="2173" y="27323"/>
                  <a:pt x="2173" y="37464"/>
                </a:cubicBezTo>
                <a:cubicBezTo>
                  <a:pt x="0" y="47323"/>
                  <a:pt x="0" y="77464"/>
                  <a:pt x="0" y="77464"/>
                </a:cubicBezTo>
                <a:cubicBezTo>
                  <a:pt x="55533" y="77464"/>
                  <a:pt x="55533" y="77464"/>
                  <a:pt x="55533" y="77464"/>
                </a:cubicBezTo>
                <a:lnTo>
                  <a:pt x="55533" y="65070"/>
                </a:lnTo>
                <a:close/>
                <a:moveTo>
                  <a:pt x="44909" y="14929"/>
                </a:moveTo>
                <a:lnTo>
                  <a:pt x="44909" y="14929"/>
                </a:lnTo>
                <a:cubicBezTo>
                  <a:pt x="46841" y="12394"/>
                  <a:pt x="46841" y="10140"/>
                  <a:pt x="51187" y="10140"/>
                </a:cubicBezTo>
                <a:cubicBezTo>
                  <a:pt x="68571" y="10140"/>
                  <a:pt x="68571" y="10140"/>
                  <a:pt x="68571" y="10140"/>
                </a:cubicBezTo>
                <a:cubicBezTo>
                  <a:pt x="72434" y="10140"/>
                  <a:pt x="72434" y="12394"/>
                  <a:pt x="74607" y="14929"/>
                </a:cubicBezTo>
                <a:cubicBezTo>
                  <a:pt x="74607" y="14929"/>
                  <a:pt x="77022" y="20000"/>
                  <a:pt x="77022" y="22535"/>
                </a:cubicBezTo>
                <a:cubicBezTo>
                  <a:pt x="42736" y="22535"/>
                  <a:pt x="42736" y="22535"/>
                  <a:pt x="42736" y="22535"/>
                </a:cubicBezTo>
                <a:cubicBezTo>
                  <a:pt x="44909" y="20000"/>
                  <a:pt x="44909" y="14929"/>
                  <a:pt x="44909" y="14929"/>
                </a:cubicBezTo>
                <a:close/>
                <a:moveTo>
                  <a:pt x="66156" y="100000"/>
                </a:moveTo>
                <a:lnTo>
                  <a:pt x="66156" y="100000"/>
                </a:lnTo>
                <a:cubicBezTo>
                  <a:pt x="55533" y="100000"/>
                  <a:pt x="55533" y="100000"/>
                  <a:pt x="55533" y="100000"/>
                </a:cubicBezTo>
                <a:cubicBezTo>
                  <a:pt x="55533" y="85070"/>
                  <a:pt x="55533" y="85070"/>
                  <a:pt x="55533" y="85070"/>
                </a:cubicBezTo>
                <a:cubicBezTo>
                  <a:pt x="2173" y="85070"/>
                  <a:pt x="2173" y="85070"/>
                  <a:pt x="2173" y="85070"/>
                </a:cubicBezTo>
                <a:cubicBezTo>
                  <a:pt x="2173" y="85070"/>
                  <a:pt x="4104" y="97464"/>
                  <a:pt x="4104" y="107323"/>
                </a:cubicBezTo>
                <a:cubicBezTo>
                  <a:pt x="4104" y="112394"/>
                  <a:pt x="6277" y="119718"/>
                  <a:pt x="14969" y="119718"/>
                </a:cubicBezTo>
                <a:cubicBezTo>
                  <a:pt x="104788" y="119718"/>
                  <a:pt x="104788" y="119718"/>
                  <a:pt x="104788" y="119718"/>
                </a:cubicBezTo>
                <a:cubicBezTo>
                  <a:pt x="113239" y="119718"/>
                  <a:pt x="115412" y="112394"/>
                  <a:pt x="115412" y="107323"/>
                </a:cubicBezTo>
                <a:cubicBezTo>
                  <a:pt x="115412" y="97464"/>
                  <a:pt x="117585" y="85070"/>
                  <a:pt x="117585" y="85070"/>
                </a:cubicBezTo>
                <a:cubicBezTo>
                  <a:pt x="66156" y="85070"/>
                  <a:pt x="66156" y="85070"/>
                  <a:pt x="66156" y="85070"/>
                </a:cubicBezTo>
                <a:lnTo>
                  <a:pt x="66156" y="100000"/>
                </a:lnTo>
                <a:close/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Shape 5164">
            <a:extLst>
              <a:ext uri="{FF2B5EF4-FFF2-40B4-BE49-F238E27FC236}">
                <a16:creationId xmlns:a16="http://schemas.microsoft.com/office/drawing/2014/main" xmlns="" id="{9E5F75E9-2A8F-4CFE-9139-5AD000460BA5}"/>
              </a:ext>
            </a:extLst>
          </p:cNvPr>
          <p:cNvSpPr/>
          <p:nvPr/>
        </p:nvSpPr>
        <p:spPr>
          <a:xfrm>
            <a:off x="5195251" y="2305977"/>
            <a:ext cx="443050" cy="3960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18918"/>
                </a:moveTo>
                <a:lnTo>
                  <a:pt x="106961" y="18918"/>
                </a:lnTo>
                <a:cubicBezTo>
                  <a:pt x="102857" y="18918"/>
                  <a:pt x="102857" y="18918"/>
                  <a:pt x="102857" y="18918"/>
                </a:cubicBezTo>
                <a:cubicBezTo>
                  <a:pt x="102857" y="119729"/>
                  <a:pt x="102857" y="119729"/>
                  <a:pt x="102857" y="119729"/>
                </a:cubicBezTo>
                <a:cubicBezTo>
                  <a:pt x="106961" y="119729"/>
                  <a:pt x="106961" y="119729"/>
                  <a:pt x="106961" y="119729"/>
                </a:cubicBezTo>
                <a:cubicBezTo>
                  <a:pt x="115653" y="119729"/>
                  <a:pt x="119758" y="114864"/>
                  <a:pt x="119758" y="107567"/>
                </a:cubicBezTo>
                <a:cubicBezTo>
                  <a:pt x="119758" y="33513"/>
                  <a:pt x="119758" y="33513"/>
                  <a:pt x="119758" y="33513"/>
                </a:cubicBezTo>
                <a:cubicBezTo>
                  <a:pt x="119758" y="26216"/>
                  <a:pt x="115653" y="18918"/>
                  <a:pt x="106961" y="18918"/>
                </a:cubicBezTo>
                <a:close/>
                <a:moveTo>
                  <a:pt x="0" y="33513"/>
                </a:moveTo>
                <a:lnTo>
                  <a:pt x="0" y="33513"/>
                </a:lnTo>
                <a:cubicBezTo>
                  <a:pt x="0" y="107567"/>
                  <a:pt x="0" y="107567"/>
                  <a:pt x="0" y="107567"/>
                </a:cubicBezTo>
                <a:cubicBezTo>
                  <a:pt x="0" y="114864"/>
                  <a:pt x="6277" y="119729"/>
                  <a:pt x="12796" y="119729"/>
                </a:cubicBezTo>
                <a:cubicBezTo>
                  <a:pt x="17142" y="119729"/>
                  <a:pt x="17142" y="119729"/>
                  <a:pt x="17142" y="119729"/>
                </a:cubicBezTo>
                <a:cubicBezTo>
                  <a:pt x="17142" y="18918"/>
                  <a:pt x="17142" y="18918"/>
                  <a:pt x="17142" y="18918"/>
                </a:cubicBezTo>
                <a:cubicBezTo>
                  <a:pt x="12796" y="18918"/>
                  <a:pt x="12796" y="18918"/>
                  <a:pt x="12796" y="18918"/>
                </a:cubicBezTo>
                <a:cubicBezTo>
                  <a:pt x="6277" y="18918"/>
                  <a:pt x="0" y="26216"/>
                  <a:pt x="0" y="33513"/>
                </a:cubicBezTo>
                <a:close/>
                <a:moveTo>
                  <a:pt x="81368" y="7027"/>
                </a:moveTo>
                <a:lnTo>
                  <a:pt x="81368" y="7027"/>
                </a:lnTo>
                <a:cubicBezTo>
                  <a:pt x="77022" y="4594"/>
                  <a:pt x="70503" y="0"/>
                  <a:pt x="59879" y="0"/>
                </a:cubicBezTo>
                <a:cubicBezTo>
                  <a:pt x="49255" y="0"/>
                  <a:pt x="42736" y="4594"/>
                  <a:pt x="38631" y="7027"/>
                </a:cubicBezTo>
                <a:cubicBezTo>
                  <a:pt x="38631" y="18918"/>
                  <a:pt x="38631" y="18918"/>
                  <a:pt x="38631" y="18918"/>
                </a:cubicBezTo>
                <a:cubicBezTo>
                  <a:pt x="25835" y="18918"/>
                  <a:pt x="25835" y="18918"/>
                  <a:pt x="25835" y="18918"/>
                </a:cubicBezTo>
                <a:cubicBezTo>
                  <a:pt x="25835" y="119729"/>
                  <a:pt x="25835" y="119729"/>
                  <a:pt x="25835" y="119729"/>
                </a:cubicBezTo>
                <a:cubicBezTo>
                  <a:pt x="94164" y="119729"/>
                  <a:pt x="94164" y="119729"/>
                  <a:pt x="94164" y="119729"/>
                </a:cubicBezTo>
                <a:cubicBezTo>
                  <a:pt x="94164" y="18918"/>
                  <a:pt x="94164" y="18918"/>
                  <a:pt x="94164" y="18918"/>
                </a:cubicBezTo>
                <a:cubicBezTo>
                  <a:pt x="81368" y="18918"/>
                  <a:pt x="81368" y="18918"/>
                  <a:pt x="81368" y="18918"/>
                </a:cubicBezTo>
                <a:lnTo>
                  <a:pt x="81368" y="7027"/>
                </a:lnTo>
                <a:close/>
                <a:moveTo>
                  <a:pt x="72676" y="18918"/>
                </a:moveTo>
                <a:lnTo>
                  <a:pt x="72676" y="18918"/>
                </a:lnTo>
                <a:cubicBezTo>
                  <a:pt x="47082" y="18918"/>
                  <a:pt x="47082" y="18918"/>
                  <a:pt x="47082" y="18918"/>
                </a:cubicBezTo>
                <a:cubicBezTo>
                  <a:pt x="47082" y="11891"/>
                  <a:pt x="47082" y="11891"/>
                  <a:pt x="47082" y="11891"/>
                </a:cubicBezTo>
                <a:cubicBezTo>
                  <a:pt x="49255" y="9459"/>
                  <a:pt x="53601" y="7027"/>
                  <a:pt x="59879" y="7027"/>
                </a:cubicBezTo>
                <a:cubicBezTo>
                  <a:pt x="66398" y="7027"/>
                  <a:pt x="70503" y="9459"/>
                  <a:pt x="72676" y="11891"/>
                </a:cubicBezTo>
                <a:lnTo>
                  <a:pt x="72676" y="18918"/>
                </a:lnTo>
                <a:close/>
              </a:path>
            </a:pathLst>
          </a:custGeom>
          <a:solidFill>
            <a:srgbClr val="1A6A92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509022578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550AA77-94E2-4006-BA8C-366135851A2D}"/>
              </a:ext>
            </a:extLst>
          </p:cNvPr>
          <p:cNvGrpSpPr/>
          <p:nvPr/>
        </p:nvGrpSpPr>
        <p:grpSpPr>
          <a:xfrm>
            <a:off x="10058218" y="5525474"/>
            <a:ext cx="1212397" cy="205740"/>
            <a:chOff x="10058218" y="5816649"/>
            <a:chExt cx="1212397" cy="20574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91876E70-E068-492A-833A-31FBD037F0F9}"/>
                </a:ext>
              </a:extLst>
            </p:cNvPr>
            <p:cNvSpPr/>
            <p:nvPr/>
          </p:nvSpPr>
          <p:spPr>
            <a:xfrm>
              <a:off x="10058218" y="5816649"/>
              <a:ext cx="205740" cy="205740"/>
            </a:xfrm>
            <a:prstGeom prst="ellipse">
              <a:avLst/>
            </a:prstGeom>
            <a:solidFill>
              <a:srgbClr val="165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9A2A40D9-2EB3-407B-80E3-53CA29EA8B41}"/>
                </a:ext>
              </a:extLst>
            </p:cNvPr>
            <p:cNvSpPr/>
            <p:nvPr/>
          </p:nvSpPr>
          <p:spPr>
            <a:xfrm>
              <a:off x="10393770" y="5816649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7DBBC256-C0A2-40EE-8AA4-B8A8F5936238}"/>
                </a:ext>
              </a:extLst>
            </p:cNvPr>
            <p:cNvSpPr/>
            <p:nvPr/>
          </p:nvSpPr>
          <p:spPr>
            <a:xfrm>
              <a:off x="10729322" y="5816649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31AB0B03-F199-42D3-9973-48E21E8E58DB}"/>
                </a:ext>
              </a:extLst>
            </p:cNvPr>
            <p:cNvSpPr/>
            <p:nvPr/>
          </p:nvSpPr>
          <p:spPr>
            <a:xfrm>
              <a:off x="11064875" y="5816649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FBE6A681-4CBF-4F5F-99BA-DC68FDAE1D52}"/>
              </a:ext>
            </a:extLst>
          </p:cNvPr>
          <p:cNvSpPr/>
          <p:nvPr/>
        </p:nvSpPr>
        <p:spPr>
          <a:xfrm>
            <a:off x="326257" y="531849"/>
            <a:ext cx="1005184" cy="1005184"/>
          </a:xfrm>
          <a:prstGeom prst="round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2579FD6-B154-436C-85F3-300B76311B71}"/>
              </a:ext>
            </a:extLst>
          </p:cNvPr>
          <p:cNvSpPr txBox="1"/>
          <p:nvPr/>
        </p:nvSpPr>
        <p:spPr>
          <a:xfrm>
            <a:off x="588204" y="776966"/>
            <a:ext cx="743237" cy="4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BD856E94-A41C-4495-A2B6-5A83F5C2ED32}"/>
              </a:ext>
            </a:extLst>
          </p:cNvPr>
          <p:cNvSpPr/>
          <p:nvPr/>
        </p:nvSpPr>
        <p:spPr>
          <a:xfrm>
            <a:off x="217487" y="423079"/>
            <a:ext cx="1222724" cy="1222724"/>
          </a:xfrm>
          <a:prstGeom prst="roundRect">
            <a:avLst/>
          </a:prstGeom>
          <a:noFill/>
          <a:ln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5221183A-20AE-435D-8A81-BE12C12272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0500" y="2078567"/>
            <a:ext cx="4990115" cy="2806940"/>
          </a:xfrm>
          <a:prstGeom prst="rect">
            <a:avLst/>
          </a:prstGeom>
          <a:ln w="22225">
            <a:solidFill>
              <a:srgbClr val="165878"/>
            </a:solidFill>
          </a:ln>
          <a:effectLst>
            <a:outerShdw blurRad="88900" sx="102000" sy="102000" algn="ctr" rotWithShape="0">
              <a:srgbClr val="165878">
                <a:alpha val="16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B68700D-9AC3-4795-9B7E-83A0BEB5E8B1}"/>
              </a:ext>
            </a:extLst>
          </p:cNvPr>
          <p:cNvSpPr/>
          <p:nvPr/>
        </p:nvSpPr>
        <p:spPr>
          <a:xfrm>
            <a:off x="6280500" y="2078567"/>
            <a:ext cx="4990115" cy="280694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EA62EE4-453B-4560-990C-BFF09ADCCA0B}"/>
              </a:ext>
            </a:extLst>
          </p:cNvPr>
          <p:cNvSpPr txBox="1"/>
          <p:nvPr/>
        </p:nvSpPr>
        <p:spPr>
          <a:xfrm>
            <a:off x="1593388" y="1016561"/>
            <a:ext cx="460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65878"/>
                </a:solidFill>
              </a:rPr>
              <a:t>Lorem ipsum dolor sit </a:t>
            </a:r>
            <a:r>
              <a:rPr lang="en-US" altLang="zh-CN" sz="1400" dirty="0" err="1">
                <a:solidFill>
                  <a:srgbClr val="165878"/>
                </a:solidFill>
              </a:rPr>
              <a:t>amet</a:t>
            </a:r>
            <a:r>
              <a:rPr lang="en-US" altLang="zh-CN" sz="1400" dirty="0">
                <a:solidFill>
                  <a:srgbClr val="165878"/>
                </a:solidFill>
              </a:rPr>
              <a:t>, </a:t>
            </a:r>
            <a:r>
              <a:rPr lang="en-US" altLang="zh-CN" sz="1400" dirty="0" err="1">
                <a:solidFill>
                  <a:srgbClr val="165878"/>
                </a:solidFill>
              </a:rPr>
              <a:t>consectetuer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adipiscing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elit</a:t>
            </a:r>
            <a:r>
              <a:rPr lang="en-US" altLang="zh-CN" sz="1400" dirty="0">
                <a:solidFill>
                  <a:srgbClr val="165878"/>
                </a:solidFill>
              </a:rPr>
              <a:t>. </a:t>
            </a:r>
            <a:r>
              <a:rPr lang="en-US" altLang="zh-CN" sz="1400" dirty="0" err="1">
                <a:solidFill>
                  <a:srgbClr val="165878"/>
                </a:solidFill>
              </a:rPr>
              <a:t>MaecenaNunc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viverra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imperdiet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enim</a:t>
            </a:r>
            <a:r>
              <a:rPr lang="en-US" altLang="zh-CN" sz="1400" dirty="0">
                <a:solidFill>
                  <a:srgbClr val="165878"/>
                </a:solidFill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A556E88-97F3-4FBD-B231-F6796E0BEDBD}"/>
              </a:ext>
            </a:extLst>
          </p:cNvPr>
          <p:cNvSpPr txBox="1"/>
          <p:nvPr/>
        </p:nvSpPr>
        <p:spPr>
          <a:xfrm>
            <a:off x="1578734" y="529101"/>
            <a:ext cx="304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D32DD33-591C-4FD8-A69B-4A9A384931FE}"/>
              </a:ext>
            </a:extLst>
          </p:cNvPr>
          <p:cNvSpPr txBox="1"/>
          <p:nvPr/>
        </p:nvSpPr>
        <p:spPr>
          <a:xfrm>
            <a:off x="1666240" y="5063809"/>
            <a:ext cx="2544876" cy="461665"/>
          </a:xfrm>
          <a:prstGeom prst="rect">
            <a:avLst/>
          </a:prstGeom>
          <a:solidFill>
            <a:srgbClr val="165878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400" dirty="0">
                <a:solidFill>
                  <a:schemeClr val="bg1"/>
                </a:solidFill>
                <a:latin typeface="+mj-ea"/>
                <a:ea typeface="+mj-ea"/>
              </a:rPr>
              <a:t>杰海</a:t>
            </a:r>
            <a:r>
              <a:rPr lang="en-US" altLang="zh-CN" sz="2400" b="1" spc="400" dirty="0">
                <a:solidFill>
                  <a:schemeClr val="bg1"/>
                </a:solidFill>
                <a:latin typeface="+mj-ea"/>
                <a:ea typeface="+mj-ea"/>
              </a:rPr>
              <a:t>Design</a:t>
            </a:r>
            <a:endParaRPr lang="zh-CN" altLang="en-US" sz="2400" b="1" spc="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10D3A4E7-F642-4BE7-8D43-B62045057117}"/>
              </a:ext>
            </a:extLst>
          </p:cNvPr>
          <p:cNvSpPr/>
          <p:nvPr/>
        </p:nvSpPr>
        <p:spPr>
          <a:xfrm rot="2700000">
            <a:off x="827157" y="2616488"/>
            <a:ext cx="491136" cy="491136"/>
          </a:xfrm>
          <a:prstGeom prst="roundRect">
            <a:avLst/>
          </a:prstGeom>
          <a:solidFill>
            <a:srgbClr val="1A6A92"/>
          </a:solidFill>
          <a:ln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Shape 4951">
            <a:extLst>
              <a:ext uri="{FF2B5EF4-FFF2-40B4-BE49-F238E27FC236}">
                <a16:creationId xmlns:a16="http://schemas.microsoft.com/office/drawing/2014/main" xmlns="" id="{80429714-E794-4EA2-9128-EC3EC12C7E17}"/>
              </a:ext>
            </a:extLst>
          </p:cNvPr>
          <p:cNvSpPr/>
          <p:nvPr/>
        </p:nvSpPr>
        <p:spPr>
          <a:xfrm>
            <a:off x="894262" y="2657362"/>
            <a:ext cx="356925" cy="33877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2C1E7A0E-E316-4BEB-8B1A-CEAB888CF5C9}"/>
              </a:ext>
            </a:extLst>
          </p:cNvPr>
          <p:cNvSpPr/>
          <p:nvPr/>
        </p:nvSpPr>
        <p:spPr>
          <a:xfrm rot="2700000">
            <a:off x="840305" y="3856450"/>
            <a:ext cx="491136" cy="491136"/>
          </a:xfrm>
          <a:prstGeom prst="roundRect">
            <a:avLst/>
          </a:prstGeom>
          <a:solidFill>
            <a:srgbClr val="1A6A92"/>
          </a:solidFill>
          <a:ln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Shape 4965">
            <a:extLst>
              <a:ext uri="{FF2B5EF4-FFF2-40B4-BE49-F238E27FC236}">
                <a16:creationId xmlns:a16="http://schemas.microsoft.com/office/drawing/2014/main" xmlns="" id="{44F25B18-5DB3-45A5-A219-B9C17A068D1F}"/>
              </a:ext>
            </a:extLst>
          </p:cNvPr>
          <p:cNvSpPr/>
          <p:nvPr/>
        </p:nvSpPr>
        <p:spPr>
          <a:xfrm>
            <a:off x="907411" y="3944206"/>
            <a:ext cx="356925" cy="3156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778" y="53531"/>
                </a:moveTo>
                <a:lnTo>
                  <a:pt x="94778" y="53531"/>
                </a:lnTo>
                <a:cubicBezTo>
                  <a:pt x="82167" y="53531"/>
                  <a:pt x="71133" y="42602"/>
                  <a:pt x="71133" y="26765"/>
                </a:cubicBezTo>
                <a:cubicBezTo>
                  <a:pt x="71133" y="10929"/>
                  <a:pt x="82167" y="0"/>
                  <a:pt x="94778" y="0"/>
                </a:cubicBezTo>
                <a:cubicBezTo>
                  <a:pt x="108571" y="0"/>
                  <a:pt x="119802" y="10929"/>
                  <a:pt x="119802" y="26765"/>
                </a:cubicBezTo>
                <a:cubicBezTo>
                  <a:pt x="119802" y="42602"/>
                  <a:pt x="108571" y="53531"/>
                  <a:pt x="94778" y="53531"/>
                </a:cubicBezTo>
                <a:close/>
                <a:moveTo>
                  <a:pt x="105812" y="20297"/>
                </a:moveTo>
                <a:lnTo>
                  <a:pt x="105812" y="20297"/>
                </a:lnTo>
                <a:cubicBezTo>
                  <a:pt x="100295" y="20297"/>
                  <a:pt x="100295" y="20297"/>
                  <a:pt x="100295" y="20297"/>
                </a:cubicBezTo>
                <a:cubicBezTo>
                  <a:pt x="100295" y="14052"/>
                  <a:pt x="100295" y="14052"/>
                  <a:pt x="100295" y="14052"/>
                </a:cubicBezTo>
                <a:cubicBezTo>
                  <a:pt x="100295" y="10929"/>
                  <a:pt x="98916" y="7806"/>
                  <a:pt x="94778" y="7806"/>
                </a:cubicBezTo>
                <a:cubicBezTo>
                  <a:pt x="92019" y="7806"/>
                  <a:pt x="89064" y="10929"/>
                  <a:pt x="89064" y="14052"/>
                </a:cubicBezTo>
                <a:cubicBezTo>
                  <a:pt x="89064" y="20297"/>
                  <a:pt x="89064" y="20297"/>
                  <a:pt x="89064" y="20297"/>
                </a:cubicBezTo>
                <a:cubicBezTo>
                  <a:pt x="83546" y="20297"/>
                  <a:pt x="83546" y="20297"/>
                  <a:pt x="83546" y="20297"/>
                </a:cubicBezTo>
                <a:cubicBezTo>
                  <a:pt x="80788" y="20297"/>
                  <a:pt x="78029" y="23643"/>
                  <a:pt x="78029" y="26765"/>
                </a:cubicBezTo>
                <a:cubicBezTo>
                  <a:pt x="78029" y="29888"/>
                  <a:pt x="80788" y="33011"/>
                  <a:pt x="83546" y="33011"/>
                </a:cubicBezTo>
                <a:cubicBezTo>
                  <a:pt x="89064" y="33011"/>
                  <a:pt x="89064" y="33011"/>
                  <a:pt x="89064" y="33011"/>
                </a:cubicBezTo>
                <a:cubicBezTo>
                  <a:pt x="89064" y="39256"/>
                  <a:pt x="89064" y="39256"/>
                  <a:pt x="89064" y="39256"/>
                </a:cubicBezTo>
                <a:cubicBezTo>
                  <a:pt x="89064" y="42602"/>
                  <a:pt x="92019" y="45724"/>
                  <a:pt x="94778" y="45724"/>
                </a:cubicBezTo>
                <a:cubicBezTo>
                  <a:pt x="98916" y="45724"/>
                  <a:pt x="100295" y="42602"/>
                  <a:pt x="100295" y="39256"/>
                </a:cubicBezTo>
                <a:cubicBezTo>
                  <a:pt x="100295" y="33011"/>
                  <a:pt x="100295" y="33011"/>
                  <a:pt x="100295" y="33011"/>
                </a:cubicBezTo>
                <a:cubicBezTo>
                  <a:pt x="105812" y="33011"/>
                  <a:pt x="105812" y="33011"/>
                  <a:pt x="105812" y="33011"/>
                </a:cubicBezTo>
                <a:cubicBezTo>
                  <a:pt x="109950" y="33011"/>
                  <a:pt x="111330" y="29888"/>
                  <a:pt x="111330" y="26765"/>
                </a:cubicBezTo>
                <a:cubicBezTo>
                  <a:pt x="111330" y="23643"/>
                  <a:pt x="109950" y="20297"/>
                  <a:pt x="105812" y="20297"/>
                </a:cubicBezTo>
                <a:close/>
                <a:moveTo>
                  <a:pt x="45911" y="72490"/>
                </a:moveTo>
                <a:lnTo>
                  <a:pt x="45911" y="72490"/>
                </a:lnTo>
                <a:cubicBezTo>
                  <a:pt x="93399" y="69368"/>
                  <a:pt x="93399" y="69368"/>
                  <a:pt x="93399" y="69368"/>
                </a:cubicBezTo>
                <a:cubicBezTo>
                  <a:pt x="97536" y="59776"/>
                  <a:pt x="97536" y="59776"/>
                  <a:pt x="97536" y="59776"/>
                </a:cubicBezTo>
                <a:cubicBezTo>
                  <a:pt x="101674" y="59776"/>
                  <a:pt x="107192" y="58215"/>
                  <a:pt x="111330" y="55092"/>
                </a:cubicBezTo>
                <a:cubicBezTo>
                  <a:pt x="101674" y="77174"/>
                  <a:pt x="101674" y="77174"/>
                  <a:pt x="101674" y="77174"/>
                </a:cubicBezTo>
                <a:lnTo>
                  <a:pt x="101674" y="77174"/>
                </a:lnTo>
                <a:cubicBezTo>
                  <a:pt x="101674" y="80297"/>
                  <a:pt x="98916" y="81858"/>
                  <a:pt x="97536" y="81858"/>
                </a:cubicBezTo>
                <a:lnTo>
                  <a:pt x="97536" y="81858"/>
                </a:lnTo>
                <a:cubicBezTo>
                  <a:pt x="48669" y="84981"/>
                  <a:pt x="48669" y="84981"/>
                  <a:pt x="48669" y="84981"/>
                </a:cubicBezTo>
                <a:cubicBezTo>
                  <a:pt x="51625" y="94572"/>
                  <a:pt x="51625" y="94572"/>
                  <a:pt x="51625" y="94572"/>
                </a:cubicBezTo>
                <a:cubicBezTo>
                  <a:pt x="104433" y="94572"/>
                  <a:pt x="104433" y="94572"/>
                  <a:pt x="104433" y="94572"/>
                </a:cubicBezTo>
                <a:cubicBezTo>
                  <a:pt x="109950" y="94572"/>
                  <a:pt x="115665" y="99256"/>
                  <a:pt x="115665" y="107063"/>
                </a:cubicBezTo>
                <a:cubicBezTo>
                  <a:pt x="115665" y="113531"/>
                  <a:pt x="109950" y="119776"/>
                  <a:pt x="104433" y="119776"/>
                </a:cubicBezTo>
                <a:cubicBezTo>
                  <a:pt x="98916" y="119776"/>
                  <a:pt x="93399" y="113531"/>
                  <a:pt x="93399" y="107063"/>
                </a:cubicBezTo>
                <a:cubicBezTo>
                  <a:pt x="41773" y="107063"/>
                  <a:pt x="41773" y="107063"/>
                  <a:pt x="41773" y="107063"/>
                </a:cubicBezTo>
                <a:cubicBezTo>
                  <a:pt x="41773" y="113531"/>
                  <a:pt x="36256" y="119776"/>
                  <a:pt x="30738" y="119776"/>
                </a:cubicBezTo>
                <a:cubicBezTo>
                  <a:pt x="23645" y="119776"/>
                  <a:pt x="19507" y="113531"/>
                  <a:pt x="19507" y="107063"/>
                </a:cubicBezTo>
                <a:cubicBezTo>
                  <a:pt x="19507" y="99256"/>
                  <a:pt x="23645" y="94572"/>
                  <a:pt x="30738" y="94572"/>
                </a:cubicBezTo>
                <a:cubicBezTo>
                  <a:pt x="40394" y="94572"/>
                  <a:pt x="40394" y="94572"/>
                  <a:pt x="40394" y="94572"/>
                </a:cubicBezTo>
                <a:cubicBezTo>
                  <a:pt x="18128" y="25204"/>
                  <a:pt x="18128" y="25204"/>
                  <a:pt x="18128" y="25204"/>
                </a:cubicBezTo>
                <a:cubicBezTo>
                  <a:pt x="5517" y="25204"/>
                  <a:pt x="5517" y="25204"/>
                  <a:pt x="5517" y="25204"/>
                </a:cubicBezTo>
                <a:cubicBezTo>
                  <a:pt x="2758" y="25204"/>
                  <a:pt x="0" y="21858"/>
                  <a:pt x="0" y="18736"/>
                </a:cubicBezTo>
                <a:cubicBezTo>
                  <a:pt x="0" y="14052"/>
                  <a:pt x="2758" y="12490"/>
                  <a:pt x="5517" y="12490"/>
                </a:cubicBezTo>
                <a:cubicBezTo>
                  <a:pt x="22266" y="12490"/>
                  <a:pt x="22266" y="12490"/>
                  <a:pt x="22266" y="12490"/>
                </a:cubicBezTo>
                <a:cubicBezTo>
                  <a:pt x="25024" y="12490"/>
                  <a:pt x="27783" y="14052"/>
                  <a:pt x="27783" y="15613"/>
                </a:cubicBezTo>
                <a:lnTo>
                  <a:pt x="27783" y="15613"/>
                </a:lnTo>
                <a:cubicBezTo>
                  <a:pt x="30738" y="26765"/>
                  <a:pt x="30738" y="26765"/>
                  <a:pt x="30738" y="26765"/>
                </a:cubicBezTo>
                <a:cubicBezTo>
                  <a:pt x="65418" y="26765"/>
                  <a:pt x="65418" y="26765"/>
                  <a:pt x="65418" y="26765"/>
                </a:cubicBezTo>
                <a:cubicBezTo>
                  <a:pt x="65418" y="31449"/>
                  <a:pt x="66798" y="36133"/>
                  <a:pt x="68177" y="39256"/>
                </a:cubicBezTo>
                <a:cubicBezTo>
                  <a:pt x="34876" y="39256"/>
                  <a:pt x="34876" y="39256"/>
                  <a:pt x="34876" y="39256"/>
                </a:cubicBezTo>
                <a:lnTo>
                  <a:pt x="45911" y="724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D34EACB-8059-4609-8C39-62AD10F59321}"/>
              </a:ext>
            </a:extLst>
          </p:cNvPr>
          <p:cNvSpPr txBox="1"/>
          <p:nvPr/>
        </p:nvSpPr>
        <p:spPr>
          <a:xfrm>
            <a:off x="1578734" y="3620065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1EBD14D-C294-444E-9666-CC542CED8A46}"/>
              </a:ext>
            </a:extLst>
          </p:cNvPr>
          <p:cNvSpPr txBox="1"/>
          <p:nvPr/>
        </p:nvSpPr>
        <p:spPr>
          <a:xfrm>
            <a:off x="1578734" y="3954893"/>
            <a:ext cx="4103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amet, consectetuer adipiscing elit. Maecenas </a:t>
            </a:r>
            <a:r>
              <a:rPr lang="en-US" altLang="zh-CN" sz="1600" dirty="0" err="1"/>
              <a:t>porttitor</a:t>
            </a:r>
            <a:r>
              <a:rPr lang="en-US" altLang="zh-CN" sz="1600" dirty="0"/>
              <a:t> 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B929F7E-A015-47E2-89D0-A834C096A735}"/>
              </a:ext>
            </a:extLst>
          </p:cNvPr>
          <p:cNvSpPr txBox="1"/>
          <p:nvPr/>
        </p:nvSpPr>
        <p:spPr>
          <a:xfrm>
            <a:off x="1588834" y="2421153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D3870FA-5079-47AB-BEF0-901278342A7E}"/>
              </a:ext>
            </a:extLst>
          </p:cNvPr>
          <p:cNvSpPr txBox="1"/>
          <p:nvPr/>
        </p:nvSpPr>
        <p:spPr>
          <a:xfrm>
            <a:off x="1588834" y="2755981"/>
            <a:ext cx="4103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Lorem ipsum dolor sit amet, consectetuer adipiscing elit. Maecenas </a:t>
            </a:r>
            <a:r>
              <a:rPr lang="en-US" altLang="zh-CN" sz="1600" dirty="0" err="1"/>
              <a:t>porttitor</a:t>
            </a:r>
            <a:r>
              <a:rPr lang="en-US" altLang="zh-CN" sz="1600" dirty="0"/>
              <a:t> 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19AA9D0-68CE-4DDB-A77F-7BFE12DF5DCD}"/>
              </a:ext>
            </a:extLst>
          </p:cNvPr>
          <p:cNvSpPr/>
          <p:nvPr/>
        </p:nvSpPr>
        <p:spPr>
          <a:xfrm>
            <a:off x="1666240" y="4744720"/>
            <a:ext cx="1412240" cy="74257"/>
          </a:xfrm>
          <a:prstGeom prst="rect">
            <a:avLst/>
          </a:prstGeom>
          <a:solidFill>
            <a:srgbClr val="1A6A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35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8A19373-E6B3-4489-99CA-E59868D274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" b="196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80F6C12-BA0C-4E03-999F-6A3B033B6C17}"/>
              </a:ext>
            </a:extLst>
          </p:cNvPr>
          <p:cNvSpPr/>
          <p:nvPr/>
        </p:nvSpPr>
        <p:spPr>
          <a:xfrm>
            <a:off x="563880" y="289560"/>
            <a:ext cx="11170920" cy="6278880"/>
          </a:xfrm>
          <a:prstGeom prst="rect">
            <a:avLst/>
          </a:prstGeom>
          <a:solidFill>
            <a:schemeClr val="bg1">
              <a:alpha val="72000"/>
            </a:schemeClr>
          </a:solidFill>
          <a:ln w="101600"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A33AE09-3DD2-467A-85A1-EF4FD6523D25}"/>
              </a:ext>
            </a:extLst>
          </p:cNvPr>
          <p:cNvSpPr txBox="1"/>
          <p:nvPr/>
        </p:nvSpPr>
        <p:spPr>
          <a:xfrm>
            <a:off x="3794760" y="4418054"/>
            <a:ext cx="46024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Lorem ipsum dolor sit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amet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consectetuer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adipiscing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elit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MaecenaNunc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viverra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imperdiet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enim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Fusce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est.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Vivamus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 a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tellus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.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40FAE8E-DA21-4C5E-A947-F1DDF71046E3}"/>
              </a:ext>
            </a:extLst>
          </p:cNvPr>
          <p:cNvSpPr/>
          <p:nvPr/>
        </p:nvSpPr>
        <p:spPr>
          <a:xfrm rot="2676013">
            <a:off x="5451901" y="2182104"/>
            <a:ext cx="1288200" cy="1288200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08D560E-D5E1-4E19-8C82-9ECEE8F6C3FF}"/>
              </a:ext>
            </a:extLst>
          </p:cNvPr>
          <p:cNvSpPr txBox="1"/>
          <p:nvPr/>
        </p:nvSpPr>
        <p:spPr>
          <a:xfrm>
            <a:off x="5685898" y="2441483"/>
            <a:ext cx="1154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02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65DF628-AB0A-4792-82E2-9994196A600E}"/>
              </a:ext>
            </a:extLst>
          </p:cNvPr>
          <p:cNvSpPr txBox="1"/>
          <p:nvPr/>
        </p:nvSpPr>
        <p:spPr>
          <a:xfrm>
            <a:off x="4571328" y="3972342"/>
            <a:ext cx="304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YOUR TITLE HERE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5E74C64-F349-4761-88ED-6FAB446F441A}"/>
              </a:ext>
            </a:extLst>
          </p:cNvPr>
          <p:cNvGrpSpPr/>
          <p:nvPr/>
        </p:nvGrpSpPr>
        <p:grpSpPr>
          <a:xfrm>
            <a:off x="3466538" y="6066395"/>
            <a:ext cx="5365603" cy="369332"/>
            <a:chOff x="3413198" y="5821758"/>
            <a:chExt cx="5365603" cy="36933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956C9BE-C773-4157-8A37-50B2F3B23279}"/>
                </a:ext>
              </a:extLst>
            </p:cNvPr>
            <p:cNvCxnSpPr>
              <a:cxnSpLocks/>
            </p:cNvCxnSpPr>
            <p:nvPr/>
          </p:nvCxnSpPr>
          <p:spPr>
            <a:xfrm>
              <a:off x="3413198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>
                      <a:alpha val="0"/>
                    </a:srgbClr>
                  </a:gs>
                  <a:gs pos="100000">
                    <a:srgbClr val="165878"/>
                  </a:gs>
                </a:gsLst>
                <a:lin ang="0" scaled="0"/>
              </a:gradFill>
              <a:bevel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17AA7B1-1917-4F3B-BECC-E0980D944F0F}"/>
                </a:ext>
              </a:extLst>
            </p:cNvPr>
            <p:cNvCxnSpPr>
              <a:cxnSpLocks/>
            </p:cNvCxnSpPr>
            <p:nvPr/>
          </p:nvCxnSpPr>
          <p:spPr>
            <a:xfrm>
              <a:off x="6809602" y="6006419"/>
              <a:ext cx="1969199" cy="0"/>
            </a:xfrm>
            <a:prstGeom prst="line">
              <a:avLst/>
            </a:prstGeom>
            <a:ln w="15875">
              <a:gradFill>
                <a:gsLst>
                  <a:gs pos="0">
                    <a:srgbClr val="165878"/>
                  </a:gs>
                  <a:gs pos="100000">
                    <a:srgbClr val="165878">
                      <a:alpha val="0"/>
                    </a:srgbClr>
                  </a:gs>
                </a:gsLst>
                <a:lin ang="0" scaled="0"/>
              </a:gra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4D727B4E-1FE0-494A-B83D-9720798C3A81}"/>
                </a:ext>
              </a:extLst>
            </p:cNvPr>
            <p:cNvSpPr txBox="1"/>
            <p:nvPr/>
          </p:nvSpPr>
          <p:spPr>
            <a:xfrm>
              <a:off x="5372113" y="5821758"/>
              <a:ext cx="1447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杰海</a:t>
              </a:r>
              <a:r>
                <a:rPr lang="en-US" altLang="zh-CN" dirty="0">
                  <a:solidFill>
                    <a:srgbClr val="165878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Design</a:t>
              </a:r>
              <a:endParaRPr lang="zh-CN" altLang="en-US" dirty="0">
                <a:solidFill>
                  <a:srgbClr val="16587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327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shred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9BE5DAE4-D892-48FB-9602-1CF896EBCC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42" r="47167" b="43599"/>
          <a:stretch/>
        </p:blipFill>
        <p:spPr>
          <a:xfrm>
            <a:off x="5750560" y="2089264"/>
            <a:ext cx="6441440" cy="4768736"/>
          </a:xfrm>
          <a:custGeom>
            <a:avLst/>
            <a:gdLst>
              <a:gd name="connsiteX0" fmla="*/ 0 w 6441440"/>
              <a:gd name="connsiteY0" fmla="*/ 0 h 4768736"/>
              <a:gd name="connsiteX1" fmla="*/ 6441440 w 6441440"/>
              <a:gd name="connsiteY1" fmla="*/ 0 h 4768736"/>
              <a:gd name="connsiteX2" fmla="*/ 6441440 w 6441440"/>
              <a:gd name="connsiteY2" fmla="*/ 4768736 h 4768736"/>
              <a:gd name="connsiteX3" fmla="*/ 0 w 6441440"/>
              <a:gd name="connsiteY3" fmla="*/ 4768736 h 476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41440" h="4768736">
                <a:moveTo>
                  <a:pt x="0" y="0"/>
                </a:moveTo>
                <a:lnTo>
                  <a:pt x="6441440" y="0"/>
                </a:lnTo>
                <a:lnTo>
                  <a:pt x="6441440" y="4768736"/>
                </a:lnTo>
                <a:lnTo>
                  <a:pt x="0" y="4768736"/>
                </a:lnTo>
                <a:close/>
              </a:path>
            </a:pathLst>
          </a:custGeom>
          <a:ln w="22225">
            <a:solidFill>
              <a:srgbClr val="165878"/>
            </a:solidFill>
          </a:ln>
          <a:effectLst>
            <a:outerShdw blurRad="114300" dist="50800" dir="8100000" algn="tr" rotWithShape="0">
              <a:prstClr val="black">
                <a:alpha val="24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3F286DF-7C85-4733-8B59-7C2DBAF9FE8F}"/>
              </a:ext>
            </a:extLst>
          </p:cNvPr>
          <p:cNvSpPr/>
          <p:nvPr/>
        </p:nvSpPr>
        <p:spPr>
          <a:xfrm rot="2676013">
            <a:off x="726573" y="632044"/>
            <a:ext cx="982235" cy="982235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1815CA5-8D70-454C-A2F3-837C5347FE26}"/>
              </a:ext>
            </a:extLst>
          </p:cNvPr>
          <p:cNvSpPr txBox="1"/>
          <p:nvPr/>
        </p:nvSpPr>
        <p:spPr>
          <a:xfrm>
            <a:off x="844999" y="769218"/>
            <a:ext cx="745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DC20C91-8A74-4C9E-9D49-650078FCFB5C}"/>
              </a:ext>
            </a:extLst>
          </p:cNvPr>
          <p:cNvSpPr/>
          <p:nvPr/>
        </p:nvSpPr>
        <p:spPr>
          <a:xfrm rot="2676013">
            <a:off x="557577" y="463048"/>
            <a:ext cx="1320225" cy="1320225"/>
          </a:xfrm>
          <a:prstGeom prst="rect">
            <a:avLst/>
          </a:prstGeom>
          <a:noFill/>
          <a:ln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427DB18-31FE-4717-950A-79EABA8F1DC8}"/>
              </a:ext>
            </a:extLst>
          </p:cNvPr>
          <p:cNvSpPr txBox="1"/>
          <p:nvPr/>
        </p:nvSpPr>
        <p:spPr>
          <a:xfrm>
            <a:off x="2234056" y="1167631"/>
            <a:ext cx="460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65878"/>
                </a:solidFill>
              </a:rPr>
              <a:t>Lorem ipsum dolor sit </a:t>
            </a:r>
            <a:r>
              <a:rPr lang="en-US" altLang="zh-CN" sz="1400" dirty="0" err="1">
                <a:solidFill>
                  <a:srgbClr val="165878"/>
                </a:solidFill>
              </a:rPr>
              <a:t>amet</a:t>
            </a:r>
            <a:r>
              <a:rPr lang="en-US" altLang="zh-CN" sz="1400" dirty="0">
                <a:solidFill>
                  <a:srgbClr val="165878"/>
                </a:solidFill>
              </a:rPr>
              <a:t>, </a:t>
            </a:r>
            <a:r>
              <a:rPr lang="en-US" altLang="zh-CN" sz="1400" dirty="0" err="1">
                <a:solidFill>
                  <a:srgbClr val="165878"/>
                </a:solidFill>
              </a:rPr>
              <a:t>consectetuer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adipiscing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elit</a:t>
            </a:r>
            <a:r>
              <a:rPr lang="en-US" altLang="zh-CN" sz="1400" dirty="0">
                <a:solidFill>
                  <a:srgbClr val="165878"/>
                </a:solidFill>
              </a:rPr>
              <a:t>. </a:t>
            </a:r>
            <a:r>
              <a:rPr lang="en-US" altLang="zh-CN" sz="1400" dirty="0" err="1">
                <a:solidFill>
                  <a:srgbClr val="165878"/>
                </a:solidFill>
              </a:rPr>
              <a:t>MaecenaNunc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viverra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imperdiet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enim</a:t>
            </a:r>
            <a:r>
              <a:rPr lang="en-US" altLang="zh-CN" sz="1400" dirty="0">
                <a:solidFill>
                  <a:srgbClr val="165878"/>
                </a:solidFill>
              </a:rPr>
              <a:t>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90C215B-89F9-47CD-A390-9189EC5FC6C7}"/>
              </a:ext>
            </a:extLst>
          </p:cNvPr>
          <p:cNvGrpSpPr/>
          <p:nvPr/>
        </p:nvGrpSpPr>
        <p:grpSpPr>
          <a:xfrm>
            <a:off x="1319289" y="6223627"/>
            <a:ext cx="1212397" cy="205740"/>
            <a:chOff x="1146569" y="6088782"/>
            <a:chExt cx="1212397" cy="20574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C397F0D3-31BA-42DD-9035-79B597C8BBCC}"/>
                </a:ext>
              </a:extLst>
            </p:cNvPr>
            <p:cNvSpPr/>
            <p:nvPr/>
          </p:nvSpPr>
          <p:spPr>
            <a:xfrm>
              <a:off x="1146569" y="6088782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5BA6A31A-D2BF-469E-912C-6F476B14E127}"/>
                </a:ext>
              </a:extLst>
            </p:cNvPr>
            <p:cNvSpPr/>
            <p:nvPr/>
          </p:nvSpPr>
          <p:spPr>
            <a:xfrm>
              <a:off x="1482121" y="6088782"/>
              <a:ext cx="205740" cy="205740"/>
            </a:xfrm>
            <a:prstGeom prst="ellipse">
              <a:avLst/>
            </a:prstGeom>
            <a:solidFill>
              <a:srgbClr val="165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4C257C2-97B4-46D5-8DB2-5A4A217B40CA}"/>
                </a:ext>
              </a:extLst>
            </p:cNvPr>
            <p:cNvSpPr/>
            <p:nvPr/>
          </p:nvSpPr>
          <p:spPr>
            <a:xfrm>
              <a:off x="1817673" y="6088782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37950A9F-E2C1-467E-8A62-A739C9353220}"/>
                </a:ext>
              </a:extLst>
            </p:cNvPr>
            <p:cNvSpPr/>
            <p:nvPr/>
          </p:nvSpPr>
          <p:spPr>
            <a:xfrm>
              <a:off x="2153226" y="6088782"/>
              <a:ext cx="205740" cy="205740"/>
            </a:xfrm>
            <a:prstGeom prst="ellipse">
              <a:avLst/>
            </a:prstGeom>
            <a:solidFill>
              <a:srgbClr val="165878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95963E0-B3E8-4FED-BB9C-4831F673B8A5}"/>
              </a:ext>
            </a:extLst>
          </p:cNvPr>
          <p:cNvSpPr/>
          <p:nvPr/>
        </p:nvSpPr>
        <p:spPr>
          <a:xfrm rot="2676013">
            <a:off x="526262" y="4372741"/>
            <a:ext cx="451027" cy="451027"/>
          </a:xfrm>
          <a:prstGeom prst="rect">
            <a:avLst/>
          </a:prstGeom>
          <a:solidFill>
            <a:srgbClr val="1A6A92"/>
          </a:solidFill>
          <a:ln>
            <a:solidFill>
              <a:srgbClr val="165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思源黑体 CN Normal"/>
              <a:cs typeface="+mn-cs"/>
            </a:endParaRPr>
          </a:p>
        </p:txBody>
      </p:sp>
      <p:sp>
        <p:nvSpPr>
          <p:cNvPr id="20" name="Shape 4988">
            <a:extLst>
              <a:ext uri="{FF2B5EF4-FFF2-40B4-BE49-F238E27FC236}">
                <a16:creationId xmlns:a16="http://schemas.microsoft.com/office/drawing/2014/main" xmlns="" id="{5E15E23E-B320-47FE-98AC-890DC546271C}"/>
              </a:ext>
            </a:extLst>
          </p:cNvPr>
          <p:cNvSpPr/>
          <p:nvPr/>
        </p:nvSpPr>
        <p:spPr>
          <a:xfrm>
            <a:off x="599255" y="4462562"/>
            <a:ext cx="294501" cy="2902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647" y="48605"/>
                </a:moveTo>
                <a:lnTo>
                  <a:pt x="105647" y="48605"/>
                </a:lnTo>
                <a:cubicBezTo>
                  <a:pt x="104252" y="50016"/>
                  <a:pt x="104252" y="58487"/>
                  <a:pt x="114219" y="64134"/>
                </a:cubicBezTo>
                <a:cubicBezTo>
                  <a:pt x="114219" y="64134"/>
                  <a:pt x="100066" y="66957"/>
                  <a:pt x="90299" y="54252"/>
                </a:cubicBezTo>
                <a:cubicBezTo>
                  <a:pt x="87308" y="54252"/>
                  <a:pt x="84518" y="55663"/>
                  <a:pt x="81727" y="55663"/>
                </a:cubicBezTo>
                <a:cubicBezTo>
                  <a:pt x="60598" y="55663"/>
                  <a:pt x="47840" y="42756"/>
                  <a:pt x="47840" y="27226"/>
                </a:cubicBezTo>
                <a:cubicBezTo>
                  <a:pt x="47840" y="12907"/>
                  <a:pt x="60598" y="0"/>
                  <a:pt x="81727" y="0"/>
                </a:cubicBezTo>
                <a:cubicBezTo>
                  <a:pt x="102857" y="0"/>
                  <a:pt x="119800" y="12907"/>
                  <a:pt x="119800" y="27226"/>
                </a:cubicBezTo>
                <a:cubicBezTo>
                  <a:pt x="119800" y="35697"/>
                  <a:pt x="114219" y="44168"/>
                  <a:pt x="105647" y="48605"/>
                </a:cubicBezTo>
                <a:close/>
                <a:moveTo>
                  <a:pt x="40863" y="30050"/>
                </a:moveTo>
                <a:lnTo>
                  <a:pt x="40863" y="30050"/>
                </a:lnTo>
                <a:cubicBezTo>
                  <a:pt x="42259" y="46991"/>
                  <a:pt x="56411" y="61310"/>
                  <a:pt x="78936" y="62722"/>
                </a:cubicBezTo>
                <a:cubicBezTo>
                  <a:pt x="81727" y="62722"/>
                  <a:pt x="84518" y="62722"/>
                  <a:pt x="87308" y="61310"/>
                </a:cubicBezTo>
                <a:lnTo>
                  <a:pt x="87308" y="61310"/>
                </a:lnTo>
                <a:lnTo>
                  <a:pt x="87308" y="61310"/>
                </a:lnTo>
                <a:cubicBezTo>
                  <a:pt x="94485" y="68369"/>
                  <a:pt x="102857" y="69983"/>
                  <a:pt x="107043" y="69983"/>
                </a:cubicBezTo>
                <a:cubicBezTo>
                  <a:pt x="102857" y="88537"/>
                  <a:pt x="84518" y="102655"/>
                  <a:pt x="56411" y="102655"/>
                </a:cubicBezTo>
                <a:cubicBezTo>
                  <a:pt x="53621" y="102655"/>
                  <a:pt x="49435" y="101243"/>
                  <a:pt x="45049" y="99831"/>
                </a:cubicBezTo>
                <a:cubicBezTo>
                  <a:pt x="31096" y="119798"/>
                  <a:pt x="7176" y="115563"/>
                  <a:pt x="7176" y="115563"/>
                </a:cubicBezTo>
                <a:cubicBezTo>
                  <a:pt x="23920" y="108302"/>
                  <a:pt x="23920" y="94184"/>
                  <a:pt x="19734" y="92773"/>
                </a:cubicBezTo>
                <a:cubicBezTo>
                  <a:pt x="7176" y="85512"/>
                  <a:pt x="0" y="72806"/>
                  <a:pt x="0" y="59899"/>
                </a:cubicBezTo>
                <a:cubicBezTo>
                  <a:pt x="0" y="39932"/>
                  <a:pt x="18338" y="22789"/>
                  <a:pt x="43654" y="18554"/>
                </a:cubicBezTo>
                <a:cubicBezTo>
                  <a:pt x="42259" y="22789"/>
                  <a:pt x="40863" y="25815"/>
                  <a:pt x="40863" y="300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FD02439-170E-45D2-BAEE-8C1E0EB3CB9A}"/>
              </a:ext>
            </a:extLst>
          </p:cNvPr>
          <p:cNvSpPr txBox="1"/>
          <p:nvPr/>
        </p:nvSpPr>
        <p:spPr>
          <a:xfrm>
            <a:off x="2234056" y="683146"/>
            <a:ext cx="304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52C0880-806D-40AE-B213-800061FF7562}"/>
              </a:ext>
            </a:extLst>
          </p:cNvPr>
          <p:cNvSpPr txBox="1"/>
          <p:nvPr/>
        </p:nvSpPr>
        <p:spPr>
          <a:xfrm>
            <a:off x="1319289" y="5502978"/>
            <a:ext cx="2544876" cy="461665"/>
          </a:xfrm>
          <a:prstGeom prst="rect">
            <a:avLst/>
          </a:prstGeom>
          <a:solidFill>
            <a:srgbClr val="165878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400" dirty="0">
                <a:solidFill>
                  <a:schemeClr val="bg1"/>
                </a:solidFill>
                <a:latin typeface="+mj-ea"/>
                <a:ea typeface="+mj-ea"/>
              </a:rPr>
              <a:t>杰海</a:t>
            </a:r>
            <a:r>
              <a:rPr lang="en-US" altLang="zh-CN" sz="2400" b="1" spc="400" dirty="0">
                <a:solidFill>
                  <a:schemeClr val="bg1"/>
                </a:solidFill>
                <a:latin typeface="+mj-ea"/>
                <a:ea typeface="+mj-ea"/>
              </a:rPr>
              <a:t>Design</a:t>
            </a:r>
            <a:endParaRPr lang="zh-CN" altLang="en-US" sz="2400" b="1" spc="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0A0995B-157D-4EA0-89CB-8C8004697A7B}"/>
              </a:ext>
            </a:extLst>
          </p:cNvPr>
          <p:cNvGrpSpPr/>
          <p:nvPr/>
        </p:nvGrpSpPr>
        <p:grpSpPr>
          <a:xfrm>
            <a:off x="495323" y="2902094"/>
            <a:ext cx="452069" cy="452069"/>
            <a:chOff x="422526" y="2754543"/>
            <a:chExt cx="452069" cy="452069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BC50815-9807-4E58-BAC4-277324466918}"/>
                </a:ext>
              </a:extLst>
            </p:cNvPr>
            <p:cNvSpPr/>
            <p:nvPr/>
          </p:nvSpPr>
          <p:spPr>
            <a:xfrm rot="2676013">
              <a:off x="422526" y="2754543"/>
              <a:ext cx="452069" cy="452069"/>
            </a:xfrm>
            <a:prstGeom prst="rect">
              <a:avLst/>
            </a:prstGeom>
            <a:solidFill>
              <a:srgbClr val="1A6A92"/>
            </a:solidFill>
            <a:ln>
              <a:solidFill>
                <a:srgbClr val="1658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思源黑体 CN Normal"/>
                <a:cs typeface="+mn-cs"/>
              </a:endParaRPr>
            </a:p>
          </p:txBody>
        </p:sp>
        <p:sp>
          <p:nvSpPr>
            <p:cNvPr id="5" name="Shape 4953">
              <a:extLst>
                <a:ext uri="{FF2B5EF4-FFF2-40B4-BE49-F238E27FC236}">
                  <a16:creationId xmlns:a16="http://schemas.microsoft.com/office/drawing/2014/main" xmlns="" id="{8F41CECC-70EA-483A-AE37-E50544CB32BC}"/>
                </a:ext>
              </a:extLst>
            </p:cNvPr>
            <p:cNvSpPr/>
            <p:nvPr/>
          </p:nvSpPr>
          <p:spPr>
            <a:xfrm>
              <a:off x="527379" y="2841216"/>
              <a:ext cx="281646" cy="30829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944" y="58117"/>
                  </a:moveTo>
                  <a:lnTo>
                    <a:pt x="117944" y="58117"/>
                  </a:lnTo>
                  <a:lnTo>
                    <a:pt x="117944" y="58117"/>
                  </a:lnTo>
                  <a:lnTo>
                    <a:pt x="117944" y="58117"/>
                  </a:lnTo>
                  <a:cubicBezTo>
                    <a:pt x="59871" y="6588"/>
                    <a:pt x="59871" y="6588"/>
                    <a:pt x="59871" y="6588"/>
                  </a:cubicBezTo>
                  <a:cubicBezTo>
                    <a:pt x="16188" y="6588"/>
                    <a:pt x="16188" y="6588"/>
                    <a:pt x="16188" y="6588"/>
                  </a:cubicBezTo>
                  <a:cubicBezTo>
                    <a:pt x="7194" y="6588"/>
                    <a:pt x="7194" y="6588"/>
                    <a:pt x="7194" y="6588"/>
                  </a:cubicBezTo>
                  <a:cubicBezTo>
                    <a:pt x="7194" y="3294"/>
                    <a:pt x="8993" y="0"/>
                    <a:pt x="14389" y="0"/>
                  </a:cubicBezTo>
                  <a:lnTo>
                    <a:pt x="14389" y="0"/>
                  </a:lnTo>
                  <a:cubicBezTo>
                    <a:pt x="59871" y="0"/>
                    <a:pt x="59871" y="0"/>
                    <a:pt x="59871" y="0"/>
                  </a:cubicBezTo>
                  <a:lnTo>
                    <a:pt x="59871" y="0"/>
                  </a:lnTo>
                  <a:lnTo>
                    <a:pt x="59871" y="0"/>
                  </a:lnTo>
                  <a:cubicBezTo>
                    <a:pt x="61670" y="0"/>
                    <a:pt x="63468" y="1647"/>
                    <a:pt x="65267" y="3294"/>
                  </a:cubicBezTo>
                  <a:cubicBezTo>
                    <a:pt x="105353" y="38352"/>
                    <a:pt x="105353" y="38352"/>
                    <a:pt x="105353" y="38352"/>
                  </a:cubicBezTo>
                  <a:lnTo>
                    <a:pt x="105353" y="38352"/>
                  </a:lnTo>
                  <a:cubicBezTo>
                    <a:pt x="117944" y="48235"/>
                    <a:pt x="117944" y="48235"/>
                    <a:pt x="117944" y="48235"/>
                  </a:cubicBezTo>
                  <a:cubicBezTo>
                    <a:pt x="119743" y="49882"/>
                    <a:pt x="119743" y="51529"/>
                    <a:pt x="119743" y="53176"/>
                  </a:cubicBezTo>
                  <a:cubicBezTo>
                    <a:pt x="119743" y="54823"/>
                    <a:pt x="119743" y="56470"/>
                    <a:pt x="117944" y="58117"/>
                  </a:cubicBezTo>
                  <a:close/>
                  <a:moveTo>
                    <a:pt x="52676" y="13411"/>
                  </a:moveTo>
                  <a:lnTo>
                    <a:pt x="52676" y="13411"/>
                  </a:lnTo>
                  <a:lnTo>
                    <a:pt x="52676" y="13411"/>
                  </a:lnTo>
                  <a:lnTo>
                    <a:pt x="52676" y="13411"/>
                  </a:lnTo>
                  <a:cubicBezTo>
                    <a:pt x="54475" y="13411"/>
                    <a:pt x="56274" y="15058"/>
                    <a:pt x="58072" y="16705"/>
                  </a:cubicBezTo>
                  <a:cubicBezTo>
                    <a:pt x="112548" y="64941"/>
                    <a:pt x="112548" y="64941"/>
                    <a:pt x="112548" y="64941"/>
                  </a:cubicBezTo>
                  <a:cubicBezTo>
                    <a:pt x="114346" y="64941"/>
                    <a:pt x="114346" y="66588"/>
                    <a:pt x="116145" y="68235"/>
                  </a:cubicBezTo>
                  <a:lnTo>
                    <a:pt x="116145" y="68235"/>
                  </a:lnTo>
                  <a:lnTo>
                    <a:pt x="116145" y="68235"/>
                  </a:lnTo>
                  <a:lnTo>
                    <a:pt x="116145" y="68235"/>
                  </a:lnTo>
                  <a:cubicBezTo>
                    <a:pt x="116145" y="68235"/>
                    <a:pt x="116145" y="68235"/>
                    <a:pt x="116145" y="69882"/>
                  </a:cubicBezTo>
                  <a:lnTo>
                    <a:pt x="116145" y="69882"/>
                  </a:lnTo>
                  <a:lnTo>
                    <a:pt x="116145" y="69882"/>
                  </a:lnTo>
                  <a:lnTo>
                    <a:pt x="116145" y="69882"/>
                  </a:lnTo>
                  <a:cubicBezTo>
                    <a:pt x="116145" y="71529"/>
                    <a:pt x="114346" y="73176"/>
                    <a:pt x="114346" y="73176"/>
                  </a:cubicBezTo>
                  <a:lnTo>
                    <a:pt x="114346" y="73176"/>
                  </a:lnTo>
                  <a:cubicBezTo>
                    <a:pt x="72719" y="118117"/>
                    <a:pt x="72719" y="118117"/>
                    <a:pt x="72719" y="118117"/>
                  </a:cubicBezTo>
                  <a:lnTo>
                    <a:pt x="72719" y="118117"/>
                  </a:lnTo>
                  <a:cubicBezTo>
                    <a:pt x="70663" y="119764"/>
                    <a:pt x="68865" y="119764"/>
                    <a:pt x="67066" y="119764"/>
                  </a:cubicBezTo>
                  <a:lnTo>
                    <a:pt x="67066" y="119764"/>
                  </a:lnTo>
                  <a:lnTo>
                    <a:pt x="67066" y="119764"/>
                  </a:lnTo>
                  <a:lnTo>
                    <a:pt x="67066" y="119764"/>
                  </a:lnTo>
                  <a:lnTo>
                    <a:pt x="65267" y="119764"/>
                  </a:lnTo>
                  <a:lnTo>
                    <a:pt x="65267" y="119764"/>
                  </a:lnTo>
                  <a:cubicBezTo>
                    <a:pt x="65267" y="119764"/>
                    <a:pt x="63468" y="119764"/>
                    <a:pt x="61670" y="118117"/>
                  </a:cubicBezTo>
                  <a:lnTo>
                    <a:pt x="61670" y="118117"/>
                  </a:lnTo>
                  <a:cubicBezTo>
                    <a:pt x="1798" y="68235"/>
                    <a:pt x="1798" y="68235"/>
                    <a:pt x="1798" y="68235"/>
                  </a:cubicBezTo>
                  <a:lnTo>
                    <a:pt x="1798" y="68235"/>
                  </a:lnTo>
                  <a:cubicBezTo>
                    <a:pt x="0" y="66588"/>
                    <a:pt x="0" y="64941"/>
                    <a:pt x="0" y="63294"/>
                  </a:cubicBezTo>
                  <a:lnTo>
                    <a:pt x="0" y="63294"/>
                  </a:lnTo>
                  <a:cubicBezTo>
                    <a:pt x="0" y="26588"/>
                    <a:pt x="0" y="26588"/>
                    <a:pt x="0" y="26588"/>
                  </a:cubicBezTo>
                  <a:cubicBezTo>
                    <a:pt x="0" y="20000"/>
                    <a:pt x="0" y="20000"/>
                    <a:pt x="0" y="20000"/>
                  </a:cubicBezTo>
                  <a:lnTo>
                    <a:pt x="0" y="20000"/>
                  </a:lnTo>
                  <a:lnTo>
                    <a:pt x="0" y="20000"/>
                  </a:lnTo>
                  <a:cubicBezTo>
                    <a:pt x="0" y="16705"/>
                    <a:pt x="1798" y="13411"/>
                    <a:pt x="7194" y="13411"/>
                  </a:cubicBezTo>
                  <a:lnTo>
                    <a:pt x="7194" y="13411"/>
                  </a:lnTo>
                  <a:lnTo>
                    <a:pt x="52676" y="13411"/>
                  </a:lnTo>
                  <a:close/>
                  <a:moveTo>
                    <a:pt x="17987" y="40000"/>
                  </a:moveTo>
                  <a:lnTo>
                    <a:pt x="17987" y="40000"/>
                  </a:lnTo>
                  <a:cubicBezTo>
                    <a:pt x="23640" y="40000"/>
                    <a:pt x="29036" y="36705"/>
                    <a:pt x="29036" y="31529"/>
                  </a:cubicBezTo>
                  <a:cubicBezTo>
                    <a:pt x="29036" y="26588"/>
                    <a:pt x="23640" y="23294"/>
                    <a:pt x="17987" y="23294"/>
                  </a:cubicBezTo>
                  <a:cubicBezTo>
                    <a:pt x="12591" y="23294"/>
                    <a:pt x="8993" y="26588"/>
                    <a:pt x="8993" y="31529"/>
                  </a:cubicBezTo>
                  <a:cubicBezTo>
                    <a:pt x="8993" y="36705"/>
                    <a:pt x="12591" y="40000"/>
                    <a:pt x="17987" y="400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F8670C4-B8AB-46C4-AAED-4A71A0239501}"/>
              </a:ext>
            </a:extLst>
          </p:cNvPr>
          <p:cNvSpPr/>
          <p:nvPr/>
        </p:nvSpPr>
        <p:spPr>
          <a:xfrm>
            <a:off x="1237088" y="4332028"/>
            <a:ext cx="4410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Lorem ipsum dolor sit </a:t>
            </a:r>
            <a:r>
              <a:rPr lang="en-US" altLang="zh-CN" sz="1600" dirty="0" err="1"/>
              <a:t>Pellentesque</a:t>
            </a:r>
            <a:r>
              <a:rPr lang="en-US" altLang="zh-CN" sz="1600" dirty="0"/>
              <a:t> habitant </a:t>
            </a:r>
            <a:r>
              <a:rPr lang="en-US" altLang="zh-CN" sz="1600" dirty="0" err="1"/>
              <a:t>morbi</a:t>
            </a:r>
            <a:r>
              <a:rPr lang="en-US" altLang="zh-CN" sz="1600" dirty="0"/>
              <a:t> </a:t>
            </a:r>
            <a:r>
              <a:rPr lang="en-US" altLang="zh-CN" sz="1600" dirty="0" err="1"/>
              <a:t>tristique</a:t>
            </a:r>
            <a:r>
              <a:rPr lang="en-US" altLang="zh-CN" sz="1600" dirty="0"/>
              <a:t> </a:t>
            </a:r>
            <a:r>
              <a:rPr lang="en-US" altLang="zh-CN" sz="1600" dirty="0" err="1"/>
              <a:t>senectus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malesuada</a:t>
            </a:r>
            <a:r>
              <a:rPr lang="en-US" altLang="zh-CN" sz="1600" dirty="0"/>
              <a:t> fames ac </a:t>
            </a:r>
            <a:r>
              <a:rPr lang="en-US" altLang="zh-CN" sz="1600" dirty="0" err="1"/>
              <a:t>turpis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egestas</a:t>
            </a:r>
            <a:r>
              <a:rPr lang="en-US" altLang="zh-CN" sz="1600" dirty="0"/>
              <a:t>. </a:t>
            </a:r>
            <a:endParaRPr lang="zh-CN" altLang="en-US" sz="16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90C1A38-38FA-4C33-9B93-1A8E5FC498B4}"/>
              </a:ext>
            </a:extLst>
          </p:cNvPr>
          <p:cNvSpPr txBox="1"/>
          <p:nvPr/>
        </p:nvSpPr>
        <p:spPr>
          <a:xfrm>
            <a:off x="1237088" y="4033484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04BFF9C6-F343-4970-9668-D7815A75D2FA}"/>
              </a:ext>
            </a:extLst>
          </p:cNvPr>
          <p:cNvSpPr/>
          <p:nvPr/>
        </p:nvSpPr>
        <p:spPr>
          <a:xfrm>
            <a:off x="1237088" y="2861902"/>
            <a:ext cx="4410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Lorem ipsum dolor sit </a:t>
            </a:r>
            <a:r>
              <a:rPr lang="en-US" altLang="zh-CN" sz="1600" dirty="0" err="1"/>
              <a:t>Pellentesque</a:t>
            </a:r>
            <a:r>
              <a:rPr lang="en-US" altLang="zh-CN" sz="1600" dirty="0"/>
              <a:t> habitant </a:t>
            </a:r>
            <a:r>
              <a:rPr lang="en-US" altLang="zh-CN" sz="1600" dirty="0" err="1"/>
              <a:t>morbi</a:t>
            </a:r>
            <a:r>
              <a:rPr lang="en-US" altLang="zh-CN" sz="1600" dirty="0"/>
              <a:t> </a:t>
            </a:r>
            <a:r>
              <a:rPr lang="en-US" altLang="zh-CN" sz="1600" dirty="0" err="1"/>
              <a:t>tristique</a:t>
            </a:r>
            <a:r>
              <a:rPr lang="en-US" altLang="zh-CN" sz="1600" dirty="0"/>
              <a:t> </a:t>
            </a:r>
            <a:r>
              <a:rPr lang="en-US" altLang="zh-CN" sz="1600" dirty="0" err="1"/>
              <a:t>senectus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malesuada</a:t>
            </a:r>
            <a:r>
              <a:rPr lang="en-US" altLang="zh-CN" sz="1600" dirty="0"/>
              <a:t> fames ac </a:t>
            </a:r>
            <a:r>
              <a:rPr lang="en-US" altLang="zh-CN" sz="1600" dirty="0" err="1"/>
              <a:t>turpis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egestas</a:t>
            </a:r>
            <a:r>
              <a:rPr lang="en-US" altLang="zh-CN" sz="1600" dirty="0"/>
              <a:t>. </a:t>
            </a:r>
            <a:endParaRPr lang="zh-CN" altLang="en-US" sz="16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A18A5BA-B154-45FB-86DF-BF4858A2334D}"/>
              </a:ext>
            </a:extLst>
          </p:cNvPr>
          <p:cNvSpPr txBox="1"/>
          <p:nvPr/>
        </p:nvSpPr>
        <p:spPr>
          <a:xfrm>
            <a:off x="1237088" y="2563358"/>
            <a:ext cx="1718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A6A9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TITLE HERE</a:t>
            </a:r>
            <a:endParaRPr lang="zh-CN" altLang="en-US" dirty="0">
              <a:solidFill>
                <a:srgbClr val="1A6A9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71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F59C5A9-CD22-4B4F-A1A4-D4B8DF6E61B1}"/>
              </a:ext>
            </a:extLst>
          </p:cNvPr>
          <p:cNvSpPr txBox="1"/>
          <p:nvPr/>
        </p:nvSpPr>
        <p:spPr>
          <a:xfrm>
            <a:off x="879513" y="1151902"/>
            <a:ext cx="460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65878"/>
                </a:solidFill>
              </a:rPr>
              <a:t>Lorem ipsum dolor sit </a:t>
            </a:r>
            <a:r>
              <a:rPr lang="en-US" altLang="zh-CN" sz="1400" dirty="0" err="1">
                <a:solidFill>
                  <a:srgbClr val="165878"/>
                </a:solidFill>
              </a:rPr>
              <a:t>amet</a:t>
            </a:r>
            <a:r>
              <a:rPr lang="en-US" altLang="zh-CN" sz="1400" dirty="0">
                <a:solidFill>
                  <a:srgbClr val="165878"/>
                </a:solidFill>
              </a:rPr>
              <a:t>, </a:t>
            </a:r>
            <a:r>
              <a:rPr lang="en-US" altLang="zh-CN" sz="1400" dirty="0" err="1">
                <a:solidFill>
                  <a:srgbClr val="165878"/>
                </a:solidFill>
              </a:rPr>
              <a:t>consectetuer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adipiscing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elit</a:t>
            </a:r>
            <a:r>
              <a:rPr lang="en-US" altLang="zh-CN" sz="1400" dirty="0">
                <a:solidFill>
                  <a:srgbClr val="165878"/>
                </a:solidFill>
              </a:rPr>
              <a:t>. </a:t>
            </a:r>
            <a:r>
              <a:rPr lang="en-US" altLang="zh-CN" sz="1400" dirty="0" err="1">
                <a:solidFill>
                  <a:srgbClr val="165878"/>
                </a:solidFill>
              </a:rPr>
              <a:t>MaecenaNunc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viverra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imperdiet</a:t>
            </a:r>
            <a:r>
              <a:rPr lang="en-US" altLang="zh-CN" sz="1400" dirty="0">
                <a:solidFill>
                  <a:srgbClr val="165878"/>
                </a:solidFill>
              </a:rPr>
              <a:t> </a:t>
            </a:r>
            <a:r>
              <a:rPr lang="en-US" altLang="zh-CN" sz="1400" dirty="0" err="1">
                <a:solidFill>
                  <a:srgbClr val="165878"/>
                </a:solidFill>
              </a:rPr>
              <a:t>enim</a:t>
            </a:r>
            <a:r>
              <a:rPr lang="en-US" altLang="zh-CN" sz="1400" dirty="0">
                <a:solidFill>
                  <a:srgbClr val="165878"/>
                </a:solidFill>
              </a:rPr>
              <a:t>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88849E9-DB5D-4659-94FB-22A30708F677}"/>
              </a:ext>
            </a:extLst>
          </p:cNvPr>
          <p:cNvSpPr/>
          <p:nvPr/>
        </p:nvSpPr>
        <p:spPr>
          <a:xfrm>
            <a:off x="969963" y="2235200"/>
            <a:ext cx="2885440" cy="3843422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D02258E-9A27-4BD4-B0F8-13BBDC070AF6}"/>
              </a:ext>
            </a:extLst>
          </p:cNvPr>
          <p:cNvSpPr/>
          <p:nvPr/>
        </p:nvSpPr>
        <p:spPr>
          <a:xfrm>
            <a:off x="4653280" y="2235200"/>
            <a:ext cx="2885440" cy="3843422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4B2C525-0870-457B-80FB-4C1B5DE561F4}"/>
              </a:ext>
            </a:extLst>
          </p:cNvPr>
          <p:cNvSpPr/>
          <p:nvPr/>
        </p:nvSpPr>
        <p:spPr>
          <a:xfrm>
            <a:off x="8336598" y="2235200"/>
            <a:ext cx="2885440" cy="3843422"/>
          </a:xfrm>
          <a:prstGeom prst="rect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08F3F15-89FE-44BC-B88B-4CAF75266FD1}"/>
              </a:ext>
            </a:extLst>
          </p:cNvPr>
          <p:cNvGrpSpPr/>
          <p:nvPr/>
        </p:nvGrpSpPr>
        <p:grpSpPr>
          <a:xfrm>
            <a:off x="969963" y="3677103"/>
            <a:ext cx="2885440" cy="2164080"/>
            <a:chOff x="6095999" y="588463"/>
            <a:chExt cx="2885440" cy="216408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5314E9C-8D4F-49B4-AD5B-D070773E4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588463"/>
              <a:ext cx="2885440" cy="2164080"/>
            </a:xfrm>
            <a:prstGeom prst="rect">
              <a:avLst/>
            </a:prstGeom>
          </p:spPr>
        </p:pic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9C942D3-ADDA-4CDD-A3F3-D126C0CD2690}"/>
                </a:ext>
              </a:extLst>
            </p:cNvPr>
            <p:cNvSpPr/>
            <p:nvPr/>
          </p:nvSpPr>
          <p:spPr>
            <a:xfrm>
              <a:off x="6095999" y="588463"/>
              <a:ext cx="2885439" cy="2164080"/>
            </a:xfrm>
            <a:custGeom>
              <a:avLst/>
              <a:gdLst>
                <a:gd name="connsiteX0" fmla="*/ 0 w 2885439"/>
                <a:gd name="connsiteY0" fmla="*/ 0 h 2164080"/>
                <a:gd name="connsiteX1" fmla="*/ 2885439 w 2885439"/>
                <a:gd name="connsiteY1" fmla="*/ 0 h 2164080"/>
                <a:gd name="connsiteX2" fmla="*/ 2885439 w 2885439"/>
                <a:gd name="connsiteY2" fmla="*/ 2164080 h 2164080"/>
                <a:gd name="connsiteX3" fmla="*/ 0 w 2885439"/>
                <a:gd name="connsiteY3" fmla="*/ 2164080 h 216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5439" h="2164080">
                  <a:moveTo>
                    <a:pt x="0" y="0"/>
                  </a:moveTo>
                  <a:lnTo>
                    <a:pt x="2885439" y="0"/>
                  </a:lnTo>
                  <a:lnTo>
                    <a:pt x="2885439" y="2164080"/>
                  </a:lnTo>
                  <a:lnTo>
                    <a:pt x="0" y="2164080"/>
                  </a:lnTo>
                  <a:close/>
                </a:path>
              </a:pathLst>
            </a:custGeom>
            <a:solidFill>
              <a:srgbClr val="165878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A901855-4BCE-49E1-A2CF-B38795CBB0FD}"/>
              </a:ext>
            </a:extLst>
          </p:cNvPr>
          <p:cNvGrpSpPr/>
          <p:nvPr/>
        </p:nvGrpSpPr>
        <p:grpSpPr>
          <a:xfrm>
            <a:off x="4653279" y="3677103"/>
            <a:ext cx="2885440" cy="2164080"/>
            <a:chOff x="6095999" y="588463"/>
            <a:chExt cx="2885440" cy="216408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BDB7DF15-5E85-420E-80D3-3DBDA6B7A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588463"/>
              <a:ext cx="2885440" cy="2164080"/>
            </a:xfrm>
            <a:prstGeom prst="rect">
              <a:avLst/>
            </a:prstGeom>
          </p:spPr>
        </p:pic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8A86B23A-8837-4063-A7DC-24A57FEB4E39}"/>
                </a:ext>
              </a:extLst>
            </p:cNvPr>
            <p:cNvSpPr/>
            <p:nvPr/>
          </p:nvSpPr>
          <p:spPr>
            <a:xfrm>
              <a:off x="6095999" y="588463"/>
              <a:ext cx="2885439" cy="2164080"/>
            </a:xfrm>
            <a:custGeom>
              <a:avLst/>
              <a:gdLst>
                <a:gd name="connsiteX0" fmla="*/ 0 w 2885439"/>
                <a:gd name="connsiteY0" fmla="*/ 0 h 2164080"/>
                <a:gd name="connsiteX1" fmla="*/ 2885439 w 2885439"/>
                <a:gd name="connsiteY1" fmla="*/ 0 h 2164080"/>
                <a:gd name="connsiteX2" fmla="*/ 2885439 w 2885439"/>
                <a:gd name="connsiteY2" fmla="*/ 2164080 h 2164080"/>
                <a:gd name="connsiteX3" fmla="*/ 0 w 2885439"/>
                <a:gd name="connsiteY3" fmla="*/ 2164080 h 216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5439" h="2164080">
                  <a:moveTo>
                    <a:pt x="0" y="0"/>
                  </a:moveTo>
                  <a:lnTo>
                    <a:pt x="2885439" y="0"/>
                  </a:lnTo>
                  <a:lnTo>
                    <a:pt x="2885439" y="2164080"/>
                  </a:lnTo>
                  <a:lnTo>
                    <a:pt x="0" y="2164080"/>
                  </a:lnTo>
                  <a:close/>
                </a:path>
              </a:pathLst>
            </a:custGeom>
            <a:solidFill>
              <a:srgbClr val="165878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E2ACA9D-73D1-4043-AC82-3032C52B9E0B}"/>
              </a:ext>
            </a:extLst>
          </p:cNvPr>
          <p:cNvGrpSpPr/>
          <p:nvPr/>
        </p:nvGrpSpPr>
        <p:grpSpPr>
          <a:xfrm>
            <a:off x="8336595" y="3677103"/>
            <a:ext cx="2885440" cy="2164080"/>
            <a:chOff x="6095999" y="588463"/>
            <a:chExt cx="2885440" cy="216408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9AB1D9C7-D527-41F7-AEFC-004117368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588463"/>
              <a:ext cx="2885440" cy="2164080"/>
            </a:xfrm>
            <a:prstGeom prst="rect">
              <a:avLst/>
            </a:prstGeom>
          </p:spPr>
        </p:pic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656BAD4-34DE-42EA-AF40-18C4B39D16F9}"/>
                </a:ext>
              </a:extLst>
            </p:cNvPr>
            <p:cNvSpPr/>
            <p:nvPr/>
          </p:nvSpPr>
          <p:spPr>
            <a:xfrm>
              <a:off x="6095999" y="588463"/>
              <a:ext cx="2885439" cy="2164080"/>
            </a:xfrm>
            <a:custGeom>
              <a:avLst/>
              <a:gdLst>
                <a:gd name="connsiteX0" fmla="*/ 0 w 2885439"/>
                <a:gd name="connsiteY0" fmla="*/ 0 h 2164080"/>
                <a:gd name="connsiteX1" fmla="*/ 2885439 w 2885439"/>
                <a:gd name="connsiteY1" fmla="*/ 0 h 2164080"/>
                <a:gd name="connsiteX2" fmla="*/ 2885439 w 2885439"/>
                <a:gd name="connsiteY2" fmla="*/ 2164080 h 2164080"/>
                <a:gd name="connsiteX3" fmla="*/ 0 w 2885439"/>
                <a:gd name="connsiteY3" fmla="*/ 2164080 h 216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5439" h="2164080">
                  <a:moveTo>
                    <a:pt x="0" y="0"/>
                  </a:moveTo>
                  <a:lnTo>
                    <a:pt x="2885439" y="0"/>
                  </a:lnTo>
                  <a:lnTo>
                    <a:pt x="2885439" y="2164080"/>
                  </a:lnTo>
                  <a:lnTo>
                    <a:pt x="0" y="2164080"/>
                  </a:lnTo>
                  <a:close/>
                </a:path>
              </a:pathLst>
            </a:custGeom>
            <a:solidFill>
              <a:srgbClr val="165878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C37A32A-269F-4A5C-A050-CE83A14CFC56}"/>
              </a:ext>
            </a:extLst>
          </p:cNvPr>
          <p:cNvSpPr txBox="1"/>
          <p:nvPr/>
        </p:nvSpPr>
        <p:spPr>
          <a:xfrm>
            <a:off x="1086802" y="2791245"/>
            <a:ext cx="259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</a:rPr>
              <a:t>. Maecenas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BA94FB5-8CD6-490E-97B5-5465BCE3EE94}"/>
              </a:ext>
            </a:extLst>
          </p:cNvPr>
          <p:cNvSpPr txBox="1"/>
          <p:nvPr/>
        </p:nvSpPr>
        <p:spPr>
          <a:xfrm>
            <a:off x="1086802" y="2452113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F0043BA-DABF-4B56-90D4-0B17112EAC73}"/>
              </a:ext>
            </a:extLst>
          </p:cNvPr>
          <p:cNvSpPr txBox="1"/>
          <p:nvPr/>
        </p:nvSpPr>
        <p:spPr>
          <a:xfrm>
            <a:off x="4800600" y="2761045"/>
            <a:ext cx="259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</a:rPr>
              <a:t>. Maecenas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344BA88-0AE8-4609-992A-97BD8148ACF8}"/>
              </a:ext>
            </a:extLst>
          </p:cNvPr>
          <p:cNvSpPr txBox="1"/>
          <p:nvPr/>
        </p:nvSpPr>
        <p:spPr>
          <a:xfrm>
            <a:off x="4800600" y="2421913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147760A-0AD6-424D-AA8F-B0C47FF9242C}"/>
              </a:ext>
            </a:extLst>
          </p:cNvPr>
          <p:cNvSpPr txBox="1"/>
          <p:nvPr/>
        </p:nvSpPr>
        <p:spPr>
          <a:xfrm>
            <a:off x="8514398" y="2730845"/>
            <a:ext cx="259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</a:rPr>
              <a:t>. Maecenas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CD75559-B74A-4BDE-9236-1A35A0100929}"/>
              </a:ext>
            </a:extLst>
          </p:cNvPr>
          <p:cNvSpPr txBox="1"/>
          <p:nvPr/>
        </p:nvSpPr>
        <p:spPr>
          <a:xfrm>
            <a:off x="8514398" y="2391713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737C8CAA-D48A-4138-A223-3EFC1869B72C}"/>
              </a:ext>
            </a:extLst>
          </p:cNvPr>
          <p:cNvSpPr/>
          <p:nvPr/>
        </p:nvSpPr>
        <p:spPr>
          <a:xfrm>
            <a:off x="10009637" y="1134117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0A9B02B0-8115-4F92-A0AC-69A87621A8B7}"/>
              </a:ext>
            </a:extLst>
          </p:cNvPr>
          <p:cNvSpPr/>
          <p:nvPr/>
        </p:nvSpPr>
        <p:spPr>
          <a:xfrm>
            <a:off x="10345189" y="1134117"/>
            <a:ext cx="205740" cy="205740"/>
          </a:xfrm>
          <a:prstGeom prst="ellipse">
            <a:avLst/>
          </a:prstGeom>
          <a:solidFill>
            <a:srgbClr val="165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D3A63D5D-5916-49D8-A688-79ED81A09DC5}"/>
              </a:ext>
            </a:extLst>
          </p:cNvPr>
          <p:cNvSpPr/>
          <p:nvPr/>
        </p:nvSpPr>
        <p:spPr>
          <a:xfrm>
            <a:off x="10680741" y="1134117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840A5993-2244-4F6C-8F42-705245BD4839}"/>
              </a:ext>
            </a:extLst>
          </p:cNvPr>
          <p:cNvSpPr/>
          <p:nvPr/>
        </p:nvSpPr>
        <p:spPr>
          <a:xfrm>
            <a:off x="11016294" y="1134117"/>
            <a:ext cx="205740" cy="205740"/>
          </a:xfrm>
          <a:prstGeom prst="ellipse">
            <a:avLst/>
          </a:prstGeom>
          <a:solidFill>
            <a:srgbClr val="16587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17AECBA-9A67-466A-9712-528200251A78}"/>
              </a:ext>
            </a:extLst>
          </p:cNvPr>
          <p:cNvSpPr txBox="1"/>
          <p:nvPr/>
        </p:nvSpPr>
        <p:spPr>
          <a:xfrm>
            <a:off x="888009" y="661520"/>
            <a:ext cx="304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65878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TITLE HERE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65878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190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 invX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Segoe UI Black"/>
        <a:ea typeface="思源黑体 CN Medium"/>
        <a:cs typeface=""/>
      </a:majorFont>
      <a:minorFont>
        <a:latin typeface="Segoe UI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1078</Words>
  <Application>Microsoft Office PowerPoint</Application>
  <PresentationFormat>宽屏</PresentationFormat>
  <Paragraphs>158</Paragraphs>
  <Slides>20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Roboto</vt:lpstr>
      <vt:lpstr>等线</vt:lpstr>
      <vt:lpstr>思源黑体 CN Bold</vt:lpstr>
      <vt:lpstr>思源黑体 CN Medium</vt:lpstr>
      <vt:lpstr>思源黑体 CN Normal</vt:lpstr>
      <vt:lpstr>Arial</vt:lpstr>
      <vt:lpstr>Segoe UI</vt:lpstr>
      <vt:lpstr>Segoe UI Black</vt:lpstr>
      <vt:lpstr>Segoe UI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包 杰海</dc:creator>
  <cp:keywords>51PPT 模板网</cp:keywords>
  <dc:description>www.51 pptm oban.com</dc:description>
  <cp:lastModifiedBy>Microsoft 帐户</cp:lastModifiedBy>
  <cp:revision>54</cp:revision>
  <dcterms:created xsi:type="dcterms:W3CDTF">2020-06-29T09:52:27Z</dcterms:created>
  <dcterms:modified xsi:type="dcterms:W3CDTF">2020-07-27T12:44:57Z</dcterms:modified>
</cp:coreProperties>
</file>