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3" r:id="rId2"/>
    <p:sldId id="257" r:id="rId3"/>
    <p:sldId id="258" r:id="rId4"/>
    <p:sldId id="260"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8" r:id="rId19"/>
    <p:sldId id="279" r:id="rId20"/>
    <p:sldId id="280" r:id="rId21"/>
    <p:sldId id="276" r:id="rId22"/>
    <p:sldId id="277" r:id="rId23"/>
    <p:sldId id="281" r:id="rId24"/>
    <p:sldId id="282" r:id="rId25"/>
    <p:sldId id="284" r:id="rId26"/>
    <p:sldId id="285" r:id="rId27"/>
    <p:sldId id="286" r:id="rId28"/>
    <p:sldId id="287" r:id="rId29"/>
    <p:sldId id="288" r:id="rId30"/>
    <p:sldId id="289" r:id="rId31"/>
    <p:sldId id="291" r:id="rId32"/>
    <p:sldId id="292" r:id="rId33"/>
    <p:sldId id="293" r:id="rId34"/>
    <p:sldId id="294" r:id="rId35"/>
    <p:sldId id="295" r:id="rId36"/>
    <p:sldId id="304" r:id="rId37"/>
    <p:sldId id="305" r:id="rId38"/>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5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126D9C"/>
    <a:srgbClr val="35ACC0"/>
    <a:srgbClr val="F8BA01"/>
    <a:srgbClr val="EE7A01"/>
    <a:srgbClr val="3BCCFF"/>
    <a:srgbClr val="376092"/>
    <a:srgbClr val="0070C0"/>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84" autoAdjust="0"/>
    <p:restoredTop sz="94660"/>
  </p:normalViewPr>
  <p:slideViewPr>
    <p:cSldViewPr showGuides="1">
      <p:cViewPr varScale="1">
        <p:scale>
          <a:sx n="114" d="100"/>
          <a:sy n="114" d="100"/>
        </p:scale>
        <p:origin x="726" y="102"/>
      </p:cViewPr>
      <p:guideLst>
        <p:guide orient="horz" pos="175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C62C5E-B61C-4858-B376-48E3E36C1331}" type="datetimeFigureOut">
              <a:rPr lang="zh-CN" altLang="en-US" smtClean="0"/>
              <a:t>2020/7/28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1A25F2-EFCA-4C4C-A3CA-41293FEE57B6}" type="slidenum">
              <a:rPr lang="zh-CN" altLang="en-US" smtClean="0"/>
              <a:t>‹#›</a:t>
            </a:fld>
            <a:endParaRPr lang="zh-CN" altLang="en-US"/>
          </a:p>
        </p:txBody>
      </p:sp>
    </p:spTree>
    <p:extLst>
      <p:ext uri="{BB962C8B-B14F-4D97-AF65-F5344CB8AC3E}">
        <p14:creationId xmlns:p14="http://schemas.microsoft.com/office/powerpoint/2010/main" val="2046332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19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29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30</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31</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32</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33</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36</a:t>
            </a:fld>
            <a:endParaRPr lang="zh-CN" altLang="en-US"/>
          </a:p>
        </p:txBody>
      </p:sp>
    </p:spTree>
    <p:extLst>
      <p:ext uri="{BB962C8B-B14F-4D97-AF65-F5344CB8AC3E}">
        <p14:creationId xmlns:p14="http://schemas.microsoft.com/office/powerpoint/2010/main" val="2782572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4</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5</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6</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7</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8</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t>9</a:t>
            </a:fld>
            <a:endParaRPr lang="zh-CN" altLang="en-US"/>
          </a:p>
        </p:txBody>
      </p:sp>
    </p:spTree>
    <p:extLst>
      <p:ext uri="{BB962C8B-B14F-4D97-AF65-F5344CB8AC3E}">
        <p14:creationId xmlns:p14="http://schemas.microsoft.com/office/powerpoint/2010/main" val="2290380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344160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162171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72433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34721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40216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64370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4040621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626146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C76F36-0A72-4476-A090-4AE50C9B2C7B}" type="slidenum">
              <a:rPr lang="zh-CN" altLang="en-US" smtClean="0"/>
              <a:t>‹#›</a:t>
            </a:fld>
            <a:endParaRPr lang="zh-CN" altLang="en-US"/>
          </a:p>
        </p:txBody>
      </p:sp>
      <p:grpSp>
        <p:nvGrpSpPr>
          <p:cNvPr id="5" name="组合 4"/>
          <p:cNvGrpSpPr/>
          <p:nvPr userDrawn="1"/>
        </p:nvGrpSpPr>
        <p:grpSpPr>
          <a:xfrm>
            <a:off x="165098" y="116632"/>
            <a:ext cx="747913" cy="649952"/>
            <a:chOff x="959794" y="1694230"/>
            <a:chExt cx="3953254" cy="3435456"/>
          </a:xfrm>
        </p:grpSpPr>
        <p:sp>
          <p:nvSpPr>
            <p:cNvPr id="6" name="Freeform 5"/>
            <p:cNvSpPr>
              <a:spLocks/>
            </p:cNvSpPr>
            <p:nvPr/>
          </p:nvSpPr>
          <p:spPr bwMode="auto">
            <a:xfrm>
              <a:off x="959794" y="1694230"/>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a:off x="1672688" y="2208131"/>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a:off x="1348652" y="201185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13043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426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F3D908-6DDF-4BBA-A625-8B055FA29321}" type="datetimeFigureOut">
              <a:rPr lang="zh-CN" altLang="en-US" smtClean="0"/>
              <a:t>2020/7/28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1828186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4E4E4"/>
            </a:gs>
            <a:gs pos="75000">
              <a:srgbClr val="F8F8F8"/>
            </a:gs>
          </a:gsLst>
          <a:lin ang="162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F3D908-6DDF-4BBA-A625-8B055FA29321}" type="datetimeFigureOut">
              <a:rPr lang="zh-CN" altLang="en-US" smtClean="0"/>
              <a:t>2020/7/28</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76F36-0A72-4476-A090-4AE50C9B2C7B}" type="slidenum">
              <a:rPr lang="zh-CN" altLang="en-US" smtClean="0"/>
              <a:t>‹#›</a:t>
            </a:fld>
            <a:endParaRPr lang="zh-CN" altLang="en-US"/>
          </a:p>
        </p:txBody>
      </p:sp>
    </p:spTree>
    <p:extLst>
      <p:ext uri="{BB962C8B-B14F-4D97-AF65-F5344CB8AC3E}">
        <p14:creationId xmlns:p14="http://schemas.microsoft.com/office/powerpoint/2010/main" val="2535588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32" name="任意多边形 31"/>
          <p:cNvSpPr/>
          <p:nvPr/>
        </p:nvSpPr>
        <p:spPr>
          <a:xfrm>
            <a:off x="0" y="0"/>
            <a:ext cx="6241603" cy="6858001"/>
          </a:xfrm>
          <a:custGeom>
            <a:avLst/>
            <a:gdLst>
              <a:gd name="connsiteX0" fmla="*/ 0 w 6241603"/>
              <a:gd name="connsiteY0" fmla="*/ 3626740 h 6858001"/>
              <a:gd name="connsiteX1" fmla="*/ 1276965 w 6241603"/>
              <a:gd name="connsiteY1" fmla="*/ 3626740 h 6858001"/>
              <a:gd name="connsiteX2" fmla="*/ 1598200 w 6241603"/>
              <a:gd name="connsiteY2" fmla="*/ 3710768 h 6858001"/>
              <a:gd name="connsiteX3" fmla="*/ 1820060 w 6241603"/>
              <a:gd name="connsiteY3" fmla="*/ 3932510 h 6858001"/>
              <a:gd name="connsiteX4" fmla="*/ 3093444 w 6241603"/>
              <a:gd name="connsiteY4" fmla="*/ 6159258 h 6858001"/>
              <a:gd name="connsiteX5" fmla="*/ 3181263 w 6241603"/>
              <a:gd name="connsiteY5" fmla="*/ 6479032 h 6858001"/>
              <a:gd name="connsiteX6" fmla="*/ 3091133 w 6241603"/>
              <a:gd name="connsiteY6" fmla="*/ 6801140 h 6858001"/>
              <a:gd name="connsiteX7" fmla="*/ 3058676 w 6241603"/>
              <a:gd name="connsiteY7" fmla="*/ 6858001 h 6858001"/>
              <a:gd name="connsiteX8" fmla="*/ 0 w 6241603"/>
              <a:gd name="connsiteY8" fmla="*/ 6858001 h 6858001"/>
              <a:gd name="connsiteX9" fmla="*/ 2735025 w 6241603"/>
              <a:gd name="connsiteY9" fmla="*/ 2020809 h 6858001"/>
              <a:gd name="connsiteX10" fmla="*/ 4042994 w 6241603"/>
              <a:gd name="connsiteY10" fmla="*/ 2020809 h 6858001"/>
              <a:gd name="connsiteX11" fmla="*/ 4207377 w 6241603"/>
              <a:gd name="connsiteY11" fmla="*/ 2063808 h 6858001"/>
              <a:gd name="connsiteX12" fmla="*/ 4320908 w 6241603"/>
              <a:gd name="connsiteY12" fmla="*/ 2177278 h 6858001"/>
              <a:gd name="connsiteX13" fmla="*/ 4972528 w 6241603"/>
              <a:gd name="connsiteY13" fmla="*/ 3316756 h 6858001"/>
              <a:gd name="connsiteX14" fmla="*/ 5017467 w 6241603"/>
              <a:gd name="connsiteY14" fmla="*/ 3480392 h 6858001"/>
              <a:gd name="connsiteX15" fmla="*/ 4971345 w 6241603"/>
              <a:gd name="connsiteY15" fmla="*/ 3645222 h 6858001"/>
              <a:gd name="connsiteX16" fmla="*/ 4320908 w 6241603"/>
              <a:gd name="connsiteY16" fmla="*/ 4784700 h 6858001"/>
              <a:gd name="connsiteX17" fmla="*/ 4207377 w 6241603"/>
              <a:gd name="connsiteY17" fmla="*/ 4898170 h 6858001"/>
              <a:gd name="connsiteX18" fmla="*/ 4045359 w 6241603"/>
              <a:gd name="connsiteY18" fmla="*/ 4939975 h 6858001"/>
              <a:gd name="connsiteX19" fmla="*/ 2742119 w 6241603"/>
              <a:gd name="connsiteY19" fmla="*/ 4939975 h 6858001"/>
              <a:gd name="connsiteX20" fmla="*/ 2587197 w 6241603"/>
              <a:gd name="connsiteY20" fmla="*/ 4898170 h 6858001"/>
              <a:gd name="connsiteX21" fmla="*/ 2473666 w 6241603"/>
              <a:gd name="connsiteY21" fmla="*/ 4783505 h 6858001"/>
              <a:gd name="connsiteX22" fmla="*/ 1819681 w 6241603"/>
              <a:gd name="connsiteY22" fmla="*/ 3639250 h 6858001"/>
              <a:gd name="connsiteX23" fmla="*/ 1777107 w 6241603"/>
              <a:gd name="connsiteY23" fmla="*/ 3480392 h 6858001"/>
              <a:gd name="connsiteX24" fmla="*/ 1819681 w 6241603"/>
              <a:gd name="connsiteY24" fmla="*/ 3320339 h 6858001"/>
              <a:gd name="connsiteX25" fmla="*/ 2471301 w 6241603"/>
              <a:gd name="connsiteY25" fmla="*/ 2180861 h 6858001"/>
              <a:gd name="connsiteX26" fmla="*/ 2587197 w 6241603"/>
              <a:gd name="connsiteY26" fmla="*/ 2063808 h 6858001"/>
              <a:gd name="connsiteX27" fmla="*/ 2735025 w 6241603"/>
              <a:gd name="connsiteY27" fmla="*/ 2020809 h 6858001"/>
              <a:gd name="connsiteX28" fmla="*/ 4922858 w 6241603"/>
              <a:gd name="connsiteY28" fmla="*/ 1052899 h 6858001"/>
              <a:gd name="connsiteX29" fmla="*/ 5678574 w 6241603"/>
              <a:gd name="connsiteY29" fmla="*/ 1052899 h 6858001"/>
              <a:gd name="connsiteX30" fmla="*/ 5773551 w 6241603"/>
              <a:gd name="connsiteY30" fmla="*/ 1077743 h 6858001"/>
              <a:gd name="connsiteX31" fmla="*/ 5839147 w 6241603"/>
              <a:gd name="connsiteY31" fmla="*/ 1143304 h 6858001"/>
              <a:gd name="connsiteX32" fmla="*/ 6215638 w 6241603"/>
              <a:gd name="connsiteY32" fmla="*/ 1801669 h 6858001"/>
              <a:gd name="connsiteX33" fmla="*/ 6241603 w 6241603"/>
              <a:gd name="connsiteY33" fmla="*/ 1896214 h 6858001"/>
              <a:gd name="connsiteX34" fmla="*/ 6214955 w 6241603"/>
              <a:gd name="connsiteY34" fmla="*/ 1991449 h 6858001"/>
              <a:gd name="connsiteX35" fmla="*/ 5839147 w 6241603"/>
              <a:gd name="connsiteY35" fmla="*/ 2649815 h 6858001"/>
              <a:gd name="connsiteX36" fmla="*/ 5773551 w 6241603"/>
              <a:gd name="connsiteY36" fmla="*/ 2715375 h 6858001"/>
              <a:gd name="connsiteX37" fmla="*/ 5679941 w 6241603"/>
              <a:gd name="connsiteY37" fmla="*/ 2739529 h 6858001"/>
              <a:gd name="connsiteX38" fmla="*/ 4926958 w 6241603"/>
              <a:gd name="connsiteY38" fmla="*/ 2739529 h 6858001"/>
              <a:gd name="connsiteX39" fmla="*/ 4837447 w 6241603"/>
              <a:gd name="connsiteY39" fmla="*/ 2715375 h 6858001"/>
              <a:gd name="connsiteX40" fmla="*/ 4771852 w 6241603"/>
              <a:gd name="connsiteY40" fmla="*/ 2649125 h 6858001"/>
              <a:gd name="connsiteX41" fmla="*/ 4393994 w 6241603"/>
              <a:gd name="connsiteY41" fmla="*/ 1987999 h 6858001"/>
              <a:gd name="connsiteX42" fmla="*/ 4369395 w 6241603"/>
              <a:gd name="connsiteY42" fmla="*/ 1896214 h 6858001"/>
              <a:gd name="connsiteX43" fmla="*/ 4393994 w 6241603"/>
              <a:gd name="connsiteY43" fmla="*/ 1803740 h 6858001"/>
              <a:gd name="connsiteX44" fmla="*/ 4770485 w 6241603"/>
              <a:gd name="connsiteY44" fmla="*/ 1145374 h 6858001"/>
              <a:gd name="connsiteX45" fmla="*/ 4837447 w 6241603"/>
              <a:gd name="connsiteY45" fmla="*/ 1077743 h 6858001"/>
              <a:gd name="connsiteX46" fmla="*/ 4922858 w 6241603"/>
              <a:gd name="connsiteY46" fmla="*/ 1052899 h 6858001"/>
              <a:gd name="connsiteX47" fmla="*/ 70728 w 6241603"/>
              <a:gd name="connsiteY47" fmla="*/ 547991 h 6858001"/>
              <a:gd name="connsiteX48" fmla="*/ 1378698 w 6241603"/>
              <a:gd name="connsiteY48" fmla="*/ 547991 h 6858001"/>
              <a:gd name="connsiteX49" fmla="*/ 1543082 w 6241603"/>
              <a:gd name="connsiteY49" fmla="*/ 590990 h 6858001"/>
              <a:gd name="connsiteX50" fmla="*/ 1656612 w 6241603"/>
              <a:gd name="connsiteY50" fmla="*/ 704460 h 6858001"/>
              <a:gd name="connsiteX51" fmla="*/ 2308232 w 6241603"/>
              <a:gd name="connsiteY51" fmla="*/ 1843938 h 6858001"/>
              <a:gd name="connsiteX52" fmla="*/ 2353171 w 6241603"/>
              <a:gd name="connsiteY52" fmla="*/ 2007574 h 6858001"/>
              <a:gd name="connsiteX53" fmla="*/ 2307049 w 6241603"/>
              <a:gd name="connsiteY53" fmla="*/ 2172404 h 6858001"/>
              <a:gd name="connsiteX54" fmla="*/ 1656612 w 6241603"/>
              <a:gd name="connsiteY54" fmla="*/ 3311882 h 6858001"/>
              <a:gd name="connsiteX55" fmla="*/ 1543082 w 6241603"/>
              <a:gd name="connsiteY55" fmla="*/ 3425352 h 6858001"/>
              <a:gd name="connsiteX56" fmla="*/ 1381065 w 6241603"/>
              <a:gd name="connsiteY56" fmla="*/ 3467157 h 6858001"/>
              <a:gd name="connsiteX57" fmla="*/ 77824 w 6241603"/>
              <a:gd name="connsiteY57" fmla="*/ 3467157 h 6858001"/>
              <a:gd name="connsiteX58" fmla="*/ 0 w 6241603"/>
              <a:gd name="connsiteY58" fmla="*/ 3457129 h 6858001"/>
              <a:gd name="connsiteX59" fmla="*/ 0 w 6241603"/>
              <a:gd name="connsiteY59" fmla="*/ 558873 h 6858001"/>
              <a:gd name="connsiteX60" fmla="*/ 1905155 w 6241603"/>
              <a:gd name="connsiteY60" fmla="*/ 0 h 6858001"/>
              <a:gd name="connsiteX61" fmla="*/ 4745089 w 6241603"/>
              <a:gd name="connsiteY61" fmla="*/ 0 h 6858001"/>
              <a:gd name="connsiteX62" fmla="*/ 4900520 w 6241603"/>
              <a:gd name="connsiteY62" fmla="*/ 271801 h 6858001"/>
              <a:gd name="connsiteX63" fmla="*/ 4945459 w 6241603"/>
              <a:gd name="connsiteY63" fmla="*/ 435437 h 6858001"/>
              <a:gd name="connsiteX64" fmla="*/ 4899337 w 6241603"/>
              <a:gd name="connsiteY64" fmla="*/ 600267 h 6858001"/>
              <a:gd name="connsiteX65" fmla="*/ 4248900 w 6241603"/>
              <a:gd name="connsiteY65" fmla="*/ 1739745 h 6858001"/>
              <a:gd name="connsiteX66" fmla="*/ 4135369 w 6241603"/>
              <a:gd name="connsiteY66" fmla="*/ 1853215 h 6858001"/>
              <a:gd name="connsiteX67" fmla="*/ 3973351 w 6241603"/>
              <a:gd name="connsiteY67" fmla="*/ 1895020 h 6858001"/>
              <a:gd name="connsiteX68" fmla="*/ 2670111 w 6241603"/>
              <a:gd name="connsiteY68" fmla="*/ 1895020 h 6858001"/>
              <a:gd name="connsiteX69" fmla="*/ 2515189 w 6241603"/>
              <a:gd name="connsiteY69" fmla="*/ 1853215 h 6858001"/>
              <a:gd name="connsiteX70" fmla="*/ 2401658 w 6241603"/>
              <a:gd name="connsiteY70" fmla="*/ 1738551 h 6858001"/>
              <a:gd name="connsiteX71" fmla="*/ 1747674 w 6241603"/>
              <a:gd name="connsiteY71" fmla="*/ 594295 h 6858001"/>
              <a:gd name="connsiteX72" fmla="*/ 1705100 w 6241603"/>
              <a:gd name="connsiteY72" fmla="*/ 435437 h 6858001"/>
              <a:gd name="connsiteX73" fmla="*/ 1747674 w 6241603"/>
              <a:gd name="connsiteY73" fmla="*/ 275384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241603" h="6858001">
                <a:moveTo>
                  <a:pt x="0" y="3626740"/>
                </a:moveTo>
                <a:lnTo>
                  <a:pt x="1276965" y="3626740"/>
                </a:lnTo>
                <a:cubicBezTo>
                  <a:pt x="1385584" y="3624406"/>
                  <a:pt x="1496514" y="3650081"/>
                  <a:pt x="1598200" y="3710768"/>
                </a:cubicBezTo>
                <a:cubicBezTo>
                  <a:pt x="1692952" y="3764453"/>
                  <a:pt x="1769217" y="3841479"/>
                  <a:pt x="1820060" y="3932510"/>
                </a:cubicBezTo>
                <a:lnTo>
                  <a:pt x="3093444" y="6159258"/>
                </a:lnTo>
                <a:cubicBezTo>
                  <a:pt x="3148909" y="6252622"/>
                  <a:pt x="3181263" y="6362326"/>
                  <a:pt x="3181263" y="6479032"/>
                </a:cubicBezTo>
                <a:cubicBezTo>
                  <a:pt x="3181263" y="6598072"/>
                  <a:pt x="3148909" y="6707775"/>
                  <a:pt x="3091133" y="6801140"/>
                </a:cubicBezTo>
                <a:lnTo>
                  <a:pt x="3058676" y="6858001"/>
                </a:lnTo>
                <a:lnTo>
                  <a:pt x="0" y="6858001"/>
                </a:lnTo>
                <a:close/>
                <a:moveTo>
                  <a:pt x="2735025" y="2020809"/>
                </a:moveTo>
                <a:lnTo>
                  <a:pt x="4042994" y="2020809"/>
                </a:lnTo>
                <a:cubicBezTo>
                  <a:pt x="4098577" y="2019614"/>
                  <a:pt x="4155342" y="2032753"/>
                  <a:pt x="4207377" y="2063808"/>
                </a:cubicBezTo>
                <a:cubicBezTo>
                  <a:pt x="4255864" y="2091280"/>
                  <a:pt x="4294890" y="2130696"/>
                  <a:pt x="4320908" y="2177278"/>
                </a:cubicBezTo>
                <a:lnTo>
                  <a:pt x="4972528" y="3316756"/>
                </a:lnTo>
                <a:cubicBezTo>
                  <a:pt x="5000911" y="3364533"/>
                  <a:pt x="5017467" y="3420671"/>
                  <a:pt x="5017467" y="3480392"/>
                </a:cubicBezTo>
                <a:cubicBezTo>
                  <a:pt x="5017467" y="3541307"/>
                  <a:pt x="5000911" y="3597445"/>
                  <a:pt x="4971345" y="3645222"/>
                </a:cubicBezTo>
                <a:lnTo>
                  <a:pt x="4320908" y="4784700"/>
                </a:lnTo>
                <a:cubicBezTo>
                  <a:pt x="4293708" y="4830088"/>
                  <a:pt x="4255864" y="4869504"/>
                  <a:pt x="4207377" y="4898170"/>
                </a:cubicBezTo>
                <a:cubicBezTo>
                  <a:pt x="4156525" y="4928030"/>
                  <a:pt x="4100942" y="4941169"/>
                  <a:pt x="4045359" y="4939975"/>
                </a:cubicBezTo>
                <a:lnTo>
                  <a:pt x="2742119" y="4939975"/>
                </a:lnTo>
                <a:cubicBezTo>
                  <a:pt x="2690084" y="4939975"/>
                  <a:pt x="2635684" y="4926836"/>
                  <a:pt x="2587197" y="4898170"/>
                </a:cubicBezTo>
                <a:cubicBezTo>
                  <a:pt x="2538710" y="4869504"/>
                  <a:pt x="2499684" y="4830088"/>
                  <a:pt x="2473666" y="4783505"/>
                </a:cubicBezTo>
                <a:lnTo>
                  <a:pt x="1819681" y="3639250"/>
                </a:lnTo>
                <a:cubicBezTo>
                  <a:pt x="1792481" y="3592667"/>
                  <a:pt x="1777107" y="3538918"/>
                  <a:pt x="1777107" y="3480392"/>
                </a:cubicBezTo>
                <a:cubicBezTo>
                  <a:pt x="1777107" y="3421865"/>
                  <a:pt x="1792481" y="3368116"/>
                  <a:pt x="1819681" y="3320339"/>
                </a:cubicBezTo>
                <a:lnTo>
                  <a:pt x="2471301" y="2180861"/>
                </a:lnTo>
                <a:cubicBezTo>
                  <a:pt x="2498502" y="2134279"/>
                  <a:pt x="2537527" y="2092474"/>
                  <a:pt x="2587197" y="2063808"/>
                </a:cubicBezTo>
                <a:cubicBezTo>
                  <a:pt x="2633319" y="2036336"/>
                  <a:pt x="2684171" y="2022003"/>
                  <a:pt x="2735025" y="2020809"/>
                </a:cubicBezTo>
                <a:close/>
                <a:moveTo>
                  <a:pt x="4922858" y="1052899"/>
                </a:moveTo>
                <a:lnTo>
                  <a:pt x="5678574" y="1052899"/>
                </a:lnTo>
                <a:cubicBezTo>
                  <a:pt x="5710689" y="1052210"/>
                  <a:pt x="5743487" y="1059801"/>
                  <a:pt x="5773551" y="1077743"/>
                </a:cubicBezTo>
                <a:cubicBezTo>
                  <a:pt x="5801566" y="1093616"/>
                  <a:pt x="5824114" y="1116390"/>
                  <a:pt x="5839147" y="1143304"/>
                </a:cubicBezTo>
                <a:lnTo>
                  <a:pt x="6215638" y="1801669"/>
                </a:lnTo>
                <a:cubicBezTo>
                  <a:pt x="6232037" y="1829274"/>
                  <a:pt x="6241603" y="1861709"/>
                  <a:pt x="6241603" y="1896214"/>
                </a:cubicBezTo>
                <a:cubicBezTo>
                  <a:pt x="6241603" y="1931410"/>
                  <a:pt x="6232037" y="1963845"/>
                  <a:pt x="6214955" y="1991449"/>
                </a:cubicBezTo>
                <a:lnTo>
                  <a:pt x="5839147" y="2649815"/>
                </a:lnTo>
                <a:cubicBezTo>
                  <a:pt x="5823431" y="2676039"/>
                  <a:pt x="5801566" y="2698813"/>
                  <a:pt x="5773551" y="2715375"/>
                </a:cubicBezTo>
                <a:cubicBezTo>
                  <a:pt x="5744170" y="2732628"/>
                  <a:pt x="5712055" y="2740219"/>
                  <a:pt x="5679941" y="2739529"/>
                </a:cubicBezTo>
                <a:lnTo>
                  <a:pt x="4926958" y="2739529"/>
                </a:lnTo>
                <a:cubicBezTo>
                  <a:pt x="4896893" y="2739529"/>
                  <a:pt x="4865462" y="2731938"/>
                  <a:pt x="4837447" y="2715375"/>
                </a:cubicBezTo>
                <a:cubicBezTo>
                  <a:pt x="4809432" y="2698813"/>
                  <a:pt x="4786884" y="2676039"/>
                  <a:pt x="4771852" y="2649125"/>
                </a:cubicBezTo>
                <a:lnTo>
                  <a:pt x="4393994" y="1987999"/>
                </a:lnTo>
                <a:cubicBezTo>
                  <a:pt x="4378278" y="1961085"/>
                  <a:pt x="4369395" y="1930030"/>
                  <a:pt x="4369395" y="1896214"/>
                </a:cubicBezTo>
                <a:cubicBezTo>
                  <a:pt x="4369395" y="1862399"/>
                  <a:pt x="4378278" y="1831344"/>
                  <a:pt x="4393994" y="1803740"/>
                </a:cubicBezTo>
                <a:lnTo>
                  <a:pt x="4770485" y="1145374"/>
                </a:lnTo>
                <a:cubicBezTo>
                  <a:pt x="4786201" y="1118460"/>
                  <a:pt x="4808749" y="1094306"/>
                  <a:pt x="4837447" y="1077743"/>
                </a:cubicBezTo>
                <a:cubicBezTo>
                  <a:pt x="4864095" y="1061871"/>
                  <a:pt x="4893477" y="1053590"/>
                  <a:pt x="4922858" y="1052899"/>
                </a:cubicBezTo>
                <a:close/>
                <a:moveTo>
                  <a:pt x="70728" y="547991"/>
                </a:moveTo>
                <a:lnTo>
                  <a:pt x="1378698" y="547991"/>
                </a:lnTo>
                <a:cubicBezTo>
                  <a:pt x="1434282" y="546796"/>
                  <a:pt x="1491048" y="559935"/>
                  <a:pt x="1543082" y="590990"/>
                </a:cubicBezTo>
                <a:cubicBezTo>
                  <a:pt x="1591569" y="618462"/>
                  <a:pt x="1630596" y="657878"/>
                  <a:pt x="1656612" y="704460"/>
                </a:cubicBezTo>
                <a:lnTo>
                  <a:pt x="2308232" y="1843938"/>
                </a:lnTo>
                <a:cubicBezTo>
                  <a:pt x="2336615" y="1891715"/>
                  <a:pt x="2353171" y="1947853"/>
                  <a:pt x="2353171" y="2007574"/>
                </a:cubicBezTo>
                <a:cubicBezTo>
                  <a:pt x="2353171" y="2068489"/>
                  <a:pt x="2336615" y="2124627"/>
                  <a:pt x="2307049" y="2172404"/>
                </a:cubicBezTo>
                <a:lnTo>
                  <a:pt x="1656612" y="3311882"/>
                </a:lnTo>
                <a:cubicBezTo>
                  <a:pt x="1629412" y="3357270"/>
                  <a:pt x="1591569" y="3396686"/>
                  <a:pt x="1543082" y="3425352"/>
                </a:cubicBezTo>
                <a:cubicBezTo>
                  <a:pt x="1492229" y="3455213"/>
                  <a:pt x="1436646" y="3468351"/>
                  <a:pt x="1381065" y="3467157"/>
                </a:cubicBezTo>
                <a:lnTo>
                  <a:pt x="77824" y="3467157"/>
                </a:lnTo>
                <a:lnTo>
                  <a:pt x="0" y="3457129"/>
                </a:lnTo>
                <a:lnTo>
                  <a:pt x="0" y="558873"/>
                </a:lnTo>
                <a:close/>
                <a:moveTo>
                  <a:pt x="1905155" y="0"/>
                </a:moveTo>
                <a:lnTo>
                  <a:pt x="4745089" y="0"/>
                </a:lnTo>
                <a:lnTo>
                  <a:pt x="4900520" y="271801"/>
                </a:lnTo>
                <a:cubicBezTo>
                  <a:pt x="4928903" y="319578"/>
                  <a:pt x="4945459" y="375716"/>
                  <a:pt x="4945459" y="435437"/>
                </a:cubicBezTo>
                <a:cubicBezTo>
                  <a:pt x="4945459" y="496352"/>
                  <a:pt x="4928903" y="552490"/>
                  <a:pt x="4899337" y="600267"/>
                </a:cubicBezTo>
                <a:lnTo>
                  <a:pt x="4248900" y="1739745"/>
                </a:lnTo>
                <a:cubicBezTo>
                  <a:pt x="4221700" y="1785133"/>
                  <a:pt x="4183856" y="1824549"/>
                  <a:pt x="4135369" y="1853215"/>
                </a:cubicBezTo>
                <a:cubicBezTo>
                  <a:pt x="4084517" y="1883076"/>
                  <a:pt x="4028934" y="1896214"/>
                  <a:pt x="3973351" y="1895020"/>
                </a:cubicBezTo>
                <a:lnTo>
                  <a:pt x="2670111" y="1895020"/>
                </a:lnTo>
                <a:cubicBezTo>
                  <a:pt x="2618077" y="1895020"/>
                  <a:pt x="2563676" y="1881881"/>
                  <a:pt x="2515189" y="1853215"/>
                </a:cubicBezTo>
                <a:cubicBezTo>
                  <a:pt x="2466702" y="1824549"/>
                  <a:pt x="2427676" y="1785133"/>
                  <a:pt x="2401658" y="1738551"/>
                </a:cubicBezTo>
                <a:lnTo>
                  <a:pt x="1747674" y="594295"/>
                </a:lnTo>
                <a:cubicBezTo>
                  <a:pt x="1720474" y="547713"/>
                  <a:pt x="1705100" y="493963"/>
                  <a:pt x="1705100" y="435437"/>
                </a:cubicBezTo>
                <a:cubicBezTo>
                  <a:pt x="1705100" y="376910"/>
                  <a:pt x="1720474" y="323161"/>
                  <a:pt x="1747674" y="275384"/>
                </a:cubicBezTo>
                <a:close/>
              </a:path>
            </a:pathLst>
          </a:custGeom>
          <a:blipFill dpi="0" rotWithShape="1">
            <a:blip r:embed="rId3"/>
            <a:srcRect/>
            <a:tile tx="0" ty="0" sx="100000" sy="100000" flip="none" algn="tl"/>
          </a:blipFill>
          <a:ln>
            <a:noFill/>
          </a:ln>
          <a:effectLst>
            <a:outerShdw blurRad="330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687896" y="1988840"/>
            <a:ext cx="4980851" cy="646331"/>
          </a:xfrm>
          <a:prstGeom prst="rect">
            <a:avLst/>
          </a:prstGeom>
          <a:noFill/>
          <a:effectLst/>
        </p:spPr>
        <p:txBody>
          <a:bodyPr wrap="none" rtlCol="0">
            <a:spAutoFit/>
          </a:bodyPr>
          <a:lstStyle/>
          <a:p>
            <a:pPr algn="ctr"/>
            <a:r>
              <a:rPr lang="en-US" altLang="zh-CN" sz="3600" b="1" dirty="0" smtClean="0">
                <a:solidFill>
                  <a:schemeClr val="tx1">
                    <a:lumMod val="65000"/>
                    <a:lumOff val="35000"/>
                  </a:schemeClr>
                </a:solidFill>
                <a:latin typeface="Impact MT Std" pitchFamily="34" charset="0"/>
                <a:ea typeface="微软雅黑" panose="020B0503020204020204" pitchFamily="34" charset="-122"/>
              </a:rPr>
              <a:t>THE BUSINESS PLAN</a:t>
            </a:r>
            <a:endParaRPr lang="en-US" altLang="zh-CN" sz="3600" dirty="0">
              <a:solidFill>
                <a:schemeClr val="tx1">
                  <a:lumMod val="65000"/>
                  <a:lumOff val="35000"/>
                </a:schemeClr>
              </a:solidFill>
              <a:latin typeface="Impact MT Std" pitchFamily="34" charset="0"/>
              <a:ea typeface="微软雅黑" panose="020B0503020204020204" pitchFamily="34" charset="-122"/>
            </a:endParaRPr>
          </a:p>
        </p:txBody>
      </p:sp>
      <p:sp>
        <p:nvSpPr>
          <p:cNvPr id="15" name="TextBox 14"/>
          <p:cNvSpPr txBox="1"/>
          <p:nvPr/>
        </p:nvSpPr>
        <p:spPr>
          <a:xfrm>
            <a:off x="2389175" y="2685761"/>
            <a:ext cx="9361040" cy="1015663"/>
          </a:xfrm>
          <a:prstGeom prst="rect">
            <a:avLst/>
          </a:prstGeom>
          <a:noFill/>
        </p:spPr>
        <p:txBody>
          <a:bodyPr wrap="square" rtlCol="0">
            <a:spAutoFit/>
          </a:bodyPr>
          <a:lstStyle/>
          <a:p>
            <a:pPr algn="r"/>
            <a:r>
              <a:rPr lang="zh-CN" altLang="en-US" sz="6000" b="1" dirty="0">
                <a:solidFill>
                  <a:schemeClr val="tx1">
                    <a:lumMod val="65000"/>
                    <a:lumOff val="35000"/>
                  </a:schemeClr>
                </a:solidFill>
                <a:latin typeface="微软雅黑" panose="020B0503020204020204" pitchFamily="34" charset="-122"/>
                <a:ea typeface="微软雅黑" panose="020B0503020204020204" pitchFamily="34" charset="-122"/>
              </a:rPr>
              <a:t>公</a:t>
            </a: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司项目介绍</a:t>
            </a:r>
            <a:r>
              <a:rPr lang="en-US" altLang="zh-CN" sz="6000" b="1" dirty="0" smtClean="0">
                <a:solidFill>
                  <a:schemeClr val="tx1">
                    <a:lumMod val="65000"/>
                    <a:lumOff val="35000"/>
                  </a:schemeClr>
                </a:solidFill>
                <a:latin typeface="微软雅黑" panose="020B0503020204020204" pitchFamily="34" charset="-122"/>
                <a:ea typeface="微软雅黑" panose="020B0503020204020204" pitchFamily="34" charset="-122"/>
              </a:rPr>
              <a:t>PPT</a:t>
            </a:r>
            <a:endParaRPr lang="zh-CN" altLang="en-US" sz="6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标题 4"/>
          <p:cNvSpPr txBox="1">
            <a:spLocks/>
          </p:cNvSpPr>
          <p:nvPr/>
        </p:nvSpPr>
        <p:spPr>
          <a:xfrm>
            <a:off x="6108518" y="3752014"/>
            <a:ext cx="5544616" cy="5760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适用于企业宣传</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商业融资</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项目推广等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593531" y="3747368"/>
            <a:ext cx="5987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593531" y="4328078"/>
            <a:ext cx="5987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9115571" y="4719476"/>
            <a:ext cx="1941557" cy="369332"/>
          </a:xfrm>
          <a:prstGeom prst="rect">
            <a:avLst/>
          </a:prstGeom>
          <a:noFill/>
        </p:spPr>
        <p:txBody>
          <a:bodyPr wrap="none" rtlCol="0">
            <a:spAutoFit/>
          </a:bodyPr>
          <a:lstStyle/>
          <a:p>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汇报人</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：东方之</a:t>
            </a:r>
            <a:r>
              <a:rPr lang="en-US" altLang="zh-CN" i="1" dirty="0" smtClean="0">
                <a:solidFill>
                  <a:schemeClr val="tx1">
                    <a:lumMod val="65000"/>
                    <a:lumOff val="35000"/>
                  </a:schemeClr>
                </a:solidFill>
                <a:latin typeface="微软雅黑" panose="020B0503020204020204" pitchFamily="34" charset="-122"/>
                <a:ea typeface="微软雅黑" panose="020B0503020204020204" pitchFamily="34" charset="-122"/>
              </a:rPr>
              <a:t>P</a:t>
            </a:r>
            <a:endParaRPr lang="zh-CN" altLang="en-US" i="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25261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1000"/>
                                  </p:stCondLst>
                                  <p:iterate type="lt">
                                    <p:tmPct val="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24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0"/>
                                        </p:tgtEl>
                                        <p:attrNameLst>
                                          <p:attrName>ppt_y</p:attrName>
                                        </p:attrNameLst>
                                      </p:cBhvr>
                                      <p:tavLst>
                                        <p:tav tm="0">
                                          <p:val>
                                            <p:strVal val="#ppt_y"/>
                                          </p:val>
                                        </p:tav>
                                        <p:tav tm="100000">
                                          <p:val>
                                            <p:strVal val="#ppt_y"/>
                                          </p:val>
                                        </p:tav>
                                      </p:tavLst>
                                    </p:anim>
                                    <p:anim calcmode="lin" valueType="num">
                                      <p:cBhvr>
                                        <p:cTn id="2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Freeform 6"/>
          <p:cNvSpPr>
            <a:spLocks/>
          </p:cNvSpPr>
          <p:nvPr/>
        </p:nvSpPr>
        <p:spPr bwMode="auto">
          <a:xfrm>
            <a:off x="5869668" y="4924421"/>
            <a:ext cx="4050" cy="2001"/>
          </a:xfrm>
          <a:custGeom>
            <a:avLst/>
            <a:gdLst>
              <a:gd name="T0" fmla="*/ 2 w 4"/>
              <a:gd name="T1" fmla="*/ 0 h 4"/>
              <a:gd name="T2" fmla="*/ 4 w 4"/>
              <a:gd name="T3" fmla="*/ 4 h 4"/>
              <a:gd name="T4" fmla="*/ 0 w 4"/>
              <a:gd name="T5" fmla="*/ 4 h 4"/>
              <a:gd name="T6" fmla="*/ 2 w 4"/>
              <a:gd name="T7" fmla="*/ 0 h 4"/>
            </a:gdLst>
            <a:ahLst/>
            <a:cxnLst>
              <a:cxn ang="0">
                <a:pos x="T0" y="T1"/>
              </a:cxn>
              <a:cxn ang="0">
                <a:pos x="T2" y="T3"/>
              </a:cxn>
              <a:cxn ang="0">
                <a:pos x="T4" y="T5"/>
              </a:cxn>
              <a:cxn ang="0">
                <a:pos x="T6" y="T7"/>
              </a:cxn>
            </a:cxnLst>
            <a:rect l="0" t="0" r="r" b="b"/>
            <a:pathLst>
              <a:path w="4" h="4">
                <a:moveTo>
                  <a:pt x="2" y="0"/>
                </a:moveTo>
                <a:lnTo>
                  <a:pt x="4" y="4"/>
                </a:lnTo>
                <a:lnTo>
                  <a:pt x="0" y="4"/>
                </a:lnTo>
                <a:lnTo>
                  <a:pt x="2" y="0"/>
                </a:lnTo>
                <a:close/>
              </a:path>
            </a:pathLst>
          </a:custGeom>
          <a:solidFill>
            <a:srgbClr val="FFCA00"/>
          </a:solidFill>
          <a:ln w="0">
            <a:noFill/>
            <a:prstDash val="solid"/>
            <a:round/>
            <a:headEnd/>
            <a:tailEnd/>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12" name="Freeform 46"/>
          <p:cNvSpPr>
            <a:spLocks/>
          </p:cNvSpPr>
          <p:nvPr/>
        </p:nvSpPr>
        <p:spPr bwMode="auto">
          <a:xfrm flipH="1">
            <a:off x="7209378" y="1877033"/>
            <a:ext cx="3352704"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3" name="Freeform 46"/>
          <p:cNvSpPr>
            <a:spLocks/>
          </p:cNvSpPr>
          <p:nvPr/>
        </p:nvSpPr>
        <p:spPr bwMode="auto">
          <a:xfrm flipH="1">
            <a:off x="7508089" y="3242552"/>
            <a:ext cx="3053993"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4" name="Freeform 46"/>
          <p:cNvSpPr>
            <a:spLocks/>
          </p:cNvSpPr>
          <p:nvPr/>
        </p:nvSpPr>
        <p:spPr bwMode="auto">
          <a:xfrm flipH="1">
            <a:off x="6691948" y="4247623"/>
            <a:ext cx="3870135"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5" name="Freeform 46"/>
          <p:cNvSpPr>
            <a:spLocks/>
          </p:cNvSpPr>
          <p:nvPr/>
        </p:nvSpPr>
        <p:spPr bwMode="auto">
          <a:xfrm>
            <a:off x="1308992" y="2335151"/>
            <a:ext cx="344284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6" name="Rectangle 37"/>
          <p:cNvSpPr>
            <a:spLocks/>
          </p:cNvSpPr>
          <p:nvPr/>
        </p:nvSpPr>
        <p:spPr bwMode="auto">
          <a:xfrm>
            <a:off x="1952013" y="2535796"/>
            <a:ext cx="2799828" cy="66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此处添加详细文本描述，建议与标题相关并符合整体语言风格，语言描述</a:t>
            </a:r>
            <a:endParaRPr lang="en-US" sz="1400" dirty="0">
              <a:solidFill>
                <a:srgbClr val="595959"/>
              </a:solidFill>
              <a:latin typeface="微软雅黑"/>
              <a:ea typeface="微软雅黑"/>
              <a:cs typeface="Lato Light" charset="0"/>
              <a:sym typeface="Lato Light" charset="0"/>
            </a:endParaRPr>
          </a:p>
        </p:txBody>
      </p:sp>
      <p:sp>
        <p:nvSpPr>
          <p:cNvPr id="17" name="Freeform 46"/>
          <p:cNvSpPr>
            <a:spLocks/>
          </p:cNvSpPr>
          <p:nvPr/>
        </p:nvSpPr>
        <p:spPr bwMode="auto">
          <a:xfrm>
            <a:off x="1308992" y="3317911"/>
            <a:ext cx="4225569"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18" name="Rectangle 37"/>
          <p:cNvSpPr>
            <a:spLocks/>
          </p:cNvSpPr>
          <p:nvPr/>
        </p:nvSpPr>
        <p:spPr bwMode="auto">
          <a:xfrm>
            <a:off x="1952013" y="3518555"/>
            <a:ext cx="2799828"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此处添加详细文本描述，建议与标题相关并符合整体语言风格，语言描述</a:t>
            </a:r>
            <a:endParaRPr lang="en-US" sz="1400" dirty="0">
              <a:solidFill>
                <a:srgbClr val="595959"/>
              </a:solidFill>
              <a:latin typeface="微软雅黑"/>
              <a:ea typeface="微软雅黑"/>
              <a:cs typeface="Lato Light" charset="0"/>
              <a:sym typeface="Lato Light" charset="0"/>
            </a:endParaRPr>
          </a:p>
        </p:txBody>
      </p:sp>
      <p:sp>
        <p:nvSpPr>
          <p:cNvPr id="19" name="Freeform 46"/>
          <p:cNvSpPr>
            <a:spLocks/>
          </p:cNvSpPr>
          <p:nvPr/>
        </p:nvSpPr>
        <p:spPr bwMode="auto">
          <a:xfrm flipV="1">
            <a:off x="1308991" y="4987021"/>
            <a:ext cx="3674408" cy="150719"/>
          </a:xfrm>
          <a:custGeom>
            <a:avLst/>
            <a:gdLst>
              <a:gd name="T0" fmla="*/ 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a:moveTo>
                  <a:pt x="0" y="21600"/>
                </a:moveTo>
                <a:lnTo>
                  <a:pt x="0" y="0"/>
                </a:lnTo>
                <a:lnTo>
                  <a:pt x="21600" y="0"/>
                </a:lnTo>
              </a:path>
            </a:pathLst>
          </a:custGeom>
          <a:noFill/>
          <a:ln w="3175" cap="flat">
            <a:solidFill>
              <a:srgbClr val="5F5F5F"/>
            </a:solidFill>
            <a:prstDash val="solid"/>
            <a:miter lim="800000"/>
            <a:headEnd type="none" w="med" len="med"/>
            <a:tailEnd type="oval"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323232"/>
              </a:solidFill>
              <a:latin typeface="微软雅黑"/>
              <a:ea typeface="微软雅黑"/>
              <a:cs typeface="Open Sans Condensed Light" pitchFamily="34" charset="0"/>
              <a:sym typeface="Gill Sans" charset="0"/>
            </a:endParaRPr>
          </a:p>
        </p:txBody>
      </p:sp>
      <p:sp>
        <p:nvSpPr>
          <p:cNvPr id="20" name="Rectangle 37"/>
          <p:cNvSpPr>
            <a:spLocks/>
          </p:cNvSpPr>
          <p:nvPr/>
        </p:nvSpPr>
        <p:spPr bwMode="auto">
          <a:xfrm>
            <a:off x="1952013" y="4383171"/>
            <a:ext cx="2799828"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此处添加详细文本描述，建议与标题相关并符合整体语言风格，语言描述</a:t>
            </a:r>
            <a:endParaRPr lang="en-US" sz="1400" dirty="0">
              <a:solidFill>
                <a:srgbClr val="595959"/>
              </a:solidFill>
              <a:latin typeface="微软雅黑"/>
              <a:ea typeface="微软雅黑"/>
              <a:cs typeface="Lato Light" charset="0"/>
              <a:sym typeface="Lato Light" charset="0"/>
            </a:endParaRPr>
          </a:p>
        </p:txBody>
      </p:sp>
      <p:grpSp>
        <p:nvGrpSpPr>
          <p:cNvPr id="21" name="Group 5"/>
          <p:cNvGrpSpPr/>
          <p:nvPr/>
        </p:nvGrpSpPr>
        <p:grpSpPr>
          <a:xfrm>
            <a:off x="1446424" y="2586946"/>
            <a:ext cx="381100" cy="332708"/>
            <a:chOff x="1079332" y="2203296"/>
            <a:chExt cx="298739" cy="264080"/>
          </a:xfrm>
        </p:grpSpPr>
        <p:sp>
          <p:nvSpPr>
            <p:cNvPr id="22" name="Oval 2"/>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23"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1</a:t>
              </a:r>
            </a:p>
          </p:txBody>
        </p:sp>
      </p:grpSp>
      <p:grpSp>
        <p:nvGrpSpPr>
          <p:cNvPr id="24" name="Group 235"/>
          <p:cNvGrpSpPr/>
          <p:nvPr/>
        </p:nvGrpSpPr>
        <p:grpSpPr>
          <a:xfrm>
            <a:off x="1446424" y="3540619"/>
            <a:ext cx="381100" cy="332708"/>
            <a:chOff x="1079332" y="2203296"/>
            <a:chExt cx="298739" cy="264080"/>
          </a:xfrm>
        </p:grpSpPr>
        <p:sp>
          <p:nvSpPr>
            <p:cNvPr id="25" name="Oval 236"/>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26"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2</a:t>
              </a:r>
            </a:p>
          </p:txBody>
        </p:sp>
      </p:grpSp>
      <p:grpSp>
        <p:nvGrpSpPr>
          <p:cNvPr id="27" name="Group 238"/>
          <p:cNvGrpSpPr/>
          <p:nvPr/>
        </p:nvGrpSpPr>
        <p:grpSpPr>
          <a:xfrm>
            <a:off x="1446424" y="4402243"/>
            <a:ext cx="381100" cy="332708"/>
            <a:chOff x="1079332" y="2203296"/>
            <a:chExt cx="298739" cy="264080"/>
          </a:xfrm>
        </p:grpSpPr>
        <p:sp>
          <p:nvSpPr>
            <p:cNvPr id="28" name="Oval 239"/>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29"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3</a:t>
              </a:r>
            </a:p>
          </p:txBody>
        </p:sp>
      </p:grpSp>
      <p:sp>
        <p:nvSpPr>
          <p:cNvPr id="30" name="Rectangle 37"/>
          <p:cNvSpPr>
            <a:spLocks/>
          </p:cNvSpPr>
          <p:nvPr/>
        </p:nvSpPr>
        <p:spPr bwMode="auto">
          <a:xfrm>
            <a:off x="7182644" y="2023938"/>
            <a:ext cx="2872901" cy="55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 </a:t>
            </a:r>
            <a:endParaRPr lang="en-US" sz="1400" dirty="0">
              <a:solidFill>
                <a:srgbClr val="595959"/>
              </a:solidFill>
              <a:latin typeface="微软雅黑"/>
              <a:ea typeface="微软雅黑"/>
              <a:cs typeface="Lato Light" charset="0"/>
              <a:sym typeface="Lato Light" charset="0"/>
            </a:endParaRPr>
          </a:p>
        </p:txBody>
      </p:sp>
      <p:sp>
        <p:nvSpPr>
          <p:cNvPr id="31" name="Rectangle 37"/>
          <p:cNvSpPr>
            <a:spLocks/>
          </p:cNvSpPr>
          <p:nvPr/>
        </p:nvSpPr>
        <p:spPr bwMode="auto">
          <a:xfrm>
            <a:off x="7182644" y="3422554"/>
            <a:ext cx="2872901" cy="6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 </a:t>
            </a:r>
            <a:endParaRPr lang="en-US" sz="1400" dirty="0">
              <a:solidFill>
                <a:srgbClr val="595959"/>
              </a:solidFill>
              <a:latin typeface="微软雅黑"/>
              <a:ea typeface="微软雅黑"/>
              <a:cs typeface="Lato Light" charset="0"/>
              <a:sym typeface="Lato Light" charset="0"/>
            </a:endParaRPr>
          </a:p>
        </p:txBody>
      </p:sp>
      <p:sp>
        <p:nvSpPr>
          <p:cNvPr id="32" name="Rectangle 37"/>
          <p:cNvSpPr>
            <a:spLocks/>
          </p:cNvSpPr>
          <p:nvPr/>
        </p:nvSpPr>
        <p:spPr bwMode="auto">
          <a:xfrm>
            <a:off x="7182644" y="4467169"/>
            <a:ext cx="2872901" cy="603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fontAlgn="base">
              <a:lnSpc>
                <a:spcPct val="125000"/>
              </a:lnSpc>
              <a:spcBef>
                <a:spcPct val="0"/>
              </a:spcBef>
              <a:spcAft>
                <a:spcPct val="0"/>
              </a:spcAft>
            </a:pPr>
            <a:r>
              <a:rPr lang="zh-CN" altLang="en-US" sz="1400" dirty="0">
                <a:solidFill>
                  <a:srgbClr val="595959"/>
                </a:solidFill>
                <a:latin typeface="微软雅黑"/>
                <a:ea typeface="微软雅黑"/>
                <a:sym typeface="Gill Sans" charset="0"/>
              </a:rPr>
              <a:t>此处添加详细文本描述，建议与标题相关并符合整体语言风格 </a:t>
            </a:r>
            <a:endParaRPr lang="en-US" sz="1400" dirty="0">
              <a:solidFill>
                <a:srgbClr val="595959"/>
              </a:solidFill>
              <a:latin typeface="微软雅黑"/>
              <a:ea typeface="微软雅黑"/>
              <a:cs typeface="Lato Light" charset="0"/>
              <a:sym typeface="Lato Light" charset="0"/>
            </a:endParaRPr>
          </a:p>
        </p:txBody>
      </p:sp>
      <p:grpSp>
        <p:nvGrpSpPr>
          <p:cNvPr id="33" name="Group 244"/>
          <p:cNvGrpSpPr/>
          <p:nvPr/>
        </p:nvGrpSpPr>
        <p:grpSpPr>
          <a:xfrm>
            <a:off x="10106493" y="2075089"/>
            <a:ext cx="381100" cy="332708"/>
            <a:chOff x="1079332" y="2203296"/>
            <a:chExt cx="298739" cy="264080"/>
          </a:xfrm>
        </p:grpSpPr>
        <p:sp>
          <p:nvSpPr>
            <p:cNvPr id="34" name="Oval 245"/>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35"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4</a:t>
              </a:r>
            </a:p>
          </p:txBody>
        </p:sp>
      </p:grpSp>
      <p:grpSp>
        <p:nvGrpSpPr>
          <p:cNvPr id="36" name="Group 247"/>
          <p:cNvGrpSpPr/>
          <p:nvPr/>
        </p:nvGrpSpPr>
        <p:grpSpPr>
          <a:xfrm>
            <a:off x="10106493" y="3444617"/>
            <a:ext cx="381100" cy="332708"/>
            <a:chOff x="1079332" y="2203296"/>
            <a:chExt cx="298739" cy="264080"/>
          </a:xfrm>
        </p:grpSpPr>
        <p:sp>
          <p:nvSpPr>
            <p:cNvPr id="37" name="Oval 248"/>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38"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5</a:t>
              </a:r>
            </a:p>
          </p:txBody>
        </p:sp>
      </p:grpSp>
      <p:grpSp>
        <p:nvGrpSpPr>
          <p:cNvPr id="39" name="Group 250"/>
          <p:cNvGrpSpPr/>
          <p:nvPr/>
        </p:nvGrpSpPr>
        <p:grpSpPr>
          <a:xfrm>
            <a:off x="10106493" y="4486241"/>
            <a:ext cx="381100" cy="332708"/>
            <a:chOff x="1079332" y="2203296"/>
            <a:chExt cx="298739" cy="264080"/>
          </a:xfrm>
        </p:grpSpPr>
        <p:sp>
          <p:nvSpPr>
            <p:cNvPr id="40" name="Oval 251"/>
            <p:cNvSpPr/>
            <p:nvPr/>
          </p:nvSpPr>
          <p:spPr bwMode="auto">
            <a:xfrm>
              <a:off x="1103804" y="2203296"/>
              <a:ext cx="264080" cy="264080"/>
            </a:xfrm>
            <a:prstGeom prst="ellipse">
              <a:avLst/>
            </a:prstGeom>
            <a:solidFill>
              <a:srgbClr val="00B0F0"/>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1237183" fontAlgn="base">
                <a:spcBef>
                  <a:spcPct val="0"/>
                </a:spcBef>
                <a:spcAft>
                  <a:spcPct val="0"/>
                </a:spcAft>
                <a:defRPr/>
              </a:pPr>
              <a:endParaRPr lang="en-US" sz="7600" kern="0" smtClean="0">
                <a:solidFill>
                  <a:srgbClr val="000000"/>
                </a:solidFill>
                <a:latin typeface="Impact MT Std" pitchFamily="34" charset="0"/>
                <a:ea typeface="微软雅黑"/>
                <a:sym typeface="Gill Sans" charset="0"/>
              </a:endParaRPr>
            </a:p>
          </p:txBody>
        </p:sp>
        <p:sp>
          <p:nvSpPr>
            <p:cNvPr id="41" name="Rectangle 22"/>
            <p:cNvSpPr>
              <a:spLocks/>
            </p:cNvSpPr>
            <p:nvPr/>
          </p:nvSpPr>
          <p:spPr bwMode="auto">
            <a:xfrm>
              <a:off x="1079332" y="2246362"/>
              <a:ext cx="298739" cy="197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2000" kern="0" dirty="0" smtClean="0">
                  <a:solidFill>
                    <a:srgbClr val="FFFFFF"/>
                  </a:solidFill>
                  <a:latin typeface="Impact MT Std" pitchFamily="34" charset="0"/>
                  <a:ea typeface="微软雅黑"/>
                  <a:cs typeface="Bebas Neue" charset="0"/>
                  <a:sym typeface="Bebas Neue" charset="0"/>
                </a:rPr>
                <a:t>6</a:t>
              </a:r>
            </a:p>
          </p:txBody>
        </p:sp>
      </p:grpSp>
      <p:grpSp>
        <p:nvGrpSpPr>
          <p:cNvPr id="42" name="Group 6"/>
          <p:cNvGrpSpPr/>
          <p:nvPr/>
        </p:nvGrpSpPr>
        <p:grpSpPr>
          <a:xfrm>
            <a:off x="5588341" y="2630784"/>
            <a:ext cx="1050218" cy="895468"/>
            <a:chOff x="4326126" y="2238091"/>
            <a:chExt cx="823252" cy="710758"/>
          </a:xfrm>
          <a:solidFill>
            <a:srgbClr val="FD3F03"/>
          </a:solidFill>
        </p:grpSpPr>
        <p:sp>
          <p:nvSpPr>
            <p:cNvPr id="45" name="Freeform 46"/>
            <p:cNvSpPr>
              <a:spLocks/>
            </p:cNvSpPr>
            <p:nvPr/>
          </p:nvSpPr>
          <p:spPr bwMode="auto">
            <a:xfrm>
              <a:off x="4326126" y="2238091"/>
              <a:ext cx="823252" cy="710758"/>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44" name="Freeform 6"/>
            <p:cNvSpPr>
              <a:spLocks noEditPoints="1"/>
            </p:cNvSpPr>
            <p:nvPr/>
          </p:nvSpPr>
          <p:spPr bwMode="auto">
            <a:xfrm>
              <a:off x="4564534" y="2452577"/>
              <a:ext cx="325676" cy="291624"/>
            </a:xfrm>
            <a:custGeom>
              <a:avLst/>
              <a:gdLst>
                <a:gd name="T0" fmla="*/ 18 w 158"/>
                <a:gd name="T1" fmla="*/ 22 h 141"/>
                <a:gd name="T2" fmla="*/ 18 w 158"/>
                <a:gd name="T3" fmla="*/ 138 h 141"/>
                <a:gd name="T4" fmla="*/ 15 w 158"/>
                <a:gd name="T5" fmla="*/ 141 h 141"/>
                <a:gd name="T6" fmla="*/ 9 w 158"/>
                <a:gd name="T7" fmla="*/ 141 h 141"/>
                <a:gd name="T8" fmla="*/ 6 w 158"/>
                <a:gd name="T9" fmla="*/ 138 h 141"/>
                <a:gd name="T10" fmla="*/ 6 w 158"/>
                <a:gd name="T11" fmla="*/ 22 h 141"/>
                <a:gd name="T12" fmla="*/ 0 w 158"/>
                <a:gd name="T13" fmla="*/ 12 h 141"/>
                <a:gd name="T14" fmla="*/ 12 w 158"/>
                <a:gd name="T15" fmla="*/ 0 h 141"/>
                <a:gd name="T16" fmla="*/ 24 w 158"/>
                <a:gd name="T17" fmla="*/ 12 h 141"/>
                <a:gd name="T18" fmla="*/ 18 w 158"/>
                <a:gd name="T19" fmla="*/ 22 h 141"/>
                <a:gd name="T20" fmla="*/ 158 w 158"/>
                <a:gd name="T21" fmla="*/ 88 h 141"/>
                <a:gd name="T22" fmla="*/ 155 w 158"/>
                <a:gd name="T23" fmla="*/ 93 h 141"/>
                <a:gd name="T24" fmla="*/ 154 w 158"/>
                <a:gd name="T25" fmla="*/ 94 h 141"/>
                <a:gd name="T26" fmla="*/ 120 w 158"/>
                <a:gd name="T27" fmla="*/ 105 h 141"/>
                <a:gd name="T28" fmla="*/ 105 w 158"/>
                <a:gd name="T29" fmla="*/ 101 h 141"/>
                <a:gd name="T30" fmla="*/ 103 w 158"/>
                <a:gd name="T31" fmla="*/ 100 h 141"/>
                <a:gd name="T32" fmla="*/ 75 w 158"/>
                <a:gd name="T33" fmla="*/ 92 h 141"/>
                <a:gd name="T34" fmla="*/ 32 w 158"/>
                <a:gd name="T35" fmla="*/ 105 h 141"/>
                <a:gd name="T36" fmla="*/ 29 w 158"/>
                <a:gd name="T37" fmla="*/ 106 h 141"/>
                <a:gd name="T38" fmla="*/ 27 w 158"/>
                <a:gd name="T39" fmla="*/ 105 h 141"/>
                <a:gd name="T40" fmla="*/ 24 w 158"/>
                <a:gd name="T41" fmla="*/ 100 h 141"/>
                <a:gd name="T42" fmla="*/ 24 w 158"/>
                <a:gd name="T43" fmla="*/ 32 h 141"/>
                <a:gd name="T44" fmla="*/ 26 w 158"/>
                <a:gd name="T45" fmla="*/ 27 h 141"/>
                <a:gd name="T46" fmla="*/ 72 w 158"/>
                <a:gd name="T47" fmla="*/ 12 h 141"/>
                <a:gd name="T48" fmla="*/ 110 w 158"/>
                <a:gd name="T49" fmla="*/ 23 h 141"/>
                <a:gd name="T50" fmla="*/ 119 w 158"/>
                <a:gd name="T51" fmla="*/ 25 h 141"/>
                <a:gd name="T52" fmla="*/ 147 w 158"/>
                <a:gd name="T53" fmla="*/ 14 h 141"/>
                <a:gd name="T54" fmla="*/ 150 w 158"/>
                <a:gd name="T55" fmla="*/ 13 h 141"/>
                <a:gd name="T56" fmla="*/ 156 w 158"/>
                <a:gd name="T57" fmla="*/ 13 h 141"/>
                <a:gd name="T58" fmla="*/ 158 w 158"/>
                <a:gd name="T59" fmla="*/ 18 h 141"/>
                <a:gd name="T60" fmla="*/ 158 w 158"/>
                <a:gd name="T61" fmla="*/ 88 h 141"/>
                <a:gd name="T62" fmla="*/ 70 w 158"/>
                <a:gd name="T63" fmla="*/ 24 h 141"/>
                <a:gd name="T64" fmla="*/ 35 w 158"/>
                <a:gd name="T65" fmla="*/ 36 h 141"/>
                <a:gd name="T66" fmla="*/ 35 w 158"/>
                <a:gd name="T67" fmla="*/ 53 h 141"/>
                <a:gd name="T68" fmla="*/ 70 w 158"/>
                <a:gd name="T69" fmla="*/ 42 h 141"/>
                <a:gd name="T70" fmla="*/ 70 w 158"/>
                <a:gd name="T71" fmla="*/ 24 h 141"/>
                <a:gd name="T72" fmla="*/ 70 w 158"/>
                <a:gd name="T73" fmla="*/ 63 h 141"/>
                <a:gd name="T74" fmla="*/ 35 w 158"/>
                <a:gd name="T75" fmla="*/ 73 h 141"/>
                <a:gd name="T76" fmla="*/ 35 w 158"/>
                <a:gd name="T77" fmla="*/ 90 h 141"/>
                <a:gd name="T78" fmla="*/ 70 w 158"/>
                <a:gd name="T79" fmla="*/ 80 h 141"/>
                <a:gd name="T80" fmla="*/ 70 w 158"/>
                <a:gd name="T81" fmla="*/ 63 h 141"/>
                <a:gd name="T82" fmla="*/ 147 w 158"/>
                <a:gd name="T83" fmla="*/ 68 h 141"/>
                <a:gd name="T84" fmla="*/ 111 w 158"/>
                <a:gd name="T85" fmla="*/ 74 h 141"/>
                <a:gd name="T86" fmla="*/ 111 w 158"/>
                <a:gd name="T87" fmla="*/ 54 h 141"/>
                <a:gd name="T88" fmla="*/ 108 w 158"/>
                <a:gd name="T89" fmla="*/ 52 h 141"/>
                <a:gd name="T90" fmla="*/ 75 w 158"/>
                <a:gd name="T91" fmla="*/ 42 h 141"/>
                <a:gd name="T92" fmla="*/ 70 w 158"/>
                <a:gd name="T93" fmla="*/ 42 h 141"/>
                <a:gd name="T94" fmla="*/ 70 w 158"/>
                <a:gd name="T95" fmla="*/ 63 h 141"/>
                <a:gd name="T96" fmla="*/ 72 w 158"/>
                <a:gd name="T97" fmla="*/ 63 h 141"/>
                <a:gd name="T98" fmla="*/ 108 w 158"/>
                <a:gd name="T99" fmla="*/ 73 h 141"/>
                <a:gd name="T100" fmla="*/ 111 w 158"/>
                <a:gd name="T101" fmla="*/ 74 h 141"/>
                <a:gd name="T102" fmla="*/ 111 w 158"/>
                <a:gd name="T103" fmla="*/ 91 h 141"/>
                <a:gd name="T104" fmla="*/ 120 w 158"/>
                <a:gd name="T105" fmla="*/ 93 h 141"/>
                <a:gd name="T106" fmla="*/ 147 w 158"/>
                <a:gd name="T107" fmla="*/ 84 h 141"/>
                <a:gd name="T108" fmla="*/ 147 w 158"/>
                <a:gd name="T109" fmla="*/ 68 h 141"/>
                <a:gd name="T110" fmla="*/ 147 w 158"/>
                <a:gd name="T111" fmla="*/ 28 h 141"/>
                <a:gd name="T112" fmla="*/ 119 w 158"/>
                <a:gd name="T113" fmla="*/ 36 h 141"/>
                <a:gd name="T114" fmla="*/ 111 w 158"/>
                <a:gd name="T115" fmla="*/ 36 h 141"/>
                <a:gd name="T116" fmla="*/ 111 w 158"/>
                <a:gd name="T117" fmla="*/ 54 h 141"/>
                <a:gd name="T118" fmla="*/ 147 w 158"/>
                <a:gd name="T119" fmla="*/ 45 h 141"/>
                <a:gd name="T120" fmla="*/ 147 w 158"/>
                <a:gd name="T121" fmla="*/ 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41">
                  <a:moveTo>
                    <a:pt x="18" y="22"/>
                  </a:moveTo>
                  <a:cubicBezTo>
                    <a:pt x="18" y="138"/>
                    <a:pt x="18" y="138"/>
                    <a:pt x="18" y="138"/>
                  </a:cubicBezTo>
                  <a:cubicBezTo>
                    <a:pt x="18" y="140"/>
                    <a:pt x="16" y="141"/>
                    <a:pt x="15" y="141"/>
                  </a:cubicBezTo>
                  <a:cubicBezTo>
                    <a:pt x="9" y="141"/>
                    <a:pt x="9" y="141"/>
                    <a:pt x="9" y="141"/>
                  </a:cubicBezTo>
                  <a:cubicBezTo>
                    <a:pt x="7" y="141"/>
                    <a:pt x="6" y="140"/>
                    <a:pt x="6" y="138"/>
                  </a:cubicBezTo>
                  <a:cubicBezTo>
                    <a:pt x="6" y="22"/>
                    <a:pt x="6" y="22"/>
                    <a:pt x="6" y="22"/>
                  </a:cubicBezTo>
                  <a:cubicBezTo>
                    <a:pt x="3" y="20"/>
                    <a:pt x="0" y="16"/>
                    <a:pt x="0" y="12"/>
                  </a:cubicBezTo>
                  <a:cubicBezTo>
                    <a:pt x="0" y="6"/>
                    <a:pt x="5" y="0"/>
                    <a:pt x="12" y="0"/>
                  </a:cubicBezTo>
                  <a:cubicBezTo>
                    <a:pt x="18" y="0"/>
                    <a:pt x="24" y="6"/>
                    <a:pt x="24" y="12"/>
                  </a:cubicBezTo>
                  <a:cubicBezTo>
                    <a:pt x="24" y="16"/>
                    <a:pt x="21" y="20"/>
                    <a:pt x="18" y="22"/>
                  </a:cubicBezTo>
                  <a:close/>
                  <a:moveTo>
                    <a:pt x="158" y="88"/>
                  </a:moveTo>
                  <a:cubicBezTo>
                    <a:pt x="158" y="90"/>
                    <a:pt x="157" y="92"/>
                    <a:pt x="155" y="93"/>
                  </a:cubicBezTo>
                  <a:cubicBezTo>
                    <a:pt x="155" y="93"/>
                    <a:pt x="154" y="94"/>
                    <a:pt x="154" y="94"/>
                  </a:cubicBezTo>
                  <a:cubicBezTo>
                    <a:pt x="148" y="97"/>
                    <a:pt x="134" y="105"/>
                    <a:pt x="120" y="105"/>
                  </a:cubicBezTo>
                  <a:cubicBezTo>
                    <a:pt x="114" y="105"/>
                    <a:pt x="110" y="103"/>
                    <a:pt x="105" y="101"/>
                  </a:cubicBezTo>
                  <a:cubicBezTo>
                    <a:pt x="103" y="100"/>
                    <a:pt x="103" y="100"/>
                    <a:pt x="103" y="100"/>
                  </a:cubicBezTo>
                  <a:cubicBezTo>
                    <a:pt x="94" y="95"/>
                    <a:pt x="86" y="92"/>
                    <a:pt x="75" y="92"/>
                  </a:cubicBezTo>
                  <a:cubicBezTo>
                    <a:pt x="62" y="92"/>
                    <a:pt x="43" y="99"/>
                    <a:pt x="32" y="105"/>
                  </a:cubicBezTo>
                  <a:cubicBezTo>
                    <a:pt x="32" y="106"/>
                    <a:pt x="30" y="106"/>
                    <a:pt x="29" y="106"/>
                  </a:cubicBezTo>
                  <a:cubicBezTo>
                    <a:pt x="28" y="106"/>
                    <a:pt x="27" y="106"/>
                    <a:pt x="27" y="105"/>
                  </a:cubicBezTo>
                  <a:cubicBezTo>
                    <a:pt x="25" y="104"/>
                    <a:pt x="24" y="102"/>
                    <a:pt x="24" y="100"/>
                  </a:cubicBezTo>
                  <a:cubicBezTo>
                    <a:pt x="24" y="32"/>
                    <a:pt x="24" y="32"/>
                    <a:pt x="24" y="32"/>
                  </a:cubicBezTo>
                  <a:cubicBezTo>
                    <a:pt x="24" y="30"/>
                    <a:pt x="25" y="28"/>
                    <a:pt x="26" y="27"/>
                  </a:cubicBezTo>
                  <a:cubicBezTo>
                    <a:pt x="32" y="24"/>
                    <a:pt x="53" y="12"/>
                    <a:pt x="72" y="12"/>
                  </a:cubicBezTo>
                  <a:cubicBezTo>
                    <a:pt x="87" y="12"/>
                    <a:pt x="100" y="18"/>
                    <a:pt x="110" y="23"/>
                  </a:cubicBezTo>
                  <a:cubicBezTo>
                    <a:pt x="113" y="24"/>
                    <a:pt x="116" y="25"/>
                    <a:pt x="119" y="25"/>
                  </a:cubicBezTo>
                  <a:cubicBezTo>
                    <a:pt x="129" y="25"/>
                    <a:pt x="141" y="18"/>
                    <a:pt x="147" y="14"/>
                  </a:cubicBezTo>
                  <a:cubicBezTo>
                    <a:pt x="148" y="14"/>
                    <a:pt x="149" y="13"/>
                    <a:pt x="150" y="13"/>
                  </a:cubicBezTo>
                  <a:cubicBezTo>
                    <a:pt x="152" y="12"/>
                    <a:pt x="154" y="12"/>
                    <a:pt x="156" y="13"/>
                  </a:cubicBezTo>
                  <a:cubicBezTo>
                    <a:pt x="157" y="14"/>
                    <a:pt x="158" y="16"/>
                    <a:pt x="158" y="18"/>
                  </a:cubicBezTo>
                  <a:lnTo>
                    <a:pt x="158" y="88"/>
                  </a:lnTo>
                  <a:close/>
                  <a:moveTo>
                    <a:pt x="70" y="24"/>
                  </a:moveTo>
                  <a:cubicBezTo>
                    <a:pt x="59" y="25"/>
                    <a:pt x="45" y="30"/>
                    <a:pt x="35" y="36"/>
                  </a:cubicBezTo>
                  <a:cubicBezTo>
                    <a:pt x="35" y="53"/>
                    <a:pt x="35" y="53"/>
                    <a:pt x="35" y="53"/>
                  </a:cubicBezTo>
                  <a:cubicBezTo>
                    <a:pt x="46" y="47"/>
                    <a:pt x="59" y="42"/>
                    <a:pt x="70" y="42"/>
                  </a:cubicBezTo>
                  <a:lnTo>
                    <a:pt x="70" y="24"/>
                  </a:lnTo>
                  <a:close/>
                  <a:moveTo>
                    <a:pt x="70" y="63"/>
                  </a:moveTo>
                  <a:cubicBezTo>
                    <a:pt x="59" y="64"/>
                    <a:pt x="46" y="68"/>
                    <a:pt x="35" y="73"/>
                  </a:cubicBezTo>
                  <a:cubicBezTo>
                    <a:pt x="35" y="90"/>
                    <a:pt x="35" y="90"/>
                    <a:pt x="35" y="90"/>
                  </a:cubicBezTo>
                  <a:cubicBezTo>
                    <a:pt x="46" y="85"/>
                    <a:pt x="59" y="81"/>
                    <a:pt x="70" y="80"/>
                  </a:cubicBezTo>
                  <a:lnTo>
                    <a:pt x="70" y="63"/>
                  </a:lnTo>
                  <a:close/>
                  <a:moveTo>
                    <a:pt x="147" y="68"/>
                  </a:moveTo>
                  <a:cubicBezTo>
                    <a:pt x="138" y="72"/>
                    <a:pt x="124" y="78"/>
                    <a:pt x="111" y="74"/>
                  </a:cubicBezTo>
                  <a:cubicBezTo>
                    <a:pt x="111" y="54"/>
                    <a:pt x="111" y="54"/>
                    <a:pt x="111" y="54"/>
                  </a:cubicBezTo>
                  <a:cubicBezTo>
                    <a:pt x="110" y="53"/>
                    <a:pt x="109" y="53"/>
                    <a:pt x="108" y="52"/>
                  </a:cubicBezTo>
                  <a:cubicBezTo>
                    <a:pt x="97" y="47"/>
                    <a:pt x="89" y="42"/>
                    <a:pt x="75" y="42"/>
                  </a:cubicBezTo>
                  <a:cubicBezTo>
                    <a:pt x="73" y="42"/>
                    <a:pt x="72" y="42"/>
                    <a:pt x="70" y="42"/>
                  </a:cubicBezTo>
                  <a:cubicBezTo>
                    <a:pt x="70" y="63"/>
                    <a:pt x="70" y="63"/>
                    <a:pt x="70" y="63"/>
                  </a:cubicBezTo>
                  <a:cubicBezTo>
                    <a:pt x="71" y="63"/>
                    <a:pt x="72" y="63"/>
                    <a:pt x="72" y="63"/>
                  </a:cubicBezTo>
                  <a:cubicBezTo>
                    <a:pt x="86" y="63"/>
                    <a:pt x="97" y="67"/>
                    <a:pt x="108" y="73"/>
                  </a:cubicBezTo>
                  <a:cubicBezTo>
                    <a:pt x="109" y="73"/>
                    <a:pt x="110" y="74"/>
                    <a:pt x="111" y="74"/>
                  </a:cubicBezTo>
                  <a:cubicBezTo>
                    <a:pt x="111" y="91"/>
                    <a:pt x="111" y="91"/>
                    <a:pt x="111" y="91"/>
                  </a:cubicBezTo>
                  <a:cubicBezTo>
                    <a:pt x="114" y="92"/>
                    <a:pt x="117" y="93"/>
                    <a:pt x="120" y="93"/>
                  </a:cubicBezTo>
                  <a:cubicBezTo>
                    <a:pt x="130" y="93"/>
                    <a:pt x="141" y="87"/>
                    <a:pt x="147" y="84"/>
                  </a:cubicBezTo>
                  <a:lnTo>
                    <a:pt x="147" y="68"/>
                  </a:lnTo>
                  <a:close/>
                  <a:moveTo>
                    <a:pt x="147" y="28"/>
                  </a:moveTo>
                  <a:cubicBezTo>
                    <a:pt x="139" y="32"/>
                    <a:pt x="129" y="36"/>
                    <a:pt x="119" y="36"/>
                  </a:cubicBezTo>
                  <a:cubicBezTo>
                    <a:pt x="116" y="36"/>
                    <a:pt x="114" y="36"/>
                    <a:pt x="111" y="36"/>
                  </a:cubicBezTo>
                  <a:cubicBezTo>
                    <a:pt x="111" y="54"/>
                    <a:pt x="111" y="54"/>
                    <a:pt x="111" y="54"/>
                  </a:cubicBezTo>
                  <a:cubicBezTo>
                    <a:pt x="124" y="57"/>
                    <a:pt x="138" y="50"/>
                    <a:pt x="147" y="45"/>
                  </a:cubicBezTo>
                  <a:lnTo>
                    <a:pt x="147" y="28"/>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47" name="Group 13"/>
          <p:cNvGrpSpPr/>
          <p:nvPr/>
        </p:nvGrpSpPr>
        <p:grpSpPr>
          <a:xfrm>
            <a:off x="5584816" y="3554118"/>
            <a:ext cx="1050218" cy="895468"/>
            <a:chOff x="4323363" y="2970968"/>
            <a:chExt cx="823252" cy="710758"/>
          </a:xfrm>
        </p:grpSpPr>
        <p:grpSp>
          <p:nvGrpSpPr>
            <p:cNvPr id="48" name="Group 223"/>
            <p:cNvGrpSpPr/>
            <p:nvPr/>
          </p:nvGrpSpPr>
          <p:grpSpPr>
            <a:xfrm>
              <a:off x="4323363" y="2970968"/>
              <a:ext cx="823252" cy="710758"/>
              <a:chOff x="3755667" y="1931353"/>
              <a:chExt cx="680374" cy="587404"/>
            </a:xfrm>
          </p:grpSpPr>
          <p:sp>
            <p:nvSpPr>
              <p:cNvPr id="50"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51"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49" name="Freeform 7"/>
            <p:cNvSpPr>
              <a:spLocks noEditPoints="1"/>
            </p:cNvSpPr>
            <p:nvPr/>
          </p:nvSpPr>
          <p:spPr bwMode="auto">
            <a:xfrm>
              <a:off x="4580089" y="3139036"/>
              <a:ext cx="328025" cy="326055"/>
            </a:xfrm>
            <a:custGeom>
              <a:avLst/>
              <a:gdLst>
                <a:gd name="T0" fmla="*/ 124 w 141"/>
                <a:gd name="T1" fmla="*/ 140 h 140"/>
                <a:gd name="T2" fmla="*/ 18 w 141"/>
                <a:gd name="T3" fmla="*/ 140 h 140"/>
                <a:gd name="T4" fmla="*/ 7 w 141"/>
                <a:gd name="T5" fmla="*/ 121 h 140"/>
                <a:gd name="T6" fmla="*/ 53 w 141"/>
                <a:gd name="T7" fmla="*/ 48 h 140"/>
                <a:gd name="T8" fmla="*/ 53 w 141"/>
                <a:gd name="T9" fmla="*/ 11 h 140"/>
                <a:gd name="T10" fmla="*/ 48 w 141"/>
                <a:gd name="T11" fmla="*/ 11 h 140"/>
                <a:gd name="T12" fmla="*/ 42 w 141"/>
                <a:gd name="T13" fmla="*/ 6 h 140"/>
                <a:gd name="T14" fmla="*/ 48 w 141"/>
                <a:gd name="T15" fmla="*/ 0 h 140"/>
                <a:gd name="T16" fmla="*/ 94 w 141"/>
                <a:gd name="T17" fmla="*/ 0 h 140"/>
                <a:gd name="T18" fmla="*/ 100 w 141"/>
                <a:gd name="T19" fmla="*/ 6 h 140"/>
                <a:gd name="T20" fmla="*/ 94 w 141"/>
                <a:gd name="T21" fmla="*/ 11 h 140"/>
                <a:gd name="T22" fmla="*/ 89 w 141"/>
                <a:gd name="T23" fmla="*/ 11 h 140"/>
                <a:gd name="T24" fmla="*/ 89 w 141"/>
                <a:gd name="T25" fmla="*/ 48 h 140"/>
                <a:gd name="T26" fmla="*/ 135 w 141"/>
                <a:gd name="T27" fmla="*/ 121 h 140"/>
                <a:gd name="T28" fmla="*/ 124 w 141"/>
                <a:gd name="T29" fmla="*/ 140 h 140"/>
                <a:gd name="T30" fmla="*/ 38 w 141"/>
                <a:gd name="T31" fmla="*/ 93 h 140"/>
                <a:gd name="T32" fmla="*/ 104 w 141"/>
                <a:gd name="T33" fmla="*/ 93 h 140"/>
                <a:gd name="T34" fmla="*/ 79 w 141"/>
                <a:gd name="T35" fmla="*/ 54 h 140"/>
                <a:gd name="T36" fmla="*/ 77 w 141"/>
                <a:gd name="T37" fmla="*/ 51 h 140"/>
                <a:gd name="T38" fmla="*/ 77 w 141"/>
                <a:gd name="T39" fmla="*/ 48 h 140"/>
                <a:gd name="T40" fmla="*/ 77 w 141"/>
                <a:gd name="T41" fmla="*/ 11 h 140"/>
                <a:gd name="T42" fmla="*/ 65 w 141"/>
                <a:gd name="T43" fmla="*/ 11 h 140"/>
                <a:gd name="T44" fmla="*/ 65 w 141"/>
                <a:gd name="T45" fmla="*/ 48 h 140"/>
                <a:gd name="T46" fmla="*/ 65 w 141"/>
                <a:gd name="T47" fmla="*/ 51 h 140"/>
                <a:gd name="T48" fmla="*/ 63 w 141"/>
                <a:gd name="T49" fmla="*/ 54 h 140"/>
                <a:gd name="T50" fmla="*/ 38 w 141"/>
                <a:gd name="T51" fmla="*/ 9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1" h="140">
                  <a:moveTo>
                    <a:pt x="124" y="140"/>
                  </a:moveTo>
                  <a:cubicBezTo>
                    <a:pt x="18" y="140"/>
                    <a:pt x="18" y="140"/>
                    <a:pt x="18" y="140"/>
                  </a:cubicBezTo>
                  <a:cubicBezTo>
                    <a:pt x="5" y="140"/>
                    <a:pt x="0" y="131"/>
                    <a:pt x="7" y="121"/>
                  </a:cubicBezTo>
                  <a:cubicBezTo>
                    <a:pt x="53" y="48"/>
                    <a:pt x="53" y="48"/>
                    <a:pt x="53" y="48"/>
                  </a:cubicBezTo>
                  <a:cubicBezTo>
                    <a:pt x="53" y="11"/>
                    <a:pt x="53" y="11"/>
                    <a:pt x="53" y="11"/>
                  </a:cubicBezTo>
                  <a:cubicBezTo>
                    <a:pt x="48" y="11"/>
                    <a:pt x="48" y="11"/>
                    <a:pt x="48" y="11"/>
                  </a:cubicBezTo>
                  <a:cubicBezTo>
                    <a:pt x="44" y="11"/>
                    <a:pt x="42" y="9"/>
                    <a:pt x="42" y="6"/>
                  </a:cubicBezTo>
                  <a:cubicBezTo>
                    <a:pt x="42" y="2"/>
                    <a:pt x="44" y="0"/>
                    <a:pt x="48" y="0"/>
                  </a:cubicBezTo>
                  <a:cubicBezTo>
                    <a:pt x="94" y="0"/>
                    <a:pt x="94" y="0"/>
                    <a:pt x="94" y="0"/>
                  </a:cubicBezTo>
                  <a:cubicBezTo>
                    <a:pt x="98" y="0"/>
                    <a:pt x="100" y="2"/>
                    <a:pt x="100" y="6"/>
                  </a:cubicBezTo>
                  <a:cubicBezTo>
                    <a:pt x="100" y="9"/>
                    <a:pt x="98" y="11"/>
                    <a:pt x="94" y="11"/>
                  </a:cubicBezTo>
                  <a:cubicBezTo>
                    <a:pt x="89" y="11"/>
                    <a:pt x="89" y="11"/>
                    <a:pt x="89" y="11"/>
                  </a:cubicBezTo>
                  <a:cubicBezTo>
                    <a:pt x="89" y="48"/>
                    <a:pt x="89" y="48"/>
                    <a:pt x="89" y="48"/>
                  </a:cubicBezTo>
                  <a:cubicBezTo>
                    <a:pt x="135" y="121"/>
                    <a:pt x="135" y="121"/>
                    <a:pt x="135" y="121"/>
                  </a:cubicBezTo>
                  <a:cubicBezTo>
                    <a:pt x="141" y="131"/>
                    <a:pt x="137" y="140"/>
                    <a:pt x="124" y="140"/>
                  </a:cubicBezTo>
                  <a:close/>
                  <a:moveTo>
                    <a:pt x="38" y="93"/>
                  </a:moveTo>
                  <a:cubicBezTo>
                    <a:pt x="104" y="93"/>
                    <a:pt x="104" y="93"/>
                    <a:pt x="104" y="93"/>
                  </a:cubicBezTo>
                  <a:cubicBezTo>
                    <a:pt x="79" y="54"/>
                    <a:pt x="79" y="54"/>
                    <a:pt x="79" y="54"/>
                  </a:cubicBezTo>
                  <a:cubicBezTo>
                    <a:pt x="77" y="51"/>
                    <a:pt x="77" y="51"/>
                    <a:pt x="77" y="51"/>
                  </a:cubicBezTo>
                  <a:cubicBezTo>
                    <a:pt x="77" y="48"/>
                    <a:pt x="77" y="48"/>
                    <a:pt x="77" y="48"/>
                  </a:cubicBezTo>
                  <a:cubicBezTo>
                    <a:pt x="77" y="11"/>
                    <a:pt x="77" y="11"/>
                    <a:pt x="77" y="11"/>
                  </a:cubicBezTo>
                  <a:cubicBezTo>
                    <a:pt x="65" y="11"/>
                    <a:pt x="65" y="11"/>
                    <a:pt x="65" y="11"/>
                  </a:cubicBezTo>
                  <a:cubicBezTo>
                    <a:pt x="65" y="48"/>
                    <a:pt x="65" y="48"/>
                    <a:pt x="65" y="48"/>
                  </a:cubicBezTo>
                  <a:cubicBezTo>
                    <a:pt x="65" y="51"/>
                    <a:pt x="65" y="51"/>
                    <a:pt x="65" y="51"/>
                  </a:cubicBezTo>
                  <a:cubicBezTo>
                    <a:pt x="63" y="54"/>
                    <a:pt x="63" y="54"/>
                    <a:pt x="63" y="54"/>
                  </a:cubicBezTo>
                  <a:lnTo>
                    <a:pt x="38" y="93"/>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52" name="Group 7"/>
          <p:cNvGrpSpPr/>
          <p:nvPr/>
        </p:nvGrpSpPr>
        <p:grpSpPr>
          <a:xfrm>
            <a:off x="6402606" y="3089867"/>
            <a:ext cx="1050218" cy="895468"/>
            <a:chOff x="4964418" y="2602479"/>
            <a:chExt cx="823252" cy="710758"/>
          </a:xfrm>
        </p:grpSpPr>
        <p:sp>
          <p:nvSpPr>
            <p:cNvPr id="55" name="Freeform 46"/>
            <p:cNvSpPr>
              <a:spLocks/>
            </p:cNvSpPr>
            <p:nvPr/>
          </p:nvSpPr>
          <p:spPr bwMode="auto">
            <a:xfrm>
              <a:off x="4964418" y="2602479"/>
              <a:ext cx="823252" cy="710758"/>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54" name="Freeform 8"/>
            <p:cNvSpPr>
              <a:spLocks noEditPoints="1"/>
            </p:cNvSpPr>
            <p:nvPr/>
          </p:nvSpPr>
          <p:spPr bwMode="auto">
            <a:xfrm>
              <a:off x="5209647" y="2816545"/>
              <a:ext cx="320093" cy="266264"/>
            </a:xfrm>
            <a:custGeom>
              <a:avLst/>
              <a:gdLst>
                <a:gd name="T0" fmla="*/ 141 w 141"/>
                <a:gd name="T1" fmla="*/ 103 h 117"/>
                <a:gd name="T2" fmla="*/ 126 w 141"/>
                <a:gd name="T3" fmla="*/ 117 h 117"/>
                <a:gd name="T4" fmla="*/ 15 w 141"/>
                <a:gd name="T5" fmla="*/ 117 h 117"/>
                <a:gd name="T6" fmla="*/ 0 w 141"/>
                <a:gd name="T7" fmla="*/ 103 h 117"/>
                <a:gd name="T8" fmla="*/ 0 w 141"/>
                <a:gd name="T9" fmla="*/ 73 h 117"/>
                <a:gd name="T10" fmla="*/ 2 w 141"/>
                <a:gd name="T11" fmla="*/ 66 h 117"/>
                <a:gd name="T12" fmla="*/ 20 w 141"/>
                <a:gd name="T13" fmla="*/ 11 h 117"/>
                <a:gd name="T14" fmla="*/ 35 w 141"/>
                <a:gd name="T15" fmla="*/ 0 h 117"/>
                <a:gd name="T16" fmla="*/ 106 w 141"/>
                <a:gd name="T17" fmla="*/ 0 h 117"/>
                <a:gd name="T18" fmla="*/ 121 w 141"/>
                <a:gd name="T19" fmla="*/ 11 h 117"/>
                <a:gd name="T20" fmla="*/ 140 w 141"/>
                <a:gd name="T21" fmla="*/ 66 h 117"/>
                <a:gd name="T22" fmla="*/ 141 w 141"/>
                <a:gd name="T23" fmla="*/ 73 h 117"/>
                <a:gd name="T24" fmla="*/ 141 w 141"/>
                <a:gd name="T25" fmla="*/ 103 h 117"/>
                <a:gd name="T26" fmla="*/ 129 w 141"/>
                <a:gd name="T27" fmla="*/ 73 h 117"/>
                <a:gd name="T28" fmla="*/ 126 w 141"/>
                <a:gd name="T29" fmla="*/ 70 h 117"/>
                <a:gd name="T30" fmla="*/ 15 w 141"/>
                <a:gd name="T31" fmla="*/ 70 h 117"/>
                <a:gd name="T32" fmla="*/ 12 w 141"/>
                <a:gd name="T33" fmla="*/ 73 h 117"/>
                <a:gd name="T34" fmla="*/ 12 w 141"/>
                <a:gd name="T35" fmla="*/ 103 h 117"/>
                <a:gd name="T36" fmla="*/ 15 w 141"/>
                <a:gd name="T37" fmla="*/ 105 h 117"/>
                <a:gd name="T38" fmla="*/ 126 w 141"/>
                <a:gd name="T39" fmla="*/ 105 h 117"/>
                <a:gd name="T40" fmla="*/ 129 w 141"/>
                <a:gd name="T41" fmla="*/ 103 h 117"/>
                <a:gd name="T42" fmla="*/ 129 w 141"/>
                <a:gd name="T43" fmla="*/ 73 h 117"/>
                <a:gd name="T44" fmla="*/ 125 w 141"/>
                <a:gd name="T45" fmla="*/ 59 h 117"/>
                <a:gd name="T46" fmla="*/ 110 w 141"/>
                <a:gd name="T47" fmla="*/ 14 h 117"/>
                <a:gd name="T48" fmla="*/ 106 w 141"/>
                <a:gd name="T49" fmla="*/ 12 h 117"/>
                <a:gd name="T50" fmla="*/ 35 w 141"/>
                <a:gd name="T51" fmla="*/ 12 h 117"/>
                <a:gd name="T52" fmla="*/ 31 w 141"/>
                <a:gd name="T53" fmla="*/ 14 h 117"/>
                <a:gd name="T54" fmla="*/ 17 w 141"/>
                <a:gd name="T55" fmla="*/ 59 h 117"/>
                <a:gd name="T56" fmla="*/ 125 w 141"/>
                <a:gd name="T57" fmla="*/ 59 h 117"/>
                <a:gd name="T58" fmla="*/ 88 w 141"/>
                <a:gd name="T59" fmla="*/ 95 h 117"/>
                <a:gd name="T60" fmla="*/ 81 w 141"/>
                <a:gd name="T61" fmla="*/ 88 h 117"/>
                <a:gd name="T62" fmla="*/ 88 w 141"/>
                <a:gd name="T63" fmla="*/ 81 h 117"/>
                <a:gd name="T64" fmla="*/ 96 w 141"/>
                <a:gd name="T65" fmla="*/ 88 h 117"/>
                <a:gd name="T66" fmla="*/ 88 w 141"/>
                <a:gd name="T67" fmla="*/ 95 h 117"/>
                <a:gd name="T68" fmla="*/ 112 w 141"/>
                <a:gd name="T69" fmla="*/ 95 h 117"/>
                <a:gd name="T70" fmla="*/ 104 w 141"/>
                <a:gd name="T71" fmla="*/ 88 h 117"/>
                <a:gd name="T72" fmla="*/ 112 w 141"/>
                <a:gd name="T73" fmla="*/ 81 h 117"/>
                <a:gd name="T74" fmla="*/ 119 w 141"/>
                <a:gd name="T75" fmla="*/ 88 h 117"/>
                <a:gd name="T76" fmla="*/ 112 w 141"/>
                <a:gd name="T77" fmla="*/ 9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17">
                  <a:moveTo>
                    <a:pt x="141" y="103"/>
                  </a:moveTo>
                  <a:cubicBezTo>
                    <a:pt x="141" y="111"/>
                    <a:pt x="134" y="117"/>
                    <a:pt x="126" y="117"/>
                  </a:cubicBezTo>
                  <a:cubicBezTo>
                    <a:pt x="15" y="117"/>
                    <a:pt x="15" y="117"/>
                    <a:pt x="15" y="117"/>
                  </a:cubicBezTo>
                  <a:cubicBezTo>
                    <a:pt x="7" y="117"/>
                    <a:pt x="0" y="111"/>
                    <a:pt x="0" y="103"/>
                  </a:cubicBezTo>
                  <a:cubicBezTo>
                    <a:pt x="0" y="73"/>
                    <a:pt x="0" y="73"/>
                    <a:pt x="0" y="73"/>
                  </a:cubicBezTo>
                  <a:cubicBezTo>
                    <a:pt x="0" y="71"/>
                    <a:pt x="1" y="69"/>
                    <a:pt x="2" y="66"/>
                  </a:cubicBezTo>
                  <a:cubicBezTo>
                    <a:pt x="20" y="11"/>
                    <a:pt x="20" y="11"/>
                    <a:pt x="20" y="11"/>
                  </a:cubicBezTo>
                  <a:cubicBezTo>
                    <a:pt x="22" y="4"/>
                    <a:pt x="28" y="0"/>
                    <a:pt x="35" y="0"/>
                  </a:cubicBezTo>
                  <a:cubicBezTo>
                    <a:pt x="106" y="0"/>
                    <a:pt x="106" y="0"/>
                    <a:pt x="106" y="0"/>
                  </a:cubicBezTo>
                  <a:cubicBezTo>
                    <a:pt x="113" y="0"/>
                    <a:pt x="119" y="4"/>
                    <a:pt x="121" y="11"/>
                  </a:cubicBezTo>
                  <a:cubicBezTo>
                    <a:pt x="140" y="66"/>
                    <a:pt x="140" y="66"/>
                    <a:pt x="140" y="66"/>
                  </a:cubicBezTo>
                  <a:cubicBezTo>
                    <a:pt x="140" y="69"/>
                    <a:pt x="141" y="71"/>
                    <a:pt x="141" y="73"/>
                  </a:cubicBezTo>
                  <a:lnTo>
                    <a:pt x="141" y="103"/>
                  </a:lnTo>
                  <a:close/>
                  <a:moveTo>
                    <a:pt x="129" y="73"/>
                  </a:moveTo>
                  <a:cubicBezTo>
                    <a:pt x="129" y="72"/>
                    <a:pt x="128" y="70"/>
                    <a:pt x="126" y="70"/>
                  </a:cubicBezTo>
                  <a:cubicBezTo>
                    <a:pt x="15" y="70"/>
                    <a:pt x="15" y="70"/>
                    <a:pt x="15" y="70"/>
                  </a:cubicBezTo>
                  <a:cubicBezTo>
                    <a:pt x="13" y="70"/>
                    <a:pt x="12" y="72"/>
                    <a:pt x="12" y="73"/>
                  </a:cubicBezTo>
                  <a:cubicBezTo>
                    <a:pt x="12" y="103"/>
                    <a:pt x="12" y="103"/>
                    <a:pt x="12" y="103"/>
                  </a:cubicBezTo>
                  <a:cubicBezTo>
                    <a:pt x="12" y="104"/>
                    <a:pt x="13" y="105"/>
                    <a:pt x="15" y="105"/>
                  </a:cubicBezTo>
                  <a:cubicBezTo>
                    <a:pt x="126" y="105"/>
                    <a:pt x="126" y="105"/>
                    <a:pt x="126" y="105"/>
                  </a:cubicBezTo>
                  <a:cubicBezTo>
                    <a:pt x="128" y="105"/>
                    <a:pt x="129" y="104"/>
                    <a:pt x="129" y="103"/>
                  </a:cubicBezTo>
                  <a:lnTo>
                    <a:pt x="129" y="73"/>
                  </a:lnTo>
                  <a:close/>
                  <a:moveTo>
                    <a:pt x="125" y="59"/>
                  </a:moveTo>
                  <a:cubicBezTo>
                    <a:pt x="110" y="14"/>
                    <a:pt x="110" y="14"/>
                    <a:pt x="110" y="14"/>
                  </a:cubicBezTo>
                  <a:cubicBezTo>
                    <a:pt x="110" y="13"/>
                    <a:pt x="108" y="12"/>
                    <a:pt x="106" y="12"/>
                  </a:cubicBezTo>
                  <a:cubicBezTo>
                    <a:pt x="35" y="12"/>
                    <a:pt x="35" y="12"/>
                    <a:pt x="35" y="12"/>
                  </a:cubicBezTo>
                  <a:cubicBezTo>
                    <a:pt x="33" y="12"/>
                    <a:pt x="32" y="13"/>
                    <a:pt x="31" y="14"/>
                  </a:cubicBezTo>
                  <a:cubicBezTo>
                    <a:pt x="17" y="59"/>
                    <a:pt x="17" y="59"/>
                    <a:pt x="17" y="59"/>
                  </a:cubicBezTo>
                  <a:lnTo>
                    <a:pt x="125" y="59"/>
                  </a:lnTo>
                  <a:close/>
                  <a:moveTo>
                    <a:pt x="88" y="95"/>
                  </a:moveTo>
                  <a:cubicBezTo>
                    <a:pt x="84" y="95"/>
                    <a:pt x="81" y="92"/>
                    <a:pt x="81" y="88"/>
                  </a:cubicBezTo>
                  <a:cubicBezTo>
                    <a:pt x="81" y="84"/>
                    <a:pt x="84" y="81"/>
                    <a:pt x="88" y="81"/>
                  </a:cubicBezTo>
                  <a:cubicBezTo>
                    <a:pt x="92" y="81"/>
                    <a:pt x="96" y="84"/>
                    <a:pt x="96" y="88"/>
                  </a:cubicBezTo>
                  <a:cubicBezTo>
                    <a:pt x="96" y="92"/>
                    <a:pt x="92" y="95"/>
                    <a:pt x="88" y="95"/>
                  </a:cubicBezTo>
                  <a:close/>
                  <a:moveTo>
                    <a:pt x="112" y="95"/>
                  </a:moveTo>
                  <a:cubicBezTo>
                    <a:pt x="108" y="95"/>
                    <a:pt x="104" y="92"/>
                    <a:pt x="104" y="88"/>
                  </a:cubicBezTo>
                  <a:cubicBezTo>
                    <a:pt x="104" y="84"/>
                    <a:pt x="108" y="81"/>
                    <a:pt x="112" y="81"/>
                  </a:cubicBezTo>
                  <a:cubicBezTo>
                    <a:pt x="116" y="81"/>
                    <a:pt x="119" y="84"/>
                    <a:pt x="119" y="88"/>
                  </a:cubicBezTo>
                  <a:cubicBezTo>
                    <a:pt x="119" y="92"/>
                    <a:pt x="116" y="95"/>
                    <a:pt x="112" y="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57" name="Group 4"/>
          <p:cNvGrpSpPr/>
          <p:nvPr/>
        </p:nvGrpSpPr>
        <p:grpSpPr>
          <a:xfrm>
            <a:off x="6123743" y="1700808"/>
            <a:ext cx="1050218" cy="895468"/>
            <a:chOff x="4745821" y="1499943"/>
            <a:chExt cx="823252" cy="710758"/>
          </a:xfrm>
        </p:grpSpPr>
        <p:grpSp>
          <p:nvGrpSpPr>
            <p:cNvPr id="58" name="Group 217"/>
            <p:cNvGrpSpPr/>
            <p:nvPr/>
          </p:nvGrpSpPr>
          <p:grpSpPr>
            <a:xfrm>
              <a:off x="4745821" y="1499943"/>
              <a:ext cx="823252" cy="710758"/>
              <a:chOff x="3755667" y="1931353"/>
              <a:chExt cx="680374" cy="587404"/>
            </a:xfrm>
          </p:grpSpPr>
          <p:sp>
            <p:nvSpPr>
              <p:cNvPr id="60"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61"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59" name="Freeform 9"/>
            <p:cNvSpPr>
              <a:spLocks noEditPoints="1"/>
            </p:cNvSpPr>
            <p:nvPr/>
          </p:nvSpPr>
          <p:spPr bwMode="auto">
            <a:xfrm>
              <a:off x="4982104" y="1749116"/>
              <a:ext cx="367123" cy="246476"/>
            </a:xfrm>
            <a:custGeom>
              <a:avLst/>
              <a:gdLst>
                <a:gd name="T0" fmla="*/ 208 w 210"/>
                <a:gd name="T1" fmla="*/ 38 h 141"/>
                <a:gd name="T2" fmla="*/ 106 w 210"/>
                <a:gd name="T3" fmla="*/ 70 h 141"/>
                <a:gd name="T4" fmla="*/ 105 w 210"/>
                <a:gd name="T5" fmla="*/ 71 h 141"/>
                <a:gd name="T6" fmla="*/ 104 w 210"/>
                <a:gd name="T7" fmla="*/ 70 h 141"/>
                <a:gd name="T8" fmla="*/ 44 w 210"/>
                <a:gd name="T9" fmla="*/ 52 h 141"/>
                <a:gd name="T10" fmla="*/ 35 w 210"/>
                <a:gd name="T11" fmla="*/ 78 h 141"/>
                <a:gd name="T12" fmla="*/ 41 w 210"/>
                <a:gd name="T13" fmla="*/ 88 h 141"/>
                <a:gd name="T14" fmla="*/ 35 w 210"/>
                <a:gd name="T15" fmla="*/ 98 h 141"/>
                <a:gd name="T16" fmla="*/ 41 w 210"/>
                <a:gd name="T17" fmla="*/ 138 h 141"/>
                <a:gd name="T18" fmla="*/ 40 w 210"/>
                <a:gd name="T19" fmla="*/ 140 h 141"/>
                <a:gd name="T20" fmla="*/ 38 w 210"/>
                <a:gd name="T21" fmla="*/ 141 h 141"/>
                <a:gd name="T22" fmla="*/ 20 w 210"/>
                <a:gd name="T23" fmla="*/ 141 h 141"/>
                <a:gd name="T24" fmla="*/ 18 w 210"/>
                <a:gd name="T25" fmla="*/ 140 h 141"/>
                <a:gd name="T26" fmla="*/ 17 w 210"/>
                <a:gd name="T27" fmla="*/ 138 h 141"/>
                <a:gd name="T28" fmla="*/ 22 w 210"/>
                <a:gd name="T29" fmla="*/ 98 h 141"/>
                <a:gd name="T30" fmla="*/ 17 w 210"/>
                <a:gd name="T31" fmla="*/ 88 h 141"/>
                <a:gd name="T32" fmla="*/ 23 w 210"/>
                <a:gd name="T33" fmla="*/ 78 h 141"/>
                <a:gd name="T34" fmla="*/ 32 w 210"/>
                <a:gd name="T35" fmla="*/ 48 h 141"/>
                <a:gd name="T36" fmla="*/ 2 w 210"/>
                <a:gd name="T37" fmla="*/ 38 h 141"/>
                <a:gd name="T38" fmla="*/ 0 w 210"/>
                <a:gd name="T39" fmla="*/ 35 h 141"/>
                <a:gd name="T40" fmla="*/ 2 w 210"/>
                <a:gd name="T41" fmla="*/ 33 h 141"/>
                <a:gd name="T42" fmla="*/ 104 w 210"/>
                <a:gd name="T43" fmla="*/ 0 h 141"/>
                <a:gd name="T44" fmla="*/ 105 w 210"/>
                <a:gd name="T45" fmla="*/ 0 h 141"/>
                <a:gd name="T46" fmla="*/ 106 w 210"/>
                <a:gd name="T47" fmla="*/ 0 h 141"/>
                <a:gd name="T48" fmla="*/ 208 w 210"/>
                <a:gd name="T49" fmla="*/ 33 h 141"/>
                <a:gd name="T50" fmla="*/ 210 w 210"/>
                <a:gd name="T51" fmla="*/ 35 h 141"/>
                <a:gd name="T52" fmla="*/ 208 w 210"/>
                <a:gd name="T53" fmla="*/ 38 h 141"/>
                <a:gd name="T54" fmla="*/ 164 w 210"/>
                <a:gd name="T55" fmla="*/ 94 h 141"/>
                <a:gd name="T56" fmla="*/ 105 w 210"/>
                <a:gd name="T57" fmla="*/ 117 h 141"/>
                <a:gd name="T58" fmla="*/ 46 w 210"/>
                <a:gd name="T59" fmla="*/ 94 h 141"/>
                <a:gd name="T60" fmla="*/ 48 w 210"/>
                <a:gd name="T61" fmla="*/ 65 h 141"/>
                <a:gd name="T62" fmla="*/ 101 w 210"/>
                <a:gd name="T63" fmla="*/ 82 h 141"/>
                <a:gd name="T64" fmla="*/ 105 w 210"/>
                <a:gd name="T65" fmla="*/ 82 h 141"/>
                <a:gd name="T66" fmla="*/ 109 w 210"/>
                <a:gd name="T67" fmla="*/ 82 h 141"/>
                <a:gd name="T68" fmla="*/ 162 w 210"/>
                <a:gd name="T69" fmla="*/ 65 h 141"/>
                <a:gd name="T70" fmla="*/ 164 w 210"/>
                <a:gd name="T71" fmla="*/ 9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141">
                  <a:moveTo>
                    <a:pt x="208" y="38"/>
                  </a:moveTo>
                  <a:cubicBezTo>
                    <a:pt x="106" y="70"/>
                    <a:pt x="106" y="70"/>
                    <a:pt x="106" y="70"/>
                  </a:cubicBezTo>
                  <a:cubicBezTo>
                    <a:pt x="106" y="71"/>
                    <a:pt x="105" y="71"/>
                    <a:pt x="105" y="71"/>
                  </a:cubicBezTo>
                  <a:cubicBezTo>
                    <a:pt x="105" y="71"/>
                    <a:pt x="104" y="71"/>
                    <a:pt x="104" y="70"/>
                  </a:cubicBezTo>
                  <a:cubicBezTo>
                    <a:pt x="44" y="52"/>
                    <a:pt x="44" y="52"/>
                    <a:pt x="44" y="52"/>
                  </a:cubicBezTo>
                  <a:cubicBezTo>
                    <a:pt x="39" y="56"/>
                    <a:pt x="36" y="66"/>
                    <a:pt x="35" y="78"/>
                  </a:cubicBezTo>
                  <a:cubicBezTo>
                    <a:pt x="38" y="80"/>
                    <a:pt x="41" y="84"/>
                    <a:pt x="41" y="88"/>
                  </a:cubicBezTo>
                  <a:cubicBezTo>
                    <a:pt x="41" y="92"/>
                    <a:pt x="38" y="96"/>
                    <a:pt x="35" y="98"/>
                  </a:cubicBezTo>
                  <a:cubicBezTo>
                    <a:pt x="41" y="138"/>
                    <a:pt x="41" y="138"/>
                    <a:pt x="41" y="138"/>
                  </a:cubicBezTo>
                  <a:cubicBezTo>
                    <a:pt x="41" y="138"/>
                    <a:pt x="40" y="139"/>
                    <a:pt x="40" y="140"/>
                  </a:cubicBezTo>
                  <a:cubicBezTo>
                    <a:pt x="39" y="141"/>
                    <a:pt x="38" y="141"/>
                    <a:pt x="38" y="141"/>
                  </a:cubicBezTo>
                  <a:cubicBezTo>
                    <a:pt x="20" y="141"/>
                    <a:pt x="20" y="141"/>
                    <a:pt x="20" y="141"/>
                  </a:cubicBezTo>
                  <a:cubicBezTo>
                    <a:pt x="19" y="141"/>
                    <a:pt x="18" y="141"/>
                    <a:pt x="18" y="140"/>
                  </a:cubicBezTo>
                  <a:cubicBezTo>
                    <a:pt x="17" y="139"/>
                    <a:pt x="17" y="138"/>
                    <a:pt x="17" y="138"/>
                  </a:cubicBezTo>
                  <a:cubicBezTo>
                    <a:pt x="22" y="98"/>
                    <a:pt x="22" y="98"/>
                    <a:pt x="22" y="98"/>
                  </a:cubicBezTo>
                  <a:cubicBezTo>
                    <a:pt x="19" y="96"/>
                    <a:pt x="17" y="92"/>
                    <a:pt x="17" y="88"/>
                  </a:cubicBezTo>
                  <a:cubicBezTo>
                    <a:pt x="17" y="84"/>
                    <a:pt x="20" y="80"/>
                    <a:pt x="23" y="78"/>
                  </a:cubicBezTo>
                  <a:cubicBezTo>
                    <a:pt x="24" y="67"/>
                    <a:pt x="26" y="56"/>
                    <a:pt x="32" y="48"/>
                  </a:cubicBezTo>
                  <a:cubicBezTo>
                    <a:pt x="2" y="38"/>
                    <a:pt x="2" y="38"/>
                    <a:pt x="2" y="38"/>
                  </a:cubicBezTo>
                  <a:cubicBezTo>
                    <a:pt x="0" y="38"/>
                    <a:pt x="0" y="37"/>
                    <a:pt x="0" y="35"/>
                  </a:cubicBezTo>
                  <a:cubicBezTo>
                    <a:pt x="0" y="34"/>
                    <a:pt x="0" y="33"/>
                    <a:pt x="2" y="33"/>
                  </a:cubicBezTo>
                  <a:cubicBezTo>
                    <a:pt x="104" y="0"/>
                    <a:pt x="104" y="0"/>
                    <a:pt x="104" y="0"/>
                  </a:cubicBezTo>
                  <a:cubicBezTo>
                    <a:pt x="104" y="0"/>
                    <a:pt x="105" y="0"/>
                    <a:pt x="105" y="0"/>
                  </a:cubicBezTo>
                  <a:cubicBezTo>
                    <a:pt x="105" y="0"/>
                    <a:pt x="106" y="0"/>
                    <a:pt x="106" y="0"/>
                  </a:cubicBezTo>
                  <a:cubicBezTo>
                    <a:pt x="208" y="33"/>
                    <a:pt x="208" y="33"/>
                    <a:pt x="208" y="33"/>
                  </a:cubicBezTo>
                  <a:cubicBezTo>
                    <a:pt x="210" y="33"/>
                    <a:pt x="210" y="34"/>
                    <a:pt x="210" y="35"/>
                  </a:cubicBezTo>
                  <a:cubicBezTo>
                    <a:pt x="210" y="37"/>
                    <a:pt x="210" y="38"/>
                    <a:pt x="208" y="38"/>
                  </a:cubicBezTo>
                  <a:close/>
                  <a:moveTo>
                    <a:pt x="164" y="94"/>
                  </a:moveTo>
                  <a:cubicBezTo>
                    <a:pt x="164" y="107"/>
                    <a:pt x="137" y="117"/>
                    <a:pt x="105" y="117"/>
                  </a:cubicBezTo>
                  <a:cubicBezTo>
                    <a:pt x="73" y="117"/>
                    <a:pt x="46" y="107"/>
                    <a:pt x="46" y="94"/>
                  </a:cubicBezTo>
                  <a:cubicBezTo>
                    <a:pt x="48" y="65"/>
                    <a:pt x="48" y="65"/>
                    <a:pt x="48" y="65"/>
                  </a:cubicBezTo>
                  <a:cubicBezTo>
                    <a:pt x="101" y="82"/>
                    <a:pt x="101" y="82"/>
                    <a:pt x="101" y="82"/>
                  </a:cubicBezTo>
                  <a:cubicBezTo>
                    <a:pt x="102" y="82"/>
                    <a:pt x="104" y="82"/>
                    <a:pt x="105" y="82"/>
                  </a:cubicBezTo>
                  <a:cubicBezTo>
                    <a:pt x="106" y="82"/>
                    <a:pt x="108" y="82"/>
                    <a:pt x="109" y="82"/>
                  </a:cubicBezTo>
                  <a:cubicBezTo>
                    <a:pt x="162" y="65"/>
                    <a:pt x="162" y="65"/>
                    <a:pt x="162" y="65"/>
                  </a:cubicBezTo>
                  <a:lnTo>
                    <a:pt x="164" y="94"/>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62" name="Group 14"/>
          <p:cNvGrpSpPr/>
          <p:nvPr/>
        </p:nvGrpSpPr>
        <p:grpSpPr>
          <a:xfrm>
            <a:off x="5041891" y="4471569"/>
            <a:ext cx="1050218" cy="895468"/>
            <a:chOff x="3897771" y="3699175"/>
            <a:chExt cx="823252" cy="710758"/>
          </a:xfrm>
        </p:grpSpPr>
        <p:sp>
          <p:nvSpPr>
            <p:cNvPr id="68" name="Freeform 46"/>
            <p:cNvSpPr>
              <a:spLocks/>
            </p:cNvSpPr>
            <p:nvPr/>
          </p:nvSpPr>
          <p:spPr bwMode="auto">
            <a:xfrm>
              <a:off x="3897771" y="3699175"/>
              <a:ext cx="823252" cy="710758"/>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67" name="Freeform 10"/>
            <p:cNvSpPr>
              <a:spLocks noEditPoints="1"/>
            </p:cNvSpPr>
            <p:nvPr/>
          </p:nvSpPr>
          <p:spPr bwMode="auto">
            <a:xfrm>
              <a:off x="4160844" y="3911642"/>
              <a:ext cx="309068" cy="285823"/>
            </a:xfrm>
            <a:custGeom>
              <a:avLst/>
              <a:gdLst>
                <a:gd name="T0" fmla="*/ 152 w 152"/>
                <a:gd name="T1" fmla="*/ 114 h 140"/>
                <a:gd name="T2" fmla="*/ 149 w 152"/>
                <a:gd name="T3" fmla="*/ 117 h 140"/>
                <a:gd name="T4" fmla="*/ 129 w 152"/>
                <a:gd name="T5" fmla="*/ 117 h 140"/>
                <a:gd name="T6" fmla="*/ 129 w 152"/>
                <a:gd name="T7" fmla="*/ 131 h 140"/>
                <a:gd name="T8" fmla="*/ 120 w 152"/>
                <a:gd name="T9" fmla="*/ 140 h 140"/>
                <a:gd name="T10" fmla="*/ 32 w 152"/>
                <a:gd name="T11" fmla="*/ 140 h 140"/>
                <a:gd name="T12" fmla="*/ 23 w 152"/>
                <a:gd name="T13" fmla="*/ 131 h 140"/>
                <a:gd name="T14" fmla="*/ 23 w 152"/>
                <a:gd name="T15" fmla="*/ 117 h 140"/>
                <a:gd name="T16" fmla="*/ 3 w 152"/>
                <a:gd name="T17" fmla="*/ 117 h 140"/>
                <a:gd name="T18" fmla="*/ 0 w 152"/>
                <a:gd name="T19" fmla="*/ 114 h 140"/>
                <a:gd name="T20" fmla="*/ 0 w 152"/>
                <a:gd name="T21" fmla="*/ 76 h 140"/>
                <a:gd name="T22" fmla="*/ 17 w 152"/>
                <a:gd name="T23" fmla="*/ 58 h 140"/>
                <a:gd name="T24" fmla="*/ 23 w 152"/>
                <a:gd name="T25" fmla="*/ 58 h 140"/>
                <a:gd name="T26" fmla="*/ 23 w 152"/>
                <a:gd name="T27" fmla="*/ 8 h 140"/>
                <a:gd name="T28" fmla="*/ 32 w 152"/>
                <a:gd name="T29" fmla="*/ 0 h 140"/>
                <a:gd name="T30" fmla="*/ 94 w 152"/>
                <a:gd name="T31" fmla="*/ 0 h 140"/>
                <a:gd name="T32" fmla="*/ 109 w 152"/>
                <a:gd name="T33" fmla="*/ 6 h 140"/>
                <a:gd name="T34" fmla="*/ 123 w 152"/>
                <a:gd name="T35" fmla="*/ 20 h 140"/>
                <a:gd name="T36" fmla="*/ 129 w 152"/>
                <a:gd name="T37" fmla="*/ 35 h 140"/>
                <a:gd name="T38" fmla="*/ 129 w 152"/>
                <a:gd name="T39" fmla="*/ 58 h 140"/>
                <a:gd name="T40" fmla="*/ 135 w 152"/>
                <a:gd name="T41" fmla="*/ 58 h 140"/>
                <a:gd name="T42" fmla="*/ 152 w 152"/>
                <a:gd name="T43" fmla="*/ 76 h 140"/>
                <a:gd name="T44" fmla="*/ 152 w 152"/>
                <a:gd name="T45" fmla="*/ 114 h 140"/>
                <a:gd name="T46" fmla="*/ 117 w 152"/>
                <a:gd name="T47" fmla="*/ 70 h 140"/>
                <a:gd name="T48" fmla="*/ 117 w 152"/>
                <a:gd name="T49" fmla="*/ 35 h 140"/>
                <a:gd name="T50" fmla="*/ 102 w 152"/>
                <a:gd name="T51" fmla="*/ 35 h 140"/>
                <a:gd name="T52" fmla="*/ 94 w 152"/>
                <a:gd name="T53" fmla="*/ 26 h 140"/>
                <a:gd name="T54" fmla="*/ 94 w 152"/>
                <a:gd name="T55" fmla="*/ 11 h 140"/>
                <a:gd name="T56" fmla="*/ 35 w 152"/>
                <a:gd name="T57" fmla="*/ 11 h 140"/>
                <a:gd name="T58" fmla="*/ 35 w 152"/>
                <a:gd name="T59" fmla="*/ 70 h 140"/>
                <a:gd name="T60" fmla="*/ 117 w 152"/>
                <a:gd name="T61" fmla="*/ 70 h 140"/>
                <a:gd name="T62" fmla="*/ 117 w 152"/>
                <a:gd name="T63" fmla="*/ 129 h 140"/>
                <a:gd name="T64" fmla="*/ 117 w 152"/>
                <a:gd name="T65" fmla="*/ 105 h 140"/>
                <a:gd name="T66" fmla="*/ 35 w 152"/>
                <a:gd name="T67" fmla="*/ 105 h 140"/>
                <a:gd name="T68" fmla="*/ 35 w 152"/>
                <a:gd name="T69" fmla="*/ 129 h 140"/>
                <a:gd name="T70" fmla="*/ 117 w 152"/>
                <a:gd name="T71" fmla="*/ 129 h 140"/>
                <a:gd name="T72" fmla="*/ 135 w 152"/>
                <a:gd name="T73" fmla="*/ 70 h 140"/>
                <a:gd name="T74" fmla="*/ 129 w 152"/>
                <a:gd name="T75" fmla="*/ 76 h 140"/>
                <a:gd name="T76" fmla="*/ 135 w 152"/>
                <a:gd name="T77" fmla="*/ 82 h 140"/>
                <a:gd name="T78" fmla="*/ 140 w 152"/>
                <a:gd name="T79" fmla="*/ 76 h 140"/>
                <a:gd name="T80" fmla="*/ 135 w 152"/>
                <a:gd name="T8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 h="140">
                  <a:moveTo>
                    <a:pt x="152" y="114"/>
                  </a:moveTo>
                  <a:cubicBezTo>
                    <a:pt x="152" y="115"/>
                    <a:pt x="151" y="117"/>
                    <a:pt x="149" y="117"/>
                  </a:cubicBezTo>
                  <a:cubicBezTo>
                    <a:pt x="129" y="117"/>
                    <a:pt x="129" y="117"/>
                    <a:pt x="129" y="117"/>
                  </a:cubicBezTo>
                  <a:cubicBezTo>
                    <a:pt x="129" y="131"/>
                    <a:pt x="129" y="131"/>
                    <a:pt x="129" y="131"/>
                  </a:cubicBezTo>
                  <a:cubicBezTo>
                    <a:pt x="129" y="136"/>
                    <a:pt x="125" y="140"/>
                    <a:pt x="120" y="140"/>
                  </a:cubicBezTo>
                  <a:cubicBezTo>
                    <a:pt x="32" y="140"/>
                    <a:pt x="32" y="140"/>
                    <a:pt x="32" y="140"/>
                  </a:cubicBezTo>
                  <a:cubicBezTo>
                    <a:pt x="27" y="140"/>
                    <a:pt x="23" y="136"/>
                    <a:pt x="23" y="131"/>
                  </a:cubicBezTo>
                  <a:cubicBezTo>
                    <a:pt x="23" y="117"/>
                    <a:pt x="23" y="117"/>
                    <a:pt x="23" y="117"/>
                  </a:cubicBezTo>
                  <a:cubicBezTo>
                    <a:pt x="3" y="117"/>
                    <a:pt x="3" y="117"/>
                    <a:pt x="3" y="117"/>
                  </a:cubicBezTo>
                  <a:cubicBezTo>
                    <a:pt x="1" y="117"/>
                    <a:pt x="0" y="115"/>
                    <a:pt x="0" y="114"/>
                  </a:cubicBezTo>
                  <a:cubicBezTo>
                    <a:pt x="0" y="76"/>
                    <a:pt x="0" y="76"/>
                    <a:pt x="0" y="76"/>
                  </a:cubicBezTo>
                  <a:cubicBezTo>
                    <a:pt x="0" y="66"/>
                    <a:pt x="8" y="58"/>
                    <a:pt x="17" y="58"/>
                  </a:cubicBezTo>
                  <a:cubicBezTo>
                    <a:pt x="23" y="58"/>
                    <a:pt x="23" y="58"/>
                    <a:pt x="23" y="58"/>
                  </a:cubicBezTo>
                  <a:cubicBezTo>
                    <a:pt x="23" y="8"/>
                    <a:pt x="23" y="8"/>
                    <a:pt x="23" y="8"/>
                  </a:cubicBezTo>
                  <a:cubicBezTo>
                    <a:pt x="23" y="4"/>
                    <a:pt x="27" y="0"/>
                    <a:pt x="32" y="0"/>
                  </a:cubicBezTo>
                  <a:cubicBezTo>
                    <a:pt x="94" y="0"/>
                    <a:pt x="94" y="0"/>
                    <a:pt x="94" y="0"/>
                  </a:cubicBezTo>
                  <a:cubicBezTo>
                    <a:pt x="98" y="0"/>
                    <a:pt x="105" y="2"/>
                    <a:pt x="109" y="6"/>
                  </a:cubicBezTo>
                  <a:cubicBezTo>
                    <a:pt x="123" y="20"/>
                    <a:pt x="123" y="20"/>
                    <a:pt x="123" y="20"/>
                  </a:cubicBezTo>
                  <a:cubicBezTo>
                    <a:pt x="126" y="23"/>
                    <a:pt x="129" y="30"/>
                    <a:pt x="129" y="35"/>
                  </a:cubicBezTo>
                  <a:cubicBezTo>
                    <a:pt x="129" y="58"/>
                    <a:pt x="129" y="58"/>
                    <a:pt x="129" y="58"/>
                  </a:cubicBezTo>
                  <a:cubicBezTo>
                    <a:pt x="135" y="58"/>
                    <a:pt x="135" y="58"/>
                    <a:pt x="135" y="58"/>
                  </a:cubicBezTo>
                  <a:cubicBezTo>
                    <a:pt x="144" y="58"/>
                    <a:pt x="152" y="66"/>
                    <a:pt x="152" y="76"/>
                  </a:cubicBezTo>
                  <a:lnTo>
                    <a:pt x="152" y="114"/>
                  </a:lnTo>
                  <a:close/>
                  <a:moveTo>
                    <a:pt x="117" y="70"/>
                  </a:moveTo>
                  <a:cubicBezTo>
                    <a:pt x="117" y="35"/>
                    <a:pt x="117" y="35"/>
                    <a:pt x="117" y="35"/>
                  </a:cubicBezTo>
                  <a:cubicBezTo>
                    <a:pt x="102" y="35"/>
                    <a:pt x="102" y="35"/>
                    <a:pt x="102" y="35"/>
                  </a:cubicBezTo>
                  <a:cubicBezTo>
                    <a:pt x="98" y="35"/>
                    <a:pt x="94" y="31"/>
                    <a:pt x="94" y="26"/>
                  </a:cubicBezTo>
                  <a:cubicBezTo>
                    <a:pt x="94" y="11"/>
                    <a:pt x="94" y="11"/>
                    <a:pt x="94" y="11"/>
                  </a:cubicBezTo>
                  <a:cubicBezTo>
                    <a:pt x="35" y="11"/>
                    <a:pt x="35" y="11"/>
                    <a:pt x="35" y="11"/>
                  </a:cubicBezTo>
                  <a:cubicBezTo>
                    <a:pt x="35" y="70"/>
                    <a:pt x="35" y="70"/>
                    <a:pt x="35" y="70"/>
                  </a:cubicBezTo>
                  <a:lnTo>
                    <a:pt x="117" y="70"/>
                  </a:lnTo>
                  <a:close/>
                  <a:moveTo>
                    <a:pt x="117" y="129"/>
                  </a:moveTo>
                  <a:cubicBezTo>
                    <a:pt x="117" y="105"/>
                    <a:pt x="117" y="105"/>
                    <a:pt x="117" y="105"/>
                  </a:cubicBezTo>
                  <a:cubicBezTo>
                    <a:pt x="35" y="105"/>
                    <a:pt x="35" y="105"/>
                    <a:pt x="35" y="105"/>
                  </a:cubicBezTo>
                  <a:cubicBezTo>
                    <a:pt x="35" y="129"/>
                    <a:pt x="35" y="129"/>
                    <a:pt x="35" y="129"/>
                  </a:cubicBezTo>
                  <a:lnTo>
                    <a:pt x="117" y="129"/>
                  </a:lnTo>
                  <a:close/>
                  <a:moveTo>
                    <a:pt x="135" y="70"/>
                  </a:moveTo>
                  <a:cubicBezTo>
                    <a:pt x="131" y="70"/>
                    <a:pt x="129" y="73"/>
                    <a:pt x="129" y="76"/>
                  </a:cubicBezTo>
                  <a:cubicBezTo>
                    <a:pt x="129" y="79"/>
                    <a:pt x="131" y="82"/>
                    <a:pt x="135" y="82"/>
                  </a:cubicBezTo>
                  <a:cubicBezTo>
                    <a:pt x="138" y="82"/>
                    <a:pt x="140" y="79"/>
                    <a:pt x="140" y="76"/>
                  </a:cubicBezTo>
                  <a:cubicBezTo>
                    <a:pt x="140" y="73"/>
                    <a:pt x="138" y="70"/>
                    <a:pt x="135"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grpSp>
        <p:nvGrpSpPr>
          <p:cNvPr id="74" name="Group 3"/>
          <p:cNvGrpSpPr/>
          <p:nvPr/>
        </p:nvGrpSpPr>
        <p:grpSpPr>
          <a:xfrm>
            <a:off x="4769475" y="2166626"/>
            <a:ext cx="1050218" cy="895468"/>
            <a:chOff x="3684228" y="1869676"/>
            <a:chExt cx="823252" cy="710758"/>
          </a:xfrm>
        </p:grpSpPr>
        <p:grpSp>
          <p:nvGrpSpPr>
            <p:cNvPr id="75" name="Group 1"/>
            <p:cNvGrpSpPr/>
            <p:nvPr/>
          </p:nvGrpSpPr>
          <p:grpSpPr>
            <a:xfrm>
              <a:off x="3684228" y="1869676"/>
              <a:ext cx="823252" cy="710758"/>
              <a:chOff x="3755667" y="1931353"/>
              <a:chExt cx="680374" cy="587404"/>
            </a:xfrm>
            <a:solidFill>
              <a:srgbClr val="FFFFFF"/>
            </a:solidFill>
          </p:grpSpPr>
          <p:sp>
            <p:nvSpPr>
              <p:cNvPr id="77" name="Freeform 46"/>
              <p:cNvSpPr>
                <a:spLocks/>
              </p:cNvSpPr>
              <p:nvPr/>
            </p:nvSpPr>
            <p:spPr bwMode="auto">
              <a:xfrm>
                <a:off x="3755667" y="1931353"/>
                <a:ext cx="680374" cy="587404"/>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78" name="Freeform 46"/>
              <p:cNvSpPr>
                <a:spLocks/>
              </p:cNvSpPr>
              <p:nvPr/>
            </p:nvSpPr>
            <p:spPr bwMode="auto">
              <a:xfrm>
                <a:off x="3840267" y="2004393"/>
                <a:ext cx="511175" cy="441325"/>
              </a:xfrm>
              <a:custGeom>
                <a:avLst/>
                <a:gdLst>
                  <a:gd name="T0" fmla="*/ 161 w 643"/>
                  <a:gd name="T1" fmla="*/ 0 h 555"/>
                  <a:gd name="T2" fmla="*/ 482 w 643"/>
                  <a:gd name="T3" fmla="*/ 0 h 555"/>
                  <a:gd name="T4" fmla="*/ 643 w 643"/>
                  <a:gd name="T5" fmla="*/ 277 h 555"/>
                  <a:gd name="T6" fmla="*/ 482 w 643"/>
                  <a:gd name="T7" fmla="*/ 555 h 555"/>
                  <a:gd name="T8" fmla="*/ 161 w 643"/>
                  <a:gd name="T9" fmla="*/ 555 h 555"/>
                  <a:gd name="T10" fmla="*/ 0 w 643"/>
                  <a:gd name="T11" fmla="*/ 277 h 555"/>
                  <a:gd name="T12" fmla="*/ 161 w 643"/>
                  <a:gd name="T13" fmla="*/ 0 h 555"/>
                </a:gdLst>
                <a:ahLst/>
                <a:cxnLst>
                  <a:cxn ang="0">
                    <a:pos x="T0" y="T1"/>
                  </a:cxn>
                  <a:cxn ang="0">
                    <a:pos x="T2" y="T3"/>
                  </a:cxn>
                  <a:cxn ang="0">
                    <a:pos x="T4" y="T5"/>
                  </a:cxn>
                  <a:cxn ang="0">
                    <a:pos x="T6" y="T7"/>
                  </a:cxn>
                  <a:cxn ang="0">
                    <a:pos x="T8" y="T9"/>
                  </a:cxn>
                  <a:cxn ang="0">
                    <a:pos x="T10" y="T11"/>
                  </a:cxn>
                  <a:cxn ang="0">
                    <a:pos x="T12" y="T13"/>
                  </a:cxn>
                </a:cxnLst>
                <a:rect l="0" t="0" r="r" b="b"/>
                <a:pathLst>
                  <a:path w="643" h="555">
                    <a:moveTo>
                      <a:pt x="161" y="0"/>
                    </a:moveTo>
                    <a:lnTo>
                      <a:pt x="482" y="0"/>
                    </a:lnTo>
                    <a:lnTo>
                      <a:pt x="643" y="277"/>
                    </a:lnTo>
                    <a:lnTo>
                      <a:pt x="482" y="555"/>
                    </a:lnTo>
                    <a:lnTo>
                      <a:pt x="161" y="555"/>
                    </a:lnTo>
                    <a:lnTo>
                      <a:pt x="0" y="277"/>
                    </a:lnTo>
                    <a:lnTo>
                      <a:pt x="161" y="0"/>
                    </a:lnTo>
                    <a:close/>
                  </a:path>
                </a:pathLst>
              </a:custGeom>
              <a:solidFill>
                <a:srgbClr val="00B0F0"/>
              </a:solidFill>
              <a:ln w="0">
                <a:solidFill>
                  <a:srgbClr val="00B0F0"/>
                </a:solidFill>
                <a:prstDash val="solid"/>
                <a:round/>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76" name="Freeform 11"/>
            <p:cNvSpPr>
              <a:spLocks noEditPoints="1"/>
            </p:cNvSpPr>
            <p:nvPr/>
          </p:nvSpPr>
          <p:spPr bwMode="auto">
            <a:xfrm>
              <a:off x="3950778" y="2059444"/>
              <a:ext cx="290153" cy="341524"/>
            </a:xfrm>
            <a:custGeom>
              <a:avLst/>
              <a:gdLst>
                <a:gd name="T0" fmla="*/ 118 w 129"/>
                <a:gd name="T1" fmla="*/ 87 h 152"/>
                <a:gd name="T2" fmla="*/ 107 w 129"/>
                <a:gd name="T3" fmla="*/ 99 h 152"/>
                <a:gd name="T4" fmla="*/ 51 w 129"/>
                <a:gd name="T5" fmla="*/ 107 h 152"/>
                <a:gd name="T6" fmla="*/ 15 w 129"/>
                <a:gd name="T7" fmla="*/ 94 h 152"/>
                <a:gd name="T8" fmla="*/ 9 w 129"/>
                <a:gd name="T9" fmla="*/ 79 h 152"/>
                <a:gd name="T10" fmla="*/ 0 w 129"/>
                <a:gd name="T11" fmla="*/ 22 h 152"/>
                <a:gd name="T12" fmla="*/ 17 w 129"/>
                <a:gd name="T13" fmla="*/ 8 h 152"/>
                <a:gd name="T14" fmla="*/ 46 w 129"/>
                <a:gd name="T15" fmla="*/ 2 h 152"/>
                <a:gd name="T16" fmla="*/ 107 w 129"/>
                <a:gd name="T17" fmla="*/ 6 h 152"/>
                <a:gd name="T18" fmla="*/ 127 w 129"/>
                <a:gd name="T19" fmla="*/ 18 h 152"/>
                <a:gd name="T20" fmla="*/ 128 w 129"/>
                <a:gd name="T21" fmla="*/ 27 h 152"/>
                <a:gd name="T22" fmla="*/ 118 w 129"/>
                <a:gd name="T23" fmla="*/ 87 h 152"/>
                <a:gd name="T24" fmla="*/ 101 w 129"/>
                <a:gd name="T25" fmla="*/ 141 h 152"/>
                <a:gd name="T26" fmla="*/ 47 w 129"/>
                <a:gd name="T27" fmla="*/ 148 h 152"/>
                <a:gd name="T28" fmla="*/ 21 w 129"/>
                <a:gd name="T29" fmla="*/ 135 h 152"/>
                <a:gd name="T30" fmla="*/ 16 w 129"/>
                <a:gd name="T31" fmla="*/ 108 h 152"/>
                <a:gd name="T32" fmla="*/ 16 w 129"/>
                <a:gd name="T33" fmla="*/ 106 h 152"/>
                <a:gd name="T34" fmla="*/ 18 w 129"/>
                <a:gd name="T35" fmla="*/ 106 h 152"/>
                <a:gd name="T36" fmla="*/ 111 w 129"/>
                <a:gd name="T37" fmla="*/ 106 h 152"/>
                <a:gd name="T38" fmla="*/ 112 w 129"/>
                <a:gd name="T39" fmla="*/ 115 h 152"/>
                <a:gd name="T40" fmla="*/ 101 w 129"/>
                <a:gd name="T41" fmla="*/ 141 h 152"/>
                <a:gd name="T42" fmla="*/ 89 w 129"/>
                <a:gd name="T43" fmla="*/ 13 h 152"/>
                <a:gd name="T44" fmla="*/ 38 w 129"/>
                <a:gd name="T45" fmla="*/ 13 h 152"/>
                <a:gd name="T46" fmla="*/ 22 w 129"/>
                <a:gd name="T47" fmla="*/ 20 h 152"/>
                <a:gd name="T48" fmla="*/ 44 w 129"/>
                <a:gd name="T49" fmla="*/ 28 h 152"/>
                <a:gd name="T50" fmla="*/ 85 w 129"/>
                <a:gd name="T51" fmla="*/ 28 h 152"/>
                <a:gd name="T52" fmla="*/ 106 w 129"/>
                <a:gd name="T53" fmla="*/ 20 h 152"/>
                <a:gd name="T54" fmla="*/ 89 w 129"/>
                <a:gd name="T55" fmla="*/ 13 h 152"/>
                <a:gd name="T56" fmla="*/ 56 w 129"/>
                <a:gd name="T57" fmla="*/ 54 h 152"/>
                <a:gd name="T58" fmla="*/ 44 w 129"/>
                <a:gd name="T59" fmla="*/ 74 h 152"/>
                <a:gd name="T60" fmla="*/ 66 w 129"/>
                <a:gd name="T61" fmla="*/ 93 h 152"/>
                <a:gd name="T62" fmla="*/ 84 w 129"/>
                <a:gd name="T63" fmla="*/ 70 h 152"/>
                <a:gd name="T64" fmla="*/ 56 w 129"/>
                <a:gd name="T65" fmla="*/ 54 h 152"/>
                <a:gd name="T66" fmla="*/ 59 w 129"/>
                <a:gd name="T67" fmla="*/ 82 h 152"/>
                <a:gd name="T68" fmla="*/ 59 w 129"/>
                <a:gd name="T69" fmla="*/ 64 h 152"/>
                <a:gd name="T70" fmla="*/ 74 w 129"/>
                <a:gd name="T71" fmla="*/ 72 h 152"/>
                <a:gd name="T72" fmla="*/ 59 w 129"/>
                <a:gd name="T73" fmla="*/ 8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52">
                  <a:moveTo>
                    <a:pt x="118" y="87"/>
                  </a:moveTo>
                  <a:cubicBezTo>
                    <a:pt x="117" y="93"/>
                    <a:pt x="111" y="96"/>
                    <a:pt x="107" y="99"/>
                  </a:cubicBezTo>
                  <a:cubicBezTo>
                    <a:pt x="89" y="107"/>
                    <a:pt x="69" y="109"/>
                    <a:pt x="51" y="107"/>
                  </a:cubicBezTo>
                  <a:cubicBezTo>
                    <a:pt x="38" y="106"/>
                    <a:pt x="25" y="102"/>
                    <a:pt x="15" y="94"/>
                  </a:cubicBezTo>
                  <a:cubicBezTo>
                    <a:pt x="10" y="90"/>
                    <a:pt x="10" y="84"/>
                    <a:pt x="9" y="79"/>
                  </a:cubicBezTo>
                  <a:cubicBezTo>
                    <a:pt x="6" y="60"/>
                    <a:pt x="2" y="41"/>
                    <a:pt x="0" y="22"/>
                  </a:cubicBezTo>
                  <a:cubicBezTo>
                    <a:pt x="1" y="14"/>
                    <a:pt x="10" y="10"/>
                    <a:pt x="17" y="8"/>
                  </a:cubicBezTo>
                  <a:cubicBezTo>
                    <a:pt x="26" y="4"/>
                    <a:pt x="36" y="3"/>
                    <a:pt x="46" y="2"/>
                  </a:cubicBezTo>
                  <a:cubicBezTo>
                    <a:pt x="66" y="0"/>
                    <a:pt x="87" y="1"/>
                    <a:pt x="107" y="6"/>
                  </a:cubicBezTo>
                  <a:cubicBezTo>
                    <a:pt x="115" y="9"/>
                    <a:pt x="122" y="12"/>
                    <a:pt x="127" y="18"/>
                  </a:cubicBezTo>
                  <a:cubicBezTo>
                    <a:pt x="129" y="20"/>
                    <a:pt x="129" y="24"/>
                    <a:pt x="128" y="27"/>
                  </a:cubicBezTo>
                  <a:cubicBezTo>
                    <a:pt x="125" y="47"/>
                    <a:pt x="121" y="67"/>
                    <a:pt x="118" y="87"/>
                  </a:cubicBezTo>
                  <a:close/>
                  <a:moveTo>
                    <a:pt x="101" y="141"/>
                  </a:moveTo>
                  <a:cubicBezTo>
                    <a:pt x="85" y="151"/>
                    <a:pt x="65" y="152"/>
                    <a:pt x="47" y="148"/>
                  </a:cubicBezTo>
                  <a:cubicBezTo>
                    <a:pt x="37" y="147"/>
                    <a:pt x="26" y="144"/>
                    <a:pt x="21" y="135"/>
                  </a:cubicBezTo>
                  <a:cubicBezTo>
                    <a:pt x="18" y="126"/>
                    <a:pt x="17" y="117"/>
                    <a:pt x="16" y="108"/>
                  </a:cubicBezTo>
                  <a:cubicBezTo>
                    <a:pt x="16" y="106"/>
                    <a:pt x="16" y="106"/>
                    <a:pt x="16" y="106"/>
                  </a:cubicBezTo>
                  <a:cubicBezTo>
                    <a:pt x="18" y="106"/>
                    <a:pt x="18" y="106"/>
                    <a:pt x="18" y="106"/>
                  </a:cubicBezTo>
                  <a:cubicBezTo>
                    <a:pt x="45" y="124"/>
                    <a:pt x="83" y="124"/>
                    <a:pt x="111" y="106"/>
                  </a:cubicBezTo>
                  <a:cubicBezTo>
                    <a:pt x="115" y="107"/>
                    <a:pt x="112" y="112"/>
                    <a:pt x="112" y="115"/>
                  </a:cubicBezTo>
                  <a:cubicBezTo>
                    <a:pt x="109" y="124"/>
                    <a:pt x="110" y="136"/>
                    <a:pt x="101" y="141"/>
                  </a:cubicBezTo>
                  <a:close/>
                  <a:moveTo>
                    <a:pt x="89" y="13"/>
                  </a:moveTo>
                  <a:cubicBezTo>
                    <a:pt x="72" y="11"/>
                    <a:pt x="55" y="10"/>
                    <a:pt x="38" y="13"/>
                  </a:cubicBezTo>
                  <a:cubicBezTo>
                    <a:pt x="32" y="14"/>
                    <a:pt x="26" y="15"/>
                    <a:pt x="22" y="20"/>
                  </a:cubicBezTo>
                  <a:cubicBezTo>
                    <a:pt x="28" y="26"/>
                    <a:pt x="36" y="27"/>
                    <a:pt x="44" y="28"/>
                  </a:cubicBezTo>
                  <a:cubicBezTo>
                    <a:pt x="57" y="29"/>
                    <a:pt x="71" y="30"/>
                    <a:pt x="85" y="28"/>
                  </a:cubicBezTo>
                  <a:cubicBezTo>
                    <a:pt x="92" y="27"/>
                    <a:pt x="101" y="26"/>
                    <a:pt x="106" y="20"/>
                  </a:cubicBezTo>
                  <a:cubicBezTo>
                    <a:pt x="102" y="15"/>
                    <a:pt x="95" y="14"/>
                    <a:pt x="89" y="13"/>
                  </a:cubicBezTo>
                  <a:close/>
                  <a:moveTo>
                    <a:pt x="56" y="54"/>
                  </a:moveTo>
                  <a:cubicBezTo>
                    <a:pt x="48" y="57"/>
                    <a:pt x="43" y="65"/>
                    <a:pt x="44" y="74"/>
                  </a:cubicBezTo>
                  <a:cubicBezTo>
                    <a:pt x="44" y="85"/>
                    <a:pt x="55" y="94"/>
                    <a:pt x="66" y="93"/>
                  </a:cubicBezTo>
                  <a:cubicBezTo>
                    <a:pt x="77" y="92"/>
                    <a:pt x="86" y="81"/>
                    <a:pt x="84" y="70"/>
                  </a:cubicBezTo>
                  <a:cubicBezTo>
                    <a:pt x="83" y="57"/>
                    <a:pt x="68" y="48"/>
                    <a:pt x="56" y="54"/>
                  </a:cubicBezTo>
                  <a:close/>
                  <a:moveTo>
                    <a:pt x="59" y="82"/>
                  </a:moveTo>
                  <a:cubicBezTo>
                    <a:pt x="52" y="79"/>
                    <a:pt x="52" y="67"/>
                    <a:pt x="59" y="64"/>
                  </a:cubicBezTo>
                  <a:cubicBezTo>
                    <a:pt x="65" y="60"/>
                    <a:pt x="74" y="65"/>
                    <a:pt x="74" y="72"/>
                  </a:cubicBezTo>
                  <a:cubicBezTo>
                    <a:pt x="75" y="80"/>
                    <a:pt x="66" y="86"/>
                    <a:pt x="59" y="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sp>
        <p:nvSpPr>
          <p:cNvPr id="84" name="矩形 83"/>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6221109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downLeft)">
                                      <p:cBhvr>
                                        <p:cTn id="7" dur="500"/>
                                        <p:tgtEl>
                                          <p:spTgt spid="7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par>
                                <p:cTn id="12" presetID="53" presetClass="entr" presetSubtype="16"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18" presetClass="entr" presetSubtype="12"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strips(downLeft)">
                                      <p:cBhvr>
                                        <p:cTn id="24" dur="500"/>
                                        <p:tgtEl>
                                          <p:spTgt spid="42"/>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500"/>
                                        <p:tgtEl>
                                          <p:spTgt spid="17"/>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childTnLst>
                          </p:cTn>
                        </p:par>
                        <p:par>
                          <p:cTn id="38" fill="hold">
                            <p:stCondLst>
                              <p:cond delay="3000"/>
                            </p:stCondLst>
                            <p:childTnLst>
                              <p:par>
                                <p:cTn id="39" presetID="18" presetClass="entr" presetSubtype="12" fill="hold"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strips(downLeft)">
                                      <p:cBhvr>
                                        <p:cTn id="41" dur="500"/>
                                        <p:tgtEl>
                                          <p:spTgt spid="62"/>
                                        </p:tgtEl>
                                      </p:cBhvr>
                                    </p:animEffect>
                                  </p:childTnLst>
                                </p:cTn>
                              </p:par>
                            </p:childTnLst>
                          </p:cTn>
                        </p:par>
                        <p:par>
                          <p:cTn id="42" fill="hold">
                            <p:stCondLst>
                              <p:cond delay="3500"/>
                            </p:stCondLst>
                            <p:childTnLst>
                              <p:par>
                                <p:cTn id="43" presetID="22" presetClass="entr" presetSubtype="2"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right)">
                                      <p:cBhvr>
                                        <p:cTn id="45" dur="500"/>
                                        <p:tgtEl>
                                          <p:spTgt spid="19"/>
                                        </p:tgtEl>
                                      </p:cBhvr>
                                    </p:animEffect>
                                  </p:childTnLst>
                                </p:cTn>
                              </p:par>
                              <p:par>
                                <p:cTn id="46" presetID="53" presetClass="entr" presetSubtype="16"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par>
                          <p:cTn id="55" fill="hold">
                            <p:stCondLst>
                              <p:cond delay="4500"/>
                            </p:stCondLst>
                            <p:childTnLst>
                              <p:par>
                                <p:cTn id="56" presetID="18" presetClass="entr" presetSubtype="12"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strips(downLeft)">
                                      <p:cBhvr>
                                        <p:cTn id="58" dur="500"/>
                                        <p:tgtEl>
                                          <p:spTgt spid="57"/>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53" presetClass="entr" presetSubtype="16"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500"/>
                            </p:stCondLst>
                            <p:childTnLst>
                              <p:par>
                                <p:cTn id="69" presetID="22" presetClass="entr" presetSubtype="2"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right)">
                                      <p:cBhvr>
                                        <p:cTn id="71" dur="500"/>
                                        <p:tgtEl>
                                          <p:spTgt spid="30"/>
                                        </p:tgtEl>
                                      </p:cBhvr>
                                    </p:animEffect>
                                  </p:childTnLst>
                                </p:cTn>
                              </p:par>
                            </p:childTnLst>
                          </p:cTn>
                        </p:par>
                        <p:par>
                          <p:cTn id="72" fill="hold">
                            <p:stCondLst>
                              <p:cond delay="6000"/>
                            </p:stCondLst>
                            <p:childTnLst>
                              <p:par>
                                <p:cTn id="73" presetID="18" presetClass="entr" presetSubtype="12" fill="hold"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strips(downLeft)">
                                      <p:cBhvr>
                                        <p:cTn id="75" dur="500"/>
                                        <p:tgtEl>
                                          <p:spTgt spid="52"/>
                                        </p:tgtEl>
                                      </p:cBhvr>
                                    </p:animEffect>
                                  </p:childTnLst>
                                </p:cTn>
                              </p:par>
                            </p:childTnLst>
                          </p:cTn>
                        </p:par>
                        <p:par>
                          <p:cTn id="76" fill="hold">
                            <p:stCondLst>
                              <p:cond delay="6500"/>
                            </p:stCondLst>
                            <p:childTnLst>
                              <p:par>
                                <p:cTn id="77" presetID="22" presetClass="entr" presetSubtype="8"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p:cTn id="82" dur="500" fill="hold"/>
                                        <p:tgtEl>
                                          <p:spTgt spid="36"/>
                                        </p:tgtEl>
                                        <p:attrNameLst>
                                          <p:attrName>ppt_w</p:attrName>
                                        </p:attrNameLst>
                                      </p:cBhvr>
                                      <p:tavLst>
                                        <p:tav tm="0">
                                          <p:val>
                                            <p:fltVal val="0"/>
                                          </p:val>
                                        </p:tav>
                                        <p:tav tm="100000">
                                          <p:val>
                                            <p:strVal val="#ppt_w"/>
                                          </p:val>
                                        </p:tav>
                                      </p:tavLst>
                                    </p:anim>
                                    <p:anim calcmode="lin" valueType="num">
                                      <p:cBhvr>
                                        <p:cTn id="83" dur="500" fill="hold"/>
                                        <p:tgtEl>
                                          <p:spTgt spid="36"/>
                                        </p:tgtEl>
                                        <p:attrNameLst>
                                          <p:attrName>ppt_h</p:attrName>
                                        </p:attrNameLst>
                                      </p:cBhvr>
                                      <p:tavLst>
                                        <p:tav tm="0">
                                          <p:val>
                                            <p:fltVal val="0"/>
                                          </p:val>
                                        </p:tav>
                                        <p:tav tm="100000">
                                          <p:val>
                                            <p:strVal val="#ppt_h"/>
                                          </p:val>
                                        </p:tav>
                                      </p:tavLst>
                                    </p:anim>
                                    <p:animEffect transition="in" filter="fade">
                                      <p:cBhvr>
                                        <p:cTn id="84" dur="500"/>
                                        <p:tgtEl>
                                          <p:spTgt spid="36"/>
                                        </p:tgtEl>
                                      </p:cBhvr>
                                    </p:animEffect>
                                  </p:childTnLst>
                                </p:cTn>
                              </p:par>
                            </p:childTnLst>
                          </p:cTn>
                        </p:par>
                        <p:par>
                          <p:cTn id="85" fill="hold">
                            <p:stCondLst>
                              <p:cond delay="7000"/>
                            </p:stCondLst>
                            <p:childTnLst>
                              <p:par>
                                <p:cTn id="86" presetID="2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wipe(right)">
                                      <p:cBhvr>
                                        <p:cTn id="88" dur="500"/>
                                        <p:tgtEl>
                                          <p:spTgt spid="31"/>
                                        </p:tgtEl>
                                      </p:cBhvr>
                                    </p:animEffect>
                                  </p:childTnLst>
                                </p:cTn>
                              </p:par>
                            </p:childTnLst>
                          </p:cTn>
                        </p:par>
                        <p:par>
                          <p:cTn id="89" fill="hold">
                            <p:stCondLst>
                              <p:cond delay="7500"/>
                            </p:stCondLst>
                            <p:childTnLst>
                              <p:par>
                                <p:cTn id="90" presetID="18" presetClass="entr" presetSubtype="12" fill="hold" nodeType="after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strips(downLeft)">
                                      <p:cBhvr>
                                        <p:cTn id="92" dur="500"/>
                                        <p:tgtEl>
                                          <p:spTgt spid="47"/>
                                        </p:tgtEl>
                                      </p:cBhvr>
                                    </p:animEffect>
                                  </p:childTnLst>
                                </p:cTn>
                              </p:par>
                            </p:childTnLst>
                          </p:cTn>
                        </p:par>
                        <p:par>
                          <p:cTn id="93" fill="hold">
                            <p:stCondLst>
                              <p:cond delay="8000"/>
                            </p:stCondLst>
                            <p:childTnLst>
                              <p:par>
                                <p:cTn id="94" presetID="22" presetClass="entr" presetSubtype="8"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500"/>
                                        <p:tgtEl>
                                          <p:spTgt spid="14"/>
                                        </p:tgtEl>
                                      </p:cBhvr>
                                    </p:animEffect>
                                  </p:childTnLst>
                                </p:cTn>
                              </p:par>
                              <p:par>
                                <p:cTn id="97" presetID="53" presetClass="entr" presetSubtype="16" fill="hold" nodeType="withEffect">
                                  <p:stCondLst>
                                    <p:cond delay="0"/>
                                  </p:stCondLst>
                                  <p:childTnLst>
                                    <p:set>
                                      <p:cBhvr>
                                        <p:cTn id="98" dur="1" fill="hold">
                                          <p:stCondLst>
                                            <p:cond delay="0"/>
                                          </p:stCondLst>
                                        </p:cTn>
                                        <p:tgtEl>
                                          <p:spTgt spid="39"/>
                                        </p:tgtEl>
                                        <p:attrNameLst>
                                          <p:attrName>style.visibility</p:attrName>
                                        </p:attrNameLst>
                                      </p:cBhvr>
                                      <p:to>
                                        <p:strVal val="visible"/>
                                      </p:to>
                                    </p:set>
                                    <p:anim calcmode="lin" valueType="num">
                                      <p:cBhvr>
                                        <p:cTn id="99" dur="500" fill="hold"/>
                                        <p:tgtEl>
                                          <p:spTgt spid="39"/>
                                        </p:tgtEl>
                                        <p:attrNameLst>
                                          <p:attrName>ppt_w</p:attrName>
                                        </p:attrNameLst>
                                      </p:cBhvr>
                                      <p:tavLst>
                                        <p:tav tm="0">
                                          <p:val>
                                            <p:fltVal val="0"/>
                                          </p:val>
                                        </p:tav>
                                        <p:tav tm="100000">
                                          <p:val>
                                            <p:strVal val="#ppt_w"/>
                                          </p:val>
                                        </p:tav>
                                      </p:tavLst>
                                    </p:anim>
                                    <p:anim calcmode="lin" valueType="num">
                                      <p:cBhvr>
                                        <p:cTn id="100" dur="500" fill="hold"/>
                                        <p:tgtEl>
                                          <p:spTgt spid="39"/>
                                        </p:tgtEl>
                                        <p:attrNameLst>
                                          <p:attrName>ppt_h</p:attrName>
                                        </p:attrNameLst>
                                      </p:cBhvr>
                                      <p:tavLst>
                                        <p:tav tm="0">
                                          <p:val>
                                            <p:fltVal val="0"/>
                                          </p:val>
                                        </p:tav>
                                        <p:tav tm="100000">
                                          <p:val>
                                            <p:strVal val="#ppt_h"/>
                                          </p:val>
                                        </p:tav>
                                      </p:tavLst>
                                    </p:anim>
                                    <p:animEffect transition="in" filter="fade">
                                      <p:cBhvr>
                                        <p:cTn id="101" dur="500"/>
                                        <p:tgtEl>
                                          <p:spTgt spid="39"/>
                                        </p:tgtEl>
                                      </p:cBhvr>
                                    </p:animEffect>
                                  </p:childTnLst>
                                </p:cTn>
                              </p:par>
                            </p:childTnLst>
                          </p:cTn>
                        </p:par>
                        <p:par>
                          <p:cTn id="102" fill="hold">
                            <p:stCondLst>
                              <p:cond delay="8500"/>
                            </p:stCondLst>
                            <p:childTnLst>
                              <p:par>
                                <p:cTn id="103" presetID="22" presetClass="entr" presetSubtype="2"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right)">
                                      <p:cBhvr>
                                        <p:cTn id="105" dur="500"/>
                                        <p:tgtEl>
                                          <p:spTgt spid="32"/>
                                        </p:tgtEl>
                                      </p:cBhvr>
                                    </p:animEffect>
                                  </p:childTnLst>
                                </p:cTn>
                              </p:par>
                              <p:par>
                                <p:cTn id="106" presetID="22" presetClass="entr" presetSubtype="2" fill="hold" grpId="0" nodeType="withEffect">
                                  <p:stCondLst>
                                    <p:cond delay="250"/>
                                  </p:stCondLst>
                                  <p:childTnLst>
                                    <p:set>
                                      <p:cBhvr>
                                        <p:cTn id="107" dur="1" fill="hold">
                                          <p:stCondLst>
                                            <p:cond delay="0"/>
                                          </p:stCondLst>
                                        </p:cTn>
                                        <p:tgtEl>
                                          <p:spTgt spid="84"/>
                                        </p:tgtEl>
                                        <p:attrNameLst>
                                          <p:attrName>style.visibility</p:attrName>
                                        </p:attrNameLst>
                                      </p:cBhvr>
                                      <p:to>
                                        <p:strVal val="visible"/>
                                      </p:to>
                                    </p:set>
                                    <p:animEffect transition="in" filter="wipe(right)">
                                      <p:cBhvr>
                                        <p:cTn id="108"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animBg="1"/>
      <p:bldP spid="18" grpId="0"/>
      <p:bldP spid="19" grpId="0" animBg="1"/>
      <p:bldP spid="20" grpId="0"/>
      <p:bldP spid="30" grpId="0"/>
      <p:bldP spid="31" grpId="0"/>
      <p:bldP spid="32" grpId="0"/>
      <p:bldP spid="8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28" name="Rectangle 4"/>
          <p:cNvSpPr/>
          <p:nvPr/>
        </p:nvSpPr>
        <p:spPr bwMode="auto">
          <a:xfrm>
            <a:off x="0" y="4797152"/>
            <a:ext cx="12256739" cy="206621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29" name="矩形 128"/>
          <p:cNvSpPr/>
          <p:nvPr/>
        </p:nvSpPr>
        <p:spPr bwMode="auto">
          <a:xfrm>
            <a:off x="1" y="4797152"/>
            <a:ext cx="12256740" cy="2066216"/>
          </a:xfrm>
          <a:prstGeom prst="rect">
            <a:avLst/>
          </a:prstGeom>
          <a:solidFill>
            <a:srgbClr val="00B0F0">
              <a:alpha val="83000"/>
            </a:srgbClr>
          </a:solidFill>
          <a:ln w="25400" cap="flat" cmpd="sng" algn="ctr">
            <a:no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defRPr/>
            </a:pPr>
            <a:endParaRPr lang="zh-CN" altLang="en-US" sz="7600" kern="0" smtClean="0">
              <a:solidFill>
                <a:srgbClr val="000000"/>
              </a:solidFill>
              <a:latin typeface="微软雅黑"/>
              <a:ea typeface="微软雅黑"/>
              <a:sym typeface="Gill Sans" charset="0"/>
            </a:endParaRPr>
          </a:p>
        </p:txBody>
      </p:sp>
      <p:sp>
        <p:nvSpPr>
          <p:cNvPr id="130" name="Rectangle 45"/>
          <p:cNvSpPr>
            <a:spLocks/>
          </p:cNvSpPr>
          <p:nvPr/>
        </p:nvSpPr>
        <p:spPr bwMode="auto">
          <a:xfrm>
            <a:off x="2325717" y="5157192"/>
            <a:ext cx="7588294" cy="59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pPr>
            <a:r>
              <a:rPr lang="zh-CN" altLang="en-US" sz="3600" b="1" dirty="0" smtClean="0">
                <a:solidFill>
                  <a:schemeClr val="bg1"/>
                </a:solidFill>
                <a:latin typeface="微软雅黑"/>
                <a:ea typeface="微软雅黑"/>
                <a:cs typeface="Bebas Neue" charset="0"/>
                <a:sym typeface="Bebas Neue" charset="0"/>
              </a:rPr>
              <a:t>输入主题</a:t>
            </a:r>
            <a:endParaRPr lang="en-US" altLang="zh-CN" sz="3600" b="1" dirty="0">
              <a:solidFill>
                <a:schemeClr val="bg1"/>
              </a:solidFill>
              <a:latin typeface="微软雅黑"/>
              <a:ea typeface="微软雅黑"/>
              <a:cs typeface="Bebas Neue" charset="0"/>
              <a:sym typeface="Bebas Neue" charset="0"/>
            </a:endParaRPr>
          </a:p>
        </p:txBody>
      </p:sp>
      <p:sp>
        <p:nvSpPr>
          <p:cNvPr id="131" name="Rectangle 14"/>
          <p:cNvSpPr>
            <a:spLocks/>
          </p:cNvSpPr>
          <p:nvPr/>
        </p:nvSpPr>
        <p:spPr bwMode="auto">
          <a:xfrm>
            <a:off x="1665451" y="5783706"/>
            <a:ext cx="8968640" cy="453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1200" dirty="0">
                <a:solidFill>
                  <a:srgbClr val="FFFFFF"/>
                </a:solidFill>
                <a:latin typeface="微软雅黑"/>
                <a:ea typeface="微软雅黑"/>
                <a:cs typeface="Lato Light" charset="0"/>
                <a:sym typeface="Lato Light" charset="0"/>
              </a:rPr>
              <a:t>200</a:t>
            </a:r>
            <a:r>
              <a:rPr lang="zh-CN" altLang="en-US" sz="1200" dirty="0">
                <a:solidFill>
                  <a:srgbClr val="FFFFFF"/>
                </a:solidFill>
                <a:latin typeface="微软雅黑"/>
                <a:ea typeface="微软雅黑"/>
                <a:cs typeface="Lato Light" charset="0"/>
                <a:sym typeface="Lato Light" charset="0"/>
              </a:rPr>
              <a:t>字以内，</a:t>
            </a:r>
            <a:endParaRPr lang="en-US" altLang="zh-CN" sz="1200" dirty="0">
              <a:solidFill>
                <a:srgbClr val="FFFFFF"/>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200" dirty="0">
                <a:solidFill>
                  <a:srgbClr val="FFFFFF"/>
                </a:solidFill>
                <a:latin typeface="微软雅黑"/>
                <a:ea typeface="微软雅黑"/>
                <a:cs typeface="Lato Light" charset="0"/>
                <a:sym typeface="Lato Light" charset="0"/>
              </a:rPr>
              <a:t>据统计每页幻灯片的最好控制在</a:t>
            </a:r>
            <a:r>
              <a:rPr lang="en-US" altLang="zh-CN" sz="1200" dirty="0">
                <a:solidFill>
                  <a:srgbClr val="FFFFFF"/>
                </a:solidFill>
                <a:latin typeface="微软雅黑"/>
                <a:ea typeface="微软雅黑"/>
                <a:cs typeface="Lato Light" charset="0"/>
                <a:sym typeface="Lato Light" charset="0"/>
              </a:rPr>
              <a:t>5</a:t>
            </a:r>
            <a:r>
              <a:rPr lang="zh-CN" altLang="en-US" sz="1200" dirty="0">
                <a:solidFill>
                  <a:srgbClr val="FFFFFF"/>
                </a:solidFill>
                <a:latin typeface="微软雅黑"/>
                <a:ea typeface="微软雅黑"/>
                <a:cs typeface="Lato Light" charset="0"/>
                <a:sym typeface="Lato Light" charset="0"/>
              </a:rPr>
              <a:t>分钟之内。</a:t>
            </a:r>
            <a:endParaRPr lang="en-US" sz="1200" dirty="0">
              <a:solidFill>
                <a:srgbClr val="FFFFFF"/>
              </a:solidFill>
              <a:latin typeface="微软雅黑"/>
              <a:ea typeface="微软雅黑"/>
              <a:cs typeface="Lato Light" charset="0"/>
              <a:sym typeface="Lato Light" charset="0"/>
            </a:endParaRPr>
          </a:p>
        </p:txBody>
      </p:sp>
      <p:sp>
        <p:nvSpPr>
          <p:cNvPr id="176" name="Round Diagonal Corner Rectangle 3"/>
          <p:cNvSpPr/>
          <p:nvPr/>
        </p:nvSpPr>
        <p:spPr bwMode="auto">
          <a:xfrm rot="5400000">
            <a:off x="8961554" y="932058"/>
            <a:ext cx="1344953" cy="2288151"/>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rgbClr val="00B0F0"/>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77" name="Rectangle 1"/>
          <p:cNvSpPr>
            <a:spLocks/>
          </p:cNvSpPr>
          <p:nvPr/>
        </p:nvSpPr>
        <p:spPr bwMode="auto">
          <a:xfrm>
            <a:off x="1458011" y="1372263"/>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78" name="Group 41"/>
          <p:cNvGrpSpPr>
            <a:grpSpLocks/>
          </p:cNvGrpSpPr>
          <p:nvPr/>
        </p:nvGrpSpPr>
        <p:grpSpPr bwMode="auto">
          <a:xfrm>
            <a:off x="2519042" y="1556764"/>
            <a:ext cx="1837078" cy="1048529"/>
            <a:chOff x="0" y="-55"/>
            <a:chExt cx="2419" cy="1398"/>
          </a:xfrm>
        </p:grpSpPr>
        <p:sp>
          <p:nvSpPr>
            <p:cNvPr id="179"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1" name="Round Diagonal Corner Rectangle 180"/>
          <p:cNvSpPr/>
          <p:nvPr/>
        </p:nvSpPr>
        <p:spPr bwMode="auto">
          <a:xfrm rot="5400000">
            <a:off x="8961556" y="2620561"/>
            <a:ext cx="1344953" cy="2288149"/>
          </a:xfrm>
          <a:prstGeom prst="round2DiagRect">
            <a:avLst/>
          </a:prstGeom>
          <a:blipFill dpi="0" rotWithShape="0">
            <a:blip r:embed="rId5" cstate="print">
              <a:extLst>
                <a:ext uri="{28A0092B-C50C-407E-A947-70E740481C1C}">
                  <a14:useLocalDpi xmlns:a14="http://schemas.microsoft.com/office/drawing/2010/main"/>
                </a:ext>
              </a:extLst>
            </a:blip>
            <a:srcRect/>
            <a:stretch>
              <a:fillRect/>
            </a:stretch>
          </a:blipFill>
          <a:ln w="12700" cap="flat" cmpd="sng" algn="ctr">
            <a:solidFill>
              <a:srgbClr val="00B0F0"/>
            </a:solidFill>
            <a:prstDash val="solid"/>
            <a:round/>
            <a:headEnd type="none" w="med" len="med"/>
            <a:tailEnd type="none" w="med" len="med"/>
          </a:ln>
          <a:effectLst/>
          <a:extLst/>
        </p:spPr>
        <p:txBody>
          <a:bodyPr vert="horz" wrap="square" lIns="123718" tIns="61859" rIns="123718" bIns="61859" numCol="1" rtlCol="0" anchor="t" anchorCtr="0" compatLnSpc="1">
            <a:prstTxWarp prst="textNoShape">
              <a:avLst/>
            </a:prstTxWarp>
          </a:bodyPr>
          <a:lstStyle/>
          <a:p>
            <a:pPr algn="ctr" defTabSz="1237183" fontAlgn="base">
              <a:spcBef>
                <a:spcPct val="0"/>
              </a:spcBef>
              <a:spcAft>
                <a:spcPct val="0"/>
              </a:spcAft>
            </a:pPr>
            <a:endParaRPr lang="en-US" sz="7600">
              <a:solidFill>
                <a:srgbClr val="000000"/>
              </a:solidFill>
              <a:latin typeface="微软雅黑"/>
              <a:ea typeface="微软雅黑"/>
              <a:sym typeface="Gill Sans" charset="0"/>
            </a:endParaRPr>
          </a:p>
        </p:txBody>
      </p:sp>
      <p:sp>
        <p:nvSpPr>
          <p:cNvPr id="182" name="Rectangle 1"/>
          <p:cNvSpPr>
            <a:spLocks/>
          </p:cNvSpPr>
          <p:nvPr/>
        </p:nvSpPr>
        <p:spPr bwMode="auto">
          <a:xfrm>
            <a:off x="5001727" y="1372263"/>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3" name="Group 41"/>
          <p:cNvGrpSpPr>
            <a:grpSpLocks/>
          </p:cNvGrpSpPr>
          <p:nvPr/>
        </p:nvGrpSpPr>
        <p:grpSpPr bwMode="auto">
          <a:xfrm>
            <a:off x="6062757" y="1556764"/>
            <a:ext cx="1837078" cy="1048529"/>
            <a:chOff x="0" y="-55"/>
            <a:chExt cx="2419" cy="1398"/>
          </a:xfrm>
        </p:grpSpPr>
        <p:sp>
          <p:nvSpPr>
            <p:cNvPr id="184" name="Rectangle 42"/>
            <p:cNvSpPr>
              <a:spLocks/>
            </p:cNvSpPr>
            <p:nvPr/>
          </p:nvSpPr>
          <p:spPr bwMode="auto">
            <a:xfrm>
              <a:off x="0" y="-55"/>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86" name="Rectangle 1"/>
          <p:cNvSpPr>
            <a:spLocks/>
          </p:cNvSpPr>
          <p:nvPr/>
        </p:nvSpPr>
        <p:spPr bwMode="auto">
          <a:xfrm>
            <a:off x="1458011" y="3063157"/>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87" name="Group 41"/>
          <p:cNvGrpSpPr>
            <a:grpSpLocks/>
          </p:cNvGrpSpPr>
          <p:nvPr/>
        </p:nvGrpSpPr>
        <p:grpSpPr bwMode="auto">
          <a:xfrm>
            <a:off x="2519042" y="3213158"/>
            <a:ext cx="1837078" cy="1083030"/>
            <a:chOff x="0" y="-101"/>
            <a:chExt cx="2419" cy="1444"/>
          </a:xfrm>
        </p:grpSpPr>
        <p:sp>
          <p:nvSpPr>
            <p:cNvPr id="188"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sp>
        <p:nvSpPr>
          <p:cNvPr id="190" name="Rectangle 1"/>
          <p:cNvSpPr>
            <a:spLocks/>
          </p:cNvSpPr>
          <p:nvPr/>
        </p:nvSpPr>
        <p:spPr bwMode="auto">
          <a:xfrm>
            <a:off x="5001727" y="3063157"/>
            <a:ext cx="3123247" cy="1370436"/>
          </a:xfrm>
          <a:prstGeom prst="rect">
            <a:avLst/>
          </a:prstGeom>
          <a:noFill/>
          <a:ln w="3175" cap="flat">
            <a:solidFill>
              <a:srgbClr val="00B0F0"/>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nvGrpSpPr>
          <p:cNvPr id="191" name="Group 41"/>
          <p:cNvGrpSpPr>
            <a:grpSpLocks/>
          </p:cNvGrpSpPr>
          <p:nvPr/>
        </p:nvGrpSpPr>
        <p:grpSpPr bwMode="auto">
          <a:xfrm>
            <a:off x="6062757" y="3213158"/>
            <a:ext cx="1837078" cy="1083030"/>
            <a:chOff x="0" y="-101"/>
            <a:chExt cx="2419" cy="1444"/>
          </a:xfrm>
        </p:grpSpPr>
        <p:sp>
          <p:nvSpPr>
            <p:cNvPr id="192" name="Rectangle 42"/>
            <p:cNvSpPr>
              <a:spLocks/>
            </p:cNvSpPr>
            <p:nvPr/>
          </p:nvSpPr>
          <p:spPr bwMode="auto">
            <a:xfrm>
              <a:off x="0" y="-101"/>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rgbClr val="595959"/>
                  </a:solidFill>
                  <a:latin typeface="微软雅黑"/>
                  <a:ea typeface="微软雅黑"/>
                  <a:cs typeface="Lato Light" charset="0"/>
                  <a:sym typeface="Lato Light" charset="0"/>
                </a:rPr>
                <a:t>此处添加详细文本描述，建议与标题相关并符合整体语言</a:t>
              </a:r>
              <a:r>
                <a:rPr lang="zh-CN" altLang="en-US" sz="1400" dirty="0" smtClean="0">
                  <a:solidFill>
                    <a:srgbClr val="595959"/>
                  </a:solidFill>
                  <a:latin typeface="微软雅黑"/>
                  <a:ea typeface="微软雅黑"/>
                  <a:cs typeface="Lato Light" charset="0"/>
                  <a:sym typeface="Lato Light" charset="0"/>
                </a:rPr>
                <a:t>风格</a:t>
              </a:r>
              <a:r>
                <a:rPr lang="en-US" altLang="zh-CN" sz="1400" dirty="0" smtClean="0">
                  <a:solidFill>
                    <a:srgbClr val="595959"/>
                  </a:solidFill>
                  <a:latin typeface="微软雅黑"/>
                  <a:ea typeface="微软雅黑"/>
                  <a:cs typeface="Lato Light" charset="0"/>
                  <a:sym typeface="Lato Light" charset="0"/>
                </a:rPr>
                <a:t>.</a:t>
              </a:r>
              <a:endParaRPr lang="en-US" sz="1400" dirty="0">
                <a:solidFill>
                  <a:srgbClr val="595959"/>
                </a:solidFill>
                <a:latin typeface="微软雅黑"/>
                <a:ea typeface="微软雅黑"/>
                <a:cs typeface="Lato Light" charset="0"/>
                <a:sym typeface="Lato Light" charset="0"/>
              </a:endParaRPr>
            </a:p>
          </p:txBody>
        </p:sp>
      </p:grpSp>
      <p:grpSp>
        <p:nvGrpSpPr>
          <p:cNvPr id="194" name="Group 6"/>
          <p:cNvGrpSpPr/>
          <p:nvPr/>
        </p:nvGrpSpPr>
        <p:grpSpPr>
          <a:xfrm>
            <a:off x="5221881" y="3301863"/>
            <a:ext cx="662230" cy="654019"/>
            <a:chOff x="3882408" y="3628838"/>
            <a:chExt cx="519113" cy="519113"/>
          </a:xfrm>
        </p:grpSpPr>
        <p:sp>
          <p:nvSpPr>
            <p:cNvPr id="195" name="Oval 51"/>
            <p:cNvSpPr>
              <a:spLocks/>
            </p:cNvSpPr>
            <p:nvPr/>
          </p:nvSpPr>
          <p:spPr bwMode="auto">
            <a:xfrm>
              <a:off x="3882408" y="3628838"/>
              <a:ext cx="519113" cy="519113"/>
            </a:xfrm>
            <a:prstGeom prst="ellipse">
              <a:avLst/>
            </a:prstGeom>
            <a:solidFill>
              <a:srgbClr val="00B0F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6" name="Freeform 6"/>
            <p:cNvSpPr>
              <a:spLocks noEditPoints="1"/>
            </p:cNvSpPr>
            <p:nvPr/>
          </p:nvSpPr>
          <p:spPr bwMode="auto">
            <a:xfrm>
              <a:off x="4014295" y="3748869"/>
              <a:ext cx="268831" cy="276236"/>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197" name="Group 2"/>
          <p:cNvGrpSpPr/>
          <p:nvPr/>
        </p:nvGrpSpPr>
        <p:grpSpPr>
          <a:xfrm>
            <a:off x="5221881" y="1610968"/>
            <a:ext cx="662230" cy="654019"/>
            <a:chOff x="3882408" y="2286727"/>
            <a:chExt cx="519113" cy="519113"/>
          </a:xfrm>
        </p:grpSpPr>
        <p:sp>
          <p:nvSpPr>
            <p:cNvPr id="198" name="Oval 51"/>
            <p:cNvSpPr>
              <a:spLocks/>
            </p:cNvSpPr>
            <p:nvPr/>
          </p:nvSpPr>
          <p:spPr bwMode="auto">
            <a:xfrm>
              <a:off x="3882408" y="2286727"/>
              <a:ext cx="519113" cy="519113"/>
            </a:xfrm>
            <a:prstGeom prst="ellipse">
              <a:avLst/>
            </a:prstGeom>
            <a:solidFill>
              <a:schemeClr val="tx1">
                <a:lumMod val="50000"/>
                <a:lumOff val="50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199" name="Freeform 7"/>
            <p:cNvSpPr>
              <a:spLocks/>
            </p:cNvSpPr>
            <p:nvPr/>
          </p:nvSpPr>
          <p:spPr bwMode="auto">
            <a:xfrm>
              <a:off x="3993143" y="2389474"/>
              <a:ext cx="292530"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0" name="Group 5"/>
          <p:cNvGrpSpPr/>
          <p:nvPr/>
        </p:nvGrpSpPr>
        <p:grpSpPr>
          <a:xfrm>
            <a:off x="1678165" y="3301863"/>
            <a:ext cx="662230" cy="654019"/>
            <a:chOff x="1104536" y="3628838"/>
            <a:chExt cx="519113" cy="519113"/>
          </a:xfrm>
        </p:grpSpPr>
        <p:sp>
          <p:nvSpPr>
            <p:cNvPr id="201" name="Oval 51"/>
            <p:cNvSpPr>
              <a:spLocks/>
            </p:cNvSpPr>
            <p:nvPr/>
          </p:nvSpPr>
          <p:spPr bwMode="auto">
            <a:xfrm>
              <a:off x="1104536" y="3628838"/>
              <a:ext cx="519113" cy="519113"/>
            </a:xfrm>
            <a:prstGeom prst="ellipse">
              <a:avLst/>
            </a:prstGeom>
            <a:solidFill>
              <a:schemeClr val="tx1">
                <a:lumMod val="50000"/>
                <a:lumOff val="50000"/>
              </a:schemeClr>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2" name="Freeform 8"/>
            <p:cNvSpPr>
              <a:spLocks noEditPoints="1"/>
            </p:cNvSpPr>
            <p:nvPr/>
          </p:nvSpPr>
          <p:spPr bwMode="auto">
            <a:xfrm>
              <a:off x="1237821" y="3770666"/>
              <a:ext cx="241429"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grpSp>
        <p:nvGrpSpPr>
          <p:cNvPr id="203" name="Group 1"/>
          <p:cNvGrpSpPr/>
          <p:nvPr/>
        </p:nvGrpSpPr>
        <p:grpSpPr>
          <a:xfrm>
            <a:off x="1678165" y="1610968"/>
            <a:ext cx="662230" cy="654019"/>
            <a:chOff x="1104536" y="2286727"/>
            <a:chExt cx="519113" cy="519113"/>
          </a:xfrm>
          <a:solidFill>
            <a:srgbClr val="FD3F03"/>
          </a:solidFill>
        </p:grpSpPr>
        <p:sp>
          <p:nvSpPr>
            <p:cNvPr id="204" name="Oval 51"/>
            <p:cNvSpPr>
              <a:spLocks/>
            </p:cNvSpPr>
            <p:nvPr/>
          </p:nvSpPr>
          <p:spPr bwMode="auto">
            <a:xfrm>
              <a:off x="1104536" y="2286727"/>
              <a:ext cx="519113" cy="519113"/>
            </a:xfrm>
            <a:prstGeom prst="ellipse">
              <a:avLst/>
            </a:prstGeom>
            <a:solidFill>
              <a:srgbClr val="00B0F0"/>
            </a:solidFill>
            <a:ln>
              <a:noFill/>
            </a:ln>
            <a:extLst/>
          </p:spPr>
          <p:txBody>
            <a:bodyPr lIns="0" tIns="0" rIns="0" bIns="0"/>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sp>
          <p:nvSpPr>
            <p:cNvPr id="205" name="Freeform 9"/>
            <p:cNvSpPr>
              <a:spLocks noEditPoints="1"/>
            </p:cNvSpPr>
            <p:nvPr/>
          </p:nvSpPr>
          <p:spPr bwMode="auto">
            <a:xfrm>
              <a:off x="1215337" y="2432230"/>
              <a:ext cx="278458" cy="22439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800" kern="0" smtClean="0">
                <a:solidFill>
                  <a:srgbClr val="595959"/>
                </a:solidFill>
                <a:latin typeface="微软雅黑"/>
                <a:ea typeface="微软雅黑"/>
                <a:sym typeface="Gill Sans" charset="0"/>
              </a:endParaRPr>
            </a:p>
          </p:txBody>
        </p:sp>
      </p:grpSp>
      <p:sp>
        <p:nvSpPr>
          <p:cNvPr id="50" name="矩形 49"/>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0573275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barn(outVertical)">
                                      <p:cBhvr>
                                        <p:cTn id="7" dur="500"/>
                                        <p:tgtEl>
                                          <p:spTgt spid="13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31"/>
                                        </p:tgtEl>
                                        <p:attrNameLst>
                                          <p:attrName>style.visibility</p:attrName>
                                        </p:attrNameLst>
                                      </p:cBhvr>
                                      <p:to>
                                        <p:strVal val="visible"/>
                                      </p:to>
                                    </p:set>
                                    <p:animEffect transition="in" filter="barn(outVertical)">
                                      <p:cBhvr>
                                        <p:cTn id="10" dur="500"/>
                                        <p:tgtEl>
                                          <p:spTgt spid="131"/>
                                        </p:tgtEl>
                                      </p:cBhvr>
                                    </p:animEffect>
                                  </p:childTnLst>
                                </p:cTn>
                              </p:par>
                            </p:childTnLst>
                          </p:cTn>
                        </p:par>
                        <p:par>
                          <p:cTn id="11" fill="hold">
                            <p:stCondLst>
                              <p:cond delay="500"/>
                            </p:stCondLst>
                            <p:childTnLst>
                              <p:par>
                                <p:cTn id="12" presetID="16" presetClass="entr" presetSubtype="37" fill="hold" grpId="0" nodeType="afterEffect">
                                  <p:stCondLst>
                                    <p:cond delay="0"/>
                                  </p:stCondLst>
                                  <p:childTnLst>
                                    <p:set>
                                      <p:cBhvr>
                                        <p:cTn id="13" dur="1" fill="hold">
                                          <p:stCondLst>
                                            <p:cond delay="0"/>
                                          </p:stCondLst>
                                        </p:cTn>
                                        <p:tgtEl>
                                          <p:spTgt spid="128"/>
                                        </p:tgtEl>
                                        <p:attrNameLst>
                                          <p:attrName>style.visibility</p:attrName>
                                        </p:attrNameLst>
                                      </p:cBhvr>
                                      <p:to>
                                        <p:strVal val="visible"/>
                                      </p:to>
                                    </p:set>
                                    <p:animEffect transition="in" filter="barn(outVertical)">
                                      <p:cBhvr>
                                        <p:cTn id="14" dur="500"/>
                                        <p:tgtEl>
                                          <p:spTgt spid="128"/>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3"/>
                                        </p:tgtEl>
                                        <p:attrNameLst>
                                          <p:attrName>style.visibility</p:attrName>
                                        </p:attrNameLst>
                                      </p:cBhvr>
                                      <p:to>
                                        <p:strVal val="visible"/>
                                      </p:to>
                                    </p:set>
                                    <p:anim calcmode="lin" valueType="num">
                                      <p:cBhvr>
                                        <p:cTn id="18" dur="500" fill="hold"/>
                                        <p:tgtEl>
                                          <p:spTgt spid="203"/>
                                        </p:tgtEl>
                                        <p:attrNameLst>
                                          <p:attrName>ppt_w</p:attrName>
                                        </p:attrNameLst>
                                      </p:cBhvr>
                                      <p:tavLst>
                                        <p:tav tm="0">
                                          <p:val>
                                            <p:fltVal val="0"/>
                                          </p:val>
                                        </p:tav>
                                        <p:tav tm="100000">
                                          <p:val>
                                            <p:strVal val="#ppt_w"/>
                                          </p:val>
                                        </p:tav>
                                      </p:tavLst>
                                    </p:anim>
                                    <p:anim calcmode="lin" valueType="num">
                                      <p:cBhvr>
                                        <p:cTn id="19" dur="500" fill="hold"/>
                                        <p:tgtEl>
                                          <p:spTgt spid="203"/>
                                        </p:tgtEl>
                                        <p:attrNameLst>
                                          <p:attrName>ppt_h</p:attrName>
                                        </p:attrNameLst>
                                      </p:cBhvr>
                                      <p:tavLst>
                                        <p:tav tm="0">
                                          <p:val>
                                            <p:fltVal val="0"/>
                                          </p:val>
                                        </p:tav>
                                        <p:tav tm="100000">
                                          <p:val>
                                            <p:strVal val="#ppt_h"/>
                                          </p:val>
                                        </p:tav>
                                      </p:tavLst>
                                    </p:anim>
                                    <p:animEffect transition="in" filter="fade">
                                      <p:cBhvr>
                                        <p:cTn id="20" dur="500"/>
                                        <p:tgtEl>
                                          <p:spTgt spid="20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78"/>
                                        </p:tgtEl>
                                        <p:attrNameLst>
                                          <p:attrName>style.visibility</p:attrName>
                                        </p:attrNameLst>
                                      </p:cBhvr>
                                      <p:to>
                                        <p:strVal val="visible"/>
                                      </p:to>
                                    </p:set>
                                    <p:animEffect transition="in" filter="wipe(left)">
                                      <p:cBhvr>
                                        <p:cTn id="24" dur="500"/>
                                        <p:tgtEl>
                                          <p:spTgt spid="17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77"/>
                                        </p:tgtEl>
                                        <p:attrNameLst>
                                          <p:attrName>style.visibility</p:attrName>
                                        </p:attrNameLst>
                                      </p:cBhvr>
                                      <p:to>
                                        <p:strVal val="visible"/>
                                      </p:to>
                                    </p:set>
                                    <p:animEffect transition="in" filter="wipe(right)">
                                      <p:cBhvr>
                                        <p:cTn id="27" dur="500"/>
                                        <p:tgtEl>
                                          <p:spTgt spid="1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7"/>
                                        </p:tgtEl>
                                        <p:attrNameLst>
                                          <p:attrName>style.visibility</p:attrName>
                                        </p:attrNameLst>
                                      </p:cBhvr>
                                      <p:to>
                                        <p:strVal val="visible"/>
                                      </p:to>
                                    </p:set>
                                    <p:anim calcmode="lin" valueType="num">
                                      <p:cBhvr>
                                        <p:cTn id="31" dur="500" fill="hold"/>
                                        <p:tgtEl>
                                          <p:spTgt spid="197"/>
                                        </p:tgtEl>
                                        <p:attrNameLst>
                                          <p:attrName>ppt_w</p:attrName>
                                        </p:attrNameLst>
                                      </p:cBhvr>
                                      <p:tavLst>
                                        <p:tav tm="0">
                                          <p:val>
                                            <p:fltVal val="0"/>
                                          </p:val>
                                        </p:tav>
                                        <p:tav tm="100000">
                                          <p:val>
                                            <p:strVal val="#ppt_w"/>
                                          </p:val>
                                        </p:tav>
                                      </p:tavLst>
                                    </p:anim>
                                    <p:anim calcmode="lin" valueType="num">
                                      <p:cBhvr>
                                        <p:cTn id="32" dur="500" fill="hold"/>
                                        <p:tgtEl>
                                          <p:spTgt spid="197"/>
                                        </p:tgtEl>
                                        <p:attrNameLst>
                                          <p:attrName>ppt_h</p:attrName>
                                        </p:attrNameLst>
                                      </p:cBhvr>
                                      <p:tavLst>
                                        <p:tav tm="0">
                                          <p:val>
                                            <p:fltVal val="0"/>
                                          </p:val>
                                        </p:tav>
                                        <p:tav tm="100000">
                                          <p:val>
                                            <p:strVal val="#ppt_h"/>
                                          </p:val>
                                        </p:tav>
                                      </p:tavLst>
                                    </p:anim>
                                    <p:animEffect transition="in" filter="fade">
                                      <p:cBhvr>
                                        <p:cTn id="33" dur="500"/>
                                        <p:tgtEl>
                                          <p:spTgt spid="197"/>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83"/>
                                        </p:tgtEl>
                                        <p:attrNameLst>
                                          <p:attrName>style.visibility</p:attrName>
                                        </p:attrNameLst>
                                      </p:cBhvr>
                                      <p:to>
                                        <p:strVal val="visible"/>
                                      </p:to>
                                    </p:set>
                                    <p:animEffect transition="in" filter="wipe(left)">
                                      <p:cBhvr>
                                        <p:cTn id="37" dur="500"/>
                                        <p:tgtEl>
                                          <p:spTgt spid="18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2"/>
                                        </p:tgtEl>
                                        <p:attrNameLst>
                                          <p:attrName>style.visibility</p:attrName>
                                        </p:attrNameLst>
                                      </p:cBhvr>
                                      <p:to>
                                        <p:strVal val="visible"/>
                                      </p:to>
                                    </p:set>
                                    <p:animEffect transition="in" filter="wipe(right)">
                                      <p:cBhvr>
                                        <p:cTn id="40" dur="500"/>
                                        <p:tgtEl>
                                          <p:spTgt spid="182"/>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176"/>
                                        </p:tgtEl>
                                        <p:attrNameLst>
                                          <p:attrName>style.visibility</p:attrName>
                                        </p:attrNameLst>
                                      </p:cBhvr>
                                      <p:to>
                                        <p:strVal val="visible"/>
                                      </p:to>
                                    </p:set>
                                    <p:anim calcmode="lin" valueType="num">
                                      <p:cBhvr additive="base">
                                        <p:cTn id="44" dur="500" fill="hold"/>
                                        <p:tgtEl>
                                          <p:spTgt spid="176"/>
                                        </p:tgtEl>
                                        <p:attrNameLst>
                                          <p:attrName>ppt_x</p:attrName>
                                        </p:attrNameLst>
                                      </p:cBhvr>
                                      <p:tavLst>
                                        <p:tav tm="0">
                                          <p:val>
                                            <p:strVal val="1+#ppt_w/2"/>
                                          </p:val>
                                        </p:tav>
                                        <p:tav tm="100000">
                                          <p:val>
                                            <p:strVal val="#ppt_x"/>
                                          </p:val>
                                        </p:tav>
                                      </p:tavLst>
                                    </p:anim>
                                    <p:anim calcmode="lin" valueType="num">
                                      <p:cBhvr additive="base">
                                        <p:cTn id="45" dur="500" fill="hold"/>
                                        <p:tgtEl>
                                          <p:spTgt spid="176"/>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00"/>
                                        </p:tgtEl>
                                        <p:attrNameLst>
                                          <p:attrName>style.visibility</p:attrName>
                                        </p:attrNameLst>
                                      </p:cBhvr>
                                      <p:to>
                                        <p:strVal val="visible"/>
                                      </p:to>
                                    </p:set>
                                    <p:anim calcmode="lin" valueType="num">
                                      <p:cBhvr>
                                        <p:cTn id="49" dur="500" fill="hold"/>
                                        <p:tgtEl>
                                          <p:spTgt spid="200"/>
                                        </p:tgtEl>
                                        <p:attrNameLst>
                                          <p:attrName>ppt_w</p:attrName>
                                        </p:attrNameLst>
                                      </p:cBhvr>
                                      <p:tavLst>
                                        <p:tav tm="0">
                                          <p:val>
                                            <p:fltVal val="0"/>
                                          </p:val>
                                        </p:tav>
                                        <p:tav tm="100000">
                                          <p:val>
                                            <p:strVal val="#ppt_w"/>
                                          </p:val>
                                        </p:tav>
                                      </p:tavLst>
                                    </p:anim>
                                    <p:anim calcmode="lin" valueType="num">
                                      <p:cBhvr>
                                        <p:cTn id="50" dur="500" fill="hold"/>
                                        <p:tgtEl>
                                          <p:spTgt spid="200"/>
                                        </p:tgtEl>
                                        <p:attrNameLst>
                                          <p:attrName>ppt_h</p:attrName>
                                        </p:attrNameLst>
                                      </p:cBhvr>
                                      <p:tavLst>
                                        <p:tav tm="0">
                                          <p:val>
                                            <p:fltVal val="0"/>
                                          </p:val>
                                        </p:tav>
                                        <p:tav tm="100000">
                                          <p:val>
                                            <p:strVal val="#ppt_h"/>
                                          </p:val>
                                        </p:tav>
                                      </p:tavLst>
                                    </p:anim>
                                    <p:animEffect transition="in" filter="fade">
                                      <p:cBhvr>
                                        <p:cTn id="51" dur="500"/>
                                        <p:tgtEl>
                                          <p:spTgt spid="200"/>
                                        </p:tgtEl>
                                      </p:cBhvr>
                                    </p:animEffect>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187"/>
                                        </p:tgtEl>
                                        <p:attrNameLst>
                                          <p:attrName>style.visibility</p:attrName>
                                        </p:attrNameLst>
                                      </p:cBhvr>
                                      <p:to>
                                        <p:strVal val="visible"/>
                                      </p:to>
                                    </p:set>
                                    <p:animEffect transition="in" filter="wipe(left)">
                                      <p:cBhvr>
                                        <p:cTn id="55" dur="500"/>
                                        <p:tgtEl>
                                          <p:spTgt spid="187"/>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86"/>
                                        </p:tgtEl>
                                        <p:attrNameLst>
                                          <p:attrName>style.visibility</p:attrName>
                                        </p:attrNameLst>
                                      </p:cBhvr>
                                      <p:to>
                                        <p:strVal val="visible"/>
                                      </p:to>
                                    </p:set>
                                    <p:animEffect transition="in" filter="wipe(right)">
                                      <p:cBhvr>
                                        <p:cTn id="58" dur="500"/>
                                        <p:tgtEl>
                                          <p:spTgt spid="186"/>
                                        </p:tgtEl>
                                      </p:cBhvr>
                                    </p:animEffect>
                                  </p:childTnLst>
                                </p:cTn>
                              </p:par>
                            </p:childTnLst>
                          </p:cTn>
                        </p:par>
                        <p:par>
                          <p:cTn id="59" fill="hold">
                            <p:stCondLst>
                              <p:cond delay="4500"/>
                            </p:stCondLst>
                            <p:childTnLst>
                              <p:par>
                                <p:cTn id="60" presetID="53" presetClass="entr" presetSubtype="16" fill="hold" nodeType="afterEffect">
                                  <p:stCondLst>
                                    <p:cond delay="0"/>
                                  </p:stCondLst>
                                  <p:childTnLst>
                                    <p:set>
                                      <p:cBhvr>
                                        <p:cTn id="61" dur="1" fill="hold">
                                          <p:stCondLst>
                                            <p:cond delay="0"/>
                                          </p:stCondLst>
                                        </p:cTn>
                                        <p:tgtEl>
                                          <p:spTgt spid="194"/>
                                        </p:tgtEl>
                                        <p:attrNameLst>
                                          <p:attrName>style.visibility</p:attrName>
                                        </p:attrNameLst>
                                      </p:cBhvr>
                                      <p:to>
                                        <p:strVal val="visible"/>
                                      </p:to>
                                    </p:set>
                                    <p:anim calcmode="lin" valueType="num">
                                      <p:cBhvr>
                                        <p:cTn id="62" dur="500" fill="hold"/>
                                        <p:tgtEl>
                                          <p:spTgt spid="194"/>
                                        </p:tgtEl>
                                        <p:attrNameLst>
                                          <p:attrName>ppt_w</p:attrName>
                                        </p:attrNameLst>
                                      </p:cBhvr>
                                      <p:tavLst>
                                        <p:tav tm="0">
                                          <p:val>
                                            <p:fltVal val="0"/>
                                          </p:val>
                                        </p:tav>
                                        <p:tav tm="100000">
                                          <p:val>
                                            <p:strVal val="#ppt_w"/>
                                          </p:val>
                                        </p:tav>
                                      </p:tavLst>
                                    </p:anim>
                                    <p:anim calcmode="lin" valueType="num">
                                      <p:cBhvr>
                                        <p:cTn id="63" dur="500" fill="hold"/>
                                        <p:tgtEl>
                                          <p:spTgt spid="194"/>
                                        </p:tgtEl>
                                        <p:attrNameLst>
                                          <p:attrName>ppt_h</p:attrName>
                                        </p:attrNameLst>
                                      </p:cBhvr>
                                      <p:tavLst>
                                        <p:tav tm="0">
                                          <p:val>
                                            <p:fltVal val="0"/>
                                          </p:val>
                                        </p:tav>
                                        <p:tav tm="100000">
                                          <p:val>
                                            <p:strVal val="#ppt_h"/>
                                          </p:val>
                                        </p:tav>
                                      </p:tavLst>
                                    </p:anim>
                                    <p:animEffect transition="in" filter="fade">
                                      <p:cBhvr>
                                        <p:cTn id="64" dur="500"/>
                                        <p:tgtEl>
                                          <p:spTgt spid="194"/>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191"/>
                                        </p:tgtEl>
                                        <p:attrNameLst>
                                          <p:attrName>style.visibility</p:attrName>
                                        </p:attrNameLst>
                                      </p:cBhvr>
                                      <p:to>
                                        <p:strVal val="visible"/>
                                      </p:to>
                                    </p:set>
                                    <p:animEffect transition="in" filter="wipe(left)">
                                      <p:cBhvr>
                                        <p:cTn id="68" dur="500"/>
                                        <p:tgtEl>
                                          <p:spTgt spid="191"/>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90"/>
                                        </p:tgtEl>
                                        <p:attrNameLst>
                                          <p:attrName>style.visibility</p:attrName>
                                        </p:attrNameLst>
                                      </p:cBhvr>
                                      <p:to>
                                        <p:strVal val="visible"/>
                                      </p:to>
                                    </p:set>
                                    <p:animEffect transition="in" filter="wipe(right)">
                                      <p:cBhvr>
                                        <p:cTn id="71" dur="500"/>
                                        <p:tgtEl>
                                          <p:spTgt spid="190"/>
                                        </p:tgtEl>
                                      </p:cBhvr>
                                    </p:animEffect>
                                  </p:childTnLst>
                                </p:cTn>
                              </p:par>
                            </p:childTnLst>
                          </p:cTn>
                        </p:par>
                        <p:par>
                          <p:cTn id="72" fill="hold">
                            <p:stCondLst>
                              <p:cond delay="5500"/>
                            </p:stCondLst>
                            <p:childTnLst>
                              <p:par>
                                <p:cTn id="73" presetID="2" presetClass="entr" presetSubtype="2" fill="hold" grpId="0" nodeType="afterEffect">
                                  <p:stCondLst>
                                    <p:cond delay="0"/>
                                  </p:stCondLst>
                                  <p:childTnLst>
                                    <p:set>
                                      <p:cBhvr>
                                        <p:cTn id="74" dur="1" fill="hold">
                                          <p:stCondLst>
                                            <p:cond delay="0"/>
                                          </p:stCondLst>
                                        </p:cTn>
                                        <p:tgtEl>
                                          <p:spTgt spid="181"/>
                                        </p:tgtEl>
                                        <p:attrNameLst>
                                          <p:attrName>style.visibility</p:attrName>
                                        </p:attrNameLst>
                                      </p:cBhvr>
                                      <p:to>
                                        <p:strVal val="visible"/>
                                      </p:to>
                                    </p:set>
                                    <p:anim calcmode="lin" valueType="num">
                                      <p:cBhvr additive="base">
                                        <p:cTn id="75" dur="500" fill="hold"/>
                                        <p:tgtEl>
                                          <p:spTgt spid="181"/>
                                        </p:tgtEl>
                                        <p:attrNameLst>
                                          <p:attrName>ppt_x</p:attrName>
                                        </p:attrNameLst>
                                      </p:cBhvr>
                                      <p:tavLst>
                                        <p:tav tm="0">
                                          <p:val>
                                            <p:strVal val="1+#ppt_w/2"/>
                                          </p:val>
                                        </p:tav>
                                        <p:tav tm="100000">
                                          <p:val>
                                            <p:strVal val="#ppt_x"/>
                                          </p:val>
                                        </p:tav>
                                      </p:tavLst>
                                    </p:anim>
                                    <p:anim calcmode="lin" valueType="num">
                                      <p:cBhvr additive="base">
                                        <p:cTn id="76" dur="500" fill="hold"/>
                                        <p:tgtEl>
                                          <p:spTgt spid="181"/>
                                        </p:tgtEl>
                                        <p:attrNameLst>
                                          <p:attrName>ppt_y</p:attrName>
                                        </p:attrNameLst>
                                      </p:cBhvr>
                                      <p:tavLst>
                                        <p:tav tm="0">
                                          <p:val>
                                            <p:strVal val="#ppt_y"/>
                                          </p:val>
                                        </p:tav>
                                        <p:tav tm="100000">
                                          <p:val>
                                            <p:strVal val="#ppt_y"/>
                                          </p:val>
                                        </p:tav>
                                      </p:tavLst>
                                    </p:anim>
                                  </p:childTnLst>
                                </p:cTn>
                              </p:par>
                              <p:par>
                                <p:cTn id="77" presetID="22" presetClass="entr" presetSubtype="2" fill="hold" grpId="0" nodeType="withEffect">
                                  <p:stCondLst>
                                    <p:cond delay="25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30" grpId="0"/>
      <p:bldP spid="131" grpId="0"/>
      <p:bldP spid="176" grpId="0" animBg="1"/>
      <p:bldP spid="177" grpId="0" animBg="1"/>
      <p:bldP spid="181" grpId="0" animBg="1"/>
      <p:bldP spid="182" grpId="0" animBg="1"/>
      <p:bldP spid="186" grpId="0" animBg="1"/>
      <p:bldP spid="190" grpId="0" animBg="1"/>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cxnSp>
        <p:nvCxnSpPr>
          <p:cNvPr id="11" name="直接连接符 10"/>
          <p:cNvCxnSpPr/>
          <p:nvPr/>
        </p:nvCxnSpPr>
        <p:spPr>
          <a:xfrm>
            <a:off x="127305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标题 4"/>
          <p:cNvSpPr txBox="1">
            <a:spLocks/>
          </p:cNvSpPr>
          <p:nvPr/>
        </p:nvSpPr>
        <p:spPr>
          <a:xfrm>
            <a:off x="141706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75%</a:t>
            </a:r>
          </a:p>
        </p:txBody>
      </p:sp>
      <p:sp>
        <p:nvSpPr>
          <p:cNvPr id="13" name="标题 4"/>
          <p:cNvSpPr txBox="1">
            <a:spLocks/>
          </p:cNvSpPr>
          <p:nvPr/>
        </p:nvSpPr>
        <p:spPr>
          <a:xfrm>
            <a:off x="141706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4" name="标题 4"/>
          <p:cNvSpPr txBox="1">
            <a:spLocks/>
          </p:cNvSpPr>
          <p:nvPr/>
        </p:nvSpPr>
        <p:spPr>
          <a:xfrm>
            <a:off x="141706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5" name="标题 4"/>
          <p:cNvSpPr txBox="1">
            <a:spLocks/>
          </p:cNvSpPr>
          <p:nvPr/>
        </p:nvSpPr>
        <p:spPr>
          <a:xfrm>
            <a:off x="141706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6" name="标题 4"/>
          <p:cNvSpPr txBox="1">
            <a:spLocks/>
          </p:cNvSpPr>
          <p:nvPr/>
        </p:nvSpPr>
        <p:spPr>
          <a:xfrm>
            <a:off x="141706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7" name="标题 4"/>
          <p:cNvSpPr txBox="1">
            <a:spLocks/>
          </p:cNvSpPr>
          <p:nvPr/>
        </p:nvSpPr>
        <p:spPr>
          <a:xfrm>
            <a:off x="141706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18" name="矩形 17"/>
          <p:cNvSpPr/>
          <p:nvPr/>
        </p:nvSpPr>
        <p:spPr>
          <a:xfrm>
            <a:off x="1201043" y="436510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9" name="Freeform 34"/>
          <p:cNvSpPr>
            <a:spLocks noEditPoints="1"/>
          </p:cNvSpPr>
          <p:nvPr/>
        </p:nvSpPr>
        <p:spPr bwMode="auto">
          <a:xfrm>
            <a:off x="1345059"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0" name="标题 4"/>
          <p:cNvSpPr txBox="1">
            <a:spLocks/>
          </p:cNvSpPr>
          <p:nvPr/>
        </p:nvSpPr>
        <p:spPr>
          <a:xfrm>
            <a:off x="177710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21" name="直接连接符 20"/>
          <p:cNvCxnSpPr/>
          <p:nvPr/>
        </p:nvCxnSpPr>
        <p:spPr>
          <a:xfrm>
            <a:off x="379333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标题 4"/>
          <p:cNvSpPr txBox="1">
            <a:spLocks/>
          </p:cNvSpPr>
          <p:nvPr/>
        </p:nvSpPr>
        <p:spPr>
          <a:xfrm>
            <a:off x="393734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a:t>
            </a:r>
            <a:r>
              <a:rPr lang="zh-CN" altLang="en-US" sz="2800" b="1" dirty="0" smtClean="0">
                <a:solidFill>
                  <a:srgbClr val="00B0F0"/>
                </a:solidFill>
                <a:latin typeface="Impact MT Std" pitchFamily="34" charset="0"/>
                <a:ea typeface="微软雅黑" panose="020B0503020204020204" pitchFamily="34" charset="-122"/>
              </a:rPr>
              <a:t>件</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23" name="标题 4"/>
          <p:cNvSpPr txBox="1">
            <a:spLocks/>
          </p:cNvSpPr>
          <p:nvPr/>
        </p:nvSpPr>
        <p:spPr>
          <a:xfrm>
            <a:off x="393734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393734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5" name="标题 4"/>
          <p:cNvSpPr txBox="1">
            <a:spLocks/>
          </p:cNvSpPr>
          <p:nvPr/>
        </p:nvSpPr>
        <p:spPr>
          <a:xfrm>
            <a:off x="393734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6" name="标题 4"/>
          <p:cNvSpPr txBox="1">
            <a:spLocks/>
          </p:cNvSpPr>
          <p:nvPr/>
        </p:nvSpPr>
        <p:spPr>
          <a:xfrm>
            <a:off x="393734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7" name="标题 4"/>
          <p:cNvSpPr txBox="1">
            <a:spLocks/>
          </p:cNvSpPr>
          <p:nvPr/>
        </p:nvSpPr>
        <p:spPr>
          <a:xfrm>
            <a:off x="393734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8" name="矩形 27"/>
          <p:cNvSpPr/>
          <p:nvPr/>
        </p:nvSpPr>
        <p:spPr>
          <a:xfrm>
            <a:off x="3721323" y="4365104"/>
            <a:ext cx="2304256" cy="43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9" name="标题 4"/>
          <p:cNvSpPr txBox="1">
            <a:spLocks/>
          </p:cNvSpPr>
          <p:nvPr/>
        </p:nvSpPr>
        <p:spPr>
          <a:xfrm>
            <a:off x="429738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0" name="直接连接符 29"/>
          <p:cNvCxnSpPr/>
          <p:nvPr/>
        </p:nvCxnSpPr>
        <p:spPr>
          <a:xfrm>
            <a:off x="631361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标题 4"/>
          <p:cNvSpPr txBox="1">
            <a:spLocks/>
          </p:cNvSpPr>
          <p:nvPr/>
        </p:nvSpPr>
        <p:spPr>
          <a:xfrm>
            <a:off x="645762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a:t>
            </a:r>
            <a:r>
              <a:rPr lang="zh-CN" altLang="en-US" sz="2800" b="1" dirty="0" smtClean="0">
                <a:solidFill>
                  <a:srgbClr val="00B0F0"/>
                </a:solidFill>
                <a:latin typeface="Impact MT Std" pitchFamily="34" charset="0"/>
                <a:ea typeface="微软雅黑" panose="020B0503020204020204" pitchFamily="34" charset="-122"/>
              </a:rPr>
              <a:t>项</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32" name="标题 4"/>
          <p:cNvSpPr txBox="1">
            <a:spLocks/>
          </p:cNvSpPr>
          <p:nvPr/>
        </p:nvSpPr>
        <p:spPr>
          <a:xfrm>
            <a:off x="645762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a:spLocks/>
          </p:cNvSpPr>
          <p:nvPr/>
        </p:nvSpPr>
        <p:spPr>
          <a:xfrm>
            <a:off x="645762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标题 4"/>
          <p:cNvSpPr txBox="1">
            <a:spLocks/>
          </p:cNvSpPr>
          <p:nvPr/>
        </p:nvSpPr>
        <p:spPr>
          <a:xfrm>
            <a:off x="645762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5" name="标题 4"/>
          <p:cNvSpPr txBox="1">
            <a:spLocks/>
          </p:cNvSpPr>
          <p:nvPr/>
        </p:nvSpPr>
        <p:spPr>
          <a:xfrm>
            <a:off x="645762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6" name="标题 4"/>
          <p:cNvSpPr txBox="1">
            <a:spLocks/>
          </p:cNvSpPr>
          <p:nvPr/>
        </p:nvSpPr>
        <p:spPr>
          <a:xfrm>
            <a:off x="645762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7" name="矩形 36"/>
          <p:cNvSpPr/>
          <p:nvPr/>
        </p:nvSpPr>
        <p:spPr>
          <a:xfrm>
            <a:off x="6241603" y="4365104"/>
            <a:ext cx="2304256" cy="4320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8" name="标题 4"/>
          <p:cNvSpPr txBox="1">
            <a:spLocks/>
          </p:cNvSpPr>
          <p:nvPr/>
        </p:nvSpPr>
        <p:spPr>
          <a:xfrm>
            <a:off x="681766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9" name="直接连接符 38"/>
          <p:cNvCxnSpPr/>
          <p:nvPr/>
        </p:nvCxnSpPr>
        <p:spPr>
          <a:xfrm>
            <a:off x="8833891"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a:spLocks/>
          </p:cNvSpPr>
          <p:nvPr/>
        </p:nvSpPr>
        <p:spPr>
          <a:xfrm>
            <a:off x="8977907"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00B0F0"/>
                </a:solidFill>
                <a:latin typeface="Impact MT Std" pitchFamily="34" charset="0"/>
                <a:ea typeface="微软雅黑" panose="020B0503020204020204" pitchFamily="34" charset="-122"/>
              </a:rPr>
              <a:t>5000</a:t>
            </a:r>
            <a:r>
              <a:rPr lang="zh-CN" altLang="en-US" sz="2800" b="1" dirty="0" smtClean="0">
                <a:solidFill>
                  <a:srgbClr val="00B0F0"/>
                </a:solidFill>
                <a:latin typeface="Impact MT Std" pitchFamily="34" charset="0"/>
                <a:ea typeface="微软雅黑" panose="020B0503020204020204" pitchFamily="34" charset="-122"/>
              </a:rPr>
              <a:t>万</a:t>
            </a:r>
            <a:endParaRPr lang="en-US" altLang="zh-CN" sz="2800" b="1" dirty="0" smtClean="0">
              <a:solidFill>
                <a:srgbClr val="00B0F0"/>
              </a:solidFill>
              <a:latin typeface="Impact MT Std" pitchFamily="34" charset="0"/>
              <a:ea typeface="微软雅黑" panose="020B0503020204020204" pitchFamily="34" charset="-122"/>
            </a:endParaRPr>
          </a:p>
        </p:txBody>
      </p:sp>
      <p:sp>
        <p:nvSpPr>
          <p:cNvPr id="41" name="标题 4"/>
          <p:cNvSpPr txBox="1">
            <a:spLocks/>
          </p:cNvSpPr>
          <p:nvPr/>
        </p:nvSpPr>
        <p:spPr>
          <a:xfrm>
            <a:off x="8977907"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2" name="标题 4"/>
          <p:cNvSpPr txBox="1">
            <a:spLocks/>
          </p:cNvSpPr>
          <p:nvPr/>
        </p:nvSpPr>
        <p:spPr>
          <a:xfrm>
            <a:off x="8977907"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3" name="标题 4"/>
          <p:cNvSpPr txBox="1">
            <a:spLocks/>
          </p:cNvSpPr>
          <p:nvPr/>
        </p:nvSpPr>
        <p:spPr>
          <a:xfrm>
            <a:off x="8977907"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4" name="标题 4"/>
          <p:cNvSpPr txBox="1">
            <a:spLocks/>
          </p:cNvSpPr>
          <p:nvPr/>
        </p:nvSpPr>
        <p:spPr>
          <a:xfrm>
            <a:off x="8977907"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5" name="标题 4"/>
          <p:cNvSpPr txBox="1">
            <a:spLocks/>
          </p:cNvSpPr>
          <p:nvPr/>
        </p:nvSpPr>
        <p:spPr>
          <a:xfrm>
            <a:off x="8977907"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6" name="矩形 45"/>
          <p:cNvSpPr/>
          <p:nvPr/>
        </p:nvSpPr>
        <p:spPr>
          <a:xfrm>
            <a:off x="8761883" y="4365104"/>
            <a:ext cx="2304256" cy="4320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7" name="标题 4"/>
          <p:cNvSpPr txBox="1">
            <a:spLocks/>
          </p:cNvSpPr>
          <p:nvPr/>
        </p:nvSpPr>
        <p:spPr>
          <a:xfrm>
            <a:off x="9337947"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48" name="Freeform 63"/>
          <p:cNvSpPr>
            <a:spLocks noEditPoints="1"/>
          </p:cNvSpPr>
          <p:nvPr/>
        </p:nvSpPr>
        <p:spPr bwMode="auto">
          <a:xfrm>
            <a:off x="3865339"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49" name="流程图: 联系 20"/>
          <p:cNvSpPr/>
          <p:nvPr/>
        </p:nvSpPr>
        <p:spPr>
          <a:xfrm>
            <a:off x="6457626"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50" name="Freeform 174"/>
          <p:cNvSpPr>
            <a:spLocks noEditPoints="1"/>
          </p:cNvSpPr>
          <p:nvPr/>
        </p:nvSpPr>
        <p:spPr bwMode="auto">
          <a:xfrm>
            <a:off x="8958954"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56" name="矩形 55"/>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9022490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0"/>
                                        </p:tgtEl>
                                        <p:attrNameLst>
                                          <p:attrName>ppt_y</p:attrName>
                                        </p:attrNameLst>
                                      </p:cBhvr>
                                      <p:tavLst>
                                        <p:tav tm="0">
                                          <p:val>
                                            <p:strVal val="#ppt_y"/>
                                          </p:val>
                                        </p:tav>
                                        <p:tav tm="100000">
                                          <p:val>
                                            <p:strVal val="#ppt_y"/>
                                          </p:val>
                                        </p:tav>
                                      </p:tavLst>
                                    </p:anim>
                                    <p:anim calcmode="lin" valueType="num">
                                      <p:cBhvr>
                                        <p:cTn id="2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0"/>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500" fill="hold"/>
                                        <p:tgtEl>
                                          <p:spTgt spid="48"/>
                                        </p:tgtEl>
                                        <p:attrNameLst>
                                          <p:attrName>ppt_w</p:attrName>
                                        </p:attrNameLst>
                                      </p:cBhvr>
                                      <p:tavLst>
                                        <p:tav tm="0">
                                          <p:val>
                                            <p:fltVal val="0"/>
                                          </p:val>
                                        </p:tav>
                                        <p:tav tm="100000">
                                          <p:val>
                                            <p:strVal val="#ppt_w"/>
                                          </p:val>
                                        </p:tav>
                                      </p:tavLst>
                                    </p:anim>
                                    <p:anim calcmode="lin" valueType="num">
                                      <p:cBhvr>
                                        <p:cTn id="69" dur="500" fill="hold"/>
                                        <p:tgtEl>
                                          <p:spTgt spid="48"/>
                                        </p:tgtEl>
                                        <p:attrNameLst>
                                          <p:attrName>ppt_h</p:attrName>
                                        </p:attrNameLst>
                                      </p:cBhvr>
                                      <p:tavLst>
                                        <p:tav tm="0">
                                          <p:val>
                                            <p:fltVal val="0"/>
                                          </p:val>
                                        </p:tav>
                                        <p:tav tm="100000">
                                          <p:val>
                                            <p:strVal val="#ppt_h"/>
                                          </p:val>
                                        </p:tav>
                                      </p:tavLst>
                                    </p:anim>
                                    <p:animEffect transition="in" filter="fade">
                                      <p:cBhvr>
                                        <p:cTn id="70" dur="500"/>
                                        <p:tgtEl>
                                          <p:spTgt spid="48"/>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9"/>
                                        </p:tgtEl>
                                        <p:attrNameLst>
                                          <p:attrName>ppt_y</p:attrName>
                                        </p:attrNameLst>
                                      </p:cBhvr>
                                      <p:tavLst>
                                        <p:tav tm="0">
                                          <p:val>
                                            <p:strVal val="#ppt_y"/>
                                          </p:val>
                                        </p:tav>
                                        <p:tav tm="100000">
                                          <p:val>
                                            <p:strVal val="#ppt_y"/>
                                          </p:val>
                                        </p:tav>
                                      </p:tavLst>
                                    </p:anim>
                                    <p:anim calcmode="lin" valueType="num">
                                      <p:cBhvr>
                                        <p:cTn id="76"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9"/>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Effect transition="in" filter="fade">
                                      <p:cBhvr>
                                        <p:cTn id="88" dur="500"/>
                                        <p:tgtEl>
                                          <p:spTgt spid="22"/>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24"/>
                                        </p:tgtEl>
                                        <p:attrNameLst>
                                          <p:attrName>style.visibility</p:attrName>
                                        </p:attrNameLst>
                                      </p:cBhvr>
                                      <p:to>
                                        <p:strVal val="visible"/>
                                      </p:to>
                                    </p:set>
                                    <p:anim calcmode="lin" valueType="num">
                                      <p:cBhvr>
                                        <p:cTn id="96" dur="500" fill="hold"/>
                                        <p:tgtEl>
                                          <p:spTgt spid="24"/>
                                        </p:tgtEl>
                                        <p:attrNameLst>
                                          <p:attrName>ppt_w</p:attrName>
                                        </p:attrNameLst>
                                      </p:cBhvr>
                                      <p:tavLst>
                                        <p:tav tm="0">
                                          <p:val>
                                            <p:fltVal val="0"/>
                                          </p:val>
                                        </p:tav>
                                        <p:tav tm="100000">
                                          <p:val>
                                            <p:strVal val="#ppt_w"/>
                                          </p:val>
                                        </p:tav>
                                      </p:tavLst>
                                    </p:anim>
                                    <p:anim calcmode="lin" valueType="num">
                                      <p:cBhvr>
                                        <p:cTn id="97" dur="500" fill="hold"/>
                                        <p:tgtEl>
                                          <p:spTgt spid="24"/>
                                        </p:tgtEl>
                                        <p:attrNameLst>
                                          <p:attrName>ppt_h</p:attrName>
                                        </p:attrNameLst>
                                      </p:cBhvr>
                                      <p:tavLst>
                                        <p:tav tm="0">
                                          <p:val>
                                            <p:fltVal val="0"/>
                                          </p:val>
                                        </p:tav>
                                        <p:tav tm="100000">
                                          <p:val>
                                            <p:strVal val="#ppt_h"/>
                                          </p:val>
                                        </p:tav>
                                      </p:tavLst>
                                    </p:anim>
                                    <p:animEffect transition="in" filter="fade">
                                      <p:cBhvr>
                                        <p:cTn id="98" dur="500"/>
                                        <p:tgtEl>
                                          <p:spTgt spid="24"/>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Effect transition="in" filter="fade">
                                      <p:cBhvr>
                                        <p:cTn id="103" dur="500"/>
                                        <p:tgtEl>
                                          <p:spTgt spid="25"/>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ppt_w</p:attrName>
                                        </p:attrNameLst>
                                      </p:cBhvr>
                                      <p:tavLst>
                                        <p:tav tm="0">
                                          <p:val>
                                            <p:fltVal val="0"/>
                                          </p:val>
                                        </p:tav>
                                        <p:tav tm="100000">
                                          <p:val>
                                            <p:strVal val="#ppt_w"/>
                                          </p:val>
                                        </p:tav>
                                      </p:tavLst>
                                    </p:anim>
                                    <p:anim calcmode="lin" valueType="num">
                                      <p:cBhvr>
                                        <p:cTn id="107" dur="500" fill="hold"/>
                                        <p:tgtEl>
                                          <p:spTgt spid="26"/>
                                        </p:tgtEl>
                                        <p:attrNameLst>
                                          <p:attrName>ppt_h</p:attrName>
                                        </p:attrNameLst>
                                      </p:cBhvr>
                                      <p:tavLst>
                                        <p:tav tm="0">
                                          <p:val>
                                            <p:fltVal val="0"/>
                                          </p:val>
                                        </p:tav>
                                        <p:tav tm="100000">
                                          <p:val>
                                            <p:strVal val="#ppt_h"/>
                                          </p:val>
                                        </p:tav>
                                      </p:tavLst>
                                    </p:anim>
                                    <p:animEffect transition="in" filter="fade">
                                      <p:cBhvr>
                                        <p:cTn id="108" dur="500"/>
                                        <p:tgtEl>
                                          <p:spTgt spid="26"/>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27"/>
                                        </p:tgtEl>
                                        <p:attrNameLst>
                                          <p:attrName>style.visibility</p:attrName>
                                        </p:attrNameLst>
                                      </p:cBhvr>
                                      <p:to>
                                        <p:strVal val="visible"/>
                                      </p:to>
                                    </p:set>
                                    <p:anim calcmode="lin" valueType="num">
                                      <p:cBhvr>
                                        <p:cTn id="111" dur="500" fill="hold"/>
                                        <p:tgtEl>
                                          <p:spTgt spid="27"/>
                                        </p:tgtEl>
                                        <p:attrNameLst>
                                          <p:attrName>ppt_w</p:attrName>
                                        </p:attrNameLst>
                                      </p:cBhvr>
                                      <p:tavLst>
                                        <p:tav tm="0">
                                          <p:val>
                                            <p:fltVal val="0"/>
                                          </p:val>
                                        </p:tav>
                                        <p:tav tm="100000">
                                          <p:val>
                                            <p:strVal val="#ppt_w"/>
                                          </p:val>
                                        </p:tav>
                                      </p:tavLst>
                                    </p:anim>
                                    <p:anim calcmode="lin" valueType="num">
                                      <p:cBhvr>
                                        <p:cTn id="112" dur="500" fill="hold"/>
                                        <p:tgtEl>
                                          <p:spTgt spid="27"/>
                                        </p:tgtEl>
                                        <p:attrNameLst>
                                          <p:attrName>ppt_h</p:attrName>
                                        </p:attrNameLst>
                                      </p:cBhvr>
                                      <p:tavLst>
                                        <p:tav tm="0">
                                          <p:val>
                                            <p:fltVal val="0"/>
                                          </p:val>
                                        </p:tav>
                                        <p:tav tm="100000">
                                          <p:val>
                                            <p:strVal val="#ppt_h"/>
                                          </p:val>
                                        </p:tav>
                                      </p:tavLst>
                                    </p:anim>
                                    <p:animEffect transition="in" filter="fade">
                                      <p:cBhvr>
                                        <p:cTn id="113" dur="500"/>
                                        <p:tgtEl>
                                          <p:spTgt spid="27"/>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1000"/>
                                        <p:tgtEl>
                                          <p:spTgt spid="37"/>
                                        </p:tgtEl>
                                      </p:cBhvr>
                                    </p:animEffect>
                                    <p:anim calcmode="lin" valueType="num">
                                      <p:cBhvr>
                                        <p:cTn id="118" dur="1000" fill="hold"/>
                                        <p:tgtEl>
                                          <p:spTgt spid="37"/>
                                        </p:tgtEl>
                                        <p:attrNameLst>
                                          <p:attrName>ppt_x</p:attrName>
                                        </p:attrNameLst>
                                      </p:cBhvr>
                                      <p:tavLst>
                                        <p:tav tm="0">
                                          <p:val>
                                            <p:strVal val="#ppt_x"/>
                                          </p:val>
                                        </p:tav>
                                        <p:tav tm="100000">
                                          <p:val>
                                            <p:strVal val="#ppt_x"/>
                                          </p:val>
                                        </p:tav>
                                      </p:tavLst>
                                    </p:anim>
                                    <p:anim calcmode="lin" valueType="num">
                                      <p:cBhvr>
                                        <p:cTn id="119" dur="1000" fill="hold"/>
                                        <p:tgtEl>
                                          <p:spTgt spid="37"/>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p:cTn id="123" dur="500" fill="hold"/>
                                        <p:tgtEl>
                                          <p:spTgt spid="49"/>
                                        </p:tgtEl>
                                        <p:attrNameLst>
                                          <p:attrName>ppt_w</p:attrName>
                                        </p:attrNameLst>
                                      </p:cBhvr>
                                      <p:tavLst>
                                        <p:tav tm="0">
                                          <p:val>
                                            <p:fltVal val="0"/>
                                          </p:val>
                                        </p:tav>
                                        <p:tav tm="100000">
                                          <p:val>
                                            <p:strVal val="#ppt_w"/>
                                          </p:val>
                                        </p:tav>
                                      </p:tavLst>
                                    </p:anim>
                                    <p:anim calcmode="lin" valueType="num">
                                      <p:cBhvr>
                                        <p:cTn id="124" dur="500" fill="hold"/>
                                        <p:tgtEl>
                                          <p:spTgt spid="49"/>
                                        </p:tgtEl>
                                        <p:attrNameLst>
                                          <p:attrName>ppt_h</p:attrName>
                                        </p:attrNameLst>
                                      </p:cBhvr>
                                      <p:tavLst>
                                        <p:tav tm="0">
                                          <p:val>
                                            <p:fltVal val="0"/>
                                          </p:val>
                                        </p:tav>
                                        <p:tav tm="100000">
                                          <p:val>
                                            <p:strVal val="#ppt_h"/>
                                          </p:val>
                                        </p:tav>
                                      </p:tavLst>
                                    </p:anim>
                                    <p:animEffect transition="in" filter="fade">
                                      <p:cBhvr>
                                        <p:cTn id="125" dur="500"/>
                                        <p:tgtEl>
                                          <p:spTgt spid="49"/>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38"/>
                                        </p:tgtEl>
                                        <p:attrNameLst>
                                          <p:attrName>style.visibility</p:attrName>
                                        </p:attrNameLst>
                                      </p:cBhvr>
                                      <p:to>
                                        <p:strVal val="visible"/>
                                      </p:to>
                                    </p:set>
                                    <p:anim calcmode="lin" valueType="num">
                                      <p:cBhvr>
                                        <p:cTn id="12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38"/>
                                        </p:tgtEl>
                                        <p:attrNameLst>
                                          <p:attrName>ppt_y</p:attrName>
                                        </p:attrNameLst>
                                      </p:cBhvr>
                                      <p:tavLst>
                                        <p:tav tm="0">
                                          <p:val>
                                            <p:strVal val="#ppt_y"/>
                                          </p:val>
                                        </p:tav>
                                        <p:tav tm="100000">
                                          <p:val>
                                            <p:strVal val="#ppt_y"/>
                                          </p:val>
                                        </p:tav>
                                      </p:tavLst>
                                    </p:anim>
                                    <p:anim calcmode="lin" valueType="num">
                                      <p:cBhvr>
                                        <p:cTn id="13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38"/>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wipe(down)">
                                      <p:cBhvr>
                                        <p:cTn id="137" dur="500"/>
                                        <p:tgtEl>
                                          <p:spTgt spid="30"/>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 calcmode="lin" valueType="num">
                                      <p:cBhvr>
                                        <p:cTn id="141" dur="500" fill="hold"/>
                                        <p:tgtEl>
                                          <p:spTgt spid="31"/>
                                        </p:tgtEl>
                                        <p:attrNameLst>
                                          <p:attrName>ppt_w</p:attrName>
                                        </p:attrNameLst>
                                      </p:cBhvr>
                                      <p:tavLst>
                                        <p:tav tm="0">
                                          <p:val>
                                            <p:fltVal val="0"/>
                                          </p:val>
                                        </p:tav>
                                        <p:tav tm="100000">
                                          <p:val>
                                            <p:strVal val="#ppt_w"/>
                                          </p:val>
                                        </p:tav>
                                      </p:tavLst>
                                    </p:anim>
                                    <p:anim calcmode="lin" valueType="num">
                                      <p:cBhvr>
                                        <p:cTn id="142" dur="500" fill="hold"/>
                                        <p:tgtEl>
                                          <p:spTgt spid="31"/>
                                        </p:tgtEl>
                                        <p:attrNameLst>
                                          <p:attrName>ppt_h</p:attrName>
                                        </p:attrNameLst>
                                      </p:cBhvr>
                                      <p:tavLst>
                                        <p:tav tm="0">
                                          <p:val>
                                            <p:fltVal val="0"/>
                                          </p:val>
                                        </p:tav>
                                        <p:tav tm="100000">
                                          <p:val>
                                            <p:strVal val="#ppt_h"/>
                                          </p:val>
                                        </p:tav>
                                      </p:tavLst>
                                    </p:anim>
                                    <p:animEffect transition="in" filter="fade">
                                      <p:cBhvr>
                                        <p:cTn id="143" dur="500"/>
                                        <p:tgtEl>
                                          <p:spTgt spid="31"/>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32"/>
                                        </p:tgtEl>
                                        <p:attrNameLst>
                                          <p:attrName>style.visibility</p:attrName>
                                        </p:attrNameLst>
                                      </p:cBhvr>
                                      <p:to>
                                        <p:strVal val="visible"/>
                                      </p:to>
                                    </p:set>
                                    <p:anim calcmode="lin" valueType="num">
                                      <p:cBhvr>
                                        <p:cTn id="146" dur="500" fill="hold"/>
                                        <p:tgtEl>
                                          <p:spTgt spid="32"/>
                                        </p:tgtEl>
                                        <p:attrNameLst>
                                          <p:attrName>ppt_w</p:attrName>
                                        </p:attrNameLst>
                                      </p:cBhvr>
                                      <p:tavLst>
                                        <p:tav tm="0">
                                          <p:val>
                                            <p:fltVal val="0"/>
                                          </p:val>
                                        </p:tav>
                                        <p:tav tm="100000">
                                          <p:val>
                                            <p:strVal val="#ppt_w"/>
                                          </p:val>
                                        </p:tav>
                                      </p:tavLst>
                                    </p:anim>
                                    <p:anim calcmode="lin" valueType="num">
                                      <p:cBhvr>
                                        <p:cTn id="147" dur="500" fill="hold"/>
                                        <p:tgtEl>
                                          <p:spTgt spid="32"/>
                                        </p:tgtEl>
                                        <p:attrNameLst>
                                          <p:attrName>ppt_h</p:attrName>
                                        </p:attrNameLst>
                                      </p:cBhvr>
                                      <p:tavLst>
                                        <p:tav tm="0">
                                          <p:val>
                                            <p:fltVal val="0"/>
                                          </p:val>
                                        </p:tav>
                                        <p:tav tm="100000">
                                          <p:val>
                                            <p:strVal val="#ppt_h"/>
                                          </p:val>
                                        </p:tav>
                                      </p:tavLst>
                                    </p:anim>
                                    <p:animEffect transition="in" filter="fade">
                                      <p:cBhvr>
                                        <p:cTn id="148" dur="500"/>
                                        <p:tgtEl>
                                          <p:spTgt spid="32"/>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33"/>
                                        </p:tgtEl>
                                        <p:attrNameLst>
                                          <p:attrName>style.visibility</p:attrName>
                                        </p:attrNameLst>
                                      </p:cBhvr>
                                      <p:to>
                                        <p:strVal val="visible"/>
                                      </p:to>
                                    </p:set>
                                    <p:anim calcmode="lin" valueType="num">
                                      <p:cBhvr>
                                        <p:cTn id="151" dur="500" fill="hold"/>
                                        <p:tgtEl>
                                          <p:spTgt spid="33"/>
                                        </p:tgtEl>
                                        <p:attrNameLst>
                                          <p:attrName>ppt_w</p:attrName>
                                        </p:attrNameLst>
                                      </p:cBhvr>
                                      <p:tavLst>
                                        <p:tav tm="0">
                                          <p:val>
                                            <p:fltVal val="0"/>
                                          </p:val>
                                        </p:tav>
                                        <p:tav tm="100000">
                                          <p:val>
                                            <p:strVal val="#ppt_w"/>
                                          </p:val>
                                        </p:tav>
                                      </p:tavLst>
                                    </p:anim>
                                    <p:anim calcmode="lin" valueType="num">
                                      <p:cBhvr>
                                        <p:cTn id="152" dur="500" fill="hold"/>
                                        <p:tgtEl>
                                          <p:spTgt spid="33"/>
                                        </p:tgtEl>
                                        <p:attrNameLst>
                                          <p:attrName>ppt_h</p:attrName>
                                        </p:attrNameLst>
                                      </p:cBhvr>
                                      <p:tavLst>
                                        <p:tav tm="0">
                                          <p:val>
                                            <p:fltVal val="0"/>
                                          </p:val>
                                        </p:tav>
                                        <p:tav tm="100000">
                                          <p:val>
                                            <p:strVal val="#ppt_h"/>
                                          </p:val>
                                        </p:tav>
                                      </p:tavLst>
                                    </p:anim>
                                    <p:animEffect transition="in" filter="fade">
                                      <p:cBhvr>
                                        <p:cTn id="153" dur="500"/>
                                        <p:tgtEl>
                                          <p:spTgt spid="33"/>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34"/>
                                        </p:tgtEl>
                                        <p:attrNameLst>
                                          <p:attrName>style.visibility</p:attrName>
                                        </p:attrNameLst>
                                      </p:cBhvr>
                                      <p:to>
                                        <p:strVal val="visible"/>
                                      </p:to>
                                    </p:set>
                                    <p:anim calcmode="lin" valueType="num">
                                      <p:cBhvr>
                                        <p:cTn id="156" dur="500" fill="hold"/>
                                        <p:tgtEl>
                                          <p:spTgt spid="34"/>
                                        </p:tgtEl>
                                        <p:attrNameLst>
                                          <p:attrName>ppt_w</p:attrName>
                                        </p:attrNameLst>
                                      </p:cBhvr>
                                      <p:tavLst>
                                        <p:tav tm="0">
                                          <p:val>
                                            <p:fltVal val="0"/>
                                          </p:val>
                                        </p:tav>
                                        <p:tav tm="100000">
                                          <p:val>
                                            <p:strVal val="#ppt_w"/>
                                          </p:val>
                                        </p:tav>
                                      </p:tavLst>
                                    </p:anim>
                                    <p:anim calcmode="lin" valueType="num">
                                      <p:cBhvr>
                                        <p:cTn id="157" dur="500" fill="hold"/>
                                        <p:tgtEl>
                                          <p:spTgt spid="34"/>
                                        </p:tgtEl>
                                        <p:attrNameLst>
                                          <p:attrName>ppt_h</p:attrName>
                                        </p:attrNameLst>
                                      </p:cBhvr>
                                      <p:tavLst>
                                        <p:tav tm="0">
                                          <p:val>
                                            <p:fltVal val="0"/>
                                          </p:val>
                                        </p:tav>
                                        <p:tav tm="100000">
                                          <p:val>
                                            <p:strVal val="#ppt_h"/>
                                          </p:val>
                                        </p:tav>
                                      </p:tavLst>
                                    </p:anim>
                                    <p:animEffect transition="in" filter="fade">
                                      <p:cBhvr>
                                        <p:cTn id="158" dur="500"/>
                                        <p:tgtEl>
                                          <p:spTgt spid="34"/>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35"/>
                                        </p:tgtEl>
                                        <p:attrNameLst>
                                          <p:attrName>style.visibility</p:attrName>
                                        </p:attrNameLst>
                                      </p:cBhvr>
                                      <p:to>
                                        <p:strVal val="visible"/>
                                      </p:to>
                                    </p:set>
                                    <p:anim calcmode="lin" valueType="num">
                                      <p:cBhvr>
                                        <p:cTn id="161" dur="500" fill="hold"/>
                                        <p:tgtEl>
                                          <p:spTgt spid="35"/>
                                        </p:tgtEl>
                                        <p:attrNameLst>
                                          <p:attrName>ppt_w</p:attrName>
                                        </p:attrNameLst>
                                      </p:cBhvr>
                                      <p:tavLst>
                                        <p:tav tm="0">
                                          <p:val>
                                            <p:fltVal val="0"/>
                                          </p:val>
                                        </p:tav>
                                        <p:tav tm="100000">
                                          <p:val>
                                            <p:strVal val="#ppt_w"/>
                                          </p:val>
                                        </p:tav>
                                      </p:tavLst>
                                    </p:anim>
                                    <p:anim calcmode="lin" valueType="num">
                                      <p:cBhvr>
                                        <p:cTn id="162" dur="500" fill="hold"/>
                                        <p:tgtEl>
                                          <p:spTgt spid="35"/>
                                        </p:tgtEl>
                                        <p:attrNameLst>
                                          <p:attrName>ppt_h</p:attrName>
                                        </p:attrNameLst>
                                      </p:cBhvr>
                                      <p:tavLst>
                                        <p:tav tm="0">
                                          <p:val>
                                            <p:fltVal val="0"/>
                                          </p:val>
                                        </p:tav>
                                        <p:tav tm="100000">
                                          <p:val>
                                            <p:strVal val="#ppt_h"/>
                                          </p:val>
                                        </p:tav>
                                      </p:tavLst>
                                    </p:anim>
                                    <p:animEffect transition="in" filter="fade">
                                      <p:cBhvr>
                                        <p:cTn id="163" dur="500"/>
                                        <p:tgtEl>
                                          <p:spTgt spid="35"/>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36"/>
                                        </p:tgtEl>
                                        <p:attrNameLst>
                                          <p:attrName>style.visibility</p:attrName>
                                        </p:attrNameLst>
                                      </p:cBhvr>
                                      <p:to>
                                        <p:strVal val="visible"/>
                                      </p:to>
                                    </p:set>
                                    <p:anim calcmode="lin" valueType="num">
                                      <p:cBhvr>
                                        <p:cTn id="166" dur="500" fill="hold"/>
                                        <p:tgtEl>
                                          <p:spTgt spid="36"/>
                                        </p:tgtEl>
                                        <p:attrNameLst>
                                          <p:attrName>ppt_w</p:attrName>
                                        </p:attrNameLst>
                                      </p:cBhvr>
                                      <p:tavLst>
                                        <p:tav tm="0">
                                          <p:val>
                                            <p:fltVal val="0"/>
                                          </p:val>
                                        </p:tav>
                                        <p:tav tm="100000">
                                          <p:val>
                                            <p:strVal val="#ppt_w"/>
                                          </p:val>
                                        </p:tav>
                                      </p:tavLst>
                                    </p:anim>
                                    <p:anim calcmode="lin" valueType="num">
                                      <p:cBhvr>
                                        <p:cTn id="167" dur="500" fill="hold"/>
                                        <p:tgtEl>
                                          <p:spTgt spid="36"/>
                                        </p:tgtEl>
                                        <p:attrNameLst>
                                          <p:attrName>ppt_h</p:attrName>
                                        </p:attrNameLst>
                                      </p:cBhvr>
                                      <p:tavLst>
                                        <p:tav tm="0">
                                          <p:val>
                                            <p:fltVal val="0"/>
                                          </p:val>
                                        </p:tav>
                                        <p:tav tm="100000">
                                          <p:val>
                                            <p:strVal val="#ppt_h"/>
                                          </p:val>
                                        </p:tav>
                                      </p:tavLst>
                                    </p:anim>
                                    <p:animEffect transition="in" filter="fade">
                                      <p:cBhvr>
                                        <p:cTn id="168" dur="500"/>
                                        <p:tgtEl>
                                          <p:spTgt spid="36"/>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46"/>
                                        </p:tgtEl>
                                        <p:attrNameLst>
                                          <p:attrName>style.visibility</p:attrName>
                                        </p:attrNameLst>
                                      </p:cBhvr>
                                      <p:to>
                                        <p:strVal val="visible"/>
                                      </p:to>
                                    </p:set>
                                    <p:animEffect transition="in" filter="fade">
                                      <p:cBhvr>
                                        <p:cTn id="172" dur="1000"/>
                                        <p:tgtEl>
                                          <p:spTgt spid="46"/>
                                        </p:tgtEl>
                                      </p:cBhvr>
                                    </p:animEffect>
                                    <p:anim calcmode="lin" valueType="num">
                                      <p:cBhvr>
                                        <p:cTn id="173" dur="1000" fill="hold"/>
                                        <p:tgtEl>
                                          <p:spTgt spid="46"/>
                                        </p:tgtEl>
                                        <p:attrNameLst>
                                          <p:attrName>ppt_x</p:attrName>
                                        </p:attrNameLst>
                                      </p:cBhvr>
                                      <p:tavLst>
                                        <p:tav tm="0">
                                          <p:val>
                                            <p:strVal val="#ppt_x"/>
                                          </p:val>
                                        </p:tav>
                                        <p:tav tm="100000">
                                          <p:val>
                                            <p:strVal val="#ppt_x"/>
                                          </p:val>
                                        </p:tav>
                                      </p:tavLst>
                                    </p:anim>
                                    <p:anim calcmode="lin" valueType="num">
                                      <p:cBhvr>
                                        <p:cTn id="174" dur="1000" fill="hold"/>
                                        <p:tgtEl>
                                          <p:spTgt spid="46"/>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50"/>
                                        </p:tgtEl>
                                        <p:attrNameLst>
                                          <p:attrName>style.visibility</p:attrName>
                                        </p:attrNameLst>
                                      </p:cBhvr>
                                      <p:to>
                                        <p:strVal val="visible"/>
                                      </p:to>
                                    </p:set>
                                    <p:anim calcmode="lin" valueType="num">
                                      <p:cBhvr>
                                        <p:cTn id="178" dur="500" fill="hold"/>
                                        <p:tgtEl>
                                          <p:spTgt spid="50"/>
                                        </p:tgtEl>
                                        <p:attrNameLst>
                                          <p:attrName>ppt_w</p:attrName>
                                        </p:attrNameLst>
                                      </p:cBhvr>
                                      <p:tavLst>
                                        <p:tav tm="0">
                                          <p:val>
                                            <p:fltVal val="0"/>
                                          </p:val>
                                        </p:tav>
                                        <p:tav tm="100000">
                                          <p:val>
                                            <p:strVal val="#ppt_w"/>
                                          </p:val>
                                        </p:tav>
                                      </p:tavLst>
                                    </p:anim>
                                    <p:anim calcmode="lin" valueType="num">
                                      <p:cBhvr>
                                        <p:cTn id="179" dur="500" fill="hold"/>
                                        <p:tgtEl>
                                          <p:spTgt spid="50"/>
                                        </p:tgtEl>
                                        <p:attrNameLst>
                                          <p:attrName>ppt_h</p:attrName>
                                        </p:attrNameLst>
                                      </p:cBhvr>
                                      <p:tavLst>
                                        <p:tav tm="0">
                                          <p:val>
                                            <p:fltVal val="0"/>
                                          </p:val>
                                        </p:tav>
                                        <p:tav tm="100000">
                                          <p:val>
                                            <p:strVal val="#ppt_h"/>
                                          </p:val>
                                        </p:tav>
                                      </p:tavLst>
                                    </p:anim>
                                    <p:animEffect transition="in" filter="fade">
                                      <p:cBhvr>
                                        <p:cTn id="180" dur="500"/>
                                        <p:tgtEl>
                                          <p:spTgt spid="50"/>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47"/>
                                        </p:tgtEl>
                                        <p:attrNameLst>
                                          <p:attrName>style.visibility</p:attrName>
                                        </p:attrNameLst>
                                      </p:cBhvr>
                                      <p:to>
                                        <p:strVal val="visible"/>
                                      </p:to>
                                    </p:set>
                                    <p:anim calcmode="lin" valueType="num">
                                      <p:cBhvr>
                                        <p:cTn id="184"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47"/>
                                        </p:tgtEl>
                                        <p:attrNameLst>
                                          <p:attrName>ppt_y</p:attrName>
                                        </p:attrNameLst>
                                      </p:cBhvr>
                                      <p:tavLst>
                                        <p:tav tm="0">
                                          <p:val>
                                            <p:strVal val="#ppt_y"/>
                                          </p:val>
                                        </p:tav>
                                        <p:tav tm="100000">
                                          <p:val>
                                            <p:strVal val="#ppt_y"/>
                                          </p:val>
                                        </p:tav>
                                      </p:tavLst>
                                    </p:anim>
                                    <p:anim calcmode="lin" valueType="num">
                                      <p:cBhvr>
                                        <p:cTn id="186"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47"/>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39"/>
                                        </p:tgtEl>
                                        <p:attrNameLst>
                                          <p:attrName>style.visibility</p:attrName>
                                        </p:attrNameLst>
                                      </p:cBhvr>
                                      <p:to>
                                        <p:strVal val="visible"/>
                                      </p:to>
                                    </p:set>
                                    <p:animEffect transition="in" filter="wipe(down)">
                                      <p:cBhvr>
                                        <p:cTn id="192" dur="500"/>
                                        <p:tgtEl>
                                          <p:spTgt spid="39"/>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40"/>
                                        </p:tgtEl>
                                        <p:attrNameLst>
                                          <p:attrName>style.visibility</p:attrName>
                                        </p:attrNameLst>
                                      </p:cBhvr>
                                      <p:to>
                                        <p:strVal val="visible"/>
                                      </p:to>
                                    </p:set>
                                    <p:anim calcmode="lin" valueType="num">
                                      <p:cBhvr>
                                        <p:cTn id="196" dur="500" fill="hold"/>
                                        <p:tgtEl>
                                          <p:spTgt spid="40"/>
                                        </p:tgtEl>
                                        <p:attrNameLst>
                                          <p:attrName>ppt_w</p:attrName>
                                        </p:attrNameLst>
                                      </p:cBhvr>
                                      <p:tavLst>
                                        <p:tav tm="0">
                                          <p:val>
                                            <p:fltVal val="0"/>
                                          </p:val>
                                        </p:tav>
                                        <p:tav tm="100000">
                                          <p:val>
                                            <p:strVal val="#ppt_w"/>
                                          </p:val>
                                        </p:tav>
                                      </p:tavLst>
                                    </p:anim>
                                    <p:anim calcmode="lin" valueType="num">
                                      <p:cBhvr>
                                        <p:cTn id="197" dur="500" fill="hold"/>
                                        <p:tgtEl>
                                          <p:spTgt spid="40"/>
                                        </p:tgtEl>
                                        <p:attrNameLst>
                                          <p:attrName>ppt_h</p:attrName>
                                        </p:attrNameLst>
                                      </p:cBhvr>
                                      <p:tavLst>
                                        <p:tav tm="0">
                                          <p:val>
                                            <p:fltVal val="0"/>
                                          </p:val>
                                        </p:tav>
                                        <p:tav tm="100000">
                                          <p:val>
                                            <p:strVal val="#ppt_h"/>
                                          </p:val>
                                        </p:tav>
                                      </p:tavLst>
                                    </p:anim>
                                    <p:animEffect transition="in" filter="fade">
                                      <p:cBhvr>
                                        <p:cTn id="198" dur="500"/>
                                        <p:tgtEl>
                                          <p:spTgt spid="40"/>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41"/>
                                        </p:tgtEl>
                                        <p:attrNameLst>
                                          <p:attrName>style.visibility</p:attrName>
                                        </p:attrNameLst>
                                      </p:cBhvr>
                                      <p:to>
                                        <p:strVal val="visible"/>
                                      </p:to>
                                    </p:set>
                                    <p:anim calcmode="lin" valueType="num">
                                      <p:cBhvr>
                                        <p:cTn id="201" dur="500" fill="hold"/>
                                        <p:tgtEl>
                                          <p:spTgt spid="41"/>
                                        </p:tgtEl>
                                        <p:attrNameLst>
                                          <p:attrName>ppt_w</p:attrName>
                                        </p:attrNameLst>
                                      </p:cBhvr>
                                      <p:tavLst>
                                        <p:tav tm="0">
                                          <p:val>
                                            <p:fltVal val="0"/>
                                          </p:val>
                                        </p:tav>
                                        <p:tav tm="100000">
                                          <p:val>
                                            <p:strVal val="#ppt_w"/>
                                          </p:val>
                                        </p:tav>
                                      </p:tavLst>
                                    </p:anim>
                                    <p:anim calcmode="lin" valueType="num">
                                      <p:cBhvr>
                                        <p:cTn id="202" dur="500" fill="hold"/>
                                        <p:tgtEl>
                                          <p:spTgt spid="41"/>
                                        </p:tgtEl>
                                        <p:attrNameLst>
                                          <p:attrName>ppt_h</p:attrName>
                                        </p:attrNameLst>
                                      </p:cBhvr>
                                      <p:tavLst>
                                        <p:tav tm="0">
                                          <p:val>
                                            <p:fltVal val="0"/>
                                          </p:val>
                                        </p:tav>
                                        <p:tav tm="100000">
                                          <p:val>
                                            <p:strVal val="#ppt_h"/>
                                          </p:val>
                                        </p:tav>
                                      </p:tavLst>
                                    </p:anim>
                                    <p:animEffect transition="in" filter="fade">
                                      <p:cBhvr>
                                        <p:cTn id="203" dur="500"/>
                                        <p:tgtEl>
                                          <p:spTgt spid="41"/>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42"/>
                                        </p:tgtEl>
                                        <p:attrNameLst>
                                          <p:attrName>style.visibility</p:attrName>
                                        </p:attrNameLst>
                                      </p:cBhvr>
                                      <p:to>
                                        <p:strVal val="visible"/>
                                      </p:to>
                                    </p:set>
                                    <p:anim calcmode="lin" valueType="num">
                                      <p:cBhvr>
                                        <p:cTn id="206" dur="500" fill="hold"/>
                                        <p:tgtEl>
                                          <p:spTgt spid="42"/>
                                        </p:tgtEl>
                                        <p:attrNameLst>
                                          <p:attrName>ppt_w</p:attrName>
                                        </p:attrNameLst>
                                      </p:cBhvr>
                                      <p:tavLst>
                                        <p:tav tm="0">
                                          <p:val>
                                            <p:fltVal val="0"/>
                                          </p:val>
                                        </p:tav>
                                        <p:tav tm="100000">
                                          <p:val>
                                            <p:strVal val="#ppt_w"/>
                                          </p:val>
                                        </p:tav>
                                      </p:tavLst>
                                    </p:anim>
                                    <p:anim calcmode="lin" valueType="num">
                                      <p:cBhvr>
                                        <p:cTn id="207" dur="500" fill="hold"/>
                                        <p:tgtEl>
                                          <p:spTgt spid="42"/>
                                        </p:tgtEl>
                                        <p:attrNameLst>
                                          <p:attrName>ppt_h</p:attrName>
                                        </p:attrNameLst>
                                      </p:cBhvr>
                                      <p:tavLst>
                                        <p:tav tm="0">
                                          <p:val>
                                            <p:fltVal val="0"/>
                                          </p:val>
                                        </p:tav>
                                        <p:tav tm="100000">
                                          <p:val>
                                            <p:strVal val="#ppt_h"/>
                                          </p:val>
                                        </p:tav>
                                      </p:tavLst>
                                    </p:anim>
                                    <p:animEffect transition="in" filter="fade">
                                      <p:cBhvr>
                                        <p:cTn id="208" dur="500"/>
                                        <p:tgtEl>
                                          <p:spTgt spid="42"/>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43"/>
                                        </p:tgtEl>
                                        <p:attrNameLst>
                                          <p:attrName>style.visibility</p:attrName>
                                        </p:attrNameLst>
                                      </p:cBhvr>
                                      <p:to>
                                        <p:strVal val="visible"/>
                                      </p:to>
                                    </p:set>
                                    <p:anim calcmode="lin" valueType="num">
                                      <p:cBhvr>
                                        <p:cTn id="211" dur="500" fill="hold"/>
                                        <p:tgtEl>
                                          <p:spTgt spid="43"/>
                                        </p:tgtEl>
                                        <p:attrNameLst>
                                          <p:attrName>ppt_w</p:attrName>
                                        </p:attrNameLst>
                                      </p:cBhvr>
                                      <p:tavLst>
                                        <p:tav tm="0">
                                          <p:val>
                                            <p:fltVal val="0"/>
                                          </p:val>
                                        </p:tav>
                                        <p:tav tm="100000">
                                          <p:val>
                                            <p:strVal val="#ppt_w"/>
                                          </p:val>
                                        </p:tav>
                                      </p:tavLst>
                                    </p:anim>
                                    <p:anim calcmode="lin" valueType="num">
                                      <p:cBhvr>
                                        <p:cTn id="212" dur="500" fill="hold"/>
                                        <p:tgtEl>
                                          <p:spTgt spid="43"/>
                                        </p:tgtEl>
                                        <p:attrNameLst>
                                          <p:attrName>ppt_h</p:attrName>
                                        </p:attrNameLst>
                                      </p:cBhvr>
                                      <p:tavLst>
                                        <p:tav tm="0">
                                          <p:val>
                                            <p:fltVal val="0"/>
                                          </p:val>
                                        </p:tav>
                                        <p:tav tm="100000">
                                          <p:val>
                                            <p:strVal val="#ppt_h"/>
                                          </p:val>
                                        </p:tav>
                                      </p:tavLst>
                                    </p:anim>
                                    <p:animEffect transition="in" filter="fade">
                                      <p:cBhvr>
                                        <p:cTn id="213" dur="500"/>
                                        <p:tgtEl>
                                          <p:spTgt spid="43"/>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44"/>
                                        </p:tgtEl>
                                        <p:attrNameLst>
                                          <p:attrName>style.visibility</p:attrName>
                                        </p:attrNameLst>
                                      </p:cBhvr>
                                      <p:to>
                                        <p:strVal val="visible"/>
                                      </p:to>
                                    </p:set>
                                    <p:anim calcmode="lin" valueType="num">
                                      <p:cBhvr>
                                        <p:cTn id="216" dur="500" fill="hold"/>
                                        <p:tgtEl>
                                          <p:spTgt spid="44"/>
                                        </p:tgtEl>
                                        <p:attrNameLst>
                                          <p:attrName>ppt_w</p:attrName>
                                        </p:attrNameLst>
                                      </p:cBhvr>
                                      <p:tavLst>
                                        <p:tav tm="0">
                                          <p:val>
                                            <p:fltVal val="0"/>
                                          </p:val>
                                        </p:tav>
                                        <p:tav tm="100000">
                                          <p:val>
                                            <p:strVal val="#ppt_w"/>
                                          </p:val>
                                        </p:tav>
                                      </p:tavLst>
                                    </p:anim>
                                    <p:anim calcmode="lin" valueType="num">
                                      <p:cBhvr>
                                        <p:cTn id="217" dur="500" fill="hold"/>
                                        <p:tgtEl>
                                          <p:spTgt spid="44"/>
                                        </p:tgtEl>
                                        <p:attrNameLst>
                                          <p:attrName>ppt_h</p:attrName>
                                        </p:attrNameLst>
                                      </p:cBhvr>
                                      <p:tavLst>
                                        <p:tav tm="0">
                                          <p:val>
                                            <p:fltVal val="0"/>
                                          </p:val>
                                        </p:tav>
                                        <p:tav tm="100000">
                                          <p:val>
                                            <p:strVal val="#ppt_h"/>
                                          </p:val>
                                        </p:tav>
                                      </p:tavLst>
                                    </p:anim>
                                    <p:animEffect transition="in" filter="fade">
                                      <p:cBhvr>
                                        <p:cTn id="218" dur="500"/>
                                        <p:tgtEl>
                                          <p:spTgt spid="44"/>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45"/>
                                        </p:tgtEl>
                                        <p:attrNameLst>
                                          <p:attrName>style.visibility</p:attrName>
                                        </p:attrNameLst>
                                      </p:cBhvr>
                                      <p:to>
                                        <p:strVal val="visible"/>
                                      </p:to>
                                    </p:set>
                                    <p:anim calcmode="lin" valueType="num">
                                      <p:cBhvr>
                                        <p:cTn id="221" dur="500" fill="hold"/>
                                        <p:tgtEl>
                                          <p:spTgt spid="45"/>
                                        </p:tgtEl>
                                        <p:attrNameLst>
                                          <p:attrName>ppt_w</p:attrName>
                                        </p:attrNameLst>
                                      </p:cBhvr>
                                      <p:tavLst>
                                        <p:tav tm="0">
                                          <p:val>
                                            <p:fltVal val="0"/>
                                          </p:val>
                                        </p:tav>
                                        <p:tav tm="100000">
                                          <p:val>
                                            <p:strVal val="#ppt_w"/>
                                          </p:val>
                                        </p:tav>
                                      </p:tavLst>
                                    </p:anim>
                                    <p:anim calcmode="lin" valueType="num">
                                      <p:cBhvr>
                                        <p:cTn id="222" dur="500" fill="hold"/>
                                        <p:tgtEl>
                                          <p:spTgt spid="45"/>
                                        </p:tgtEl>
                                        <p:attrNameLst>
                                          <p:attrName>ppt_h</p:attrName>
                                        </p:attrNameLst>
                                      </p:cBhvr>
                                      <p:tavLst>
                                        <p:tav tm="0">
                                          <p:val>
                                            <p:fltVal val="0"/>
                                          </p:val>
                                        </p:tav>
                                        <p:tav tm="100000">
                                          <p:val>
                                            <p:strVal val="#ppt_h"/>
                                          </p:val>
                                        </p:tav>
                                      </p:tavLst>
                                    </p:anim>
                                    <p:animEffect transition="in" filter="fade">
                                      <p:cBhvr>
                                        <p:cTn id="223" dur="500"/>
                                        <p:tgtEl>
                                          <p:spTgt spid="45"/>
                                        </p:tgtEl>
                                      </p:cBhvr>
                                    </p:animEffect>
                                  </p:childTnLst>
                                </p:cTn>
                              </p:par>
                              <p:par>
                                <p:cTn id="224" presetID="22" presetClass="entr" presetSubtype="2" fill="hold" grpId="0" nodeType="withEffect">
                                  <p:stCondLst>
                                    <p:cond delay="250"/>
                                  </p:stCondLst>
                                  <p:childTnLst>
                                    <p:set>
                                      <p:cBhvr>
                                        <p:cTn id="225" dur="1" fill="hold">
                                          <p:stCondLst>
                                            <p:cond delay="0"/>
                                          </p:stCondLst>
                                        </p:cTn>
                                        <p:tgtEl>
                                          <p:spTgt spid="56"/>
                                        </p:tgtEl>
                                        <p:attrNameLst>
                                          <p:attrName>style.visibility</p:attrName>
                                        </p:attrNameLst>
                                      </p:cBhvr>
                                      <p:to>
                                        <p:strVal val="visible"/>
                                      </p:to>
                                    </p:set>
                                    <p:animEffect transition="in" filter="wipe(right)">
                                      <p:cBhvr>
                                        <p:cTn id="22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animBg="1"/>
      <p:bldP spid="19" grpId="0" animBg="1"/>
      <p:bldP spid="20" grpId="0"/>
      <p:bldP spid="22" grpId="0"/>
      <p:bldP spid="23" grpId="0"/>
      <p:bldP spid="24" grpId="0"/>
      <p:bldP spid="25" grpId="0"/>
      <p:bldP spid="26" grpId="0"/>
      <p:bldP spid="27" grpId="0"/>
      <p:bldP spid="28" grpId="0" animBg="1"/>
      <p:bldP spid="29" grpId="0"/>
      <p:bldP spid="31" grpId="0"/>
      <p:bldP spid="32" grpId="0"/>
      <p:bldP spid="33" grpId="0"/>
      <p:bldP spid="34" grpId="0"/>
      <p:bldP spid="35" grpId="0"/>
      <p:bldP spid="36" grpId="0"/>
      <p:bldP spid="37" grpId="0" animBg="1"/>
      <p:bldP spid="38" grpId="0"/>
      <p:bldP spid="40" grpId="0"/>
      <p:bldP spid="41" grpId="0"/>
      <p:bldP spid="42" grpId="0"/>
      <p:bldP spid="43" grpId="0"/>
      <p:bldP spid="44" grpId="0"/>
      <p:bldP spid="45" grpId="0"/>
      <p:bldP spid="46" grpId="0" animBg="1"/>
      <p:bldP spid="47" grpId="0"/>
      <p:bldP spid="48" grpId="0" animBg="1"/>
      <p:bldP spid="49" grpId="0" animBg="1"/>
      <p:bldP spid="50" grpId="0" animBg="1"/>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Freeform 6"/>
          <p:cNvSpPr>
            <a:spLocks/>
          </p:cNvSpPr>
          <p:nvPr/>
        </p:nvSpPr>
        <p:spPr bwMode="auto">
          <a:xfrm>
            <a:off x="245768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2" name="Freeform 7"/>
          <p:cNvSpPr>
            <a:spLocks/>
          </p:cNvSpPr>
          <p:nvPr/>
        </p:nvSpPr>
        <p:spPr bwMode="auto">
          <a:xfrm>
            <a:off x="2457682" y="2464442"/>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3" name="Freeform 8"/>
          <p:cNvSpPr>
            <a:spLocks/>
          </p:cNvSpPr>
          <p:nvPr/>
        </p:nvSpPr>
        <p:spPr bwMode="auto">
          <a:xfrm>
            <a:off x="2795983"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4" name="Freeform 9"/>
          <p:cNvSpPr>
            <a:spLocks/>
          </p:cNvSpPr>
          <p:nvPr/>
        </p:nvSpPr>
        <p:spPr bwMode="auto">
          <a:xfrm>
            <a:off x="3134284"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10"/>
          <p:cNvSpPr>
            <a:spLocks/>
          </p:cNvSpPr>
          <p:nvPr/>
        </p:nvSpPr>
        <p:spPr bwMode="auto">
          <a:xfrm>
            <a:off x="3474008" y="1340768"/>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11"/>
          <p:cNvSpPr>
            <a:spLocks/>
          </p:cNvSpPr>
          <p:nvPr/>
        </p:nvSpPr>
        <p:spPr bwMode="auto">
          <a:xfrm>
            <a:off x="2795983" y="2125782"/>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12"/>
          <p:cNvSpPr>
            <a:spLocks/>
          </p:cNvSpPr>
          <p:nvPr/>
        </p:nvSpPr>
        <p:spPr bwMode="auto">
          <a:xfrm>
            <a:off x="3134284" y="1775783"/>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3"/>
          <p:cNvSpPr>
            <a:spLocks/>
          </p:cNvSpPr>
          <p:nvPr/>
        </p:nvSpPr>
        <p:spPr bwMode="auto">
          <a:xfrm>
            <a:off x="3474008" y="1546232"/>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4"/>
          <p:cNvSpPr>
            <a:spLocks/>
          </p:cNvSpPr>
          <p:nvPr/>
        </p:nvSpPr>
        <p:spPr bwMode="auto">
          <a:xfrm>
            <a:off x="4520227"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5"/>
          <p:cNvSpPr>
            <a:spLocks/>
          </p:cNvSpPr>
          <p:nvPr/>
        </p:nvSpPr>
        <p:spPr bwMode="auto">
          <a:xfrm>
            <a:off x="4858370"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6"/>
          <p:cNvSpPr>
            <a:spLocks/>
          </p:cNvSpPr>
          <p:nvPr/>
        </p:nvSpPr>
        <p:spPr bwMode="auto">
          <a:xfrm>
            <a:off x="5197937"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7"/>
          <p:cNvSpPr>
            <a:spLocks/>
          </p:cNvSpPr>
          <p:nvPr/>
        </p:nvSpPr>
        <p:spPr bwMode="auto">
          <a:xfrm>
            <a:off x="5537503"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8"/>
          <p:cNvSpPr>
            <a:spLocks/>
          </p:cNvSpPr>
          <p:nvPr/>
        </p:nvSpPr>
        <p:spPr bwMode="auto">
          <a:xfrm>
            <a:off x="4520227" y="2720917"/>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9"/>
          <p:cNvSpPr>
            <a:spLocks/>
          </p:cNvSpPr>
          <p:nvPr/>
        </p:nvSpPr>
        <p:spPr bwMode="auto">
          <a:xfrm>
            <a:off x="4858370" y="2132865"/>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20"/>
          <p:cNvSpPr>
            <a:spLocks/>
          </p:cNvSpPr>
          <p:nvPr/>
        </p:nvSpPr>
        <p:spPr bwMode="auto">
          <a:xfrm>
            <a:off x="5197937" y="1546232"/>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21"/>
          <p:cNvSpPr>
            <a:spLocks/>
          </p:cNvSpPr>
          <p:nvPr/>
        </p:nvSpPr>
        <p:spPr bwMode="auto">
          <a:xfrm>
            <a:off x="5537503" y="2339747"/>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22"/>
          <p:cNvSpPr>
            <a:spLocks/>
          </p:cNvSpPr>
          <p:nvPr/>
        </p:nvSpPr>
        <p:spPr bwMode="auto">
          <a:xfrm>
            <a:off x="6582772"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3"/>
          <p:cNvSpPr>
            <a:spLocks/>
          </p:cNvSpPr>
          <p:nvPr/>
        </p:nvSpPr>
        <p:spPr bwMode="auto">
          <a:xfrm>
            <a:off x="6923130"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4"/>
          <p:cNvSpPr>
            <a:spLocks/>
          </p:cNvSpPr>
          <p:nvPr/>
        </p:nvSpPr>
        <p:spPr bwMode="auto">
          <a:xfrm>
            <a:off x="7262064"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5"/>
          <p:cNvSpPr>
            <a:spLocks/>
          </p:cNvSpPr>
          <p:nvPr/>
        </p:nvSpPr>
        <p:spPr bwMode="auto">
          <a:xfrm>
            <a:off x="7600998"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6"/>
          <p:cNvSpPr>
            <a:spLocks/>
          </p:cNvSpPr>
          <p:nvPr/>
        </p:nvSpPr>
        <p:spPr bwMode="auto">
          <a:xfrm>
            <a:off x="7600998" y="1539145"/>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7"/>
          <p:cNvSpPr>
            <a:spLocks/>
          </p:cNvSpPr>
          <p:nvPr/>
        </p:nvSpPr>
        <p:spPr bwMode="auto">
          <a:xfrm>
            <a:off x="7262064" y="1802708"/>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8"/>
          <p:cNvSpPr>
            <a:spLocks/>
          </p:cNvSpPr>
          <p:nvPr/>
        </p:nvSpPr>
        <p:spPr bwMode="auto">
          <a:xfrm>
            <a:off x="6923130" y="2132865"/>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9"/>
          <p:cNvSpPr>
            <a:spLocks/>
          </p:cNvSpPr>
          <p:nvPr/>
        </p:nvSpPr>
        <p:spPr bwMode="auto">
          <a:xfrm>
            <a:off x="6582772" y="2475778"/>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30"/>
          <p:cNvSpPr>
            <a:spLocks/>
          </p:cNvSpPr>
          <p:nvPr/>
        </p:nvSpPr>
        <p:spPr bwMode="auto">
          <a:xfrm>
            <a:off x="8646741" y="1340768"/>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31"/>
          <p:cNvSpPr>
            <a:spLocks/>
          </p:cNvSpPr>
          <p:nvPr/>
        </p:nvSpPr>
        <p:spPr bwMode="auto">
          <a:xfrm>
            <a:off x="8986466" y="1340768"/>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32"/>
          <p:cNvSpPr>
            <a:spLocks/>
          </p:cNvSpPr>
          <p:nvPr/>
        </p:nvSpPr>
        <p:spPr bwMode="auto">
          <a:xfrm>
            <a:off x="9326191"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3"/>
          <p:cNvSpPr>
            <a:spLocks/>
          </p:cNvSpPr>
          <p:nvPr/>
        </p:nvSpPr>
        <p:spPr bwMode="auto">
          <a:xfrm>
            <a:off x="9664492" y="1340768"/>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4"/>
          <p:cNvSpPr>
            <a:spLocks/>
          </p:cNvSpPr>
          <p:nvPr/>
        </p:nvSpPr>
        <p:spPr bwMode="auto">
          <a:xfrm>
            <a:off x="9664492" y="1554733"/>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5"/>
          <p:cNvSpPr>
            <a:spLocks/>
          </p:cNvSpPr>
          <p:nvPr/>
        </p:nvSpPr>
        <p:spPr bwMode="auto">
          <a:xfrm>
            <a:off x="9326191" y="1678012"/>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6"/>
          <p:cNvSpPr>
            <a:spLocks/>
          </p:cNvSpPr>
          <p:nvPr/>
        </p:nvSpPr>
        <p:spPr bwMode="auto">
          <a:xfrm>
            <a:off x="8986466" y="2616059"/>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7"/>
          <p:cNvSpPr>
            <a:spLocks/>
          </p:cNvSpPr>
          <p:nvPr/>
        </p:nvSpPr>
        <p:spPr bwMode="auto">
          <a:xfrm>
            <a:off x="8646741" y="1974161"/>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3" name="Oval 38"/>
          <p:cNvSpPr>
            <a:spLocks noChangeArrowheads="1"/>
          </p:cNvSpPr>
          <p:nvPr/>
        </p:nvSpPr>
        <p:spPr bwMode="auto">
          <a:xfrm>
            <a:off x="2754169"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9"/>
          <p:cNvSpPr>
            <a:spLocks noEditPoints="1"/>
          </p:cNvSpPr>
          <p:nvPr/>
        </p:nvSpPr>
        <p:spPr bwMode="auto">
          <a:xfrm>
            <a:off x="2926980" y="3387936"/>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Oval 40"/>
          <p:cNvSpPr>
            <a:spLocks noChangeArrowheads="1"/>
          </p:cNvSpPr>
          <p:nvPr/>
        </p:nvSpPr>
        <p:spPr bwMode="auto">
          <a:xfrm>
            <a:off x="4814231" y="3232029"/>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41"/>
          <p:cNvSpPr>
            <a:spLocks noChangeArrowheads="1"/>
          </p:cNvSpPr>
          <p:nvPr/>
        </p:nvSpPr>
        <p:spPr bwMode="auto">
          <a:xfrm>
            <a:off x="6881297"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7" name="Oval 42"/>
          <p:cNvSpPr>
            <a:spLocks noChangeArrowheads="1"/>
          </p:cNvSpPr>
          <p:nvPr/>
        </p:nvSpPr>
        <p:spPr bwMode="auto">
          <a:xfrm>
            <a:off x="8953212" y="3232029"/>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43"/>
          <p:cNvSpPr>
            <a:spLocks noEditPoints="1"/>
          </p:cNvSpPr>
          <p:nvPr/>
        </p:nvSpPr>
        <p:spPr bwMode="auto">
          <a:xfrm>
            <a:off x="7077909" y="3455721"/>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44"/>
          <p:cNvSpPr>
            <a:spLocks noEditPoints="1"/>
          </p:cNvSpPr>
          <p:nvPr/>
        </p:nvSpPr>
        <p:spPr bwMode="auto">
          <a:xfrm>
            <a:off x="4957851" y="3401072"/>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45"/>
          <p:cNvSpPr>
            <a:spLocks noEditPoints="1"/>
          </p:cNvSpPr>
          <p:nvPr/>
        </p:nvSpPr>
        <p:spPr bwMode="auto">
          <a:xfrm>
            <a:off x="9130370" y="3407277"/>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B0F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TextBox 50"/>
          <p:cNvSpPr txBox="1"/>
          <p:nvPr/>
        </p:nvSpPr>
        <p:spPr>
          <a:xfrm>
            <a:off x="2197569" y="4340505"/>
            <a:ext cx="1883794"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52" name="TextBox 51"/>
          <p:cNvSpPr txBox="1"/>
          <p:nvPr/>
        </p:nvSpPr>
        <p:spPr>
          <a:xfrm>
            <a:off x="2209155" y="3998566"/>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3" name="TextBox 52"/>
          <p:cNvSpPr txBox="1"/>
          <p:nvPr/>
        </p:nvSpPr>
        <p:spPr>
          <a:xfrm>
            <a:off x="4285801"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54" name="TextBox 53"/>
          <p:cNvSpPr txBox="1"/>
          <p:nvPr/>
        </p:nvSpPr>
        <p:spPr>
          <a:xfrm>
            <a:off x="4297387"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5" name="TextBox 54"/>
          <p:cNvSpPr txBox="1"/>
          <p:nvPr/>
        </p:nvSpPr>
        <p:spPr>
          <a:xfrm>
            <a:off x="6374033" y="4340505"/>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您的内容打在这里，或者通过复制您的文本后。您的内容打在这里，或者通过复制您的文本后。</a:t>
            </a:r>
          </a:p>
        </p:txBody>
      </p:sp>
      <p:sp>
        <p:nvSpPr>
          <p:cNvPr id="56" name="TextBox 55"/>
          <p:cNvSpPr txBox="1"/>
          <p:nvPr/>
        </p:nvSpPr>
        <p:spPr>
          <a:xfrm>
            <a:off x="6400135"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57" name="TextBox 56"/>
          <p:cNvSpPr txBox="1"/>
          <p:nvPr/>
        </p:nvSpPr>
        <p:spPr>
          <a:xfrm>
            <a:off x="8390257" y="4340505"/>
            <a:ext cx="1883794" cy="1375347"/>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8" name="TextBox 57"/>
          <p:cNvSpPr txBox="1"/>
          <p:nvPr/>
        </p:nvSpPr>
        <p:spPr>
          <a:xfrm>
            <a:off x="8401843" y="4032433"/>
            <a:ext cx="156966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cs typeface="Arial" panose="020B0604020202020204" pitchFamily="34" charset="0"/>
              </a:rPr>
              <a:t>点击输入标题</a:t>
            </a:r>
          </a:p>
        </p:txBody>
      </p:sp>
      <p:sp>
        <p:nvSpPr>
          <p:cNvPr id="67" name="矩形 66"/>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0675665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ppt_w</p:attrName>
                                        </p:attrNameLst>
                                      </p:cBhvr>
                                      <p:tavLst>
                                        <p:tav tm="0" fmla="#ppt_w*sin(2.5*pi*$)">
                                          <p:val>
                                            <p:fltVal val="0"/>
                                          </p:val>
                                        </p:tav>
                                        <p:tav tm="100000">
                                          <p:val>
                                            <p:fltVal val="1"/>
                                          </p:val>
                                        </p:tav>
                                      </p:tavLst>
                                    </p:anim>
                                    <p:anim calcmode="lin" valueType="num">
                                      <p:cBhvr>
                                        <p:cTn id="9" dur="500" fill="hold"/>
                                        <p:tgtEl>
                                          <p:spTgt spid="4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anim calcmode="lin" valueType="num">
                                      <p:cBhvr>
                                        <p:cTn id="13" dur="500" fill="hold"/>
                                        <p:tgtEl>
                                          <p:spTgt spid="44"/>
                                        </p:tgtEl>
                                        <p:attrNameLst>
                                          <p:attrName>ppt_w</p:attrName>
                                        </p:attrNameLst>
                                      </p:cBhvr>
                                      <p:tavLst>
                                        <p:tav tm="0" fmla="#ppt_w*sin(2.5*pi*$)">
                                          <p:val>
                                            <p:fltVal val="0"/>
                                          </p:val>
                                        </p:tav>
                                        <p:tav tm="100000">
                                          <p:val>
                                            <p:fltVal val="1"/>
                                          </p:val>
                                        </p:tav>
                                      </p:tavLst>
                                    </p:anim>
                                    <p:anim calcmode="lin" valueType="num">
                                      <p:cBhvr>
                                        <p:cTn id="14" dur="500" fill="hold"/>
                                        <p:tgtEl>
                                          <p:spTgt spid="44"/>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1000"/>
                                        <p:tgtEl>
                                          <p:spTgt spid="51"/>
                                        </p:tgtEl>
                                      </p:cBhvr>
                                    </p:animEffect>
                                    <p:anim calcmode="lin" valueType="num">
                                      <p:cBhvr>
                                        <p:cTn id="24" dur="1000" fill="hold"/>
                                        <p:tgtEl>
                                          <p:spTgt spid="51"/>
                                        </p:tgtEl>
                                        <p:attrNameLst>
                                          <p:attrName>ppt_x</p:attrName>
                                        </p:attrNameLst>
                                      </p:cBhvr>
                                      <p:tavLst>
                                        <p:tav tm="0">
                                          <p:val>
                                            <p:strVal val="#ppt_x"/>
                                          </p:val>
                                        </p:tav>
                                        <p:tav tm="100000">
                                          <p:val>
                                            <p:strVal val="#ppt_x"/>
                                          </p:val>
                                        </p:tav>
                                      </p:tavLst>
                                    </p:anim>
                                    <p:anim calcmode="lin" valueType="num">
                                      <p:cBhvr>
                                        <p:cTn id="25" dur="1000" fill="hold"/>
                                        <p:tgtEl>
                                          <p:spTgt spid="51"/>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anim calcmode="lin" valueType="num">
                                      <p:cBhvr>
                                        <p:cTn id="55" dur="500" fill="hold"/>
                                        <p:tgtEl>
                                          <p:spTgt spid="45"/>
                                        </p:tgtEl>
                                        <p:attrNameLst>
                                          <p:attrName>ppt_w</p:attrName>
                                        </p:attrNameLst>
                                      </p:cBhvr>
                                      <p:tavLst>
                                        <p:tav tm="0" fmla="#ppt_w*sin(2.5*pi*$)">
                                          <p:val>
                                            <p:fltVal val="0"/>
                                          </p:val>
                                        </p:tav>
                                        <p:tav tm="100000">
                                          <p:val>
                                            <p:fltVal val="1"/>
                                          </p:val>
                                        </p:tav>
                                      </p:tavLst>
                                    </p:anim>
                                    <p:anim calcmode="lin" valueType="num">
                                      <p:cBhvr>
                                        <p:cTn id="56" dur="500" fill="hold"/>
                                        <p:tgtEl>
                                          <p:spTgt spid="45"/>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anim calcmode="lin" valueType="num">
                                      <p:cBhvr>
                                        <p:cTn id="60" dur="500" fill="hold"/>
                                        <p:tgtEl>
                                          <p:spTgt spid="49"/>
                                        </p:tgtEl>
                                        <p:attrNameLst>
                                          <p:attrName>ppt_w</p:attrName>
                                        </p:attrNameLst>
                                      </p:cBhvr>
                                      <p:tavLst>
                                        <p:tav tm="0" fmla="#ppt_w*sin(2.5*pi*$)">
                                          <p:val>
                                            <p:fltVal val="0"/>
                                          </p:val>
                                        </p:tav>
                                        <p:tav tm="100000">
                                          <p:val>
                                            <p:fltVal val="1"/>
                                          </p:val>
                                        </p:tav>
                                      </p:tavLst>
                                    </p:anim>
                                    <p:anim calcmode="lin" valueType="num">
                                      <p:cBhvr>
                                        <p:cTn id="61" dur="500" fill="hold"/>
                                        <p:tgtEl>
                                          <p:spTgt spid="49"/>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1000"/>
                                        <p:tgtEl>
                                          <p:spTgt spid="54"/>
                                        </p:tgtEl>
                                      </p:cBhvr>
                                    </p:animEffect>
                                    <p:anim calcmode="lin" valueType="num">
                                      <p:cBhvr>
                                        <p:cTn id="66" dur="1000" fill="hold"/>
                                        <p:tgtEl>
                                          <p:spTgt spid="54"/>
                                        </p:tgtEl>
                                        <p:attrNameLst>
                                          <p:attrName>ppt_x</p:attrName>
                                        </p:attrNameLst>
                                      </p:cBhvr>
                                      <p:tavLst>
                                        <p:tav tm="0">
                                          <p:val>
                                            <p:strVal val="#ppt_x"/>
                                          </p:val>
                                        </p:tav>
                                        <p:tav tm="100000">
                                          <p:val>
                                            <p:strVal val="#ppt_x"/>
                                          </p:val>
                                        </p:tav>
                                      </p:tavLst>
                                    </p:anim>
                                    <p:anim calcmode="lin" valueType="num">
                                      <p:cBhvr>
                                        <p:cTn id="67" dur="1000" fill="hold"/>
                                        <p:tgtEl>
                                          <p:spTgt spid="54"/>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down)">
                                      <p:cBhvr>
                                        <p:cTn id="75" dur="500"/>
                                        <p:tgtEl>
                                          <p:spTgt spid="19"/>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500"/>
                                        <p:tgtEl>
                                          <p:spTgt spid="20"/>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1"/>
                                        </p:tgtEl>
                                        <p:attrNameLst>
                                          <p:attrName>style.visibility</p:attrName>
                                        </p:attrNameLst>
                                      </p:cBhvr>
                                      <p:to>
                                        <p:strVal val="visible"/>
                                      </p:to>
                                    </p:set>
                                    <p:animEffect transition="in" filter="wipe(down)">
                                      <p:cBhvr>
                                        <p:cTn id="81" dur="500"/>
                                        <p:tgtEl>
                                          <p:spTgt spid="21"/>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2"/>
                                        </p:tgtEl>
                                        <p:attrNameLst>
                                          <p:attrName>style.visibility</p:attrName>
                                        </p:attrNameLst>
                                      </p:cBhvr>
                                      <p:to>
                                        <p:strVal val="visible"/>
                                      </p:to>
                                    </p:set>
                                    <p:animEffect transition="in" filter="wipe(down)">
                                      <p:cBhvr>
                                        <p:cTn id="84" dur="500"/>
                                        <p:tgtEl>
                                          <p:spTgt spid="22"/>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down)">
                                      <p:cBhvr>
                                        <p:cTn id="94" dur="500"/>
                                        <p:tgtEl>
                                          <p:spTgt spid="25"/>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down)">
                                      <p:cBhvr>
                                        <p:cTn id="97" dur="500"/>
                                        <p:tgtEl>
                                          <p:spTgt spid="26"/>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anim calcmode="lin" valueType="num">
                                      <p:cBhvr>
                                        <p:cTn id="102" dur="500" fill="hold"/>
                                        <p:tgtEl>
                                          <p:spTgt spid="46"/>
                                        </p:tgtEl>
                                        <p:attrNameLst>
                                          <p:attrName>ppt_w</p:attrName>
                                        </p:attrNameLst>
                                      </p:cBhvr>
                                      <p:tavLst>
                                        <p:tav tm="0" fmla="#ppt_w*sin(2.5*pi*$)">
                                          <p:val>
                                            <p:fltVal val="0"/>
                                          </p:val>
                                        </p:tav>
                                        <p:tav tm="100000">
                                          <p:val>
                                            <p:fltVal val="1"/>
                                          </p:val>
                                        </p:tav>
                                      </p:tavLst>
                                    </p:anim>
                                    <p:anim calcmode="lin" valueType="num">
                                      <p:cBhvr>
                                        <p:cTn id="103" dur="500" fill="hold"/>
                                        <p:tgtEl>
                                          <p:spTgt spid="46"/>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500"/>
                                        <p:tgtEl>
                                          <p:spTgt spid="48"/>
                                        </p:tgtEl>
                                      </p:cBhvr>
                                    </p:animEffect>
                                    <p:anim calcmode="lin" valueType="num">
                                      <p:cBhvr>
                                        <p:cTn id="107" dur="500" fill="hold"/>
                                        <p:tgtEl>
                                          <p:spTgt spid="48"/>
                                        </p:tgtEl>
                                        <p:attrNameLst>
                                          <p:attrName>ppt_w</p:attrName>
                                        </p:attrNameLst>
                                      </p:cBhvr>
                                      <p:tavLst>
                                        <p:tav tm="0" fmla="#ppt_w*sin(2.5*pi*$)">
                                          <p:val>
                                            <p:fltVal val="0"/>
                                          </p:val>
                                        </p:tav>
                                        <p:tav tm="100000">
                                          <p:val>
                                            <p:fltVal val="1"/>
                                          </p:val>
                                        </p:tav>
                                      </p:tavLst>
                                    </p:anim>
                                    <p:anim calcmode="lin" valueType="num">
                                      <p:cBhvr>
                                        <p:cTn id="108" dur="500" fill="hold"/>
                                        <p:tgtEl>
                                          <p:spTgt spid="48"/>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1000"/>
                                        <p:tgtEl>
                                          <p:spTgt spid="56"/>
                                        </p:tgtEl>
                                      </p:cBhvr>
                                    </p:animEffect>
                                    <p:anim calcmode="lin" valueType="num">
                                      <p:cBhvr>
                                        <p:cTn id="113" dur="1000" fill="hold"/>
                                        <p:tgtEl>
                                          <p:spTgt spid="56"/>
                                        </p:tgtEl>
                                        <p:attrNameLst>
                                          <p:attrName>ppt_x</p:attrName>
                                        </p:attrNameLst>
                                      </p:cBhvr>
                                      <p:tavLst>
                                        <p:tav tm="0">
                                          <p:val>
                                            <p:strVal val="#ppt_x"/>
                                          </p:val>
                                        </p:tav>
                                        <p:tav tm="100000">
                                          <p:val>
                                            <p:strVal val="#ppt_x"/>
                                          </p:val>
                                        </p:tav>
                                      </p:tavLst>
                                    </p:anim>
                                    <p:anim calcmode="lin" valueType="num">
                                      <p:cBhvr>
                                        <p:cTn id="114" dur="1000" fill="hold"/>
                                        <p:tgtEl>
                                          <p:spTgt spid="56"/>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fade">
                                      <p:cBhvr>
                                        <p:cTn id="117" dur="1000"/>
                                        <p:tgtEl>
                                          <p:spTgt spid="55"/>
                                        </p:tgtEl>
                                      </p:cBhvr>
                                    </p:animEffect>
                                    <p:anim calcmode="lin" valueType="num">
                                      <p:cBhvr>
                                        <p:cTn id="118" dur="1000" fill="hold"/>
                                        <p:tgtEl>
                                          <p:spTgt spid="55"/>
                                        </p:tgtEl>
                                        <p:attrNameLst>
                                          <p:attrName>ppt_x</p:attrName>
                                        </p:attrNameLst>
                                      </p:cBhvr>
                                      <p:tavLst>
                                        <p:tav tm="0">
                                          <p:val>
                                            <p:strVal val="#ppt_x"/>
                                          </p:val>
                                        </p:tav>
                                        <p:tav tm="100000">
                                          <p:val>
                                            <p:strVal val="#ppt_x"/>
                                          </p:val>
                                        </p:tav>
                                      </p:tavLst>
                                    </p:anim>
                                    <p:anim calcmode="lin" valueType="num">
                                      <p:cBhvr>
                                        <p:cTn id="119" dur="1000" fill="hold"/>
                                        <p:tgtEl>
                                          <p:spTgt spid="55"/>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wipe(down)">
                                      <p:cBhvr>
                                        <p:cTn id="122" dur="500"/>
                                        <p:tgtEl>
                                          <p:spTgt spid="27"/>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28"/>
                                        </p:tgtEl>
                                        <p:attrNameLst>
                                          <p:attrName>style.visibility</p:attrName>
                                        </p:attrNameLst>
                                      </p:cBhvr>
                                      <p:to>
                                        <p:strVal val="visible"/>
                                      </p:to>
                                    </p:set>
                                    <p:animEffect transition="in" filter="wipe(down)">
                                      <p:cBhvr>
                                        <p:cTn id="125" dur="500"/>
                                        <p:tgtEl>
                                          <p:spTgt spid="28"/>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9"/>
                                        </p:tgtEl>
                                        <p:attrNameLst>
                                          <p:attrName>style.visibility</p:attrName>
                                        </p:attrNameLst>
                                      </p:cBhvr>
                                      <p:to>
                                        <p:strVal val="visible"/>
                                      </p:to>
                                    </p:set>
                                    <p:animEffect transition="in" filter="wipe(down)">
                                      <p:cBhvr>
                                        <p:cTn id="128" dur="500"/>
                                        <p:tgtEl>
                                          <p:spTgt spid="29"/>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0"/>
                                        </p:tgtEl>
                                        <p:attrNameLst>
                                          <p:attrName>style.visibility</p:attrName>
                                        </p:attrNameLst>
                                      </p:cBhvr>
                                      <p:to>
                                        <p:strVal val="visible"/>
                                      </p:to>
                                    </p:set>
                                    <p:animEffect transition="in" filter="wipe(down)">
                                      <p:cBhvr>
                                        <p:cTn id="131" dur="500"/>
                                        <p:tgtEl>
                                          <p:spTgt spid="30"/>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wipe(down)">
                                      <p:cBhvr>
                                        <p:cTn id="135" dur="500"/>
                                        <p:tgtEl>
                                          <p:spTgt spid="34"/>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wipe(down)">
                                      <p:cBhvr>
                                        <p:cTn id="138" dur="500"/>
                                        <p:tgtEl>
                                          <p:spTgt spid="33"/>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500"/>
                                        <p:tgtEl>
                                          <p:spTgt spid="32"/>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1"/>
                                        </p:tgtEl>
                                        <p:attrNameLst>
                                          <p:attrName>style.visibility</p:attrName>
                                        </p:attrNameLst>
                                      </p:cBhvr>
                                      <p:to>
                                        <p:strVal val="visible"/>
                                      </p:to>
                                    </p:set>
                                    <p:animEffect transition="in" filter="wipe(down)">
                                      <p:cBhvr>
                                        <p:cTn id="144" dur="500"/>
                                        <p:tgtEl>
                                          <p:spTgt spid="31"/>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47"/>
                                        </p:tgtEl>
                                        <p:attrNameLst>
                                          <p:attrName>style.visibility</p:attrName>
                                        </p:attrNameLst>
                                      </p:cBhvr>
                                      <p:to>
                                        <p:strVal val="visible"/>
                                      </p:to>
                                    </p:set>
                                    <p:animEffect transition="in" filter="fade">
                                      <p:cBhvr>
                                        <p:cTn id="148" dur="500"/>
                                        <p:tgtEl>
                                          <p:spTgt spid="47"/>
                                        </p:tgtEl>
                                      </p:cBhvr>
                                    </p:animEffect>
                                    <p:anim calcmode="lin" valueType="num">
                                      <p:cBhvr>
                                        <p:cTn id="149" dur="500" fill="hold"/>
                                        <p:tgtEl>
                                          <p:spTgt spid="47"/>
                                        </p:tgtEl>
                                        <p:attrNameLst>
                                          <p:attrName>ppt_w</p:attrName>
                                        </p:attrNameLst>
                                      </p:cBhvr>
                                      <p:tavLst>
                                        <p:tav tm="0" fmla="#ppt_w*sin(2.5*pi*$)">
                                          <p:val>
                                            <p:fltVal val="0"/>
                                          </p:val>
                                        </p:tav>
                                        <p:tav tm="100000">
                                          <p:val>
                                            <p:fltVal val="1"/>
                                          </p:val>
                                        </p:tav>
                                      </p:tavLst>
                                    </p:anim>
                                    <p:anim calcmode="lin" valueType="num">
                                      <p:cBhvr>
                                        <p:cTn id="150" dur="500" fill="hold"/>
                                        <p:tgtEl>
                                          <p:spTgt spid="47"/>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0"/>
                                        </p:tgtEl>
                                        <p:attrNameLst>
                                          <p:attrName>style.visibility</p:attrName>
                                        </p:attrNameLst>
                                      </p:cBhvr>
                                      <p:to>
                                        <p:strVal val="visible"/>
                                      </p:to>
                                    </p:set>
                                    <p:animEffect transition="in" filter="fade">
                                      <p:cBhvr>
                                        <p:cTn id="153" dur="500"/>
                                        <p:tgtEl>
                                          <p:spTgt spid="50"/>
                                        </p:tgtEl>
                                      </p:cBhvr>
                                    </p:animEffect>
                                    <p:anim calcmode="lin" valueType="num">
                                      <p:cBhvr>
                                        <p:cTn id="154" dur="500" fill="hold"/>
                                        <p:tgtEl>
                                          <p:spTgt spid="50"/>
                                        </p:tgtEl>
                                        <p:attrNameLst>
                                          <p:attrName>ppt_w</p:attrName>
                                        </p:attrNameLst>
                                      </p:cBhvr>
                                      <p:tavLst>
                                        <p:tav tm="0" fmla="#ppt_w*sin(2.5*pi*$)">
                                          <p:val>
                                            <p:fltVal val="0"/>
                                          </p:val>
                                        </p:tav>
                                        <p:tav tm="100000">
                                          <p:val>
                                            <p:fltVal val="1"/>
                                          </p:val>
                                        </p:tav>
                                      </p:tavLst>
                                    </p:anim>
                                    <p:anim calcmode="lin" valueType="num">
                                      <p:cBhvr>
                                        <p:cTn id="155" dur="500" fill="hold"/>
                                        <p:tgtEl>
                                          <p:spTgt spid="50"/>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58"/>
                                        </p:tgtEl>
                                        <p:attrNameLst>
                                          <p:attrName>style.visibility</p:attrName>
                                        </p:attrNameLst>
                                      </p:cBhvr>
                                      <p:to>
                                        <p:strVal val="visible"/>
                                      </p:to>
                                    </p:set>
                                    <p:animEffect transition="in" filter="fade">
                                      <p:cBhvr>
                                        <p:cTn id="159" dur="1000"/>
                                        <p:tgtEl>
                                          <p:spTgt spid="58"/>
                                        </p:tgtEl>
                                      </p:cBhvr>
                                    </p:animEffect>
                                    <p:anim calcmode="lin" valueType="num">
                                      <p:cBhvr>
                                        <p:cTn id="160" dur="1000" fill="hold"/>
                                        <p:tgtEl>
                                          <p:spTgt spid="58"/>
                                        </p:tgtEl>
                                        <p:attrNameLst>
                                          <p:attrName>ppt_x</p:attrName>
                                        </p:attrNameLst>
                                      </p:cBhvr>
                                      <p:tavLst>
                                        <p:tav tm="0">
                                          <p:val>
                                            <p:strVal val="#ppt_x"/>
                                          </p:val>
                                        </p:tav>
                                        <p:tav tm="100000">
                                          <p:val>
                                            <p:strVal val="#ppt_x"/>
                                          </p:val>
                                        </p:tav>
                                      </p:tavLst>
                                    </p:anim>
                                    <p:anim calcmode="lin" valueType="num">
                                      <p:cBhvr>
                                        <p:cTn id="161" dur="1000" fill="hold"/>
                                        <p:tgtEl>
                                          <p:spTgt spid="58"/>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7"/>
                                        </p:tgtEl>
                                        <p:attrNameLst>
                                          <p:attrName>style.visibility</p:attrName>
                                        </p:attrNameLst>
                                      </p:cBhvr>
                                      <p:to>
                                        <p:strVal val="visible"/>
                                      </p:to>
                                    </p:set>
                                    <p:animEffect transition="in" filter="fade">
                                      <p:cBhvr>
                                        <p:cTn id="164" dur="1000"/>
                                        <p:tgtEl>
                                          <p:spTgt spid="57"/>
                                        </p:tgtEl>
                                      </p:cBhvr>
                                    </p:animEffect>
                                    <p:anim calcmode="lin" valueType="num">
                                      <p:cBhvr>
                                        <p:cTn id="165" dur="1000" fill="hold"/>
                                        <p:tgtEl>
                                          <p:spTgt spid="57"/>
                                        </p:tgtEl>
                                        <p:attrNameLst>
                                          <p:attrName>ppt_x</p:attrName>
                                        </p:attrNameLst>
                                      </p:cBhvr>
                                      <p:tavLst>
                                        <p:tav tm="0">
                                          <p:val>
                                            <p:strVal val="#ppt_x"/>
                                          </p:val>
                                        </p:tav>
                                        <p:tav tm="100000">
                                          <p:val>
                                            <p:strVal val="#ppt_x"/>
                                          </p:val>
                                        </p:tav>
                                      </p:tavLst>
                                    </p:anim>
                                    <p:anim calcmode="lin" valueType="num">
                                      <p:cBhvr>
                                        <p:cTn id="166" dur="1000" fill="hold"/>
                                        <p:tgtEl>
                                          <p:spTgt spid="57"/>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5"/>
                                        </p:tgtEl>
                                        <p:attrNameLst>
                                          <p:attrName>style.visibility</p:attrName>
                                        </p:attrNameLst>
                                      </p:cBhvr>
                                      <p:to>
                                        <p:strVal val="visible"/>
                                      </p:to>
                                    </p:set>
                                    <p:animEffect transition="in" filter="wipe(down)">
                                      <p:cBhvr>
                                        <p:cTn id="169" dur="500"/>
                                        <p:tgtEl>
                                          <p:spTgt spid="35"/>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6"/>
                                        </p:tgtEl>
                                        <p:attrNameLst>
                                          <p:attrName>style.visibility</p:attrName>
                                        </p:attrNameLst>
                                      </p:cBhvr>
                                      <p:to>
                                        <p:strVal val="visible"/>
                                      </p:to>
                                    </p:set>
                                    <p:animEffect transition="in" filter="wipe(down)">
                                      <p:cBhvr>
                                        <p:cTn id="172" dur="500"/>
                                        <p:tgtEl>
                                          <p:spTgt spid="36"/>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7"/>
                                        </p:tgtEl>
                                        <p:attrNameLst>
                                          <p:attrName>style.visibility</p:attrName>
                                        </p:attrNameLst>
                                      </p:cBhvr>
                                      <p:to>
                                        <p:strVal val="visible"/>
                                      </p:to>
                                    </p:set>
                                    <p:animEffect transition="in" filter="wipe(down)">
                                      <p:cBhvr>
                                        <p:cTn id="175" dur="500"/>
                                        <p:tgtEl>
                                          <p:spTgt spid="37"/>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8"/>
                                        </p:tgtEl>
                                        <p:attrNameLst>
                                          <p:attrName>style.visibility</p:attrName>
                                        </p:attrNameLst>
                                      </p:cBhvr>
                                      <p:to>
                                        <p:strVal val="visible"/>
                                      </p:to>
                                    </p:set>
                                    <p:animEffect transition="in" filter="wipe(down)">
                                      <p:cBhvr>
                                        <p:cTn id="178" dur="500"/>
                                        <p:tgtEl>
                                          <p:spTgt spid="38"/>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42"/>
                                        </p:tgtEl>
                                        <p:attrNameLst>
                                          <p:attrName>style.visibility</p:attrName>
                                        </p:attrNameLst>
                                      </p:cBhvr>
                                      <p:to>
                                        <p:strVal val="visible"/>
                                      </p:to>
                                    </p:set>
                                    <p:animEffect transition="in" filter="wipe(down)">
                                      <p:cBhvr>
                                        <p:cTn id="182" dur="500"/>
                                        <p:tgtEl>
                                          <p:spTgt spid="42"/>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1"/>
                                        </p:tgtEl>
                                        <p:attrNameLst>
                                          <p:attrName>style.visibility</p:attrName>
                                        </p:attrNameLst>
                                      </p:cBhvr>
                                      <p:to>
                                        <p:strVal val="visible"/>
                                      </p:to>
                                    </p:set>
                                    <p:animEffect transition="in" filter="wipe(down)">
                                      <p:cBhvr>
                                        <p:cTn id="185" dur="500"/>
                                        <p:tgtEl>
                                          <p:spTgt spid="41"/>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0"/>
                                        </p:tgtEl>
                                        <p:attrNameLst>
                                          <p:attrName>style.visibility</p:attrName>
                                        </p:attrNameLst>
                                      </p:cBhvr>
                                      <p:to>
                                        <p:strVal val="visible"/>
                                      </p:to>
                                    </p:set>
                                    <p:animEffect transition="in" filter="wipe(down)">
                                      <p:cBhvr>
                                        <p:cTn id="188" dur="500"/>
                                        <p:tgtEl>
                                          <p:spTgt spid="40"/>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9"/>
                                        </p:tgtEl>
                                        <p:attrNameLst>
                                          <p:attrName>style.visibility</p:attrName>
                                        </p:attrNameLst>
                                      </p:cBhvr>
                                      <p:to>
                                        <p:strVal val="visible"/>
                                      </p:to>
                                    </p:set>
                                    <p:animEffect transition="in" filter="wipe(down)">
                                      <p:cBhvr>
                                        <p:cTn id="191" dur="500"/>
                                        <p:tgtEl>
                                          <p:spTgt spid="39"/>
                                        </p:tgtEl>
                                      </p:cBhvr>
                                    </p:animEffect>
                                  </p:childTnLst>
                                </p:cTn>
                              </p:par>
                              <p:par>
                                <p:cTn id="192" presetID="22" presetClass="entr" presetSubtype="2" fill="hold" grpId="0" nodeType="withEffect">
                                  <p:stCondLst>
                                    <p:cond delay="250"/>
                                  </p:stCondLst>
                                  <p:childTnLst>
                                    <p:set>
                                      <p:cBhvr>
                                        <p:cTn id="193" dur="1" fill="hold">
                                          <p:stCondLst>
                                            <p:cond delay="0"/>
                                          </p:stCondLst>
                                        </p:cTn>
                                        <p:tgtEl>
                                          <p:spTgt spid="67"/>
                                        </p:tgtEl>
                                        <p:attrNameLst>
                                          <p:attrName>style.visibility</p:attrName>
                                        </p:attrNameLst>
                                      </p:cBhvr>
                                      <p:to>
                                        <p:strVal val="visible"/>
                                      </p:to>
                                    </p:set>
                                    <p:animEffect transition="in" filter="wipe(right)">
                                      <p:cBhvr>
                                        <p:cTn id="19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P spid="58" grpId="0"/>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Rectangle 2"/>
          <p:cNvSpPr/>
          <p:nvPr/>
        </p:nvSpPr>
        <p:spPr>
          <a:xfrm>
            <a:off x="1652834" y="1268760"/>
            <a:ext cx="5257193" cy="2736304"/>
          </a:xfrm>
          <a:prstGeom prst="rect">
            <a:avLst/>
          </a:prstGeom>
          <a:blipFill>
            <a:blip r:embed="rId3" cstate="print">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2" name="Rectangle 3"/>
          <p:cNvSpPr/>
          <p:nvPr/>
        </p:nvSpPr>
        <p:spPr>
          <a:xfrm>
            <a:off x="5705027" y="1484784"/>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3" name="矩形 12"/>
          <p:cNvSpPr/>
          <p:nvPr/>
        </p:nvSpPr>
        <p:spPr>
          <a:xfrm>
            <a:off x="5705028" y="1527122"/>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itchFamily="34" charset="-122"/>
                <a:ea typeface="微软雅黑" pitchFamily="34" charset="-122"/>
              </a:rPr>
              <a:t>以人为本</a:t>
            </a:r>
            <a:endParaRPr lang="en-US" altLang="zh-CN" b="1" dirty="0">
              <a:solidFill>
                <a:schemeClr val="bg1"/>
              </a:solidFill>
              <a:latin typeface="微软雅黑" pitchFamily="34" charset="-122"/>
              <a:ea typeface="微软雅黑" pitchFamily="34" charset="-122"/>
            </a:endParaRPr>
          </a:p>
        </p:txBody>
      </p:sp>
      <p:sp>
        <p:nvSpPr>
          <p:cNvPr id="14" name="矩形 13"/>
          <p:cNvSpPr/>
          <p:nvPr/>
        </p:nvSpPr>
        <p:spPr>
          <a:xfrm>
            <a:off x="8062234" y="1440108"/>
            <a:ext cx="228526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47"/>
          <p:cNvSpPr>
            <a:spLocks noChangeArrowheads="1"/>
          </p:cNvSpPr>
          <p:nvPr/>
        </p:nvSpPr>
        <p:spPr bwMode="auto">
          <a:xfrm>
            <a:off x="8061547" y="174134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6" name="Rectangle 3"/>
          <p:cNvSpPr/>
          <p:nvPr/>
        </p:nvSpPr>
        <p:spPr>
          <a:xfrm>
            <a:off x="5705027" y="2420888"/>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矩形 16"/>
          <p:cNvSpPr/>
          <p:nvPr/>
        </p:nvSpPr>
        <p:spPr>
          <a:xfrm>
            <a:off x="5705028" y="2463226"/>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创新发展</a:t>
            </a:r>
            <a:endParaRPr lang="en-US" altLang="zh-CN" b="1" dirty="0">
              <a:solidFill>
                <a:schemeClr val="bg1"/>
              </a:solidFill>
              <a:latin typeface="微软雅黑" pitchFamily="34" charset="-122"/>
              <a:ea typeface="微软雅黑" pitchFamily="34" charset="-122"/>
            </a:endParaRPr>
          </a:p>
        </p:txBody>
      </p:sp>
      <p:sp>
        <p:nvSpPr>
          <p:cNvPr id="18" name="矩形 17"/>
          <p:cNvSpPr/>
          <p:nvPr/>
        </p:nvSpPr>
        <p:spPr>
          <a:xfrm>
            <a:off x="8062234" y="2376212"/>
            <a:ext cx="209038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47"/>
          <p:cNvSpPr>
            <a:spLocks noChangeArrowheads="1"/>
          </p:cNvSpPr>
          <p:nvPr/>
        </p:nvSpPr>
        <p:spPr bwMode="auto">
          <a:xfrm>
            <a:off x="8061547" y="267745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0" name="Rectangle 3"/>
          <p:cNvSpPr/>
          <p:nvPr/>
        </p:nvSpPr>
        <p:spPr>
          <a:xfrm>
            <a:off x="5757291" y="3356992"/>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1" name="矩形 20"/>
          <p:cNvSpPr/>
          <p:nvPr/>
        </p:nvSpPr>
        <p:spPr>
          <a:xfrm>
            <a:off x="5757292" y="339933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先进力量</a:t>
            </a:r>
            <a:endParaRPr lang="en-US" altLang="zh-CN" b="1" dirty="0">
              <a:solidFill>
                <a:schemeClr val="bg1"/>
              </a:solidFill>
              <a:latin typeface="微软雅黑" pitchFamily="34" charset="-122"/>
              <a:ea typeface="微软雅黑" pitchFamily="34" charset="-122"/>
            </a:endParaRPr>
          </a:p>
        </p:txBody>
      </p:sp>
      <p:sp>
        <p:nvSpPr>
          <p:cNvPr id="22" name="矩形 21"/>
          <p:cNvSpPr/>
          <p:nvPr/>
        </p:nvSpPr>
        <p:spPr>
          <a:xfrm>
            <a:off x="8114498" y="3312316"/>
            <a:ext cx="235186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47"/>
          <p:cNvSpPr>
            <a:spLocks noChangeArrowheads="1"/>
          </p:cNvSpPr>
          <p:nvPr/>
        </p:nvSpPr>
        <p:spPr bwMode="auto">
          <a:xfrm>
            <a:off x="8113811" y="36135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24" name="Freeform 12"/>
          <p:cNvSpPr>
            <a:spLocks/>
          </p:cNvSpPr>
          <p:nvPr/>
        </p:nvSpPr>
        <p:spPr bwMode="auto">
          <a:xfrm>
            <a:off x="1608509" y="431276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25" name="Freeform 12"/>
          <p:cNvSpPr>
            <a:spLocks/>
          </p:cNvSpPr>
          <p:nvPr/>
        </p:nvSpPr>
        <p:spPr bwMode="auto">
          <a:xfrm flipH="1" flipV="1">
            <a:off x="10202043" y="522920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62696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2" name="矩形 31"/>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0019400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400"/>
                                        <p:tgtEl>
                                          <p:spTgt spid="13"/>
                                        </p:tgtEl>
                                      </p:cBhvr>
                                    </p:animEffect>
                                  </p:childTnLst>
                                </p:cTn>
                              </p:par>
                              <p:par>
                                <p:cTn id="16" presetID="14" presetClass="entr" presetSubtype="10" fill="hold" grpId="0" nodeType="withEffect">
                                  <p:stCondLst>
                                    <p:cond delay="50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400"/>
                                        <p:tgtEl>
                                          <p:spTgt spid="14"/>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400"/>
                                        <p:tgtEl>
                                          <p:spTgt spid="15"/>
                                        </p:tgtEl>
                                      </p:cBhvr>
                                    </p:animEffect>
                                  </p:childTnLst>
                                </p:cTn>
                              </p:par>
                            </p:childTnLst>
                          </p:cTn>
                        </p:par>
                        <p:par>
                          <p:cTn id="22" fill="hold">
                            <p:stCondLst>
                              <p:cond delay="140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400"/>
                                        <p:tgtEl>
                                          <p:spTgt spid="17"/>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400"/>
                                        <p:tgtEl>
                                          <p:spTgt spid="18"/>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400"/>
                                        <p:tgtEl>
                                          <p:spTgt spid="19"/>
                                        </p:tgtEl>
                                      </p:cBhvr>
                                    </p:animEffect>
                                  </p:childTnLst>
                                </p:cTn>
                              </p:par>
                            </p:childTnLst>
                          </p:cTn>
                        </p:par>
                        <p:par>
                          <p:cTn id="35" fill="hold">
                            <p:stCondLst>
                              <p:cond delay="2300"/>
                            </p:stCondLst>
                            <p:childTnLst>
                              <p:par>
                                <p:cTn id="36" presetID="2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right)">
                                      <p:cBhvr>
                                        <p:cTn id="38" dur="500"/>
                                        <p:tgtEl>
                                          <p:spTgt spid="20"/>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400"/>
                                        <p:tgtEl>
                                          <p:spTgt spid="21"/>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400"/>
                                        <p:tgtEl>
                                          <p:spTgt spid="22"/>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randombar(horizontal)">
                                      <p:cBhvr>
                                        <p:cTn id="47" dur="400"/>
                                        <p:tgtEl>
                                          <p:spTgt spid="23"/>
                                        </p:tgtEl>
                                      </p:cBhvr>
                                    </p:animEffect>
                                  </p:childTnLst>
                                </p:cTn>
                              </p:par>
                            </p:childTnLst>
                          </p:cTn>
                        </p:par>
                        <p:par>
                          <p:cTn id="48" fill="hold">
                            <p:stCondLst>
                              <p:cond delay="3200"/>
                            </p:stCondLst>
                            <p:childTnLst>
                              <p:par>
                                <p:cTn id="49" presetID="1"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3.56836E-6 -3.7037E-7 L 0.36686 0.15278 " pathEditMode="relative" rAng="0" ptsTypes="AA">
                                      <p:cBhvr>
                                        <p:cTn id="52" dur="500" spd="-99900" fill="hold"/>
                                        <p:tgtEl>
                                          <p:spTgt spid="24"/>
                                        </p:tgtEl>
                                        <p:attrNameLst>
                                          <p:attrName>ppt_x,ppt_y</p:attrName>
                                        </p:attrNameLst>
                                      </p:cBhvr>
                                      <p:rCtr x="18343" y="7639"/>
                                    </p:animMotion>
                                  </p:childTnLst>
                                </p:cTn>
                              </p:par>
                              <p:par>
                                <p:cTn id="53" presetID="1"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7.85742E-7 -3.33333E-6 L -0.39495 -0.11018 " pathEditMode="relative" rAng="0" ptsTypes="AA">
                                      <p:cBhvr>
                                        <p:cTn id="56" dur="500" spd="-99900" fill="hold"/>
                                        <p:tgtEl>
                                          <p:spTgt spid="25"/>
                                        </p:tgtEl>
                                        <p:attrNameLst>
                                          <p:attrName>ppt_x,ppt_y</p:attrName>
                                        </p:attrNameLst>
                                      </p:cBhvr>
                                      <p:rCtr x="-19748" y="-5509"/>
                                    </p:animMotion>
                                  </p:childTnLst>
                                </p:cTn>
                              </p:par>
                            </p:childTnLst>
                          </p:cTn>
                        </p:par>
                        <p:par>
                          <p:cTn id="57" fill="hold">
                            <p:stCondLst>
                              <p:cond delay="3700"/>
                            </p:stCondLst>
                            <p:childTnLst>
                              <p:par>
                                <p:cTn id="58" presetID="18" presetClass="entr" presetSubtype="3"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strips(upRight)">
                                      <p:cBhvr>
                                        <p:cTn id="60" dur="500"/>
                                        <p:tgtEl>
                                          <p:spTgt spid="26"/>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32"/>
                                        </p:tgtEl>
                                        <p:attrNameLst>
                                          <p:attrName>style.visibility</p:attrName>
                                        </p:attrNameLst>
                                      </p:cBhvr>
                                      <p:to>
                                        <p:strVal val="visible"/>
                                      </p:to>
                                    </p:set>
                                    <p:animEffect transition="in" filter="wipe(right)">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p:bldP spid="16" grpId="0" animBg="1"/>
      <p:bldP spid="17" grpId="0"/>
      <p:bldP spid="18" grpId="0"/>
      <p:bldP spid="19" grpId="0"/>
      <p:bldP spid="20" grpId="0" animBg="1"/>
      <p:bldP spid="21" grpId="0"/>
      <p:bldP spid="22" grpId="0"/>
      <p:bldP spid="23" grpId="0"/>
      <p:bldP spid="24" grpId="0" animBg="1"/>
      <p:bldP spid="24" grpId="1" animBg="1"/>
      <p:bldP spid="25" grpId="0" animBg="1"/>
      <p:bldP spid="25" grpId="1" animBg="1"/>
      <p:bldP spid="26"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11" name="组合 10"/>
          <p:cNvGrpSpPr/>
          <p:nvPr/>
        </p:nvGrpSpPr>
        <p:grpSpPr>
          <a:xfrm>
            <a:off x="3598155" y="1814449"/>
            <a:ext cx="2877871" cy="338962"/>
            <a:chOff x="3249264" y="1751685"/>
            <a:chExt cx="2994025" cy="338961"/>
          </a:xfrm>
        </p:grpSpPr>
        <p:grpSp>
          <p:nvGrpSpPr>
            <p:cNvPr id="12" name="组合 11"/>
            <p:cNvGrpSpPr/>
            <p:nvPr/>
          </p:nvGrpSpPr>
          <p:grpSpPr>
            <a:xfrm>
              <a:off x="3249264" y="1776444"/>
              <a:ext cx="2994025" cy="314202"/>
              <a:chOff x="2940050" y="2132898"/>
              <a:chExt cx="2994025" cy="314202"/>
            </a:xfrm>
          </p:grpSpPr>
          <p:sp>
            <p:nvSpPr>
              <p:cNvPr id="14" name="圆角矩形 13"/>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5" name="圆角矩形 14"/>
              <p:cNvSpPr/>
              <p:nvPr/>
            </p:nvSpPr>
            <p:spPr>
              <a:xfrm>
                <a:off x="2940050" y="2132898"/>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3"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3598155" y="2225515"/>
            <a:ext cx="2877871" cy="333296"/>
            <a:chOff x="3249264" y="2162753"/>
            <a:chExt cx="2994025" cy="333296"/>
          </a:xfrm>
        </p:grpSpPr>
        <p:grpSp>
          <p:nvGrpSpPr>
            <p:cNvPr id="17" name="组合 16"/>
            <p:cNvGrpSpPr/>
            <p:nvPr/>
          </p:nvGrpSpPr>
          <p:grpSpPr>
            <a:xfrm>
              <a:off x="3249264" y="2178703"/>
              <a:ext cx="2994025" cy="314618"/>
              <a:chOff x="2940050" y="2519659"/>
              <a:chExt cx="2994025" cy="314618"/>
            </a:xfrm>
          </p:grpSpPr>
          <p:sp>
            <p:nvSpPr>
              <p:cNvPr id="19" name="圆角矩形 18"/>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2940051" y="2519659"/>
                <a:ext cx="8890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8"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3577307" y="3688889"/>
            <a:ext cx="2894725" cy="352594"/>
            <a:chOff x="3244272" y="3932941"/>
            <a:chExt cx="3011560" cy="352593"/>
          </a:xfrm>
        </p:grpSpPr>
        <p:sp>
          <p:nvSpPr>
            <p:cNvPr id="22" name="圆角矩形 21"/>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3" name="圆角矩形 22"/>
            <p:cNvSpPr/>
            <p:nvPr/>
          </p:nvSpPr>
          <p:spPr>
            <a:xfrm>
              <a:off x="3244272" y="3971332"/>
              <a:ext cx="1201953" cy="314202"/>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4"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3591266" y="4090237"/>
            <a:ext cx="2877871" cy="351887"/>
            <a:chOff x="3258789" y="4324968"/>
            <a:chExt cx="2994025" cy="351885"/>
          </a:xfrm>
        </p:grpSpPr>
        <p:sp>
          <p:nvSpPr>
            <p:cNvPr id="26" name="圆角矩形 25"/>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7" name="圆角矩形 26"/>
            <p:cNvSpPr/>
            <p:nvPr/>
          </p:nvSpPr>
          <p:spPr>
            <a:xfrm>
              <a:off x="3308582" y="4362651"/>
              <a:ext cx="2108200" cy="314202"/>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8"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1632822" y="1510440"/>
            <a:ext cx="2158455" cy="2196000"/>
            <a:chOff x="471707" y="1675770"/>
            <a:chExt cx="2158455" cy="2196000"/>
          </a:xfrm>
          <a:solidFill>
            <a:srgbClr val="00B0F0"/>
          </a:solidFill>
        </p:grpSpPr>
        <p:grpSp>
          <p:nvGrpSpPr>
            <p:cNvPr id="30" name="组合 29"/>
            <p:cNvGrpSpPr>
              <a:grpSpLocks noChangeAspect="1"/>
            </p:cNvGrpSpPr>
            <p:nvPr/>
          </p:nvGrpSpPr>
          <p:grpSpPr>
            <a:xfrm>
              <a:off x="471707" y="1675770"/>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1735995" y="2108076"/>
              <a:ext cx="462003" cy="468000"/>
              <a:chOff x="2665061" y="4979202"/>
              <a:chExt cx="284308" cy="288000"/>
            </a:xfrm>
            <a:grpFill/>
          </p:grpSpPr>
          <p:sp>
            <p:nvSpPr>
              <p:cNvPr id="3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7" name="组合 36"/>
          <p:cNvGrpSpPr/>
          <p:nvPr/>
        </p:nvGrpSpPr>
        <p:grpSpPr>
          <a:xfrm>
            <a:off x="1642897" y="3517732"/>
            <a:ext cx="2158455" cy="2196000"/>
            <a:chOff x="478903" y="4355475"/>
            <a:chExt cx="2158455" cy="2196000"/>
          </a:xfrm>
          <a:solidFill>
            <a:schemeClr val="tx1">
              <a:lumMod val="50000"/>
              <a:lumOff val="50000"/>
            </a:schemeClr>
          </a:solidFill>
        </p:grpSpPr>
        <p:grpSp>
          <p:nvGrpSpPr>
            <p:cNvPr id="38" name="组合 37"/>
            <p:cNvGrpSpPr>
              <a:grpSpLocks noChangeAspect="1"/>
            </p:cNvGrpSpPr>
            <p:nvPr/>
          </p:nvGrpSpPr>
          <p:grpSpPr>
            <a:xfrm>
              <a:off x="1795203" y="4733013"/>
              <a:ext cx="366333" cy="576000"/>
              <a:chOff x="2257888" y="5547128"/>
              <a:chExt cx="137373" cy="216000"/>
            </a:xfrm>
            <a:grpFill/>
          </p:grpSpPr>
          <p:sp>
            <p:nvSpPr>
              <p:cNvPr id="4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9" name="组合 38"/>
            <p:cNvGrpSpPr>
              <a:grpSpLocks noChangeAspect="1"/>
            </p:cNvGrpSpPr>
            <p:nvPr/>
          </p:nvGrpSpPr>
          <p:grpSpPr>
            <a:xfrm>
              <a:off x="478903" y="4355475"/>
              <a:ext cx="2158455" cy="2196000"/>
              <a:chOff x="5397500" y="5734050"/>
              <a:chExt cx="365125" cy="371476"/>
            </a:xfrm>
            <a:grpFill/>
          </p:grpSpPr>
          <p:sp>
            <p:nvSpPr>
              <p:cNvPr id="4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5" name="矩形 44"/>
          <p:cNvSpPr/>
          <p:nvPr/>
        </p:nvSpPr>
        <p:spPr>
          <a:xfrm>
            <a:off x="7084548" y="1432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5"/>
          <p:cNvSpPr>
            <a:spLocks noChangeArrowheads="1"/>
          </p:cNvSpPr>
          <p:nvPr/>
        </p:nvSpPr>
        <p:spPr bwMode="auto">
          <a:xfrm>
            <a:off x="7084548" y="180107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7" name="矩形 46"/>
          <p:cNvSpPr/>
          <p:nvPr/>
        </p:nvSpPr>
        <p:spPr>
          <a:xfrm>
            <a:off x="7084548" y="277164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矩形 47"/>
          <p:cNvSpPr>
            <a:spLocks noChangeArrowheads="1"/>
          </p:cNvSpPr>
          <p:nvPr/>
        </p:nvSpPr>
        <p:spPr bwMode="auto">
          <a:xfrm>
            <a:off x="7084548" y="3140418"/>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84548" y="406778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矩形 47"/>
          <p:cNvSpPr>
            <a:spLocks noChangeArrowheads="1"/>
          </p:cNvSpPr>
          <p:nvPr/>
        </p:nvSpPr>
        <p:spPr bwMode="auto">
          <a:xfrm>
            <a:off x="7084548" y="4436561"/>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3690988" y="143035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3675225" y="259484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3" name="矩形 52"/>
          <p:cNvSpPr/>
          <p:nvPr/>
        </p:nvSpPr>
        <p:spPr>
          <a:xfrm>
            <a:off x="3675135" y="3328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47"/>
          <p:cNvSpPr>
            <a:spLocks noChangeArrowheads="1"/>
          </p:cNvSpPr>
          <p:nvPr/>
        </p:nvSpPr>
        <p:spPr bwMode="auto">
          <a:xfrm>
            <a:off x="3659372" y="4486969"/>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60" name="矩形 59"/>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5150611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29"/>
                                        </p:tgtEl>
                                        <p:attrNameLst>
                                          <p:attrName>style.visibility</p:attrName>
                                        </p:attrNameLst>
                                      </p:cBhvr>
                                      <p:to>
                                        <p:strVal val="visible"/>
                                      </p:to>
                                    </p:set>
                                    <p:anim calcmode="lin" valueType="num">
                                      <p:cBhvr>
                                        <p:cTn id="7" dur="350" fill="hold"/>
                                        <p:tgtEl>
                                          <p:spTgt spid="29"/>
                                        </p:tgtEl>
                                        <p:attrNameLst>
                                          <p:attrName>ppt_w</p:attrName>
                                        </p:attrNameLst>
                                      </p:cBhvr>
                                      <p:tavLst>
                                        <p:tav tm="0">
                                          <p:val>
                                            <p:fltVal val="0"/>
                                          </p:val>
                                        </p:tav>
                                        <p:tav tm="100000">
                                          <p:val>
                                            <p:strVal val="#ppt_w"/>
                                          </p:val>
                                        </p:tav>
                                      </p:tavLst>
                                    </p:anim>
                                    <p:anim calcmode="lin" valueType="num">
                                      <p:cBhvr>
                                        <p:cTn id="8" dur="350" fill="hold"/>
                                        <p:tgtEl>
                                          <p:spTgt spid="29"/>
                                        </p:tgtEl>
                                        <p:attrNameLst>
                                          <p:attrName>ppt_h</p:attrName>
                                        </p:attrNameLst>
                                      </p:cBhvr>
                                      <p:tavLst>
                                        <p:tav tm="0">
                                          <p:val>
                                            <p:fltVal val="0"/>
                                          </p:val>
                                        </p:tav>
                                        <p:tav tm="100000">
                                          <p:val>
                                            <p:strVal val="#ppt_h"/>
                                          </p:val>
                                        </p:tav>
                                      </p:tavLst>
                                    </p:anim>
                                    <p:animEffect transition="in" filter="fade">
                                      <p:cBhvr>
                                        <p:cTn id="9" dur="350"/>
                                        <p:tgtEl>
                                          <p:spTgt spid="29"/>
                                        </p:tgtEl>
                                      </p:cBhvr>
                                    </p:animEffect>
                                  </p:childTnLst>
                                </p:cTn>
                              </p:par>
                              <p:par>
                                <p:cTn id="10" presetID="22" presetClass="entr" presetSubtype="8" fill="hold" nodeType="withEffect">
                                  <p:stCondLst>
                                    <p:cond delay="100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22" presetClass="entr" presetSubtype="8" fill="hold" nodeType="withEffect">
                                  <p:stCondLst>
                                    <p:cond delay="19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350" fill="hold"/>
                                        <p:tgtEl>
                                          <p:spTgt spid="37"/>
                                        </p:tgtEl>
                                        <p:attrNameLst>
                                          <p:attrName>ppt_w</p:attrName>
                                        </p:attrNameLst>
                                      </p:cBhvr>
                                      <p:tavLst>
                                        <p:tav tm="0">
                                          <p:val>
                                            <p:fltVal val="0"/>
                                          </p:val>
                                        </p:tav>
                                        <p:tav tm="100000">
                                          <p:val>
                                            <p:strVal val="#ppt_w"/>
                                          </p:val>
                                        </p:tav>
                                      </p:tavLst>
                                    </p:anim>
                                    <p:anim calcmode="lin" valueType="num">
                                      <p:cBhvr>
                                        <p:cTn id="25" dur="350" fill="hold"/>
                                        <p:tgtEl>
                                          <p:spTgt spid="37"/>
                                        </p:tgtEl>
                                        <p:attrNameLst>
                                          <p:attrName>ppt_h</p:attrName>
                                        </p:attrNameLst>
                                      </p:cBhvr>
                                      <p:tavLst>
                                        <p:tav tm="0">
                                          <p:val>
                                            <p:fltVal val="0"/>
                                          </p:val>
                                        </p:tav>
                                        <p:tav tm="100000">
                                          <p:val>
                                            <p:strVal val="#ppt_h"/>
                                          </p:val>
                                        </p:tav>
                                      </p:tavLst>
                                    </p:anim>
                                    <p:animEffect transition="in" filter="fade">
                                      <p:cBhvr>
                                        <p:cTn id="26" dur="350"/>
                                        <p:tgtEl>
                                          <p:spTgt spid="37"/>
                                        </p:tgtEl>
                                      </p:cBhvr>
                                    </p:animEffect>
                                  </p:childTnLst>
                                </p:cTn>
                              </p:par>
                              <p:par>
                                <p:cTn id="27" presetID="22" presetClass="entr" presetSubtype="8" fill="hold" nodeType="withEffect">
                                  <p:stCondLst>
                                    <p:cond delay="42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510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22" presetClass="entr" presetSubtype="2" fill="hold" grpId="0" nodeType="withEffect">
                                  <p:stCondLst>
                                    <p:cond delay="25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Freeform 6"/>
          <p:cNvSpPr>
            <a:spLocks/>
          </p:cNvSpPr>
          <p:nvPr/>
        </p:nvSpPr>
        <p:spPr bwMode="auto">
          <a:xfrm>
            <a:off x="3485215" y="2765300"/>
            <a:ext cx="1619784" cy="818141"/>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bg1">
              <a:lumMod val="75000"/>
              <a:alpha val="90000"/>
            </a:scheme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2" name="Freeform 6"/>
          <p:cNvSpPr>
            <a:spLocks/>
          </p:cNvSpPr>
          <p:nvPr/>
        </p:nvSpPr>
        <p:spPr bwMode="auto">
          <a:xfrm>
            <a:off x="4385741" y="2088219"/>
            <a:ext cx="1619784" cy="14952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0000"/>
            </a:srgb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3" name="Freeform 6"/>
          <p:cNvSpPr>
            <a:spLocks/>
          </p:cNvSpPr>
          <p:nvPr/>
        </p:nvSpPr>
        <p:spPr bwMode="auto">
          <a:xfrm>
            <a:off x="5396027" y="2400838"/>
            <a:ext cx="1619784" cy="1182603"/>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0000"/>
            </a:srgb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4" name="Freeform 6"/>
          <p:cNvSpPr>
            <a:spLocks/>
          </p:cNvSpPr>
          <p:nvPr/>
        </p:nvSpPr>
        <p:spPr bwMode="auto">
          <a:xfrm>
            <a:off x="6309754" y="1567387"/>
            <a:ext cx="1619784" cy="20160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00B0F0">
              <a:alpha val="99000"/>
            </a:srgb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sp>
        <p:nvSpPr>
          <p:cNvPr id="15" name="Rectangle 148"/>
          <p:cNvSpPr/>
          <p:nvPr/>
        </p:nvSpPr>
        <p:spPr>
          <a:xfrm>
            <a:off x="3371535"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16" name="Rectangle 149"/>
          <p:cNvSpPr/>
          <p:nvPr/>
        </p:nvSpPr>
        <p:spPr>
          <a:xfrm>
            <a:off x="4387536"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17" name="Rectangle 159"/>
          <p:cNvSpPr/>
          <p:nvPr/>
        </p:nvSpPr>
        <p:spPr>
          <a:xfrm>
            <a:off x="5468970"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18" name="Rectangle 160"/>
          <p:cNvSpPr/>
          <p:nvPr/>
        </p:nvSpPr>
        <p:spPr>
          <a:xfrm>
            <a:off x="6517294"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grpSp>
        <p:nvGrpSpPr>
          <p:cNvPr id="19" name="Group 161"/>
          <p:cNvGrpSpPr/>
          <p:nvPr/>
        </p:nvGrpSpPr>
        <p:grpSpPr>
          <a:xfrm>
            <a:off x="3969825" y="2427321"/>
            <a:ext cx="623538" cy="377717"/>
            <a:chOff x="1506113" y="3001904"/>
            <a:chExt cx="488783" cy="299805"/>
          </a:xfrm>
        </p:grpSpPr>
        <p:sp>
          <p:nvSpPr>
            <p:cNvPr id="20" name="Oval 162"/>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21" name="Rectangle 163"/>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45%</a:t>
              </a:r>
            </a:p>
          </p:txBody>
        </p:sp>
      </p:grpSp>
      <p:grpSp>
        <p:nvGrpSpPr>
          <p:cNvPr id="22" name="Group 164"/>
          <p:cNvGrpSpPr/>
          <p:nvPr/>
        </p:nvGrpSpPr>
        <p:grpSpPr>
          <a:xfrm>
            <a:off x="4878447" y="1769032"/>
            <a:ext cx="623538" cy="377717"/>
            <a:chOff x="1506113" y="3001904"/>
            <a:chExt cx="488783" cy="299805"/>
          </a:xfrm>
        </p:grpSpPr>
        <p:sp>
          <p:nvSpPr>
            <p:cNvPr id="23" name="Oval 165"/>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24" name="Rectangle 166"/>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65%</a:t>
              </a:r>
            </a:p>
          </p:txBody>
        </p:sp>
      </p:grpSp>
      <p:grpSp>
        <p:nvGrpSpPr>
          <p:cNvPr id="25" name="Group 167"/>
          <p:cNvGrpSpPr/>
          <p:nvPr/>
        </p:nvGrpSpPr>
        <p:grpSpPr>
          <a:xfrm>
            <a:off x="5890755" y="2073071"/>
            <a:ext cx="623538" cy="377717"/>
            <a:chOff x="1506113" y="3001904"/>
            <a:chExt cx="488783" cy="299805"/>
          </a:xfrm>
        </p:grpSpPr>
        <p:sp>
          <p:nvSpPr>
            <p:cNvPr id="26" name="Oval 168"/>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27" name="Rectangle 169"/>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50%</a:t>
              </a:r>
            </a:p>
          </p:txBody>
        </p:sp>
      </p:grpSp>
      <p:grpSp>
        <p:nvGrpSpPr>
          <p:cNvPr id="28" name="Group 170"/>
          <p:cNvGrpSpPr/>
          <p:nvPr/>
        </p:nvGrpSpPr>
        <p:grpSpPr>
          <a:xfrm>
            <a:off x="6798883" y="1321151"/>
            <a:ext cx="623538" cy="377717"/>
            <a:chOff x="1506113" y="3001904"/>
            <a:chExt cx="488783" cy="299805"/>
          </a:xfrm>
        </p:grpSpPr>
        <p:sp>
          <p:nvSpPr>
            <p:cNvPr id="29" name="Oval 171"/>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30" name="Rectangle 172"/>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85%</a:t>
              </a:r>
            </a:p>
          </p:txBody>
        </p:sp>
      </p:grpSp>
      <p:sp>
        <p:nvSpPr>
          <p:cNvPr id="31" name="Freeform 6"/>
          <p:cNvSpPr>
            <a:spLocks/>
          </p:cNvSpPr>
          <p:nvPr/>
        </p:nvSpPr>
        <p:spPr bwMode="auto">
          <a:xfrm>
            <a:off x="7131919" y="2088219"/>
            <a:ext cx="1619784" cy="14952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bg1">
              <a:lumMod val="75000"/>
              <a:alpha val="90000"/>
            </a:schemeClr>
          </a:solidFill>
          <a:ln>
            <a:noFill/>
          </a:ln>
        </p:spPr>
        <p:txBody>
          <a:bodyPr vert="horz" wrap="square" lIns="123718" tIns="61859" rIns="123718" bIns="61859" numCol="1" anchor="t" anchorCtr="0" compatLnSpc="1">
            <a:prstTxWarp prst="textNoShape">
              <a:avLst/>
            </a:prstTxWarp>
          </a:bodyPr>
          <a:lstStyle/>
          <a:p>
            <a:pPr algn="ctr" fontAlgn="base">
              <a:spcBef>
                <a:spcPct val="0"/>
              </a:spcBef>
              <a:spcAft>
                <a:spcPct val="0"/>
              </a:spcAft>
              <a:defRPr/>
            </a:pPr>
            <a:endParaRPr lang="en-US" sz="2800" kern="0" smtClean="0">
              <a:solidFill>
                <a:srgbClr val="000000"/>
              </a:solidFill>
              <a:latin typeface="微软雅黑"/>
              <a:ea typeface="微软雅黑"/>
              <a:sym typeface="Gill Sans" charset="0"/>
            </a:endParaRPr>
          </a:p>
        </p:txBody>
      </p:sp>
      <p:grpSp>
        <p:nvGrpSpPr>
          <p:cNvPr id="32" name="Group 177"/>
          <p:cNvGrpSpPr/>
          <p:nvPr/>
        </p:nvGrpSpPr>
        <p:grpSpPr>
          <a:xfrm>
            <a:off x="7624625" y="1769032"/>
            <a:ext cx="623538" cy="377717"/>
            <a:chOff x="1506113" y="3001904"/>
            <a:chExt cx="488783" cy="299805"/>
          </a:xfrm>
        </p:grpSpPr>
        <p:sp>
          <p:nvSpPr>
            <p:cNvPr id="33" name="Oval 178"/>
            <p:cNvSpPr/>
            <p:nvPr/>
          </p:nvSpPr>
          <p:spPr>
            <a:xfrm>
              <a:off x="1600602" y="3001904"/>
              <a:ext cx="299805" cy="299805"/>
            </a:xfrm>
            <a:prstGeom prst="ellipse">
              <a:avLst/>
            </a:prstGeom>
            <a:solidFill>
              <a:srgbClr val="00B0F0"/>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smtClean="0">
                <a:solidFill>
                  <a:srgbClr val="FFFFFF"/>
                </a:solidFill>
                <a:latin typeface="Impact MT Std" pitchFamily="34" charset="0"/>
                <a:ea typeface="微软雅黑"/>
                <a:sym typeface="Gill Sans" charset="0"/>
              </a:endParaRPr>
            </a:p>
          </p:txBody>
        </p:sp>
        <p:sp>
          <p:nvSpPr>
            <p:cNvPr id="34" name="Rectangle 179"/>
            <p:cNvSpPr/>
            <p:nvPr/>
          </p:nvSpPr>
          <p:spPr>
            <a:xfrm>
              <a:off x="1506113" y="3049970"/>
              <a:ext cx="488783" cy="219862"/>
            </a:xfrm>
            <a:prstGeom prst="rect">
              <a:avLst/>
            </a:prstGeom>
          </p:spPr>
          <p:txBody>
            <a:bodyPr wrap="square" anchor="ctr">
              <a:spAutoFit/>
            </a:bodyPr>
            <a:lstStyle/>
            <a:p>
              <a:pPr algn="ctr" fontAlgn="base">
                <a:spcBef>
                  <a:spcPct val="0"/>
                </a:spcBef>
                <a:spcAft>
                  <a:spcPct val="0"/>
                </a:spcAft>
                <a:defRPr/>
              </a:pPr>
              <a:r>
                <a:rPr lang="en-US" sz="1200" kern="0" dirty="0" smtClean="0">
                  <a:solidFill>
                    <a:srgbClr val="FFFFFF"/>
                  </a:solidFill>
                  <a:latin typeface="Impact MT Std" pitchFamily="34" charset="0"/>
                  <a:ea typeface="微软雅黑"/>
                  <a:cs typeface="Open Sans Condensed Light" pitchFamily="34" charset="0"/>
                  <a:sym typeface="Gill Sans" charset="0"/>
                </a:rPr>
                <a:t>65%</a:t>
              </a:r>
            </a:p>
          </p:txBody>
        </p:sp>
      </p:grpSp>
      <p:sp>
        <p:nvSpPr>
          <p:cNvPr id="35" name="Rectangle 180"/>
          <p:cNvSpPr/>
          <p:nvPr/>
        </p:nvSpPr>
        <p:spPr>
          <a:xfrm>
            <a:off x="7546784" y="3630839"/>
            <a:ext cx="1215099" cy="374225"/>
          </a:xfrm>
          <a:prstGeom prst="rect">
            <a:avLst/>
          </a:prstGeom>
        </p:spPr>
        <p:txBody>
          <a:bodyPr wrap="square" lIns="123718" tIns="61859" rIns="123718" bIns="61859" anchor="ctr">
            <a:spAutoFit/>
          </a:bodyPr>
          <a:lstStyle/>
          <a:p>
            <a:pPr algn="ctr" fontAlgn="base">
              <a:lnSpc>
                <a:spcPct val="90000"/>
              </a:lnSpc>
              <a:spcBef>
                <a:spcPct val="0"/>
              </a:spcBef>
              <a:spcAft>
                <a:spcPct val="0"/>
              </a:spcAft>
            </a:pPr>
            <a:r>
              <a:rPr lang="zh-CN" altLang="en-US" b="1" dirty="0">
                <a:solidFill>
                  <a:schemeClr val="tx1">
                    <a:lumMod val="65000"/>
                    <a:lumOff val="35000"/>
                  </a:schemeClr>
                </a:solidFill>
                <a:latin typeface="微软雅黑"/>
                <a:ea typeface="微软雅黑"/>
                <a:cs typeface="Bebas Neue" charset="0"/>
                <a:sym typeface="Bebas Neue" charset="0"/>
              </a:rPr>
              <a:t>添加标题</a:t>
            </a:r>
            <a:endParaRPr lang="en-US" altLang="zh-CN" b="1" dirty="0">
              <a:solidFill>
                <a:schemeClr val="tx1">
                  <a:lumMod val="65000"/>
                  <a:lumOff val="35000"/>
                </a:schemeClr>
              </a:solidFill>
              <a:latin typeface="微软雅黑"/>
              <a:ea typeface="微软雅黑"/>
              <a:cs typeface="Bebas Neue" charset="0"/>
              <a:sym typeface="Bebas Neue" charset="0"/>
            </a:endParaRPr>
          </a:p>
        </p:txBody>
      </p:sp>
      <p:sp>
        <p:nvSpPr>
          <p:cNvPr id="36" name="Freeform 12"/>
          <p:cNvSpPr>
            <a:spLocks/>
          </p:cNvSpPr>
          <p:nvPr/>
        </p:nvSpPr>
        <p:spPr bwMode="auto">
          <a:xfrm>
            <a:off x="1656804" y="415376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65000"/>
                  <a:lumOff val="35000"/>
                </a:schemeClr>
              </a:solidFill>
            </a:endParaRPr>
          </a:p>
        </p:txBody>
      </p:sp>
      <p:sp>
        <p:nvSpPr>
          <p:cNvPr id="37" name="Freeform 12"/>
          <p:cNvSpPr>
            <a:spLocks/>
          </p:cNvSpPr>
          <p:nvPr/>
        </p:nvSpPr>
        <p:spPr bwMode="auto">
          <a:xfrm flipH="1" flipV="1">
            <a:off x="10249469" y="505901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65000"/>
                  <a:lumOff val="35000"/>
                </a:schemeClr>
              </a:solidFill>
            </a:endParaRPr>
          </a:p>
        </p:txBody>
      </p:sp>
      <p:sp>
        <p:nvSpPr>
          <p:cNvPr id="38" name="TextBox 37"/>
          <p:cNvSpPr txBox="1"/>
          <p:nvPr/>
        </p:nvSpPr>
        <p:spPr>
          <a:xfrm>
            <a:off x="2016844" y="4467968"/>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44" name="矩形 43"/>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8535393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53" presetClass="entr" presetSubtype="16"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300" fill="hold"/>
                                        <p:tgtEl>
                                          <p:spTgt spid="19"/>
                                        </p:tgtEl>
                                        <p:attrNameLst>
                                          <p:attrName>ppt_w</p:attrName>
                                        </p:attrNameLst>
                                      </p:cBhvr>
                                      <p:tavLst>
                                        <p:tav tm="0">
                                          <p:val>
                                            <p:fltVal val="0"/>
                                          </p:val>
                                        </p:tav>
                                        <p:tav tm="100000">
                                          <p:val>
                                            <p:strVal val="#ppt_w"/>
                                          </p:val>
                                        </p:tav>
                                      </p:tavLst>
                                    </p:anim>
                                    <p:anim calcmode="lin" valueType="num">
                                      <p:cBhvr>
                                        <p:cTn id="11" dur="300" fill="hold"/>
                                        <p:tgtEl>
                                          <p:spTgt spid="19"/>
                                        </p:tgtEl>
                                        <p:attrNameLst>
                                          <p:attrName>ppt_h</p:attrName>
                                        </p:attrNameLst>
                                      </p:cBhvr>
                                      <p:tavLst>
                                        <p:tav tm="0">
                                          <p:val>
                                            <p:fltVal val="0"/>
                                          </p:val>
                                        </p:tav>
                                        <p:tav tm="100000">
                                          <p:val>
                                            <p:strVal val="#ppt_h"/>
                                          </p:val>
                                        </p:tav>
                                      </p:tavLst>
                                    </p:anim>
                                    <p:animEffect transition="in" filter="fade">
                                      <p:cBhvr>
                                        <p:cTn id="12" dur="30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300" fill="hold"/>
                                        <p:tgtEl>
                                          <p:spTgt spid="22"/>
                                        </p:tgtEl>
                                        <p:attrNameLst>
                                          <p:attrName>ppt_w</p:attrName>
                                        </p:attrNameLst>
                                      </p:cBhvr>
                                      <p:tavLst>
                                        <p:tav tm="0">
                                          <p:val>
                                            <p:fltVal val="0"/>
                                          </p:val>
                                        </p:tav>
                                        <p:tav tm="100000">
                                          <p:val>
                                            <p:strVal val="#ppt_w"/>
                                          </p:val>
                                        </p:tav>
                                      </p:tavLst>
                                    </p:anim>
                                    <p:anim calcmode="lin" valueType="num">
                                      <p:cBhvr>
                                        <p:cTn id="28" dur="300" fill="hold"/>
                                        <p:tgtEl>
                                          <p:spTgt spid="22"/>
                                        </p:tgtEl>
                                        <p:attrNameLst>
                                          <p:attrName>ppt_h</p:attrName>
                                        </p:attrNameLst>
                                      </p:cBhvr>
                                      <p:tavLst>
                                        <p:tav tm="0">
                                          <p:val>
                                            <p:fltVal val="0"/>
                                          </p:val>
                                        </p:tav>
                                        <p:tav tm="100000">
                                          <p:val>
                                            <p:strVal val="#ppt_h"/>
                                          </p:val>
                                        </p:tav>
                                      </p:tavLst>
                                    </p:anim>
                                    <p:animEffect transition="in" filter="fade">
                                      <p:cBhvr>
                                        <p:cTn id="29" dur="300"/>
                                        <p:tgtEl>
                                          <p:spTgt spid="2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300" fill="hold"/>
                                        <p:tgtEl>
                                          <p:spTgt spid="25"/>
                                        </p:tgtEl>
                                        <p:attrNameLst>
                                          <p:attrName>ppt_w</p:attrName>
                                        </p:attrNameLst>
                                      </p:cBhvr>
                                      <p:tavLst>
                                        <p:tav tm="0">
                                          <p:val>
                                            <p:fltVal val="0"/>
                                          </p:val>
                                        </p:tav>
                                        <p:tav tm="100000">
                                          <p:val>
                                            <p:strVal val="#ppt_w"/>
                                          </p:val>
                                        </p:tav>
                                      </p:tavLst>
                                    </p:anim>
                                    <p:anim calcmode="lin" valueType="num">
                                      <p:cBhvr>
                                        <p:cTn id="41" dur="300" fill="hold"/>
                                        <p:tgtEl>
                                          <p:spTgt spid="25"/>
                                        </p:tgtEl>
                                        <p:attrNameLst>
                                          <p:attrName>ppt_h</p:attrName>
                                        </p:attrNameLst>
                                      </p:cBhvr>
                                      <p:tavLst>
                                        <p:tav tm="0">
                                          <p:val>
                                            <p:fltVal val="0"/>
                                          </p:val>
                                        </p:tav>
                                        <p:tav tm="100000">
                                          <p:val>
                                            <p:strVal val="#ppt_h"/>
                                          </p:val>
                                        </p:tav>
                                      </p:tavLst>
                                    </p:anim>
                                    <p:animEffect transition="in" filter="fade">
                                      <p:cBhvr>
                                        <p:cTn id="42" dur="300"/>
                                        <p:tgtEl>
                                          <p:spTgt spid="25"/>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3500"/>
                            </p:stCondLst>
                            <p:childTnLst>
                              <p:par>
                                <p:cTn id="48" presetID="22" presetClass="entr" presetSubtype="4"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par>
                                <p:cTn id="51" presetID="53" presetClass="entr" presetSubtype="16"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ppt_w</p:attrName>
                                        </p:attrNameLst>
                                      </p:cBhvr>
                                      <p:tavLst>
                                        <p:tav tm="0">
                                          <p:val>
                                            <p:fltVal val="0"/>
                                          </p:val>
                                        </p:tav>
                                        <p:tav tm="100000">
                                          <p:val>
                                            <p:strVal val="#ppt_w"/>
                                          </p:val>
                                        </p:tav>
                                      </p:tavLst>
                                    </p:anim>
                                    <p:anim calcmode="lin" valueType="num">
                                      <p:cBhvr>
                                        <p:cTn id="54" dur="300" fill="hold"/>
                                        <p:tgtEl>
                                          <p:spTgt spid="28"/>
                                        </p:tgtEl>
                                        <p:attrNameLst>
                                          <p:attrName>ppt_h</p:attrName>
                                        </p:attrNameLst>
                                      </p:cBhvr>
                                      <p:tavLst>
                                        <p:tav tm="0">
                                          <p:val>
                                            <p:fltVal val="0"/>
                                          </p:val>
                                        </p:tav>
                                        <p:tav tm="100000">
                                          <p:val>
                                            <p:strVal val="#ppt_h"/>
                                          </p:val>
                                        </p:tav>
                                      </p:tavLst>
                                    </p:anim>
                                    <p:animEffect transition="in" filter="fade">
                                      <p:cBhvr>
                                        <p:cTn id="55" dur="300"/>
                                        <p:tgtEl>
                                          <p:spTgt spid="28"/>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4500"/>
                            </p:stCondLst>
                            <p:childTnLst>
                              <p:par>
                                <p:cTn id="61" presetID="22" presetClass="entr" presetSubtype="4"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down)">
                                      <p:cBhvr>
                                        <p:cTn id="63" dur="500"/>
                                        <p:tgtEl>
                                          <p:spTgt spid="31"/>
                                        </p:tgtEl>
                                      </p:cBhvr>
                                    </p:animEffect>
                                  </p:childTnLst>
                                </p:cTn>
                              </p:par>
                              <p:par>
                                <p:cTn id="64" presetID="53" presetClass="entr" presetSubtype="16"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p:cTn id="66" dur="300" fill="hold"/>
                                        <p:tgtEl>
                                          <p:spTgt spid="32"/>
                                        </p:tgtEl>
                                        <p:attrNameLst>
                                          <p:attrName>ppt_w</p:attrName>
                                        </p:attrNameLst>
                                      </p:cBhvr>
                                      <p:tavLst>
                                        <p:tav tm="0">
                                          <p:val>
                                            <p:fltVal val="0"/>
                                          </p:val>
                                        </p:tav>
                                        <p:tav tm="100000">
                                          <p:val>
                                            <p:strVal val="#ppt_w"/>
                                          </p:val>
                                        </p:tav>
                                      </p:tavLst>
                                    </p:anim>
                                    <p:anim calcmode="lin" valueType="num">
                                      <p:cBhvr>
                                        <p:cTn id="67" dur="300" fill="hold"/>
                                        <p:tgtEl>
                                          <p:spTgt spid="32"/>
                                        </p:tgtEl>
                                        <p:attrNameLst>
                                          <p:attrName>ppt_h</p:attrName>
                                        </p:attrNameLst>
                                      </p:cBhvr>
                                      <p:tavLst>
                                        <p:tav tm="0">
                                          <p:val>
                                            <p:fltVal val="0"/>
                                          </p:val>
                                        </p:tav>
                                        <p:tav tm="100000">
                                          <p:val>
                                            <p:strVal val="#ppt_h"/>
                                          </p:val>
                                        </p:tav>
                                      </p:tavLst>
                                    </p:anim>
                                    <p:animEffect transition="in" filter="fade">
                                      <p:cBhvr>
                                        <p:cTn id="68" dur="300"/>
                                        <p:tgtEl>
                                          <p:spTgt spid="32"/>
                                        </p:tgtEl>
                                      </p:cBhvr>
                                    </p:animEffect>
                                  </p:childTnLst>
                                </p:cTn>
                              </p:par>
                            </p:childTnLst>
                          </p:cTn>
                        </p:par>
                        <p:par>
                          <p:cTn id="69" fill="hold">
                            <p:stCondLst>
                              <p:cond delay="5000"/>
                            </p:stCondLst>
                            <p:childTnLst>
                              <p:par>
                                <p:cTn id="70" presetID="1" presetClass="entr" presetSubtype="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3.56836E-6 -3.7037E-7 L 0.36686 0.15278 " pathEditMode="relative" rAng="0" ptsTypes="AA">
                                      <p:cBhvr>
                                        <p:cTn id="73" dur="500" spd="-99900" fill="hold"/>
                                        <p:tgtEl>
                                          <p:spTgt spid="36"/>
                                        </p:tgtEl>
                                        <p:attrNameLst>
                                          <p:attrName>ppt_x,ppt_y</p:attrName>
                                        </p:attrNameLst>
                                      </p:cBhvr>
                                      <p:rCtr x="18343" y="7639"/>
                                    </p:animMotion>
                                  </p:childTnLst>
                                </p:cTn>
                              </p:par>
                              <p:par>
                                <p:cTn id="74" presetID="1"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7.85742E-7 -3.33333E-6 L -0.39495 -0.11018 " pathEditMode="relative" rAng="0" ptsTypes="AA">
                                      <p:cBhvr>
                                        <p:cTn id="77" dur="500" spd="-99900" fill="hold"/>
                                        <p:tgtEl>
                                          <p:spTgt spid="37"/>
                                        </p:tgtEl>
                                        <p:attrNameLst>
                                          <p:attrName>ppt_x,ppt_y</p:attrName>
                                        </p:attrNameLst>
                                      </p:cBhvr>
                                      <p:rCtr x="-19748" y="-5509"/>
                                    </p:animMotion>
                                  </p:childTnLst>
                                </p:cTn>
                              </p:par>
                            </p:childTnLst>
                          </p:cTn>
                        </p:par>
                        <p:par>
                          <p:cTn id="78" fill="hold">
                            <p:stCondLst>
                              <p:cond delay="5500"/>
                            </p:stCondLst>
                            <p:childTnLst>
                              <p:par>
                                <p:cTn id="79" presetID="18" presetClass="entr" presetSubtype="3"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strips(upRight)">
                                      <p:cBhvr>
                                        <p:cTn id="81" dur="500"/>
                                        <p:tgtEl>
                                          <p:spTgt spid="38"/>
                                        </p:tgtEl>
                                      </p:cBhvr>
                                    </p:animEffect>
                                  </p:childTnLst>
                                </p:cTn>
                              </p:par>
                              <p:par>
                                <p:cTn id="82" presetID="22" presetClass="entr" presetSubtype="2" fill="hold" grpId="0" nodeType="withEffect">
                                  <p:stCondLst>
                                    <p:cond delay="250"/>
                                  </p:stCondLst>
                                  <p:childTnLst>
                                    <p:set>
                                      <p:cBhvr>
                                        <p:cTn id="83" dur="1" fill="hold">
                                          <p:stCondLst>
                                            <p:cond delay="0"/>
                                          </p:stCondLst>
                                        </p:cTn>
                                        <p:tgtEl>
                                          <p:spTgt spid="44"/>
                                        </p:tgtEl>
                                        <p:attrNameLst>
                                          <p:attrName>style.visibility</p:attrName>
                                        </p:attrNameLst>
                                      </p:cBhvr>
                                      <p:to>
                                        <p:strVal val="visible"/>
                                      </p:to>
                                    </p:set>
                                    <p:animEffect transition="in" filter="wipe(right)">
                                      <p:cBhvr>
                                        <p:cTn id="8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31" grpId="0" animBg="1"/>
      <p:bldP spid="35" grpId="0"/>
      <p:bldP spid="36" grpId="0" animBg="1"/>
      <p:bldP spid="36" grpId="1" animBg="1"/>
      <p:bldP spid="37" grpId="0" animBg="1"/>
      <p:bldP spid="37" grpId="1" animBg="1"/>
      <p:bldP spid="38" grpId="0"/>
      <p:bldP spid="4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TextBox 10"/>
          <p:cNvSpPr txBox="1"/>
          <p:nvPr/>
        </p:nvSpPr>
        <p:spPr>
          <a:xfrm>
            <a:off x="2089606" y="5024209"/>
            <a:ext cx="986410" cy="276999"/>
          </a:xfrm>
          <a:prstGeom prst="rect">
            <a:avLst/>
          </a:prstGeom>
          <a:noFill/>
        </p:spPr>
        <p:txBody>
          <a:bodyPr wrap="square" rtlCol="0">
            <a:spAutoFit/>
          </a:bodyPr>
          <a:lstStyle/>
          <a:p>
            <a:pPr algn="ctr"/>
            <a:r>
              <a:rPr lang="zh-CN" altLang="en-US" sz="1200" dirty="0" smtClean="0">
                <a:solidFill>
                  <a:schemeClr val="tx1">
                    <a:lumMod val="65000"/>
                    <a:lumOff val="35000"/>
                  </a:schemeClr>
                </a:solidFill>
                <a:latin typeface="Impact MT Std" pitchFamily="34" charset="0"/>
                <a:ea typeface="微软雅黑" panose="020B0503020204020204" pitchFamily="34" charset="-122"/>
              </a:rPr>
              <a:t>输入文本</a:t>
            </a:r>
            <a:endParaRPr lang="zh-CN" altLang="en-US" sz="1200" dirty="0">
              <a:solidFill>
                <a:schemeClr val="tx1">
                  <a:lumMod val="65000"/>
                  <a:lumOff val="35000"/>
                </a:schemeClr>
              </a:solidFill>
              <a:latin typeface="Impact MT Std" pitchFamily="34" charset="0"/>
              <a:ea typeface="微软雅黑" pitchFamily="34" charset="-122"/>
            </a:endParaRPr>
          </a:p>
        </p:txBody>
      </p:sp>
      <p:sp>
        <p:nvSpPr>
          <p:cNvPr id="12" name="TextBox 11"/>
          <p:cNvSpPr txBox="1"/>
          <p:nvPr/>
        </p:nvSpPr>
        <p:spPr>
          <a:xfrm>
            <a:off x="1735010" y="4513910"/>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100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3" name="TextBox 12"/>
          <p:cNvSpPr txBox="1"/>
          <p:nvPr/>
        </p:nvSpPr>
        <p:spPr>
          <a:xfrm>
            <a:off x="3215559" y="5024209"/>
            <a:ext cx="986410"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Impact MT Std" pitchFamily="34" charset="0"/>
                <a:ea typeface="微软雅黑" panose="020B0503020204020204" pitchFamily="34" charset="-122"/>
              </a:rPr>
              <a:t>输入文本</a:t>
            </a:r>
          </a:p>
        </p:txBody>
      </p:sp>
      <p:sp>
        <p:nvSpPr>
          <p:cNvPr id="14" name="TextBox 13"/>
          <p:cNvSpPr txBox="1"/>
          <p:nvPr/>
        </p:nvSpPr>
        <p:spPr>
          <a:xfrm>
            <a:off x="4326272" y="5024209"/>
            <a:ext cx="986410"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Impact MT Std" pitchFamily="34" charset="0"/>
                <a:ea typeface="微软雅黑" panose="020B0503020204020204" pitchFamily="34" charset="-122"/>
              </a:rPr>
              <a:t>输入文本</a:t>
            </a:r>
          </a:p>
        </p:txBody>
      </p:sp>
      <p:sp>
        <p:nvSpPr>
          <p:cNvPr id="15" name="TextBox 14"/>
          <p:cNvSpPr txBox="1"/>
          <p:nvPr/>
        </p:nvSpPr>
        <p:spPr>
          <a:xfrm>
            <a:off x="5436986" y="5024209"/>
            <a:ext cx="986410"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Impact MT Std" pitchFamily="34" charset="0"/>
                <a:ea typeface="微软雅黑" panose="020B0503020204020204" pitchFamily="34" charset="-122"/>
              </a:rPr>
              <a:t>输入文本</a:t>
            </a:r>
          </a:p>
        </p:txBody>
      </p:sp>
      <p:sp>
        <p:nvSpPr>
          <p:cNvPr id="16" name="TextBox 15"/>
          <p:cNvSpPr txBox="1"/>
          <p:nvPr/>
        </p:nvSpPr>
        <p:spPr>
          <a:xfrm>
            <a:off x="1735010" y="4144869"/>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200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7" name="TextBox 16"/>
          <p:cNvSpPr txBox="1"/>
          <p:nvPr/>
        </p:nvSpPr>
        <p:spPr>
          <a:xfrm>
            <a:off x="1735010" y="3775828"/>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300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8" name="TextBox 17"/>
          <p:cNvSpPr txBox="1"/>
          <p:nvPr/>
        </p:nvSpPr>
        <p:spPr>
          <a:xfrm>
            <a:off x="1735010" y="3406787"/>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400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19" name="TextBox 18"/>
          <p:cNvSpPr txBox="1"/>
          <p:nvPr/>
        </p:nvSpPr>
        <p:spPr>
          <a:xfrm>
            <a:off x="1735010" y="3037746"/>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500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20" name="TextBox 19"/>
          <p:cNvSpPr txBox="1"/>
          <p:nvPr/>
        </p:nvSpPr>
        <p:spPr>
          <a:xfrm>
            <a:off x="1735010" y="2668705"/>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600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21" name="TextBox 20"/>
          <p:cNvSpPr txBox="1"/>
          <p:nvPr/>
        </p:nvSpPr>
        <p:spPr>
          <a:xfrm>
            <a:off x="1735010" y="2293421"/>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700</a:t>
            </a:r>
            <a:endParaRPr lang="zh-CN" altLang="en-US" sz="900" dirty="0">
              <a:solidFill>
                <a:schemeClr val="tx1">
                  <a:lumMod val="65000"/>
                  <a:lumOff val="35000"/>
                </a:schemeClr>
              </a:solidFill>
              <a:latin typeface="Impact MT Std" pitchFamily="34" charset="0"/>
              <a:ea typeface="微软雅黑" pitchFamily="34" charset="-122"/>
            </a:endParaRPr>
          </a:p>
        </p:txBody>
      </p:sp>
      <p:grpSp>
        <p:nvGrpSpPr>
          <p:cNvPr id="22" name="组合 21"/>
          <p:cNvGrpSpPr/>
          <p:nvPr/>
        </p:nvGrpSpPr>
        <p:grpSpPr>
          <a:xfrm>
            <a:off x="2023042" y="1999873"/>
            <a:ext cx="4464496" cy="2952328"/>
            <a:chOff x="1126939" y="1350372"/>
            <a:chExt cx="4464496" cy="2952328"/>
          </a:xfrm>
        </p:grpSpPr>
        <p:cxnSp>
          <p:nvCxnSpPr>
            <p:cNvPr id="23" name="直接连接符 2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1735010" y="1930623"/>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800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33" name="TextBox 32"/>
          <p:cNvSpPr txBox="1"/>
          <p:nvPr/>
        </p:nvSpPr>
        <p:spPr>
          <a:xfrm>
            <a:off x="1735010" y="4882951"/>
            <a:ext cx="216024" cy="138499"/>
          </a:xfrm>
          <a:prstGeom prst="rect">
            <a:avLst/>
          </a:prstGeom>
          <a:noFill/>
        </p:spPr>
        <p:txBody>
          <a:bodyPr wrap="square" lIns="0" tIns="0" rIns="0" bIns="0" rtlCol="0">
            <a:spAutoFit/>
          </a:bodyPr>
          <a:lstStyle/>
          <a:p>
            <a:pPr algn="just"/>
            <a:r>
              <a:rPr lang="en-US" altLang="zh-CN" sz="900" dirty="0" smtClean="0">
                <a:solidFill>
                  <a:schemeClr val="tx1">
                    <a:lumMod val="65000"/>
                    <a:lumOff val="35000"/>
                  </a:schemeClr>
                </a:solidFill>
                <a:latin typeface="Impact MT Std" pitchFamily="34" charset="0"/>
                <a:ea typeface="微软雅黑" pitchFamily="34" charset="-122"/>
              </a:rPr>
              <a:t>0</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34" name="矩形 33"/>
          <p:cNvSpPr/>
          <p:nvPr/>
        </p:nvSpPr>
        <p:spPr>
          <a:xfrm>
            <a:off x="2283876" y="3845079"/>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5" name="矩形 34"/>
          <p:cNvSpPr/>
          <p:nvPr/>
        </p:nvSpPr>
        <p:spPr>
          <a:xfrm>
            <a:off x="2283876" y="4214118"/>
            <a:ext cx="648072" cy="73808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6" name="矩形 35"/>
          <p:cNvSpPr/>
          <p:nvPr/>
        </p:nvSpPr>
        <p:spPr>
          <a:xfrm>
            <a:off x="3384728" y="3106997"/>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7" name="矩形 36"/>
          <p:cNvSpPr/>
          <p:nvPr/>
        </p:nvSpPr>
        <p:spPr>
          <a:xfrm>
            <a:off x="3384728" y="3660558"/>
            <a:ext cx="648072" cy="12916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8" name="矩形 37"/>
          <p:cNvSpPr/>
          <p:nvPr/>
        </p:nvSpPr>
        <p:spPr>
          <a:xfrm>
            <a:off x="4495441" y="2737955"/>
            <a:ext cx="648072" cy="22142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39" name="矩形 38"/>
          <p:cNvSpPr/>
          <p:nvPr/>
        </p:nvSpPr>
        <p:spPr>
          <a:xfrm>
            <a:off x="4495441" y="3176245"/>
            <a:ext cx="648072" cy="17759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40" name="矩形 39"/>
          <p:cNvSpPr/>
          <p:nvPr/>
        </p:nvSpPr>
        <p:spPr>
          <a:xfrm>
            <a:off x="5612119" y="2368915"/>
            <a:ext cx="648072" cy="2583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41" name="矩形 40"/>
          <p:cNvSpPr/>
          <p:nvPr/>
        </p:nvSpPr>
        <p:spPr>
          <a:xfrm>
            <a:off x="5612119" y="2573179"/>
            <a:ext cx="648072" cy="23790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a typeface="微软雅黑" panose="020B0503020204020204" pitchFamily="34" charset="-122"/>
            </a:endParaRPr>
          </a:p>
        </p:txBody>
      </p:sp>
      <p:sp>
        <p:nvSpPr>
          <p:cNvPr id="42" name="TextBox 41"/>
          <p:cNvSpPr txBox="1"/>
          <p:nvPr/>
        </p:nvSpPr>
        <p:spPr>
          <a:xfrm>
            <a:off x="7177707" y="1995686"/>
            <a:ext cx="4176464" cy="1077218"/>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3" name="TextBox 42"/>
          <p:cNvSpPr txBox="1"/>
          <p:nvPr/>
        </p:nvSpPr>
        <p:spPr>
          <a:xfrm>
            <a:off x="7177707" y="1639833"/>
            <a:ext cx="2059343" cy="276999"/>
          </a:xfrm>
          <a:prstGeom prst="rect">
            <a:avLst/>
          </a:prstGeom>
          <a:noFill/>
        </p:spPr>
        <p:txBody>
          <a:bodyPr wrap="square" lIns="0" tIns="0" rIns="0" bIns="0" rtlCol="0">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43"/>
          <p:cNvSpPr txBox="1"/>
          <p:nvPr/>
        </p:nvSpPr>
        <p:spPr>
          <a:xfrm>
            <a:off x="7681763" y="3597897"/>
            <a:ext cx="3240360" cy="677108"/>
          </a:xfrm>
          <a:prstGeom prst="rect">
            <a:avLst/>
          </a:prstGeom>
          <a:noFill/>
        </p:spPr>
        <p:txBody>
          <a:bodyPr wrap="square" lIns="0" tIns="0" rIns="0" bIns="0" rtlCol="0">
            <a:spAutoFit/>
          </a:bodyPr>
          <a:lstStyle/>
          <a:p>
            <a:r>
              <a:rPr lang="en-US" altLang="zh-CN" sz="4400" dirty="0" smtClean="0">
                <a:solidFill>
                  <a:srgbClr val="00B0F0"/>
                </a:solidFill>
                <a:latin typeface="Impact MT Std" pitchFamily="34" charset="0"/>
                <a:ea typeface="微软雅黑" pitchFamily="34" charset="-122"/>
              </a:rPr>
              <a:t>53,648,258</a:t>
            </a:r>
            <a:endParaRPr lang="zh-CN" altLang="en-US" sz="4400" dirty="0">
              <a:solidFill>
                <a:srgbClr val="00B0F0"/>
              </a:solidFill>
              <a:latin typeface="Impact MT Std" pitchFamily="34" charset="0"/>
              <a:ea typeface="微软雅黑" pitchFamily="34" charset="-122"/>
            </a:endParaRPr>
          </a:p>
        </p:txBody>
      </p:sp>
      <p:sp>
        <p:nvSpPr>
          <p:cNvPr id="45" name="TextBox 44"/>
          <p:cNvSpPr txBox="1"/>
          <p:nvPr/>
        </p:nvSpPr>
        <p:spPr>
          <a:xfrm>
            <a:off x="7704623" y="3360733"/>
            <a:ext cx="1440160"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全年总额：</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46" name="椭圆 45"/>
          <p:cNvSpPr>
            <a:spLocks noChangeAspect="1"/>
          </p:cNvSpPr>
          <p:nvPr/>
        </p:nvSpPr>
        <p:spPr>
          <a:xfrm>
            <a:off x="8412008" y="4577544"/>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47" name="椭圆 46"/>
          <p:cNvSpPr>
            <a:spLocks noChangeAspect="1"/>
          </p:cNvSpPr>
          <p:nvPr/>
        </p:nvSpPr>
        <p:spPr>
          <a:xfrm>
            <a:off x="8412008" y="4923462"/>
            <a:ext cx="108000" cy="108000"/>
          </a:xfrm>
          <a:prstGeom prst="ellipse">
            <a:avLst/>
          </a:prstGeom>
          <a:solidFill>
            <a:srgbClr val="2D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48" name="TextBox 47"/>
          <p:cNvSpPr txBox="1"/>
          <p:nvPr/>
        </p:nvSpPr>
        <p:spPr>
          <a:xfrm>
            <a:off x="7715524" y="4525442"/>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毛利润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49" name="TextBox 48"/>
          <p:cNvSpPr txBox="1"/>
          <p:nvPr/>
        </p:nvSpPr>
        <p:spPr>
          <a:xfrm>
            <a:off x="7715524" y="4869740"/>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纯利润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50" name="TextBox 9"/>
          <p:cNvSpPr txBox="1">
            <a:spLocks noChangeArrowheads="1"/>
          </p:cNvSpPr>
          <p:nvPr/>
        </p:nvSpPr>
        <p:spPr bwMode="auto">
          <a:xfrm>
            <a:off x="2381889" y="3506670"/>
            <a:ext cx="45204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53%</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1" name="TextBox 9"/>
          <p:cNvSpPr txBox="1">
            <a:spLocks noChangeArrowheads="1"/>
          </p:cNvSpPr>
          <p:nvPr/>
        </p:nvSpPr>
        <p:spPr bwMode="auto">
          <a:xfrm>
            <a:off x="4569981" y="2395777"/>
            <a:ext cx="4071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72%</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2" name="TextBox 9"/>
          <p:cNvSpPr txBox="1">
            <a:spLocks noChangeArrowheads="1"/>
          </p:cNvSpPr>
          <p:nvPr/>
        </p:nvSpPr>
        <p:spPr bwMode="auto">
          <a:xfrm>
            <a:off x="3481137" y="2776153"/>
            <a:ext cx="4552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60%</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3" name="TextBox 9"/>
          <p:cNvSpPr txBox="1">
            <a:spLocks noChangeArrowheads="1"/>
          </p:cNvSpPr>
          <p:nvPr/>
        </p:nvSpPr>
        <p:spPr bwMode="auto">
          <a:xfrm>
            <a:off x="5708529" y="2027699"/>
            <a:ext cx="4552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smtClean="0">
                <a:solidFill>
                  <a:schemeClr val="tx1">
                    <a:lumMod val="65000"/>
                    <a:lumOff val="35000"/>
                  </a:schemeClr>
                </a:solidFill>
                <a:latin typeface="Impact MT Std" pitchFamily="34" charset="0"/>
                <a:ea typeface="微软雅黑" pitchFamily="34" charset="-122"/>
              </a:rPr>
              <a:t>90%</a:t>
            </a:r>
            <a:endParaRPr lang="zh-CN" altLang="en-US" sz="2000" b="1" dirty="0">
              <a:solidFill>
                <a:schemeClr val="tx1">
                  <a:lumMod val="65000"/>
                  <a:lumOff val="35000"/>
                </a:schemeClr>
              </a:solidFill>
              <a:latin typeface="Impact MT Std" pitchFamily="34" charset="0"/>
              <a:ea typeface="微软雅黑" pitchFamily="34" charset="-122"/>
            </a:endParaRPr>
          </a:p>
        </p:txBody>
      </p:sp>
      <p:sp>
        <p:nvSpPr>
          <p:cNvPr id="54" name="椭圆 53"/>
          <p:cNvSpPr>
            <a:spLocks noChangeAspect="1"/>
          </p:cNvSpPr>
          <p:nvPr/>
        </p:nvSpPr>
        <p:spPr>
          <a:xfrm>
            <a:off x="8626294" y="4923462"/>
            <a:ext cx="108000" cy="10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55" name="椭圆 54"/>
          <p:cNvSpPr>
            <a:spLocks noChangeAspect="1"/>
          </p:cNvSpPr>
          <p:nvPr/>
        </p:nvSpPr>
        <p:spPr>
          <a:xfrm>
            <a:off x="8832098" y="4923462"/>
            <a:ext cx="108000" cy="108000"/>
          </a:xfrm>
          <a:prstGeom prst="ellipse">
            <a:avLst/>
          </a:prstGeom>
          <a:solidFill>
            <a:srgbClr val="2D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56" name="椭圆 55"/>
          <p:cNvSpPr>
            <a:spLocks noChangeAspect="1"/>
          </p:cNvSpPr>
          <p:nvPr/>
        </p:nvSpPr>
        <p:spPr>
          <a:xfrm>
            <a:off x="9036783" y="4923462"/>
            <a:ext cx="108000" cy="10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57" name="TextBox 56"/>
          <p:cNvSpPr txBox="1"/>
          <p:nvPr/>
        </p:nvSpPr>
        <p:spPr>
          <a:xfrm>
            <a:off x="1561083" y="5047292"/>
            <a:ext cx="528523" cy="230832"/>
          </a:xfrm>
          <a:prstGeom prst="rect">
            <a:avLst/>
          </a:prstGeom>
          <a:noFill/>
        </p:spPr>
        <p:txBody>
          <a:bodyPr wrap="square" rtlCol="0">
            <a:spAutoFit/>
          </a:bodyPr>
          <a:lstStyle/>
          <a:p>
            <a:pPr algn="ctr"/>
            <a:r>
              <a:rPr lang="zh-CN" altLang="en-US" sz="900" dirty="0" smtClean="0">
                <a:solidFill>
                  <a:schemeClr val="tx1">
                    <a:lumMod val="65000"/>
                    <a:lumOff val="35000"/>
                  </a:schemeClr>
                </a:solidFill>
                <a:latin typeface="Impact MT Std" pitchFamily="34" charset="0"/>
                <a:ea typeface="微软雅黑" panose="020B0503020204020204" pitchFamily="34" charset="-122"/>
              </a:rPr>
              <a:t>（万元）</a:t>
            </a:r>
            <a:endParaRPr lang="zh-CN" altLang="en-US" sz="900" dirty="0">
              <a:solidFill>
                <a:schemeClr val="tx1">
                  <a:lumMod val="65000"/>
                  <a:lumOff val="35000"/>
                </a:schemeClr>
              </a:solidFill>
              <a:latin typeface="Impact MT Std" pitchFamily="34" charset="0"/>
              <a:ea typeface="微软雅黑" pitchFamily="34" charset="-122"/>
            </a:endParaRPr>
          </a:p>
        </p:txBody>
      </p:sp>
      <p:sp>
        <p:nvSpPr>
          <p:cNvPr id="66" name="矩形 65"/>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92854509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100" fill="hold"/>
                                        <p:tgtEl>
                                          <p:spTgt spid="33"/>
                                        </p:tgtEl>
                                        <p:attrNameLst>
                                          <p:attrName>ppt_x</p:attrName>
                                        </p:attrNameLst>
                                      </p:cBhvr>
                                      <p:tavLst>
                                        <p:tav tm="0">
                                          <p:val>
                                            <p:strVal val="0-#ppt_w/2"/>
                                          </p:val>
                                        </p:tav>
                                        <p:tav tm="100000">
                                          <p:val>
                                            <p:strVal val="#ppt_x"/>
                                          </p:val>
                                        </p:tav>
                                      </p:tavLst>
                                    </p:anim>
                                    <p:anim calcmode="lin" valueType="num">
                                      <p:cBhvr additive="base">
                                        <p:cTn id="13" dur="1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100" fill="hold"/>
                                        <p:tgtEl>
                                          <p:spTgt spid="12"/>
                                        </p:tgtEl>
                                        <p:attrNameLst>
                                          <p:attrName>ppt_x</p:attrName>
                                        </p:attrNameLst>
                                      </p:cBhvr>
                                      <p:tavLst>
                                        <p:tav tm="0">
                                          <p:val>
                                            <p:strVal val="0-#ppt_w/2"/>
                                          </p:val>
                                        </p:tav>
                                        <p:tav tm="100000">
                                          <p:val>
                                            <p:strVal val="#ppt_x"/>
                                          </p:val>
                                        </p:tav>
                                      </p:tavLst>
                                    </p:anim>
                                    <p:anim calcmode="lin" valueType="num">
                                      <p:cBhvr additive="base">
                                        <p:cTn id="18" dur="1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100" fill="hold"/>
                                        <p:tgtEl>
                                          <p:spTgt spid="16"/>
                                        </p:tgtEl>
                                        <p:attrNameLst>
                                          <p:attrName>ppt_x</p:attrName>
                                        </p:attrNameLst>
                                      </p:cBhvr>
                                      <p:tavLst>
                                        <p:tav tm="0">
                                          <p:val>
                                            <p:strVal val="0-#ppt_w/2"/>
                                          </p:val>
                                        </p:tav>
                                        <p:tav tm="100000">
                                          <p:val>
                                            <p:strVal val="#ppt_x"/>
                                          </p:val>
                                        </p:tav>
                                      </p:tavLst>
                                    </p:anim>
                                    <p:anim calcmode="lin" valueType="num">
                                      <p:cBhvr additive="base">
                                        <p:cTn id="23" dur="1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 fill="hold"/>
                                        <p:tgtEl>
                                          <p:spTgt spid="17"/>
                                        </p:tgtEl>
                                        <p:attrNameLst>
                                          <p:attrName>ppt_x</p:attrName>
                                        </p:attrNameLst>
                                      </p:cBhvr>
                                      <p:tavLst>
                                        <p:tav tm="0">
                                          <p:val>
                                            <p:strVal val="0-#ppt_w/2"/>
                                          </p:val>
                                        </p:tav>
                                        <p:tav tm="100000">
                                          <p:val>
                                            <p:strVal val="#ppt_x"/>
                                          </p:val>
                                        </p:tav>
                                      </p:tavLst>
                                    </p:anim>
                                    <p:anim calcmode="lin" valueType="num">
                                      <p:cBhvr additive="base">
                                        <p:cTn id="28" dur="1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100" fill="hold"/>
                                        <p:tgtEl>
                                          <p:spTgt spid="18"/>
                                        </p:tgtEl>
                                        <p:attrNameLst>
                                          <p:attrName>ppt_x</p:attrName>
                                        </p:attrNameLst>
                                      </p:cBhvr>
                                      <p:tavLst>
                                        <p:tav tm="0">
                                          <p:val>
                                            <p:strVal val="0-#ppt_w/2"/>
                                          </p:val>
                                        </p:tav>
                                        <p:tav tm="100000">
                                          <p:val>
                                            <p:strVal val="#ppt_x"/>
                                          </p:val>
                                        </p:tav>
                                      </p:tavLst>
                                    </p:anim>
                                    <p:anim calcmode="lin" valueType="num">
                                      <p:cBhvr additive="base">
                                        <p:cTn id="33" dur="1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00" fill="hold"/>
                                        <p:tgtEl>
                                          <p:spTgt spid="19"/>
                                        </p:tgtEl>
                                        <p:attrNameLst>
                                          <p:attrName>ppt_x</p:attrName>
                                        </p:attrNameLst>
                                      </p:cBhvr>
                                      <p:tavLst>
                                        <p:tav tm="0">
                                          <p:val>
                                            <p:strVal val="0-#ppt_w/2"/>
                                          </p:val>
                                        </p:tav>
                                        <p:tav tm="100000">
                                          <p:val>
                                            <p:strVal val="#ppt_x"/>
                                          </p:val>
                                        </p:tav>
                                      </p:tavLst>
                                    </p:anim>
                                    <p:anim calcmode="lin" valueType="num">
                                      <p:cBhvr additive="base">
                                        <p:cTn id="38" dur="1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100" fill="hold"/>
                                        <p:tgtEl>
                                          <p:spTgt spid="20"/>
                                        </p:tgtEl>
                                        <p:attrNameLst>
                                          <p:attrName>ppt_x</p:attrName>
                                        </p:attrNameLst>
                                      </p:cBhvr>
                                      <p:tavLst>
                                        <p:tav tm="0">
                                          <p:val>
                                            <p:strVal val="0-#ppt_w/2"/>
                                          </p:val>
                                        </p:tav>
                                        <p:tav tm="100000">
                                          <p:val>
                                            <p:strVal val="#ppt_x"/>
                                          </p:val>
                                        </p:tav>
                                      </p:tavLst>
                                    </p:anim>
                                    <p:anim calcmode="lin" valueType="num">
                                      <p:cBhvr additive="base">
                                        <p:cTn id="43" dur="100" fill="hold"/>
                                        <p:tgtEl>
                                          <p:spTgt spid="2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 fill="hold"/>
                                        <p:tgtEl>
                                          <p:spTgt spid="21"/>
                                        </p:tgtEl>
                                        <p:attrNameLst>
                                          <p:attrName>ppt_x</p:attrName>
                                        </p:attrNameLst>
                                      </p:cBhvr>
                                      <p:tavLst>
                                        <p:tav tm="0">
                                          <p:val>
                                            <p:strVal val="0-#ppt_w/2"/>
                                          </p:val>
                                        </p:tav>
                                        <p:tav tm="100000">
                                          <p:val>
                                            <p:strVal val="#ppt_x"/>
                                          </p:val>
                                        </p:tav>
                                      </p:tavLst>
                                    </p:anim>
                                    <p:anim calcmode="lin" valueType="num">
                                      <p:cBhvr additive="base">
                                        <p:cTn id="48" dur="100" fill="hold"/>
                                        <p:tgtEl>
                                          <p:spTgt spid="2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100" fill="hold"/>
                                        <p:tgtEl>
                                          <p:spTgt spid="32"/>
                                        </p:tgtEl>
                                        <p:attrNameLst>
                                          <p:attrName>ppt_x</p:attrName>
                                        </p:attrNameLst>
                                      </p:cBhvr>
                                      <p:tavLst>
                                        <p:tav tm="0">
                                          <p:val>
                                            <p:strVal val="0-#ppt_w/2"/>
                                          </p:val>
                                        </p:tav>
                                        <p:tav tm="100000">
                                          <p:val>
                                            <p:strVal val="#ppt_x"/>
                                          </p:val>
                                        </p:tav>
                                      </p:tavLst>
                                    </p:anim>
                                    <p:anim calcmode="lin" valueType="num">
                                      <p:cBhvr additive="base">
                                        <p:cTn id="53" dur="100" fill="hold"/>
                                        <p:tgtEl>
                                          <p:spTgt spid="3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additive="base">
                                        <p:cTn id="57" dur="200" fill="hold"/>
                                        <p:tgtEl>
                                          <p:spTgt spid="57"/>
                                        </p:tgtEl>
                                        <p:attrNameLst>
                                          <p:attrName>ppt_x</p:attrName>
                                        </p:attrNameLst>
                                      </p:cBhvr>
                                      <p:tavLst>
                                        <p:tav tm="0">
                                          <p:val>
                                            <p:strVal val="0-#ppt_w/2"/>
                                          </p:val>
                                        </p:tav>
                                        <p:tav tm="100000">
                                          <p:val>
                                            <p:strVal val="#ppt_x"/>
                                          </p:val>
                                        </p:tav>
                                      </p:tavLst>
                                    </p:anim>
                                    <p:anim calcmode="lin" valueType="num">
                                      <p:cBhvr additive="base">
                                        <p:cTn id="58" dur="200" fill="hold"/>
                                        <p:tgtEl>
                                          <p:spTgt spid="5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200" fill="hold"/>
                                        <p:tgtEl>
                                          <p:spTgt spid="11"/>
                                        </p:tgtEl>
                                        <p:attrNameLst>
                                          <p:attrName>ppt_x</p:attrName>
                                        </p:attrNameLst>
                                      </p:cBhvr>
                                      <p:tavLst>
                                        <p:tav tm="0">
                                          <p:val>
                                            <p:strVal val="0-#ppt_w/2"/>
                                          </p:val>
                                        </p:tav>
                                        <p:tav tm="100000">
                                          <p:val>
                                            <p:strVal val="#ppt_x"/>
                                          </p:val>
                                        </p:tav>
                                      </p:tavLst>
                                    </p:anim>
                                    <p:anim calcmode="lin" valueType="num">
                                      <p:cBhvr additive="base">
                                        <p:cTn id="63" dur="200" fill="hold"/>
                                        <p:tgtEl>
                                          <p:spTgt spid="11"/>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300"/>
                                        <p:tgtEl>
                                          <p:spTgt spid="3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down)">
                                      <p:cBhvr>
                                        <p:cTn id="71" dur="800"/>
                                        <p:tgtEl>
                                          <p:spTgt spid="3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00" fill="hold"/>
                                        <p:tgtEl>
                                          <p:spTgt spid="13"/>
                                        </p:tgtEl>
                                        <p:attrNameLst>
                                          <p:attrName>ppt_x</p:attrName>
                                        </p:attrNameLst>
                                      </p:cBhvr>
                                      <p:tavLst>
                                        <p:tav tm="0">
                                          <p:val>
                                            <p:strVal val="0-#ppt_w/2"/>
                                          </p:val>
                                        </p:tav>
                                        <p:tav tm="100000">
                                          <p:val>
                                            <p:strVal val="#ppt_x"/>
                                          </p:val>
                                        </p:tav>
                                      </p:tavLst>
                                    </p:anim>
                                    <p:anim calcmode="lin" valueType="num">
                                      <p:cBhvr additive="base">
                                        <p:cTn id="76" dur="200" fill="hold"/>
                                        <p:tgtEl>
                                          <p:spTgt spid="1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wipe(down)">
                                      <p:cBhvr>
                                        <p:cTn id="80" dur="300"/>
                                        <p:tgtEl>
                                          <p:spTgt spid="3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down)">
                                      <p:cBhvr>
                                        <p:cTn id="84" dur="800"/>
                                        <p:tgtEl>
                                          <p:spTgt spid="3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 calcmode="lin" valueType="num">
                                      <p:cBhvr additive="base">
                                        <p:cTn id="88" dur="200" fill="hold"/>
                                        <p:tgtEl>
                                          <p:spTgt spid="14"/>
                                        </p:tgtEl>
                                        <p:attrNameLst>
                                          <p:attrName>ppt_x</p:attrName>
                                        </p:attrNameLst>
                                      </p:cBhvr>
                                      <p:tavLst>
                                        <p:tav tm="0">
                                          <p:val>
                                            <p:strVal val="0-#ppt_w/2"/>
                                          </p:val>
                                        </p:tav>
                                        <p:tav tm="100000">
                                          <p:val>
                                            <p:strVal val="#ppt_x"/>
                                          </p:val>
                                        </p:tav>
                                      </p:tavLst>
                                    </p:anim>
                                    <p:anim calcmode="lin" valueType="num">
                                      <p:cBhvr additive="base">
                                        <p:cTn id="89" dur="200" fill="hold"/>
                                        <p:tgtEl>
                                          <p:spTgt spid="1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wipe(down)">
                                      <p:cBhvr>
                                        <p:cTn id="93" dur="300"/>
                                        <p:tgtEl>
                                          <p:spTgt spid="3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wipe(down)">
                                      <p:cBhvr>
                                        <p:cTn id="97" dur="800"/>
                                        <p:tgtEl>
                                          <p:spTgt spid="3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200" fill="hold"/>
                                        <p:tgtEl>
                                          <p:spTgt spid="15"/>
                                        </p:tgtEl>
                                        <p:attrNameLst>
                                          <p:attrName>ppt_x</p:attrName>
                                        </p:attrNameLst>
                                      </p:cBhvr>
                                      <p:tavLst>
                                        <p:tav tm="0">
                                          <p:val>
                                            <p:strVal val="0-#ppt_w/2"/>
                                          </p:val>
                                        </p:tav>
                                        <p:tav tm="100000">
                                          <p:val>
                                            <p:strVal val="#ppt_x"/>
                                          </p:val>
                                        </p:tav>
                                      </p:tavLst>
                                    </p:anim>
                                    <p:anim calcmode="lin" valueType="num">
                                      <p:cBhvr additive="base">
                                        <p:cTn id="102" dur="200" fill="hold"/>
                                        <p:tgtEl>
                                          <p:spTgt spid="1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wipe(down)">
                                      <p:cBhvr>
                                        <p:cTn id="106" dur="300"/>
                                        <p:tgtEl>
                                          <p:spTgt spid="4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wipe(down)">
                                      <p:cBhvr>
                                        <p:cTn id="110" dur="800"/>
                                        <p:tgtEl>
                                          <p:spTgt spid="4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43"/>
                                        </p:tgtEl>
                                        <p:attrNameLst>
                                          <p:attrName>style.visibility</p:attrName>
                                        </p:attrNameLst>
                                      </p:cBhvr>
                                      <p:to>
                                        <p:strVal val="visible"/>
                                      </p:to>
                                    </p:set>
                                    <p:anim calcmode="lin" valueType="num">
                                      <p:cBhvr additive="base">
                                        <p:cTn id="114" dur="300" fill="hold"/>
                                        <p:tgtEl>
                                          <p:spTgt spid="43"/>
                                        </p:tgtEl>
                                        <p:attrNameLst>
                                          <p:attrName>ppt_x</p:attrName>
                                        </p:attrNameLst>
                                      </p:cBhvr>
                                      <p:tavLst>
                                        <p:tav tm="0">
                                          <p:val>
                                            <p:strVal val="1+#ppt_w/2"/>
                                          </p:val>
                                        </p:tav>
                                        <p:tav tm="100000">
                                          <p:val>
                                            <p:strVal val="#ppt_x"/>
                                          </p:val>
                                        </p:tav>
                                      </p:tavLst>
                                    </p:anim>
                                    <p:anim calcmode="lin" valueType="num">
                                      <p:cBhvr additive="base">
                                        <p:cTn id="115" dur="300" fill="hold"/>
                                        <p:tgtEl>
                                          <p:spTgt spid="4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42"/>
                                        </p:tgtEl>
                                        <p:attrNameLst>
                                          <p:attrName>style.visibility</p:attrName>
                                        </p:attrNameLst>
                                      </p:cBhvr>
                                      <p:to>
                                        <p:strVal val="visible"/>
                                      </p:to>
                                    </p:set>
                                    <p:anim calcmode="lin" valueType="num">
                                      <p:cBhvr additive="base">
                                        <p:cTn id="119" dur="300" fill="hold"/>
                                        <p:tgtEl>
                                          <p:spTgt spid="42"/>
                                        </p:tgtEl>
                                        <p:attrNameLst>
                                          <p:attrName>ppt_x</p:attrName>
                                        </p:attrNameLst>
                                      </p:cBhvr>
                                      <p:tavLst>
                                        <p:tav tm="0">
                                          <p:val>
                                            <p:strVal val="1+#ppt_w/2"/>
                                          </p:val>
                                        </p:tav>
                                        <p:tav tm="100000">
                                          <p:val>
                                            <p:strVal val="#ppt_x"/>
                                          </p:val>
                                        </p:tav>
                                      </p:tavLst>
                                    </p:anim>
                                    <p:anim calcmode="lin" valueType="num">
                                      <p:cBhvr additive="base">
                                        <p:cTn id="120" dur="300" fill="hold"/>
                                        <p:tgtEl>
                                          <p:spTgt spid="4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45"/>
                                        </p:tgtEl>
                                        <p:attrNameLst>
                                          <p:attrName>style.visibility</p:attrName>
                                        </p:attrNameLst>
                                      </p:cBhvr>
                                      <p:to>
                                        <p:strVal val="visible"/>
                                      </p:to>
                                    </p:set>
                                    <p:animEffect transition="in" filter="wipe(left)">
                                      <p:cBhvr>
                                        <p:cTn id="124" dur="500"/>
                                        <p:tgtEl>
                                          <p:spTgt spid="4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44"/>
                                        </p:tgtEl>
                                        <p:attrNameLst>
                                          <p:attrName>style.visibility</p:attrName>
                                        </p:attrNameLst>
                                      </p:cBhvr>
                                      <p:to>
                                        <p:strVal val="visible"/>
                                      </p:to>
                                    </p:set>
                                    <p:animEffect transition="in" filter="wipe(left)">
                                      <p:cBhvr>
                                        <p:cTn id="128" dur="500"/>
                                        <p:tgtEl>
                                          <p:spTgt spid="4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48"/>
                                        </p:tgtEl>
                                        <p:attrNameLst>
                                          <p:attrName>style.visibility</p:attrName>
                                        </p:attrNameLst>
                                      </p:cBhvr>
                                      <p:to>
                                        <p:strVal val="visible"/>
                                      </p:to>
                                    </p:set>
                                    <p:animEffect transition="in" filter="wipe(left)">
                                      <p:cBhvr>
                                        <p:cTn id="132" dur="500"/>
                                        <p:tgtEl>
                                          <p:spTgt spid="4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 calcmode="lin" valueType="num">
                                      <p:cBhvr>
                                        <p:cTn id="136" dur="300" fill="hold"/>
                                        <p:tgtEl>
                                          <p:spTgt spid="46"/>
                                        </p:tgtEl>
                                        <p:attrNameLst>
                                          <p:attrName>ppt_w</p:attrName>
                                        </p:attrNameLst>
                                      </p:cBhvr>
                                      <p:tavLst>
                                        <p:tav tm="0">
                                          <p:val>
                                            <p:fltVal val="0"/>
                                          </p:val>
                                        </p:tav>
                                        <p:tav tm="100000">
                                          <p:val>
                                            <p:strVal val="#ppt_w"/>
                                          </p:val>
                                        </p:tav>
                                      </p:tavLst>
                                    </p:anim>
                                    <p:anim calcmode="lin" valueType="num">
                                      <p:cBhvr>
                                        <p:cTn id="137" dur="300" fill="hold"/>
                                        <p:tgtEl>
                                          <p:spTgt spid="46"/>
                                        </p:tgtEl>
                                        <p:attrNameLst>
                                          <p:attrName>ppt_h</p:attrName>
                                        </p:attrNameLst>
                                      </p:cBhvr>
                                      <p:tavLst>
                                        <p:tav tm="0">
                                          <p:val>
                                            <p:fltVal val="0"/>
                                          </p:val>
                                        </p:tav>
                                        <p:tav tm="100000">
                                          <p:val>
                                            <p:strVal val="#ppt_h"/>
                                          </p:val>
                                        </p:tav>
                                      </p:tavLst>
                                    </p:anim>
                                    <p:animEffect transition="in" filter="fade">
                                      <p:cBhvr>
                                        <p:cTn id="138" dur="300"/>
                                        <p:tgtEl>
                                          <p:spTgt spid="4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49"/>
                                        </p:tgtEl>
                                        <p:attrNameLst>
                                          <p:attrName>style.visibility</p:attrName>
                                        </p:attrNameLst>
                                      </p:cBhvr>
                                      <p:to>
                                        <p:strVal val="visible"/>
                                      </p:to>
                                    </p:set>
                                    <p:animEffect transition="in" filter="wipe(left)">
                                      <p:cBhvr>
                                        <p:cTn id="142" dur="500"/>
                                        <p:tgtEl>
                                          <p:spTgt spid="4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47"/>
                                        </p:tgtEl>
                                        <p:attrNameLst>
                                          <p:attrName>style.visibility</p:attrName>
                                        </p:attrNameLst>
                                      </p:cBhvr>
                                      <p:to>
                                        <p:strVal val="visible"/>
                                      </p:to>
                                    </p:set>
                                    <p:anim calcmode="lin" valueType="num">
                                      <p:cBhvr>
                                        <p:cTn id="146" dur="300" fill="hold"/>
                                        <p:tgtEl>
                                          <p:spTgt spid="47"/>
                                        </p:tgtEl>
                                        <p:attrNameLst>
                                          <p:attrName>ppt_w</p:attrName>
                                        </p:attrNameLst>
                                      </p:cBhvr>
                                      <p:tavLst>
                                        <p:tav tm="0">
                                          <p:val>
                                            <p:fltVal val="0"/>
                                          </p:val>
                                        </p:tav>
                                        <p:tav tm="100000">
                                          <p:val>
                                            <p:strVal val="#ppt_w"/>
                                          </p:val>
                                        </p:tav>
                                      </p:tavLst>
                                    </p:anim>
                                    <p:anim calcmode="lin" valueType="num">
                                      <p:cBhvr>
                                        <p:cTn id="147" dur="300" fill="hold"/>
                                        <p:tgtEl>
                                          <p:spTgt spid="47"/>
                                        </p:tgtEl>
                                        <p:attrNameLst>
                                          <p:attrName>ppt_h</p:attrName>
                                        </p:attrNameLst>
                                      </p:cBhvr>
                                      <p:tavLst>
                                        <p:tav tm="0">
                                          <p:val>
                                            <p:fltVal val="0"/>
                                          </p:val>
                                        </p:tav>
                                        <p:tav tm="100000">
                                          <p:val>
                                            <p:strVal val="#ppt_h"/>
                                          </p:val>
                                        </p:tav>
                                      </p:tavLst>
                                    </p:anim>
                                    <p:animEffect transition="in" filter="fade">
                                      <p:cBhvr>
                                        <p:cTn id="148" dur="300"/>
                                        <p:tgtEl>
                                          <p:spTgt spid="4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54"/>
                                        </p:tgtEl>
                                        <p:attrNameLst>
                                          <p:attrName>style.visibility</p:attrName>
                                        </p:attrNameLst>
                                      </p:cBhvr>
                                      <p:to>
                                        <p:strVal val="visible"/>
                                      </p:to>
                                    </p:set>
                                    <p:anim calcmode="lin" valueType="num">
                                      <p:cBhvr>
                                        <p:cTn id="152" dur="300" fill="hold"/>
                                        <p:tgtEl>
                                          <p:spTgt spid="54"/>
                                        </p:tgtEl>
                                        <p:attrNameLst>
                                          <p:attrName>ppt_w</p:attrName>
                                        </p:attrNameLst>
                                      </p:cBhvr>
                                      <p:tavLst>
                                        <p:tav tm="0">
                                          <p:val>
                                            <p:fltVal val="0"/>
                                          </p:val>
                                        </p:tav>
                                        <p:tav tm="100000">
                                          <p:val>
                                            <p:strVal val="#ppt_w"/>
                                          </p:val>
                                        </p:tav>
                                      </p:tavLst>
                                    </p:anim>
                                    <p:anim calcmode="lin" valueType="num">
                                      <p:cBhvr>
                                        <p:cTn id="153" dur="300" fill="hold"/>
                                        <p:tgtEl>
                                          <p:spTgt spid="54"/>
                                        </p:tgtEl>
                                        <p:attrNameLst>
                                          <p:attrName>ppt_h</p:attrName>
                                        </p:attrNameLst>
                                      </p:cBhvr>
                                      <p:tavLst>
                                        <p:tav tm="0">
                                          <p:val>
                                            <p:fltVal val="0"/>
                                          </p:val>
                                        </p:tav>
                                        <p:tav tm="100000">
                                          <p:val>
                                            <p:strVal val="#ppt_h"/>
                                          </p:val>
                                        </p:tav>
                                      </p:tavLst>
                                    </p:anim>
                                    <p:animEffect transition="in" filter="fade">
                                      <p:cBhvr>
                                        <p:cTn id="154" dur="300"/>
                                        <p:tgtEl>
                                          <p:spTgt spid="5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55"/>
                                        </p:tgtEl>
                                        <p:attrNameLst>
                                          <p:attrName>style.visibility</p:attrName>
                                        </p:attrNameLst>
                                      </p:cBhvr>
                                      <p:to>
                                        <p:strVal val="visible"/>
                                      </p:to>
                                    </p:set>
                                    <p:anim calcmode="lin" valueType="num">
                                      <p:cBhvr>
                                        <p:cTn id="158" dur="300" fill="hold"/>
                                        <p:tgtEl>
                                          <p:spTgt spid="55"/>
                                        </p:tgtEl>
                                        <p:attrNameLst>
                                          <p:attrName>ppt_w</p:attrName>
                                        </p:attrNameLst>
                                      </p:cBhvr>
                                      <p:tavLst>
                                        <p:tav tm="0">
                                          <p:val>
                                            <p:fltVal val="0"/>
                                          </p:val>
                                        </p:tav>
                                        <p:tav tm="100000">
                                          <p:val>
                                            <p:strVal val="#ppt_w"/>
                                          </p:val>
                                        </p:tav>
                                      </p:tavLst>
                                    </p:anim>
                                    <p:anim calcmode="lin" valueType="num">
                                      <p:cBhvr>
                                        <p:cTn id="159" dur="300" fill="hold"/>
                                        <p:tgtEl>
                                          <p:spTgt spid="55"/>
                                        </p:tgtEl>
                                        <p:attrNameLst>
                                          <p:attrName>ppt_h</p:attrName>
                                        </p:attrNameLst>
                                      </p:cBhvr>
                                      <p:tavLst>
                                        <p:tav tm="0">
                                          <p:val>
                                            <p:fltVal val="0"/>
                                          </p:val>
                                        </p:tav>
                                        <p:tav tm="100000">
                                          <p:val>
                                            <p:strVal val="#ppt_h"/>
                                          </p:val>
                                        </p:tav>
                                      </p:tavLst>
                                    </p:anim>
                                    <p:animEffect transition="in" filter="fade">
                                      <p:cBhvr>
                                        <p:cTn id="160" dur="300"/>
                                        <p:tgtEl>
                                          <p:spTgt spid="5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56"/>
                                        </p:tgtEl>
                                        <p:attrNameLst>
                                          <p:attrName>style.visibility</p:attrName>
                                        </p:attrNameLst>
                                      </p:cBhvr>
                                      <p:to>
                                        <p:strVal val="visible"/>
                                      </p:to>
                                    </p:set>
                                    <p:anim calcmode="lin" valueType="num">
                                      <p:cBhvr>
                                        <p:cTn id="164" dur="300" fill="hold"/>
                                        <p:tgtEl>
                                          <p:spTgt spid="56"/>
                                        </p:tgtEl>
                                        <p:attrNameLst>
                                          <p:attrName>ppt_w</p:attrName>
                                        </p:attrNameLst>
                                      </p:cBhvr>
                                      <p:tavLst>
                                        <p:tav tm="0">
                                          <p:val>
                                            <p:fltVal val="0"/>
                                          </p:val>
                                        </p:tav>
                                        <p:tav tm="100000">
                                          <p:val>
                                            <p:strVal val="#ppt_w"/>
                                          </p:val>
                                        </p:tav>
                                      </p:tavLst>
                                    </p:anim>
                                    <p:anim calcmode="lin" valueType="num">
                                      <p:cBhvr>
                                        <p:cTn id="165" dur="300" fill="hold"/>
                                        <p:tgtEl>
                                          <p:spTgt spid="56"/>
                                        </p:tgtEl>
                                        <p:attrNameLst>
                                          <p:attrName>ppt_h</p:attrName>
                                        </p:attrNameLst>
                                      </p:cBhvr>
                                      <p:tavLst>
                                        <p:tav tm="0">
                                          <p:val>
                                            <p:fltVal val="0"/>
                                          </p:val>
                                        </p:tav>
                                        <p:tav tm="100000">
                                          <p:val>
                                            <p:strVal val="#ppt_h"/>
                                          </p:val>
                                        </p:tav>
                                      </p:tavLst>
                                    </p:anim>
                                    <p:animEffect transition="in" filter="fade">
                                      <p:cBhvr>
                                        <p:cTn id="166" dur="300"/>
                                        <p:tgtEl>
                                          <p:spTgt spid="5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500"/>
                                        <p:tgtEl>
                                          <p:spTgt spid="5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1"/>
                                        </p:tgtEl>
                                        <p:attrNameLst>
                                          <p:attrName>style.visibility</p:attrName>
                                        </p:attrNameLst>
                                      </p:cBhvr>
                                      <p:to>
                                        <p:strVal val="visible"/>
                                      </p:to>
                                    </p:set>
                                    <p:animEffect transition="in" filter="fade">
                                      <p:cBhvr>
                                        <p:cTn id="173" dur="500"/>
                                        <p:tgtEl>
                                          <p:spTgt spid="5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52"/>
                                        </p:tgtEl>
                                        <p:attrNameLst>
                                          <p:attrName>style.visibility</p:attrName>
                                        </p:attrNameLst>
                                      </p:cBhvr>
                                      <p:to>
                                        <p:strVal val="visible"/>
                                      </p:to>
                                    </p:set>
                                    <p:animEffect transition="in" filter="fade">
                                      <p:cBhvr>
                                        <p:cTn id="176" dur="500"/>
                                        <p:tgtEl>
                                          <p:spTgt spid="5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53"/>
                                        </p:tgtEl>
                                        <p:attrNameLst>
                                          <p:attrName>style.visibility</p:attrName>
                                        </p:attrNameLst>
                                      </p:cBhvr>
                                      <p:to>
                                        <p:strVal val="visible"/>
                                      </p:to>
                                    </p:set>
                                    <p:animEffect transition="in" filter="fade">
                                      <p:cBhvr>
                                        <p:cTn id="179" dur="500"/>
                                        <p:tgtEl>
                                          <p:spTgt spid="53"/>
                                        </p:tgtEl>
                                      </p:cBhvr>
                                    </p:animEffect>
                                  </p:childTnLst>
                                </p:cTn>
                              </p:par>
                              <p:par>
                                <p:cTn id="180" presetID="22" presetClass="entr" presetSubtype="2" fill="hold" grpId="0" nodeType="withEffect">
                                  <p:stCondLst>
                                    <p:cond delay="250"/>
                                  </p:stCondLst>
                                  <p:childTnLst>
                                    <p:set>
                                      <p:cBhvr>
                                        <p:cTn id="181" dur="1" fill="hold">
                                          <p:stCondLst>
                                            <p:cond delay="0"/>
                                          </p:stCondLst>
                                        </p:cTn>
                                        <p:tgtEl>
                                          <p:spTgt spid="66"/>
                                        </p:tgtEl>
                                        <p:attrNameLst>
                                          <p:attrName>style.visibility</p:attrName>
                                        </p:attrNameLst>
                                      </p:cBhvr>
                                      <p:to>
                                        <p:strVal val="visible"/>
                                      </p:to>
                                    </p:set>
                                    <p:animEffect transition="in" filter="wipe(right)">
                                      <p:cBhvr>
                                        <p:cTn id="18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p:bldP spid="21" grpId="0"/>
      <p:bldP spid="32" grpId="0"/>
      <p:bldP spid="33" grpId="0"/>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animBg="1"/>
      <p:bldP spid="47" grpId="0" animBg="1"/>
      <p:bldP spid="48" grpId="0"/>
      <p:bldP spid="49" grpId="0"/>
      <p:bldP spid="50" grpId="0"/>
      <p:bldP spid="51" grpId="0"/>
      <p:bldP spid="52" grpId="0"/>
      <p:bldP spid="53" grpId="0"/>
      <p:bldP spid="54" grpId="0" animBg="1"/>
      <p:bldP spid="55" grpId="0" animBg="1"/>
      <p:bldP spid="56" grpId="0" animBg="1"/>
      <p:bldP spid="57" grpId="0"/>
      <p:bldP spid="6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椭圆 10"/>
          <p:cNvSpPr/>
          <p:nvPr/>
        </p:nvSpPr>
        <p:spPr>
          <a:xfrm>
            <a:off x="2425179"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981615" y="1738070"/>
            <a:ext cx="2016224" cy="201622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538051"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线下门店</a:t>
            </a:r>
            <a:endParaRPr lang="zh-CN" altLang="en-US" sz="2000" b="1" dirty="0">
              <a:solidFill>
                <a:schemeClr val="bg1"/>
              </a:solidFill>
              <a:latin typeface="微软雅黑" pitchFamily="34" charset="-122"/>
              <a:ea typeface="微软雅黑" pitchFamily="34" charset="-122"/>
            </a:endParaRPr>
          </a:p>
        </p:txBody>
      </p:sp>
      <p:sp>
        <p:nvSpPr>
          <p:cNvPr id="15" name="TextBox 14"/>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电脑客户端</a:t>
            </a:r>
            <a:endParaRPr lang="zh-CN" altLang="en-US" sz="2000" b="1" dirty="0">
              <a:solidFill>
                <a:schemeClr val="bg1"/>
              </a:solidFill>
              <a:latin typeface="微软雅黑" pitchFamily="34" charset="-122"/>
              <a:ea typeface="微软雅黑" pitchFamily="34" charset="-122"/>
            </a:endParaRPr>
          </a:p>
        </p:txBody>
      </p:sp>
      <p:sp>
        <p:nvSpPr>
          <p:cNvPr id="16" name="TextBox 15"/>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手机</a:t>
            </a:r>
            <a:r>
              <a:rPr lang="en-US" altLang="zh-CN" sz="2000" b="1" dirty="0" smtClean="0">
                <a:solidFill>
                  <a:schemeClr val="bg1"/>
                </a:solidFill>
                <a:latin typeface="微软雅黑" pitchFamily="34" charset="-122"/>
                <a:ea typeface="微软雅黑" pitchFamily="34" charset="-122"/>
              </a:rPr>
              <a:t>APP</a:t>
            </a:r>
            <a:endParaRPr lang="zh-CN" altLang="en-US" sz="2000" b="1" dirty="0">
              <a:solidFill>
                <a:schemeClr val="bg1"/>
              </a:solidFill>
              <a:latin typeface="微软雅黑" pitchFamily="34" charset="-122"/>
              <a:ea typeface="微软雅黑" pitchFamily="34" charset="-122"/>
            </a:endParaRPr>
          </a:p>
        </p:txBody>
      </p:sp>
      <p:sp>
        <p:nvSpPr>
          <p:cNvPr id="17" name="KSO_Shape"/>
          <p:cNvSpPr>
            <a:spLocks/>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8" name="KSO_Shape"/>
          <p:cNvSpPr>
            <a:spLocks/>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9" name="KSO_Shape"/>
          <p:cNvSpPr>
            <a:spLocks/>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0" name="组合 19"/>
          <p:cNvGrpSpPr/>
          <p:nvPr/>
        </p:nvGrpSpPr>
        <p:grpSpPr>
          <a:xfrm>
            <a:off x="4556306" y="2590979"/>
            <a:ext cx="310406" cy="310406"/>
            <a:chOff x="3264324" y="1749600"/>
            <a:chExt cx="348156" cy="348156"/>
          </a:xfrm>
          <a:solidFill>
            <a:srgbClr val="34495E"/>
          </a:solidFill>
        </p:grpSpPr>
        <p:sp>
          <p:nvSpPr>
            <p:cNvPr id="21" name="矩形 20"/>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112742" y="2590979"/>
            <a:ext cx="310406" cy="310406"/>
            <a:chOff x="3264324" y="1749600"/>
            <a:chExt cx="348156" cy="348156"/>
          </a:xfrm>
          <a:solidFill>
            <a:srgbClr val="34495E"/>
          </a:solidFill>
        </p:grpSpPr>
        <p:sp>
          <p:nvSpPr>
            <p:cNvPr id="24" name="矩形 23"/>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itchFamily="34" charset="-122"/>
                <a:ea typeface="微软雅黑" pitchFamily="34" charset="-122"/>
              </a:rPr>
              <a:t>点击输入说明文字</a:t>
            </a:r>
            <a:endParaRPr lang="zh-CN" altLang="en-US" sz="1000" b="1" dirty="0">
              <a:solidFill>
                <a:schemeClr val="bg1"/>
              </a:solidFill>
              <a:latin typeface="微软雅黑" pitchFamily="34" charset="-122"/>
              <a:ea typeface="微软雅黑" pitchFamily="34" charset="-122"/>
            </a:endParaRPr>
          </a:p>
        </p:txBody>
      </p:sp>
      <p:sp>
        <p:nvSpPr>
          <p:cNvPr id="27" name="TextBox 26"/>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8" name="TextBox 27"/>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itchFamily="34" charset="-122"/>
                <a:ea typeface="微软雅黑" pitchFamily="34" charset="-122"/>
              </a:rPr>
              <a:t>点击输入说明文字</a:t>
            </a:r>
          </a:p>
        </p:txBody>
      </p:sp>
      <p:sp>
        <p:nvSpPr>
          <p:cNvPr id="29" name="Freeform 12"/>
          <p:cNvSpPr>
            <a:spLocks/>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30" name="Freeform 12"/>
          <p:cNvSpPr>
            <a:spLocks/>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B0F0"/>
          </a:solidFill>
          <a:ln>
            <a:noFill/>
          </a:ln>
          <a:extLst/>
        </p:spPr>
        <p:txBody>
          <a:bodyPr/>
          <a:lstStyle/>
          <a:p>
            <a:endParaRPr lang="zh-CN" altLang="en-US">
              <a:solidFill>
                <a:schemeClr val="tx1">
                  <a:lumMod val="50000"/>
                  <a:lumOff val="50000"/>
                </a:schemeClr>
              </a:solidFill>
            </a:endParaRPr>
          </a:p>
        </p:txBody>
      </p:sp>
      <p:sp>
        <p:nvSpPr>
          <p:cNvPr id="31" name="TextBox 30"/>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2" name="矩形 31"/>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41457965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90">
                                          <p:stCondLst>
                                            <p:cond delay="0"/>
                                          </p:stCondLst>
                                        </p:cTn>
                                        <p:tgtEl>
                                          <p:spTgt spid="14"/>
                                        </p:tgtEl>
                                      </p:cBhvr>
                                    </p:animEffect>
                                    <p:anim calcmode="lin" valueType="num">
                                      <p:cBhvr>
                                        <p:cTn id="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3" dur="13">
                                          <p:stCondLst>
                                            <p:cond delay="325"/>
                                          </p:stCondLst>
                                        </p:cTn>
                                        <p:tgtEl>
                                          <p:spTgt spid="14"/>
                                        </p:tgtEl>
                                      </p:cBhvr>
                                      <p:to x="100000" y="60000"/>
                                    </p:animScale>
                                    <p:animScale>
                                      <p:cBhvr>
                                        <p:cTn id="14" dur="83" decel="50000">
                                          <p:stCondLst>
                                            <p:cond delay="338"/>
                                          </p:stCondLst>
                                        </p:cTn>
                                        <p:tgtEl>
                                          <p:spTgt spid="14"/>
                                        </p:tgtEl>
                                      </p:cBhvr>
                                      <p:to x="100000" y="100000"/>
                                    </p:animScale>
                                    <p:animScale>
                                      <p:cBhvr>
                                        <p:cTn id="15" dur="13">
                                          <p:stCondLst>
                                            <p:cond delay="656"/>
                                          </p:stCondLst>
                                        </p:cTn>
                                        <p:tgtEl>
                                          <p:spTgt spid="14"/>
                                        </p:tgtEl>
                                      </p:cBhvr>
                                      <p:to x="100000" y="80000"/>
                                    </p:animScale>
                                    <p:animScale>
                                      <p:cBhvr>
                                        <p:cTn id="16" dur="83" decel="50000">
                                          <p:stCondLst>
                                            <p:cond delay="669"/>
                                          </p:stCondLst>
                                        </p:cTn>
                                        <p:tgtEl>
                                          <p:spTgt spid="14"/>
                                        </p:tgtEl>
                                      </p:cBhvr>
                                      <p:to x="100000" y="100000"/>
                                    </p:animScale>
                                    <p:animScale>
                                      <p:cBhvr>
                                        <p:cTn id="17" dur="13">
                                          <p:stCondLst>
                                            <p:cond delay="821"/>
                                          </p:stCondLst>
                                        </p:cTn>
                                        <p:tgtEl>
                                          <p:spTgt spid="14"/>
                                        </p:tgtEl>
                                      </p:cBhvr>
                                      <p:to x="100000" y="90000"/>
                                    </p:animScale>
                                    <p:animScale>
                                      <p:cBhvr>
                                        <p:cTn id="18" dur="83" decel="50000">
                                          <p:stCondLst>
                                            <p:cond delay="834"/>
                                          </p:stCondLst>
                                        </p:cTn>
                                        <p:tgtEl>
                                          <p:spTgt spid="14"/>
                                        </p:tgtEl>
                                      </p:cBhvr>
                                      <p:to x="100000" y="100000"/>
                                    </p:animScale>
                                    <p:animScale>
                                      <p:cBhvr>
                                        <p:cTn id="19" dur="13">
                                          <p:stCondLst>
                                            <p:cond delay="904"/>
                                          </p:stCondLst>
                                        </p:cTn>
                                        <p:tgtEl>
                                          <p:spTgt spid="14"/>
                                        </p:tgtEl>
                                      </p:cBhvr>
                                      <p:to x="100000" y="95000"/>
                                    </p:animScale>
                                    <p:animScale>
                                      <p:cBhvr>
                                        <p:cTn id="20" dur="83" decel="50000">
                                          <p:stCondLst>
                                            <p:cond delay="917"/>
                                          </p:stCondLst>
                                        </p:cTn>
                                        <p:tgtEl>
                                          <p:spTgt spid="1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290">
                                          <p:stCondLst>
                                            <p:cond delay="0"/>
                                          </p:stCondLst>
                                        </p:cTn>
                                        <p:tgtEl>
                                          <p:spTgt spid="26"/>
                                        </p:tgtEl>
                                      </p:cBhvr>
                                    </p:animEffect>
                                    <p:anim calcmode="lin" valueType="num">
                                      <p:cBhvr>
                                        <p:cTn id="24"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29" dur="13">
                                          <p:stCondLst>
                                            <p:cond delay="325"/>
                                          </p:stCondLst>
                                        </p:cTn>
                                        <p:tgtEl>
                                          <p:spTgt spid="26"/>
                                        </p:tgtEl>
                                      </p:cBhvr>
                                      <p:to x="100000" y="60000"/>
                                    </p:animScale>
                                    <p:animScale>
                                      <p:cBhvr>
                                        <p:cTn id="30" dur="83" decel="50000">
                                          <p:stCondLst>
                                            <p:cond delay="338"/>
                                          </p:stCondLst>
                                        </p:cTn>
                                        <p:tgtEl>
                                          <p:spTgt spid="26"/>
                                        </p:tgtEl>
                                      </p:cBhvr>
                                      <p:to x="100000" y="100000"/>
                                    </p:animScale>
                                    <p:animScale>
                                      <p:cBhvr>
                                        <p:cTn id="31" dur="13">
                                          <p:stCondLst>
                                            <p:cond delay="656"/>
                                          </p:stCondLst>
                                        </p:cTn>
                                        <p:tgtEl>
                                          <p:spTgt spid="26"/>
                                        </p:tgtEl>
                                      </p:cBhvr>
                                      <p:to x="100000" y="80000"/>
                                    </p:animScale>
                                    <p:animScale>
                                      <p:cBhvr>
                                        <p:cTn id="32" dur="83" decel="50000">
                                          <p:stCondLst>
                                            <p:cond delay="669"/>
                                          </p:stCondLst>
                                        </p:cTn>
                                        <p:tgtEl>
                                          <p:spTgt spid="26"/>
                                        </p:tgtEl>
                                      </p:cBhvr>
                                      <p:to x="100000" y="100000"/>
                                    </p:animScale>
                                    <p:animScale>
                                      <p:cBhvr>
                                        <p:cTn id="33" dur="13">
                                          <p:stCondLst>
                                            <p:cond delay="821"/>
                                          </p:stCondLst>
                                        </p:cTn>
                                        <p:tgtEl>
                                          <p:spTgt spid="26"/>
                                        </p:tgtEl>
                                      </p:cBhvr>
                                      <p:to x="100000" y="90000"/>
                                    </p:animScale>
                                    <p:animScale>
                                      <p:cBhvr>
                                        <p:cTn id="34" dur="83" decel="50000">
                                          <p:stCondLst>
                                            <p:cond delay="834"/>
                                          </p:stCondLst>
                                        </p:cTn>
                                        <p:tgtEl>
                                          <p:spTgt spid="26"/>
                                        </p:tgtEl>
                                      </p:cBhvr>
                                      <p:to x="100000" y="100000"/>
                                    </p:animScale>
                                    <p:animScale>
                                      <p:cBhvr>
                                        <p:cTn id="35" dur="13">
                                          <p:stCondLst>
                                            <p:cond delay="904"/>
                                          </p:stCondLst>
                                        </p:cTn>
                                        <p:tgtEl>
                                          <p:spTgt spid="26"/>
                                        </p:tgtEl>
                                      </p:cBhvr>
                                      <p:to x="100000" y="95000"/>
                                    </p:animScale>
                                    <p:animScale>
                                      <p:cBhvr>
                                        <p:cTn id="36" dur="83" decel="50000">
                                          <p:stCondLst>
                                            <p:cond delay="917"/>
                                          </p:stCondLst>
                                        </p:cTn>
                                        <p:tgtEl>
                                          <p:spTgt spid="2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290">
                                          <p:stCondLst>
                                            <p:cond delay="0"/>
                                          </p:stCondLst>
                                        </p:cTn>
                                        <p:tgtEl>
                                          <p:spTgt spid="11"/>
                                        </p:tgtEl>
                                      </p:cBhvr>
                                    </p:animEffect>
                                    <p:anim calcmode="lin" valueType="num">
                                      <p:cBhvr>
                                        <p:cTn id="4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45" dur="13">
                                          <p:stCondLst>
                                            <p:cond delay="325"/>
                                          </p:stCondLst>
                                        </p:cTn>
                                        <p:tgtEl>
                                          <p:spTgt spid="11"/>
                                        </p:tgtEl>
                                      </p:cBhvr>
                                      <p:to x="100000" y="60000"/>
                                    </p:animScale>
                                    <p:animScale>
                                      <p:cBhvr>
                                        <p:cTn id="46" dur="83" decel="50000">
                                          <p:stCondLst>
                                            <p:cond delay="338"/>
                                          </p:stCondLst>
                                        </p:cTn>
                                        <p:tgtEl>
                                          <p:spTgt spid="11"/>
                                        </p:tgtEl>
                                      </p:cBhvr>
                                      <p:to x="100000" y="100000"/>
                                    </p:animScale>
                                    <p:animScale>
                                      <p:cBhvr>
                                        <p:cTn id="47" dur="13">
                                          <p:stCondLst>
                                            <p:cond delay="656"/>
                                          </p:stCondLst>
                                        </p:cTn>
                                        <p:tgtEl>
                                          <p:spTgt spid="11"/>
                                        </p:tgtEl>
                                      </p:cBhvr>
                                      <p:to x="100000" y="80000"/>
                                    </p:animScale>
                                    <p:animScale>
                                      <p:cBhvr>
                                        <p:cTn id="48" dur="83" decel="50000">
                                          <p:stCondLst>
                                            <p:cond delay="669"/>
                                          </p:stCondLst>
                                        </p:cTn>
                                        <p:tgtEl>
                                          <p:spTgt spid="11"/>
                                        </p:tgtEl>
                                      </p:cBhvr>
                                      <p:to x="100000" y="100000"/>
                                    </p:animScale>
                                    <p:animScale>
                                      <p:cBhvr>
                                        <p:cTn id="49" dur="13">
                                          <p:stCondLst>
                                            <p:cond delay="821"/>
                                          </p:stCondLst>
                                        </p:cTn>
                                        <p:tgtEl>
                                          <p:spTgt spid="11"/>
                                        </p:tgtEl>
                                      </p:cBhvr>
                                      <p:to x="100000" y="90000"/>
                                    </p:animScale>
                                    <p:animScale>
                                      <p:cBhvr>
                                        <p:cTn id="50" dur="83" decel="50000">
                                          <p:stCondLst>
                                            <p:cond delay="834"/>
                                          </p:stCondLst>
                                        </p:cTn>
                                        <p:tgtEl>
                                          <p:spTgt spid="11"/>
                                        </p:tgtEl>
                                      </p:cBhvr>
                                      <p:to x="100000" y="100000"/>
                                    </p:animScale>
                                    <p:animScale>
                                      <p:cBhvr>
                                        <p:cTn id="51" dur="13">
                                          <p:stCondLst>
                                            <p:cond delay="904"/>
                                          </p:stCondLst>
                                        </p:cTn>
                                        <p:tgtEl>
                                          <p:spTgt spid="11"/>
                                        </p:tgtEl>
                                      </p:cBhvr>
                                      <p:to x="100000" y="95000"/>
                                    </p:animScale>
                                    <p:animScale>
                                      <p:cBhvr>
                                        <p:cTn id="52" dur="83" decel="50000">
                                          <p:stCondLst>
                                            <p:cond delay="917"/>
                                          </p:stCondLst>
                                        </p:cTn>
                                        <p:tgtEl>
                                          <p:spTgt spid="11"/>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290">
                                          <p:stCondLst>
                                            <p:cond delay="0"/>
                                          </p:stCondLst>
                                        </p:cTn>
                                        <p:tgtEl>
                                          <p:spTgt spid="19"/>
                                        </p:tgtEl>
                                      </p:cBhvr>
                                    </p:animEffect>
                                    <p:anim calcmode="lin" valueType="num">
                                      <p:cBhvr>
                                        <p:cTn id="56"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61" dur="13">
                                          <p:stCondLst>
                                            <p:cond delay="325"/>
                                          </p:stCondLst>
                                        </p:cTn>
                                        <p:tgtEl>
                                          <p:spTgt spid="19"/>
                                        </p:tgtEl>
                                      </p:cBhvr>
                                      <p:to x="100000" y="60000"/>
                                    </p:animScale>
                                    <p:animScale>
                                      <p:cBhvr>
                                        <p:cTn id="62" dur="83" decel="50000">
                                          <p:stCondLst>
                                            <p:cond delay="338"/>
                                          </p:stCondLst>
                                        </p:cTn>
                                        <p:tgtEl>
                                          <p:spTgt spid="19"/>
                                        </p:tgtEl>
                                      </p:cBhvr>
                                      <p:to x="100000" y="100000"/>
                                    </p:animScale>
                                    <p:animScale>
                                      <p:cBhvr>
                                        <p:cTn id="63" dur="13">
                                          <p:stCondLst>
                                            <p:cond delay="656"/>
                                          </p:stCondLst>
                                        </p:cTn>
                                        <p:tgtEl>
                                          <p:spTgt spid="19"/>
                                        </p:tgtEl>
                                      </p:cBhvr>
                                      <p:to x="100000" y="80000"/>
                                    </p:animScale>
                                    <p:animScale>
                                      <p:cBhvr>
                                        <p:cTn id="64" dur="83" decel="50000">
                                          <p:stCondLst>
                                            <p:cond delay="669"/>
                                          </p:stCondLst>
                                        </p:cTn>
                                        <p:tgtEl>
                                          <p:spTgt spid="19"/>
                                        </p:tgtEl>
                                      </p:cBhvr>
                                      <p:to x="100000" y="100000"/>
                                    </p:animScale>
                                    <p:animScale>
                                      <p:cBhvr>
                                        <p:cTn id="65" dur="13">
                                          <p:stCondLst>
                                            <p:cond delay="821"/>
                                          </p:stCondLst>
                                        </p:cTn>
                                        <p:tgtEl>
                                          <p:spTgt spid="19"/>
                                        </p:tgtEl>
                                      </p:cBhvr>
                                      <p:to x="100000" y="90000"/>
                                    </p:animScale>
                                    <p:animScale>
                                      <p:cBhvr>
                                        <p:cTn id="66" dur="83" decel="50000">
                                          <p:stCondLst>
                                            <p:cond delay="834"/>
                                          </p:stCondLst>
                                        </p:cTn>
                                        <p:tgtEl>
                                          <p:spTgt spid="19"/>
                                        </p:tgtEl>
                                      </p:cBhvr>
                                      <p:to x="100000" y="100000"/>
                                    </p:animScale>
                                    <p:animScale>
                                      <p:cBhvr>
                                        <p:cTn id="67" dur="13">
                                          <p:stCondLst>
                                            <p:cond delay="904"/>
                                          </p:stCondLst>
                                        </p:cTn>
                                        <p:tgtEl>
                                          <p:spTgt spid="19"/>
                                        </p:tgtEl>
                                      </p:cBhvr>
                                      <p:to x="100000" y="95000"/>
                                    </p:animScale>
                                    <p:animScale>
                                      <p:cBhvr>
                                        <p:cTn id="68" dur="83" decel="50000">
                                          <p:stCondLst>
                                            <p:cond delay="917"/>
                                          </p:stCondLst>
                                        </p:cTn>
                                        <p:tgtEl>
                                          <p:spTgt spid="19"/>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700" fill="hold"/>
                                        <p:tgtEl>
                                          <p:spTgt spid="20"/>
                                        </p:tgtEl>
                                        <p:attrNameLst>
                                          <p:attrName>ppt_w</p:attrName>
                                        </p:attrNameLst>
                                      </p:cBhvr>
                                      <p:tavLst>
                                        <p:tav tm="0">
                                          <p:val>
                                            <p:fltVal val="0"/>
                                          </p:val>
                                        </p:tav>
                                        <p:tav tm="100000">
                                          <p:val>
                                            <p:strVal val="#ppt_w"/>
                                          </p:val>
                                        </p:tav>
                                      </p:tavLst>
                                    </p:anim>
                                    <p:anim calcmode="lin" valueType="num">
                                      <p:cBhvr>
                                        <p:cTn id="73" dur="700" fill="hold"/>
                                        <p:tgtEl>
                                          <p:spTgt spid="20"/>
                                        </p:tgtEl>
                                        <p:attrNameLst>
                                          <p:attrName>ppt_h</p:attrName>
                                        </p:attrNameLst>
                                      </p:cBhvr>
                                      <p:tavLst>
                                        <p:tav tm="0">
                                          <p:val>
                                            <p:fltVal val="0"/>
                                          </p:val>
                                        </p:tav>
                                        <p:tav tm="100000">
                                          <p:val>
                                            <p:strVal val="#ppt_h"/>
                                          </p:val>
                                        </p:tav>
                                      </p:tavLst>
                                    </p:anim>
                                    <p:anim calcmode="lin" valueType="num">
                                      <p:cBhvr>
                                        <p:cTn id="74" dur="700" fill="hold"/>
                                        <p:tgtEl>
                                          <p:spTgt spid="20"/>
                                        </p:tgtEl>
                                        <p:attrNameLst>
                                          <p:attrName>style.rotation</p:attrName>
                                        </p:attrNameLst>
                                      </p:cBhvr>
                                      <p:tavLst>
                                        <p:tav tm="0">
                                          <p:val>
                                            <p:fltVal val="90"/>
                                          </p:val>
                                        </p:tav>
                                        <p:tav tm="100000">
                                          <p:val>
                                            <p:fltVal val="0"/>
                                          </p:val>
                                        </p:tav>
                                      </p:tavLst>
                                    </p:anim>
                                    <p:animEffect transition="in" filter="fade">
                                      <p:cBhvr>
                                        <p:cTn id="75" dur="700"/>
                                        <p:tgtEl>
                                          <p:spTgt spid="20"/>
                                        </p:tgtEl>
                                      </p:cBhvr>
                                    </p:animEffect>
                                  </p:childTnLst>
                                </p:cTn>
                              </p:par>
                            </p:childTnLst>
                          </p:cTn>
                        </p:par>
                        <p:par>
                          <p:cTn id="76" fill="hold">
                            <p:stCondLst>
                              <p:cond delay="1700"/>
                            </p:stCondLst>
                            <p:childTnLst>
                              <p:par>
                                <p:cTn id="77" presetID="26" presetClass="entr" presetSubtype="0"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290">
                                          <p:stCondLst>
                                            <p:cond delay="0"/>
                                          </p:stCondLst>
                                        </p:cTn>
                                        <p:tgtEl>
                                          <p:spTgt spid="12"/>
                                        </p:tgtEl>
                                      </p:cBhvr>
                                    </p:animEffect>
                                    <p:anim calcmode="lin" valueType="num">
                                      <p:cBhvr>
                                        <p:cTn id="80"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1"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2"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3"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4"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5" dur="13">
                                          <p:stCondLst>
                                            <p:cond delay="325"/>
                                          </p:stCondLst>
                                        </p:cTn>
                                        <p:tgtEl>
                                          <p:spTgt spid="12"/>
                                        </p:tgtEl>
                                      </p:cBhvr>
                                      <p:to x="100000" y="60000"/>
                                    </p:animScale>
                                    <p:animScale>
                                      <p:cBhvr>
                                        <p:cTn id="86" dur="83" decel="50000">
                                          <p:stCondLst>
                                            <p:cond delay="338"/>
                                          </p:stCondLst>
                                        </p:cTn>
                                        <p:tgtEl>
                                          <p:spTgt spid="12"/>
                                        </p:tgtEl>
                                      </p:cBhvr>
                                      <p:to x="100000" y="100000"/>
                                    </p:animScale>
                                    <p:animScale>
                                      <p:cBhvr>
                                        <p:cTn id="87" dur="13">
                                          <p:stCondLst>
                                            <p:cond delay="656"/>
                                          </p:stCondLst>
                                        </p:cTn>
                                        <p:tgtEl>
                                          <p:spTgt spid="12"/>
                                        </p:tgtEl>
                                      </p:cBhvr>
                                      <p:to x="100000" y="80000"/>
                                    </p:animScale>
                                    <p:animScale>
                                      <p:cBhvr>
                                        <p:cTn id="88" dur="83" decel="50000">
                                          <p:stCondLst>
                                            <p:cond delay="669"/>
                                          </p:stCondLst>
                                        </p:cTn>
                                        <p:tgtEl>
                                          <p:spTgt spid="12"/>
                                        </p:tgtEl>
                                      </p:cBhvr>
                                      <p:to x="100000" y="100000"/>
                                    </p:animScale>
                                    <p:animScale>
                                      <p:cBhvr>
                                        <p:cTn id="89" dur="13">
                                          <p:stCondLst>
                                            <p:cond delay="821"/>
                                          </p:stCondLst>
                                        </p:cTn>
                                        <p:tgtEl>
                                          <p:spTgt spid="12"/>
                                        </p:tgtEl>
                                      </p:cBhvr>
                                      <p:to x="100000" y="90000"/>
                                    </p:animScale>
                                    <p:animScale>
                                      <p:cBhvr>
                                        <p:cTn id="90" dur="83" decel="50000">
                                          <p:stCondLst>
                                            <p:cond delay="834"/>
                                          </p:stCondLst>
                                        </p:cTn>
                                        <p:tgtEl>
                                          <p:spTgt spid="12"/>
                                        </p:tgtEl>
                                      </p:cBhvr>
                                      <p:to x="100000" y="100000"/>
                                    </p:animScale>
                                    <p:animScale>
                                      <p:cBhvr>
                                        <p:cTn id="91" dur="13">
                                          <p:stCondLst>
                                            <p:cond delay="904"/>
                                          </p:stCondLst>
                                        </p:cTn>
                                        <p:tgtEl>
                                          <p:spTgt spid="12"/>
                                        </p:tgtEl>
                                      </p:cBhvr>
                                      <p:to x="100000" y="95000"/>
                                    </p:animScale>
                                    <p:animScale>
                                      <p:cBhvr>
                                        <p:cTn id="92" dur="83" decel="50000">
                                          <p:stCondLst>
                                            <p:cond delay="917"/>
                                          </p:stCondLst>
                                        </p:cTn>
                                        <p:tgtEl>
                                          <p:spTgt spid="12"/>
                                        </p:tgtEl>
                                      </p:cBhvr>
                                      <p:to x="100000" y="100000"/>
                                    </p:animScale>
                                  </p:childTnLst>
                                </p:cTn>
                              </p:par>
                              <p:par>
                                <p:cTn id="93" presetID="26" presetClass="entr" presetSubtype="0"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wipe(down)">
                                      <p:cBhvr>
                                        <p:cTn id="95" dur="290">
                                          <p:stCondLst>
                                            <p:cond delay="0"/>
                                          </p:stCondLst>
                                        </p:cTn>
                                        <p:tgtEl>
                                          <p:spTgt spid="15"/>
                                        </p:tgtEl>
                                      </p:cBhvr>
                                    </p:animEffect>
                                    <p:anim calcmode="lin" valueType="num">
                                      <p:cBhvr>
                                        <p:cTn id="96"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01" dur="13">
                                          <p:stCondLst>
                                            <p:cond delay="325"/>
                                          </p:stCondLst>
                                        </p:cTn>
                                        <p:tgtEl>
                                          <p:spTgt spid="15"/>
                                        </p:tgtEl>
                                      </p:cBhvr>
                                      <p:to x="100000" y="60000"/>
                                    </p:animScale>
                                    <p:animScale>
                                      <p:cBhvr>
                                        <p:cTn id="102" dur="83" decel="50000">
                                          <p:stCondLst>
                                            <p:cond delay="338"/>
                                          </p:stCondLst>
                                        </p:cTn>
                                        <p:tgtEl>
                                          <p:spTgt spid="15"/>
                                        </p:tgtEl>
                                      </p:cBhvr>
                                      <p:to x="100000" y="100000"/>
                                    </p:animScale>
                                    <p:animScale>
                                      <p:cBhvr>
                                        <p:cTn id="103" dur="13">
                                          <p:stCondLst>
                                            <p:cond delay="656"/>
                                          </p:stCondLst>
                                        </p:cTn>
                                        <p:tgtEl>
                                          <p:spTgt spid="15"/>
                                        </p:tgtEl>
                                      </p:cBhvr>
                                      <p:to x="100000" y="80000"/>
                                    </p:animScale>
                                    <p:animScale>
                                      <p:cBhvr>
                                        <p:cTn id="104" dur="83" decel="50000">
                                          <p:stCondLst>
                                            <p:cond delay="669"/>
                                          </p:stCondLst>
                                        </p:cTn>
                                        <p:tgtEl>
                                          <p:spTgt spid="15"/>
                                        </p:tgtEl>
                                      </p:cBhvr>
                                      <p:to x="100000" y="100000"/>
                                    </p:animScale>
                                    <p:animScale>
                                      <p:cBhvr>
                                        <p:cTn id="105" dur="13">
                                          <p:stCondLst>
                                            <p:cond delay="821"/>
                                          </p:stCondLst>
                                        </p:cTn>
                                        <p:tgtEl>
                                          <p:spTgt spid="15"/>
                                        </p:tgtEl>
                                      </p:cBhvr>
                                      <p:to x="100000" y="90000"/>
                                    </p:animScale>
                                    <p:animScale>
                                      <p:cBhvr>
                                        <p:cTn id="106" dur="83" decel="50000">
                                          <p:stCondLst>
                                            <p:cond delay="834"/>
                                          </p:stCondLst>
                                        </p:cTn>
                                        <p:tgtEl>
                                          <p:spTgt spid="15"/>
                                        </p:tgtEl>
                                      </p:cBhvr>
                                      <p:to x="100000" y="100000"/>
                                    </p:animScale>
                                    <p:animScale>
                                      <p:cBhvr>
                                        <p:cTn id="107" dur="13">
                                          <p:stCondLst>
                                            <p:cond delay="904"/>
                                          </p:stCondLst>
                                        </p:cTn>
                                        <p:tgtEl>
                                          <p:spTgt spid="15"/>
                                        </p:tgtEl>
                                      </p:cBhvr>
                                      <p:to x="100000" y="95000"/>
                                    </p:animScale>
                                    <p:animScale>
                                      <p:cBhvr>
                                        <p:cTn id="108" dur="83" decel="50000">
                                          <p:stCondLst>
                                            <p:cond delay="917"/>
                                          </p:stCondLst>
                                        </p:cTn>
                                        <p:tgtEl>
                                          <p:spTgt spid="15"/>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down)">
                                      <p:cBhvr>
                                        <p:cTn id="111" dur="290">
                                          <p:stCondLst>
                                            <p:cond delay="0"/>
                                          </p:stCondLst>
                                        </p:cTn>
                                        <p:tgtEl>
                                          <p:spTgt spid="27"/>
                                        </p:tgtEl>
                                      </p:cBhvr>
                                    </p:animEffect>
                                    <p:anim calcmode="lin" valueType="num">
                                      <p:cBhvr>
                                        <p:cTn id="112"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17" dur="13">
                                          <p:stCondLst>
                                            <p:cond delay="325"/>
                                          </p:stCondLst>
                                        </p:cTn>
                                        <p:tgtEl>
                                          <p:spTgt spid="27"/>
                                        </p:tgtEl>
                                      </p:cBhvr>
                                      <p:to x="100000" y="60000"/>
                                    </p:animScale>
                                    <p:animScale>
                                      <p:cBhvr>
                                        <p:cTn id="118" dur="83" decel="50000">
                                          <p:stCondLst>
                                            <p:cond delay="338"/>
                                          </p:stCondLst>
                                        </p:cTn>
                                        <p:tgtEl>
                                          <p:spTgt spid="27"/>
                                        </p:tgtEl>
                                      </p:cBhvr>
                                      <p:to x="100000" y="100000"/>
                                    </p:animScale>
                                    <p:animScale>
                                      <p:cBhvr>
                                        <p:cTn id="119" dur="13">
                                          <p:stCondLst>
                                            <p:cond delay="656"/>
                                          </p:stCondLst>
                                        </p:cTn>
                                        <p:tgtEl>
                                          <p:spTgt spid="27"/>
                                        </p:tgtEl>
                                      </p:cBhvr>
                                      <p:to x="100000" y="80000"/>
                                    </p:animScale>
                                    <p:animScale>
                                      <p:cBhvr>
                                        <p:cTn id="120" dur="83" decel="50000">
                                          <p:stCondLst>
                                            <p:cond delay="669"/>
                                          </p:stCondLst>
                                        </p:cTn>
                                        <p:tgtEl>
                                          <p:spTgt spid="27"/>
                                        </p:tgtEl>
                                      </p:cBhvr>
                                      <p:to x="100000" y="100000"/>
                                    </p:animScale>
                                    <p:animScale>
                                      <p:cBhvr>
                                        <p:cTn id="121" dur="13">
                                          <p:stCondLst>
                                            <p:cond delay="821"/>
                                          </p:stCondLst>
                                        </p:cTn>
                                        <p:tgtEl>
                                          <p:spTgt spid="27"/>
                                        </p:tgtEl>
                                      </p:cBhvr>
                                      <p:to x="100000" y="90000"/>
                                    </p:animScale>
                                    <p:animScale>
                                      <p:cBhvr>
                                        <p:cTn id="122" dur="83" decel="50000">
                                          <p:stCondLst>
                                            <p:cond delay="834"/>
                                          </p:stCondLst>
                                        </p:cTn>
                                        <p:tgtEl>
                                          <p:spTgt spid="27"/>
                                        </p:tgtEl>
                                      </p:cBhvr>
                                      <p:to x="100000" y="100000"/>
                                    </p:animScale>
                                    <p:animScale>
                                      <p:cBhvr>
                                        <p:cTn id="123" dur="13">
                                          <p:stCondLst>
                                            <p:cond delay="904"/>
                                          </p:stCondLst>
                                        </p:cTn>
                                        <p:tgtEl>
                                          <p:spTgt spid="27"/>
                                        </p:tgtEl>
                                      </p:cBhvr>
                                      <p:to x="100000" y="95000"/>
                                    </p:animScale>
                                    <p:animScale>
                                      <p:cBhvr>
                                        <p:cTn id="124" dur="83" decel="50000">
                                          <p:stCondLst>
                                            <p:cond delay="917"/>
                                          </p:stCondLst>
                                        </p:cTn>
                                        <p:tgtEl>
                                          <p:spTgt spid="27"/>
                                        </p:tgtEl>
                                      </p:cBhvr>
                                      <p:to x="100000" y="100000"/>
                                    </p:animScale>
                                  </p:childTnLst>
                                </p:cTn>
                              </p:par>
                              <p:par>
                                <p:cTn id="125" presetID="26" presetClass="entr" presetSubtype="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wipe(down)">
                                      <p:cBhvr>
                                        <p:cTn id="127" dur="290">
                                          <p:stCondLst>
                                            <p:cond delay="0"/>
                                          </p:stCondLst>
                                        </p:cTn>
                                        <p:tgtEl>
                                          <p:spTgt spid="17"/>
                                        </p:tgtEl>
                                      </p:cBhvr>
                                    </p:animEffect>
                                    <p:anim calcmode="lin" valueType="num">
                                      <p:cBhvr>
                                        <p:cTn id="12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3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3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3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3" dur="13">
                                          <p:stCondLst>
                                            <p:cond delay="325"/>
                                          </p:stCondLst>
                                        </p:cTn>
                                        <p:tgtEl>
                                          <p:spTgt spid="17"/>
                                        </p:tgtEl>
                                      </p:cBhvr>
                                      <p:to x="100000" y="60000"/>
                                    </p:animScale>
                                    <p:animScale>
                                      <p:cBhvr>
                                        <p:cTn id="134" dur="83" decel="50000">
                                          <p:stCondLst>
                                            <p:cond delay="338"/>
                                          </p:stCondLst>
                                        </p:cTn>
                                        <p:tgtEl>
                                          <p:spTgt spid="17"/>
                                        </p:tgtEl>
                                      </p:cBhvr>
                                      <p:to x="100000" y="100000"/>
                                    </p:animScale>
                                    <p:animScale>
                                      <p:cBhvr>
                                        <p:cTn id="135" dur="13">
                                          <p:stCondLst>
                                            <p:cond delay="656"/>
                                          </p:stCondLst>
                                        </p:cTn>
                                        <p:tgtEl>
                                          <p:spTgt spid="17"/>
                                        </p:tgtEl>
                                      </p:cBhvr>
                                      <p:to x="100000" y="80000"/>
                                    </p:animScale>
                                    <p:animScale>
                                      <p:cBhvr>
                                        <p:cTn id="136" dur="83" decel="50000">
                                          <p:stCondLst>
                                            <p:cond delay="669"/>
                                          </p:stCondLst>
                                        </p:cTn>
                                        <p:tgtEl>
                                          <p:spTgt spid="17"/>
                                        </p:tgtEl>
                                      </p:cBhvr>
                                      <p:to x="100000" y="100000"/>
                                    </p:animScale>
                                    <p:animScale>
                                      <p:cBhvr>
                                        <p:cTn id="137" dur="13">
                                          <p:stCondLst>
                                            <p:cond delay="821"/>
                                          </p:stCondLst>
                                        </p:cTn>
                                        <p:tgtEl>
                                          <p:spTgt spid="17"/>
                                        </p:tgtEl>
                                      </p:cBhvr>
                                      <p:to x="100000" y="90000"/>
                                    </p:animScale>
                                    <p:animScale>
                                      <p:cBhvr>
                                        <p:cTn id="138" dur="83" decel="50000">
                                          <p:stCondLst>
                                            <p:cond delay="834"/>
                                          </p:stCondLst>
                                        </p:cTn>
                                        <p:tgtEl>
                                          <p:spTgt spid="17"/>
                                        </p:tgtEl>
                                      </p:cBhvr>
                                      <p:to x="100000" y="100000"/>
                                    </p:animScale>
                                    <p:animScale>
                                      <p:cBhvr>
                                        <p:cTn id="139" dur="13">
                                          <p:stCondLst>
                                            <p:cond delay="904"/>
                                          </p:stCondLst>
                                        </p:cTn>
                                        <p:tgtEl>
                                          <p:spTgt spid="17"/>
                                        </p:tgtEl>
                                      </p:cBhvr>
                                      <p:to x="100000" y="95000"/>
                                    </p:animScale>
                                    <p:animScale>
                                      <p:cBhvr>
                                        <p:cTn id="140" dur="83" decel="50000">
                                          <p:stCondLst>
                                            <p:cond delay="917"/>
                                          </p:stCondLst>
                                        </p:cTn>
                                        <p:tgtEl>
                                          <p:spTgt spid="17"/>
                                        </p:tgtEl>
                                      </p:cBhvr>
                                      <p:to x="100000" y="100000"/>
                                    </p:animScale>
                                  </p:childTnLst>
                                </p:cTn>
                              </p:par>
                            </p:childTnLst>
                          </p:cTn>
                        </p:par>
                        <p:par>
                          <p:cTn id="141" fill="hold">
                            <p:stCondLst>
                              <p:cond delay="2700"/>
                            </p:stCondLst>
                            <p:childTnLst>
                              <p:par>
                                <p:cTn id="142" presetID="31" presetClass="entr" presetSubtype="0" fill="hold" nodeType="afterEffect">
                                  <p:stCondLst>
                                    <p:cond delay="0"/>
                                  </p:stCondLst>
                                  <p:childTnLst>
                                    <p:set>
                                      <p:cBhvr>
                                        <p:cTn id="143" dur="1" fill="hold">
                                          <p:stCondLst>
                                            <p:cond delay="0"/>
                                          </p:stCondLst>
                                        </p:cTn>
                                        <p:tgtEl>
                                          <p:spTgt spid="23"/>
                                        </p:tgtEl>
                                        <p:attrNameLst>
                                          <p:attrName>style.visibility</p:attrName>
                                        </p:attrNameLst>
                                      </p:cBhvr>
                                      <p:to>
                                        <p:strVal val="visible"/>
                                      </p:to>
                                    </p:set>
                                    <p:anim calcmode="lin" valueType="num">
                                      <p:cBhvr>
                                        <p:cTn id="144" dur="700" fill="hold"/>
                                        <p:tgtEl>
                                          <p:spTgt spid="23"/>
                                        </p:tgtEl>
                                        <p:attrNameLst>
                                          <p:attrName>ppt_w</p:attrName>
                                        </p:attrNameLst>
                                      </p:cBhvr>
                                      <p:tavLst>
                                        <p:tav tm="0">
                                          <p:val>
                                            <p:fltVal val="0"/>
                                          </p:val>
                                        </p:tav>
                                        <p:tav tm="100000">
                                          <p:val>
                                            <p:strVal val="#ppt_w"/>
                                          </p:val>
                                        </p:tav>
                                      </p:tavLst>
                                    </p:anim>
                                    <p:anim calcmode="lin" valueType="num">
                                      <p:cBhvr>
                                        <p:cTn id="145" dur="700" fill="hold"/>
                                        <p:tgtEl>
                                          <p:spTgt spid="23"/>
                                        </p:tgtEl>
                                        <p:attrNameLst>
                                          <p:attrName>ppt_h</p:attrName>
                                        </p:attrNameLst>
                                      </p:cBhvr>
                                      <p:tavLst>
                                        <p:tav tm="0">
                                          <p:val>
                                            <p:fltVal val="0"/>
                                          </p:val>
                                        </p:tav>
                                        <p:tav tm="100000">
                                          <p:val>
                                            <p:strVal val="#ppt_h"/>
                                          </p:val>
                                        </p:tav>
                                      </p:tavLst>
                                    </p:anim>
                                    <p:anim calcmode="lin" valueType="num">
                                      <p:cBhvr>
                                        <p:cTn id="146" dur="700" fill="hold"/>
                                        <p:tgtEl>
                                          <p:spTgt spid="23"/>
                                        </p:tgtEl>
                                        <p:attrNameLst>
                                          <p:attrName>style.rotation</p:attrName>
                                        </p:attrNameLst>
                                      </p:cBhvr>
                                      <p:tavLst>
                                        <p:tav tm="0">
                                          <p:val>
                                            <p:fltVal val="90"/>
                                          </p:val>
                                        </p:tav>
                                        <p:tav tm="100000">
                                          <p:val>
                                            <p:fltVal val="0"/>
                                          </p:val>
                                        </p:tav>
                                      </p:tavLst>
                                    </p:anim>
                                    <p:animEffect transition="in" filter="fade">
                                      <p:cBhvr>
                                        <p:cTn id="147" dur="700"/>
                                        <p:tgtEl>
                                          <p:spTgt spid="23"/>
                                        </p:tgtEl>
                                      </p:cBhvr>
                                    </p:animEffect>
                                  </p:childTnLst>
                                </p:cTn>
                              </p:par>
                            </p:childTnLst>
                          </p:cTn>
                        </p:par>
                        <p:par>
                          <p:cTn id="148" fill="hold">
                            <p:stCondLst>
                              <p:cond delay="3400"/>
                            </p:stCondLst>
                            <p:childTnLst>
                              <p:par>
                                <p:cTn id="149" presetID="26" presetClass="entr" presetSubtype="0" fill="hold" grpId="0" nodeType="afterEffect">
                                  <p:stCondLst>
                                    <p:cond delay="0"/>
                                  </p:stCondLst>
                                  <p:childTnLst>
                                    <p:set>
                                      <p:cBhvr>
                                        <p:cTn id="150" dur="1" fill="hold">
                                          <p:stCondLst>
                                            <p:cond delay="0"/>
                                          </p:stCondLst>
                                        </p:cTn>
                                        <p:tgtEl>
                                          <p:spTgt spid="13"/>
                                        </p:tgtEl>
                                        <p:attrNameLst>
                                          <p:attrName>style.visibility</p:attrName>
                                        </p:attrNameLst>
                                      </p:cBhvr>
                                      <p:to>
                                        <p:strVal val="visible"/>
                                      </p:to>
                                    </p:set>
                                    <p:animEffect transition="in" filter="wipe(down)">
                                      <p:cBhvr>
                                        <p:cTn id="151" dur="290">
                                          <p:stCondLst>
                                            <p:cond delay="0"/>
                                          </p:stCondLst>
                                        </p:cTn>
                                        <p:tgtEl>
                                          <p:spTgt spid="13"/>
                                        </p:tgtEl>
                                      </p:cBhvr>
                                    </p:animEffect>
                                    <p:anim calcmode="lin" valueType="num">
                                      <p:cBhvr>
                                        <p:cTn id="15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5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5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5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57" dur="13">
                                          <p:stCondLst>
                                            <p:cond delay="325"/>
                                          </p:stCondLst>
                                        </p:cTn>
                                        <p:tgtEl>
                                          <p:spTgt spid="13"/>
                                        </p:tgtEl>
                                      </p:cBhvr>
                                      <p:to x="100000" y="60000"/>
                                    </p:animScale>
                                    <p:animScale>
                                      <p:cBhvr>
                                        <p:cTn id="158" dur="83" decel="50000">
                                          <p:stCondLst>
                                            <p:cond delay="338"/>
                                          </p:stCondLst>
                                        </p:cTn>
                                        <p:tgtEl>
                                          <p:spTgt spid="13"/>
                                        </p:tgtEl>
                                      </p:cBhvr>
                                      <p:to x="100000" y="100000"/>
                                    </p:animScale>
                                    <p:animScale>
                                      <p:cBhvr>
                                        <p:cTn id="159" dur="13">
                                          <p:stCondLst>
                                            <p:cond delay="656"/>
                                          </p:stCondLst>
                                        </p:cTn>
                                        <p:tgtEl>
                                          <p:spTgt spid="13"/>
                                        </p:tgtEl>
                                      </p:cBhvr>
                                      <p:to x="100000" y="80000"/>
                                    </p:animScale>
                                    <p:animScale>
                                      <p:cBhvr>
                                        <p:cTn id="160" dur="83" decel="50000">
                                          <p:stCondLst>
                                            <p:cond delay="669"/>
                                          </p:stCondLst>
                                        </p:cTn>
                                        <p:tgtEl>
                                          <p:spTgt spid="13"/>
                                        </p:tgtEl>
                                      </p:cBhvr>
                                      <p:to x="100000" y="100000"/>
                                    </p:animScale>
                                    <p:animScale>
                                      <p:cBhvr>
                                        <p:cTn id="161" dur="13">
                                          <p:stCondLst>
                                            <p:cond delay="821"/>
                                          </p:stCondLst>
                                        </p:cTn>
                                        <p:tgtEl>
                                          <p:spTgt spid="13"/>
                                        </p:tgtEl>
                                      </p:cBhvr>
                                      <p:to x="100000" y="90000"/>
                                    </p:animScale>
                                    <p:animScale>
                                      <p:cBhvr>
                                        <p:cTn id="162" dur="83" decel="50000">
                                          <p:stCondLst>
                                            <p:cond delay="834"/>
                                          </p:stCondLst>
                                        </p:cTn>
                                        <p:tgtEl>
                                          <p:spTgt spid="13"/>
                                        </p:tgtEl>
                                      </p:cBhvr>
                                      <p:to x="100000" y="100000"/>
                                    </p:animScale>
                                    <p:animScale>
                                      <p:cBhvr>
                                        <p:cTn id="163" dur="13">
                                          <p:stCondLst>
                                            <p:cond delay="904"/>
                                          </p:stCondLst>
                                        </p:cTn>
                                        <p:tgtEl>
                                          <p:spTgt spid="13"/>
                                        </p:tgtEl>
                                      </p:cBhvr>
                                      <p:to x="100000" y="95000"/>
                                    </p:animScale>
                                    <p:animScale>
                                      <p:cBhvr>
                                        <p:cTn id="164" dur="83" decel="50000">
                                          <p:stCondLst>
                                            <p:cond delay="917"/>
                                          </p:stCondLst>
                                        </p:cTn>
                                        <p:tgtEl>
                                          <p:spTgt spid="13"/>
                                        </p:tgtEl>
                                      </p:cBhvr>
                                      <p:to x="100000" y="100000"/>
                                    </p:animScale>
                                  </p:childTnLst>
                                </p:cTn>
                              </p:par>
                              <p:par>
                                <p:cTn id="165" presetID="26" presetClass="entr" presetSubtype="0" fill="hold" grpId="0" nodeType="withEffect">
                                  <p:stCondLst>
                                    <p:cond delay="0"/>
                                  </p:stCondLst>
                                  <p:childTnLst>
                                    <p:set>
                                      <p:cBhvr>
                                        <p:cTn id="166" dur="1" fill="hold">
                                          <p:stCondLst>
                                            <p:cond delay="0"/>
                                          </p:stCondLst>
                                        </p:cTn>
                                        <p:tgtEl>
                                          <p:spTgt spid="16"/>
                                        </p:tgtEl>
                                        <p:attrNameLst>
                                          <p:attrName>style.visibility</p:attrName>
                                        </p:attrNameLst>
                                      </p:cBhvr>
                                      <p:to>
                                        <p:strVal val="visible"/>
                                      </p:to>
                                    </p:set>
                                    <p:animEffect transition="in" filter="wipe(down)">
                                      <p:cBhvr>
                                        <p:cTn id="167" dur="290">
                                          <p:stCondLst>
                                            <p:cond delay="0"/>
                                          </p:stCondLst>
                                        </p:cTn>
                                        <p:tgtEl>
                                          <p:spTgt spid="16"/>
                                        </p:tgtEl>
                                      </p:cBhvr>
                                    </p:animEffect>
                                    <p:anim calcmode="lin" valueType="num">
                                      <p:cBhvr>
                                        <p:cTn id="168"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69"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0"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171"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172"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173" dur="13">
                                          <p:stCondLst>
                                            <p:cond delay="325"/>
                                          </p:stCondLst>
                                        </p:cTn>
                                        <p:tgtEl>
                                          <p:spTgt spid="16"/>
                                        </p:tgtEl>
                                      </p:cBhvr>
                                      <p:to x="100000" y="60000"/>
                                    </p:animScale>
                                    <p:animScale>
                                      <p:cBhvr>
                                        <p:cTn id="174" dur="83" decel="50000">
                                          <p:stCondLst>
                                            <p:cond delay="338"/>
                                          </p:stCondLst>
                                        </p:cTn>
                                        <p:tgtEl>
                                          <p:spTgt spid="16"/>
                                        </p:tgtEl>
                                      </p:cBhvr>
                                      <p:to x="100000" y="100000"/>
                                    </p:animScale>
                                    <p:animScale>
                                      <p:cBhvr>
                                        <p:cTn id="175" dur="13">
                                          <p:stCondLst>
                                            <p:cond delay="656"/>
                                          </p:stCondLst>
                                        </p:cTn>
                                        <p:tgtEl>
                                          <p:spTgt spid="16"/>
                                        </p:tgtEl>
                                      </p:cBhvr>
                                      <p:to x="100000" y="80000"/>
                                    </p:animScale>
                                    <p:animScale>
                                      <p:cBhvr>
                                        <p:cTn id="176" dur="83" decel="50000">
                                          <p:stCondLst>
                                            <p:cond delay="669"/>
                                          </p:stCondLst>
                                        </p:cTn>
                                        <p:tgtEl>
                                          <p:spTgt spid="16"/>
                                        </p:tgtEl>
                                      </p:cBhvr>
                                      <p:to x="100000" y="100000"/>
                                    </p:animScale>
                                    <p:animScale>
                                      <p:cBhvr>
                                        <p:cTn id="177" dur="13">
                                          <p:stCondLst>
                                            <p:cond delay="821"/>
                                          </p:stCondLst>
                                        </p:cTn>
                                        <p:tgtEl>
                                          <p:spTgt spid="16"/>
                                        </p:tgtEl>
                                      </p:cBhvr>
                                      <p:to x="100000" y="90000"/>
                                    </p:animScale>
                                    <p:animScale>
                                      <p:cBhvr>
                                        <p:cTn id="178" dur="83" decel="50000">
                                          <p:stCondLst>
                                            <p:cond delay="834"/>
                                          </p:stCondLst>
                                        </p:cTn>
                                        <p:tgtEl>
                                          <p:spTgt spid="16"/>
                                        </p:tgtEl>
                                      </p:cBhvr>
                                      <p:to x="100000" y="100000"/>
                                    </p:animScale>
                                    <p:animScale>
                                      <p:cBhvr>
                                        <p:cTn id="179" dur="13">
                                          <p:stCondLst>
                                            <p:cond delay="904"/>
                                          </p:stCondLst>
                                        </p:cTn>
                                        <p:tgtEl>
                                          <p:spTgt spid="16"/>
                                        </p:tgtEl>
                                      </p:cBhvr>
                                      <p:to x="100000" y="95000"/>
                                    </p:animScale>
                                    <p:animScale>
                                      <p:cBhvr>
                                        <p:cTn id="180" dur="83" decel="50000">
                                          <p:stCondLst>
                                            <p:cond delay="917"/>
                                          </p:stCondLst>
                                        </p:cTn>
                                        <p:tgtEl>
                                          <p:spTgt spid="16"/>
                                        </p:tgtEl>
                                      </p:cBhvr>
                                      <p:to x="100000" y="100000"/>
                                    </p:animScale>
                                  </p:childTnLst>
                                </p:cTn>
                              </p:par>
                              <p:par>
                                <p:cTn id="181" presetID="26" presetClass="entr" presetSubtype="0" fill="hold" grpId="0" nodeType="withEffect">
                                  <p:stCondLst>
                                    <p:cond delay="0"/>
                                  </p:stCondLst>
                                  <p:childTnLst>
                                    <p:set>
                                      <p:cBhvr>
                                        <p:cTn id="182" dur="1" fill="hold">
                                          <p:stCondLst>
                                            <p:cond delay="0"/>
                                          </p:stCondLst>
                                        </p:cTn>
                                        <p:tgtEl>
                                          <p:spTgt spid="28"/>
                                        </p:tgtEl>
                                        <p:attrNameLst>
                                          <p:attrName>style.visibility</p:attrName>
                                        </p:attrNameLst>
                                      </p:cBhvr>
                                      <p:to>
                                        <p:strVal val="visible"/>
                                      </p:to>
                                    </p:set>
                                    <p:animEffect transition="in" filter="wipe(down)">
                                      <p:cBhvr>
                                        <p:cTn id="183" dur="290">
                                          <p:stCondLst>
                                            <p:cond delay="0"/>
                                          </p:stCondLst>
                                        </p:cTn>
                                        <p:tgtEl>
                                          <p:spTgt spid="28"/>
                                        </p:tgtEl>
                                      </p:cBhvr>
                                    </p:animEffect>
                                    <p:anim calcmode="lin" valueType="num">
                                      <p:cBhvr>
                                        <p:cTn id="184"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85"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86"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87"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88"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89" dur="13">
                                          <p:stCondLst>
                                            <p:cond delay="325"/>
                                          </p:stCondLst>
                                        </p:cTn>
                                        <p:tgtEl>
                                          <p:spTgt spid="28"/>
                                        </p:tgtEl>
                                      </p:cBhvr>
                                      <p:to x="100000" y="60000"/>
                                    </p:animScale>
                                    <p:animScale>
                                      <p:cBhvr>
                                        <p:cTn id="190" dur="83" decel="50000">
                                          <p:stCondLst>
                                            <p:cond delay="338"/>
                                          </p:stCondLst>
                                        </p:cTn>
                                        <p:tgtEl>
                                          <p:spTgt spid="28"/>
                                        </p:tgtEl>
                                      </p:cBhvr>
                                      <p:to x="100000" y="100000"/>
                                    </p:animScale>
                                    <p:animScale>
                                      <p:cBhvr>
                                        <p:cTn id="191" dur="13">
                                          <p:stCondLst>
                                            <p:cond delay="656"/>
                                          </p:stCondLst>
                                        </p:cTn>
                                        <p:tgtEl>
                                          <p:spTgt spid="28"/>
                                        </p:tgtEl>
                                      </p:cBhvr>
                                      <p:to x="100000" y="80000"/>
                                    </p:animScale>
                                    <p:animScale>
                                      <p:cBhvr>
                                        <p:cTn id="192" dur="83" decel="50000">
                                          <p:stCondLst>
                                            <p:cond delay="669"/>
                                          </p:stCondLst>
                                        </p:cTn>
                                        <p:tgtEl>
                                          <p:spTgt spid="28"/>
                                        </p:tgtEl>
                                      </p:cBhvr>
                                      <p:to x="100000" y="100000"/>
                                    </p:animScale>
                                    <p:animScale>
                                      <p:cBhvr>
                                        <p:cTn id="193" dur="13">
                                          <p:stCondLst>
                                            <p:cond delay="821"/>
                                          </p:stCondLst>
                                        </p:cTn>
                                        <p:tgtEl>
                                          <p:spTgt spid="28"/>
                                        </p:tgtEl>
                                      </p:cBhvr>
                                      <p:to x="100000" y="90000"/>
                                    </p:animScale>
                                    <p:animScale>
                                      <p:cBhvr>
                                        <p:cTn id="194" dur="83" decel="50000">
                                          <p:stCondLst>
                                            <p:cond delay="834"/>
                                          </p:stCondLst>
                                        </p:cTn>
                                        <p:tgtEl>
                                          <p:spTgt spid="28"/>
                                        </p:tgtEl>
                                      </p:cBhvr>
                                      <p:to x="100000" y="100000"/>
                                    </p:animScale>
                                    <p:animScale>
                                      <p:cBhvr>
                                        <p:cTn id="195" dur="13">
                                          <p:stCondLst>
                                            <p:cond delay="904"/>
                                          </p:stCondLst>
                                        </p:cTn>
                                        <p:tgtEl>
                                          <p:spTgt spid="28"/>
                                        </p:tgtEl>
                                      </p:cBhvr>
                                      <p:to x="100000" y="95000"/>
                                    </p:animScale>
                                    <p:animScale>
                                      <p:cBhvr>
                                        <p:cTn id="196" dur="83" decel="50000">
                                          <p:stCondLst>
                                            <p:cond delay="917"/>
                                          </p:stCondLst>
                                        </p:cTn>
                                        <p:tgtEl>
                                          <p:spTgt spid="28"/>
                                        </p:tgtEl>
                                      </p:cBhvr>
                                      <p:to x="100000" y="100000"/>
                                    </p:animScale>
                                  </p:childTnLst>
                                </p:cTn>
                              </p:par>
                              <p:par>
                                <p:cTn id="197" presetID="26" presetClass="entr" presetSubtype="0" fill="hold" grpId="0" nodeType="withEffect">
                                  <p:stCondLst>
                                    <p:cond delay="0"/>
                                  </p:stCondLst>
                                  <p:childTnLst>
                                    <p:set>
                                      <p:cBhvr>
                                        <p:cTn id="198" dur="1" fill="hold">
                                          <p:stCondLst>
                                            <p:cond delay="0"/>
                                          </p:stCondLst>
                                        </p:cTn>
                                        <p:tgtEl>
                                          <p:spTgt spid="18"/>
                                        </p:tgtEl>
                                        <p:attrNameLst>
                                          <p:attrName>style.visibility</p:attrName>
                                        </p:attrNameLst>
                                      </p:cBhvr>
                                      <p:to>
                                        <p:strVal val="visible"/>
                                      </p:to>
                                    </p:set>
                                    <p:animEffect transition="in" filter="wipe(down)">
                                      <p:cBhvr>
                                        <p:cTn id="199" dur="290">
                                          <p:stCondLst>
                                            <p:cond delay="0"/>
                                          </p:stCondLst>
                                        </p:cTn>
                                        <p:tgtEl>
                                          <p:spTgt spid="18"/>
                                        </p:tgtEl>
                                      </p:cBhvr>
                                    </p:animEffect>
                                    <p:anim calcmode="lin" valueType="num">
                                      <p:cBhvr>
                                        <p:cTn id="20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0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0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05" dur="13">
                                          <p:stCondLst>
                                            <p:cond delay="325"/>
                                          </p:stCondLst>
                                        </p:cTn>
                                        <p:tgtEl>
                                          <p:spTgt spid="18"/>
                                        </p:tgtEl>
                                      </p:cBhvr>
                                      <p:to x="100000" y="60000"/>
                                    </p:animScale>
                                    <p:animScale>
                                      <p:cBhvr>
                                        <p:cTn id="206" dur="83" decel="50000">
                                          <p:stCondLst>
                                            <p:cond delay="338"/>
                                          </p:stCondLst>
                                        </p:cTn>
                                        <p:tgtEl>
                                          <p:spTgt spid="18"/>
                                        </p:tgtEl>
                                      </p:cBhvr>
                                      <p:to x="100000" y="100000"/>
                                    </p:animScale>
                                    <p:animScale>
                                      <p:cBhvr>
                                        <p:cTn id="207" dur="13">
                                          <p:stCondLst>
                                            <p:cond delay="656"/>
                                          </p:stCondLst>
                                        </p:cTn>
                                        <p:tgtEl>
                                          <p:spTgt spid="18"/>
                                        </p:tgtEl>
                                      </p:cBhvr>
                                      <p:to x="100000" y="80000"/>
                                    </p:animScale>
                                    <p:animScale>
                                      <p:cBhvr>
                                        <p:cTn id="208" dur="83" decel="50000">
                                          <p:stCondLst>
                                            <p:cond delay="669"/>
                                          </p:stCondLst>
                                        </p:cTn>
                                        <p:tgtEl>
                                          <p:spTgt spid="18"/>
                                        </p:tgtEl>
                                      </p:cBhvr>
                                      <p:to x="100000" y="100000"/>
                                    </p:animScale>
                                    <p:animScale>
                                      <p:cBhvr>
                                        <p:cTn id="209" dur="13">
                                          <p:stCondLst>
                                            <p:cond delay="821"/>
                                          </p:stCondLst>
                                        </p:cTn>
                                        <p:tgtEl>
                                          <p:spTgt spid="18"/>
                                        </p:tgtEl>
                                      </p:cBhvr>
                                      <p:to x="100000" y="90000"/>
                                    </p:animScale>
                                    <p:animScale>
                                      <p:cBhvr>
                                        <p:cTn id="210" dur="83" decel="50000">
                                          <p:stCondLst>
                                            <p:cond delay="834"/>
                                          </p:stCondLst>
                                        </p:cTn>
                                        <p:tgtEl>
                                          <p:spTgt spid="18"/>
                                        </p:tgtEl>
                                      </p:cBhvr>
                                      <p:to x="100000" y="100000"/>
                                    </p:animScale>
                                    <p:animScale>
                                      <p:cBhvr>
                                        <p:cTn id="211" dur="13">
                                          <p:stCondLst>
                                            <p:cond delay="904"/>
                                          </p:stCondLst>
                                        </p:cTn>
                                        <p:tgtEl>
                                          <p:spTgt spid="18"/>
                                        </p:tgtEl>
                                      </p:cBhvr>
                                      <p:to x="100000" y="95000"/>
                                    </p:animScale>
                                    <p:animScale>
                                      <p:cBhvr>
                                        <p:cTn id="212" dur="83" decel="50000">
                                          <p:stCondLst>
                                            <p:cond delay="917"/>
                                          </p:stCondLst>
                                        </p:cTn>
                                        <p:tgtEl>
                                          <p:spTgt spid="18"/>
                                        </p:tgtEl>
                                      </p:cBhvr>
                                      <p:to x="100000" y="100000"/>
                                    </p:animScale>
                                  </p:childTnLst>
                                </p:cTn>
                              </p:par>
                            </p:childTnLst>
                          </p:cTn>
                        </p:par>
                        <p:par>
                          <p:cTn id="213" fill="hold">
                            <p:stCondLst>
                              <p:cond delay="4400"/>
                            </p:stCondLst>
                            <p:childTnLst>
                              <p:par>
                                <p:cTn id="214" presetID="1" presetClass="entr" presetSubtype="0" fill="hold" grpId="0" nodeType="afterEffect">
                                  <p:stCondLst>
                                    <p:cond delay="0"/>
                                  </p:stCondLst>
                                  <p:childTnLst>
                                    <p:set>
                                      <p:cBhvr>
                                        <p:cTn id="215" dur="1" fill="hold">
                                          <p:stCondLst>
                                            <p:cond delay="0"/>
                                          </p:stCondLst>
                                        </p:cTn>
                                        <p:tgtEl>
                                          <p:spTgt spid="29"/>
                                        </p:tgtEl>
                                        <p:attrNameLst>
                                          <p:attrName>style.visibility</p:attrName>
                                        </p:attrNameLst>
                                      </p:cBhvr>
                                      <p:to>
                                        <p:strVal val="visible"/>
                                      </p:to>
                                    </p:set>
                                  </p:childTnLst>
                                </p:cTn>
                              </p:par>
                              <p:par>
                                <p:cTn id="216" presetID="35" presetClass="path" presetSubtype="0" accel="50000" decel="50000" fill="hold" grpId="1" nodeType="withEffect">
                                  <p:stCondLst>
                                    <p:cond delay="0"/>
                                  </p:stCondLst>
                                  <p:childTnLst>
                                    <p:animMotion origin="layout" path="M -3.56836E-6 -3.7037E-7 L 0.36686 0.15278 " pathEditMode="relative" rAng="0" ptsTypes="AA">
                                      <p:cBhvr>
                                        <p:cTn id="217" dur="500" spd="-99900" fill="hold"/>
                                        <p:tgtEl>
                                          <p:spTgt spid="29"/>
                                        </p:tgtEl>
                                        <p:attrNameLst>
                                          <p:attrName>ppt_x,ppt_y</p:attrName>
                                        </p:attrNameLst>
                                      </p:cBhvr>
                                      <p:rCtr x="18343" y="7639"/>
                                    </p:animMotion>
                                  </p:childTnLst>
                                </p:cTn>
                              </p:par>
                              <p:par>
                                <p:cTn id="218" presetID="1" presetClass="entr" presetSubtype="0" fill="hold" grpId="0" nodeType="withEffect">
                                  <p:stCondLst>
                                    <p:cond delay="0"/>
                                  </p:stCondLst>
                                  <p:childTnLst>
                                    <p:set>
                                      <p:cBhvr>
                                        <p:cTn id="219" dur="1" fill="hold">
                                          <p:stCondLst>
                                            <p:cond delay="0"/>
                                          </p:stCondLst>
                                        </p:cTn>
                                        <p:tgtEl>
                                          <p:spTgt spid="30"/>
                                        </p:tgtEl>
                                        <p:attrNameLst>
                                          <p:attrName>style.visibility</p:attrName>
                                        </p:attrNameLst>
                                      </p:cBhvr>
                                      <p:to>
                                        <p:strVal val="visible"/>
                                      </p:to>
                                    </p:set>
                                  </p:childTnLst>
                                </p:cTn>
                              </p:par>
                              <p:par>
                                <p:cTn id="220" presetID="35" presetClass="path" presetSubtype="0" accel="50000" decel="50000" fill="hold" grpId="1" nodeType="withEffect">
                                  <p:stCondLst>
                                    <p:cond delay="0"/>
                                  </p:stCondLst>
                                  <p:childTnLst>
                                    <p:animMotion origin="layout" path="M 7.85742E-7 -3.33333E-6 L -0.39495 -0.11018 " pathEditMode="relative" rAng="0" ptsTypes="AA">
                                      <p:cBhvr>
                                        <p:cTn id="221" dur="500" spd="-99900" fill="hold"/>
                                        <p:tgtEl>
                                          <p:spTgt spid="30"/>
                                        </p:tgtEl>
                                        <p:attrNameLst>
                                          <p:attrName>ppt_x,ppt_y</p:attrName>
                                        </p:attrNameLst>
                                      </p:cBhvr>
                                      <p:rCtr x="-19748" y="-5509"/>
                                    </p:animMotion>
                                  </p:childTnLst>
                                </p:cTn>
                              </p:par>
                            </p:childTnLst>
                          </p:cTn>
                        </p:par>
                        <p:par>
                          <p:cTn id="222" fill="hold">
                            <p:stCondLst>
                              <p:cond delay="4900"/>
                            </p:stCondLst>
                            <p:childTnLst>
                              <p:par>
                                <p:cTn id="223" presetID="18" presetClass="entr" presetSubtype="3" fill="hold" grpId="0" nodeType="afterEffect">
                                  <p:stCondLst>
                                    <p:cond delay="0"/>
                                  </p:stCondLst>
                                  <p:childTnLst>
                                    <p:set>
                                      <p:cBhvr>
                                        <p:cTn id="224" dur="1" fill="hold">
                                          <p:stCondLst>
                                            <p:cond delay="0"/>
                                          </p:stCondLst>
                                        </p:cTn>
                                        <p:tgtEl>
                                          <p:spTgt spid="31"/>
                                        </p:tgtEl>
                                        <p:attrNameLst>
                                          <p:attrName>style.visibility</p:attrName>
                                        </p:attrNameLst>
                                      </p:cBhvr>
                                      <p:to>
                                        <p:strVal val="visible"/>
                                      </p:to>
                                    </p:set>
                                    <p:animEffect transition="in" filter="strips(upRight)">
                                      <p:cBhvr>
                                        <p:cTn id="225" dur="500"/>
                                        <p:tgtEl>
                                          <p:spTgt spid="31"/>
                                        </p:tgtEl>
                                      </p:cBhvr>
                                    </p:animEffect>
                                  </p:childTnLst>
                                </p:cTn>
                              </p:par>
                              <p:par>
                                <p:cTn id="226" presetID="22" presetClass="entr" presetSubtype="2" fill="hold" grpId="0" nodeType="withEffect">
                                  <p:stCondLst>
                                    <p:cond delay="250"/>
                                  </p:stCondLst>
                                  <p:childTnLst>
                                    <p:set>
                                      <p:cBhvr>
                                        <p:cTn id="227" dur="1" fill="hold">
                                          <p:stCondLst>
                                            <p:cond delay="0"/>
                                          </p:stCondLst>
                                        </p:cTn>
                                        <p:tgtEl>
                                          <p:spTgt spid="32"/>
                                        </p:tgtEl>
                                        <p:attrNameLst>
                                          <p:attrName>style.visibility</p:attrName>
                                        </p:attrNameLst>
                                      </p:cBhvr>
                                      <p:to>
                                        <p:strVal val="visible"/>
                                      </p:to>
                                    </p:set>
                                    <p:animEffect transition="in" filter="wipe(right)">
                                      <p:cBhvr>
                                        <p:cTn id="2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5" grpId="0"/>
      <p:bldP spid="16" grpId="0"/>
      <p:bldP spid="17" grpId="0" animBg="1"/>
      <p:bldP spid="18" grpId="0" animBg="1"/>
      <p:bldP spid="19" grpId="0" animBg="1"/>
      <p:bldP spid="26" grpId="0"/>
      <p:bldP spid="27" grpId="0"/>
      <p:bldP spid="28" grpId="0"/>
      <p:bldP spid="29" grpId="0" animBg="1"/>
      <p:bldP spid="29" grpId="1" animBg="1"/>
      <p:bldP spid="30" grpId="0" animBg="1"/>
      <p:bldP spid="30" grpId="1" animBg="1"/>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16" name="组合 15"/>
          <p:cNvGrpSpPr/>
          <p:nvPr/>
        </p:nvGrpSpPr>
        <p:grpSpPr>
          <a:xfrm>
            <a:off x="3242575" y="2750751"/>
            <a:ext cx="831850" cy="830262"/>
            <a:chOff x="3241675" y="2678113"/>
            <a:chExt cx="831850" cy="830262"/>
          </a:xfrm>
        </p:grpSpPr>
        <p:sp>
          <p:nvSpPr>
            <p:cNvPr id="17" name="Oval 7"/>
            <p:cNvSpPr>
              <a:spLocks noChangeArrowheads="1"/>
            </p:cNvSpPr>
            <p:nvPr/>
          </p:nvSpPr>
          <p:spPr bwMode="auto">
            <a:xfrm>
              <a:off x="3241675" y="2678113"/>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726638" y="1708112"/>
            <a:ext cx="831850" cy="831850"/>
            <a:chOff x="2725738" y="1484313"/>
            <a:chExt cx="831850" cy="831850"/>
          </a:xfrm>
        </p:grpSpPr>
        <p:sp>
          <p:nvSpPr>
            <p:cNvPr id="21" name="Oval 6"/>
            <p:cNvSpPr>
              <a:spLocks noChangeArrowheads="1"/>
            </p:cNvSpPr>
            <p:nvPr/>
          </p:nvSpPr>
          <p:spPr bwMode="auto">
            <a:xfrm>
              <a:off x="2725738" y="1484313"/>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242575" y="3906934"/>
            <a:ext cx="831850" cy="831850"/>
            <a:chOff x="3241675" y="4133850"/>
            <a:chExt cx="831850" cy="831850"/>
          </a:xfrm>
        </p:grpSpPr>
        <p:sp>
          <p:nvSpPr>
            <p:cNvPr id="25" name="Oval 9"/>
            <p:cNvSpPr>
              <a:spLocks noChangeArrowheads="1"/>
            </p:cNvSpPr>
            <p:nvPr/>
          </p:nvSpPr>
          <p:spPr bwMode="auto">
            <a:xfrm>
              <a:off x="3241675" y="4133850"/>
              <a:ext cx="831850" cy="831850"/>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726638" y="4948943"/>
            <a:ext cx="831850" cy="830262"/>
            <a:chOff x="2725738" y="5327650"/>
            <a:chExt cx="831850" cy="830262"/>
          </a:xfrm>
        </p:grpSpPr>
        <p:sp>
          <p:nvSpPr>
            <p:cNvPr id="31" name="Oval 8"/>
            <p:cNvSpPr>
              <a:spLocks noChangeArrowheads="1"/>
            </p:cNvSpPr>
            <p:nvPr/>
          </p:nvSpPr>
          <p:spPr bwMode="auto">
            <a:xfrm>
              <a:off x="2725738" y="5327650"/>
              <a:ext cx="831850" cy="83026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035331" y="2802384"/>
            <a:ext cx="1939925" cy="1939925"/>
            <a:chOff x="877888" y="2946400"/>
            <a:chExt cx="1939925" cy="1939925"/>
          </a:xfrm>
        </p:grpSpPr>
        <p:sp>
          <p:nvSpPr>
            <p:cNvPr id="34" name="Oval 5"/>
            <p:cNvSpPr>
              <a:spLocks noChangeArrowheads="1"/>
            </p:cNvSpPr>
            <p:nvPr/>
          </p:nvSpPr>
          <p:spPr bwMode="auto">
            <a:xfrm>
              <a:off x="877888" y="2946400"/>
              <a:ext cx="1939925" cy="1939925"/>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078684" y="3193087"/>
              <a:ext cx="1538332" cy="1446550"/>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输</a:t>
              </a:r>
              <a:r>
                <a:rPr lang="zh-CN" altLang="en-US" sz="4400" b="1" dirty="0" smtClean="0">
                  <a:solidFill>
                    <a:schemeClr val="bg1"/>
                  </a:solidFill>
                  <a:latin typeface="微软雅黑" panose="020B0503020204020204" pitchFamily="34" charset="-122"/>
                  <a:ea typeface="微软雅黑" panose="020B0503020204020204" pitchFamily="34" charset="-122"/>
                </a:rPr>
                <a:t>入标题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641406" y="1841618"/>
            <a:ext cx="7351814" cy="625171"/>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8" name="TextBox 37"/>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3641406" y="5292497"/>
            <a:ext cx="7351814" cy="625171"/>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0" name="TextBox 39"/>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4146373" y="4013420"/>
            <a:ext cx="7351814" cy="625171"/>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2" name="TextBox 41"/>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146373" y="2879959"/>
            <a:ext cx="7351814" cy="625171"/>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4" name="矩形 43"/>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9856489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Scale>
                                      <p:cBhvr>
                                        <p:cTn id="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3"/>
                                        </p:tgtEl>
                                        <p:attrNameLst>
                                          <p:attrName>ppt_x</p:attrName>
                                          <p:attrName>ppt_y</p:attrName>
                                        </p:attrNameLst>
                                      </p:cBhvr>
                                    </p:animMotion>
                                    <p:animEffect transition="in" filter="fade">
                                      <p:cBhvr>
                                        <p:cTn id="9" dur="1000"/>
                                        <p:tgtEl>
                                          <p:spTgt spid="33"/>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20"/>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16"/>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24"/>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30"/>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300" fill="hold"/>
                                        <p:tgtEl>
                                          <p:spTgt spid="36"/>
                                        </p:tgtEl>
                                        <p:attrNameLst>
                                          <p:attrName>ppt_w</p:attrName>
                                        </p:attrNameLst>
                                      </p:cBhvr>
                                      <p:tavLst>
                                        <p:tav tm="0">
                                          <p:val>
                                            <p:fltVal val="0"/>
                                          </p:val>
                                        </p:tav>
                                        <p:tav tm="100000">
                                          <p:val>
                                            <p:strVal val="#ppt_w"/>
                                          </p:val>
                                        </p:tav>
                                      </p:tavLst>
                                    </p:anim>
                                    <p:anim calcmode="lin" valueType="num">
                                      <p:cBhvr>
                                        <p:cTn id="31" dur="300" fill="hold"/>
                                        <p:tgtEl>
                                          <p:spTgt spid="36"/>
                                        </p:tgtEl>
                                        <p:attrNameLst>
                                          <p:attrName>ppt_h</p:attrName>
                                        </p:attrNameLst>
                                      </p:cBhvr>
                                      <p:tavLst>
                                        <p:tav tm="0">
                                          <p:val>
                                            <p:fltVal val="0"/>
                                          </p:val>
                                        </p:tav>
                                        <p:tav tm="100000">
                                          <p:val>
                                            <p:strVal val="#ppt_h"/>
                                          </p:val>
                                        </p:tav>
                                      </p:tavLst>
                                    </p:anim>
                                    <p:anim calcmode="lin" valueType="num">
                                      <p:cBhvr>
                                        <p:cTn id="32" dur="300" fill="hold"/>
                                        <p:tgtEl>
                                          <p:spTgt spid="36"/>
                                        </p:tgtEl>
                                        <p:attrNameLst>
                                          <p:attrName>style.rotation</p:attrName>
                                        </p:attrNameLst>
                                      </p:cBhvr>
                                      <p:tavLst>
                                        <p:tav tm="0">
                                          <p:val>
                                            <p:fltVal val="90"/>
                                          </p:val>
                                        </p:tav>
                                        <p:tav tm="100000">
                                          <p:val>
                                            <p:fltVal val="0"/>
                                          </p:val>
                                        </p:tav>
                                      </p:tavLst>
                                    </p:anim>
                                    <p:animEffect transition="in" filter="fade">
                                      <p:cBhvr>
                                        <p:cTn id="33" dur="300"/>
                                        <p:tgtEl>
                                          <p:spTgt spid="36"/>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300" fill="hold"/>
                                        <p:tgtEl>
                                          <p:spTgt spid="42"/>
                                        </p:tgtEl>
                                        <p:attrNameLst>
                                          <p:attrName>ppt_w</p:attrName>
                                        </p:attrNameLst>
                                      </p:cBhvr>
                                      <p:tavLst>
                                        <p:tav tm="0">
                                          <p:val>
                                            <p:fltVal val="0"/>
                                          </p:val>
                                        </p:tav>
                                        <p:tav tm="100000">
                                          <p:val>
                                            <p:strVal val="#ppt_w"/>
                                          </p:val>
                                        </p:tav>
                                      </p:tavLst>
                                    </p:anim>
                                    <p:anim calcmode="lin" valueType="num">
                                      <p:cBhvr>
                                        <p:cTn id="42" dur="300" fill="hold"/>
                                        <p:tgtEl>
                                          <p:spTgt spid="42"/>
                                        </p:tgtEl>
                                        <p:attrNameLst>
                                          <p:attrName>ppt_h</p:attrName>
                                        </p:attrNameLst>
                                      </p:cBhvr>
                                      <p:tavLst>
                                        <p:tav tm="0">
                                          <p:val>
                                            <p:fltVal val="0"/>
                                          </p:val>
                                        </p:tav>
                                        <p:tav tm="100000">
                                          <p:val>
                                            <p:strVal val="#ppt_h"/>
                                          </p:val>
                                        </p:tav>
                                      </p:tavLst>
                                    </p:anim>
                                    <p:anim calcmode="lin" valueType="num">
                                      <p:cBhvr>
                                        <p:cTn id="43" dur="300" fill="hold"/>
                                        <p:tgtEl>
                                          <p:spTgt spid="42"/>
                                        </p:tgtEl>
                                        <p:attrNameLst>
                                          <p:attrName>style.rotation</p:attrName>
                                        </p:attrNameLst>
                                      </p:cBhvr>
                                      <p:tavLst>
                                        <p:tav tm="0">
                                          <p:val>
                                            <p:fltVal val="90"/>
                                          </p:val>
                                        </p:tav>
                                        <p:tav tm="100000">
                                          <p:val>
                                            <p:fltVal val="0"/>
                                          </p:val>
                                        </p:tav>
                                      </p:tavLst>
                                    </p:anim>
                                    <p:animEffect transition="in" filter="fade">
                                      <p:cBhvr>
                                        <p:cTn id="44" dur="300"/>
                                        <p:tgtEl>
                                          <p:spTgt spid="42"/>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up)">
                                      <p:cBhvr>
                                        <p:cTn id="48" dur="500"/>
                                        <p:tgtEl>
                                          <p:spTgt spid="43"/>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300" fill="hold"/>
                                        <p:tgtEl>
                                          <p:spTgt spid="40"/>
                                        </p:tgtEl>
                                        <p:attrNameLst>
                                          <p:attrName>ppt_w</p:attrName>
                                        </p:attrNameLst>
                                      </p:cBhvr>
                                      <p:tavLst>
                                        <p:tav tm="0">
                                          <p:val>
                                            <p:fltVal val="0"/>
                                          </p:val>
                                        </p:tav>
                                        <p:tav tm="100000">
                                          <p:val>
                                            <p:strVal val="#ppt_w"/>
                                          </p:val>
                                        </p:tav>
                                      </p:tavLst>
                                    </p:anim>
                                    <p:anim calcmode="lin" valueType="num">
                                      <p:cBhvr>
                                        <p:cTn id="53" dur="300" fill="hold"/>
                                        <p:tgtEl>
                                          <p:spTgt spid="40"/>
                                        </p:tgtEl>
                                        <p:attrNameLst>
                                          <p:attrName>ppt_h</p:attrName>
                                        </p:attrNameLst>
                                      </p:cBhvr>
                                      <p:tavLst>
                                        <p:tav tm="0">
                                          <p:val>
                                            <p:fltVal val="0"/>
                                          </p:val>
                                        </p:tav>
                                        <p:tav tm="100000">
                                          <p:val>
                                            <p:strVal val="#ppt_h"/>
                                          </p:val>
                                        </p:tav>
                                      </p:tavLst>
                                    </p:anim>
                                    <p:anim calcmode="lin" valueType="num">
                                      <p:cBhvr>
                                        <p:cTn id="54" dur="300" fill="hold"/>
                                        <p:tgtEl>
                                          <p:spTgt spid="40"/>
                                        </p:tgtEl>
                                        <p:attrNameLst>
                                          <p:attrName>style.rotation</p:attrName>
                                        </p:attrNameLst>
                                      </p:cBhvr>
                                      <p:tavLst>
                                        <p:tav tm="0">
                                          <p:val>
                                            <p:fltVal val="90"/>
                                          </p:val>
                                        </p:tav>
                                        <p:tav tm="100000">
                                          <p:val>
                                            <p:fltVal val="0"/>
                                          </p:val>
                                        </p:tav>
                                      </p:tavLst>
                                    </p:anim>
                                    <p:animEffect transition="in" filter="fade">
                                      <p:cBhvr>
                                        <p:cTn id="55" dur="300"/>
                                        <p:tgtEl>
                                          <p:spTgt spid="40"/>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up)">
                                      <p:cBhvr>
                                        <p:cTn id="59" dur="500"/>
                                        <p:tgtEl>
                                          <p:spTgt spid="41"/>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p:cTn id="63" dur="300" fill="hold"/>
                                        <p:tgtEl>
                                          <p:spTgt spid="38"/>
                                        </p:tgtEl>
                                        <p:attrNameLst>
                                          <p:attrName>ppt_w</p:attrName>
                                        </p:attrNameLst>
                                      </p:cBhvr>
                                      <p:tavLst>
                                        <p:tav tm="0">
                                          <p:val>
                                            <p:fltVal val="0"/>
                                          </p:val>
                                        </p:tav>
                                        <p:tav tm="100000">
                                          <p:val>
                                            <p:strVal val="#ppt_w"/>
                                          </p:val>
                                        </p:tav>
                                      </p:tavLst>
                                    </p:anim>
                                    <p:anim calcmode="lin" valueType="num">
                                      <p:cBhvr>
                                        <p:cTn id="64" dur="300" fill="hold"/>
                                        <p:tgtEl>
                                          <p:spTgt spid="38"/>
                                        </p:tgtEl>
                                        <p:attrNameLst>
                                          <p:attrName>ppt_h</p:attrName>
                                        </p:attrNameLst>
                                      </p:cBhvr>
                                      <p:tavLst>
                                        <p:tav tm="0">
                                          <p:val>
                                            <p:fltVal val="0"/>
                                          </p:val>
                                        </p:tav>
                                        <p:tav tm="100000">
                                          <p:val>
                                            <p:strVal val="#ppt_h"/>
                                          </p:val>
                                        </p:tav>
                                      </p:tavLst>
                                    </p:anim>
                                    <p:anim calcmode="lin" valueType="num">
                                      <p:cBhvr>
                                        <p:cTn id="65" dur="300" fill="hold"/>
                                        <p:tgtEl>
                                          <p:spTgt spid="38"/>
                                        </p:tgtEl>
                                        <p:attrNameLst>
                                          <p:attrName>style.rotation</p:attrName>
                                        </p:attrNameLst>
                                      </p:cBhvr>
                                      <p:tavLst>
                                        <p:tav tm="0">
                                          <p:val>
                                            <p:fltVal val="90"/>
                                          </p:val>
                                        </p:tav>
                                        <p:tav tm="100000">
                                          <p:val>
                                            <p:fltVal val="0"/>
                                          </p:val>
                                        </p:tav>
                                      </p:tavLst>
                                    </p:anim>
                                    <p:animEffect transition="in" filter="fade">
                                      <p:cBhvr>
                                        <p:cTn id="66" dur="300"/>
                                        <p:tgtEl>
                                          <p:spTgt spid="38"/>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up)">
                                      <p:cBhvr>
                                        <p:cTn id="70" dur="500"/>
                                        <p:tgtEl>
                                          <p:spTgt spid="39"/>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44"/>
                                        </p:tgtEl>
                                        <p:attrNameLst>
                                          <p:attrName>style.visibility</p:attrName>
                                        </p:attrNameLst>
                                      </p:cBhvr>
                                      <p:to>
                                        <p:strVal val="visible"/>
                                      </p:to>
                                    </p:set>
                                    <p:animEffect transition="in" filter="wipe(right)">
                                      <p:cBhvr>
                                        <p:cTn id="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Freeform 5"/>
          <p:cNvSpPr>
            <a:spLocks/>
          </p:cNvSpPr>
          <p:nvPr/>
        </p:nvSpPr>
        <p:spPr bwMode="auto">
          <a:xfrm>
            <a:off x="959794" y="1694230"/>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a:off x="1672688" y="2208131"/>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1348652" y="201185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TextBox 64"/>
          <p:cNvSpPr txBox="1"/>
          <p:nvPr/>
        </p:nvSpPr>
        <p:spPr>
          <a:xfrm>
            <a:off x="1754564" y="3668909"/>
            <a:ext cx="2441694" cy="584775"/>
          </a:xfrm>
          <a:prstGeom prst="rect">
            <a:avLst/>
          </a:prstGeom>
          <a:noFill/>
        </p:spPr>
        <p:txBody>
          <a:bodyPr wrap="none" rtlCol="0">
            <a:spAutoFit/>
          </a:bodyPr>
          <a:lstStyle/>
          <a:p>
            <a:r>
              <a:rPr lang="en-US" altLang="zh-CN" sz="3200" b="1" dirty="0" smtClean="0">
                <a:solidFill>
                  <a:schemeClr val="tx1">
                    <a:lumMod val="65000"/>
                    <a:lumOff val="35000"/>
                  </a:schemeClr>
                </a:solidFill>
                <a:latin typeface="Impact MT Std" pitchFamily="34" charset="0"/>
                <a:ea typeface="微软雅黑" pitchFamily="34" charset="-122"/>
              </a:rPr>
              <a:t>CONTENTS</a:t>
            </a:r>
            <a:endParaRPr lang="zh-CN" altLang="en-US" sz="3200" b="1" dirty="0">
              <a:solidFill>
                <a:schemeClr val="tx1">
                  <a:lumMod val="65000"/>
                  <a:lumOff val="35000"/>
                </a:schemeClr>
              </a:solidFill>
              <a:latin typeface="Impact MT Std" pitchFamily="34" charset="0"/>
              <a:ea typeface="微软雅黑" pitchFamily="34" charset="-122"/>
            </a:endParaRPr>
          </a:p>
        </p:txBody>
      </p:sp>
      <p:sp>
        <p:nvSpPr>
          <p:cNvPr id="66" name="TextBox 65"/>
          <p:cNvSpPr txBox="1"/>
          <p:nvPr/>
        </p:nvSpPr>
        <p:spPr>
          <a:xfrm>
            <a:off x="1996724" y="2752550"/>
            <a:ext cx="1952779" cy="1015663"/>
          </a:xfrm>
          <a:prstGeom prst="rect">
            <a:avLst/>
          </a:prstGeom>
          <a:noFill/>
        </p:spPr>
        <p:txBody>
          <a:bodyPr wrap="none" rtlCol="0">
            <a:spAutoFit/>
          </a:bodyPr>
          <a:lstStyle/>
          <a:p>
            <a:pPr algn="ctr"/>
            <a:r>
              <a:rPr lang="zh-CN" altLang="en-US" sz="6000" b="1" dirty="0" smtClean="0">
                <a:solidFill>
                  <a:schemeClr val="tx1">
                    <a:lumMod val="65000"/>
                    <a:lumOff val="35000"/>
                  </a:schemeClr>
                </a:solidFill>
                <a:latin typeface="微软雅黑" pitchFamily="34" charset="-122"/>
                <a:ea typeface="微软雅黑" pitchFamily="34" charset="-122"/>
              </a:rPr>
              <a:t>目 录</a:t>
            </a:r>
            <a:endParaRPr lang="zh-CN" altLang="en-US" sz="6000" b="1" dirty="0">
              <a:solidFill>
                <a:schemeClr val="tx1">
                  <a:lumMod val="65000"/>
                  <a:lumOff val="35000"/>
                </a:schemeClr>
              </a:solidFill>
              <a:latin typeface="微软雅黑" pitchFamily="34" charset="-122"/>
              <a:ea typeface="微软雅黑" pitchFamily="34" charset="-122"/>
            </a:endParaRPr>
          </a:p>
        </p:txBody>
      </p:sp>
      <p:sp>
        <p:nvSpPr>
          <p:cNvPr id="67" name="圆角矩形 66"/>
          <p:cNvSpPr/>
          <p:nvPr/>
        </p:nvSpPr>
        <p:spPr>
          <a:xfrm>
            <a:off x="5449515" y="1700808"/>
            <a:ext cx="4248472" cy="576064"/>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097588" y="170080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593531" y="1727230"/>
            <a:ext cx="360040" cy="523220"/>
          </a:xfrm>
          <a:prstGeom prst="rect">
            <a:avLst/>
          </a:prstGeom>
          <a:noFill/>
        </p:spPr>
        <p:txBody>
          <a:bodyPr wrap="square" rtlCol="0">
            <a:spAutoFit/>
          </a:bodyPr>
          <a:lstStyle/>
          <a:p>
            <a:pPr algn="ctr"/>
            <a:r>
              <a:rPr lang="id-ID" sz="2800" b="1" dirty="0" smtClean="0">
                <a:solidFill>
                  <a:schemeClr val="bg1"/>
                </a:solidFill>
                <a:latin typeface="Impact MT Std" pitchFamily="34" charset="0"/>
              </a:rPr>
              <a:t>1</a:t>
            </a:r>
            <a:endParaRPr lang="id-ID" sz="2800" b="1" dirty="0">
              <a:solidFill>
                <a:schemeClr val="bg1"/>
              </a:solidFill>
              <a:latin typeface="Impact MT Std" pitchFamily="34" charset="0"/>
            </a:endParaRPr>
          </a:p>
        </p:txBody>
      </p:sp>
      <p:sp>
        <p:nvSpPr>
          <p:cNvPr id="70" name="文本框 9"/>
          <p:cNvSpPr txBox="1"/>
          <p:nvPr/>
        </p:nvSpPr>
        <p:spPr>
          <a:xfrm>
            <a:off x="6514827" y="176954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公司与团队</a:t>
            </a:r>
            <a:endParaRPr lang="zh-CN" altLang="en-US" sz="2400" dirty="0">
              <a:solidFill>
                <a:schemeClr val="bg1"/>
              </a:solidFill>
              <a:latin typeface="微软雅黑" pitchFamily="34" charset="-122"/>
              <a:ea typeface="微软雅黑" pitchFamily="34" charset="-122"/>
            </a:endParaRPr>
          </a:p>
        </p:txBody>
      </p:sp>
      <p:sp>
        <p:nvSpPr>
          <p:cNvPr id="71" name="圆角矩形 70"/>
          <p:cNvSpPr/>
          <p:nvPr/>
        </p:nvSpPr>
        <p:spPr>
          <a:xfrm>
            <a:off x="5449515" y="2420888"/>
            <a:ext cx="4248472" cy="576064"/>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6097588" y="242088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flipH="1">
            <a:off x="5593531" y="244731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2</a:t>
            </a:r>
            <a:endParaRPr lang="id-ID" sz="2800" b="1" dirty="0">
              <a:solidFill>
                <a:schemeClr val="bg1"/>
              </a:solidFill>
              <a:latin typeface="Impact MT Std" pitchFamily="34" charset="0"/>
            </a:endParaRPr>
          </a:p>
        </p:txBody>
      </p:sp>
      <p:sp>
        <p:nvSpPr>
          <p:cNvPr id="74" name="文本框 9"/>
          <p:cNvSpPr txBox="1"/>
          <p:nvPr/>
        </p:nvSpPr>
        <p:spPr>
          <a:xfrm>
            <a:off x="6514827" y="248962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项目</a:t>
            </a:r>
            <a:r>
              <a:rPr lang="zh-CN" altLang="en-US" sz="2400" dirty="0">
                <a:solidFill>
                  <a:schemeClr val="bg1"/>
                </a:solidFill>
                <a:latin typeface="微软雅黑" pitchFamily="34" charset="-122"/>
                <a:ea typeface="微软雅黑" pitchFamily="34" charset="-122"/>
              </a:rPr>
              <a:t>介绍</a:t>
            </a:r>
          </a:p>
        </p:txBody>
      </p:sp>
      <p:sp>
        <p:nvSpPr>
          <p:cNvPr id="75" name="圆角矩形 74"/>
          <p:cNvSpPr/>
          <p:nvPr/>
        </p:nvSpPr>
        <p:spPr>
          <a:xfrm>
            <a:off x="5449515" y="3140968"/>
            <a:ext cx="4248472" cy="576064"/>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6097588" y="314096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flipH="1">
            <a:off x="5593531" y="316739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3</a:t>
            </a:r>
            <a:endParaRPr lang="id-ID" sz="2800" b="1" dirty="0">
              <a:solidFill>
                <a:schemeClr val="bg1"/>
              </a:solidFill>
              <a:latin typeface="Impact MT Std" pitchFamily="34" charset="0"/>
            </a:endParaRPr>
          </a:p>
        </p:txBody>
      </p:sp>
      <p:sp>
        <p:nvSpPr>
          <p:cNvPr id="78" name="文本框 9"/>
          <p:cNvSpPr txBox="1"/>
          <p:nvPr/>
        </p:nvSpPr>
        <p:spPr>
          <a:xfrm>
            <a:off x="6514827" y="320970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产品与运营</a:t>
            </a:r>
            <a:endParaRPr lang="zh-CN" altLang="en-US" sz="2400" dirty="0">
              <a:solidFill>
                <a:schemeClr val="bg1"/>
              </a:solidFill>
              <a:latin typeface="微软雅黑" pitchFamily="34" charset="-122"/>
              <a:ea typeface="微软雅黑" pitchFamily="34" charset="-122"/>
            </a:endParaRPr>
          </a:p>
        </p:txBody>
      </p:sp>
      <p:sp>
        <p:nvSpPr>
          <p:cNvPr id="79" name="圆角矩形 78"/>
          <p:cNvSpPr/>
          <p:nvPr/>
        </p:nvSpPr>
        <p:spPr>
          <a:xfrm>
            <a:off x="5449515" y="3861048"/>
            <a:ext cx="4248472" cy="576064"/>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6097588" y="386104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flipH="1">
            <a:off x="5593531" y="388747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4</a:t>
            </a:r>
            <a:endParaRPr lang="id-ID" sz="2800" b="1" dirty="0">
              <a:solidFill>
                <a:schemeClr val="bg1"/>
              </a:solidFill>
              <a:latin typeface="Impact MT Std" pitchFamily="34" charset="0"/>
            </a:endParaRPr>
          </a:p>
        </p:txBody>
      </p:sp>
      <p:sp>
        <p:nvSpPr>
          <p:cNvPr id="82" name="文本框 9"/>
          <p:cNvSpPr txBox="1"/>
          <p:nvPr/>
        </p:nvSpPr>
        <p:spPr>
          <a:xfrm>
            <a:off x="6514827" y="392978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发展前景</a:t>
            </a:r>
            <a:endParaRPr lang="zh-CN" altLang="en-US" sz="2400" dirty="0">
              <a:solidFill>
                <a:schemeClr val="bg1"/>
              </a:solidFill>
              <a:latin typeface="微软雅黑" pitchFamily="34" charset="-122"/>
              <a:ea typeface="微软雅黑" pitchFamily="34" charset="-122"/>
            </a:endParaRPr>
          </a:p>
        </p:txBody>
      </p:sp>
      <p:sp>
        <p:nvSpPr>
          <p:cNvPr id="83" name="圆角矩形 82"/>
          <p:cNvSpPr/>
          <p:nvPr/>
        </p:nvSpPr>
        <p:spPr>
          <a:xfrm>
            <a:off x="5449515" y="4581128"/>
            <a:ext cx="4248472" cy="576064"/>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6097588" y="458112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84"/>
          <p:cNvSpPr txBox="1"/>
          <p:nvPr/>
        </p:nvSpPr>
        <p:spPr>
          <a:xfrm flipH="1">
            <a:off x="5593531" y="460755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5</a:t>
            </a:r>
            <a:endParaRPr lang="id-ID" sz="2800" b="1" dirty="0">
              <a:solidFill>
                <a:schemeClr val="bg1"/>
              </a:solidFill>
              <a:latin typeface="Impact MT Std" pitchFamily="34" charset="0"/>
            </a:endParaRPr>
          </a:p>
        </p:txBody>
      </p:sp>
      <p:sp>
        <p:nvSpPr>
          <p:cNvPr id="86" name="文本框 9"/>
          <p:cNvSpPr txBox="1"/>
          <p:nvPr/>
        </p:nvSpPr>
        <p:spPr>
          <a:xfrm>
            <a:off x="6514827" y="464986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itchFamily="34" charset="-122"/>
                <a:ea typeface="微软雅黑" pitchFamily="34" charset="-122"/>
              </a:rPr>
              <a:t>财务与融资</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79964092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750" fill="hold"/>
                                        <p:tgtEl>
                                          <p:spTgt spid="64"/>
                                        </p:tgtEl>
                                        <p:attrNameLst>
                                          <p:attrName>ppt_w</p:attrName>
                                        </p:attrNameLst>
                                      </p:cBhvr>
                                      <p:tavLst>
                                        <p:tav tm="0">
                                          <p:val>
                                            <p:fltVal val="0"/>
                                          </p:val>
                                        </p:tav>
                                        <p:tav tm="100000">
                                          <p:val>
                                            <p:strVal val="#ppt_w"/>
                                          </p:val>
                                        </p:tav>
                                      </p:tavLst>
                                    </p:anim>
                                    <p:anim calcmode="lin" valueType="num">
                                      <p:cBhvr>
                                        <p:cTn id="8" dur="750" fill="hold"/>
                                        <p:tgtEl>
                                          <p:spTgt spid="64"/>
                                        </p:tgtEl>
                                        <p:attrNameLst>
                                          <p:attrName>ppt_h</p:attrName>
                                        </p:attrNameLst>
                                      </p:cBhvr>
                                      <p:tavLst>
                                        <p:tav tm="0">
                                          <p:val>
                                            <p:fltVal val="0"/>
                                          </p:val>
                                        </p:tav>
                                        <p:tav tm="100000">
                                          <p:val>
                                            <p:strVal val="#ppt_h"/>
                                          </p:val>
                                        </p:tav>
                                      </p:tavLst>
                                    </p:anim>
                                    <p:anim calcmode="lin" valueType="num">
                                      <p:cBhvr>
                                        <p:cTn id="9" dur="750" fill="hold"/>
                                        <p:tgtEl>
                                          <p:spTgt spid="64"/>
                                        </p:tgtEl>
                                        <p:attrNameLst>
                                          <p:attrName>style.rotation</p:attrName>
                                        </p:attrNameLst>
                                      </p:cBhvr>
                                      <p:tavLst>
                                        <p:tav tm="0">
                                          <p:val>
                                            <p:fltVal val="90"/>
                                          </p:val>
                                        </p:tav>
                                        <p:tav tm="100000">
                                          <p:val>
                                            <p:fltVal val="0"/>
                                          </p:val>
                                        </p:tav>
                                      </p:tavLst>
                                    </p:anim>
                                    <p:animEffect transition="in" filter="fade">
                                      <p:cBhvr>
                                        <p:cTn id="10" dur="750"/>
                                        <p:tgtEl>
                                          <p:spTgt spid="64"/>
                                        </p:tgtEl>
                                      </p:cBhvr>
                                    </p:animEffect>
                                  </p:childTnLst>
                                </p:cTn>
                              </p:par>
                            </p:childTnLst>
                          </p:cTn>
                        </p:par>
                        <p:par>
                          <p:cTn id="11" fill="hold">
                            <p:stCondLst>
                              <p:cond delay="75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66"/>
                                        </p:tgtEl>
                                        <p:attrNameLst>
                                          <p:attrName>style.visibility</p:attrName>
                                        </p:attrNameLst>
                                      </p:cBhvr>
                                      <p:to>
                                        <p:strVal val="visible"/>
                                      </p:to>
                                    </p:set>
                                    <p:anim calcmode="lin" valueType="num">
                                      <p:cBhvr>
                                        <p:cTn id="14"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6"/>
                                        </p:tgtEl>
                                        <p:attrNameLst>
                                          <p:attrName>ppt_y</p:attrName>
                                        </p:attrNameLst>
                                      </p:cBhvr>
                                      <p:tavLst>
                                        <p:tav tm="0">
                                          <p:val>
                                            <p:strVal val="#ppt_y"/>
                                          </p:val>
                                        </p:tav>
                                        <p:tav tm="100000">
                                          <p:val>
                                            <p:strVal val="#ppt_y"/>
                                          </p:val>
                                        </p:tav>
                                      </p:tavLst>
                                    </p:anim>
                                    <p:anim calcmode="lin" valueType="num">
                                      <p:cBhvr>
                                        <p:cTn id="16"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6"/>
                                        </p:tgtEl>
                                      </p:cBhvr>
                                    </p:animEffect>
                                  </p:childTnLst>
                                </p:cTn>
                              </p:par>
                            </p:childTnLst>
                          </p:cTn>
                        </p:par>
                        <p:par>
                          <p:cTn id="19" fill="hold">
                            <p:stCondLst>
                              <p:cond delay="13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5"/>
                                        </p:tgtEl>
                                        <p:attrNameLst>
                                          <p:attrName>ppt_y</p:attrName>
                                        </p:attrNameLst>
                                      </p:cBhvr>
                                      <p:tavLst>
                                        <p:tav tm="0">
                                          <p:val>
                                            <p:strVal val="#ppt_y"/>
                                          </p:val>
                                        </p:tav>
                                        <p:tav tm="100000">
                                          <p:val>
                                            <p:strVal val="#ppt_y"/>
                                          </p:val>
                                        </p:tav>
                                      </p:tavLst>
                                    </p:anim>
                                    <p:anim calcmode="lin" valueType="num">
                                      <p:cBhvr>
                                        <p:cTn id="24"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5"/>
                                        </p:tgtEl>
                                      </p:cBhvr>
                                    </p:animEffect>
                                  </p:childTnLst>
                                </p:cTn>
                              </p:par>
                              <p:par>
                                <p:cTn id="27" presetID="2" presetClass="entr" presetSubtype="8" fill="hold" grpId="0" nodeType="withEffect">
                                  <p:stCondLst>
                                    <p:cond delay="50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0-#ppt_w/2"/>
                                          </p:val>
                                        </p:tav>
                                        <p:tav tm="100000">
                                          <p:val>
                                            <p:strVal val="#ppt_x"/>
                                          </p:val>
                                        </p:tav>
                                      </p:tavLst>
                                    </p:anim>
                                    <p:anim calcmode="lin" valueType="num">
                                      <p:cBhvr additive="base">
                                        <p:cTn id="30" dur="500" fill="hold"/>
                                        <p:tgtEl>
                                          <p:spTgt spid="6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500" fill="hold"/>
                                        <p:tgtEl>
                                          <p:spTgt spid="68"/>
                                        </p:tgtEl>
                                        <p:attrNameLst>
                                          <p:attrName>ppt_x</p:attrName>
                                        </p:attrNameLst>
                                      </p:cBhvr>
                                      <p:tavLst>
                                        <p:tav tm="0">
                                          <p:val>
                                            <p:strVal val="0-#ppt_w/2"/>
                                          </p:val>
                                        </p:tav>
                                        <p:tav tm="100000">
                                          <p:val>
                                            <p:strVal val="#ppt_x"/>
                                          </p:val>
                                        </p:tav>
                                      </p:tavLst>
                                    </p:anim>
                                    <p:anim calcmode="lin" valueType="num">
                                      <p:cBhvr additive="base">
                                        <p:cTn id="34" dur="500" fill="hold"/>
                                        <p:tgtEl>
                                          <p:spTgt spid="6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0-#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70"/>
                                        </p:tgtEl>
                                        <p:attrNameLst>
                                          <p:attrName>style.visibility</p:attrName>
                                        </p:attrNameLst>
                                      </p:cBhvr>
                                      <p:to>
                                        <p:strVal val="visible"/>
                                      </p:to>
                                    </p:set>
                                    <p:anim calcmode="lin" valueType="num">
                                      <p:cBhvr additive="base">
                                        <p:cTn id="41" dur="500" fill="hold"/>
                                        <p:tgtEl>
                                          <p:spTgt spid="70"/>
                                        </p:tgtEl>
                                        <p:attrNameLst>
                                          <p:attrName>ppt_x</p:attrName>
                                        </p:attrNameLst>
                                      </p:cBhvr>
                                      <p:tavLst>
                                        <p:tav tm="0">
                                          <p:val>
                                            <p:strVal val="0-#ppt_w/2"/>
                                          </p:val>
                                        </p:tav>
                                        <p:tav tm="100000">
                                          <p:val>
                                            <p:strVal val="#ppt_x"/>
                                          </p:val>
                                        </p:tav>
                                      </p:tavLst>
                                    </p:anim>
                                    <p:anim calcmode="lin" valueType="num">
                                      <p:cBhvr additive="base">
                                        <p:cTn id="42" dur="500" fill="hold"/>
                                        <p:tgtEl>
                                          <p:spTgt spid="70"/>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100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1+#ppt_w/2"/>
                                          </p:val>
                                        </p:tav>
                                        <p:tav tm="100000">
                                          <p:val>
                                            <p:strVal val="#ppt_x"/>
                                          </p:val>
                                        </p:tav>
                                      </p:tavLst>
                                    </p:anim>
                                    <p:anim calcmode="lin" valueType="num">
                                      <p:cBhvr additive="base">
                                        <p:cTn id="46" dur="500" fill="hold"/>
                                        <p:tgtEl>
                                          <p:spTgt spid="7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100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1+#ppt_w/2"/>
                                          </p:val>
                                        </p:tav>
                                        <p:tav tm="100000">
                                          <p:val>
                                            <p:strVal val="#ppt_x"/>
                                          </p:val>
                                        </p:tav>
                                      </p:tavLst>
                                    </p:anim>
                                    <p:anim calcmode="lin" valueType="num">
                                      <p:cBhvr additive="base">
                                        <p:cTn id="50" dur="500" fill="hold"/>
                                        <p:tgtEl>
                                          <p:spTgt spid="72"/>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1000"/>
                                  </p:stCondLst>
                                  <p:childTnLst>
                                    <p:set>
                                      <p:cBhvr>
                                        <p:cTn id="52" dur="1" fill="hold">
                                          <p:stCondLst>
                                            <p:cond delay="0"/>
                                          </p:stCondLst>
                                        </p:cTn>
                                        <p:tgtEl>
                                          <p:spTgt spid="73"/>
                                        </p:tgtEl>
                                        <p:attrNameLst>
                                          <p:attrName>style.visibility</p:attrName>
                                        </p:attrNameLst>
                                      </p:cBhvr>
                                      <p:to>
                                        <p:strVal val="visible"/>
                                      </p:to>
                                    </p:set>
                                    <p:anim calcmode="lin" valueType="num">
                                      <p:cBhvr additive="base">
                                        <p:cTn id="53" dur="500" fill="hold"/>
                                        <p:tgtEl>
                                          <p:spTgt spid="73"/>
                                        </p:tgtEl>
                                        <p:attrNameLst>
                                          <p:attrName>ppt_x</p:attrName>
                                        </p:attrNameLst>
                                      </p:cBhvr>
                                      <p:tavLst>
                                        <p:tav tm="0">
                                          <p:val>
                                            <p:strVal val="1+#ppt_w/2"/>
                                          </p:val>
                                        </p:tav>
                                        <p:tav tm="100000">
                                          <p:val>
                                            <p:strVal val="#ppt_x"/>
                                          </p:val>
                                        </p:tav>
                                      </p:tavLst>
                                    </p:anim>
                                    <p:anim calcmode="lin" valueType="num">
                                      <p:cBhvr additive="base">
                                        <p:cTn id="54" dur="500" fill="hold"/>
                                        <p:tgtEl>
                                          <p:spTgt spid="73"/>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1000"/>
                                  </p:stCondLst>
                                  <p:childTnLst>
                                    <p:set>
                                      <p:cBhvr>
                                        <p:cTn id="56" dur="1" fill="hold">
                                          <p:stCondLst>
                                            <p:cond delay="0"/>
                                          </p:stCondLst>
                                        </p:cTn>
                                        <p:tgtEl>
                                          <p:spTgt spid="74"/>
                                        </p:tgtEl>
                                        <p:attrNameLst>
                                          <p:attrName>style.visibility</p:attrName>
                                        </p:attrNameLst>
                                      </p:cBhvr>
                                      <p:to>
                                        <p:strVal val="visible"/>
                                      </p:to>
                                    </p:set>
                                    <p:anim calcmode="lin" valueType="num">
                                      <p:cBhvr additive="base">
                                        <p:cTn id="57" dur="500" fill="hold"/>
                                        <p:tgtEl>
                                          <p:spTgt spid="74"/>
                                        </p:tgtEl>
                                        <p:attrNameLst>
                                          <p:attrName>ppt_x</p:attrName>
                                        </p:attrNameLst>
                                      </p:cBhvr>
                                      <p:tavLst>
                                        <p:tav tm="0">
                                          <p:val>
                                            <p:strVal val="1+#ppt_w/2"/>
                                          </p:val>
                                        </p:tav>
                                        <p:tav tm="100000">
                                          <p:val>
                                            <p:strVal val="#ppt_x"/>
                                          </p:val>
                                        </p:tav>
                                      </p:tavLst>
                                    </p:anim>
                                    <p:anim calcmode="lin" valueType="num">
                                      <p:cBhvr additive="base">
                                        <p:cTn id="58" dur="500" fill="hold"/>
                                        <p:tgtEl>
                                          <p:spTgt spid="7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500"/>
                                  </p:stCondLst>
                                  <p:childTnLst>
                                    <p:set>
                                      <p:cBhvr>
                                        <p:cTn id="60" dur="1" fill="hold">
                                          <p:stCondLst>
                                            <p:cond delay="0"/>
                                          </p:stCondLst>
                                        </p:cTn>
                                        <p:tgtEl>
                                          <p:spTgt spid="75"/>
                                        </p:tgtEl>
                                        <p:attrNameLst>
                                          <p:attrName>style.visibility</p:attrName>
                                        </p:attrNameLst>
                                      </p:cBhvr>
                                      <p:to>
                                        <p:strVal val="visible"/>
                                      </p:to>
                                    </p:set>
                                    <p:anim calcmode="lin" valueType="num">
                                      <p:cBhvr additive="base">
                                        <p:cTn id="61" dur="500" fill="hold"/>
                                        <p:tgtEl>
                                          <p:spTgt spid="75"/>
                                        </p:tgtEl>
                                        <p:attrNameLst>
                                          <p:attrName>ppt_x</p:attrName>
                                        </p:attrNameLst>
                                      </p:cBhvr>
                                      <p:tavLst>
                                        <p:tav tm="0">
                                          <p:val>
                                            <p:strVal val="0-#ppt_w/2"/>
                                          </p:val>
                                        </p:tav>
                                        <p:tav tm="100000">
                                          <p:val>
                                            <p:strVal val="#ppt_x"/>
                                          </p:val>
                                        </p:tav>
                                      </p:tavLst>
                                    </p:anim>
                                    <p:anim calcmode="lin" valueType="num">
                                      <p:cBhvr additive="base">
                                        <p:cTn id="62" dur="500" fill="hold"/>
                                        <p:tgtEl>
                                          <p:spTgt spid="75"/>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500"/>
                                  </p:stCondLst>
                                  <p:childTnLst>
                                    <p:set>
                                      <p:cBhvr>
                                        <p:cTn id="64" dur="1" fill="hold">
                                          <p:stCondLst>
                                            <p:cond delay="0"/>
                                          </p:stCondLst>
                                        </p:cTn>
                                        <p:tgtEl>
                                          <p:spTgt spid="76"/>
                                        </p:tgtEl>
                                        <p:attrNameLst>
                                          <p:attrName>style.visibility</p:attrName>
                                        </p:attrNameLst>
                                      </p:cBhvr>
                                      <p:to>
                                        <p:strVal val="visible"/>
                                      </p:to>
                                    </p:set>
                                    <p:anim calcmode="lin" valueType="num">
                                      <p:cBhvr additive="base">
                                        <p:cTn id="65" dur="500" fill="hold"/>
                                        <p:tgtEl>
                                          <p:spTgt spid="76"/>
                                        </p:tgtEl>
                                        <p:attrNameLst>
                                          <p:attrName>ppt_x</p:attrName>
                                        </p:attrNameLst>
                                      </p:cBhvr>
                                      <p:tavLst>
                                        <p:tav tm="0">
                                          <p:val>
                                            <p:strVal val="0-#ppt_w/2"/>
                                          </p:val>
                                        </p:tav>
                                        <p:tav tm="100000">
                                          <p:val>
                                            <p:strVal val="#ppt_x"/>
                                          </p:val>
                                        </p:tav>
                                      </p:tavLst>
                                    </p:anim>
                                    <p:anim calcmode="lin" valueType="num">
                                      <p:cBhvr additive="base">
                                        <p:cTn id="66" dur="500" fill="hold"/>
                                        <p:tgtEl>
                                          <p:spTgt spid="7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150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500" fill="hold"/>
                                        <p:tgtEl>
                                          <p:spTgt spid="77"/>
                                        </p:tgtEl>
                                        <p:attrNameLst>
                                          <p:attrName>ppt_x</p:attrName>
                                        </p:attrNameLst>
                                      </p:cBhvr>
                                      <p:tavLst>
                                        <p:tav tm="0">
                                          <p:val>
                                            <p:strVal val="0-#ppt_w/2"/>
                                          </p:val>
                                        </p:tav>
                                        <p:tav tm="100000">
                                          <p:val>
                                            <p:strVal val="#ppt_x"/>
                                          </p:val>
                                        </p:tav>
                                      </p:tavLst>
                                    </p:anim>
                                    <p:anim calcmode="lin" valueType="num">
                                      <p:cBhvr additive="base">
                                        <p:cTn id="70" dur="500" fill="hold"/>
                                        <p:tgtEl>
                                          <p:spTgt spid="77"/>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1500"/>
                                  </p:stCondLst>
                                  <p:childTnLst>
                                    <p:set>
                                      <p:cBhvr>
                                        <p:cTn id="72" dur="1" fill="hold">
                                          <p:stCondLst>
                                            <p:cond delay="0"/>
                                          </p:stCondLst>
                                        </p:cTn>
                                        <p:tgtEl>
                                          <p:spTgt spid="78"/>
                                        </p:tgtEl>
                                        <p:attrNameLst>
                                          <p:attrName>style.visibility</p:attrName>
                                        </p:attrNameLst>
                                      </p:cBhvr>
                                      <p:to>
                                        <p:strVal val="visible"/>
                                      </p:to>
                                    </p:set>
                                    <p:anim calcmode="lin" valueType="num">
                                      <p:cBhvr additive="base">
                                        <p:cTn id="73" dur="500" fill="hold"/>
                                        <p:tgtEl>
                                          <p:spTgt spid="78"/>
                                        </p:tgtEl>
                                        <p:attrNameLst>
                                          <p:attrName>ppt_x</p:attrName>
                                        </p:attrNameLst>
                                      </p:cBhvr>
                                      <p:tavLst>
                                        <p:tav tm="0">
                                          <p:val>
                                            <p:strVal val="0-#ppt_w/2"/>
                                          </p:val>
                                        </p:tav>
                                        <p:tav tm="100000">
                                          <p:val>
                                            <p:strVal val="#ppt_x"/>
                                          </p:val>
                                        </p:tav>
                                      </p:tavLst>
                                    </p:anim>
                                    <p:anim calcmode="lin" valueType="num">
                                      <p:cBhvr additive="base">
                                        <p:cTn id="74" dur="500" fill="hold"/>
                                        <p:tgtEl>
                                          <p:spTgt spid="78"/>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000"/>
                                  </p:stCondLst>
                                  <p:childTnLst>
                                    <p:set>
                                      <p:cBhvr>
                                        <p:cTn id="76" dur="1" fill="hold">
                                          <p:stCondLst>
                                            <p:cond delay="0"/>
                                          </p:stCondLst>
                                        </p:cTn>
                                        <p:tgtEl>
                                          <p:spTgt spid="79"/>
                                        </p:tgtEl>
                                        <p:attrNameLst>
                                          <p:attrName>style.visibility</p:attrName>
                                        </p:attrNameLst>
                                      </p:cBhvr>
                                      <p:to>
                                        <p:strVal val="visible"/>
                                      </p:to>
                                    </p:set>
                                    <p:anim calcmode="lin" valueType="num">
                                      <p:cBhvr additive="base">
                                        <p:cTn id="77" dur="500" fill="hold"/>
                                        <p:tgtEl>
                                          <p:spTgt spid="79"/>
                                        </p:tgtEl>
                                        <p:attrNameLst>
                                          <p:attrName>ppt_x</p:attrName>
                                        </p:attrNameLst>
                                      </p:cBhvr>
                                      <p:tavLst>
                                        <p:tav tm="0">
                                          <p:val>
                                            <p:strVal val="1+#ppt_w/2"/>
                                          </p:val>
                                        </p:tav>
                                        <p:tav tm="100000">
                                          <p:val>
                                            <p:strVal val="#ppt_x"/>
                                          </p:val>
                                        </p:tav>
                                      </p:tavLst>
                                    </p:anim>
                                    <p:anim calcmode="lin" valueType="num">
                                      <p:cBhvr additive="base">
                                        <p:cTn id="78" dur="500" fill="hold"/>
                                        <p:tgtEl>
                                          <p:spTgt spid="79"/>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000"/>
                                  </p:stCondLst>
                                  <p:childTnLst>
                                    <p:set>
                                      <p:cBhvr>
                                        <p:cTn id="80" dur="1" fill="hold">
                                          <p:stCondLst>
                                            <p:cond delay="0"/>
                                          </p:stCondLst>
                                        </p:cTn>
                                        <p:tgtEl>
                                          <p:spTgt spid="80"/>
                                        </p:tgtEl>
                                        <p:attrNameLst>
                                          <p:attrName>style.visibility</p:attrName>
                                        </p:attrNameLst>
                                      </p:cBhvr>
                                      <p:to>
                                        <p:strVal val="visible"/>
                                      </p:to>
                                    </p:set>
                                    <p:anim calcmode="lin" valueType="num">
                                      <p:cBhvr additive="base">
                                        <p:cTn id="81" dur="500" fill="hold"/>
                                        <p:tgtEl>
                                          <p:spTgt spid="80"/>
                                        </p:tgtEl>
                                        <p:attrNameLst>
                                          <p:attrName>ppt_x</p:attrName>
                                        </p:attrNameLst>
                                      </p:cBhvr>
                                      <p:tavLst>
                                        <p:tav tm="0">
                                          <p:val>
                                            <p:strVal val="1+#ppt_w/2"/>
                                          </p:val>
                                        </p:tav>
                                        <p:tav tm="100000">
                                          <p:val>
                                            <p:strVal val="#ppt_x"/>
                                          </p:val>
                                        </p:tav>
                                      </p:tavLst>
                                    </p:anim>
                                    <p:anim calcmode="lin" valueType="num">
                                      <p:cBhvr additive="base">
                                        <p:cTn id="82" dur="500" fill="hold"/>
                                        <p:tgtEl>
                                          <p:spTgt spid="80"/>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2000"/>
                                  </p:stCondLst>
                                  <p:childTnLst>
                                    <p:set>
                                      <p:cBhvr>
                                        <p:cTn id="84" dur="1" fill="hold">
                                          <p:stCondLst>
                                            <p:cond delay="0"/>
                                          </p:stCondLst>
                                        </p:cTn>
                                        <p:tgtEl>
                                          <p:spTgt spid="81"/>
                                        </p:tgtEl>
                                        <p:attrNameLst>
                                          <p:attrName>style.visibility</p:attrName>
                                        </p:attrNameLst>
                                      </p:cBhvr>
                                      <p:to>
                                        <p:strVal val="visible"/>
                                      </p:to>
                                    </p:set>
                                    <p:anim calcmode="lin" valueType="num">
                                      <p:cBhvr additive="base">
                                        <p:cTn id="85" dur="500" fill="hold"/>
                                        <p:tgtEl>
                                          <p:spTgt spid="81"/>
                                        </p:tgtEl>
                                        <p:attrNameLst>
                                          <p:attrName>ppt_x</p:attrName>
                                        </p:attrNameLst>
                                      </p:cBhvr>
                                      <p:tavLst>
                                        <p:tav tm="0">
                                          <p:val>
                                            <p:strVal val="1+#ppt_w/2"/>
                                          </p:val>
                                        </p:tav>
                                        <p:tav tm="100000">
                                          <p:val>
                                            <p:strVal val="#ppt_x"/>
                                          </p:val>
                                        </p:tav>
                                      </p:tavLst>
                                    </p:anim>
                                    <p:anim calcmode="lin" valueType="num">
                                      <p:cBhvr additive="base">
                                        <p:cTn id="86" dur="500" fill="hold"/>
                                        <p:tgtEl>
                                          <p:spTgt spid="81"/>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2000"/>
                                  </p:stCondLst>
                                  <p:childTnLst>
                                    <p:set>
                                      <p:cBhvr>
                                        <p:cTn id="88" dur="1" fill="hold">
                                          <p:stCondLst>
                                            <p:cond delay="0"/>
                                          </p:stCondLst>
                                        </p:cTn>
                                        <p:tgtEl>
                                          <p:spTgt spid="82"/>
                                        </p:tgtEl>
                                        <p:attrNameLst>
                                          <p:attrName>style.visibility</p:attrName>
                                        </p:attrNameLst>
                                      </p:cBhvr>
                                      <p:to>
                                        <p:strVal val="visible"/>
                                      </p:to>
                                    </p:set>
                                    <p:anim calcmode="lin" valueType="num">
                                      <p:cBhvr additive="base">
                                        <p:cTn id="89" dur="500" fill="hold"/>
                                        <p:tgtEl>
                                          <p:spTgt spid="82"/>
                                        </p:tgtEl>
                                        <p:attrNameLst>
                                          <p:attrName>ppt_x</p:attrName>
                                        </p:attrNameLst>
                                      </p:cBhvr>
                                      <p:tavLst>
                                        <p:tav tm="0">
                                          <p:val>
                                            <p:strVal val="1+#ppt_w/2"/>
                                          </p:val>
                                        </p:tav>
                                        <p:tav tm="100000">
                                          <p:val>
                                            <p:strVal val="#ppt_x"/>
                                          </p:val>
                                        </p:tav>
                                      </p:tavLst>
                                    </p:anim>
                                    <p:anim calcmode="lin" valueType="num">
                                      <p:cBhvr additive="base">
                                        <p:cTn id="90" dur="500" fill="hold"/>
                                        <p:tgtEl>
                                          <p:spTgt spid="82"/>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2500"/>
                                  </p:stCondLst>
                                  <p:childTnLst>
                                    <p:set>
                                      <p:cBhvr>
                                        <p:cTn id="92" dur="1" fill="hold">
                                          <p:stCondLst>
                                            <p:cond delay="0"/>
                                          </p:stCondLst>
                                        </p:cTn>
                                        <p:tgtEl>
                                          <p:spTgt spid="83"/>
                                        </p:tgtEl>
                                        <p:attrNameLst>
                                          <p:attrName>style.visibility</p:attrName>
                                        </p:attrNameLst>
                                      </p:cBhvr>
                                      <p:to>
                                        <p:strVal val="visible"/>
                                      </p:to>
                                    </p:set>
                                    <p:anim calcmode="lin" valueType="num">
                                      <p:cBhvr additive="base">
                                        <p:cTn id="93" dur="500" fill="hold"/>
                                        <p:tgtEl>
                                          <p:spTgt spid="83"/>
                                        </p:tgtEl>
                                        <p:attrNameLst>
                                          <p:attrName>ppt_x</p:attrName>
                                        </p:attrNameLst>
                                      </p:cBhvr>
                                      <p:tavLst>
                                        <p:tav tm="0">
                                          <p:val>
                                            <p:strVal val="0-#ppt_w/2"/>
                                          </p:val>
                                        </p:tav>
                                        <p:tav tm="100000">
                                          <p:val>
                                            <p:strVal val="#ppt_x"/>
                                          </p:val>
                                        </p:tav>
                                      </p:tavLst>
                                    </p:anim>
                                    <p:anim calcmode="lin" valueType="num">
                                      <p:cBhvr additive="base">
                                        <p:cTn id="94" dur="500" fill="hold"/>
                                        <p:tgtEl>
                                          <p:spTgt spid="83"/>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2500"/>
                                  </p:stCondLst>
                                  <p:childTnLst>
                                    <p:set>
                                      <p:cBhvr>
                                        <p:cTn id="96" dur="1" fill="hold">
                                          <p:stCondLst>
                                            <p:cond delay="0"/>
                                          </p:stCondLst>
                                        </p:cTn>
                                        <p:tgtEl>
                                          <p:spTgt spid="84"/>
                                        </p:tgtEl>
                                        <p:attrNameLst>
                                          <p:attrName>style.visibility</p:attrName>
                                        </p:attrNameLst>
                                      </p:cBhvr>
                                      <p:to>
                                        <p:strVal val="visible"/>
                                      </p:to>
                                    </p:set>
                                    <p:anim calcmode="lin" valueType="num">
                                      <p:cBhvr additive="base">
                                        <p:cTn id="97" dur="500" fill="hold"/>
                                        <p:tgtEl>
                                          <p:spTgt spid="84"/>
                                        </p:tgtEl>
                                        <p:attrNameLst>
                                          <p:attrName>ppt_x</p:attrName>
                                        </p:attrNameLst>
                                      </p:cBhvr>
                                      <p:tavLst>
                                        <p:tav tm="0">
                                          <p:val>
                                            <p:strVal val="0-#ppt_w/2"/>
                                          </p:val>
                                        </p:tav>
                                        <p:tav tm="100000">
                                          <p:val>
                                            <p:strVal val="#ppt_x"/>
                                          </p:val>
                                        </p:tav>
                                      </p:tavLst>
                                    </p:anim>
                                    <p:anim calcmode="lin" valueType="num">
                                      <p:cBhvr additive="base">
                                        <p:cTn id="98" dur="500" fill="hold"/>
                                        <p:tgtEl>
                                          <p:spTgt spid="84"/>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2500"/>
                                  </p:stCondLst>
                                  <p:childTnLst>
                                    <p:set>
                                      <p:cBhvr>
                                        <p:cTn id="100" dur="1" fill="hold">
                                          <p:stCondLst>
                                            <p:cond delay="0"/>
                                          </p:stCondLst>
                                        </p:cTn>
                                        <p:tgtEl>
                                          <p:spTgt spid="85"/>
                                        </p:tgtEl>
                                        <p:attrNameLst>
                                          <p:attrName>style.visibility</p:attrName>
                                        </p:attrNameLst>
                                      </p:cBhvr>
                                      <p:to>
                                        <p:strVal val="visible"/>
                                      </p:to>
                                    </p:set>
                                    <p:anim calcmode="lin" valueType="num">
                                      <p:cBhvr additive="base">
                                        <p:cTn id="101" dur="500" fill="hold"/>
                                        <p:tgtEl>
                                          <p:spTgt spid="85"/>
                                        </p:tgtEl>
                                        <p:attrNameLst>
                                          <p:attrName>ppt_x</p:attrName>
                                        </p:attrNameLst>
                                      </p:cBhvr>
                                      <p:tavLst>
                                        <p:tav tm="0">
                                          <p:val>
                                            <p:strVal val="0-#ppt_w/2"/>
                                          </p:val>
                                        </p:tav>
                                        <p:tav tm="100000">
                                          <p:val>
                                            <p:strVal val="#ppt_x"/>
                                          </p:val>
                                        </p:tav>
                                      </p:tavLst>
                                    </p:anim>
                                    <p:anim calcmode="lin" valueType="num">
                                      <p:cBhvr additive="base">
                                        <p:cTn id="102" dur="500" fill="hold"/>
                                        <p:tgtEl>
                                          <p:spTgt spid="85"/>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2500"/>
                                  </p:stCondLst>
                                  <p:childTnLst>
                                    <p:set>
                                      <p:cBhvr>
                                        <p:cTn id="104" dur="1" fill="hold">
                                          <p:stCondLst>
                                            <p:cond delay="0"/>
                                          </p:stCondLst>
                                        </p:cTn>
                                        <p:tgtEl>
                                          <p:spTgt spid="86"/>
                                        </p:tgtEl>
                                        <p:attrNameLst>
                                          <p:attrName>style.visibility</p:attrName>
                                        </p:attrNameLst>
                                      </p:cBhvr>
                                      <p:to>
                                        <p:strVal val="visible"/>
                                      </p:to>
                                    </p:set>
                                    <p:anim calcmode="lin" valueType="num">
                                      <p:cBhvr additive="base">
                                        <p:cTn id="105" dur="500" fill="hold"/>
                                        <p:tgtEl>
                                          <p:spTgt spid="86"/>
                                        </p:tgtEl>
                                        <p:attrNameLst>
                                          <p:attrName>ppt_x</p:attrName>
                                        </p:attrNameLst>
                                      </p:cBhvr>
                                      <p:tavLst>
                                        <p:tav tm="0">
                                          <p:val>
                                            <p:strVal val="0-#ppt_w/2"/>
                                          </p:val>
                                        </p:tav>
                                        <p:tav tm="100000">
                                          <p:val>
                                            <p:strVal val="#ppt_x"/>
                                          </p:val>
                                        </p:tav>
                                      </p:tavLst>
                                    </p:anim>
                                    <p:anim calcmode="lin" valueType="num">
                                      <p:cBhvr additive="base">
                                        <p:cTn id="106" dur="500" fill="hold"/>
                                        <p:tgtEl>
                                          <p:spTgt spid="86"/>
                                        </p:tgtEl>
                                        <p:attrNameLst>
                                          <p:attrName>ppt_y</p:attrName>
                                        </p:attrNameLst>
                                      </p:cBhvr>
                                      <p:tavLst>
                                        <p:tav tm="0">
                                          <p:val>
                                            <p:strVal val="#ppt_y"/>
                                          </p:val>
                                        </p:tav>
                                        <p:tav tm="100000">
                                          <p:val>
                                            <p:strVal val="#ppt_y"/>
                                          </p:val>
                                        </p:tav>
                                      </p:tavLst>
                                    </p:anim>
                                  </p:childTnLst>
                                </p:cTn>
                              </p:par>
                            </p:childTnLst>
                          </p:cTn>
                        </p:par>
                        <p:par>
                          <p:cTn id="107" fill="hold">
                            <p:stCondLst>
                              <p:cond delay="4300"/>
                            </p:stCondLst>
                            <p:childTnLst>
                              <p:par>
                                <p:cTn id="108" presetID="31" presetClass="entr" presetSubtype="0" fill="hold" grpId="0" nodeType="after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750" fill="hold"/>
                                        <p:tgtEl>
                                          <p:spTgt spid="32"/>
                                        </p:tgtEl>
                                        <p:attrNameLst>
                                          <p:attrName>ppt_w</p:attrName>
                                        </p:attrNameLst>
                                      </p:cBhvr>
                                      <p:tavLst>
                                        <p:tav tm="0">
                                          <p:val>
                                            <p:fltVal val="0"/>
                                          </p:val>
                                        </p:tav>
                                        <p:tav tm="100000">
                                          <p:val>
                                            <p:strVal val="#ppt_w"/>
                                          </p:val>
                                        </p:tav>
                                      </p:tavLst>
                                    </p:anim>
                                    <p:anim calcmode="lin" valueType="num">
                                      <p:cBhvr>
                                        <p:cTn id="111" dur="750" fill="hold"/>
                                        <p:tgtEl>
                                          <p:spTgt spid="32"/>
                                        </p:tgtEl>
                                        <p:attrNameLst>
                                          <p:attrName>ppt_h</p:attrName>
                                        </p:attrNameLst>
                                      </p:cBhvr>
                                      <p:tavLst>
                                        <p:tav tm="0">
                                          <p:val>
                                            <p:fltVal val="0"/>
                                          </p:val>
                                        </p:tav>
                                        <p:tav tm="100000">
                                          <p:val>
                                            <p:strVal val="#ppt_h"/>
                                          </p:val>
                                        </p:tav>
                                      </p:tavLst>
                                    </p:anim>
                                    <p:anim calcmode="lin" valueType="num">
                                      <p:cBhvr>
                                        <p:cTn id="112" dur="750" fill="hold"/>
                                        <p:tgtEl>
                                          <p:spTgt spid="32"/>
                                        </p:tgtEl>
                                        <p:attrNameLst>
                                          <p:attrName>style.rotation</p:attrName>
                                        </p:attrNameLst>
                                      </p:cBhvr>
                                      <p:tavLst>
                                        <p:tav tm="0">
                                          <p:val>
                                            <p:fltVal val="90"/>
                                          </p:val>
                                        </p:tav>
                                        <p:tav tm="100000">
                                          <p:val>
                                            <p:fltVal val="0"/>
                                          </p:val>
                                        </p:tav>
                                      </p:tavLst>
                                    </p:anim>
                                    <p:animEffect transition="in" filter="fade">
                                      <p:cBhvr>
                                        <p:cTn id="113" dur="750"/>
                                        <p:tgtEl>
                                          <p:spTgt spid="32"/>
                                        </p:tgtEl>
                                      </p:cBhvr>
                                    </p:animEffect>
                                  </p:childTnLst>
                                </p:cTn>
                              </p:par>
                            </p:childTnLst>
                          </p:cTn>
                        </p:par>
                        <p:par>
                          <p:cTn id="114" fill="hold">
                            <p:stCondLst>
                              <p:cond delay="5050"/>
                            </p:stCondLst>
                            <p:childTnLst>
                              <p:par>
                                <p:cTn id="115" presetID="31" presetClass="entr" presetSubtype="0"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 calcmode="lin" valueType="num">
                                      <p:cBhvr>
                                        <p:cTn id="117" dur="750" fill="hold"/>
                                        <p:tgtEl>
                                          <p:spTgt spid="33"/>
                                        </p:tgtEl>
                                        <p:attrNameLst>
                                          <p:attrName>ppt_w</p:attrName>
                                        </p:attrNameLst>
                                      </p:cBhvr>
                                      <p:tavLst>
                                        <p:tav tm="0">
                                          <p:val>
                                            <p:fltVal val="0"/>
                                          </p:val>
                                        </p:tav>
                                        <p:tav tm="100000">
                                          <p:val>
                                            <p:strVal val="#ppt_w"/>
                                          </p:val>
                                        </p:tav>
                                      </p:tavLst>
                                    </p:anim>
                                    <p:anim calcmode="lin" valueType="num">
                                      <p:cBhvr>
                                        <p:cTn id="118" dur="750" fill="hold"/>
                                        <p:tgtEl>
                                          <p:spTgt spid="33"/>
                                        </p:tgtEl>
                                        <p:attrNameLst>
                                          <p:attrName>ppt_h</p:attrName>
                                        </p:attrNameLst>
                                      </p:cBhvr>
                                      <p:tavLst>
                                        <p:tav tm="0">
                                          <p:val>
                                            <p:fltVal val="0"/>
                                          </p:val>
                                        </p:tav>
                                        <p:tav tm="100000">
                                          <p:val>
                                            <p:strVal val="#ppt_h"/>
                                          </p:val>
                                        </p:tav>
                                      </p:tavLst>
                                    </p:anim>
                                    <p:anim calcmode="lin" valueType="num">
                                      <p:cBhvr>
                                        <p:cTn id="119" dur="750" fill="hold"/>
                                        <p:tgtEl>
                                          <p:spTgt spid="33"/>
                                        </p:tgtEl>
                                        <p:attrNameLst>
                                          <p:attrName>style.rotation</p:attrName>
                                        </p:attrNameLst>
                                      </p:cBhvr>
                                      <p:tavLst>
                                        <p:tav tm="0">
                                          <p:val>
                                            <p:fltVal val="90"/>
                                          </p:val>
                                        </p:tav>
                                        <p:tav tm="100000">
                                          <p:val>
                                            <p:fltVal val="0"/>
                                          </p:val>
                                        </p:tav>
                                      </p:tavLst>
                                    </p:anim>
                                    <p:animEffect transition="in" filter="fade">
                                      <p:cBhvr>
                                        <p:cTn id="120"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64" grpId="0" animBg="1"/>
      <p:bldP spid="65" grpId="0"/>
      <p:bldP spid="66" grpId="0"/>
      <p:bldP spid="67" grpId="0" animBg="1"/>
      <p:bldP spid="68" grpId="0" animBg="1"/>
      <p:bldP spid="69" grpId="0"/>
      <p:bldP spid="70" grpId="0"/>
      <p:bldP spid="71" grpId="0" animBg="1"/>
      <p:bldP spid="72" grpId="0" animBg="1"/>
      <p:bldP spid="73" grpId="0"/>
      <p:bldP spid="74" grpId="0"/>
      <p:bldP spid="75" grpId="0" animBg="1"/>
      <p:bldP spid="76" grpId="0" animBg="1"/>
      <p:bldP spid="77" grpId="0"/>
      <p:bldP spid="78" grpId="0"/>
      <p:bldP spid="79" grpId="0" animBg="1"/>
      <p:bldP spid="80" grpId="0" animBg="1"/>
      <p:bldP spid="81" grpId="0"/>
      <p:bldP spid="82" grpId="0"/>
      <p:bldP spid="83" grpId="0" animBg="1"/>
      <p:bldP spid="84" grpId="0" animBg="1"/>
      <p:bldP spid="85" grpId="0"/>
      <p:bldP spid="8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6" name="Freeform 471"/>
          <p:cNvSpPr>
            <a:spLocks noEditPoints="1"/>
          </p:cNvSpPr>
          <p:nvPr/>
        </p:nvSpPr>
        <p:spPr bwMode="auto">
          <a:xfrm>
            <a:off x="6655400" y="3847162"/>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tx1">
              <a:lumMod val="50000"/>
              <a:lumOff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 name="Freeform 476"/>
          <p:cNvSpPr>
            <a:spLocks noEditPoints="1"/>
          </p:cNvSpPr>
          <p:nvPr/>
        </p:nvSpPr>
        <p:spPr bwMode="auto">
          <a:xfrm>
            <a:off x="1611478" y="15429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chemeClr val="tx1">
              <a:lumMod val="50000"/>
              <a:lumOff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cxnSp>
        <p:nvCxnSpPr>
          <p:cNvPr id="20" name="直接连接符 19"/>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498"/>
          <p:cNvSpPr txBox="1"/>
          <p:nvPr/>
        </p:nvSpPr>
        <p:spPr>
          <a:xfrm>
            <a:off x="4224649"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499"/>
          <p:cNvSpPr txBox="1"/>
          <p:nvPr/>
        </p:nvSpPr>
        <p:spPr>
          <a:xfrm>
            <a:off x="9239366" y="1958822"/>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500"/>
          <p:cNvSpPr txBox="1"/>
          <p:nvPr/>
        </p:nvSpPr>
        <p:spPr>
          <a:xfrm>
            <a:off x="4224649"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TextBox 501"/>
          <p:cNvSpPr txBox="1"/>
          <p:nvPr/>
        </p:nvSpPr>
        <p:spPr>
          <a:xfrm>
            <a:off x="9239366" y="4283804"/>
            <a:ext cx="1569660" cy="369332"/>
          </a:xfrm>
          <a:prstGeom prst="rect">
            <a:avLst/>
          </a:prstGeom>
          <a:noFill/>
        </p:spPr>
        <p:txBody>
          <a:bodyPr wrap="none" rtlCol="0" anchor="ctr">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8"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9"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30"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31"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itchFamily="34" charset="-122"/>
              </a:rPr>
              <a:t>，在此录入上述图表的描述说明。</a:t>
            </a:r>
            <a:endParaRPr lang="zh-CN" altLang="en-US" dirty="0">
              <a:solidFill>
                <a:schemeClr val="tx1">
                  <a:lumMod val="65000"/>
                  <a:lumOff val="35000"/>
                </a:schemeClr>
              </a:solidFill>
            </a:endParaRPr>
          </a:p>
        </p:txBody>
      </p:sp>
      <p:sp>
        <p:nvSpPr>
          <p:cNvPr id="32" name="矩形 31"/>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86509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1+#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1+#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8"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par>
                                <p:cTn id="28" presetID="22" presetClass="entr" presetSubtype="8"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par>
                                <p:cTn id="31" presetID="2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par>
                          <p:cTn id="34" fill="hold">
                            <p:stCondLst>
                              <p:cond delay="1250"/>
                            </p:stCondLst>
                            <p:childTnLst>
                              <p:par>
                                <p:cTn id="35" presetID="12" presetClass="entr" presetSubtype="4" fill="hold" grpId="0" nodeType="afterEffect">
                                  <p:stCondLst>
                                    <p:cond delay="0"/>
                                  </p:stCondLst>
                                  <p:iterate type="lt">
                                    <p:tmPct val="50000"/>
                                  </p:iterate>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300"/>
                                        <p:tgtEl>
                                          <p:spTgt spid="24"/>
                                        </p:tgtEl>
                                        <p:attrNameLst>
                                          <p:attrName>ppt_y</p:attrName>
                                        </p:attrNameLst>
                                      </p:cBhvr>
                                      <p:tavLst>
                                        <p:tav tm="0">
                                          <p:val>
                                            <p:strVal val="#ppt_y+#ppt_h*1.125000"/>
                                          </p:val>
                                        </p:tav>
                                        <p:tav tm="100000">
                                          <p:val>
                                            <p:strVal val="#ppt_y"/>
                                          </p:val>
                                        </p:tav>
                                      </p:tavLst>
                                    </p:anim>
                                    <p:animEffect transition="in" filter="wipe(up)">
                                      <p:cBhvr>
                                        <p:cTn id="38" dur="300"/>
                                        <p:tgtEl>
                                          <p:spTgt spid="24"/>
                                        </p:tgtEl>
                                      </p:cBhvr>
                                    </p:animEffect>
                                  </p:childTnLst>
                                </p:cTn>
                              </p:par>
                              <p:par>
                                <p:cTn id="39" presetID="12" presetClass="entr" presetSubtype="4" fill="hold" grpId="0" nodeType="withEffect">
                                  <p:stCondLst>
                                    <p:cond delay="0"/>
                                  </p:stCondLst>
                                  <p:iterate type="lt">
                                    <p:tmPct val="50000"/>
                                  </p:iterate>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300"/>
                                        <p:tgtEl>
                                          <p:spTgt spid="25"/>
                                        </p:tgtEl>
                                        <p:attrNameLst>
                                          <p:attrName>ppt_y</p:attrName>
                                        </p:attrNameLst>
                                      </p:cBhvr>
                                      <p:tavLst>
                                        <p:tav tm="0">
                                          <p:val>
                                            <p:strVal val="#ppt_y+#ppt_h*1.125000"/>
                                          </p:val>
                                        </p:tav>
                                        <p:tav tm="100000">
                                          <p:val>
                                            <p:strVal val="#ppt_y"/>
                                          </p:val>
                                        </p:tav>
                                      </p:tavLst>
                                    </p:anim>
                                    <p:animEffect transition="in" filter="wipe(up)">
                                      <p:cBhvr>
                                        <p:cTn id="42" dur="300"/>
                                        <p:tgtEl>
                                          <p:spTgt spid="25"/>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300"/>
                                        <p:tgtEl>
                                          <p:spTgt spid="26"/>
                                        </p:tgtEl>
                                        <p:attrNameLst>
                                          <p:attrName>ppt_y</p:attrName>
                                        </p:attrNameLst>
                                      </p:cBhvr>
                                      <p:tavLst>
                                        <p:tav tm="0">
                                          <p:val>
                                            <p:strVal val="#ppt_y+#ppt_h*1.125000"/>
                                          </p:val>
                                        </p:tav>
                                        <p:tav tm="100000">
                                          <p:val>
                                            <p:strVal val="#ppt_y"/>
                                          </p:val>
                                        </p:tav>
                                      </p:tavLst>
                                    </p:anim>
                                    <p:animEffect transition="in" filter="wipe(up)">
                                      <p:cBhvr>
                                        <p:cTn id="46" dur="300"/>
                                        <p:tgtEl>
                                          <p:spTgt spid="26"/>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300"/>
                                        <p:tgtEl>
                                          <p:spTgt spid="27"/>
                                        </p:tgtEl>
                                        <p:attrNameLst>
                                          <p:attrName>ppt_y</p:attrName>
                                        </p:attrNameLst>
                                      </p:cBhvr>
                                      <p:tavLst>
                                        <p:tav tm="0">
                                          <p:val>
                                            <p:strVal val="#ppt_y+#ppt_h*1.125000"/>
                                          </p:val>
                                        </p:tav>
                                        <p:tav tm="100000">
                                          <p:val>
                                            <p:strVal val="#ppt_y"/>
                                          </p:val>
                                        </p:tav>
                                      </p:tavLst>
                                    </p:anim>
                                    <p:animEffect transition="in" filter="wipe(up)">
                                      <p:cBhvr>
                                        <p:cTn id="50" dur="300"/>
                                        <p:tgtEl>
                                          <p:spTgt spid="27"/>
                                        </p:tgtEl>
                                      </p:cBhvr>
                                    </p:animEffect>
                                  </p:childTnLst>
                                </p:cTn>
                              </p:par>
                              <p:par>
                                <p:cTn id="51" presetID="10" presetClass="entr" presetSubtype="0" fill="hold" grpId="0" nodeType="withEffect">
                                  <p:stCondLst>
                                    <p:cond delay="1000"/>
                                  </p:stCondLst>
                                  <p:iterate type="lt">
                                    <p:tmPct val="10000"/>
                                  </p:iterate>
                                  <p:childTnLst>
                                    <p:set>
                                      <p:cBhvr>
                                        <p:cTn id="52" dur="1" fill="hold">
                                          <p:stCondLst>
                                            <p:cond delay="0"/>
                                          </p:stCondLst>
                                        </p:cTn>
                                        <p:tgtEl>
                                          <p:spTgt spid="28"/>
                                        </p:tgtEl>
                                        <p:attrNameLst>
                                          <p:attrName>style.visibility</p:attrName>
                                        </p:attrNameLst>
                                      </p:cBhvr>
                                      <p:to>
                                        <p:strVal val="visible"/>
                                      </p:to>
                                    </p:set>
                                    <p:animEffect transition="in" filter="fade">
                                      <p:cBhvr>
                                        <p:cTn id="53" dur="100"/>
                                        <p:tgtEl>
                                          <p:spTgt spid="28"/>
                                        </p:tgtEl>
                                      </p:cBhvr>
                                    </p:animEffect>
                                  </p:childTnLst>
                                </p:cTn>
                              </p:par>
                              <p:par>
                                <p:cTn id="54" presetID="10" presetClass="entr" presetSubtype="0" fill="hold" grpId="0" nodeType="withEffect">
                                  <p:stCondLst>
                                    <p:cond delay="1000"/>
                                  </p:stCondLst>
                                  <p:iterate type="lt">
                                    <p:tmPct val="10000"/>
                                  </p:iterate>
                                  <p:childTnLst>
                                    <p:set>
                                      <p:cBhvr>
                                        <p:cTn id="55" dur="1" fill="hold">
                                          <p:stCondLst>
                                            <p:cond delay="0"/>
                                          </p:stCondLst>
                                        </p:cTn>
                                        <p:tgtEl>
                                          <p:spTgt spid="29"/>
                                        </p:tgtEl>
                                        <p:attrNameLst>
                                          <p:attrName>style.visibility</p:attrName>
                                        </p:attrNameLst>
                                      </p:cBhvr>
                                      <p:to>
                                        <p:strVal val="visible"/>
                                      </p:to>
                                    </p:set>
                                    <p:animEffect transition="in" filter="fade">
                                      <p:cBhvr>
                                        <p:cTn id="56" dur="100"/>
                                        <p:tgtEl>
                                          <p:spTgt spid="29"/>
                                        </p:tgtEl>
                                      </p:cBhvr>
                                    </p:animEffect>
                                  </p:childTnLst>
                                </p:cTn>
                              </p:par>
                              <p:par>
                                <p:cTn id="57" presetID="10" presetClass="entr" presetSubtype="0" fill="hold" grpId="0" nodeType="withEffect">
                                  <p:stCondLst>
                                    <p:cond delay="1000"/>
                                  </p:stCondLst>
                                  <p:iterate type="lt">
                                    <p:tmPct val="10000"/>
                                  </p:iterate>
                                  <p:childTnLst>
                                    <p:set>
                                      <p:cBhvr>
                                        <p:cTn id="58" dur="1" fill="hold">
                                          <p:stCondLst>
                                            <p:cond delay="0"/>
                                          </p:stCondLst>
                                        </p:cTn>
                                        <p:tgtEl>
                                          <p:spTgt spid="30"/>
                                        </p:tgtEl>
                                        <p:attrNameLst>
                                          <p:attrName>style.visibility</p:attrName>
                                        </p:attrNameLst>
                                      </p:cBhvr>
                                      <p:to>
                                        <p:strVal val="visible"/>
                                      </p:to>
                                    </p:set>
                                    <p:animEffect transition="in" filter="fade">
                                      <p:cBhvr>
                                        <p:cTn id="59" dur="100"/>
                                        <p:tgtEl>
                                          <p:spTgt spid="30"/>
                                        </p:tgtEl>
                                      </p:cBhvr>
                                    </p:animEffect>
                                  </p:childTnLst>
                                </p:cTn>
                              </p:par>
                              <p:par>
                                <p:cTn id="60" presetID="10" presetClass="entr" presetSubtype="0" fill="hold" grpId="0" nodeType="withEffect">
                                  <p:stCondLst>
                                    <p:cond delay="100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
                                        <p:tgtEl>
                                          <p:spTgt spid="31"/>
                                        </p:tgtEl>
                                      </p:cBhvr>
                                    </p:animEffect>
                                  </p:childTnLst>
                                </p:cTn>
                              </p:par>
                              <p:par>
                                <p:cTn id="63" presetID="22" presetClass="entr" presetSubtype="2" fill="hold" grpId="0" nodeType="withEffect">
                                  <p:stCondLst>
                                    <p:cond delay="250"/>
                                  </p:stCondLst>
                                  <p:childTnLst>
                                    <p:set>
                                      <p:cBhvr>
                                        <p:cTn id="64" dur="1" fill="hold">
                                          <p:stCondLst>
                                            <p:cond delay="0"/>
                                          </p:stCondLst>
                                        </p:cTn>
                                        <p:tgtEl>
                                          <p:spTgt spid="32"/>
                                        </p:tgtEl>
                                        <p:attrNameLst>
                                          <p:attrName>style.visibility</p:attrName>
                                        </p:attrNameLst>
                                      </p:cBhvr>
                                      <p:to>
                                        <p:strVal val="visible"/>
                                      </p:to>
                                    </p:set>
                                    <p:animEffect transition="in" filter="wipe(right)">
                                      <p:cBhvr>
                                        <p:cTn id="6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4" grpId="0"/>
      <p:bldP spid="25" grpId="0"/>
      <p:bldP spid="26" grpId="0"/>
      <p:bldP spid="27" grpId="0"/>
      <p:bldP spid="28" grpId="0"/>
      <p:bldP spid="29" grpId="0"/>
      <p:bldP spid="30"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67" name="Freeform 5"/>
          <p:cNvSpPr>
            <a:spLocks/>
          </p:cNvSpPr>
          <p:nvPr/>
        </p:nvSpPr>
        <p:spPr bwMode="auto">
          <a:xfrm>
            <a:off x="3152816" y="1801756"/>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chemeClr val="tx1">
              <a:lumMod val="50000"/>
              <a:lumOff val="50000"/>
            </a:schemeClr>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68" name="Freeform 6"/>
          <p:cNvSpPr>
            <a:spLocks/>
          </p:cNvSpPr>
          <p:nvPr/>
        </p:nvSpPr>
        <p:spPr bwMode="auto">
          <a:xfrm>
            <a:off x="2595984" y="2779767"/>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00B0F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0" name="Freeform 7"/>
          <p:cNvSpPr>
            <a:spLocks/>
          </p:cNvSpPr>
          <p:nvPr/>
        </p:nvSpPr>
        <p:spPr bwMode="auto">
          <a:xfrm>
            <a:off x="2043086" y="3755488"/>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chemeClr val="tx1">
              <a:lumMod val="50000"/>
              <a:lumOff val="50000"/>
            </a:schemeClr>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73" name="Freeform 8"/>
          <p:cNvSpPr>
            <a:spLocks/>
          </p:cNvSpPr>
          <p:nvPr/>
        </p:nvSpPr>
        <p:spPr bwMode="auto">
          <a:xfrm>
            <a:off x="1486255" y="4728916"/>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00B0F0"/>
          </a:solidFill>
          <a:ln w="28575">
            <a:solidFill>
              <a:schemeClr val="bg1">
                <a:lumMod val="95000"/>
              </a:schemeClr>
            </a:solidFill>
          </a:ln>
        </p:spPr>
        <p:txBody>
          <a:bodyPr vert="horz" wrap="square" lIns="121920" tIns="60960" rIns="121920" bIns="60960" numCol="1" anchor="t" anchorCtr="0" compatLnSpc="1">
            <a:prstTxWarp prst="textNoShape">
              <a:avLst/>
            </a:prstTxWarp>
          </a:bodyPr>
          <a:lstStyle/>
          <a:p>
            <a:endParaRPr lang="en-US" sz="3200"/>
          </a:p>
        </p:txBody>
      </p:sp>
      <p:sp>
        <p:nvSpPr>
          <p:cNvPr id="74" name="Text Box 10"/>
          <p:cNvSpPr txBox="1">
            <a:spLocks noChangeArrowheads="1"/>
          </p:cNvSpPr>
          <p:nvPr/>
        </p:nvSpPr>
        <p:spPr bwMode="auto">
          <a:xfrm>
            <a:off x="2945179" y="5032110"/>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5" name="Text Box 10"/>
          <p:cNvSpPr txBox="1">
            <a:spLocks noChangeArrowheads="1"/>
          </p:cNvSpPr>
          <p:nvPr/>
        </p:nvSpPr>
        <p:spPr bwMode="auto">
          <a:xfrm>
            <a:off x="2945179" y="4057537"/>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6" name="Text Box 10"/>
          <p:cNvSpPr txBox="1">
            <a:spLocks noChangeArrowheads="1"/>
          </p:cNvSpPr>
          <p:nvPr/>
        </p:nvSpPr>
        <p:spPr bwMode="auto">
          <a:xfrm>
            <a:off x="3283593" y="3082961"/>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7" name="Text Box 10"/>
          <p:cNvSpPr txBox="1">
            <a:spLocks noChangeArrowheads="1"/>
          </p:cNvSpPr>
          <p:nvPr/>
        </p:nvSpPr>
        <p:spPr bwMode="auto">
          <a:xfrm>
            <a:off x="3443488" y="2106095"/>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8" name="Oval 11"/>
          <p:cNvSpPr/>
          <p:nvPr/>
        </p:nvSpPr>
        <p:spPr>
          <a:xfrm>
            <a:off x="5162860" y="2149288"/>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0" name="Oval 12"/>
          <p:cNvSpPr/>
          <p:nvPr/>
        </p:nvSpPr>
        <p:spPr>
          <a:xfrm>
            <a:off x="5723806" y="3126154"/>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1" name="Oval 13"/>
          <p:cNvSpPr/>
          <p:nvPr/>
        </p:nvSpPr>
        <p:spPr>
          <a:xfrm>
            <a:off x="6291751" y="4100730"/>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2" name="Oval 14"/>
          <p:cNvSpPr/>
          <p:nvPr/>
        </p:nvSpPr>
        <p:spPr>
          <a:xfrm>
            <a:off x="6848730" y="5075303"/>
            <a:ext cx="282947" cy="282947"/>
          </a:xfrm>
          <a:prstGeom prst="ellipse">
            <a:avLst/>
          </a:prstGeom>
          <a:solidFill>
            <a:srgbClr val="00B0F0"/>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3" name="肘形接點 23"/>
          <p:cNvSpPr>
            <a:spLocks noChangeShapeType="1"/>
          </p:cNvSpPr>
          <p:nvPr/>
        </p:nvSpPr>
        <p:spPr bwMode="auto">
          <a:xfrm rot="5400000" flipH="1" flipV="1">
            <a:off x="6194499" y="680802"/>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4" name="矩形 83"/>
          <p:cNvSpPr/>
          <p:nvPr/>
        </p:nvSpPr>
        <p:spPr>
          <a:xfrm>
            <a:off x="7876723" y="105273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7876723" y="1402934"/>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86" name="肘形接點 23"/>
          <p:cNvSpPr>
            <a:spLocks noChangeShapeType="1"/>
          </p:cNvSpPr>
          <p:nvPr/>
        </p:nvSpPr>
        <p:spPr bwMode="auto">
          <a:xfrm rot="5400000" flipH="1" flipV="1">
            <a:off x="6605709" y="2130341"/>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7" name="矩形 86"/>
          <p:cNvSpPr/>
          <p:nvPr/>
        </p:nvSpPr>
        <p:spPr>
          <a:xfrm>
            <a:off x="7876723" y="2338277"/>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8" name="矩形 47"/>
          <p:cNvSpPr>
            <a:spLocks noChangeArrowheads="1"/>
          </p:cNvSpPr>
          <p:nvPr/>
        </p:nvSpPr>
        <p:spPr bwMode="auto">
          <a:xfrm>
            <a:off x="7876723" y="268847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cxnSp>
        <p:nvCxnSpPr>
          <p:cNvPr id="89" name="直接连接符 88"/>
          <p:cNvCxnSpPr>
            <a:stCxn id="81" idx="6"/>
          </p:cNvCxnSpPr>
          <p:nvPr/>
        </p:nvCxnSpPr>
        <p:spPr>
          <a:xfrm flipV="1">
            <a:off x="6574698" y="4234382"/>
            <a:ext cx="1088286" cy="7822"/>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90" name="直接连接符 89"/>
          <p:cNvCxnSpPr/>
          <p:nvPr/>
        </p:nvCxnSpPr>
        <p:spPr>
          <a:xfrm flipV="1">
            <a:off x="7131677" y="5192928"/>
            <a:ext cx="531307" cy="1"/>
          </a:xfrm>
          <a:prstGeom prst="line">
            <a:avLst/>
          </a:prstGeom>
          <a:noFill/>
          <a:ln w="9525" cap="flat" cmpd="sng">
            <a:solidFill>
              <a:srgbClr val="222A35"/>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91" name="矩形 90"/>
          <p:cNvSpPr/>
          <p:nvPr/>
        </p:nvSpPr>
        <p:spPr>
          <a:xfrm>
            <a:off x="7876723" y="367836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47"/>
          <p:cNvSpPr>
            <a:spLocks noChangeArrowheads="1"/>
          </p:cNvSpPr>
          <p:nvPr/>
        </p:nvSpPr>
        <p:spPr bwMode="auto">
          <a:xfrm>
            <a:off x="7876723" y="402855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93" name="矩形 92"/>
          <p:cNvSpPr/>
          <p:nvPr/>
        </p:nvSpPr>
        <p:spPr>
          <a:xfrm>
            <a:off x="7876723" y="501849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矩形 47"/>
          <p:cNvSpPr>
            <a:spLocks noChangeArrowheads="1"/>
          </p:cNvSpPr>
          <p:nvPr/>
        </p:nvSpPr>
        <p:spPr bwMode="auto">
          <a:xfrm>
            <a:off x="7876723" y="5368691"/>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5" name="文本框 32"/>
          <p:cNvSpPr txBox="1"/>
          <p:nvPr/>
        </p:nvSpPr>
        <p:spPr>
          <a:xfrm>
            <a:off x="3907627" y="1225578"/>
            <a:ext cx="93805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65000"/>
                    <a:lumOff val="35000"/>
                  </a:schemeClr>
                </a:solidFill>
              </a:rPr>
              <a:t>文字</a:t>
            </a:r>
          </a:p>
        </p:txBody>
      </p:sp>
      <p:sp>
        <p:nvSpPr>
          <p:cNvPr id="41" name="矩形 40"/>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8520288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ppt_w</p:attrName>
                                        </p:attrNameLst>
                                      </p:cBhvr>
                                      <p:tavLst>
                                        <p:tav tm="0" fmla="#ppt_w*sin(2.5*pi*$)">
                                          <p:val>
                                            <p:fltVal val="0"/>
                                          </p:val>
                                        </p:tav>
                                        <p:tav tm="100000">
                                          <p:val>
                                            <p:fltVal val="1"/>
                                          </p:val>
                                        </p:tav>
                                      </p:tavLst>
                                    </p:anim>
                                    <p:anim calcmode="lin" valueType="num">
                                      <p:cBhvr>
                                        <p:cTn id="9" dur="1000" fill="hold"/>
                                        <p:tgtEl>
                                          <p:spTgt spid="95"/>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300"/>
                                        <p:tgtEl>
                                          <p:spTgt spid="67"/>
                                        </p:tgtEl>
                                        <p:attrNameLst>
                                          <p:attrName>ppt_y</p:attrName>
                                        </p:attrNameLst>
                                      </p:cBhvr>
                                      <p:tavLst>
                                        <p:tav tm="0">
                                          <p:val>
                                            <p:strVal val="#ppt_y-#ppt_h*1.125000"/>
                                          </p:val>
                                        </p:tav>
                                        <p:tav tm="100000">
                                          <p:val>
                                            <p:strVal val="#ppt_y"/>
                                          </p:val>
                                        </p:tav>
                                      </p:tavLst>
                                    </p:anim>
                                    <p:animEffect transition="in" filter="wipe(down)">
                                      <p:cBhvr>
                                        <p:cTn id="14" dur="3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300"/>
                                        <p:tgtEl>
                                          <p:spTgt spid="77"/>
                                        </p:tgtEl>
                                        <p:attrNameLst>
                                          <p:attrName>ppt_y</p:attrName>
                                        </p:attrNameLst>
                                      </p:cBhvr>
                                      <p:tavLst>
                                        <p:tav tm="0">
                                          <p:val>
                                            <p:strVal val="#ppt_y-#ppt_h*1.125000"/>
                                          </p:val>
                                        </p:tav>
                                        <p:tav tm="100000">
                                          <p:val>
                                            <p:strVal val="#ppt_y"/>
                                          </p:val>
                                        </p:tav>
                                      </p:tavLst>
                                    </p:anim>
                                    <p:animEffect transition="in" filter="wipe(down)">
                                      <p:cBhvr>
                                        <p:cTn id="18" dur="300"/>
                                        <p:tgtEl>
                                          <p:spTgt spid="77"/>
                                        </p:tgtEl>
                                      </p:cBhvr>
                                    </p:animEffect>
                                  </p:childTnLst>
                                </p:cTn>
                              </p:par>
                            </p:childTnLst>
                          </p:cTn>
                        </p:par>
                        <p:par>
                          <p:cTn id="19" fill="hold">
                            <p:stCondLst>
                              <p:cond delay="1300"/>
                            </p:stCondLst>
                            <p:childTnLst>
                              <p:par>
                                <p:cTn id="20" presetID="12" presetClass="entr" presetSubtype="1"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300"/>
                                        <p:tgtEl>
                                          <p:spTgt spid="68"/>
                                        </p:tgtEl>
                                        <p:attrNameLst>
                                          <p:attrName>ppt_y</p:attrName>
                                        </p:attrNameLst>
                                      </p:cBhvr>
                                      <p:tavLst>
                                        <p:tav tm="0">
                                          <p:val>
                                            <p:strVal val="#ppt_y-#ppt_h*1.125000"/>
                                          </p:val>
                                        </p:tav>
                                        <p:tav tm="100000">
                                          <p:val>
                                            <p:strVal val="#ppt_y"/>
                                          </p:val>
                                        </p:tav>
                                      </p:tavLst>
                                    </p:anim>
                                    <p:animEffect transition="in" filter="wipe(down)">
                                      <p:cBhvr>
                                        <p:cTn id="23" dur="300"/>
                                        <p:tgtEl>
                                          <p:spTgt spid="68"/>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300"/>
                                        <p:tgtEl>
                                          <p:spTgt spid="76"/>
                                        </p:tgtEl>
                                        <p:attrNameLst>
                                          <p:attrName>ppt_y</p:attrName>
                                        </p:attrNameLst>
                                      </p:cBhvr>
                                      <p:tavLst>
                                        <p:tav tm="0">
                                          <p:val>
                                            <p:strVal val="#ppt_y-#ppt_h*1.125000"/>
                                          </p:val>
                                        </p:tav>
                                        <p:tav tm="100000">
                                          <p:val>
                                            <p:strVal val="#ppt_y"/>
                                          </p:val>
                                        </p:tav>
                                      </p:tavLst>
                                    </p:anim>
                                    <p:animEffect transition="in" filter="wipe(down)">
                                      <p:cBhvr>
                                        <p:cTn id="27" dur="300"/>
                                        <p:tgtEl>
                                          <p:spTgt spid="76"/>
                                        </p:tgtEl>
                                      </p:cBhvr>
                                    </p:animEffect>
                                  </p:childTnLst>
                                </p:cTn>
                              </p:par>
                            </p:childTnLst>
                          </p:cTn>
                        </p:par>
                        <p:par>
                          <p:cTn id="28" fill="hold">
                            <p:stCondLst>
                              <p:cond delay="1600"/>
                            </p:stCondLst>
                            <p:childTnLst>
                              <p:par>
                                <p:cTn id="29" presetID="12" presetClass="entr" presetSubtype="1"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300"/>
                                        <p:tgtEl>
                                          <p:spTgt spid="70"/>
                                        </p:tgtEl>
                                        <p:attrNameLst>
                                          <p:attrName>ppt_y</p:attrName>
                                        </p:attrNameLst>
                                      </p:cBhvr>
                                      <p:tavLst>
                                        <p:tav tm="0">
                                          <p:val>
                                            <p:strVal val="#ppt_y-#ppt_h*1.125000"/>
                                          </p:val>
                                        </p:tav>
                                        <p:tav tm="100000">
                                          <p:val>
                                            <p:strVal val="#ppt_y"/>
                                          </p:val>
                                        </p:tav>
                                      </p:tavLst>
                                    </p:anim>
                                    <p:animEffect transition="in" filter="wipe(down)">
                                      <p:cBhvr>
                                        <p:cTn id="32" dur="300"/>
                                        <p:tgtEl>
                                          <p:spTgt spid="70"/>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additive="base">
                                        <p:cTn id="35" dur="300"/>
                                        <p:tgtEl>
                                          <p:spTgt spid="75"/>
                                        </p:tgtEl>
                                        <p:attrNameLst>
                                          <p:attrName>ppt_y</p:attrName>
                                        </p:attrNameLst>
                                      </p:cBhvr>
                                      <p:tavLst>
                                        <p:tav tm="0">
                                          <p:val>
                                            <p:strVal val="#ppt_y-#ppt_h*1.125000"/>
                                          </p:val>
                                        </p:tav>
                                        <p:tav tm="100000">
                                          <p:val>
                                            <p:strVal val="#ppt_y"/>
                                          </p:val>
                                        </p:tav>
                                      </p:tavLst>
                                    </p:anim>
                                    <p:animEffect transition="in" filter="wipe(down)">
                                      <p:cBhvr>
                                        <p:cTn id="36" dur="300"/>
                                        <p:tgtEl>
                                          <p:spTgt spid="75"/>
                                        </p:tgtEl>
                                      </p:cBhvr>
                                    </p:animEffect>
                                  </p:childTnLst>
                                </p:cTn>
                              </p:par>
                            </p:childTnLst>
                          </p:cTn>
                        </p:par>
                        <p:par>
                          <p:cTn id="37" fill="hold">
                            <p:stCondLst>
                              <p:cond delay="1900"/>
                            </p:stCondLst>
                            <p:childTnLst>
                              <p:par>
                                <p:cTn id="38" presetID="12" presetClass="entr" presetSubtype="1" fill="hold" grpId="0" nodeType="afterEffect">
                                  <p:stCondLst>
                                    <p:cond delay="0"/>
                                  </p:stCondLst>
                                  <p:childTnLst>
                                    <p:set>
                                      <p:cBhvr>
                                        <p:cTn id="39" dur="1" fill="hold">
                                          <p:stCondLst>
                                            <p:cond delay="0"/>
                                          </p:stCondLst>
                                        </p:cTn>
                                        <p:tgtEl>
                                          <p:spTgt spid="73"/>
                                        </p:tgtEl>
                                        <p:attrNameLst>
                                          <p:attrName>style.visibility</p:attrName>
                                        </p:attrNameLst>
                                      </p:cBhvr>
                                      <p:to>
                                        <p:strVal val="visible"/>
                                      </p:to>
                                    </p:set>
                                    <p:anim calcmode="lin" valueType="num">
                                      <p:cBhvr additive="base">
                                        <p:cTn id="40" dur="300"/>
                                        <p:tgtEl>
                                          <p:spTgt spid="73"/>
                                        </p:tgtEl>
                                        <p:attrNameLst>
                                          <p:attrName>ppt_y</p:attrName>
                                        </p:attrNameLst>
                                      </p:cBhvr>
                                      <p:tavLst>
                                        <p:tav tm="0">
                                          <p:val>
                                            <p:strVal val="#ppt_y-#ppt_h*1.125000"/>
                                          </p:val>
                                        </p:tav>
                                        <p:tav tm="100000">
                                          <p:val>
                                            <p:strVal val="#ppt_y"/>
                                          </p:val>
                                        </p:tav>
                                      </p:tavLst>
                                    </p:anim>
                                    <p:animEffect transition="in" filter="wipe(down)">
                                      <p:cBhvr>
                                        <p:cTn id="41" dur="300"/>
                                        <p:tgtEl>
                                          <p:spTgt spid="73"/>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300"/>
                                        <p:tgtEl>
                                          <p:spTgt spid="74"/>
                                        </p:tgtEl>
                                        <p:attrNameLst>
                                          <p:attrName>ppt_y</p:attrName>
                                        </p:attrNameLst>
                                      </p:cBhvr>
                                      <p:tavLst>
                                        <p:tav tm="0">
                                          <p:val>
                                            <p:strVal val="#ppt_y-#ppt_h*1.125000"/>
                                          </p:val>
                                        </p:tav>
                                        <p:tav tm="100000">
                                          <p:val>
                                            <p:strVal val="#ppt_y"/>
                                          </p:val>
                                        </p:tav>
                                      </p:tavLst>
                                    </p:anim>
                                    <p:animEffect transition="in" filter="wipe(down)">
                                      <p:cBhvr>
                                        <p:cTn id="45" dur="300"/>
                                        <p:tgtEl>
                                          <p:spTgt spid="74"/>
                                        </p:tgtEl>
                                      </p:cBhvr>
                                    </p:animEffect>
                                  </p:childTnLst>
                                </p:cTn>
                              </p:par>
                            </p:childTnLst>
                          </p:cTn>
                        </p:par>
                        <p:par>
                          <p:cTn id="46" fill="hold">
                            <p:stCondLst>
                              <p:cond delay="2200"/>
                            </p:stCondLst>
                            <p:childTnLst>
                              <p:par>
                                <p:cTn id="47" presetID="2" presetClass="entr" presetSubtype="4" fill="hold" grpId="0" nodeType="afterEffect">
                                  <p:stCondLst>
                                    <p:cond delay="250"/>
                                  </p:stCondLst>
                                  <p:childTnLst>
                                    <p:set>
                                      <p:cBhvr>
                                        <p:cTn id="48" dur="1" fill="hold">
                                          <p:stCondLst>
                                            <p:cond delay="0"/>
                                          </p:stCondLst>
                                        </p:cTn>
                                        <p:tgtEl>
                                          <p:spTgt spid="82"/>
                                        </p:tgtEl>
                                        <p:attrNameLst>
                                          <p:attrName>style.visibility</p:attrName>
                                        </p:attrNameLst>
                                      </p:cBhvr>
                                      <p:to>
                                        <p:strVal val="visible"/>
                                      </p:to>
                                    </p:set>
                                    <p:anim calcmode="lin" valueType="num">
                                      <p:cBhvr additive="base">
                                        <p:cTn id="49" dur="250" fill="hold"/>
                                        <p:tgtEl>
                                          <p:spTgt spid="82"/>
                                        </p:tgtEl>
                                        <p:attrNameLst>
                                          <p:attrName>ppt_x</p:attrName>
                                        </p:attrNameLst>
                                      </p:cBhvr>
                                      <p:tavLst>
                                        <p:tav tm="0">
                                          <p:val>
                                            <p:strVal val="#ppt_x"/>
                                          </p:val>
                                        </p:tav>
                                        <p:tav tm="100000">
                                          <p:val>
                                            <p:strVal val="#ppt_x"/>
                                          </p:val>
                                        </p:tav>
                                      </p:tavLst>
                                    </p:anim>
                                    <p:anim calcmode="lin" valueType="num">
                                      <p:cBhvr additive="base">
                                        <p:cTn id="50" dur="250" fill="hold"/>
                                        <p:tgtEl>
                                          <p:spTgt spid="82"/>
                                        </p:tgtEl>
                                        <p:attrNameLst>
                                          <p:attrName>ppt_y</p:attrName>
                                        </p:attrNameLst>
                                      </p:cBhvr>
                                      <p:tavLst>
                                        <p:tav tm="0">
                                          <p:val>
                                            <p:strVal val="1+#ppt_h/2"/>
                                          </p:val>
                                        </p:tav>
                                        <p:tav tm="100000">
                                          <p:val>
                                            <p:strVal val="#ppt_y"/>
                                          </p:val>
                                        </p:tav>
                                      </p:tavLst>
                                    </p:anim>
                                  </p:childTnLst>
                                </p:cTn>
                              </p:par>
                            </p:childTnLst>
                          </p:cTn>
                        </p:par>
                        <p:par>
                          <p:cTn id="51" fill="hold">
                            <p:stCondLst>
                              <p:cond delay="2700"/>
                            </p:stCondLst>
                            <p:childTnLst>
                              <p:par>
                                <p:cTn id="52" presetID="2" presetClass="entr" presetSubtype="4" fill="hold" grpId="0" nodeType="after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additive="base">
                                        <p:cTn id="54" dur="250" fill="hold"/>
                                        <p:tgtEl>
                                          <p:spTgt spid="81"/>
                                        </p:tgtEl>
                                        <p:attrNameLst>
                                          <p:attrName>ppt_x</p:attrName>
                                        </p:attrNameLst>
                                      </p:cBhvr>
                                      <p:tavLst>
                                        <p:tav tm="0">
                                          <p:val>
                                            <p:strVal val="#ppt_x"/>
                                          </p:val>
                                        </p:tav>
                                        <p:tav tm="100000">
                                          <p:val>
                                            <p:strVal val="#ppt_x"/>
                                          </p:val>
                                        </p:tav>
                                      </p:tavLst>
                                    </p:anim>
                                    <p:anim calcmode="lin" valueType="num">
                                      <p:cBhvr additive="base">
                                        <p:cTn id="55" dur="250" fill="hold"/>
                                        <p:tgtEl>
                                          <p:spTgt spid="81"/>
                                        </p:tgtEl>
                                        <p:attrNameLst>
                                          <p:attrName>ppt_y</p:attrName>
                                        </p:attrNameLst>
                                      </p:cBhvr>
                                      <p:tavLst>
                                        <p:tav tm="0">
                                          <p:val>
                                            <p:strVal val="1+#ppt_h/2"/>
                                          </p:val>
                                        </p:tav>
                                        <p:tav tm="100000">
                                          <p:val>
                                            <p:strVal val="#ppt_y"/>
                                          </p:val>
                                        </p:tav>
                                      </p:tavLst>
                                    </p:anim>
                                  </p:childTnLst>
                                </p:cTn>
                              </p:par>
                            </p:childTnLst>
                          </p:cTn>
                        </p:par>
                        <p:par>
                          <p:cTn id="56" fill="hold">
                            <p:stCondLst>
                              <p:cond delay="2950"/>
                            </p:stCondLst>
                            <p:childTnLst>
                              <p:par>
                                <p:cTn id="57" presetID="2" presetClass="entr" presetSubtype="4" fill="hold" grpId="0" nodeType="after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250" fill="hold"/>
                                        <p:tgtEl>
                                          <p:spTgt spid="80"/>
                                        </p:tgtEl>
                                        <p:attrNameLst>
                                          <p:attrName>ppt_x</p:attrName>
                                        </p:attrNameLst>
                                      </p:cBhvr>
                                      <p:tavLst>
                                        <p:tav tm="0">
                                          <p:val>
                                            <p:strVal val="#ppt_x"/>
                                          </p:val>
                                        </p:tav>
                                        <p:tav tm="100000">
                                          <p:val>
                                            <p:strVal val="#ppt_x"/>
                                          </p:val>
                                        </p:tav>
                                      </p:tavLst>
                                    </p:anim>
                                    <p:anim calcmode="lin" valueType="num">
                                      <p:cBhvr additive="base">
                                        <p:cTn id="60" dur="250" fill="hold"/>
                                        <p:tgtEl>
                                          <p:spTgt spid="80"/>
                                        </p:tgtEl>
                                        <p:attrNameLst>
                                          <p:attrName>ppt_y</p:attrName>
                                        </p:attrNameLst>
                                      </p:cBhvr>
                                      <p:tavLst>
                                        <p:tav tm="0">
                                          <p:val>
                                            <p:strVal val="1+#ppt_h/2"/>
                                          </p:val>
                                        </p:tav>
                                        <p:tav tm="100000">
                                          <p:val>
                                            <p:strVal val="#ppt_y"/>
                                          </p:val>
                                        </p:tav>
                                      </p:tavLst>
                                    </p:anim>
                                  </p:childTnLst>
                                </p:cTn>
                              </p:par>
                            </p:childTnLst>
                          </p:cTn>
                        </p:par>
                        <p:par>
                          <p:cTn id="61" fill="hold">
                            <p:stCondLst>
                              <p:cond delay="3200"/>
                            </p:stCondLst>
                            <p:childTnLst>
                              <p:par>
                                <p:cTn id="62" presetID="2" presetClass="entr" presetSubtype="4"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additive="base">
                                        <p:cTn id="64" dur="250" fill="hold"/>
                                        <p:tgtEl>
                                          <p:spTgt spid="78"/>
                                        </p:tgtEl>
                                        <p:attrNameLst>
                                          <p:attrName>ppt_x</p:attrName>
                                        </p:attrNameLst>
                                      </p:cBhvr>
                                      <p:tavLst>
                                        <p:tav tm="0">
                                          <p:val>
                                            <p:strVal val="#ppt_x"/>
                                          </p:val>
                                        </p:tav>
                                        <p:tav tm="100000">
                                          <p:val>
                                            <p:strVal val="#ppt_x"/>
                                          </p:val>
                                        </p:tav>
                                      </p:tavLst>
                                    </p:anim>
                                    <p:anim calcmode="lin" valueType="num">
                                      <p:cBhvr additive="base">
                                        <p:cTn id="65" dur="250" fill="hold"/>
                                        <p:tgtEl>
                                          <p:spTgt spid="78"/>
                                        </p:tgtEl>
                                        <p:attrNameLst>
                                          <p:attrName>ppt_y</p:attrName>
                                        </p:attrNameLst>
                                      </p:cBhvr>
                                      <p:tavLst>
                                        <p:tav tm="0">
                                          <p:val>
                                            <p:strVal val="1+#ppt_h/2"/>
                                          </p:val>
                                        </p:tav>
                                        <p:tav tm="100000">
                                          <p:val>
                                            <p:strVal val="#ppt_y"/>
                                          </p:val>
                                        </p:tav>
                                      </p:tavLst>
                                    </p:anim>
                                  </p:childTnLst>
                                </p:cTn>
                              </p:par>
                            </p:childTnLst>
                          </p:cTn>
                        </p:par>
                        <p:par>
                          <p:cTn id="66" fill="hold">
                            <p:stCondLst>
                              <p:cond delay="3450"/>
                            </p:stCondLst>
                            <p:childTnLst>
                              <p:par>
                                <p:cTn id="67" presetID="22" presetClass="entr" presetSubtype="8" fill="hold" grpId="0"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500"/>
                                        <p:tgtEl>
                                          <p:spTgt spid="83"/>
                                        </p:tgtEl>
                                      </p:cBhvr>
                                    </p:animEffect>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5"/>
                                        </p:tgtEl>
                                        <p:attrNameLst>
                                          <p:attrName>style.visibility</p:attrName>
                                        </p:attrNameLst>
                                      </p:cBhvr>
                                      <p:to>
                                        <p:strVal val="visible"/>
                                      </p:to>
                                    </p:set>
                                    <p:animEffect transition="in" filter="wipe(left)">
                                      <p:cBhvr>
                                        <p:cTn id="76" dur="500"/>
                                        <p:tgtEl>
                                          <p:spTgt spid="85"/>
                                        </p:tgtEl>
                                      </p:cBhvr>
                                    </p:animEffect>
                                  </p:childTnLst>
                                </p:cTn>
                              </p:par>
                            </p:childTnLst>
                          </p:cTn>
                        </p:par>
                        <p:par>
                          <p:cTn id="77" fill="hold">
                            <p:stCondLst>
                              <p:cond delay="4450"/>
                            </p:stCondLst>
                            <p:childTnLst>
                              <p:par>
                                <p:cTn id="78" presetID="22" presetClass="entr" presetSubtype="8" fill="hold" grpId="0" nodeType="after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wipe(left)">
                                      <p:cBhvr>
                                        <p:cTn id="80" dur="450"/>
                                        <p:tgtEl>
                                          <p:spTgt spid="86"/>
                                        </p:tgtEl>
                                      </p:cBhvr>
                                    </p:animEffect>
                                  </p:childTnLst>
                                </p:cTn>
                              </p:par>
                            </p:childTnLst>
                          </p:cTn>
                        </p:par>
                        <p:par>
                          <p:cTn id="81" fill="hold">
                            <p:stCondLst>
                              <p:cond delay="4900"/>
                            </p:stCondLst>
                            <p:childTnLst>
                              <p:par>
                                <p:cTn id="82" presetID="22" presetClass="entr" presetSubtype="8"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Effect transition="in" filter="wipe(left)">
                                      <p:cBhvr>
                                        <p:cTn id="84" dur="500"/>
                                        <p:tgtEl>
                                          <p:spTgt spid="87"/>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400"/>
                            </p:stCondLst>
                            <p:childTnLst>
                              <p:par>
                                <p:cTn id="89" presetID="22" presetClass="entr" presetSubtype="8" fill="hold" nodeType="after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wipe(left)">
                                      <p:cBhvr>
                                        <p:cTn id="91" dur="350"/>
                                        <p:tgtEl>
                                          <p:spTgt spid="89"/>
                                        </p:tgtEl>
                                      </p:cBhvr>
                                    </p:animEffect>
                                  </p:childTnLst>
                                </p:cTn>
                              </p:par>
                            </p:childTnLst>
                          </p:cTn>
                        </p:par>
                        <p:par>
                          <p:cTn id="92" fill="hold">
                            <p:stCondLst>
                              <p:cond delay="5750"/>
                            </p:stCondLst>
                            <p:childTnLst>
                              <p:par>
                                <p:cTn id="93" presetID="22" presetClass="entr" presetSubtype="8" fill="hold" grpId="0" nodeType="afterEffect">
                                  <p:stCondLst>
                                    <p:cond delay="0"/>
                                  </p:stCondLst>
                                  <p:childTnLst>
                                    <p:set>
                                      <p:cBhvr>
                                        <p:cTn id="94" dur="1" fill="hold">
                                          <p:stCondLst>
                                            <p:cond delay="0"/>
                                          </p:stCondLst>
                                        </p:cTn>
                                        <p:tgtEl>
                                          <p:spTgt spid="91"/>
                                        </p:tgtEl>
                                        <p:attrNameLst>
                                          <p:attrName>style.visibility</p:attrName>
                                        </p:attrNameLst>
                                      </p:cBhvr>
                                      <p:to>
                                        <p:strVal val="visible"/>
                                      </p:to>
                                    </p:set>
                                    <p:animEffect transition="in" filter="wipe(left)">
                                      <p:cBhvr>
                                        <p:cTn id="95" dur="500"/>
                                        <p:tgtEl>
                                          <p:spTgt spid="91"/>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92"/>
                                        </p:tgtEl>
                                        <p:attrNameLst>
                                          <p:attrName>style.visibility</p:attrName>
                                        </p:attrNameLst>
                                      </p:cBhvr>
                                      <p:to>
                                        <p:strVal val="visible"/>
                                      </p:to>
                                    </p:set>
                                    <p:animEffect transition="in" filter="wipe(left)">
                                      <p:cBhvr>
                                        <p:cTn id="98" dur="500"/>
                                        <p:tgtEl>
                                          <p:spTgt spid="92"/>
                                        </p:tgtEl>
                                      </p:cBhvr>
                                    </p:animEffect>
                                  </p:childTnLst>
                                </p:cTn>
                              </p:par>
                            </p:childTnLst>
                          </p:cTn>
                        </p:par>
                        <p:par>
                          <p:cTn id="99" fill="hold">
                            <p:stCondLst>
                              <p:cond delay="6250"/>
                            </p:stCondLst>
                            <p:childTnLst>
                              <p:par>
                                <p:cTn id="100" presetID="22" presetClass="entr" presetSubtype="8"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wipe(left)">
                                      <p:cBhvr>
                                        <p:cTn id="102" dur="250"/>
                                        <p:tgtEl>
                                          <p:spTgt spid="90"/>
                                        </p:tgtEl>
                                      </p:cBhvr>
                                    </p:animEffect>
                                  </p:childTnLst>
                                </p:cTn>
                              </p:par>
                            </p:childTnLst>
                          </p:cTn>
                        </p:par>
                        <p:par>
                          <p:cTn id="103" fill="hold">
                            <p:stCondLst>
                              <p:cond delay="6500"/>
                            </p:stCondLst>
                            <p:childTnLst>
                              <p:par>
                                <p:cTn id="104" presetID="22" presetClass="entr" presetSubtype="8"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Effect transition="in" filter="wipe(left)">
                                      <p:cBhvr>
                                        <p:cTn id="106" dur="500"/>
                                        <p:tgtEl>
                                          <p:spTgt spid="9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94"/>
                                        </p:tgtEl>
                                        <p:attrNameLst>
                                          <p:attrName>style.visibility</p:attrName>
                                        </p:attrNameLst>
                                      </p:cBhvr>
                                      <p:to>
                                        <p:strVal val="visible"/>
                                      </p:to>
                                    </p:set>
                                    <p:animEffect transition="in" filter="wipe(left)">
                                      <p:cBhvr>
                                        <p:cTn id="109" dur="500"/>
                                        <p:tgtEl>
                                          <p:spTgt spid="94"/>
                                        </p:tgtEl>
                                      </p:cBhvr>
                                    </p:animEffect>
                                  </p:childTnLst>
                                </p:cTn>
                              </p:par>
                              <p:par>
                                <p:cTn id="110" presetID="22" presetClass="entr" presetSubtype="2" fill="hold" grpId="0" nodeType="withEffect">
                                  <p:stCondLst>
                                    <p:cond delay="250"/>
                                  </p:stCondLst>
                                  <p:childTnLst>
                                    <p:set>
                                      <p:cBhvr>
                                        <p:cTn id="111" dur="1" fill="hold">
                                          <p:stCondLst>
                                            <p:cond delay="0"/>
                                          </p:stCondLst>
                                        </p:cTn>
                                        <p:tgtEl>
                                          <p:spTgt spid="41"/>
                                        </p:tgtEl>
                                        <p:attrNameLst>
                                          <p:attrName>style.visibility</p:attrName>
                                        </p:attrNameLst>
                                      </p:cBhvr>
                                      <p:to>
                                        <p:strVal val="visible"/>
                                      </p:to>
                                    </p:set>
                                    <p:animEffect transition="in" filter="wipe(right)">
                                      <p:cBhvr>
                                        <p:cTn id="11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70" grpId="0" animBg="1"/>
      <p:bldP spid="73" grpId="0" animBg="1"/>
      <p:bldP spid="74" grpId="0"/>
      <p:bldP spid="75" grpId="0"/>
      <p:bldP spid="76" grpId="0"/>
      <p:bldP spid="77" grpId="0"/>
      <p:bldP spid="78" grpId="0" animBg="1"/>
      <p:bldP spid="80" grpId="0" animBg="1"/>
      <p:bldP spid="81" grpId="0" animBg="1"/>
      <p:bldP spid="82" grpId="0" animBg="1"/>
      <p:bldP spid="83" grpId="0" animBg="1"/>
      <p:bldP spid="84" grpId="0"/>
      <p:bldP spid="85" grpId="0"/>
      <p:bldP spid="86" grpId="0" animBg="1"/>
      <p:bldP spid="87" grpId="0"/>
      <p:bldP spid="88" grpId="0"/>
      <p:bldP spid="91" grpId="0"/>
      <p:bldP spid="92" grpId="0"/>
      <p:bldP spid="93" grpId="0"/>
      <p:bldP spid="94" grpId="0"/>
      <p:bldP spid="95"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2" name="椭圆 1"/>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弧形 2"/>
          <p:cNvSpPr/>
          <p:nvPr/>
        </p:nvSpPr>
        <p:spPr>
          <a:xfrm>
            <a:off x="2305048" y="1643853"/>
            <a:ext cx="1368152" cy="1368152"/>
          </a:xfrm>
          <a:prstGeom prst="arc">
            <a:avLst>
              <a:gd name="adj1" fmla="val 12287900"/>
              <a:gd name="adj2" fmla="val 1569112"/>
            </a:avLst>
          </a:prstGeom>
          <a:ln w="1905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9"/>
          <p:cNvSpPr txBox="1"/>
          <p:nvPr/>
        </p:nvSpPr>
        <p:spPr>
          <a:xfrm>
            <a:off x="2497187" y="2219917"/>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50%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5" name="椭圆 4"/>
          <p:cNvSpPr/>
          <p:nvPr/>
        </p:nvSpPr>
        <p:spPr>
          <a:xfrm>
            <a:off x="2137147" y="3012005"/>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777107" y="2723974"/>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865339" y="1484784"/>
            <a:ext cx="663125" cy="663125"/>
            <a:chOff x="8125599" y="1434035"/>
            <a:chExt cx="2036802" cy="2036802"/>
          </a:xfrm>
        </p:grpSpPr>
        <p:sp>
          <p:nvSpPr>
            <p:cNvPr id="17" name="椭圆 16"/>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19" name="矩形 18"/>
          <p:cNvSpPr/>
          <p:nvPr/>
        </p:nvSpPr>
        <p:spPr>
          <a:xfrm>
            <a:off x="3793331"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3" name="椭圆 22"/>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a:off x="6985568" y="1658906"/>
            <a:ext cx="1368152" cy="1368152"/>
          </a:xfrm>
          <a:prstGeom prst="arc">
            <a:avLst>
              <a:gd name="adj1" fmla="val 14818203"/>
              <a:gd name="adj2" fmla="val 1569112"/>
            </a:avLst>
          </a:prstGeom>
          <a:ln w="1905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40%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26" name="椭圆 25"/>
          <p:cNvSpPr/>
          <p:nvPr/>
        </p:nvSpPr>
        <p:spPr>
          <a:xfrm>
            <a:off x="6817667" y="3027058"/>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457627" y="2739027"/>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1" name="矩形 30"/>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33" name="椭圆 32"/>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弧形 33"/>
          <p:cNvSpPr/>
          <p:nvPr/>
        </p:nvSpPr>
        <p:spPr>
          <a:xfrm>
            <a:off x="2305048" y="3861048"/>
            <a:ext cx="1368152" cy="1368152"/>
          </a:xfrm>
          <a:prstGeom prst="arc">
            <a:avLst>
              <a:gd name="adj1" fmla="val 9611967"/>
              <a:gd name="adj2" fmla="val 1569112"/>
            </a:avLst>
          </a:prstGeom>
          <a:ln w="1905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文本框 9"/>
          <p:cNvSpPr txBox="1"/>
          <p:nvPr/>
        </p:nvSpPr>
        <p:spPr>
          <a:xfrm>
            <a:off x="2497187" y="4437112"/>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60%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36" name="椭圆 35"/>
          <p:cNvSpPr/>
          <p:nvPr/>
        </p:nvSpPr>
        <p:spPr>
          <a:xfrm>
            <a:off x="2137147" y="5229200"/>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777107" y="4941169"/>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793331"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43" name="椭圆 42"/>
          <p:cNvSpPr/>
          <p:nvPr/>
        </p:nvSpPr>
        <p:spPr>
          <a:xfrm>
            <a:off x="6985568" y="3876101"/>
            <a:ext cx="1368152" cy="1368152"/>
          </a:xfrm>
          <a:prstGeom prst="ellipse">
            <a:avLst/>
          </a:prstGeom>
          <a:noFill/>
          <a:ln w="1905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弧形 43"/>
          <p:cNvSpPr/>
          <p:nvPr/>
        </p:nvSpPr>
        <p:spPr>
          <a:xfrm>
            <a:off x="6985568" y="3876101"/>
            <a:ext cx="1368152" cy="1368152"/>
          </a:xfrm>
          <a:prstGeom prst="arc">
            <a:avLst>
              <a:gd name="adj1" fmla="val 4966099"/>
              <a:gd name="adj2" fmla="val 1569112"/>
            </a:avLst>
          </a:prstGeom>
          <a:ln w="1905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smtClean="0">
                <a:solidFill>
                  <a:schemeClr val="tx1">
                    <a:lumMod val="65000"/>
                    <a:lumOff val="35000"/>
                  </a:schemeClr>
                </a:solidFill>
                <a:latin typeface="Impact MT Std" pitchFamily="34" charset="0"/>
                <a:ea typeface="微软雅黑" pitchFamily="34" charset="-122"/>
              </a:rPr>
              <a:t>90%</a:t>
            </a:r>
            <a:endParaRPr lang="zh-CN" altLang="en-US" sz="2000" dirty="0">
              <a:solidFill>
                <a:schemeClr val="tx1">
                  <a:lumMod val="65000"/>
                  <a:lumOff val="35000"/>
                </a:schemeClr>
              </a:solidFill>
              <a:latin typeface="Impact MT Std" pitchFamily="34" charset="0"/>
              <a:ea typeface="微软雅黑" pitchFamily="34" charset="-122"/>
            </a:endParaRPr>
          </a:p>
        </p:txBody>
      </p:sp>
      <p:sp>
        <p:nvSpPr>
          <p:cNvPr id="46" name="椭圆 45"/>
          <p:cNvSpPr/>
          <p:nvPr/>
        </p:nvSpPr>
        <p:spPr>
          <a:xfrm>
            <a:off x="6817667" y="5244253"/>
            <a:ext cx="167901" cy="1679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457627" y="4956222"/>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grpSp>
        <p:nvGrpSpPr>
          <p:cNvPr id="53" name="组合 52"/>
          <p:cNvGrpSpPr/>
          <p:nvPr/>
        </p:nvGrpSpPr>
        <p:grpSpPr>
          <a:xfrm>
            <a:off x="8545859" y="1504716"/>
            <a:ext cx="663125" cy="663125"/>
            <a:chOff x="8125599" y="1434035"/>
            <a:chExt cx="2036802" cy="2036802"/>
          </a:xfrm>
        </p:grpSpPr>
        <p:sp>
          <p:nvSpPr>
            <p:cNvPr id="54" name="椭圆 53"/>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6" name="组合 55"/>
          <p:cNvGrpSpPr/>
          <p:nvPr/>
        </p:nvGrpSpPr>
        <p:grpSpPr>
          <a:xfrm>
            <a:off x="3865339" y="3787378"/>
            <a:ext cx="663125" cy="663125"/>
            <a:chOff x="8125599" y="1434035"/>
            <a:chExt cx="2036802" cy="2036802"/>
          </a:xfrm>
        </p:grpSpPr>
        <p:sp>
          <p:nvSpPr>
            <p:cNvPr id="57" name="椭圆 56"/>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8"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9" name="组合 58"/>
          <p:cNvGrpSpPr/>
          <p:nvPr/>
        </p:nvGrpSpPr>
        <p:grpSpPr>
          <a:xfrm>
            <a:off x="8550739" y="3724916"/>
            <a:ext cx="663125" cy="663125"/>
            <a:chOff x="8125599" y="1434035"/>
            <a:chExt cx="2036802" cy="2036802"/>
          </a:xfrm>
        </p:grpSpPr>
        <p:sp>
          <p:nvSpPr>
            <p:cNvPr id="60" name="椭圆 59"/>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1" name="组合 6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7"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8"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77" name="矩形 76"/>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1469297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14:presetBounceEnd="53333">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53333">
                                          <p:cBhvr additive="base">
                                            <p:cTn id="29"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30" dur="750" fill="hold"/>
                                            <p:tgtEl>
                                              <p:spTgt spid="16"/>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1000"/>
                                            <p:tgtEl>
                                              <p:spTgt spid="23"/>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1000"/>
                                            <p:tgtEl>
                                              <p:spTgt spid="24"/>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6750"/>
                                </p:stCondLst>
                                <p:childTnLst>
                                  <p:par>
                                    <p:cTn id="65" presetID="2" presetClass="entr" presetSubtype="1" fill="hold" nodeType="afterEffect" p14:presetBounceEnd="53333">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14:bounceEnd="53333">
                                          <p:cBhvr additive="base">
                                            <p:cTn id="67" dur="750" fill="hold"/>
                                            <p:tgtEl>
                                              <p:spTgt spid="53"/>
                                            </p:tgtEl>
                                            <p:attrNameLst>
                                              <p:attrName>ppt_x</p:attrName>
                                            </p:attrNameLst>
                                          </p:cBhvr>
                                          <p:tavLst>
                                            <p:tav tm="0">
                                              <p:val>
                                                <p:strVal val="#ppt_x"/>
                                              </p:val>
                                            </p:tav>
                                            <p:tav tm="100000">
                                              <p:val>
                                                <p:strVal val="#ppt_x"/>
                                              </p:val>
                                            </p:tav>
                                          </p:tavLst>
                                        </p:anim>
                                        <p:anim calcmode="lin" valueType="num" p14:bounceEnd="53333">
                                          <p:cBhvr additive="base">
                                            <p:cTn id="68" dur="750" fill="hold"/>
                                            <p:tgtEl>
                                              <p:spTgt spid="5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heel(1)">
                                          <p:cBhvr>
                                            <p:cTn id="75" dur="2000"/>
                                            <p:tgtEl>
                                              <p:spTgt spid="33"/>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heel(1)">
                                          <p:cBhvr>
                                            <p:cTn id="79" dur="1000"/>
                                            <p:tgtEl>
                                              <p:spTgt spid="34"/>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0-#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0"/>
                                            <p:tgtEl>
                                              <p:spTgt spid="37"/>
                                            </p:tgtEl>
                                          </p:cBhvr>
                                        </p:animEffect>
                                        <p:anim calcmode="lin" valueType="num">
                                          <p:cBhvr>
                                            <p:cTn id="92" dur="1000" fill="hold"/>
                                            <p:tgtEl>
                                              <p:spTgt spid="37"/>
                                            </p:tgtEl>
                                            <p:attrNameLst>
                                              <p:attrName>ppt_x</p:attrName>
                                            </p:attrNameLst>
                                          </p:cBhvr>
                                          <p:tavLst>
                                            <p:tav tm="0">
                                              <p:val>
                                                <p:strVal val="#ppt_x"/>
                                              </p:val>
                                            </p:tav>
                                            <p:tav tm="100000">
                                              <p:val>
                                                <p:strVal val="#ppt_x"/>
                                              </p:val>
                                            </p:tav>
                                          </p:tavLst>
                                        </p:anim>
                                        <p:anim calcmode="lin" valueType="num">
                                          <p:cBhvr>
                                            <p:cTn id="93" dur="1000" fill="hold"/>
                                            <p:tgtEl>
                                              <p:spTgt spid="37"/>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14:presetBounceEnd="53333">
                                      <p:stCondLst>
                                        <p:cond delay="0"/>
                                      </p:stCondLst>
                                      <p:childTnLst>
                                        <p:set>
                                          <p:cBhvr>
                                            <p:cTn id="96" dur="1" fill="hold">
                                              <p:stCondLst>
                                                <p:cond delay="0"/>
                                              </p:stCondLst>
                                            </p:cTn>
                                            <p:tgtEl>
                                              <p:spTgt spid="56"/>
                                            </p:tgtEl>
                                            <p:attrNameLst>
                                              <p:attrName>style.visibility</p:attrName>
                                            </p:attrNameLst>
                                          </p:cBhvr>
                                          <p:to>
                                            <p:strVal val="visible"/>
                                          </p:to>
                                        </p:set>
                                        <p:anim calcmode="lin" valueType="num" p14:bounceEnd="53333">
                                          <p:cBhvr additive="base">
                                            <p:cTn id="97" dur="750" fill="hold"/>
                                            <p:tgtEl>
                                              <p:spTgt spid="56"/>
                                            </p:tgtEl>
                                            <p:attrNameLst>
                                              <p:attrName>ppt_x</p:attrName>
                                            </p:attrNameLst>
                                          </p:cBhvr>
                                          <p:tavLst>
                                            <p:tav tm="0">
                                              <p:val>
                                                <p:strVal val="#ppt_x"/>
                                              </p:val>
                                            </p:tav>
                                            <p:tav tm="100000">
                                              <p:val>
                                                <p:strVal val="#ppt_x"/>
                                              </p:val>
                                            </p:tav>
                                          </p:tavLst>
                                        </p:anim>
                                        <p:anim calcmode="lin" valueType="num" p14:bounceEnd="53333">
                                          <p:cBhvr additive="base">
                                            <p:cTn id="98" dur="750" fill="hold"/>
                                            <p:tgtEl>
                                              <p:spTgt spid="5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wipe(left)">
                                          <p:cBhvr>
                                            <p:cTn id="102" dur="500"/>
                                            <p:tgtEl>
                                              <p:spTgt spid="4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wipe(left)">
                                          <p:cBhvr>
                                            <p:cTn id="105" dur="500"/>
                                            <p:tgtEl>
                                              <p:spTgt spid="42"/>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heel(1)">
                                          <p:cBhvr>
                                            <p:cTn id="109" dur="2000"/>
                                            <p:tgtEl>
                                              <p:spTgt spid="43"/>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wheel(1)">
                                          <p:cBhvr>
                                            <p:cTn id="113" dur="1000"/>
                                            <p:tgtEl>
                                              <p:spTgt spid="44"/>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additive="base">
                                            <p:cTn id="116" dur="500" fill="hold"/>
                                            <p:tgtEl>
                                              <p:spTgt spid="45"/>
                                            </p:tgtEl>
                                            <p:attrNameLst>
                                              <p:attrName>ppt_x</p:attrName>
                                            </p:attrNameLst>
                                          </p:cBhvr>
                                          <p:tavLst>
                                            <p:tav tm="0">
                                              <p:val>
                                                <p:strVal val="0-#ppt_w/2"/>
                                              </p:val>
                                            </p:tav>
                                            <p:tav tm="100000">
                                              <p:val>
                                                <p:strVal val="#ppt_x"/>
                                              </p:val>
                                            </p:tav>
                                          </p:tavLst>
                                        </p:anim>
                                        <p:anim calcmode="lin" valueType="num">
                                          <p:cBhvr additive="base">
                                            <p:cTn id="117" dur="500" fill="hold"/>
                                            <p:tgtEl>
                                              <p:spTgt spid="45"/>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1000"/>
                                            <p:tgtEl>
                                              <p:spTgt spid="46"/>
                                            </p:tgtEl>
                                          </p:cBhvr>
                                        </p:animEffect>
                                        <p:anim calcmode="lin" valueType="num">
                                          <p:cBhvr>
                                            <p:cTn id="121" dur="1000" fill="hold"/>
                                            <p:tgtEl>
                                              <p:spTgt spid="46"/>
                                            </p:tgtEl>
                                            <p:attrNameLst>
                                              <p:attrName>ppt_x</p:attrName>
                                            </p:attrNameLst>
                                          </p:cBhvr>
                                          <p:tavLst>
                                            <p:tav tm="0">
                                              <p:val>
                                                <p:strVal val="#ppt_x"/>
                                              </p:val>
                                            </p:tav>
                                            <p:tav tm="100000">
                                              <p:val>
                                                <p:strVal val="#ppt_x"/>
                                              </p:val>
                                            </p:tav>
                                          </p:tavLst>
                                        </p:anim>
                                        <p:anim calcmode="lin" valueType="num">
                                          <p:cBhvr>
                                            <p:cTn id="122" dur="1000" fill="hold"/>
                                            <p:tgtEl>
                                              <p:spTgt spid="4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1000"/>
                                            <p:tgtEl>
                                              <p:spTgt spid="47"/>
                                            </p:tgtEl>
                                          </p:cBhvr>
                                        </p:animEffect>
                                        <p:anim calcmode="lin" valueType="num">
                                          <p:cBhvr>
                                            <p:cTn id="126" dur="1000" fill="hold"/>
                                            <p:tgtEl>
                                              <p:spTgt spid="47"/>
                                            </p:tgtEl>
                                            <p:attrNameLst>
                                              <p:attrName>ppt_x</p:attrName>
                                            </p:attrNameLst>
                                          </p:cBhvr>
                                          <p:tavLst>
                                            <p:tav tm="0">
                                              <p:val>
                                                <p:strVal val="#ppt_x"/>
                                              </p:val>
                                            </p:tav>
                                            <p:tav tm="100000">
                                              <p:val>
                                                <p:strVal val="#ppt_x"/>
                                              </p:val>
                                            </p:tav>
                                          </p:tavLst>
                                        </p:anim>
                                        <p:anim calcmode="lin" valueType="num">
                                          <p:cBhvr>
                                            <p:cTn id="127" dur="1000" fill="hold"/>
                                            <p:tgtEl>
                                              <p:spTgt spid="47"/>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14:presetBounceEnd="53333">
                                      <p:stCondLst>
                                        <p:cond delay="0"/>
                                      </p:stCondLst>
                                      <p:childTnLst>
                                        <p:set>
                                          <p:cBhvr>
                                            <p:cTn id="130" dur="1" fill="hold">
                                              <p:stCondLst>
                                                <p:cond delay="0"/>
                                              </p:stCondLst>
                                            </p:cTn>
                                            <p:tgtEl>
                                              <p:spTgt spid="59"/>
                                            </p:tgtEl>
                                            <p:attrNameLst>
                                              <p:attrName>style.visibility</p:attrName>
                                            </p:attrNameLst>
                                          </p:cBhvr>
                                          <p:to>
                                            <p:strVal val="visible"/>
                                          </p:to>
                                        </p:set>
                                        <p:anim calcmode="lin" valueType="num" p14:bounceEnd="53333">
                                          <p:cBhvr additive="base">
                                            <p:cTn id="131" dur="750" fill="hold"/>
                                            <p:tgtEl>
                                              <p:spTgt spid="59"/>
                                            </p:tgtEl>
                                            <p:attrNameLst>
                                              <p:attrName>ppt_x</p:attrName>
                                            </p:attrNameLst>
                                          </p:cBhvr>
                                          <p:tavLst>
                                            <p:tav tm="0">
                                              <p:val>
                                                <p:strVal val="#ppt_x"/>
                                              </p:val>
                                            </p:tav>
                                            <p:tav tm="100000">
                                              <p:val>
                                                <p:strVal val="#ppt_x"/>
                                              </p:val>
                                            </p:tav>
                                          </p:tavLst>
                                        </p:anim>
                                        <p:anim calcmode="lin" valueType="num" p14:bounceEnd="53333">
                                          <p:cBhvr additive="base">
                                            <p:cTn id="132" dur="750" fill="hold"/>
                                            <p:tgtEl>
                                              <p:spTgt spid="5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wipe(left)">
                                          <p:cBhvr>
                                            <p:cTn id="136" dur="500"/>
                                            <p:tgtEl>
                                              <p:spTgt spid="5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2"/>
                                            </p:tgtEl>
                                            <p:attrNameLst>
                                              <p:attrName>style.visibility</p:attrName>
                                            </p:attrNameLst>
                                          </p:cBhvr>
                                          <p:to>
                                            <p:strVal val="visible"/>
                                          </p:to>
                                        </p:set>
                                        <p:animEffect transition="in" filter="wipe(left)">
                                          <p:cBhvr>
                                            <p:cTn id="139" dur="500"/>
                                            <p:tgtEl>
                                              <p:spTgt spid="52"/>
                                            </p:tgtEl>
                                          </p:cBhvr>
                                        </p:animEffect>
                                      </p:childTnLst>
                                    </p:cTn>
                                  </p:par>
                                  <p:par>
                                    <p:cTn id="140" presetID="22" presetClass="entr" presetSubtype="2" fill="hold" grpId="0" nodeType="withEffect">
                                      <p:stCondLst>
                                        <p:cond delay="250"/>
                                      </p:stCondLst>
                                      <p:childTnLst>
                                        <p:set>
                                          <p:cBhvr>
                                            <p:cTn id="141" dur="1" fill="hold">
                                              <p:stCondLst>
                                                <p:cond delay="0"/>
                                              </p:stCondLst>
                                            </p:cTn>
                                            <p:tgtEl>
                                              <p:spTgt spid="77"/>
                                            </p:tgtEl>
                                            <p:attrNameLst>
                                              <p:attrName>style.visibility</p:attrName>
                                            </p:attrNameLst>
                                          </p:cBhvr>
                                          <p:to>
                                            <p:strVal val="visible"/>
                                          </p:to>
                                        </p:set>
                                        <p:animEffect transition="in" filter="wipe(right)">
                                          <p:cBhvr>
                                            <p:cTn id="14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5" grpId="0" animBg="1"/>
          <p:bldP spid="15" grpId="0" animBg="1"/>
          <p:bldP spid="19" grpId="0"/>
          <p:bldP spid="20" grpId="0"/>
          <p:bldP spid="23" grpId="0" animBg="1"/>
          <p:bldP spid="24" grpId="0" animBg="1"/>
          <p:bldP spid="25" grpId="0"/>
          <p:bldP spid="26" grpId="0" animBg="1"/>
          <p:bldP spid="27" grpId="0" animBg="1"/>
          <p:bldP spid="31" grpId="0"/>
          <p:bldP spid="32" grpId="0"/>
          <p:bldP spid="33" grpId="0" animBg="1"/>
          <p:bldP spid="34" grpId="0" animBg="1"/>
          <p:bldP spid="35" grpId="0"/>
          <p:bldP spid="36" grpId="0" animBg="1"/>
          <p:bldP spid="37" grpId="0" animBg="1"/>
          <p:bldP spid="41" grpId="0"/>
          <p:bldP spid="42" grpId="0"/>
          <p:bldP spid="43" grpId="0" animBg="1"/>
          <p:bldP spid="44" grpId="0" animBg="1"/>
          <p:bldP spid="45" grpId="0"/>
          <p:bldP spid="46" grpId="0" animBg="1"/>
          <p:bldP spid="47" grpId="0" animBg="1"/>
          <p:bldP spid="51" grpId="0"/>
          <p:bldP spid="52"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0-#ppt_w/2"/>
                                              </p:val>
                                            </p:tav>
                                            <p:tav tm="100000">
                                              <p:val>
                                                <p:strVal val="#ppt_x"/>
                                              </p:val>
                                            </p:tav>
                                          </p:tavLst>
                                        </p:anim>
                                        <p:anim calcmode="lin" valueType="num">
                                          <p:cBhvr additive="base">
                                            <p:cTn id="15" dur="500" fill="hold"/>
                                            <p:tgtEl>
                                              <p:spTgt spid="13"/>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750" fill="hold"/>
                                            <p:tgtEl>
                                              <p:spTgt spid="16"/>
                                            </p:tgtEl>
                                            <p:attrNameLst>
                                              <p:attrName>ppt_x</p:attrName>
                                            </p:attrNameLst>
                                          </p:cBhvr>
                                          <p:tavLst>
                                            <p:tav tm="0">
                                              <p:val>
                                                <p:strVal val="#ppt_x"/>
                                              </p:val>
                                            </p:tav>
                                            <p:tav tm="100000">
                                              <p:val>
                                                <p:strVal val="#ppt_x"/>
                                              </p:val>
                                            </p:tav>
                                          </p:tavLst>
                                        </p:anim>
                                        <p:anim calcmode="lin" valueType="num">
                                          <p:cBhvr additive="base">
                                            <p:cTn id="30" dur="750" fill="hold"/>
                                            <p:tgtEl>
                                              <p:spTgt spid="16"/>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750"/>
                                </p:stCondLst>
                                <p:childTnLst>
                                  <p:par>
                                    <p:cTn id="39" presetID="21" presetClass="entr" presetSubtype="1"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heel(1)">
                                          <p:cBhvr>
                                            <p:cTn id="41" dur="1000"/>
                                            <p:tgtEl>
                                              <p:spTgt spid="23"/>
                                            </p:tgtEl>
                                          </p:cBhvr>
                                        </p:animEffect>
                                      </p:childTnLst>
                                    </p:cTn>
                                  </p:par>
                                </p:childTnLst>
                              </p:cTn>
                            </p:par>
                            <p:par>
                              <p:cTn id="42" fill="hold">
                                <p:stCondLst>
                                  <p:cond delay="4750"/>
                                </p:stCondLst>
                                <p:childTnLst>
                                  <p:par>
                                    <p:cTn id="43" presetID="21"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1000"/>
                                            <p:tgtEl>
                                              <p:spTgt spid="24"/>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6250"/>
                                </p:stCondLst>
                                <p:childTnLst>
                                  <p:par>
                                    <p:cTn id="61" presetID="22" presetClass="entr" presetSubtype="8"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par>
                              <p:cTn id="64" fill="hold">
                                <p:stCondLst>
                                  <p:cond delay="6750"/>
                                </p:stCondLst>
                                <p:childTnLst>
                                  <p:par>
                                    <p:cTn id="65" presetID="2" presetClass="entr" presetSubtype="1" fill="hold" nodeType="after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750" fill="hold"/>
                                            <p:tgtEl>
                                              <p:spTgt spid="53"/>
                                            </p:tgtEl>
                                            <p:attrNameLst>
                                              <p:attrName>ppt_x</p:attrName>
                                            </p:attrNameLst>
                                          </p:cBhvr>
                                          <p:tavLst>
                                            <p:tav tm="0">
                                              <p:val>
                                                <p:strVal val="#ppt_x"/>
                                              </p:val>
                                            </p:tav>
                                            <p:tav tm="100000">
                                              <p:val>
                                                <p:strVal val="#ppt_x"/>
                                              </p:val>
                                            </p:tav>
                                          </p:tavLst>
                                        </p:anim>
                                        <p:anim calcmode="lin" valueType="num">
                                          <p:cBhvr additive="base">
                                            <p:cTn id="68" dur="750" fill="hold"/>
                                            <p:tgtEl>
                                              <p:spTgt spid="53"/>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par>
                              <p:cTn id="72" fill="hold">
                                <p:stCondLst>
                                  <p:cond delay="7500"/>
                                </p:stCondLst>
                                <p:childTnLst>
                                  <p:par>
                                    <p:cTn id="73" presetID="21"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heel(1)">
                                          <p:cBhvr>
                                            <p:cTn id="75" dur="2000"/>
                                            <p:tgtEl>
                                              <p:spTgt spid="33"/>
                                            </p:tgtEl>
                                          </p:cBhvr>
                                        </p:animEffect>
                                      </p:childTnLst>
                                    </p:cTn>
                                  </p:par>
                                </p:childTnLst>
                              </p:cTn>
                            </p:par>
                            <p:par>
                              <p:cTn id="76" fill="hold">
                                <p:stCondLst>
                                  <p:cond delay="9500"/>
                                </p:stCondLst>
                                <p:childTnLst>
                                  <p:par>
                                    <p:cTn id="77" presetID="21" presetClass="entr" presetSubtype="1"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heel(1)">
                                          <p:cBhvr>
                                            <p:cTn id="79" dur="1000"/>
                                            <p:tgtEl>
                                              <p:spTgt spid="34"/>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0-#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1000"/>
                                            <p:tgtEl>
                                              <p:spTgt spid="36"/>
                                            </p:tgtEl>
                                          </p:cBhvr>
                                        </p:animEffect>
                                        <p:anim calcmode="lin" valueType="num">
                                          <p:cBhvr>
                                            <p:cTn id="87" dur="1000" fill="hold"/>
                                            <p:tgtEl>
                                              <p:spTgt spid="36"/>
                                            </p:tgtEl>
                                            <p:attrNameLst>
                                              <p:attrName>ppt_x</p:attrName>
                                            </p:attrNameLst>
                                          </p:cBhvr>
                                          <p:tavLst>
                                            <p:tav tm="0">
                                              <p:val>
                                                <p:strVal val="#ppt_x"/>
                                              </p:val>
                                            </p:tav>
                                            <p:tav tm="100000">
                                              <p:val>
                                                <p:strVal val="#ppt_x"/>
                                              </p:val>
                                            </p:tav>
                                          </p:tavLst>
                                        </p:anim>
                                        <p:anim calcmode="lin" valueType="num">
                                          <p:cBhvr>
                                            <p:cTn id="88" dur="1000" fill="hold"/>
                                            <p:tgtEl>
                                              <p:spTgt spid="3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1000"/>
                                            <p:tgtEl>
                                              <p:spTgt spid="37"/>
                                            </p:tgtEl>
                                          </p:cBhvr>
                                        </p:animEffect>
                                        <p:anim calcmode="lin" valueType="num">
                                          <p:cBhvr>
                                            <p:cTn id="92" dur="1000" fill="hold"/>
                                            <p:tgtEl>
                                              <p:spTgt spid="37"/>
                                            </p:tgtEl>
                                            <p:attrNameLst>
                                              <p:attrName>ppt_x</p:attrName>
                                            </p:attrNameLst>
                                          </p:cBhvr>
                                          <p:tavLst>
                                            <p:tav tm="0">
                                              <p:val>
                                                <p:strVal val="#ppt_x"/>
                                              </p:val>
                                            </p:tav>
                                            <p:tav tm="100000">
                                              <p:val>
                                                <p:strVal val="#ppt_x"/>
                                              </p:val>
                                            </p:tav>
                                          </p:tavLst>
                                        </p:anim>
                                        <p:anim calcmode="lin" valueType="num">
                                          <p:cBhvr>
                                            <p:cTn id="93" dur="1000" fill="hold"/>
                                            <p:tgtEl>
                                              <p:spTgt spid="37"/>
                                            </p:tgtEl>
                                            <p:attrNameLst>
                                              <p:attrName>ppt_y</p:attrName>
                                            </p:attrNameLst>
                                          </p:cBhvr>
                                          <p:tavLst>
                                            <p:tav tm="0">
                                              <p:val>
                                                <p:strVal val="#ppt_y+.1"/>
                                              </p:val>
                                            </p:tav>
                                            <p:tav tm="100000">
                                              <p:val>
                                                <p:strVal val="#ppt_y"/>
                                              </p:val>
                                            </p:tav>
                                          </p:tavLst>
                                        </p:anim>
                                      </p:childTnLst>
                                    </p:cTn>
                                  </p:par>
                                </p:childTnLst>
                              </p:cTn>
                            </p:par>
                            <p:par>
                              <p:cTn id="94" fill="hold">
                                <p:stCondLst>
                                  <p:cond delay="11000"/>
                                </p:stCondLst>
                                <p:childTnLst>
                                  <p:par>
                                    <p:cTn id="95" presetID="2" presetClass="entr" presetSubtype="1" fill="hold" nodeType="afterEffect">
                                      <p:stCondLst>
                                        <p:cond delay="0"/>
                                      </p:stCondLst>
                                      <p:childTnLst>
                                        <p:set>
                                          <p:cBhvr>
                                            <p:cTn id="96" dur="1" fill="hold">
                                              <p:stCondLst>
                                                <p:cond delay="0"/>
                                              </p:stCondLst>
                                            </p:cTn>
                                            <p:tgtEl>
                                              <p:spTgt spid="56"/>
                                            </p:tgtEl>
                                            <p:attrNameLst>
                                              <p:attrName>style.visibility</p:attrName>
                                            </p:attrNameLst>
                                          </p:cBhvr>
                                          <p:to>
                                            <p:strVal val="visible"/>
                                          </p:to>
                                        </p:set>
                                        <p:anim calcmode="lin" valueType="num">
                                          <p:cBhvr additive="base">
                                            <p:cTn id="97" dur="750" fill="hold"/>
                                            <p:tgtEl>
                                              <p:spTgt spid="56"/>
                                            </p:tgtEl>
                                            <p:attrNameLst>
                                              <p:attrName>ppt_x</p:attrName>
                                            </p:attrNameLst>
                                          </p:cBhvr>
                                          <p:tavLst>
                                            <p:tav tm="0">
                                              <p:val>
                                                <p:strVal val="#ppt_x"/>
                                              </p:val>
                                            </p:tav>
                                            <p:tav tm="100000">
                                              <p:val>
                                                <p:strVal val="#ppt_x"/>
                                              </p:val>
                                            </p:tav>
                                          </p:tavLst>
                                        </p:anim>
                                        <p:anim calcmode="lin" valueType="num">
                                          <p:cBhvr additive="base">
                                            <p:cTn id="98" dur="750" fill="hold"/>
                                            <p:tgtEl>
                                              <p:spTgt spid="56"/>
                                            </p:tgtEl>
                                            <p:attrNameLst>
                                              <p:attrName>ppt_y</p:attrName>
                                            </p:attrNameLst>
                                          </p:cBhvr>
                                          <p:tavLst>
                                            <p:tav tm="0">
                                              <p:val>
                                                <p:strVal val="0-#ppt_h/2"/>
                                              </p:val>
                                            </p:tav>
                                            <p:tav tm="100000">
                                              <p:val>
                                                <p:strVal val="#ppt_y"/>
                                              </p:val>
                                            </p:tav>
                                          </p:tavLst>
                                        </p:anim>
                                      </p:childTnLst>
                                    </p:cTn>
                                  </p:par>
                                </p:childTnLst>
                              </p:cTn>
                            </p:par>
                            <p:par>
                              <p:cTn id="99" fill="hold">
                                <p:stCondLst>
                                  <p:cond delay="11750"/>
                                </p:stCondLst>
                                <p:childTnLst>
                                  <p:par>
                                    <p:cTn id="100" presetID="22" presetClass="entr" presetSubtype="8"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wipe(left)">
                                          <p:cBhvr>
                                            <p:cTn id="102" dur="500"/>
                                            <p:tgtEl>
                                              <p:spTgt spid="4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wipe(left)">
                                          <p:cBhvr>
                                            <p:cTn id="105" dur="500"/>
                                            <p:tgtEl>
                                              <p:spTgt spid="42"/>
                                            </p:tgtEl>
                                          </p:cBhvr>
                                        </p:animEffect>
                                      </p:childTnLst>
                                    </p:cTn>
                                  </p:par>
                                </p:childTnLst>
                              </p:cTn>
                            </p:par>
                            <p:par>
                              <p:cTn id="106" fill="hold">
                                <p:stCondLst>
                                  <p:cond delay="12250"/>
                                </p:stCondLst>
                                <p:childTnLst>
                                  <p:par>
                                    <p:cTn id="107" presetID="21" presetClass="entr" presetSubtype="1" fill="hold" grpId="0" nodeType="afterEffect">
                                      <p:stCondLst>
                                        <p:cond delay="0"/>
                                      </p:stCondLst>
                                      <p:childTnLst>
                                        <p:set>
                                          <p:cBhvr>
                                            <p:cTn id="108" dur="1" fill="hold">
                                              <p:stCondLst>
                                                <p:cond delay="0"/>
                                              </p:stCondLst>
                                            </p:cTn>
                                            <p:tgtEl>
                                              <p:spTgt spid="43"/>
                                            </p:tgtEl>
                                            <p:attrNameLst>
                                              <p:attrName>style.visibility</p:attrName>
                                            </p:attrNameLst>
                                          </p:cBhvr>
                                          <p:to>
                                            <p:strVal val="visible"/>
                                          </p:to>
                                        </p:set>
                                        <p:animEffect transition="in" filter="wheel(1)">
                                          <p:cBhvr>
                                            <p:cTn id="109" dur="2000"/>
                                            <p:tgtEl>
                                              <p:spTgt spid="43"/>
                                            </p:tgtEl>
                                          </p:cBhvr>
                                        </p:animEffect>
                                      </p:childTnLst>
                                    </p:cTn>
                                  </p:par>
                                </p:childTnLst>
                              </p:cTn>
                            </p:par>
                            <p:par>
                              <p:cTn id="110" fill="hold">
                                <p:stCondLst>
                                  <p:cond delay="14250"/>
                                </p:stCondLst>
                                <p:childTnLst>
                                  <p:par>
                                    <p:cTn id="111" presetID="21" presetClass="entr" presetSubtype="1" fill="hold" grpId="0"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wheel(1)">
                                          <p:cBhvr>
                                            <p:cTn id="113" dur="1000"/>
                                            <p:tgtEl>
                                              <p:spTgt spid="44"/>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additive="base">
                                            <p:cTn id="116" dur="500" fill="hold"/>
                                            <p:tgtEl>
                                              <p:spTgt spid="45"/>
                                            </p:tgtEl>
                                            <p:attrNameLst>
                                              <p:attrName>ppt_x</p:attrName>
                                            </p:attrNameLst>
                                          </p:cBhvr>
                                          <p:tavLst>
                                            <p:tav tm="0">
                                              <p:val>
                                                <p:strVal val="0-#ppt_w/2"/>
                                              </p:val>
                                            </p:tav>
                                            <p:tav tm="100000">
                                              <p:val>
                                                <p:strVal val="#ppt_x"/>
                                              </p:val>
                                            </p:tav>
                                          </p:tavLst>
                                        </p:anim>
                                        <p:anim calcmode="lin" valueType="num">
                                          <p:cBhvr additive="base">
                                            <p:cTn id="117" dur="500" fill="hold"/>
                                            <p:tgtEl>
                                              <p:spTgt spid="45"/>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1000"/>
                                            <p:tgtEl>
                                              <p:spTgt spid="46"/>
                                            </p:tgtEl>
                                          </p:cBhvr>
                                        </p:animEffect>
                                        <p:anim calcmode="lin" valueType="num">
                                          <p:cBhvr>
                                            <p:cTn id="121" dur="1000" fill="hold"/>
                                            <p:tgtEl>
                                              <p:spTgt spid="46"/>
                                            </p:tgtEl>
                                            <p:attrNameLst>
                                              <p:attrName>ppt_x</p:attrName>
                                            </p:attrNameLst>
                                          </p:cBhvr>
                                          <p:tavLst>
                                            <p:tav tm="0">
                                              <p:val>
                                                <p:strVal val="#ppt_x"/>
                                              </p:val>
                                            </p:tav>
                                            <p:tav tm="100000">
                                              <p:val>
                                                <p:strVal val="#ppt_x"/>
                                              </p:val>
                                            </p:tav>
                                          </p:tavLst>
                                        </p:anim>
                                        <p:anim calcmode="lin" valueType="num">
                                          <p:cBhvr>
                                            <p:cTn id="122" dur="1000" fill="hold"/>
                                            <p:tgtEl>
                                              <p:spTgt spid="4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7"/>
                                            </p:tgtEl>
                                            <p:attrNameLst>
                                              <p:attrName>style.visibility</p:attrName>
                                            </p:attrNameLst>
                                          </p:cBhvr>
                                          <p:to>
                                            <p:strVal val="visible"/>
                                          </p:to>
                                        </p:set>
                                        <p:animEffect transition="in" filter="fade">
                                          <p:cBhvr>
                                            <p:cTn id="125" dur="1000"/>
                                            <p:tgtEl>
                                              <p:spTgt spid="47"/>
                                            </p:tgtEl>
                                          </p:cBhvr>
                                        </p:animEffect>
                                        <p:anim calcmode="lin" valueType="num">
                                          <p:cBhvr>
                                            <p:cTn id="126" dur="1000" fill="hold"/>
                                            <p:tgtEl>
                                              <p:spTgt spid="47"/>
                                            </p:tgtEl>
                                            <p:attrNameLst>
                                              <p:attrName>ppt_x</p:attrName>
                                            </p:attrNameLst>
                                          </p:cBhvr>
                                          <p:tavLst>
                                            <p:tav tm="0">
                                              <p:val>
                                                <p:strVal val="#ppt_x"/>
                                              </p:val>
                                            </p:tav>
                                            <p:tav tm="100000">
                                              <p:val>
                                                <p:strVal val="#ppt_x"/>
                                              </p:val>
                                            </p:tav>
                                          </p:tavLst>
                                        </p:anim>
                                        <p:anim calcmode="lin" valueType="num">
                                          <p:cBhvr>
                                            <p:cTn id="127" dur="1000" fill="hold"/>
                                            <p:tgtEl>
                                              <p:spTgt spid="47"/>
                                            </p:tgtEl>
                                            <p:attrNameLst>
                                              <p:attrName>ppt_y</p:attrName>
                                            </p:attrNameLst>
                                          </p:cBhvr>
                                          <p:tavLst>
                                            <p:tav tm="0">
                                              <p:val>
                                                <p:strVal val="#ppt_y+.1"/>
                                              </p:val>
                                            </p:tav>
                                            <p:tav tm="100000">
                                              <p:val>
                                                <p:strVal val="#ppt_y"/>
                                              </p:val>
                                            </p:tav>
                                          </p:tavLst>
                                        </p:anim>
                                      </p:childTnLst>
                                    </p:cTn>
                                  </p:par>
                                </p:childTnLst>
                              </p:cTn>
                            </p:par>
                            <p:par>
                              <p:cTn id="128" fill="hold">
                                <p:stCondLst>
                                  <p:cond delay="15750"/>
                                </p:stCondLst>
                                <p:childTnLst>
                                  <p:par>
                                    <p:cTn id="129" presetID="2" presetClass="entr" presetSubtype="1" fill="hold" nodeType="afterEffect">
                                      <p:stCondLst>
                                        <p:cond delay="0"/>
                                      </p:stCondLst>
                                      <p:childTnLst>
                                        <p:set>
                                          <p:cBhvr>
                                            <p:cTn id="130" dur="1" fill="hold">
                                              <p:stCondLst>
                                                <p:cond delay="0"/>
                                              </p:stCondLst>
                                            </p:cTn>
                                            <p:tgtEl>
                                              <p:spTgt spid="59"/>
                                            </p:tgtEl>
                                            <p:attrNameLst>
                                              <p:attrName>style.visibility</p:attrName>
                                            </p:attrNameLst>
                                          </p:cBhvr>
                                          <p:to>
                                            <p:strVal val="visible"/>
                                          </p:to>
                                        </p:set>
                                        <p:anim calcmode="lin" valueType="num">
                                          <p:cBhvr additive="base">
                                            <p:cTn id="131" dur="750" fill="hold"/>
                                            <p:tgtEl>
                                              <p:spTgt spid="59"/>
                                            </p:tgtEl>
                                            <p:attrNameLst>
                                              <p:attrName>ppt_x</p:attrName>
                                            </p:attrNameLst>
                                          </p:cBhvr>
                                          <p:tavLst>
                                            <p:tav tm="0">
                                              <p:val>
                                                <p:strVal val="#ppt_x"/>
                                              </p:val>
                                            </p:tav>
                                            <p:tav tm="100000">
                                              <p:val>
                                                <p:strVal val="#ppt_x"/>
                                              </p:val>
                                            </p:tav>
                                          </p:tavLst>
                                        </p:anim>
                                        <p:anim calcmode="lin" valueType="num">
                                          <p:cBhvr additive="base">
                                            <p:cTn id="132" dur="750" fill="hold"/>
                                            <p:tgtEl>
                                              <p:spTgt spid="59"/>
                                            </p:tgtEl>
                                            <p:attrNameLst>
                                              <p:attrName>ppt_y</p:attrName>
                                            </p:attrNameLst>
                                          </p:cBhvr>
                                          <p:tavLst>
                                            <p:tav tm="0">
                                              <p:val>
                                                <p:strVal val="0-#ppt_h/2"/>
                                              </p:val>
                                            </p:tav>
                                            <p:tav tm="100000">
                                              <p:val>
                                                <p:strVal val="#ppt_y"/>
                                              </p:val>
                                            </p:tav>
                                          </p:tavLst>
                                        </p:anim>
                                      </p:childTnLst>
                                    </p:cTn>
                                  </p:par>
                                </p:childTnLst>
                              </p:cTn>
                            </p:par>
                            <p:par>
                              <p:cTn id="133" fill="hold">
                                <p:stCondLst>
                                  <p:cond delay="16500"/>
                                </p:stCondLst>
                                <p:childTnLst>
                                  <p:par>
                                    <p:cTn id="134" presetID="22" presetClass="entr" presetSubtype="8" fill="hold" grpId="0" nodeType="afterEffect">
                                      <p:stCondLst>
                                        <p:cond delay="0"/>
                                      </p:stCondLst>
                                      <p:childTnLst>
                                        <p:set>
                                          <p:cBhvr>
                                            <p:cTn id="135" dur="1" fill="hold">
                                              <p:stCondLst>
                                                <p:cond delay="0"/>
                                              </p:stCondLst>
                                            </p:cTn>
                                            <p:tgtEl>
                                              <p:spTgt spid="51"/>
                                            </p:tgtEl>
                                            <p:attrNameLst>
                                              <p:attrName>style.visibility</p:attrName>
                                            </p:attrNameLst>
                                          </p:cBhvr>
                                          <p:to>
                                            <p:strVal val="visible"/>
                                          </p:to>
                                        </p:set>
                                        <p:animEffect transition="in" filter="wipe(left)">
                                          <p:cBhvr>
                                            <p:cTn id="136" dur="500"/>
                                            <p:tgtEl>
                                              <p:spTgt spid="51"/>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2"/>
                                            </p:tgtEl>
                                            <p:attrNameLst>
                                              <p:attrName>style.visibility</p:attrName>
                                            </p:attrNameLst>
                                          </p:cBhvr>
                                          <p:to>
                                            <p:strVal val="visible"/>
                                          </p:to>
                                        </p:set>
                                        <p:animEffect transition="in" filter="wipe(left)">
                                          <p:cBhvr>
                                            <p:cTn id="139" dur="500"/>
                                            <p:tgtEl>
                                              <p:spTgt spid="52"/>
                                            </p:tgtEl>
                                          </p:cBhvr>
                                        </p:animEffect>
                                      </p:childTnLst>
                                    </p:cTn>
                                  </p:par>
                                  <p:par>
                                    <p:cTn id="140" presetID="22" presetClass="entr" presetSubtype="2" fill="hold" grpId="0" nodeType="withEffect">
                                      <p:stCondLst>
                                        <p:cond delay="250"/>
                                      </p:stCondLst>
                                      <p:childTnLst>
                                        <p:set>
                                          <p:cBhvr>
                                            <p:cTn id="141" dur="1" fill="hold">
                                              <p:stCondLst>
                                                <p:cond delay="0"/>
                                              </p:stCondLst>
                                            </p:cTn>
                                            <p:tgtEl>
                                              <p:spTgt spid="77"/>
                                            </p:tgtEl>
                                            <p:attrNameLst>
                                              <p:attrName>style.visibility</p:attrName>
                                            </p:attrNameLst>
                                          </p:cBhvr>
                                          <p:to>
                                            <p:strVal val="visible"/>
                                          </p:to>
                                        </p:set>
                                        <p:animEffect transition="in" filter="wipe(right)">
                                          <p:cBhvr>
                                            <p:cTn id="14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5" grpId="0" animBg="1"/>
          <p:bldP spid="15" grpId="0" animBg="1"/>
          <p:bldP spid="19" grpId="0"/>
          <p:bldP spid="20" grpId="0"/>
          <p:bldP spid="23" grpId="0" animBg="1"/>
          <p:bldP spid="24" grpId="0" animBg="1"/>
          <p:bldP spid="25" grpId="0"/>
          <p:bldP spid="26" grpId="0" animBg="1"/>
          <p:bldP spid="27" grpId="0" animBg="1"/>
          <p:bldP spid="31" grpId="0"/>
          <p:bldP spid="32" grpId="0"/>
          <p:bldP spid="33" grpId="0" animBg="1"/>
          <p:bldP spid="34" grpId="0" animBg="1"/>
          <p:bldP spid="35" grpId="0"/>
          <p:bldP spid="36" grpId="0" animBg="1"/>
          <p:bldP spid="37" grpId="0" animBg="1"/>
          <p:bldP spid="41" grpId="0"/>
          <p:bldP spid="42" grpId="0"/>
          <p:bldP spid="43" grpId="0" animBg="1"/>
          <p:bldP spid="44" grpId="0" animBg="1"/>
          <p:bldP spid="45" grpId="0"/>
          <p:bldP spid="46" grpId="0" animBg="1"/>
          <p:bldP spid="47" grpId="0" animBg="1"/>
          <p:bldP spid="51" grpId="0"/>
          <p:bldP spid="52" grpId="0"/>
          <p:bldP spid="7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16" name="组合 15"/>
          <p:cNvGrpSpPr/>
          <p:nvPr/>
        </p:nvGrpSpPr>
        <p:grpSpPr>
          <a:xfrm>
            <a:off x="2943507" y="1945406"/>
            <a:ext cx="1868593" cy="1866715"/>
            <a:chOff x="5305425" y="2638424"/>
            <a:chExt cx="1579563" cy="1577975"/>
          </a:xfrm>
          <a:solidFill>
            <a:srgbClr val="000000">
              <a:alpha val="60000"/>
            </a:srgbClr>
          </a:solidFill>
        </p:grpSpPr>
        <p:sp>
          <p:nvSpPr>
            <p:cNvPr id="17"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lumMod val="75000"/>
                <a:alpha val="89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9" name="组合 18"/>
          <p:cNvGrpSpPr/>
          <p:nvPr/>
        </p:nvGrpSpPr>
        <p:grpSpPr>
          <a:xfrm>
            <a:off x="4098235" y="3098333"/>
            <a:ext cx="2345601" cy="2341845"/>
            <a:chOff x="5102225" y="2441575"/>
            <a:chExt cx="1982788" cy="1979613"/>
          </a:xfrm>
          <a:solidFill>
            <a:srgbClr val="000000">
              <a:alpha val="60000"/>
            </a:srgbClr>
          </a:solidFill>
        </p:grpSpPr>
        <p:sp>
          <p:nvSpPr>
            <p:cNvPr id="2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6133002" y="2639598"/>
            <a:ext cx="1538068" cy="1560603"/>
            <a:chOff x="5803900" y="2852738"/>
            <a:chExt cx="1300163" cy="1319212"/>
          </a:xfrm>
          <a:solidFill>
            <a:srgbClr val="000000">
              <a:alpha val="60000"/>
            </a:srgbClr>
          </a:solidFill>
        </p:grpSpPr>
        <p:sp>
          <p:nvSpPr>
            <p:cNvPr id="2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bg1">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5" name="组合 24"/>
          <p:cNvGrpSpPr/>
          <p:nvPr/>
        </p:nvGrpSpPr>
        <p:grpSpPr>
          <a:xfrm>
            <a:off x="7473866" y="2931300"/>
            <a:ext cx="1868593" cy="1866715"/>
            <a:chOff x="5305425" y="2638425"/>
            <a:chExt cx="1579563" cy="1577975"/>
          </a:xfrm>
          <a:solidFill>
            <a:srgbClr val="000000">
              <a:alpha val="60000"/>
            </a:srgbClr>
          </a:solidFill>
        </p:grpSpPr>
        <p:sp>
          <p:nvSpPr>
            <p:cNvPr id="2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8"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矩形 28"/>
          <p:cNvSpPr/>
          <p:nvPr/>
        </p:nvSpPr>
        <p:spPr>
          <a:xfrm>
            <a:off x="3069203" y="1392943"/>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1" name="矩形 30"/>
          <p:cNvSpPr/>
          <p:nvPr/>
        </p:nvSpPr>
        <p:spPr>
          <a:xfrm>
            <a:off x="4455545" y="55424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itchFamily="34" charset="-122"/>
            </a:endParaRPr>
          </a:p>
        </p:txBody>
      </p:sp>
      <p:sp>
        <p:nvSpPr>
          <p:cNvPr id="33" name="矩形 32"/>
          <p:cNvSpPr/>
          <p:nvPr/>
        </p:nvSpPr>
        <p:spPr>
          <a:xfrm>
            <a:off x="6050349" y="2065958"/>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35" name="矩形 34"/>
          <p:cNvSpPr/>
          <p:nvPr/>
        </p:nvSpPr>
        <p:spPr>
          <a:xfrm>
            <a:off x="7577962" y="4910072"/>
            <a:ext cx="1598895" cy="369332"/>
          </a:xfrm>
          <a:prstGeom prst="rect">
            <a:avLst/>
          </a:prstGeom>
        </p:spPr>
        <p:txBody>
          <a:bodyPr wrap="square">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36" name="肘形连接符 35"/>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肘形连接符 38"/>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0211878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wipe(right)">
                                      <p:cBhvr>
                                        <p:cTn id="13" dur="500"/>
                                        <p:tgtEl>
                                          <p:spTgt spid="3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7"/>
                                        </p:tgtEl>
                                        <p:attrNameLst>
                                          <p:attrName>style.visibility</p:attrName>
                                        </p:attrNameLst>
                                      </p:cBhvr>
                                      <p:to>
                                        <p:strVal val="visible"/>
                                      </p:to>
                                    </p:set>
                                    <p:animEffect transition="in" filter="wipe(right)">
                                      <p:cBhvr>
                                        <p:cTn id="30" dur="500"/>
                                        <p:tgtEl>
                                          <p:spTgt spid="3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ppt_x"/>
                                          </p:val>
                                        </p:tav>
                                        <p:tav tm="100000">
                                          <p:val>
                                            <p:strVal val="#ppt_x"/>
                                          </p:val>
                                        </p:tav>
                                      </p:tavLst>
                                    </p:anim>
                                    <p:anim calcmode="lin" valueType="num">
                                      <p:cBhvr additive="base">
                                        <p:cTn id="59" dur="500" fill="hold"/>
                                        <p:tgtEl>
                                          <p:spTgt spid="2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8"/>
                                        </p:tgtEl>
                                        <p:attrNameLst>
                                          <p:attrName>style.visibility</p:attrName>
                                        </p:attrNameLst>
                                      </p:cBhvr>
                                      <p:to>
                                        <p:strVal val="visible"/>
                                      </p:to>
                                    </p:set>
                                    <p:animEffect transition="in" filter="wipe(left)">
                                      <p:cBhvr>
                                        <p:cTn id="64" dur="500"/>
                                        <p:tgtEl>
                                          <p:spTgt spid="3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22" presetClass="entr" presetSubtype="2" fill="hold" grpId="0" nodeType="withEffect">
                                  <p:stCondLst>
                                    <p:cond delay="250"/>
                                  </p:stCondLst>
                                  <p:childTnLst>
                                    <p:set>
                                      <p:cBhvr>
                                        <p:cTn id="74" dur="1" fill="hold">
                                          <p:stCondLst>
                                            <p:cond delay="0"/>
                                          </p:stCondLst>
                                        </p:cTn>
                                        <p:tgtEl>
                                          <p:spTgt spid="40"/>
                                        </p:tgtEl>
                                        <p:attrNameLst>
                                          <p:attrName>style.visibility</p:attrName>
                                        </p:attrNameLst>
                                      </p:cBhvr>
                                      <p:to>
                                        <p:strVal val="visible"/>
                                      </p:to>
                                    </p:set>
                                    <p:animEffect transition="in" filter="wipe(right)">
                                      <p:cBhvr>
                                        <p:cTn id="7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6" name="Freeform 6"/>
          <p:cNvSpPr>
            <a:spLocks/>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00B0F0"/>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 name="Freeform 7"/>
          <p:cNvSpPr>
            <a:spLocks/>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tx1">
              <a:lumMod val="50000"/>
              <a:lumOff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 name="Oval 8"/>
          <p:cNvSpPr>
            <a:spLocks noChangeArrowheads="1"/>
          </p:cNvSpPr>
          <p:nvPr/>
        </p:nvSpPr>
        <p:spPr bwMode="auto">
          <a:xfrm>
            <a:off x="1682359" y="1923926"/>
            <a:ext cx="1840882" cy="1833732"/>
          </a:xfrm>
          <a:prstGeom prst="ellipse">
            <a:avLst/>
          </a:prstGeom>
          <a:solidFill>
            <a:srgbClr val="00B0F0"/>
          </a:solidFill>
          <a:ln>
            <a:noFill/>
          </a:ln>
        </p:spPr>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19" name="Oval 9"/>
          <p:cNvSpPr>
            <a:spLocks noChangeArrowheads="1"/>
          </p:cNvSpPr>
          <p:nvPr/>
        </p:nvSpPr>
        <p:spPr bwMode="auto">
          <a:xfrm>
            <a:off x="3051404" y="1830988"/>
            <a:ext cx="2287698" cy="2280548"/>
          </a:xfrm>
          <a:prstGeom prst="ellipse">
            <a:avLst/>
          </a:pr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20" name="Freeform 15"/>
          <p:cNvSpPr>
            <a:spLocks/>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00B0F0">
              <a:alpha val="52941"/>
            </a:srgb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1"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22"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23"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24" name="直接连接符 23"/>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9"/>
          <p:cNvSpPr txBox="1"/>
          <p:nvPr/>
        </p:nvSpPr>
        <p:spPr>
          <a:xfrm flipH="1">
            <a:off x="5688283" y="4699244"/>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chemeClr val="tx1">
                    <a:lumMod val="65000"/>
                    <a:lumOff val="35000"/>
                  </a:schemeClr>
                </a:solidFill>
                <a:latin typeface="微软雅黑" panose="020B0503020204020204" pitchFamily="34" charset="-122"/>
                <a:cs typeface="Arial" panose="020B0604020202020204" pitchFamily="34" charset="0"/>
              </a:rPr>
              <a:t>点击输入标题</a:t>
            </a:r>
          </a:p>
        </p:txBody>
      </p:sp>
      <p:sp>
        <p:nvSpPr>
          <p:cNvPr id="27"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28" name="Oval 10"/>
          <p:cNvSpPr>
            <a:spLocks noChangeArrowheads="1"/>
          </p:cNvSpPr>
          <p:nvPr/>
        </p:nvSpPr>
        <p:spPr bwMode="auto">
          <a:xfrm>
            <a:off x="2257858" y="3049902"/>
            <a:ext cx="1915947" cy="1923095"/>
          </a:xfrm>
          <a:prstGeom prst="ellipse">
            <a:avLst/>
          </a:prstGeom>
          <a:solidFill>
            <a:srgbClr val="00B0F0">
              <a:alpha val="52941"/>
            </a:srgbClr>
          </a:solidFill>
          <a:ln>
            <a:noFill/>
          </a:ln>
        </p:spPr>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
        <p:nvSpPr>
          <p:cNvPr id="29" name="矩形 28"/>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7886328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50" fill="hold"/>
                                        <p:tgtEl>
                                          <p:spTgt spid="18"/>
                                        </p:tgtEl>
                                        <p:attrNameLst>
                                          <p:attrName>ppt_x</p:attrName>
                                        </p:attrNameLst>
                                      </p:cBhvr>
                                      <p:tavLst>
                                        <p:tav tm="0">
                                          <p:val>
                                            <p:strVal val="0-#ppt_w/2"/>
                                          </p:val>
                                        </p:tav>
                                        <p:tav tm="100000">
                                          <p:val>
                                            <p:strVal val="#ppt_x"/>
                                          </p:val>
                                        </p:tav>
                                      </p:tavLst>
                                    </p:anim>
                                    <p:anim calcmode="lin" valueType="num">
                                      <p:cBhvr additive="base">
                                        <p:cTn id="8" dur="35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400" fill="hold"/>
                                        <p:tgtEl>
                                          <p:spTgt spid="28"/>
                                        </p:tgtEl>
                                        <p:attrNameLst>
                                          <p:attrName>ppt_x</p:attrName>
                                        </p:attrNameLst>
                                      </p:cBhvr>
                                      <p:tavLst>
                                        <p:tav tm="0">
                                          <p:val>
                                            <p:strVal val="#ppt_x"/>
                                          </p:val>
                                        </p:tav>
                                        <p:tav tm="100000">
                                          <p:val>
                                            <p:strVal val="#ppt_x"/>
                                          </p:val>
                                        </p:tav>
                                      </p:tavLst>
                                    </p:anim>
                                    <p:anim calcmode="lin" valueType="num">
                                      <p:cBhvr additive="base">
                                        <p:cTn id="12" dur="4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400" fill="hold"/>
                                        <p:tgtEl>
                                          <p:spTgt spid="19"/>
                                        </p:tgtEl>
                                        <p:attrNameLst>
                                          <p:attrName>ppt_x</p:attrName>
                                        </p:attrNameLst>
                                      </p:cBhvr>
                                      <p:tavLst>
                                        <p:tav tm="0">
                                          <p:val>
                                            <p:strVal val="1+#ppt_w/2"/>
                                          </p:val>
                                        </p:tav>
                                        <p:tav tm="100000">
                                          <p:val>
                                            <p:strVal val="#ppt_x"/>
                                          </p:val>
                                        </p:tav>
                                      </p:tavLst>
                                    </p:anim>
                                    <p:anim calcmode="lin" valueType="num">
                                      <p:cBhvr additive="base">
                                        <p:cTn id="16" dur="400" fill="hold"/>
                                        <p:tgtEl>
                                          <p:spTgt spid="19"/>
                                        </p:tgtEl>
                                        <p:attrNameLst>
                                          <p:attrName>ppt_y</p:attrName>
                                        </p:attrNameLst>
                                      </p:cBhvr>
                                      <p:tavLst>
                                        <p:tav tm="0">
                                          <p:val>
                                            <p:strVal val="0-#ppt_h/2"/>
                                          </p:val>
                                        </p:tav>
                                        <p:tav tm="100000">
                                          <p:val>
                                            <p:strVal val="#ppt_y"/>
                                          </p:val>
                                        </p:tav>
                                      </p:tavLst>
                                    </p:anim>
                                  </p:childTnLst>
                                </p:cTn>
                              </p:par>
                            </p:childTnLst>
                          </p:cTn>
                        </p:par>
                        <p:par>
                          <p:cTn id="17" fill="hold">
                            <p:stCondLst>
                              <p:cond delay="900"/>
                            </p:stCondLst>
                            <p:childTnLst>
                              <p:par>
                                <p:cTn id="18" presetID="22" presetClass="entr" presetSubtype="8"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400"/>
                                        <p:tgtEl>
                                          <p:spTgt spid="24"/>
                                        </p:tgtEl>
                                      </p:cBhvr>
                                    </p:animEffect>
                                  </p:childTnLst>
                                </p:cTn>
                              </p:par>
                            </p:childTnLst>
                          </p:cTn>
                        </p:par>
                        <p:par>
                          <p:cTn id="21" fill="hold">
                            <p:stCondLst>
                              <p:cond delay="1300"/>
                            </p:stCondLst>
                            <p:childTnLst>
                              <p:par>
                                <p:cTn id="22" presetID="2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350"/>
                                        <p:tgtEl>
                                          <p:spTgt spid="25"/>
                                        </p:tgtEl>
                                      </p:cBhvr>
                                    </p:animEffect>
                                  </p:childTnLst>
                                </p:cTn>
                              </p:par>
                            </p:childTnLst>
                          </p:cTn>
                        </p:par>
                        <p:par>
                          <p:cTn id="25" fill="hold">
                            <p:stCondLst>
                              <p:cond delay="1650"/>
                            </p:stCondLst>
                            <p:childTnLst>
                              <p:par>
                                <p:cTn id="26" presetID="2" presetClass="entr" presetSubtype="4" decel="100000" fill="hold" grpId="0" nodeType="afterEffect">
                                  <p:stCondLst>
                                    <p:cond delay="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34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6"/>
                                        </p:tgtEl>
                                        <p:attrNameLst>
                                          <p:attrName>style.visibility</p:attrName>
                                        </p:attrNameLst>
                                      </p:cBhvr>
                                      <p:to>
                                        <p:strVal val="visible"/>
                                      </p:to>
                                    </p:set>
                                    <p:animEffect transition="in" filter="fade">
                                      <p:cBhvr>
                                        <p:cTn id="51" dur="100"/>
                                        <p:tgtEl>
                                          <p:spTgt spid="26"/>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Effect transition="in" filter="fade">
                                      <p:cBhvr>
                                        <p:cTn id="54" dur="100"/>
                                        <p:tgtEl>
                                          <p:spTgt spid="27"/>
                                        </p:tgtEl>
                                      </p:cBhvr>
                                    </p:animEffect>
                                  </p:childTnLst>
                                </p:cTn>
                              </p:par>
                              <p:par>
                                <p:cTn id="55" presetID="22" presetClass="entr" presetSubtype="2" fill="hold" grpId="0" nodeType="withEffect">
                                  <p:stCondLst>
                                    <p:cond delay="250"/>
                                  </p:stCondLst>
                                  <p:childTnLst>
                                    <p:set>
                                      <p:cBhvr>
                                        <p:cTn id="56" dur="1" fill="hold">
                                          <p:stCondLst>
                                            <p:cond delay="0"/>
                                          </p:stCondLst>
                                        </p:cTn>
                                        <p:tgtEl>
                                          <p:spTgt spid="29"/>
                                        </p:tgtEl>
                                        <p:attrNameLst>
                                          <p:attrName>style.visibility</p:attrName>
                                        </p:attrNameLst>
                                      </p:cBhvr>
                                      <p:to>
                                        <p:strVal val="visible"/>
                                      </p:to>
                                    </p:set>
                                    <p:animEffect transition="in" filter="wipe(right)">
                                      <p:cBhvr>
                                        <p:cTn id="5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2" grpId="0"/>
      <p:bldP spid="23" grpId="0"/>
      <p:bldP spid="26" grpId="0"/>
      <p:bldP spid="27" grpId="0"/>
      <p:bldP spid="28" grpId="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30" name="组合 29"/>
          <p:cNvGrpSpPr/>
          <p:nvPr/>
        </p:nvGrpSpPr>
        <p:grpSpPr>
          <a:xfrm>
            <a:off x="799641" y="1834699"/>
            <a:ext cx="6120680" cy="3682533"/>
            <a:chOff x="3022028" y="1587732"/>
            <a:chExt cx="6120680" cy="3682533"/>
          </a:xfrm>
        </p:grpSpPr>
        <p:pic>
          <p:nvPicPr>
            <p:cNvPr id="3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燕尾形 32"/>
          <p:cNvSpPr/>
          <p:nvPr/>
        </p:nvSpPr>
        <p:spPr>
          <a:xfrm rot="5400000">
            <a:off x="7033691" y="2064036"/>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4" name="直接连接符 33"/>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550709" y="161951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矩形 35"/>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37" name="燕尾形 36"/>
          <p:cNvSpPr/>
          <p:nvPr/>
        </p:nvSpPr>
        <p:spPr>
          <a:xfrm rot="5400000">
            <a:off x="7033691" y="3432188"/>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8" name="直接连接符 37"/>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7550709" y="29876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41" name="燕尾形 40"/>
          <p:cNvSpPr/>
          <p:nvPr/>
        </p:nvSpPr>
        <p:spPr>
          <a:xfrm rot="5400000">
            <a:off x="7033691" y="4872348"/>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2" name="直接连接符 41"/>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7550709" y="442782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45" name="矩形 44"/>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77703558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left)">
                                      <p:cBhvr>
                                        <p:cTn id="26" dur="500"/>
                                        <p:tgtEl>
                                          <p:spTgt spid="36"/>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left)">
                                      <p:cBhvr>
                                        <p:cTn id="53" dur="500"/>
                                        <p:tgtEl>
                                          <p:spTgt spid="42"/>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right)">
                                      <p:cBhvr>
                                        <p:cTn id="6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6" grpId="0"/>
      <p:bldP spid="37" grpId="0" animBg="1"/>
      <p:bldP spid="39" grpId="0"/>
      <p:bldP spid="40" grpId="0"/>
      <p:bldP spid="41" grpId="0" animBg="1"/>
      <p:bldP spid="43" grpId="0"/>
      <p:bldP spid="44"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6" name="任意多边形 15"/>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63965" y="3335348"/>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2830958" y="3431325"/>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9" name="矩形 18"/>
          <p:cNvSpPr/>
          <p:nvPr/>
        </p:nvSpPr>
        <p:spPr>
          <a:xfrm>
            <a:off x="5107122" y="394140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 name="矩形 19"/>
          <p:cNvSpPr/>
          <p:nvPr/>
        </p:nvSpPr>
        <p:spPr>
          <a:xfrm>
            <a:off x="7237244" y="2492896"/>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1" name="矩形 20"/>
          <p:cNvSpPr/>
          <p:nvPr/>
        </p:nvSpPr>
        <p:spPr>
          <a:xfrm>
            <a:off x="9467771" y="2348880"/>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2" name="组合 21"/>
          <p:cNvGrpSpPr/>
          <p:nvPr/>
        </p:nvGrpSpPr>
        <p:grpSpPr>
          <a:xfrm>
            <a:off x="1312185" y="2647567"/>
            <a:ext cx="663125" cy="663125"/>
            <a:chOff x="8077071" y="845254"/>
            <a:chExt cx="2036801" cy="2036802"/>
          </a:xfrm>
        </p:grpSpPr>
        <p:sp>
          <p:nvSpPr>
            <p:cNvPr id="23" name="椭圆 22"/>
            <p:cNvSpPr/>
            <p:nvPr/>
          </p:nvSpPr>
          <p:spPr>
            <a:xfrm>
              <a:off x="8077071" y="845254"/>
              <a:ext cx="2036801"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5" name="组合 24"/>
          <p:cNvGrpSpPr/>
          <p:nvPr/>
        </p:nvGrpSpPr>
        <p:grpSpPr>
          <a:xfrm>
            <a:off x="3579178" y="2743544"/>
            <a:ext cx="663125" cy="663125"/>
            <a:chOff x="8125599" y="1434035"/>
            <a:chExt cx="2036802" cy="2036802"/>
          </a:xfrm>
        </p:grpSpPr>
        <p:sp>
          <p:nvSpPr>
            <p:cNvPr id="26" name="椭圆 25"/>
            <p:cNvSpPr/>
            <p:nvPr/>
          </p:nvSpPr>
          <p:spPr>
            <a:xfrm>
              <a:off x="8125599" y="1434035"/>
              <a:ext cx="2036802" cy="203680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8" name="组合 27"/>
          <p:cNvGrpSpPr/>
          <p:nvPr/>
        </p:nvGrpSpPr>
        <p:grpSpPr>
          <a:xfrm>
            <a:off x="5855345" y="3253626"/>
            <a:ext cx="663125" cy="663125"/>
            <a:chOff x="8125599" y="1434035"/>
            <a:chExt cx="2036802" cy="2036802"/>
          </a:xfrm>
        </p:grpSpPr>
        <p:sp>
          <p:nvSpPr>
            <p:cNvPr id="30" name="椭圆 29"/>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31" name="组合 3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3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5" name="组合 34"/>
          <p:cNvGrpSpPr/>
          <p:nvPr/>
        </p:nvGrpSpPr>
        <p:grpSpPr>
          <a:xfrm>
            <a:off x="7985466" y="3849513"/>
            <a:ext cx="663125" cy="663125"/>
            <a:chOff x="8125599" y="1434035"/>
            <a:chExt cx="2036802" cy="2036802"/>
          </a:xfrm>
        </p:grpSpPr>
        <p:sp>
          <p:nvSpPr>
            <p:cNvPr id="36" name="椭圆 35"/>
            <p:cNvSpPr/>
            <p:nvPr/>
          </p:nvSpPr>
          <p:spPr>
            <a:xfrm>
              <a:off x="8125599" y="1434035"/>
              <a:ext cx="2036802" cy="203680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8" name="组合 37"/>
          <p:cNvGrpSpPr/>
          <p:nvPr/>
        </p:nvGrpSpPr>
        <p:grpSpPr>
          <a:xfrm>
            <a:off x="10215992" y="3771407"/>
            <a:ext cx="663125" cy="663125"/>
            <a:chOff x="8125599" y="1434035"/>
            <a:chExt cx="2036802" cy="2036802"/>
          </a:xfrm>
        </p:grpSpPr>
        <p:sp>
          <p:nvSpPr>
            <p:cNvPr id="39" name="椭圆 38"/>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41" name="矩形 40"/>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5975759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3333">
                                          <p:cBhvr additive="base">
                                            <p:cTn id="11" dur="75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53333">
                                          <p:cBhvr additive="base">
                                            <p:cTn id="19"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3333">
                                          <p:cBhvr additive="base">
                                            <p:cTn id="27"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53333">
                                          <p:cBhvr additive="base">
                                            <p:cTn id="35"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14:bounceEnd="53333">
                                          <p:cBhvr additive="base">
                                            <p:cTn id="43" dur="750" fill="hold"/>
                                            <p:tgtEl>
                                              <p:spTgt spid="38"/>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2" fill="hold" grpId="0" nodeType="withEffect">
                                      <p:stCondLst>
                                        <p:cond delay="250"/>
                                      </p:stCondLst>
                                      <p:childTnLst>
                                        <p:set>
                                          <p:cBhvr>
                                            <p:cTn id="49" dur="1" fill="hold">
                                              <p:stCondLst>
                                                <p:cond delay="0"/>
                                              </p:stCondLst>
                                            </p:cTn>
                                            <p:tgtEl>
                                              <p:spTgt spid="41"/>
                                            </p:tgtEl>
                                            <p:attrNameLst>
                                              <p:attrName>style.visibility</p:attrName>
                                            </p:attrNameLst>
                                          </p:cBhvr>
                                          <p:to>
                                            <p:strVal val="visible"/>
                                          </p:to>
                                        </p:set>
                                        <p:animEffect transition="in" filter="wipe(right)">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750" fill="hold"/>
                                            <p:tgtEl>
                                              <p:spTgt spid="35"/>
                                            </p:tgtEl>
                                            <p:attrNameLst>
                                              <p:attrName>ppt_x</p:attrName>
                                            </p:attrNameLst>
                                          </p:cBhvr>
                                          <p:tavLst>
                                            <p:tav tm="0">
                                              <p:val>
                                                <p:strVal val="#ppt_x"/>
                                              </p:val>
                                            </p:tav>
                                            <p:tav tm="100000">
                                              <p:val>
                                                <p:strVal val="#ppt_x"/>
                                              </p:val>
                                            </p:tav>
                                          </p:tavLst>
                                        </p:anim>
                                        <p:anim calcmode="lin" valueType="num">
                                          <p:cBhvr additive="base">
                                            <p:cTn id="36" dur="750" fill="hold"/>
                                            <p:tgtEl>
                                              <p:spTgt spid="35"/>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750" fill="hold"/>
                                            <p:tgtEl>
                                              <p:spTgt spid="38"/>
                                            </p:tgtEl>
                                            <p:attrNameLst>
                                              <p:attrName>ppt_x</p:attrName>
                                            </p:attrNameLst>
                                          </p:cBhvr>
                                          <p:tavLst>
                                            <p:tav tm="0">
                                              <p:val>
                                                <p:strVal val="#ppt_x"/>
                                              </p:val>
                                            </p:tav>
                                            <p:tav tm="100000">
                                              <p:val>
                                                <p:strVal val="#ppt_x"/>
                                              </p:val>
                                            </p:tav>
                                          </p:tavLst>
                                        </p:anim>
                                        <p:anim calcmode="lin" valueType="num">
                                          <p:cBhvr additive="base">
                                            <p:cTn id="44" dur="750" fill="hold"/>
                                            <p:tgtEl>
                                              <p:spTgt spid="38"/>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par>
                                    <p:cTn id="48" presetID="22" presetClass="entr" presetSubtype="2" fill="hold" grpId="0" nodeType="withEffect">
                                      <p:stCondLst>
                                        <p:cond delay="250"/>
                                      </p:stCondLst>
                                      <p:childTnLst>
                                        <p:set>
                                          <p:cBhvr>
                                            <p:cTn id="49" dur="1" fill="hold">
                                              <p:stCondLst>
                                                <p:cond delay="0"/>
                                              </p:stCondLst>
                                            </p:cTn>
                                            <p:tgtEl>
                                              <p:spTgt spid="41"/>
                                            </p:tgtEl>
                                            <p:attrNameLst>
                                              <p:attrName>style.visibility</p:attrName>
                                            </p:attrNameLst>
                                          </p:cBhvr>
                                          <p:to>
                                            <p:strVal val="visible"/>
                                          </p:to>
                                        </p:set>
                                        <p:animEffect transition="in" filter="wipe(right)">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0" grpId="0"/>
          <p:bldP spid="21" grpId="0"/>
          <p:bldP spid="4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cxnSp>
        <p:nvCxnSpPr>
          <p:cNvPr id="16" name="肘形连接符 15"/>
          <p:cNvCxnSpPr>
            <a:stCxn id="18" idx="6"/>
            <a:endCxn id="44" idx="2"/>
          </p:cNvCxnSpPr>
          <p:nvPr/>
        </p:nvCxnSpPr>
        <p:spPr>
          <a:xfrm>
            <a:off x="4899620" y="1869453"/>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4143620" y="1491453"/>
            <a:ext cx="756000" cy="756000"/>
            <a:chOff x="4534974" y="2492893"/>
            <a:chExt cx="756000" cy="756000"/>
          </a:xfrm>
        </p:grpSpPr>
        <p:sp>
          <p:nvSpPr>
            <p:cNvPr id="18" name="椭圆 17"/>
            <p:cNvSpPr/>
            <p:nvPr/>
          </p:nvSpPr>
          <p:spPr>
            <a:xfrm>
              <a:off x="4534974" y="2492893"/>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687974" y="2629656"/>
              <a:ext cx="450000" cy="434596"/>
              <a:chOff x="5512720" y="2152017"/>
              <a:chExt cx="583915" cy="496874"/>
            </a:xfrm>
          </p:grpSpPr>
          <p:sp>
            <p:nvSpPr>
              <p:cNvPr id="20"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21"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2" name="肘形连接符 21"/>
          <p:cNvCxnSpPr>
            <a:stCxn id="24" idx="6"/>
            <a:endCxn id="46" idx="2"/>
          </p:cNvCxnSpPr>
          <p:nvPr/>
        </p:nvCxnSpPr>
        <p:spPr>
          <a:xfrm>
            <a:off x="4899620" y="4056085"/>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4143620" y="3678085"/>
            <a:ext cx="756000" cy="756000"/>
            <a:chOff x="4534974" y="4368345"/>
            <a:chExt cx="756000" cy="756000"/>
          </a:xfrm>
        </p:grpSpPr>
        <p:sp>
          <p:nvSpPr>
            <p:cNvPr id="24" name="椭圆 23"/>
            <p:cNvSpPr/>
            <p:nvPr/>
          </p:nvSpPr>
          <p:spPr>
            <a:xfrm>
              <a:off x="4534974" y="4368345"/>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6" name="肘形连接符 25"/>
          <p:cNvCxnSpPr>
            <a:stCxn id="28" idx="6"/>
            <a:endCxn id="45" idx="2"/>
          </p:cNvCxnSpPr>
          <p:nvPr/>
        </p:nvCxnSpPr>
        <p:spPr>
          <a:xfrm>
            <a:off x="4899620" y="2962769"/>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143620" y="2584769"/>
            <a:ext cx="756000" cy="756000"/>
            <a:chOff x="4534974" y="3430619"/>
            <a:chExt cx="756000" cy="756000"/>
          </a:xfrm>
        </p:grpSpPr>
        <p:sp>
          <p:nvSpPr>
            <p:cNvPr id="28" name="椭圆 27"/>
            <p:cNvSpPr/>
            <p:nvPr/>
          </p:nvSpPr>
          <p:spPr>
            <a:xfrm>
              <a:off x="4534974" y="3430619"/>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Group 92"/>
            <p:cNvGrpSpPr/>
            <p:nvPr/>
          </p:nvGrpSpPr>
          <p:grpSpPr>
            <a:xfrm>
              <a:off x="4688410" y="3660828"/>
              <a:ext cx="474528" cy="295582"/>
              <a:chOff x="5172076" y="1938338"/>
              <a:chExt cx="471488" cy="293688"/>
            </a:xfrm>
            <a:solidFill>
              <a:schemeClr val="bg1"/>
            </a:solidFill>
          </p:grpSpPr>
          <p:sp>
            <p:nvSpPr>
              <p:cNvPr id="31"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2"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3"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4" name="直接连接符 33"/>
          <p:cNvCxnSpPr>
            <a:endCxn id="36" idx="6"/>
          </p:cNvCxnSpPr>
          <p:nvPr/>
        </p:nvCxnSpPr>
        <p:spPr>
          <a:xfrm flipH="1" flipV="1">
            <a:off x="4899620" y="5149400"/>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143620" y="4771400"/>
            <a:ext cx="756000" cy="756000"/>
            <a:chOff x="4534974" y="5306072"/>
            <a:chExt cx="756000" cy="756000"/>
          </a:xfrm>
        </p:grpSpPr>
        <p:sp>
          <p:nvSpPr>
            <p:cNvPr id="36" name="椭圆 35"/>
            <p:cNvSpPr/>
            <p:nvPr/>
          </p:nvSpPr>
          <p:spPr>
            <a:xfrm>
              <a:off x="4534974" y="5306072"/>
              <a:ext cx="756000"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Group 9"/>
            <p:cNvGrpSpPr/>
            <p:nvPr/>
          </p:nvGrpSpPr>
          <p:grpSpPr>
            <a:xfrm>
              <a:off x="4659950" y="5504420"/>
              <a:ext cx="516045" cy="382660"/>
              <a:chOff x="4572000" y="3414713"/>
              <a:chExt cx="374651" cy="277813"/>
            </a:xfrm>
            <a:solidFill>
              <a:schemeClr val="bg1"/>
            </a:solidFill>
          </p:grpSpPr>
          <p:sp>
            <p:nvSpPr>
              <p:cNvPr id="38"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9"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40" name="任意多边形 39"/>
          <p:cNvSpPr/>
          <p:nvPr/>
        </p:nvSpPr>
        <p:spPr>
          <a:xfrm>
            <a:off x="9813031" y="1785581"/>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579015" y="3562600"/>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7344997" y="4322701"/>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355331" y="4861374"/>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259582" y="2822423"/>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025566" y="3803842"/>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791548" y="4443816"/>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179706" y="5010834"/>
            <a:ext cx="288000" cy="2880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569195" y="141277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矩形 48"/>
          <p:cNvSpPr/>
          <p:nvPr/>
        </p:nvSpPr>
        <p:spPr>
          <a:xfrm>
            <a:off x="1536689" y="1792753"/>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2569195" y="2514597"/>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矩形 50"/>
          <p:cNvSpPr/>
          <p:nvPr/>
        </p:nvSpPr>
        <p:spPr>
          <a:xfrm>
            <a:off x="1536689" y="2894574"/>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2569195" y="361641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3" name="矩形 52"/>
          <p:cNvSpPr/>
          <p:nvPr/>
        </p:nvSpPr>
        <p:spPr>
          <a:xfrm>
            <a:off x="1536689" y="3996395"/>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2569195" y="4718239"/>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矩形 54"/>
          <p:cNvSpPr/>
          <p:nvPr/>
        </p:nvSpPr>
        <p:spPr>
          <a:xfrm>
            <a:off x="1536689" y="5098216"/>
            <a:ext cx="2563026" cy="523220"/>
          </a:xfrm>
          <a:prstGeom prst="rect">
            <a:avLst/>
          </a:prstGeom>
        </p:spPr>
        <p:txBody>
          <a:bodyPr wrap="square">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52036578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200"/>
                                        <p:tgtEl>
                                          <p:spTgt spid="4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400"/>
                                        <p:tgtEl>
                                          <p:spTgt spid="4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6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900"/>
                                        <p:tgtEl>
                                          <p:spTgt spid="4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250"/>
                                        <p:tgtEl>
                                          <p:spTgt spid="47"/>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250"/>
                                        <p:tgtEl>
                                          <p:spTgt spid="46"/>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250"/>
                                        <p:tgtEl>
                                          <p:spTgt spid="45"/>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50"/>
                                        <p:tgtEl>
                                          <p:spTgt spid="44"/>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7"/>
                                        </p:tgtEl>
                                      </p:cBhvr>
                                    </p:animEffect>
                                    <p:animScale>
                                      <p:cBhvr>
                                        <p:cTn id="32" dur="250" autoRev="1" fill="hold"/>
                                        <p:tgtEl>
                                          <p:spTgt spid="47"/>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right)">
                                      <p:cBhvr>
                                        <p:cTn id="36" dur="250"/>
                                        <p:tgtEl>
                                          <p:spTgt spid="34"/>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randombar(horizontal)">
                                      <p:cBhvr>
                                        <p:cTn id="44" dur="500"/>
                                        <p:tgtEl>
                                          <p:spTgt spid="5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randombar(horizontal)">
                                      <p:cBhvr>
                                        <p:cTn id="47" dur="500"/>
                                        <p:tgtEl>
                                          <p:spTgt spid="55"/>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6"/>
                                        </p:tgtEl>
                                      </p:cBhvr>
                                    </p:animEffect>
                                    <p:animScale>
                                      <p:cBhvr>
                                        <p:cTn id="51" dur="250" autoRev="1" fill="hold"/>
                                        <p:tgtEl>
                                          <p:spTgt spid="46"/>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randombar(horizontal)">
                                      <p:cBhvr>
                                        <p:cTn id="63" dur="500"/>
                                        <p:tgtEl>
                                          <p:spTgt spid="53"/>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randombar(horizontal)">
                                      <p:cBhvr>
                                        <p:cTn id="66" dur="500"/>
                                        <p:tgtEl>
                                          <p:spTgt spid="52"/>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45"/>
                                        </p:tgtEl>
                                      </p:cBhvr>
                                    </p:animEffect>
                                    <p:animScale>
                                      <p:cBhvr>
                                        <p:cTn id="70" dur="250" autoRev="1" fill="hold"/>
                                        <p:tgtEl>
                                          <p:spTgt spid="45"/>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right)">
                                      <p:cBhvr>
                                        <p:cTn id="74" dur="600"/>
                                        <p:tgtEl>
                                          <p:spTgt spid="26"/>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randombar(horizontal)">
                                      <p:cBhvr>
                                        <p:cTn id="82" dur="5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randombar(horizontal)">
                                      <p:cBhvr>
                                        <p:cTn id="85" dur="500"/>
                                        <p:tgtEl>
                                          <p:spTgt spid="51"/>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44"/>
                                        </p:tgtEl>
                                      </p:cBhvr>
                                    </p:animEffect>
                                    <p:animScale>
                                      <p:cBhvr>
                                        <p:cTn id="89" dur="250" autoRev="1" fill="hold"/>
                                        <p:tgtEl>
                                          <p:spTgt spid="44"/>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16"/>
                                        </p:tgtEl>
                                        <p:attrNameLst>
                                          <p:attrName>style.visibility</p:attrName>
                                        </p:attrNameLst>
                                      </p:cBhvr>
                                      <p:to>
                                        <p:strVal val="visible"/>
                                      </p:to>
                                    </p:set>
                                    <p:animEffect transition="in" filter="wipe(right)">
                                      <p:cBhvr>
                                        <p:cTn id="93" dur="750"/>
                                        <p:tgtEl>
                                          <p:spTgt spid="16"/>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500"/>
                                        <p:tgtEl>
                                          <p:spTgt spid="17"/>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randombar(horizontal)">
                                      <p:cBhvr>
                                        <p:cTn id="101" dur="500"/>
                                        <p:tgtEl>
                                          <p:spTgt spid="48"/>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randombar(horizontal)">
                                      <p:cBhvr>
                                        <p:cTn id="104" dur="500"/>
                                        <p:tgtEl>
                                          <p:spTgt spid="49"/>
                                        </p:tgtEl>
                                      </p:cBhvr>
                                    </p:animEffect>
                                  </p:childTnLst>
                                </p:cTn>
                              </p:par>
                              <p:par>
                                <p:cTn id="105" presetID="22" presetClass="entr" presetSubtype="2" fill="hold" grpId="0" nodeType="withEffect">
                                  <p:stCondLst>
                                    <p:cond delay="250"/>
                                  </p:stCondLst>
                                  <p:childTnLst>
                                    <p:set>
                                      <p:cBhvr>
                                        <p:cTn id="106" dur="1" fill="hold">
                                          <p:stCondLst>
                                            <p:cond delay="0"/>
                                          </p:stCondLst>
                                        </p:cTn>
                                        <p:tgtEl>
                                          <p:spTgt spid="56"/>
                                        </p:tgtEl>
                                        <p:attrNameLst>
                                          <p:attrName>style.visibility</p:attrName>
                                        </p:attrNameLst>
                                      </p:cBhvr>
                                      <p:to>
                                        <p:strVal val="visible"/>
                                      </p:to>
                                    </p:set>
                                    <p:animEffect transition="in" filter="wipe(right)">
                                      <p:cBhvr>
                                        <p:cTn id="10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4" grpId="1" animBg="1"/>
      <p:bldP spid="45" grpId="0" animBg="1"/>
      <p:bldP spid="45" grpId="1" animBg="1"/>
      <p:bldP spid="46" grpId="0" animBg="1"/>
      <p:bldP spid="46" grpId="1" animBg="1"/>
      <p:bldP spid="47" grpId="0" animBg="1"/>
      <p:bldP spid="47" grpId="1" animBg="1"/>
      <p:bldP spid="48" grpId="0"/>
      <p:bldP spid="49" grpId="0"/>
      <p:bldP spid="50" grpId="0"/>
      <p:bldP spid="51" grpId="0"/>
      <p:bldP spid="52" grpId="0"/>
      <p:bldP spid="53" grpId="0"/>
      <p:bldP spid="54" grpId="0"/>
      <p:bldP spid="55"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cxnSp>
        <p:nvCxnSpPr>
          <p:cNvPr id="48" name="肘形连接符 47"/>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6630771" y="1774613"/>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1" name="标题 4"/>
          <p:cNvSpPr txBox="1">
            <a:spLocks/>
          </p:cNvSpPr>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52" name="肘形连接符 51"/>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7350852" y="2782725"/>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5" name="标题 4"/>
          <p:cNvSpPr txBox="1">
            <a:spLocks/>
          </p:cNvSpPr>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56" name="椭圆 55"/>
          <p:cNvSpPr/>
          <p:nvPr/>
        </p:nvSpPr>
        <p:spPr>
          <a:xfrm>
            <a:off x="6558764" y="3689700"/>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7" name="标题 4"/>
          <p:cNvSpPr txBox="1">
            <a:spLocks/>
          </p:cNvSpPr>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58" name="椭圆 57"/>
          <p:cNvSpPr/>
          <p:nvPr/>
        </p:nvSpPr>
        <p:spPr>
          <a:xfrm>
            <a:off x="7278844" y="4697812"/>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9" name="标题 4"/>
          <p:cNvSpPr txBox="1">
            <a:spLocks/>
          </p:cNvSpPr>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60" name="Freeform 9"/>
          <p:cNvSpPr>
            <a:spLocks/>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00B0F0"/>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61" name="KSO_Shape"/>
          <p:cNvSpPr>
            <a:spLocks/>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itchFamily="34" charset="-122"/>
                <a:ea typeface="微软雅黑" pitchFamily="34" charset="-122"/>
              </a:rPr>
              <a:t>市场前景</a:t>
            </a:r>
            <a:endParaRPr lang="en-US" altLang="zh-CN" b="1" dirty="0">
              <a:solidFill>
                <a:schemeClr val="bg1"/>
              </a:solidFill>
              <a:latin typeface="微软雅黑" pitchFamily="34" charset="-122"/>
              <a:ea typeface="微软雅黑" pitchFamily="34" charset="-122"/>
            </a:endParaRPr>
          </a:p>
        </p:txBody>
      </p:sp>
      <p:sp>
        <p:nvSpPr>
          <p:cNvPr id="66" name="矩形 65"/>
          <p:cNvSpPr/>
          <p:nvPr/>
        </p:nvSpPr>
        <p:spPr>
          <a:xfrm>
            <a:off x="2281163" y="4365104"/>
            <a:ext cx="208754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68" name="矩形 67"/>
          <p:cNvSpPr/>
          <p:nvPr/>
        </p:nvSpPr>
        <p:spPr>
          <a:xfrm>
            <a:off x="7394418" y="162880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3" name="矩形 72"/>
          <p:cNvSpPr/>
          <p:nvPr/>
        </p:nvSpPr>
        <p:spPr>
          <a:xfrm>
            <a:off x="8186506" y="2708920"/>
            <a:ext cx="3188134"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5" name="矩形 74"/>
          <p:cNvSpPr/>
          <p:nvPr/>
        </p:nvSpPr>
        <p:spPr>
          <a:xfrm>
            <a:off x="7394418" y="3563732"/>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77" name="矩形 76"/>
          <p:cNvSpPr/>
          <p:nvPr/>
        </p:nvSpPr>
        <p:spPr>
          <a:xfrm>
            <a:off x="8114498" y="4581128"/>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41" name="矩形 40"/>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0884152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60"/>
                                        </p:tgtEl>
                                        <p:attrNameLst>
                                          <p:attrName>r</p:attrName>
                                        </p:attrNameLst>
                                      </p:cBhvr>
                                    </p:animRot>
                                    <p:animRot by="-240000">
                                      <p:cBhvr>
                                        <p:cTn id="13" dur="200" fill="hold">
                                          <p:stCondLst>
                                            <p:cond delay="200"/>
                                          </p:stCondLst>
                                        </p:cTn>
                                        <p:tgtEl>
                                          <p:spTgt spid="60"/>
                                        </p:tgtEl>
                                        <p:attrNameLst>
                                          <p:attrName>r</p:attrName>
                                        </p:attrNameLst>
                                      </p:cBhvr>
                                    </p:animRot>
                                    <p:animRot by="240000">
                                      <p:cBhvr>
                                        <p:cTn id="14" dur="200" fill="hold">
                                          <p:stCondLst>
                                            <p:cond delay="400"/>
                                          </p:stCondLst>
                                        </p:cTn>
                                        <p:tgtEl>
                                          <p:spTgt spid="60"/>
                                        </p:tgtEl>
                                        <p:attrNameLst>
                                          <p:attrName>r</p:attrName>
                                        </p:attrNameLst>
                                      </p:cBhvr>
                                    </p:animRot>
                                    <p:animRot by="-240000">
                                      <p:cBhvr>
                                        <p:cTn id="15" dur="200" fill="hold">
                                          <p:stCondLst>
                                            <p:cond delay="600"/>
                                          </p:stCondLst>
                                        </p:cTn>
                                        <p:tgtEl>
                                          <p:spTgt spid="60"/>
                                        </p:tgtEl>
                                        <p:attrNameLst>
                                          <p:attrName>r</p:attrName>
                                        </p:attrNameLst>
                                      </p:cBhvr>
                                    </p:animRot>
                                    <p:animRot by="120000">
                                      <p:cBhvr>
                                        <p:cTn id="16" dur="200" fill="hold">
                                          <p:stCondLst>
                                            <p:cond delay="800"/>
                                          </p:stCondLst>
                                        </p:cTn>
                                        <p:tgtEl>
                                          <p:spTgt spid="60"/>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fltVal val="0"/>
                                          </p:val>
                                        </p:tav>
                                        <p:tav tm="100000">
                                          <p:val>
                                            <p:strVal val="#ppt_w"/>
                                          </p:val>
                                        </p:tav>
                                      </p:tavLst>
                                    </p:anim>
                                    <p:anim calcmode="lin" valueType="num">
                                      <p:cBhvr>
                                        <p:cTn id="21" dur="500" fill="hold"/>
                                        <p:tgtEl>
                                          <p:spTgt spid="61"/>
                                        </p:tgtEl>
                                        <p:attrNameLst>
                                          <p:attrName>ppt_h</p:attrName>
                                        </p:attrNameLst>
                                      </p:cBhvr>
                                      <p:tavLst>
                                        <p:tav tm="0">
                                          <p:val>
                                            <p:fltVal val="0"/>
                                          </p:val>
                                        </p:tav>
                                        <p:tav tm="100000">
                                          <p:val>
                                            <p:strVal val="#ppt_h"/>
                                          </p:val>
                                        </p:tav>
                                      </p:tavLst>
                                    </p:anim>
                                    <p:animEffect transition="in" filter="fade">
                                      <p:cBhvr>
                                        <p:cTn id="22" dur="500"/>
                                        <p:tgtEl>
                                          <p:spTgt spid="61"/>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par>
                                <p:cTn id="29" presetID="2" presetClass="entr" presetSubtype="4" fill="hold" grpId="0" nodeType="withEffect">
                                  <p:stCondLst>
                                    <p:cond delay="50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2" presetClass="entr" presetSubtype="4"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down)">
                                      <p:cBhvr>
                                        <p:cTn id="40" dur="500"/>
                                        <p:tgtEl>
                                          <p:spTgt spid="48"/>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51"/>
                                        </p:tgtEl>
                                        <p:attrNameLst>
                                          <p:attrName>style.visibility</p:attrName>
                                        </p:attrNameLst>
                                      </p:cBhvr>
                                      <p:to>
                                        <p:strVal val="visible"/>
                                      </p:to>
                                    </p:set>
                                    <p:anim calcmode="lin" valueType="num">
                                      <p:cBhvr>
                                        <p:cTn id="48" dur="500" fill="hold"/>
                                        <p:tgtEl>
                                          <p:spTgt spid="51"/>
                                        </p:tgtEl>
                                        <p:attrNameLst>
                                          <p:attrName>ppt_w</p:attrName>
                                        </p:attrNameLst>
                                      </p:cBhvr>
                                      <p:tavLst>
                                        <p:tav tm="0">
                                          <p:val>
                                            <p:fltVal val="0"/>
                                          </p:val>
                                        </p:tav>
                                        <p:tav tm="100000">
                                          <p:val>
                                            <p:strVal val="#ppt_w"/>
                                          </p:val>
                                        </p:tav>
                                      </p:tavLst>
                                    </p:anim>
                                    <p:anim calcmode="lin" valueType="num">
                                      <p:cBhvr>
                                        <p:cTn id="49" dur="500" fill="hold"/>
                                        <p:tgtEl>
                                          <p:spTgt spid="51"/>
                                        </p:tgtEl>
                                        <p:attrNameLst>
                                          <p:attrName>ppt_h</p:attrName>
                                        </p:attrNameLst>
                                      </p:cBhvr>
                                      <p:tavLst>
                                        <p:tav tm="0">
                                          <p:val>
                                            <p:fltVal val="0"/>
                                          </p:val>
                                        </p:tav>
                                        <p:tav tm="100000">
                                          <p:val>
                                            <p:strVal val="#ppt_h"/>
                                          </p:val>
                                        </p:tav>
                                      </p:tavLst>
                                    </p:anim>
                                    <p:animEffect transition="in" filter="fade">
                                      <p:cBhvr>
                                        <p:cTn id="50" dur="500"/>
                                        <p:tgtEl>
                                          <p:spTgt spid="51"/>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ppt_w</p:attrName>
                                        </p:attrNameLst>
                                      </p:cBhvr>
                                      <p:tavLst>
                                        <p:tav tm="0">
                                          <p:val>
                                            <p:fltVal val="0"/>
                                          </p:val>
                                        </p:tav>
                                        <p:tav tm="100000">
                                          <p:val>
                                            <p:strVal val="#ppt_w"/>
                                          </p:val>
                                        </p:tav>
                                      </p:tavLst>
                                    </p:anim>
                                    <p:anim calcmode="lin" valueType="num">
                                      <p:cBhvr>
                                        <p:cTn id="54" dur="500" fill="hold"/>
                                        <p:tgtEl>
                                          <p:spTgt spid="68"/>
                                        </p:tgtEl>
                                        <p:attrNameLst>
                                          <p:attrName>ppt_h</p:attrName>
                                        </p:attrNameLst>
                                      </p:cBhvr>
                                      <p:tavLst>
                                        <p:tav tm="0">
                                          <p:val>
                                            <p:fltVal val="0"/>
                                          </p:val>
                                        </p:tav>
                                        <p:tav tm="100000">
                                          <p:val>
                                            <p:strVal val="#ppt_h"/>
                                          </p:val>
                                        </p:tav>
                                      </p:tavLst>
                                    </p:anim>
                                    <p:animEffect transition="in" filter="fade">
                                      <p:cBhvr>
                                        <p:cTn id="55" dur="500"/>
                                        <p:tgtEl>
                                          <p:spTgt spid="68"/>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55"/>
                                        </p:tgtEl>
                                        <p:attrNameLst>
                                          <p:attrName>style.visibility</p:attrName>
                                        </p:attrNameLst>
                                      </p:cBhvr>
                                      <p:to>
                                        <p:strVal val="visible"/>
                                      </p:to>
                                    </p:set>
                                    <p:anim calcmode="lin" valueType="num">
                                      <p:cBhvr>
                                        <p:cTn id="72" dur="500" fill="hold"/>
                                        <p:tgtEl>
                                          <p:spTgt spid="55"/>
                                        </p:tgtEl>
                                        <p:attrNameLst>
                                          <p:attrName>ppt_w</p:attrName>
                                        </p:attrNameLst>
                                      </p:cBhvr>
                                      <p:tavLst>
                                        <p:tav tm="0">
                                          <p:val>
                                            <p:fltVal val="0"/>
                                          </p:val>
                                        </p:tav>
                                        <p:tav tm="100000">
                                          <p:val>
                                            <p:strVal val="#ppt_w"/>
                                          </p:val>
                                        </p:tav>
                                      </p:tavLst>
                                    </p:anim>
                                    <p:anim calcmode="lin" valueType="num">
                                      <p:cBhvr>
                                        <p:cTn id="73" dur="500" fill="hold"/>
                                        <p:tgtEl>
                                          <p:spTgt spid="55"/>
                                        </p:tgtEl>
                                        <p:attrNameLst>
                                          <p:attrName>ppt_h</p:attrName>
                                        </p:attrNameLst>
                                      </p:cBhvr>
                                      <p:tavLst>
                                        <p:tav tm="0">
                                          <p:val>
                                            <p:fltVal val="0"/>
                                          </p:val>
                                        </p:tav>
                                        <p:tav tm="100000">
                                          <p:val>
                                            <p:strVal val="#ppt_h"/>
                                          </p:val>
                                        </p:tav>
                                      </p:tavLst>
                                    </p:anim>
                                    <p:animEffect transition="in" filter="fade">
                                      <p:cBhvr>
                                        <p:cTn id="74" dur="500"/>
                                        <p:tgtEl>
                                          <p:spTgt spid="55"/>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3"/>
                                        </p:tgtEl>
                                        <p:attrNameLst>
                                          <p:attrName>style.visibility</p:attrName>
                                        </p:attrNameLst>
                                      </p:cBhvr>
                                      <p:to>
                                        <p:strVal val="visible"/>
                                      </p:to>
                                    </p:set>
                                    <p:anim calcmode="lin" valueType="num">
                                      <p:cBhvr>
                                        <p:cTn id="77" dur="500" fill="hold"/>
                                        <p:tgtEl>
                                          <p:spTgt spid="73"/>
                                        </p:tgtEl>
                                        <p:attrNameLst>
                                          <p:attrName>ppt_w</p:attrName>
                                        </p:attrNameLst>
                                      </p:cBhvr>
                                      <p:tavLst>
                                        <p:tav tm="0">
                                          <p:val>
                                            <p:fltVal val="0"/>
                                          </p:val>
                                        </p:tav>
                                        <p:tav tm="100000">
                                          <p:val>
                                            <p:strVal val="#ppt_w"/>
                                          </p:val>
                                        </p:tav>
                                      </p:tavLst>
                                    </p:anim>
                                    <p:anim calcmode="lin" valueType="num">
                                      <p:cBhvr>
                                        <p:cTn id="78" dur="500" fill="hold"/>
                                        <p:tgtEl>
                                          <p:spTgt spid="73"/>
                                        </p:tgtEl>
                                        <p:attrNameLst>
                                          <p:attrName>ppt_h</p:attrName>
                                        </p:attrNameLst>
                                      </p:cBhvr>
                                      <p:tavLst>
                                        <p:tav tm="0">
                                          <p:val>
                                            <p:fltVal val="0"/>
                                          </p:val>
                                        </p:tav>
                                        <p:tav tm="100000">
                                          <p:val>
                                            <p:strVal val="#ppt_h"/>
                                          </p:val>
                                        </p:tav>
                                      </p:tavLst>
                                    </p:anim>
                                    <p:animEffect transition="in" filter="fade">
                                      <p:cBhvr>
                                        <p:cTn id="79" dur="500"/>
                                        <p:tgtEl>
                                          <p:spTgt spid="73"/>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ppt_w</p:attrName>
                                        </p:attrNameLst>
                                      </p:cBhvr>
                                      <p:tavLst>
                                        <p:tav tm="0">
                                          <p:val>
                                            <p:fltVal val="0"/>
                                          </p:val>
                                        </p:tav>
                                        <p:tav tm="100000">
                                          <p:val>
                                            <p:strVal val="#ppt_w"/>
                                          </p:val>
                                        </p:tav>
                                      </p:tavLst>
                                    </p:anim>
                                    <p:anim calcmode="lin" valueType="num">
                                      <p:cBhvr>
                                        <p:cTn id="83" dur="500" fill="hold"/>
                                        <p:tgtEl>
                                          <p:spTgt spid="74"/>
                                        </p:tgtEl>
                                        <p:attrNameLst>
                                          <p:attrName>ppt_h</p:attrName>
                                        </p:attrNameLst>
                                      </p:cBhvr>
                                      <p:tavLst>
                                        <p:tav tm="0">
                                          <p:val>
                                            <p:fltVal val="0"/>
                                          </p:val>
                                        </p:tav>
                                        <p:tav tm="100000">
                                          <p:val>
                                            <p:strVal val="#ppt_h"/>
                                          </p:val>
                                        </p:tav>
                                      </p:tavLst>
                                    </p:anim>
                                    <p:animEffect transition="in" filter="fade">
                                      <p:cBhvr>
                                        <p:cTn id="84" dur="500"/>
                                        <p:tgtEl>
                                          <p:spTgt spid="74"/>
                                        </p:tgtEl>
                                      </p:cBhvr>
                                    </p:animEffect>
                                  </p:childTnLst>
                                </p:cTn>
                              </p:par>
                            </p:childTnLst>
                          </p:cTn>
                        </p:par>
                        <p:par>
                          <p:cTn id="85" fill="hold">
                            <p:stCondLst>
                              <p:cond delay="5500"/>
                            </p:stCondLst>
                            <p:childTnLst>
                              <p:par>
                                <p:cTn id="86" presetID="22" presetClass="entr" presetSubtype="8" fill="hold" nodeType="afterEffect">
                                  <p:stCondLst>
                                    <p:cond delay="0"/>
                                  </p:stCondLst>
                                  <p:childTnLst>
                                    <p:set>
                                      <p:cBhvr>
                                        <p:cTn id="87" dur="1" fill="hold">
                                          <p:stCondLst>
                                            <p:cond delay="0"/>
                                          </p:stCondLst>
                                        </p:cTn>
                                        <p:tgtEl>
                                          <p:spTgt spid="49"/>
                                        </p:tgtEl>
                                        <p:attrNameLst>
                                          <p:attrName>style.visibility</p:attrName>
                                        </p:attrNameLst>
                                      </p:cBhvr>
                                      <p:to>
                                        <p:strVal val="visible"/>
                                      </p:to>
                                    </p:set>
                                    <p:animEffect transition="in" filter="wipe(left)">
                                      <p:cBhvr>
                                        <p:cTn id="88" dur="500"/>
                                        <p:tgtEl>
                                          <p:spTgt spid="49"/>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57"/>
                                        </p:tgtEl>
                                        <p:attrNameLst>
                                          <p:attrName>style.visibility</p:attrName>
                                        </p:attrNameLst>
                                      </p:cBhvr>
                                      <p:to>
                                        <p:strVal val="visible"/>
                                      </p:to>
                                    </p:set>
                                    <p:anim calcmode="lin" valueType="num">
                                      <p:cBhvr>
                                        <p:cTn id="96" dur="500" fill="hold"/>
                                        <p:tgtEl>
                                          <p:spTgt spid="57"/>
                                        </p:tgtEl>
                                        <p:attrNameLst>
                                          <p:attrName>ppt_w</p:attrName>
                                        </p:attrNameLst>
                                      </p:cBhvr>
                                      <p:tavLst>
                                        <p:tav tm="0">
                                          <p:val>
                                            <p:fltVal val="0"/>
                                          </p:val>
                                        </p:tav>
                                        <p:tav tm="100000">
                                          <p:val>
                                            <p:strVal val="#ppt_w"/>
                                          </p:val>
                                        </p:tav>
                                      </p:tavLst>
                                    </p:anim>
                                    <p:anim calcmode="lin" valueType="num">
                                      <p:cBhvr>
                                        <p:cTn id="97" dur="500" fill="hold"/>
                                        <p:tgtEl>
                                          <p:spTgt spid="57"/>
                                        </p:tgtEl>
                                        <p:attrNameLst>
                                          <p:attrName>ppt_h</p:attrName>
                                        </p:attrNameLst>
                                      </p:cBhvr>
                                      <p:tavLst>
                                        <p:tav tm="0">
                                          <p:val>
                                            <p:fltVal val="0"/>
                                          </p:val>
                                        </p:tav>
                                        <p:tav tm="100000">
                                          <p:val>
                                            <p:strVal val="#ppt_h"/>
                                          </p:val>
                                        </p:tav>
                                      </p:tavLst>
                                    </p:anim>
                                    <p:animEffect transition="in" filter="fade">
                                      <p:cBhvr>
                                        <p:cTn id="98" dur="500"/>
                                        <p:tgtEl>
                                          <p:spTgt spid="57"/>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75"/>
                                        </p:tgtEl>
                                        <p:attrNameLst>
                                          <p:attrName>style.visibility</p:attrName>
                                        </p:attrNameLst>
                                      </p:cBhvr>
                                      <p:to>
                                        <p:strVal val="visible"/>
                                      </p:to>
                                    </p:set>
                                    <p:anim calcmode="lin" valueType="num">
                                      <p:cBhvr>
                                        <p:cTn id="101" dur="500" fill="hold"/>
                                        <p:tgtEl>
                                          <p:spTgt spid="75"/>
                                        </p:tgtEl>
                                        <p:attrNameLst>
                                          <p:attrName>ppt_w</p:attrName>
                                        </p:attrNameLst>
                                      </p:cBhvr>
                                      <p:tavLst>
                                        <p:tav tm="0">
                                          <p:val>
                                            <p:fltVal val="0"/>
                                          </p:val>
                                        </p:tav>
                                        <p:tav tm="100000">
                                          <p:val>
                                            <p:strVal val="#ppt_w"/>
                                          </p:val>
                                        </p:tav>
                                      </p:tavLst>
                                    </p:anim>
                                    <p:anim calcmode="lin" valueType="num">
                                      <p:cBhvr>
                                        <p:cTn id="102" dur="500" fill="hold"/>
                                        <p:tgtEl>
                                          <p:spTgt spid="75"/>
                                        </p:tgtEl>
                                        <p:attrNameLst>
                                          <p:attrName>ppt_h</p:attrName>
                                        </p:attrNameLst>
                                      </p:cBhvr>
                                      <p:tavLst>
                                        <p:tav tm="0">
                                          <p:val>
                                            <p:fltVal val="0"/>
                                          </p:val>
                                        </p:tav>
                                        <p:tav tm="100000">
                                          <p:val>
                                            <p:strVal val="#ppt_h"/>
                                          </p:val>
                                        </p:tav>
                                      </p:tavLst>
                                    </p:anim>
                                    <p:animEffect transition="in" filter="fade">
                                      <p:cBhvr>
                                        <p:cTn id="103" dur="500"/>
                                        <p:tgtEl>
                                          <p:spTgt spid="75"/>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76"/>
                                        </p:tgtEl>
                                        <p:attrNameLst>
                                          <p:attrName>style.visibility</p:attrName>
                                        </p:attrNameLst>
                                      </p:cBhvr>
                                      <p:to>
                                        <p:strVal val="visible"/>
                                      </p:to>
                                    </p:set>
                                    <p:anim calcmode="lin" valueType="num">
                                      <p:cBhvr>
                                        <p:cTn id="106" dur="500" fill="hold"/>
                                        <p:tgtEl>
                                          <p:spTgt spid="76"/>
                                        </p:tgtEl>
                                        <p:attrNameLst>
                                          <p:attrName>ppt_w</p:attrName>
                                        </p:attrNameLst>
                                      </p:cBhvr>
                                      <p:tavLst>
                                        <p:tav tm="0">
                                          <p:val>
                                            <p:fltVal val="0"/>
                                          </p:val>
                                        </p:tav>
                                        <p:tav tm="100000">
                                          <p:val>
                                            <p:strVal val="#ppt_w"/>
                                          </p:val>
                                        </p:tav>
                                      </p:tavLst>
                                    </p:anim>
                                    <p:anim calcmode="lin" valueType="num">
                                      <p:cBhvr>
                                        <p:cTn id="107" dur="500" fill="hold"/>
                                        <p:tgtEl>
                                          <p:spTgt spid="76"/>
                                        </p:tgtEl>
                                        <p:attrNameLst>
                                          <p:attrName>ppt_h</p:attrName>
                                        </p:attrNameLst>
                                      </p:cBhvr>
                                      <p:tavLst>
                                        <p:tav tm="0">
                                          <p:val>
                                            <p:fltVal val="0"/>
                                          </p:val>
                                        </p:tav>
                                        <p:tav tm="100000">
                                          <p:val>
                                            <p:strVal val="#ppt_h"/>
                                          </p:val>
                                        </p:tav>
                                      </p:tavLst>
                                    </p:anim>
                                    <p:animEffect transition="in" filter="fade">
                                      <p:cBhvr>
                                        <p:cTn id="108" dur="500"/>
                                        <p:tgtEl>
                                          <p:spTgt spid="76"/>
                                        </p:tgtEl>
                                      </p:cBhvr>
                                    </p:animEffect>
                                  </p:childTnLst>
                                </p:cTn>
                              </p:par>
                            </p:childTnLst>
                          </p:cTn>
                        </p:par>
                        <p:par>
                          <p:cTn id="109" fill="hold">
                            <p:stCondLst>
                              <p:cond delay="6500"/>
                            </p:stCondLst>
                            <p:childTnLst>
                              <p:par>
                                <p:cTn id="110" presetID="22" presetClass="entr" presetSubtype="8" fill="hold"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par>
                                <p:cTn id="113" presetID="53" presetClass="entr" presetSubtype="16" fill="hold" grpId="0" nodeType="withEffect">
                                  <p:stCondLst>
                                    <p:cond delay="500"/>
                                  </p:stCondLst>
                                  <p:childTnLst>
                                    <p:set>
                                      <p:cBhvr>
                                        <p:cTn id="114" dur="1" fill="hold">
                                          <p:stCondLst>
                                            <p:cond delay="0"/>
                                          </p:stCondLst>
                                        </p:cTn>
                                        <p:tgtEl>
                                          <p:spTgt spid="58"/>
                                        </p:tgtEl>
                                        <p:attrNameLst>
                                          <p:attrName>style.visibility</p:attrName>
                                        </p:attrNameLst>
                                      </p:cBhvr>
                                      <p:to>
                                        <p:strVal val="visible"/>
                                      </p:to>
                                    </p:set>
                                    <p:anim calcmode="lin" valueType="num">
                                      <p:cBhvr>
                                        <p:cTn id="115" dur="500" fill="hold"/>
                                        <p:tgtEl>
                                          <p:spTgt spid="58"/>
                                        </p:tgtEl>
                                        <p:attrNameLst>
                                          <p:attrName>ppt_w</p:attrName>
                                        </p:attrNameLst>
                                      </p:cBhvr>
                                      <p:tavLst>
                                        <p:tav tm="0">
                                          <p:val>
                                            <p:fltVal val="0"/>
                                          </p:val>
                                        </p:tav>
                                        <p:tav tm="100000">
                                          <p:val>
                                            <p:strVal val="#ppt_w"/>
                                          </p:val>
                                        </p:tav>
                                      </p:tavLst>
                                    </p:anim>
                                    <p:anim calcmode="lin" valueType="num">
                                      <p:cBhvr>
                                        <p:cTn id="116" dur="500" fill="hold"/>
                                        <p:tgtEl>
                                          <p:spTgt spid="58"/>
                                        </p:tgtEl>
                                        <p:attrNameLst>
                                          <p:attrName>ppt_h</p:attrName>
                                        </p:attrNameLst>
                                      </p:cBhvr>
                                      <p:tavLst>
                                        <p:tav tm="0">
                                          <p:val>
                                            <p:fltVal val="0"/>
                                          </p:val>
                                        </p:tav>
                                        <p:tav tm="100000">
                                          <p:val>
                                            <p:strVal val="#ppt_h"/>
                                          </p:val>
                                        </p:tav>
                                      </p:tavLst>
                                    </p:anim>
                                    <p:animEffect transition="in" filter="fade">
                                      <p:cBhvr>
                                        <p:cTn id="117" dur="500"/>
                                        <p:tgtEl>
                                          <p:spTgt spid="58"/>
                                        </p:tgtEl>
                                      </p:cBhvr>
                                    </p:animEffect>
                                  </p:childTnLst>
                                </p:cTn>
                              </p:par>
                              <p:par>
                                <p:cTn id="118" presetID="53" presetClass="entr" presetSubtype="16" fill="hold" grpId="0" nodeType="withEffect">
                                  <p:stCondLst>
                                    <p:cond delay="500"/>
                                  </p:stCondLst>
                                  <p:childTnLst>
                                    <p:set>
                                      <p:cBhvr>
                                        <p:cTn id="119" dur="1" fill="hold">
                                          <p:stCondLst>
                                            <p:cond delay="0"/>
                                          </p:stCondLst>
                                        </p:cTn>
                                        <p:tgtEl>
                                          <p:spTgt spid="59"/>
                                        </p:tgtEl>
                                        <p:attrNameLst>
                                          <p:attrName>style.visibility</p:attrName>
                                        </p:attrNameLst>
                                      </p:cBhvr>
                                      <p:to>
                                        <p:strVal val="visible"/>
                                      </p:to>
                                    </p:set>
                                    <p:anim calcmode="lin" valueType="num">
                                      <p:cBhvr>
                                        <p:cTn id="120" dur="500" fill="hold"/>
                                        <p:tgtEl>
                                          <p:spTgt spid="59"/>
                                        </p:tgtEl>
                                        <p:attrNameLst>
                                          <p:attrName>ppt_w</p:attrName>
                                        </p:attrNameLst>
                                      </p:cBhvr>
                                      <p:tavLst>
                                        <p:tav tm="0">
                                          <p:val>
                                            <p:fltVal val="0"/>
                                          </p:val>
                                        </p:tav>
                                        <p:tav tm="100000">
                                          <p:val>
                                            <p:strVal val="#ppt_w"/>
                                          </p:val>
                                        </p:tav>
                                      </p:tavLst>
                                    </p:anim>
                                    <p:anim calcmode="lin" valueType="num">
                                      <p:cBhvr>
                                        <p:cTn id="121" dur="500" fill="hold"/>
                                        <p:tgtEl>
                                          <p:spTgt spid="59"/>
                                        </p:tgtEl>
                                        <p:attrNameLst>
                                          <p:attrName>ppt_h</p:attrName>
                                        </p:attrNameLst>
                                      </p:cBhvr>
                                      <p:tavLst>
                                        <p:tav tm="0">
                                          <p:val>
                                            <p:fltVal val="0"/>
                                          </p:val>
                                        </p:tav>
                                        <p:tav tm="100000">
                                          <p:val>
                                            <p:strVal val="#ppt_h"/>
                                          </p:val>
                                        </p:tav>
                                      </p:tavLst>
                                    </p:anim>
                                    <p:animEffect transition="in" filter="fade">
                                      <p:cBhvr>
                                        <p:cTn id="122" dur="500"/>
                                        <p:tgtEl>
                                          <p:spTgt spid="59"/>
                                        </p:tgtEl>
                                      </p:cBhvr>
                                    </p:animEffect>
                                  </p:childTnLst>
                                </p:cTn>
                              </p:par>
                              <p:par>
                                <p:cTn id="123" presetID="53" presetClass="entr" presetSubtype="16" fill="hold" grpId="0" nodeType="withEffect">
                                  <p:stCondLst>
                                    <p:cond delay="500"/>
                                  </p:stCondLst>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ppt_w</p:attrName>
                                        </p:attrNameLst>
                                      </p:cBhvr>
                                      <p:tavLst>
                                        <p:tav tm="0">
                                          <p:val>
                                            <p:fltVal val="0"/>
                                          </p:val>
                                        </p:tav>
                                        <p:tav tm="100000">
                                          <p:val>
                                            <p:strVal val="#ppt_w"/>
                                          </p:val>
                                        </p:tav>
                                      </p:tavLst>
                                    </p:anim>
                                    <p:anim calcmode="lin" valueType="num">
                                      <p:cBhvr>
                                        <p:cTn id="126" dur="500" fill="hold"/>
                                        <p:tgtEl>
                                          <p:spTgt spid="77"/>
                                        </p:tgtEl>
                                        <p:attrNameLst>
                                          <p:attrName>ppt_h</p:attrName>
                                        </p:attrNameLst>
                                      </p:cBhvr>
                                      <p:tavLst>
                                        <p:tav tm="0">
                                          <p:val>
                                            <p:fltVal val="0"/>
                                          </p:val>
                                        </p:tav>
                                        <p:tav tm="100000">
                                          <p:val>
                                            <p:strVal val="#ppt_h"/>
                                          </p:val>
                                        </p:tav>
                                      </p:tavLst>
                                    </p:anim>
                                    <p:animEffect transition="in" filter="fade">
                                      <p:cBhvr>
                                        <p:cTn id="127" dur="500"/>
                                        <p:tgtEl>
                                          <p:spTgt spid="77"/>
                                        </p:tgtEl>
                                      </p:cBhvr>
                                    </p:animEffect>
                                  </p:childTnLst>
                                </p:cTn>
                              </p:par>
                              <p:par>
                                <p:cTn id="128" presetID="53" presetClass="entr" presetSubtype="16" fill="hold" grpId="0" nodeType="withEffect">
                                  <p:stCondLst>
                                    <p:cond delay="500"/>
                                  </p:stCondLst>
                                  <p:childTnLst>
                                    <p:set>
                                      <p:cBhvr>
                                        <p:cTn id="129" dur="1" fill="hold">
                                          <p:stCondLst>
                                            <p:cond delay="0"/>
                                          </p:stCondLst>
                                        </p:cTn>
                                        <p:tgtEl>
                                          <p:spTgt spid="78"/>
                                        </p:tgtEl>
                                        <p:attrNameLst>
                                          <p:attrName>style.visibility</p:attrName>
                                        </p:attrNameLst>
                                      </p:cBhvr>
                                      <p:to>
                                        <p:strVal val="visible"/>
                                      </p:to>
                                    </p:set>
                                    <p:anim calcmode="lin" valueType="num">
                                      <p:cBhvr>
                                        <p:cTn id="130" dur="500" fill="hold"/>
                                        <p:tgtEl>
                                          <p:spTgt spid="78"/>
                                        </p:tgtEl>
                                        <p:attrNameLst>
                                          <p:attrName>ppt_w</p:attrName>
                                        </p:attrNameLst>
                                      </p:cBhvr>
                                      <p:tavLst>
                                        <p:tav tm="0">
                                          <p:val>
                                            <p:fltVal val="0"/>
                                          </p:val>
                                        </p:tav>
                                        <p:tav tm="100000">
                                          <p:val>
                                            <p:strVal val="#ppt_w"/>
                                          </p:val>
                                        </p:tav>
                                      </p:tavLst>
                                    </p:anim>
                                    <p:anim calcmode="lin" valueType="num">
                                      <p:cBhvr>
                                        <p:cTn id="131" dur="500" fill="hold"/>
                                        <p:tgtEl>
                                          <p:spTgt spid="78"/>
                                        </p:tgtEl>
                                        <p:attrNameLst>
                                          <p:attrName>ppt_h</p:attrName>
                                        </p:attrNameLst>
                                      </p:cBhvr>
                                      <p:tavLst>
                                        <p:tav tm="0">
                                          <p:val>
                                            <p:fltVal val="0"/>
                                          </p:val>
                                        </p:tav>
                                        <p:tav tm="100000">
                                          <p:val>
                                            <p:strVal val="#ppt_h"/>
                                          </p:val>
                                        </p:tav>
                                      </p:tavLst>
                                    </p:anim>
                                    <p:animEffect transition="in" filter="fade">
                                      <p:cBhvr>
                                        <p:cTn id="132" dur="500"/>
                                        <p:tgtEl>
                                          <p:spTgt spid="78"/>
                                        </p:tgtEl>
                                      </p:cBhvr>
                                    </p:animEffect>
                                  </p:childTnLst>
                                </p:cTn>
                              </p:par>
                              <p:par>
                                <p:cTn id="133" presetID="22" presetClass="entr" presetSubtype="2" fill="hold" grpId="0" nodeType="withEffect">
                                  <p:stCondLst>
                                    <p:cond delay="250"/>
                                  </p:stCondLst>
                                  <p:childTnLst>
                                    <p:set>
                                      <p:cBhvr>
                                        <p:cTn id="134" dur="1" fill="hold">
                                          <p:stCondLst>
                                            <p:cond delay="0"/>
                                          </p:stCondLst>
                                        </p:cTn>
                                        <p:tgtEl>
                                          <p:spTgt spid="41"/>
                                        </p:tgtEl>
                                        <p:attrNameLst>
                                          <p:attrName>style.visibility</p:attrName>
                                        </p:attrNameLst>
                                      </p:cBhvr>
                                      <p:to>
                                        <p:strVal val="visible"/>
                                      </p:to>
                                    </p:set>
                                    <p:animEffect transition="in" filter="wipe(right)">
                                      <p:cBhvr>
                                        <p:cTn id="1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4" grpId="0" animBg="1"/>
      <p:bldP spid="55" grpId="0"/>
      <p:bldP spid="56" grpId="0" animBg="1"/>
      <p:bldP spid="57" grpId="0"/>
      <p:bldP spid="58" grpId="0" animBg="1"/>
      <p:bldP spid="59" grpId="0"/>
      <p:bldP spid="60" grpId="0" animBg="1"/>
      <p:bldP spid="60" grpId="1" animBg="1"/>
      <p:bldP spid="61" grpId="0" animBg="1"/>
      <p:bldP spid="62" grpId="0"/>
      <p:bldP spid="66" grpId="0"/>
      <p:bldP spid="67" grpId="0"/>
      <p:bldP spid="68" grpId="0"/>
      <p:bldP spid="70" grpId="0"/>
      <p:bldP spid="73" grpId="0"/>
      <p:bldP spid="74" grpId="0"/>
      <p:bldP spid="75" grpId="0"/>
      <p:bldP spid="76" grpId="0"/>
      <p:bldP spid="77" grpId="0"/>
      <p:bldP spid="78"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6" name="矩形 15"/>
          <p:cNvSpPr/>
          <p:nvPr/>
        </p:nvSpPr>
        <p:spPr>
          <a:xfrm>
            <a:off x="7648023" y="1844824"/>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 name="矩形 16"/>
          <p:cNvSpPr/>
          <p:nvPr/>
        </p:nvSpPr>
        <p:spPr>
          <a:xfrm>
            <a:off x="7635059" y="402392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2641203" y="2901219"/>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等腰三角形 18"/>
          <p:cNvSpPr>
            <a:spLocks noChangeAspect="1" noChangeArrowheads="1"/>
          </p:cNvSpPr>
          <p:nvPr/>
        </p:nvSpPr>
        <p:spPr bwMode="auto">
          <a:xfrm rot="5400000" flipV="1">
            <a:off x="7339678" y="2255403"/>
            <a:ext cx="239249" cy="206315"/>
          </a:xfrm>
          <a:prstGeom prst="triangle">
            <a:avLst>
              <a:gd name="adj" fmla="val 50000"/>
            </a:avLst>
          </a:prstGeom>
          <a:solidFill>
            <a:srgbClr val="0070C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0" name="矩形 47"/>
          <p:cNvSpPr>
            <a:spLocks noChangeArrowheads="1"/>
          </p:cNvSpPr>
          <p:nvPr/>
        </p:nvSpPr>
        <p:spPr bwMode="auto">
          <a:xfrm>
            <a:off x="7635061" y="2161206"/>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21" name="等腰三角形 18"/>
          <p:cNvSpPr>
            <a:spLocks noChangeAspect="1" noChangeArrowheads="1"/>
          </p:cNvSpPr>
          <p:nvPr/>
        </p:nvSpPr>
        <p:spPr bwMode="auto">
          <a:xfrm rot="5400000" flipV="1">
            <a:off x="7339678" y="4438471"/>
            <a:ext cx="239249" cy="206315"/>
          </a:xfrm>
          <a:prstGeom prst="triangle">
            <a:avLst>
              <a:gd name="adj" fmla="val 50000"/>
            </a:avLst>
          </a:prstGeom>
          <a:solidFill>
            <a:srgbClr val="0070C0"/>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2" name="矩形 47"/>
          <p:cNvSpPr>
            <a:spLocks noChangeArrowheads="1"/>
          </p:cNvSpPr>
          <p:nvPr/>
        </p:nvSpPr>
        <p:spPr bwMode="auto">
          <a:xfrm>
            <a:off x="7635061" y="4344278"/>
            <a:ext cx="282240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3" name="等腰三角形 18"/>
          <p:cNvSpPr>
            <a:spLocks noChangeAspect="1" noChangeArrowheads="1"/>
          </p:cNvSpPr>
          <p:nvPr/>
        </p:nvSpPr>
        <p:spPr bwMode="auto">
          <a:xfrm rot="16200000" flipH="1" flipV="1">
            <a:off x="4269367" y="3308515"/>
            <a:ext cx="239249" cy="206315"/>
          </a:xfrm>
          <a:prstGeom prst="triangle">
            <a:avLst>
              <a:gd name="adj" fmla="val 50000"/>
            </a:avLst>
          </a:prstGeom>
          <a:solidFill>
            <a:schemeClr val="tx1">
              <a:lumMod val="50000"/>
              <a:lumOff val="50000"/>
            </a:schemeClr>
          </a:solidFill>
          <a:ln>
            <a:noFill/>
          </a:ln>
          <a:extLst/>
        </p:spPr>
        <p:txBody>
          <a:bodyPr lIns="91431" tIns="45716" rIns="91431" bIns="4571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000">
              <a:solidFill>
                <a:schemeClr val="tx1">
                  <a:lumMod val="65000"/>
                  <a:lumOff val="35000"/>
                </a:schemeClr>
              </a:solidFill>
              <a:sym typeface="微软雅黑" pitchFamily="34" charset="-122"/>
            </a:endParaRPr>
          </a:p>
        </p:txBody>
      </p:sp>
      <p:sp>
        <p:nvSpPr>
          <p:cNvPr id="24" name="矩形 47"/>
          <p:cNvSpPr>
            <a:spLocks noChangeArrowheads="1"/>
          </p:cNvSpPr>
          <p:nvPr/>
        </p:nvSpPr>
        <p:spPr bwMode="auto">
          <a:xfrm>
            <a:off x="1777107" y="3214314"/>
            <a:ext cx="244325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说明，在此录入上述图表的描述说明，在此录入上述图表的描述说明。在此录入上述图表的描述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25" name="形状 24"/>
          <p:cNvSpPr/>
          <p:nvPr/>
        </p:nvSpPr>
        <p:spPr>
          <a:xfrm>
            <a:off x="4635277" y="2731047"/>
            <a:ext cx="1867985" cy="1868267"/>
          </a:xfrm>
          <a:prstGeom prst="leftCircularArrow">
            <a:avLst>
              <a:gd name="adj1" fmla="val 8909"/>
              <a:gd name="adj2" fmla="val 1142322"/>
              <a:gd name="adj3" fmla="val 6293598"/>
              <a:gd name="adj4" fmla="val 18900002"/>
              <a:gd name="adj5" fmla="val 12500"/>
            </a:avLst>
          </a:prstGeom>
          <a:solidFill>
            <a:schemeClr val="tx1">
              <a:lumMod val="50000"/>
              <a:lumOff val="50000"/>
            </a:schemeClr>
          </a:solidFill>
          <a:ln>
            <a:noFill/>
          </a:ln>
          <a:effectLst/>
        </p:spPr>
        <p:style>
          <a:lnRef idx="0">
            <a:scrgbClr r="0" g="0" b="0"/>
          </a:lnRef>
          <a:fillRef idx="3">
            <a:scrgbClr r="0" g="0" b="0"/>
          </a:fillRef>
          <a:effectRef idx="2">
            <a:scrgbClr r="0" g="0" b="0"/>
          </a:effectRef>
          <a:fontRef idx="minor">
            <a:schemeClr val="lt1"/>
          </a:fontRef>
        </p:style>
      </p:sp>
      <p:sp>
        <p:nvSpPr>
          <p:cNvPr id="26" name="空心弧 25"/>
          <p:cNvSpPr/>
          <p:nvPr/>
        </p:nvSpPr>
        <p:spPr>
          <a:xfrm>
            <a:off x="5305528" y="3953591"/>
            <a:ext cx="1604887" cy="1605530"/>
          </a:xfrm>
          <a:prstGeom prst="blockArc">
            <a:avLst>
              <a:gd name="adj1" fmla="val 13624405"/>
              <a:gd name="adj2" fmla="val 17228224"/>
              <a:gd name="adj3" fmla="val 11481"/>
            </a:avLst>
          </a:prstGeom>
          <a:solidFill>
            <a:srgbClr val="00B0F0"/>
          </a:solidFill>
          <a:ln>
            <a:noFill/>
          </a:ln>
          <a:effectLst/>
        </p:spPr>
        <p:style>
          <a:lnRef idx="0">
            <a:scrgbClr r="0" g="0" b="0"/>
          </a:lnRef>
          <a:fillRef idx="3">
            <a:scrgbClr r="0" g="0" b="0"/>
          </a:fillRef>
          <a:effectRef idx="2">
            <a:scrgbClr r="0" g="0" b="0"/>
          </a:effectRef>
          <a:fontRef idx="minor">
            <a:schemeClr val="lt1"/>
          </a:fontRef>
        </p:style>
      </p:sp>
      <p:grpSp>
        <p:nvGrpSpPr>
          <p:cNvPr id="27" name="组合 26"/>
          <p:cNvGrpSpPr/>
          <p:nvPr/>
        </p:nvGrpSpPr>
        <p:grpSpPr>
          <a:xfrm rot="2736489">
            <a:off x="5853855" y="2268800"/>
            <a:ext cx="578227" cy="506765"/>
            <a:chOff x="4212441" y="1835306"/>
            <a:chExt cx="645570" cy="565784"/>
          </a:xfrm>
          <a:solidFill>
            <a:srgbClr val="00B0F0"/>
          </a:solidFill>
        </p:grpSpPr>
        <p:sp>
          <p:nvSpPr>
            <p:cNvPr id="28"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0"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1"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2"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3" name="组合 32"/>
          <p:cNvGrpSpPr/>
          <p:nvPr/>
        </p:nvGrpSpPr>
        <p:grpSpPr>
          <a:xfrm>
            <a:off x="5277283" y="3424611"/>
            <a:ext cx="554403" cy="442165"/>
            <a:chOff x="3009633" y="2833220"/>
            <a:chExt cx="591168" cy="471487"/>
          </a:xfrm>
          <a:solidFill>
            <a:srgbClr val="00B0F0"/>
          </a:solidFill>
        </p:grpSpPr>
        <p:sp>
          <p:nvSpPr>
            <p:cNvPr id="34"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5"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6"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grpSp>
        <p:nvGrpSpPr>
          <p:cNvPr id="37" name="组合 36"/>
          <p:cNvGrpSpPr/>
          <p:nvPr/>
        </p:nvGrpSpPr>
        <p:grpSpPr>
          <a:xfrm>
            <a:off x="5864139" y="4479150"/>
            <a:ext cx="425157" cy="554407"/>
            <a:chOff x="6889388" y="2720789"/>
            <a:chExt cx="453350" cy="591172"/>
          </a:xfrm>
          <a:solidFill>
            <a:srgbClr val="00B0F0"/>
          </a:solidFill>
        </p:grpSpPr>
        <p:sp>
          <p:nvSpPr>
            <p:cNvPr id="38"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sp>
          <p:nvSpPr>
            <p:cNvPr id="39"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endParaRPr>
            </a:p>
          </p:txBody>
        </p:sp>
      </p:grpSp>
      <p:sp>
        <p:nvSpPr>
          <p:cNvPr id="40" name="空心弧 39"/>
          <p:cNvSpPr/>
          <p:nvPr/>
        </p:nvSpPr>
        <p:spPr>
          <a:xfrm>
            <a:off x="5305528" y="3953591"/>
            <a:ext cx="1604887" cy="1605530"/>
          </a:xfrm>
          <a:prstGeom prst="blockArc">
            <a:avLst>
              <a:gd name="adj1" fmla="val 17085111"/>
              <a:gd name="adj2" fmla="val 10799997"/>
              <a:gd name="adj3" fmla="val 11504"/>
            </a:avLst>
          </a:prstGeom>
          <a:solidFill>
            <a:srgbClr val="00B0F0"/>
          </a:solidFill>
          <a:ln>
            <a:noFill/>
          </a:ln>
          <a:effectLst/>
        </p:spPr>
        <p:style>
          <a:lnRef idx="0">
            <a:scrgbClr r="0" g="0" b="0"/>
          </a:lnRef>
          <a:fillRef idx="3">
            <a:scrgbClr r="0" g="0" b="0"/>
          </a:fillRef>
          <a:effectRef idx="2">
            <a:scrgbClr r="0" g="0" b="0"/>
          </a:effectRef>
          <a:fontRef idx="minor">
            <a:schemeClr val="lt1"/>
          </a:fontRef>
        </p:style>
      </p:sp>
      <p:sp>
        <p:nvSpPr>
          <p:cNvPr id="41" name="任意多边形 40"/>
          <p:cNvSpPr/>
          <p:nvPr/>
        </p:nvSpPr>
        <p:spPr>
          <a:xfrm rot="17307692">
            <a:off x="5663027" y="2214108"/>
            <a:ext cx="1619267" cy="872432"/>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2" name="任意多边形 41"/>
          <p:cNvSpPr/>
          <p:nvPr/>
        </p:nvSpPr>
        <p:spPr>
          <a:xfrm rot="17307692">
            <a:off x="5266953" y="1762962"/>
            <a:ext cx="1063396" cy="744568"/>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endParaRPr>
          </a:p>
        </p:txBody>
      </p:sp>
      <p:sp>
        <p:nvSpPr>
          <p:cNvPr id="43" name="矩形 42"/>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0905109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350"/>
                                        <p:tgtEl>
                                          <p:spTgt spid="42"/>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600"/>
                                        <p:tgtEl>
                                          <p:spTgt spid="41"/>
                                        </p:tgtEl>
                                      </p:cBhvr>
                                    </p:animEffect>
                                  </p:childTnLst>
                                </p:cTn>
                              </p:par>
                            </p:childTnLst>
                          </p:cTn>
                        </p:par>
                        <p:par>
                          <p:cTn id="12" fill="hold">
                            <p:stCondLst>
                              <p:cond delay="95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19"/>
                                        </p:tgtEl>
                                      </p:cBhvr>
                                    </p:animEffect>
                                    <p:animScale>
                                      <p:cBhvr>
                                        <p:cTn id="21" dur="250" autoRev="1" fill="hold"/>
                                        <p:tgtEl>
                                          <p:spTgt spid="19"/>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750"/>
                                        <p:tgtEl>
                                          <p:spTgt spid="25"/>
                                        </p:tgtEl>
                                      </p:cBhvr>
                                    </p:animEffect>
                                  </p:childTnLst>
                                </p:cTn>
                              </p:par>
                            </p:childTnLst>
                          </p:cTn>
                        </p:par>
                        <p:par>
                          <p:cTn id="33" fill="hold">
                            <p:stCondLst>
                              <p:cond delay="3200"/>
                            </p:stCondLst>
                            <p:childTnLst>
                              <p:par>
                                <p:cTn id="34" presetID="10" presetClass="entr" presetSubtype="0"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3"/>
                                        </p:tgtEl>
                                      </p:cBhvr>
                                    </p:animEffect>
                                    <p:animScale>
                                      <p:cBhvr>
                                        <p:cTn id="42" dur="250" autoRev="1" fill="hold"/>
                                        <p:tgtEl>
                                          <p:spTgt spid="23"/>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500"/>
                                        <p:tgtEl>
                                          <p:spTgt spid="24"/>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250"/>
                                        <p:tgtEl>
                                          <p:spTgt spid="26"/>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1000"/>
                                        <p:tgtEl>
                                          <p:spTgt spid="40"/>
                                        </p:tgtEl>
                                      </p:cBhvr>
                                    </p:animEffect>
                                  </p:childTnLst>
                                </p:cTn>
                              </p:par>
                            </p:childTnLst>
                          </p:cTn>
                        </p:par>
                        <p:par>
                          <p:cTn id="59" fill="hold">
                            <p:stCondLst>
                              <p:cond delay="6450"/>
                            </p:stCondLst>
                            <p:childTnLst>
                              <p:par>
                                <p:cTn id="60" presetID="10" presetClass="entr" presetSubtype="0"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1"/>
                                        </p:tgtEl>
                                      </p:cBhvr>
                                    </p:animEffect>
                                    <p:animScale>
                                      <p:cBhvr>
                                        <p:cTn id="68" dur="250" autoRev="1" fill="hold"/>
                                        <p:tgtEl>
                                          <p:spTgt spid="21"/>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ipe(left)">
                                      <p:cBhvr>
                                        <p:cTn id="72" dur="500"/>
                                        <p:tgtEl>
                                          <p:spTgt spid="1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2" presetClass="entr" presetSubtype="2" fill="hold" grpId="0" nodeType="withEffect">
                                  <p:stCondLst>
                                    <p:cond delay="250"/>
                                  </p:stCondLst>
                                  <p:childTnLst>
                                    <p:set>
                                      <p:cBhvr>
                                        <p:cTn id="77" dur="1" fill="hold">
                                          <p:stCondLst>
                                            <p:cond delay="0"/>
                                          </p:stCondLst>
                                        </p:cTn>
                                        <p:tgtEl>
                                          <p:spTgt spid="43"/>
                                        </p:tgtEl>
                                        <p:attrNameLst>
                                          <p:attrName>style.visibility</p:attrName>
                                        </p:attrNameLst>
                                      </p:cBhvr>
                                      <p:to>
                                        <p:strVal val="visible"/>
                                      </p:to>
                                    </p:set>
                                    <p:animEffect transition="in" filter="wipe(right)">
                                      <p:cBhvr>
                                        <p:cTn id="7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p:bldP spid="21" grpId="0" animBg="1"/>
      <p:bldP spid="21" grpId="1" animBg="1"/>
      <p:bldP spid="22" grpId="0"/>
      <p:bldP spid="23" grpId="0" animBg="1"/>
      <p:bldP spid="23" grpId="1" animBg="1"/>
      <p:bldP spid="24" grpId="0"/>
      <p:bldP spid="41" grpId="0" animBg="1"/>
      <p:bldP spid="42" grpId="0" animBg="1"/>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959794" y="1694230"/>
            <a:ext cx="3953254" cy="3435456"/>
            <a:chOff x="959794" y="1694230"/>
            <a:chExt cx="3953254" cy="3435456"/>
          </a:xfrm>
        </p:grpSpPr>
        <p:sp>
          <p:nvSpPr>
            <p:cNvPr id="63" name="Freeform 5"/>
            <p:cNvSpPr>
              <a:spLocks/>
            </p:cNvSpPr>
            <p:nvPr/>
          </p:nvSpPr>
          <p:spPr bwMode="auto">
            <a:xfrm>
              <a:off x="959794" y="1694230"/>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1672688" y="2208131"/>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7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1348652" y="201185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KSO_Shape"/>
          <p:cNvSpPr>
            <a:spLocks/>
          </p:cNvSpPr>
          <p:nvPr/>
        </p:nvSpPr>
        <p:spPr bwMode="auto">
          <a:xfrm>
            <a:off x="2228681" y="2888347"/>
            <a:ext cx="1574716" cy="108130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tx1">
              <a:lumMod val="50000"/>
              <a:lumOff val="50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5" name="圆角矩形 34"/>
          <p:cNvSpPr/>
          <p:nvPr/>
        </p:nvSpPr>
        <p:spPr>
          <a:xfrm>
            <a:off x="5449515" y="2600316"/>
            <a:ext cx="6552728" cy="162077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TextBox 36"/>
          <p:cNvSpPr txBox="1"/>
          <p:nvPr/>
        </p:nvSpPr>
        <p:spPr>
          <a:xfrm flipH="1">
            <a:off x="5881563" y="2788464"/>
            <a:ext cx="360040" cy="1107996"/>
          </a:xfrm>
          <a:prstGeom prst="rect">
            <a:avLst/>
          </a:prstGeom>
          <a:noFill/>
        </p:spPr>
        <p:txBody>
          <a:bodyPr wrap="square" rtlCol="0">
            <a:spAutoFit/>
          </a:bodyPr>
          <a:lstStyle/>
          <a:p>
            <a:pPr algn="ctr"/>
            <a:r>
              <a:rPr lang="id-ID" sz="6600" b="1" dirty="0" smtClean="0">
                <a:solidFill>
                  <a:schemeClr val="bg1"/>
                </a:solidFill>
                <a:latin typeface="Impact MT Std" pitchFamily="34" charset="0"/>
              </a:rPr>
              <a:t>1</a:t>
            </a:r>
            <a:endParaRPr lang="id-ID" sz="6600" b="1" dirty="0">
              <a:solidFill>
                <a:schemeClr val="bg1"/>
              </a:solidFill>
              <a:latin typeface="Impact MT Std" pitchFamily="34" charset="0"/>
            </a:endParaRPr>
          </a:p>
        </p:txBody>
      </p:sp>
      <p:sp>
        <p:nvSpPr>
          <p:cNvPr id="38" name="文本框 9"/>
          <p:cNvSpPr txBox="1"/>
          <p:nvPr/>
        </p:nvSpPr>
        <p:spPr>
          <a:xfrm>
            <a:off x="7105699" y="2972492"/>
            <a:ext cx="2103040" cy="500137"/>
          </a:xfrm>
          <a:prstGeom prst="rect">
            <a:avLst/>
          </a:prstGeom>
          <a:noFill/>
        </p:spPr>
        <p:txBody>
          <a:bodyPr wrap="square" lIns="68580" tIns="34290" rIns="68580" bIns="34290" rtlCol="0">
            <a:spAutoFit/>
          </a:bodyPr>
          <a:lstStyle/>
          <a:p>
            <a:pPr marL="0" lvl="1"/>
            <a:r>
              <a:rPr lang="zh-CN" altLang="en-US" sz="2800" b="1" dirty="0" smtClean="0">
                <a:solidFill>
                  <a:schemeClr val="bg1"/>
                </a:solidFill>
                <a:latin typeface="微软雅黑" pitchFamily="34" charset="-122"/>
                <a:ea typeface="微软雅黑" pitchFamily="34" charset="-122"/>
              </a:rPr>
              <a:t>公司与团队</a:t>
            </a:r>
            <a:endParaRPr lang="zh-CN" altLang="en-US" sz="2800" b="1" dirty="0">
              <a:solidFill>
                <a:schemeClr val="bg1"/>
              </a:solidFill>
              <a:latin typeface="微软雅黑" pitchFamily="34" charset="-122"/>
              <a:ea typeface="微软雅黑" pitchFamily="34" charset="-122"/>
            </a:endParaRPr>
          </a:p>
        </p:txBody>
      </p:sp>
      <p:sp>
        <p:nvSpPr>
          <p:cNvPr id="4" name="矩形 3"/>
          <p:cNvSpPr/>
          <p:nvPr/>
        </p:nvSpPr>
        <p:spPr>
          <a:xfrm>
            <a:off x="7105699" y="3494847"/>
            <a:ext cx="2672014" cy="369332"/>
          </a:xfrm>
          <a:prstGeom prst="rect">
            <a:avLst/>
          </a:prstGeom>
        </p:spPr>
        <p:txBody>
          <a:bodyPr wrap="none">
            <a:spAutoFit/>
          </a:bodyPr>
          <a:lstStyle/>
          <a:p>
            <a:r>
              <a:rPr lang="zh-CN" altLang="en-US" dirty="0" smtClean="0">
                <a:solidFill>
                  <a:schemeClr val="bg1">
                    <a:lumMod val="95000"/>
                  </a:schemeClr>
                </a:solidFill>
                <a:latin typeface="Microsoft YaHei UI" panose="020B0503020204020204" pitchFamily="34" charset="-122"/>
                <a:ea typeface="Microsoft YaHei UI" panose="020B0503020204020204" pitchFamily="34" charset="-122"/>
              </a:rPr>
              <a:t>COMPANY AND TEAM</a:t>
            </a:r>
            <a:endParaRPr lang="zh-CN" altLang="en-US" dirty="0">
              <a:solidFill>
                <a:schemeClr val="bg1">
                  <a:lumMod val="95000"/>
                </a:schemeClr>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9700157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50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0-#ppt_w/2"/>
                                          </p:val>
                                        </p:tav>
                                        <p:tav tm="100000">
                                          <p:val>
                                            <p:strVal val="#ppt_x"/>
                                          </p:val>
                                        </p:tav>
                                      </p:tavLst>
                                    </p:anim>
                                    <p:anim calcmode="lin" valueType="num">
                                      <p:cBhvr additive="base">
                                        <p:cTn id="17" dur="5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0-#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0-#ppt_w/2"/>
                                          </p:val>
                                        </p:tav>
                                        <p:tav tm="100000">
                                          <p:val>
                                            <p:strVal val="#ppt_x"/>
                                          </p:val>
                                        </p:tav>
                                      </p:tavLst>
                                    </p:anim>
                                    <p:anim calcmode="lin" valueType="num">
                                      <p:cBhvr additive="base">
                                        <p:cTn id="25"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cxnSp>
        <p:nvCxnSpPr>
          <p:cNvPr id="16" name="直接连接符 15"/>
          <p:cNvCxnSpPr/>
          <p:nvPr/>
        </p:nvCxnSpPr>
        <p:spPr>
          <a:xfrm>
            <a:off x="6132409" y="990417"/>
            <a:ext cx="0" cy="5102879"/>
          </a:xfrm>
          <a:prstGeom prst="line">
            <a:avLst/>
          </a:pr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17" name="组合 16"/>
          <p:cNvGrpSpPr/>
          <p:nvPr/>
        </p:nvGrpSpPr>
        <p:grpSpPr>
          <a:xfrm>
            <a:off x="2384063" y="1404437"/>
            <a:ext cx="4338475" cy="967058"/>
            <a:chOff x="5879462" y="287200"/>
            <a:chExt cx="3545784" cy="790365"/>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19" name="组合 18"/>
            <p:cNvGrpSpPr/>
            <p:nvPr/>
          </p:nvGrpSpPr>
          <p:grpSpPr>
            <a:xfrm flipH="1">
              <a:off x="5879462" y="287200"/>
              <a:ext cx="3545784" cy="558112"/>
              <a:chOff x="7995986" y="760883"/>
              <a:chExt cx="3436053" cy="540840"/>
            </a:xfrm>
          </p:grpSpPr>
          <p:sp>
            <p:nvSpPr>
              <p:cNvPr id="20"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23" name="文本框 8"/>
          <p:cNvSpPr txBox="1"/>
          <p:nvPr/>
        </p:nvSpPr>
        <p:spPr>
          <a:xfrm>
            <a:off x="5415085" y="1506093"/>
            <a:ext cx="1283129" cy="400110"/>
          </a:xfrm>
          <a:prstGeom prst="rect">
            <a:avLst/>
          </a:prstGeom>
          <a:noFill/>
        </p:spPr>
        <p:txBody>
          <a:bodyPr wrap="square" rtlCol="0">
            <a:spAutoFit/>
          </a:bodyPr>
          <a:lstStyle/>
          <a:p>
            <a:pPr algn="ctr"/>
            <a:r>
              <a:rPr lang="en-US" altLang="zh-CN" sz="2000" dirty="0" smtClean="0">
                <a:solidFill>
                  <a:srgbClr val="00B0F0"/>
                </a:solidFill>
                <a:latin typeface="Impact MT Std" pitchFamily="34" charset="0"/>
                <a:ea typeface="微软雅黑" panose="020B0503020204020204" pitchFamily="34" charset="-122"/>
                <a:cs typeface="Arial Unicode MS" panose="020B0604020202020204" pitchFamily="34" charset="-122"/>
              </a:rPr>
              <a:t>2012.09</a:t>
            </a:r>
            <a:endParaRPr lang="zh-CN" altLang="en-US" sz="2000" dirty="0">
              <a:solidFill>
                <a:srgbClr val="00B0F0"/>
              </a:solidFill>
              <a:latin typeface="Impact MT Std" pitchFamily="34" charset="0"/>
              <a:ea typeface="微软雅黑" panose="020B0503020204020204" pitchFamily="34" charset="-122"/>
              <a:cs typeface="Arial Unicode MS" panose="020B0604020202020204" pitchFamily="34" charset="-122"/>
            </a:endParaRPr>
          </a:p>
        </p:txBody>
      </p:sp>
      <p:grpSp>
        <p:nvGrpSpPr>
          <p:cNvPr id="24" name="组合 23"/>
          <p:cNvGrpSpPr/>
          <p:nvPr/>
        </p:nvGrpSpPr>
        <p:grpSpPr>
          <a:xfrm>
            <a:off x="2388784" y="4289499"/>
            <a:ext cx="4338475" cy="967058"/>
            <a:chOff x="5879462" y="287200"/>
            <a:chExt cx="3545784" cy="790365"/>
          </a:xfrm>
        </p:grpSpPr>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26" name="组合 25"/>
            <p:cNvGrpSpPr/>
            <p:nvPr/>
          </p:nvGrpSpPr>
          <p:grpSpPr>
            <a:xfrm flipH="1">
              <a:off x="5879462" y="287200"/>
              <a:ext cx="3545784" cy="558112"/>
              <a:chOff x="7995986" y="760883"/>
              <a:chExt cx="3436053" cy="540840"/>
            </a:xfrm>
          </p:grpSpPr>
          <p:sp>
            <p:nvSpPr>
              <p:cNvPr id="2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1" name="文本框 15"/>
          <p:cNvSpPr txBox="1"/>
          <p:nvPr/>
        </p:nvSpPr>
        <p:spPr>
          <a:xfrm>
            <a:off x="5415085" y="4366378"/>
            <a:ext cx="1283129" cy="400110"/>
          </a:xfrm>
          <a:prstGeom prst="rect">
            <a:avLst/>
          </a:prstGeom>
          <a:noFill/>
        </p:spPr>
        <p:txBody>
          <a:bodyPr wrap="square" rtlCol="0">
            <a:spAutoFit/>
          </a:bodyPr>
          <a:lstStyle/>
          <a:p>
            <a:pPr algn="ctr"/>
            <a:r>
              <a:rPr lang="en-US" altLang="zh-CN" sz="2000" dirty="0" smtClean="0">
                <a:solidFill>
                  <a:srgbClr val="00B0F0"/>
                </a:solidFill>
                <a:latin typeface="Impact MT Std" pitchFamily="34" charset="0"/>
                <a:ea typeface="微软雅黑" panose="020B0503020204020204" pitchFamily="34" charset="-122"/>
                <a:cs typeface="Arial Unicode MS" panose="020B0604020202020204" pitchFamily="34" charset="-122"/>
              </a:rPr>
              <a:t>2014.09</a:t>
            </a:r>
            <a:endParaRPr lang="zh-CN" altLang="en-US" sz="2000" dirty="0">
              <a:solidFill>
                <a:srgbClr val="00B0F0"/>
              </a:solidFill>
              <a:latin typeface="Impact MT Std" pitchFamily="34" charset="0"/>
              <a:ea typeface="微软雅黑" panose="020B0503020204020204" pitchFamily="34" charset="-122"/>
              <a:cs typeface="Arial Unicode MS" panose="020B0604020202020204" pitchFamily="34" charset="-122"/>
            </a:endParaRPr>
          </a:p>
        </p:txBody>
      </p:sp>
      <p:grpSp>
        <p:nvGrpSpPr>
          <p:cNvPr id="32" name="组合 31"/>
          <p:cNvGrpSpPr/>
          <p:nvPr/>
        </p:nvGrpSpPr>
        <p:grpSpPr>
          <a:xfrm flipH="1">
            <a:off x="5538453" y="2869091"/>
            <a:ext cx="4338475" cy="967058"/>
            <a:chOff x="5879462" y="287200"/>
            <a:chExt cx="3545784" cy="790365"/>
          </a:xfrm>
        </p:grpSpPr>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34" name="组合 33"/>
            <p:cNvGrpSpPr/>
            <p:nvPr/>
          </p:nvGrpSpPr>
          <p:grpSpPr>
            <a:xfrm flipH="1">
              <a:off x="5879462" y="287200"/>
              <a:ext cx="3545784" cy="558112"/>
              <a:chOff x="7995986" y="760883"/>
              <a:chExt cx="3436053" cy="540840"/>
            </a:xfrm>
          </p:grpSpPr>
          <p:sp>
            <p:nvSpPr>
              <p:cNvPr id="35"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38" name="文本框 22"/>
          <p:cNvSpPr txBox="1"/>
          <p:nvPr/>
        </p:nvSpPr>
        <p:spPr>
          <a:xfrm>
            <a:off x="5550631" y="2960207"/>
            <a:ext cx="1283129" cy="400110"/>
          </a:xfrm>
          <a:prstGeom prst="rect">
            <a:avLst/>
          </a:prstGeom>
          <a:noFill/>
        </p:spPr>
        <p:txBody>
          <a:bodyPr wrap="square" rtlCol="0">
            <a:spAutoFit/>
          </a:bodyPr>
          <a:lstStyle/>
          <a:p>
            <a:pPr algn="ctr"/>
            <a:r>
              <a:rPr lang="en-US" altLang="zh-CN" sz="2000" dirty="0" smtClean="0">
                <a:solidFill>
                  <a:srgbClr val="00B0F0"/>
                </a:solidFill>
                <a:latin typeface="Impact MT Std" pitchFamily="34" charset="0"/>
                <a:ea typeface="微软雅黑" panose="020B0503020204020204" pitchFamily="34" charset="-122"/>
                <a:cs typeface="Arial Unicode MS" panose="020B0604020202020204" pitchFamily="34" charset="-122"/>
              </a:rPr>
              <a:t>2013.09</a:t>
            </a:r>
            <a:endParaRPr lang="zh-CN" altLang="en-US" sz="2000" dirty="0">
              <a:solidFill>
                <a:srgbClr val="00B0F0"/>
              </a:solidFill>
              <a:latin typeface="Impact MT Std" pitchFamily="34" charset="0"/>
              <a:ea typeface="微软雅黑" panose="020B0503020204020204" pitchFamily="34" charset="-122"/>
              <a:cs typeface="Arial Unicode MS" panose="020B0604020202020204" pitchFamily="34" charset="-122"/>
            </a:endParaRPr>
          </a:p>
        </p:txBody>
      </p:sp>
      <p:sp>
        <p:nvSpPr>
          <p:cNvPr id="39" name="文本框 23"/>
          <p:cNvSpPr txBox="1"/>
          <p:nvPr/>
        </p:nvSpPr>
        <p:spPr>
          <a:xfrm>
            <a:off x="2755700" y="1506093"/>
            <a:ext cx="1979416"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0" name="文本框 24"/>
          <p:cNvSpPr txBox="1"/>
          <p:nvPr/>
        </p:nvSpPr>
        <p:spPr>
          <a:xfrm>
            <a:off x="2779745" y="4371540"/>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文本框 25"/>
          <p:cNvSpPr txBox="1"/>
          <p:nvPr/>
        </p:nvSpPr>
        <p:spPr>
          <a:xfrm>
            <a:off x="7067901" y="2965369"/>
            <a:ext cx="1920574" cy="40011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输入文字标题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2" name="文本框 26"/>
          <p:cNvSpPr txBox="1"/>
          <p:nvPr/>
        </p:nvSpPr>
        <p:spPr>
          <a:xfrm>
            <a:off x="2384063" y="2162256"/>
            <a:ext cx="2900629" cy="867930"/>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3" name="文本框 27"/>
          <p:cNvSpPr txBox="1"/>
          <p:nvPr/>
        </p:nvSpPr>
        <p:spPr>
          <a:xfrm>
            <a:off x="6823511" y="3569244"/>
            <a:ext cx="3090500" cy="867930"/>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4" name="文本框 28"/>
          <p:cNvSpPr txBox="1"/>
          <p:nvPr/>
        </p:nvSpPr>
        <p:spPr>
          <a:xfrm>
            <a:off x="2384063" y="4954387"/>
            <a:ext cx="2900631" cy="867930"/>
          </a:xfrm>
          <a:prstGeom prst="rect">
            <a:avLst/>
          </a:prstGeom>
          <a:noFill/>
        </p:spPr>
        <p:txBody>
          <a:bodyPr wrap="square"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5" name="矩形 44"/>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81550483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750"/>
                                        <p:tgtEl>
                                          <p:spTgt spid="16"/>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par>
                          <p:cTn id="12" fill="hold">
                            <p:stCondLst>
                              <p:cond delay="1250"/>
                            </p:stCondLst>
                            <p:childTnLst>
                              <p:par>
                                <p:cTn id="13" presetID="9"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dissolve">
                                      <p:cBhvr>
                                        <p:cTn id="15" dur="500"/>
                                        <p:tgtEl>
                                          <p:spTgt spid="2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dissolve">
                                      <p:cBhvr>
                                        <p:cTn id="18" dur="500"/>
                                        <p:tgtEl>
                                          <p:spTgt spid="39"/>
                                        </p:tgtEl>
                                      </p:cBhvr>
                                    </p:animEffect>
                                  </p:childTnLst>
                                </p:cTn>
                              </p:par>
                            </p:childTnLst>
                          </p:cTn>
                        </p:par>
                        <p:par>
                          <p:cTn id="19" fill="hold">
                            <p:stCondLst>
                              <p:cond delay="175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par>
                          <p:cTn id="27" fill="hold">
                            <p:stCondLst>
                              <p:cond delay="2750"/>
                            </p:stCondLst>
                            <p:childTnLst>
                              <p:par>
                                <p:cTn id="28" presetID="9"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dissolve">
                                      <p:cBhvr>
                                        <p:cTn id="30" dur="500"/>
                                        <p:tgtEl>
                                          <p:spTgt spid="38"/>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dissolve">
                                      <p:cBhvr>
                                        <p:cTn id="33" dur="500"/>
                                        <p:tgtEl>
                                          <p:spTgt spid="41"/>
                                        </p:tgtEl>
                                      </p:cBhvr>
                                    </p:animEffect>
                                  </p:childTnLst>
                                </p:cTn>
                              </p:par>
                            </p:childTnLst>
                          </p:cTn>
                        </p:par>
                        <p:par>
                          <p:cTn id="34" fill="hold">
                            <p:stCondLst>
                              <p:cond delay="3250"/>
                            </p:stCondLst>
                            <p:childTnLst>
                              <p:par>
                                <p:cTn id="35" presetID="22"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par>
                          <p:cTn id="38" fill="hold">
                            <p:stCondLst>
                              <p:cond delay="3750"/>
                            </p:stCondLst>
                            <p:childTnLst>
                              <p:par>
                                <p:cTn id="39" presetID="22" presetClass="entr" presetSubtype="2"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right)">
                                      <p:cBhvr>
                                        <p:cTn id="41" dur="500"/>
                                        <p:tgtEl>
                                          <p:spTgt spid="24"/>
                                        </p:tgtEl>
                                      </p:cBhvr>
                                    </p:animEffect>
                                  </p:childTnLst>
                                </p:cTn>
                              </p:par>
                            </p:childTnLst>
                          </p:cTn>
                        </p:par>
                        <p:par>
                          <p:cTn id="42" fill="hold">
                            <p:stCondLst>
                              <p:cond delay="4250"/>
                            </p:stCondLst>
                            <p:childTnLst>
                              <p:par>
                                <p:cTn id="43" presetID="9"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dissolve">
                                      <p:cBhvr>
                                        <p:cTn id="45" dur="500"/>
                                        <p:tgtEl>
                                          <p:spTgt spid="3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dissolve">
                                      <p:cBhvr>
                                        <p:cTn id="48" dur="500"/>
                                        <p:tgtEl>
                                          <p:spTgt spid="40"/>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up)">
                                      <p:cBhvr>
                                        <p:cTn id="52" dur="500"/>
                                        <p:tgtEl>
                                          <p:spTgt spid="44"/>
                                        </p:tgtEl>
                                      </p:cBhvr>
                                    </p:animEffect>
                                  </p:childTnLst>
                                </p:cTn>
                              </p:par>
                              <p:par>
                                <p:cTn id="53" presetID="22" presetClass="entr" presetSubtype="2" fill="hold" grpId="0" nodeType="withEffect">
                                  <p:stCondLst>
                                    <p:cond delay="250"/>
                                  </p:stCondLst>
                                  <p:childTnLst>
                                    <p:set>
                                      <p:cBhvr>
                                        <p:cTn id="54" dur="1" fill="hold">
                                          <p:stCondLst>
                                            <p:cond delay="0"/>
                                          </p:stCondLst>
                                        </p:cTn>
                                        <p:tgtEl>
                                          <p:spTgt spid="45"/>
                                        </p:tgtEl>
                                        <p:attrNameLst>
                                          <p:attrName>style.visibility</p:attrName>
                                        </p:attrNameLst>
                                      </p:cBhvr>
                                      <p:to>
                                        <p:strVal val="visible"/>
                                      </p:to>
                                    </p:set>
                                    <p:animEffect transition="in" filter="wipe(right)">
                                      <p:cBhvr>
                                        <p:cTn id="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8" grpId="0"/>
      <p:bldP spid="39" grpId="0"/>
      <p:bldP spid="40" grpId="0"/>
      <p:bldP spid="41" grpId="0"/>
      <p:bldP spid="42" grpId="0"/>
      <p:bldP spid="43" grpId="0"/>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7" name="矩形 47"/>
          <p:cNvSpPr>
            <a:spLocks noChangeArrowheads="1"/>
          </p:cNvSpPr>
          <p:nvPr/>
        </p:nvSpPr>
        <p:spPr bwMode="auto">
          <a:xfrm>
            <a:off x="6021643" y="1676401"/>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粘贴。</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8" name="矩形 3"/>
          <p:cNvSpPr>
            <a:spLocks noChangeArrowheads="1"/>
          </p:cNvSpPr>
          <p:nvPr/>
        </p:nvSpPr>
        <p:spPr bwMode="auto">
          <a:xfrm>
            <a:off x="6038166" y="1218137"/>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矩形 18"/>
          <p:cNvSpPr/>
          <p:nvPr/>
        </p:nvSpPr>
        <p:spPr>
          <a:xfrm>
            <a:off x="6097289" y="1585695"/>
            <a:ext cx="599800"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712139" y="1585695"/>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47"/>
          <p:cNvSpPr>
            <a:spLocks noChangeArrowheads="1"/>
          </p:cNvSpPr>
          <p:nvPr/>
        </p:nvSpPr>
        <p:spPr bwMode="auto">
          <a:xfrm>
            <a:off x="6021643" y="3397005"/>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2" name="矩形 3"/>
          <p:cNvSpPr>
            <a:spLocks noChangeArrowheads="1"/>
          </p:cNvSpPr>
          <p:nvPr/>
        </p:nvSpPr>
        <p:spPr bwMode="auto">
          <a:xfrm>
            <a:off x="6038166" y="2938741"/>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3" name="矩形 22"/>
          <p:cNvSpPr/>
          <p:nvPr/>
        </p:nvSpPr>
        <p:spPr>
          <a:xfrm>
            <a:off x="6097289" y="3306299"/>
            <a:ext cx="599800" cy="40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712139" y="3306299"/>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625659" y="1189139"/>
            <a:ext cx="3915332" cy="3245473"/>
          </a:xfrm>
          <a:prstGeom prst="rect">
            <a:avLst/>
          </a:prstGeom>
          <a:blipFill>
            <a:blip r:embed="rId3"/>
            <a:srcRect/>
            <a:stretch>
              <a:fillRect l="-12168" r="-1216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Freeform 12"/>
          <p:cNvSpPr>
            <a:spLocks/>
          </p:cNvSpPr>
          <p:nvPr/>
        </p:nvSpPr>
        <p:spPr bwMode="auto">
          <a:xfrm>
            <a:off x="1608509" y="480183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65000"/>
                  <a:lumOff val="35000"/>
                </a:schemeClr>
              </a:solidFill>
            </a:endParaRPr>
          </a:p>
        </p:txBody>
      </p:sp>
      <p:sp>
        <p:nvSpPr>
          <p:cNvPr id="27" name="Freeform 12"/>
          <p:cNvSpPr>
            <a:spLocks/>
          </p:cNvSpPr>
          <p:nvPr/>
        </p:nvSpPr>
        <p:spPr bwMode="auto">
          <a:xfrm flipH="1" flipV="1">
            <a:off x="10249469" y="57790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a:extLst/>
        </p:spPr>
        <p:txBody>
          <a:bodyPr/>
          <a:lstStyle/>
          <a:p>
            <a:endParaRPr lang="zh-CN" altLang="en-US">
              <a:solidFill>
                <a:schemeClr val="tx1">
                  <a:lumMod val="50000"/>
                  <a:lumOff val="50000"/>
                </a:schemeClr>
              </a:solidFill>
            </a:endParaRPr>
          </a:p>
        </p:txBody>
      </p:sp>
      <p:sp>
        <p:nvSpPr>
          <p:cNvPr id="28" name="TextBox 27"/>
          <p:cNvSpPr txBox="1"/>
          <p:nvPr/>
        </p:nvSpPr>
        <p:spPr>
          <a:xfrm>
            <a:off x="1968549" y="5116040"/>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9" name="矩形 28"/>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27085216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strips(downRigh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750"/>
                                        <p:tgtEl>
                                          <p:spTgt spid="20"/>
                                        </p:tgtEl>
                                      </p:cBhvr>
                                    </p:animEffect>
                                  </p:childTnLst>
                                </p:cTn>
                              </p:par>
                            </p:childTnLst>
                          </p:cTn>
                        </p:par>
                        <p:par>
                          <p:cTn id="20" fill="hold">
                            <p:stCondLst>
                              <p:cond delay="2250"/>
                            </p:stCondLst>
                            <p:childTnLst>
                              <p:par>
                                <p:cTn id="21" presetID="14"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750"/>
                                        <p:tgtEl>
                                          <p:spTgt spid="17"/>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750"/>
                                        <p:tgtEl>
                                          <p:spTgt spid="24"/>
                                        </p:tgtEl>
                                      </p:cBhvr>
                                    </p:animEffect>
                                  </p:childTnLst>
                                </p:cTn>
                              </p:par>
                            </p:childTnLst>
                          </p:cTn>
                        </p:par>
                        <p:par>
                          <p:cTn id="36" fill="hold">
                            <p:stCondLst>
                              <p:cond delay="475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750"/>
                                        <p:tgtEl>
                                          <p:spTgt spid="21"/>
                                        </p:tgtEl>
                                      </p:cBhvr>
                                    </p:animEffect>
                                  </p:childTnLst>
                                </p:cTn>
                              </p:par>
                            </p:childTnLst>
                          </p:cTn>
                        </p:par>
                        <p:par>
                          <p:cTn id="40" fill="hold">
                            <p:stCondLst>
                              <p:cond delay="5500"/>
                            </p:stCondLst>
                            <p:childTnLst>
                              <p:par>
                                <p:cTn id="41" presetID="1"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35" presetClass="path" presetSubtype="0" accel="50000" decel="50000" fill="hold" grpId="1" nodeType="withEffect">
                                  <p:stCondLst>
                                    <p:cond delay="0"/>
                                  </p:stCondLst>
                                  <p:childTnLst>
                                    <p:animMotion origin="layout" path="M -3.56836E-6 -3.7037E-7 L 0.36686 0.15278 " pathEditMode="relative" rAng="0" ptsTypes="AA">
                                      <p:cBhvr>
                                        <p:cTn id="44" dur="500" spd="-99900" fill="hold"/>
                                        <p:tgtEl>
                                          <p:spTgt spid="26"/>
                                        </p:tgtEl>
                                        <p:attrNameLst>
                                          <p:attrName>ppt_x,ppt_y</p:attrName>
                                        </p:attrNameLst>
                                      </p:cBhvr>
                                      <p:rCtr x="18343" y="7639"/>
                                    </p:animMotion>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par>
                                <p:cTn id="47" presetID="35" presetClass="path" presetSubtype="0" accel="50000" decel="50000" fill="hold" grpId="1" nodeType="withEffect">
                                  <p:stCondLst>
                                    <p:cond delay="0"/>
                                  </p:stCondLst>
                                  <p:childTnLst>
                                    <p:animMotion origin="layout" path="M 7.85742E-7 -3.33333E-6 L -0.39495 -0.11018 " pathEditMode="relative" rAng="0" ptsTypes="AA">
                                      <p:cBhvr>
                                        <p:cTn id="48" dur="500" spd="-99900" fill="hold"/>
                                        <p:tgtEl>
                                          <p:spTgt spid="27"/>
                                        </p:tgtEl>
                                        <p:attrNameLst>
                                          <p:attrName>ppt_x,ppt_y</p:attrName>
                                        </p:attrNameLst>
                                      </p:cBhvr>
                                      <p:rCtr x="-19748" y="-5509"/>
                                    </p:animMotion>
                                  </p:childTnLst>
                                </p:cTn>
                              </p:par>
                            </p:childTnLst>
                          </p:cTn>
                        </p:par>
                        <p:par>
                          <p:cTn id="49" fill="hold">
                            <p:stCondLst>
                              <p:cond delay="6000"/>
                            </p:stCondLst>
                            <p:childTnLst>
                              <p:par>
                                <p:cTn id="50" presetID="18" presetClass="entr" presetSubtype="3"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trips(upRight)">
                                      <p:cBhvr>
                                        <p:cTn id="52" dur="500"/>
                                        <p:tgtEl>
                                          <p:spTgt spid="28"/>
                                        </p:tgtEl>
                                      </p:cBhvr>
                                    </p:animEffect>
                                  </p:childTnLst>
                                </p:cTn>
                              </p:par>
                              <p:par>
                                <p:cTn id="53" presetID="22" presetClass="entr" presetSubtype="2" fill="hold" grpId="0" nodeType="withEffect">
                                  <p:stCondLst>
                                    <p:cond delay="250"/>
                                  </p:stCondLst>
                                  <p:childTnLst>
                                    <p:set>
                                      <p:cBhvr>
                                        <p:cTn id="54" dur="1" fill="hold">
                                          <p:stCondLst>
                                            <p:cond delay="0"/>
                                          </p:stCondLst>
                                        </p:cTn>
                                        <p:tgtEl>
                                          <p:spTgt spid="29"/>
                                        </p:tgtEl>
                                        <p:attrNameLst>
                                          <p:attrName>style.visibility</p:attrName>
                                        </p:attrNameLst>
                                      </p:cBhvr>
                                      <p:to>
                                        <p:strVal val="visible"/>
                                      </p:to>
                                    </p:set>
                                    <p:animEffect transition="in" filter="wipe(right)">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p:bldP spid="22" grpId="0"/>
      <p:bldP spid="23" grpId="0" animBg="1"/>
      <p:bldP spid="24" grpId="0" animBg="1"/>
      <p:bldP spid="25" grpId="0" animBg="1"/>
      <p:bldP spid="26" grpId="0" animBg="1"/>
      <p:bldP spid="26" grpId="1" animBg="1"/>
      <p:bldP spid="27" grpId="0" animBg="1"/>
      <p:bldP spid="27" grpId="1" animBg="1"/>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7" name="TextBox 16"/>
          <p:cNvSpPr txBox="1"/>
          <p:nvPr/>
        </p:nvSpPr>
        <p:spPr>
          <a:xfrm>
            <a:off x="2029135" y="5229200"/>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8" name="TextBox 17"/>
          <p:cNvSpPr txBox="1"/>
          <p:nvPr/>
        </p:nvSpPr>
        <p:spPr>
          <a:xfrm>
            <a:off x="5406396" y="4867999"/>
            <a:ext cx="2059343" cy="276999"/>
          </a:xfrm>
          <a:prstGeom prst="rect">
            <a:avLst/>
          </a:prstGeom>
          <a:noFill/>
        </p:spPr>
        <p:txBody>
          <a:bodyPr wrap="square" lIns="0" tIns="0" rIns="0" bIns="0" rtlCol="0">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0" name="Oval 13"/>
          <p:cNvSpPr/>
          <p:nvPr/>
        </p:nvSpPr>
        <p:spPr>
          <a:xfrm>
            <a:off x="2038571" y="1840011"/>
            <a:ext cx="1176338"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1" name="Arc 14"/>
          <p:cNvSpPr/>
          <p:nvPr/>
        </p:nvSpPr>
        <p:spPr>
          <a:xfrm>
            <a:off x="1840134" y="1641574"/>
            <a:ext cx="1573212" cy="1573212"/>
          </a:xfrm>
          <a:prstGeom prst="arc">
            <a:avLst>
              <a:gd name="adj1" fmla="val 16018236"/>
              <a:gd name="adj2" fmla="val 9832525"/>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3" name="Oval 19"/>
          <p:cNvSpPr/>
          <p:nvPr/>
        </p:nvSpPr>
        <p:spPr>
          <a:xfrm>
            <a:off x="4421880" y="1840011"/>
            <a:ext cx="1176338" cy="117633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4" name="Arc 20"/>
          <p:cNvSpPr/>
          <p:nvPr/>
        </p:nvSpPr>
        <p:spPr>
          <a:xfrm>
            <a:off x="4223443" y="1641574"/>
            <a:ext cx="1573212" cy="1573212"/>
          </a:xfrm>
          <a:prstGeom prst="arc">
            <a:avLst>
              <a:gd name="adj1" fmla="val 16018236"/>
              <a:gd name="adj2" fmla="val 5788795"/>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6" name="Oval 23"/>
          <p:cNvSpPr/>
          <p:nvPr/>
        </p:nvSpPr>
        <p:spPr>
          <a:xfrm>
            <a:off x="6798144" y="1840011"/>
            <a:ext cx="1176337"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7" name="Arc 24"/>
          <p:cNvSpPr/>
          <p:nvPr/>
        </p:nvSpPr>
        <p:spPr>
          <a:xfrm>
            <a:off x="6599706" y="1641574"/>
            <a:ext cx="1573213" cy="1573212"/>
          </a:xfrm>
          <a:prstGeom prst="arc">
            <a:avLst>
              <a:gd name="adj1" fmla="val 16018236"/>
              <a:gd name="adj2" fmla="val 3132458"/>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9" name="Oval 27"/>
          <p:cNvSpPr/>
          <p:nvPr/>
        </p:nvSpPr>
        <p:spPr>
          <a:xfrm>
            <a:off x="9143875" y="1840011"/>
            <a:ext cx="1176337" cy="117633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30" name="Arc 28"/>
          <p:cNvSpPr/>
          <p:nvPr/>
        </p:nvSpPr>
        <p:spPr>
          <a:xfrm>
            <a:off x="8945437" y="1641574"/>
            <a:ext cx="1573213" cy="1573212"/>
          </a:xfrm>
          <a:prstGeom prst="arc">
            <a:avLst>
              <a:gd name="adj1" fmla="val 16018236"/>
              <a:gd name="adj2" fmla="val 13285852"/>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TextBox 30"/>
          <p:cNvSpPr txBox="1"/>
          <p:nvPr/>
        </p:nvSpPr>
        <p:spPr>
          <a:xfrm>
            <a:off x="156108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912293" y="3513782"/>
            <a:ext cx="2195512"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288556"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634287" y="3513782"/>
            <a:ext cx="2195513" cy="738664"/>
          </a:xfrm>
          <a:prstGeom prst="rect">
            <a:avLst/>
          </a:prstGeom>
          <a:noFill/>
        </p:spPr>
        <p:txBody>
          <a:bodyPr>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6009333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2"/>
                                        </p:tgtEl>
                                        <p:attrNameLst>
                                          <p:attrName>style.visibility</p:attrName>
                                        </p:attrNameLst>
                                      </p:cBhvr>
                                      <p:to>
                                        <p:strVal val="visible"/>
                                      </p:to>
                                    </p:set>
                                    <p:anim calcmode="lin" valueType="num">
                                      <p:cBhvr>
                                        <p:cTn id="25" dur="1000" fill="hold"/>
                                        <p:tgtEl>
                                          <p:spTgt spid="22"/>
                                        </p:tgtEl>
                                        <p:attrNameLst>
                                          <p:attrName>ppt_w</p:attrName>
                                        </p:attrNameLst>
                                      </p:cBhvr>
                                      <p:tavLst>
                                        <p:tav tm="0">
                                          <p:val>
                                            <p:fltVal val="0"/>
                                          </p:val>
                                        </p:tav>
                                        <p:tav tm="100000">
                                          <p:val>
                                            <p:strVal val="#ppt_w"/>
                                          </p:val>
                                        </p:tav>
                                      </p:tavLst>
                                    </p:anim>
                                    <p:anim calcmode="lin" valueType="num">
                                      <p:cBhvr>
                                        <p:cTn id="26" dur="1000" fill="hold"/>
                                        <p:tgtEl>
                                          <p:spTgt spid="22"/>
                                        </p:tgtEl>
                                        <p:attrNameLst>
                                          <p:attrName>ppt_h</p:attrName>
                                        </p:attrNameLst>
                                      </p:cBhvr>
                                      <p:tavLst>
                                        <p:tav tm="0">
                                          <p:val>
                                            <p:fltVal val="0"/>
                                          </p:val>
                                        </p:tav>
                                        <p:tav tm="100000">
                                          <p:val>
                                            <p:strVal val="#ppt_h"/>
                                          </p:val>
                                        </p:tav>
                                      </p:tavLst>
                                    </p:anim>
                                    <p:anim calcmode="lin" valueType="num">
                                      <p:cBhvr>
                                        <p:cTn id="27" dur="1000" fill="hold"/>
                                        <p:tgtEl>
                                          <p:spTgt spid="22"/>
                                        </p:tgtEl>
                                        <p:attrNameLst>
                                          <p:attrName>style.rotation</p:attrName>
                                        </p:attrNameLst>
                                      </p:cBhvr>
                                      <p:tavLst>
                                        <p:tav tm="0">
                                          <p:val>
                                            <p:fltVal val="90"/>
                                          </p:val>
                                        </p:tav>
                                        <p:tav tm="100000">
                                          <p:val>
                                            <p:fltVal val="0"/>
                                          </p:val>
                                        </p:tav>
                                      </p:tavLst>
                                    </p:anim>
                                    <p:animEffect transition="in" filter="fade">
                                      <p:cBhvr>
                                        <p:cTn id="28" dur="1000"/>
                                        <p:tgtEl>
                                          <p:spTgt spid="22"/>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90"/>
                                          </p:val>
                                        </p:tav>
                                        <p:tav tm="100000">
                                          <p:val>
                                            <p:fltVal val="0"/>
                                          </p:val>
                                        </p:tav>
                                      </p:tavLst>
                                    </p:anim>
                                    <p:animEffect transition="in" filter="fade">
                                      <p:cBhvr>
                                        <p:cTn id="34" dur="1000"/>
                                        <p:tgtEl>
                                          <p:spTgt spid="23"/>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4"/>
                                        </p:tgtEl>
                                        <p:attrNameLst>
                                          <p:attrName>style.visibility</p:attrName>
                                        </p:attrNameLst>
                                      </p:cBhvr>
                                      <p:to>
                                        <p:strVal val="visible"/>
                                      </p:to>
                                    </p:set>
                                    <p:anim calcmode="lin" valueType="num">
                                      <p:cBhvr>
                                        <p:cTn id="37" dur="1000" fill="hold"/>
                                        <p:tgtEl>
                                          <p:spTgt spid="24"/>
                                        </p:tgtEl>
                                        <p:attrNameLst>
                                          <p:attrName>ppt_w</p:attrName>
                                        </p:attrNameLst>
                                      </p:cBhvr>
                                      <p:tavLst>
                                        <p:tav tm="0">
                                          <p:val>
                                            <p:fltVal val="0"/>
                                          </p:val>
                                        </p:tav>
                                        <p:tav tm="100000">
                                          <p:val>
                                            <p:strVal val="#ppt_w"/>
                                          </p:val>
                                        </p:tav>
                                      </p:tavLst>
                                    </p:anim>
                                    <p:anim calcmode="lin" valueType="num">
                                      <p:cBhvr>
                                        <p:cTn id="38" dur="1000" fill="hold"/>
                                        <p:tgtEl>
                                          <p:spTgt spid="24"/>
                                        </p:tgtEl>
                                        <p:attrNameLst>
                                          <p:attrName>ppt_h</p:attrName>
                                        </p:attrNameLst>
                                      </p:cBhvr>
                                      <p:tavLst>
                                        <p:tav tm="0">
                                          <p:val>
                                            <p:fltVal val="0"/>
                                          </p:val>
                                        </p:tav>
                                        <p:tav tm="100000">
                                          <p:val>
                                            <p:strVal val="#ppt_h"/>
                                          </p:val>
                                        </p:tav>
                                      </p:tavLst>
                                    </p:anim>
                                    <p:anim calcmode="lin" valueType="num">
                                      <p:cBhvr>
                                        <p:cTn id="39" dur="1000" fill="hold"/>
                                        <p:tgtEl>
                                          <p:spTgt spid="24"/>
                                        </p:tgtEl>
                                        <p:attrNameLst>
                                          <p:attrName>style.rotation</p:attrName>
                                        </p:attrNameLst>
                                      </p:cBhvr>
                                      <p:tavLst>
                                        <p:tav tm="0">
                                          <p:val>
                                            <p:fltVal val="90"/>
                                          </p:val>
                                        </p:tav>
                                        <p:tav tm="100000">
                                          <p:val>
                                            <p:fltVal val="0"/>
                                          </p:val>
                                        </p:tav>
                                      </p:tavLst>
                                    </p:anim>
                                    <p:animEffect transition="in" filter="fade">
                                      <p:cBhvr>
                                        <p:cTn id="40" dur="1000"/>
                                        <p:tgtEl>
                                          <p:spTgt spid="24"/>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fltVal val="0"/>
                                          </p:val>
                                        </p:tav>
                                        <p:tav tm="100000">
                                          <p:val>
                                            <p:strVal val="#ppt_w"/>
                                          </p:val>
                                        </p:tav>
                                      </p:tavLst>
                                    </p:anim>
                                    <p:anim calcmode="lin" valueType="num">
                                      <p:cBhvr>
                                        <p:cTn id="44" dur="1000" fill="hold"/>
                                        <p:tgtEl>
                                          <p:spTgt spid="25"/>
                                        </p:tgtEl>
                                        <p:attrNameLst>
                                          <p:attrName>ppt_h</p:attrName>
                                        </p:attrNameLst>
                                      </p:cBhvr>
                                      <p:tavLst>
                                        <p:tav tm="0">
                                          <p:val>
                                            <p:fltVal val="0"/>
                                          </p:val>
                                        </p:tav>
                                        <p:tav tm="100000">
                                          <p:val>
                                            <p:strVal val="#ppt_h"/>
                                          </p:val>
                                        </p:tav>
                                      </p:tavLst>
                                    </p:anim>
                                    <p:anim calcmode="lin" valueType="num">
                                      <p:cBhvr>
                                        <p:cTn id="45" dur="1000" fill="hold"/>
                                        <p:tgtEl>
                                          <p:spTgt spid="25"/>
                                        </p:tgtEl>
                                        <p:attrNameLst>
                                          <p:attrName>style.rotation</p:attrName>
                                        </p:attrNameLst>
                                      </p:cBhvr>
                                      <p:tavLst>
                                        <p:tav tm="0">
                                          <p:val>
                                            <p:fltVal val="90"/>
                                          </p:val>
                                        </p:tav>
                                        <p:tav tm="100000">
                                          <p:val>
                                            <p:fltVal val="0"/>
                                          </p:val>
                                        </p:tav>
                                      </p:tavLst>
                                    </p:anim>
                                    <p:animEffect transition="in" filter="fade">
                                      <p:cBhvr>
                                        <p:cTn id="46" dur="1000"/>
                                        <p:tgtEl>
                                          <p:spTgt spid="25"/>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0" fill="hold"/>
                                        <p:tgtEl>
                                          <p:spTgt spid="26"/>
                                        </p:tgtEl>
                                        <p:attrNameLst>
                                          <p:attrName>ppt_w</p:attrName>
                                        </p:attrNameLst>
                                      </p:cBhvr>
                                      <p:tavLst>
                                        <p:tav tm="0">
                                          <p:val>
                                            <p:fltVal val="0"/>
                                          </p:val>
                                        </p:tav>
                                        <p:tav tm="100000">
                                          <p:val>
                                            <p:strVal val="#ppt_w"/>
                                          </p:val>
                                        </p:tav>
                                      </p:tavLst>
                                    </p:anim>
                                    <p:anim calcmode="lin" valueType="num">
                                      <p:cBhvr>
                                        <p:cTn id="50" dur="1000" fill="hold"/>
                                        <p:tgtEl>
                                          <p:spTgt spid="26"/>
                                        </p:tgtEl>
                                        <p:attrNameLst>
                                          <p:attrName>ppt_h</p:attrName>
                                        </p:attrNameLst>
                                      </p:cBhvr>
                                      <p:tavLst>
                                        <p:tav tm="0">
                                          <p:val>
                                            <p:fltVal val="0"/>
                                          </p:val>
                                        </p:tav>
                                        <p:tav tm="100000">
                                          <p:val>
                                            <p:strVal val="#ppt_h"/>
                                          </p:val>
                                        </p:tav>
                                      </p:tavLst>
                                    </p:anim>
                                    <p:anim calcmode="lin" valueType="num">
                                      <p:cBhvr>
                                        <p:cTn id="51" dur="1000" fill="hold"/>
                                        <p:tgtEl>
                                          <p:spTgt spid="26"/>
                                        </p:tgtEl>
                                        <p:attrNameLst>
                                          <p:attrName>style.rotation</p:attrName>
                                        </p:attrNameLst>
                                      </p:cBhvr>
                                      <p:tavLst>
                                        <p:tav tm="0">
                                          <p:val>
                                            <p:fltVal val="90"/>
                                          </p:val>
                                        </p:tav>
                                        <p:tav tm="100000">
                                          <p:val>
                                            <p:fltVal val="0"/>
                                          </p:val>
                                        </p:tav>
                                      </p:tavLst>
                                    </p:anim>
                                    <p:animEffect transition="in" filter="fade">
                                      <p:cBhvr>
                                        <p:cTn id="52" dur="1000"/>
                                        <p:tgtEl>
                                          <p:spTgt spid="26"/>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7"/>
                                        </p:tgtEl>
                                        <p:attrNameLst>
                                          <p:attrName>style.visibility</p:attrName>
                                        </p:attrNameLst>
                                      </p:cBhvr>
                                      <p:to>
                                        <p:strVal val="visible"/>
                                      </p:to>
                                    </p:set>
                                    <p:anim calcmode="lin" valueType="num">
                                      <p:cBhvr>
                                        <p:cTn id="55" dur="1000" fill="hold"/>
                                        <p:tgtEl>
                                          <p:spTgt spid="27"/>
                                        </p:tgtEl>
                                        <p:attrNameLst>
                                          <p:attrName>ppt_w</p:attrName>
                                        </p:attrNameLst>
                                      </p:cBhvr>
                                      <p:tavLst>
                                        <p:tav tm="0">
                                          <p:val>
                                            <p:fltVal val="0"/>
                                          </p:val>
                                        </p:tav>
                                        <p:tav tm="100000">
                                          <p:val>
                                            <p:strVal val="#ppt_w"/>
                                          </p:val>
                                        </p:tav>
                                      </p:tavLst>
                                    </p:anim>
                                    <p:anim calcmode="lin" valueType="num">
                                      <p:cBhvr>
                                        <p:cTn id="56" dur="1000" fill="hold"/>
                                        <p:tgtEl>
                                          <p:spTgt spid="27"/>
                                        </p:tgtEl>
                                        <p:attrNameLst>
                                          <p:attrName>ppt_h</p:attrName>
                                        </p:attrNameLst>
                                      </p:cBhvr>
                                      <p:tavLst>
                                        <p:tav tm="0">
                                          <p:val>
                                            <p:fltVal val="0"/>
                                          </p:val>
                                        </p:tav>
                                        <p:tav tm="100000">
                                          <p:val>
                                            <p:strVal val="#ppt_h"/>
                                          </p:val>
                                        </p:tav>
                                      </p:tavLst>
                                    </p:anim>
                                    <p:anim calcmode="lin" valueType="num">
                                      <p:cBhvr>
                                        <p:cTn id="57" dur="1000" fill="hold"/>
                                        <p:tgtEl>
                                          <p:spTgt spid="27"/>
                                        </p:tgtEl>
                                        <p:attrNameLst>
                                          <p:attrName>style.rotation</p:attrName>
                                        </p:attrNameLst>
                                      </p:cBhvr>
                                      <p:tavLst>
                                        <p:tav tm="0">
                                          <p:val>
                                            <p:fltVal val="90"/>
                                          </p:val>
                                        </p:tav>
                                        <p:tav tm="100000">
                                          <p:val>
                                            <p:fltVal val="0"/>
                                          </p:val>
                                        </p:tav>
                                      </p:tavLst>
                                    </p:anim>
                                    <p:animEffect transition="in" filter="fade">
                                      <p:cBhvr>
                                        <p:cTn id="58" dur="1000"/>
                                        <p:tgtEl>
                                          <p:spTgt spid="27"/>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8"/>
                                        </p:tgtEl>
                                        <p:attrNameLst>
                                          <p:attrName>style.visibility</p:attrName>
                                        </p:attrNameLst>
                                      </p:cBhvr>
                                      <p:to>
                                        <p:strVal val="visible"/>
                                      </p:to>
                                    </p:set>
                                    <p:anim calcmode="lin" valueType="num">
                                      <p:cBhvr>
                                        <p:cTn id="61" dur="1000" fill="hold"/>
                                        <p:tgtEl>
                                          <p:spTgt spid="28"/>
                                        </p:tgtEl>
                                        <p:attrNameLst>
                                          <p:attrName>ppt_w</p:attrName>
                                        </p:attrNameLst>
                                      </p:cBhvr>
                                      <p:tavLst>
                                        <p:tav tm="0">
                                          <p:val>
                                            <p:fltVal val="0"/>
                                          </p:val>
                                        </p:tav>
                                        <p:tav tm="100000">
                                          <p:val>
                                            <p:strVal val="#ppt_w"/>
                                          </p:val>
                                        </p:tav>
                                      </p:tavLst>
                                    </p:anim>
                                    <p:anim calcmode="lin" valueType="num">
                                      <p:cBhvr>
                                        <p:cTn id="62" dur="1000" fill="hold"/>
                                        <p:tgtEl>
                                          <p:spTgt spid="28"/>
                                        </p:tgtEl>
                                        <p:attrNameLst>
                                          <p:attrName>ppt_h</p:attrName>
                                        </p:attrNameLst>
                                      </p:cBhvr>
                                      <p:tavLst>
                                        <p:tav tm="0">
                                          <p:val>
                                            <p:fltVal val="0"/>
                                          </p:val>
                                        </p:tav>
                                        <p:tav tm="100000">
                                          <p:val>
                                            <p:strVal val="#ppt_h"/>
                                          </p:val>
                                        </p:tav>
                                      </p:tavLst>
                                    </p:anim>
                                    <p:anim calcmode="lin" valueType="num">
                                      <p:cBhvr>
                                        <p:cTn id="63" dur="1000" fill="hold"/>
                                        <p:tgtEl>
                                          <p:spTgt spid="28"/>
                                        </p:tgtEl>
                                        <p:attrNameLst>
                                          <p:attrName>style.rotation</p:attrName>
                                        </p:attrNameLst>
                                      </p:cBhvr>
                                      <p:tavLst>
                                        <p:tav tm="0">
                                          <p:val>
                                            <p:fltVal val="90"/>
                                          </p:val>
                                        </p:tav>
                                        <p:tav tm="100000">
                                          <p:val>
                                            <p:fltVal val="0"/>
                                          </p:val>
                                        </p:tav>
                                      </p:tavLst>
                                    </p:anim>
                                    <p:animEffect transition="in" filter="fade">
                                      <p:cBhvr>
                                        <p:cTn id="64" dur="1000"/>
                                        <p:tgtEl>
                                          <p:spTgt spid="28"/>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9"/>
                                        </p:tgtEl>
                                        <p:attrNameLst>
                                          <p:attrName>style.visibility</p:attrName>
                                        </p:attrNameLst>
                                      </p:cBhvr>
                                      <p:to>
                                        <p:strVal val="visible"/>
                                      </p:to>
                                    </p:set>
                                    <p:anim calcmode="lin" valueType="num">
                                      <p:cBhvr>
                                        <p:cTn id="67" dur="1000" fill="hold"/>
                                        <p:tgtEl>
                                          <p:spTgt spid="29"/>
                                        </p:tgtEl>
                                        <p:attrNameLst>
                                          <p:attrName>ppt_w</p:attrName>
                                        </p:attrNameLst>
                                      </p:cBhvr>
                                      <p:tavLst>
                                        <p:tav tm="0">
                                          <p:val>
                                            <p:fltVal val="0"/>
                                          </p:val>
                                        </p:tav>
                                        <p:tav tm="100000">
                                          <p:val>
                                            <p:strVal val="#ppt_w"/>
                                          </p:val>
                                        </p:tav>
                                      </p:tavLst>
                                    </p:anim>
                                    <p:anim calcmode="lin" valueType="num">
                                      <p:cBhvr>
                                        <p:cTn id="68" dur="1000" fill="hold"/>
                                        <p:tgtEl>
                                          <p:spTgt spid="29"/>
                                        </p:tgtEl>
                                        <p:attrNameLst>
                                          <p:attrName>ppt_h</p:attrName>
                                        </p:attrNameLst>
                                      </p:cBhvr>
                                      <p:tavLst>
                                        <p:tav tm="0">
                                          <p:val>
                                            <p:fltVal val="0"/>
                                          </p:val>
                                        </p:tav>
                                        <p:tav tm="100000">
                                          <p:val>
                                            <p:strVal val="#ppt_h"/>
                                          </p:val>
                                        </p:tav>
                                      </p:tavLst>
                                    </p:anim>
                                    <p:anim calcmode="lin" valueType="num">
                                      <p:cBhvr>
                                        <p:cTn id="69" dur="1000" fill="hold"/>
                                        <p:tgtEl>
                                          <p:spTgt spid="29"/>
                                        </p:tgtEl>
                                        <p:attrNameLst>
                                          <p:attrName>style.rotation</p:attrName>
                                        </p:attrNameLst>
                                      </p:cBhvr>
                                      <p:tavLst>
                                        <p:tav tm="0">
                                          <p:val>
                                            <p:fltVal val="90"/>
                                          </p:val>
                                        </p:tav>
                                        <p:tav tm="100000">
                                          <p:val>
                                            <p:fltVal val="0"/>
                                          </p:val>
                                        </p:tav>
                                      </p:tavLst>
                                    </p:anim>
                                    <p:animEffect transition="in" filter="fade">
                                      <p:cBhvr>
                                        <p:cTn id="70" dur="1000"/>
                                        <p:tgtEl>
                                          <p:spTgt spid="29"/>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ppt_w</p:attrName>
                                        </p:attrNameLst>
                                      </p:cBhvr>
                                      <p:tavLst>
                                        <p:tav tm="0">
                                          <p:val>
                                            <p:fltVal val="0"/>
                                          </p:val>
                                        </p:tav>
                                        <p:tav tm="100000">
                                          <p:val>
                                            <p:strVal val="#ppt_w"/>
                                          </p:val>
                                        </p:tav>
                                      </p:tavLst>
                                    </p:anim>
                                    <p:anim calcmode="lin" valueType="num">
                                      <p:cBhvr>
                                        <p:cTn id="74" dur="1000" fill="hold"/>
                                        <p:tgtEl>
                                          <p:spTgt spid="30"/>
                                        </p:tgtEl>
                                        <p:attrNameLst>
                                          <p:attrName>ppt_h</p:attrName>
                                        </p:attrNameLst>
                                      </p:cBhvr>
                                      <p:tavLst>
                                        <p:tav tm="0">
                                          <p:val>
                                            <p:fltVal val="0"/>
                                          </p:val>
                                        </p:tav>
                                        <p:tav tm="100000">
                                          <p:val>
                                            <p:strVal val="#ppt_h"/>
                                          </p:val>
                                        </p:tav>
                                      </p:tavLst>
                                    </p:anim>
                                    <p:anim calcmode="lin" valueType="num">
                                      <p:cBhvr>
                                        <p:cTn id="75" dur="1000" fill="hold"/>
                                        <p:tgtEl>
                                          <p:spTgt spid="30"/>
                                        </p:tgtEl>
                                        <p:attrNameLst>
                                          <p:attrName>style.rotation</p:attrName>
                                        </p:attrNameLst>
                                      </p:cBhvr>
                                      <p:tavLst>
                                        <p:tav tm="0">
                                          <p:val>
                                            <p:fltVal val="90"/>
                                          </p:val>
                                        </p:tav>
                                        <p:tav tm="100000">
                                          <p:val>
                                            <p:fltVal val="0"/>
                                          </p:val>
                                        </p:tav>
                                      </p:tavLst>
                                    </p:anim>
                                    <p:animEffect transition="in" filter="fade">
                                      <p:cBhvr>
                                        <p:cTn id="76" dur="1000"/>
                                        <p:tgtEl>
                                          <p:spTgt spid="30"/>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1000"/>
                                        <p:tgtEl>
                                          <p:spTgt spid="31"/>
                                        </p:tgtEl>
                                      </p:cBhvr>
                                    </p:animEffect>
                                    <p:anim calcmode="lin" valueType="num">
                                      <p:cBhvr>
                                        <p:cTn id="80" dur="1000" fill="hold"/>
                                        <p:tgtEl>
                                          <p:spTgt spid="31"/>
                                        </p:tgtEl>
                                        <p:attrNameLst>
                                          <p:attrName>ppt_x</p:attrName>
                                        </p:attrNameLst>
                                      </p:cBhvr>
                                      <p:tavLst>
                                        <p:tav tm="0">
                                          <p:val>
                                            <p:strVal val="#ppt_x"/>
                                          </p:val>
                                        </p:tav>
                                        <p:tav tm="100000">
                                          <p:val>
                                            <p:strVal val="#ppt_x"/>
                                          </p:val>
                                        </p:tav>
                                      </p:tavLst>
                                    </p:anim>
                                    <p:anim calcmode="lin" valueType="num">
                                      <p:cBhvr>
                                        <p:cTn id="81" dur="1000" fill="hold"/>
                                        <p:tgtEl>
                                          <p:spTgt spid="3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1000"/>
                                        <p:tgtEl>
                                          <p:spTgt spid="34"/>
                                        </p:tgtEl>
                                      </p:cBhvr>
                                    </p:animEffect>
                                    <p:anim calcmode="lin" valueType="num">
                                      <p:cBhvr>
                                        <p:cTn id="95" dur="1000" fill="hold"/>
                                        <p:tgtEl>
                                          <p:spTgt spid="34"/>
                                        </p:tgtEl>
                                        <p:attrNameLst>
                                          <p:attrName>ppt_x</p:attrName>
                                        </p:attrNameLst>
                                      </p:cBhvr>
                                      <p:tavLst>
                                        <p:tav tm="0">
                                          <p:val>
                                            <p:strVal val="#ppt_x"/>
                                          </p:val>
                                        </p:tav>
                                        <p:tav tm="100000">
                                          <p:val>
                                            <p:strVal val="#ppt_x"/>
                                          </p:val>
                                        </p:tav>
                                      </p:tavLst>
                                    </p:anim>
                                    <p:anim calcmode="lin" valueType="num">
                                      <p:cBhvr>
                                        <p:cTn id="96" dur="1000" fill="hold"/>
                                        <p:tgtEl>
                                          <p:spTgt spid="34"/>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300" fill="hold"/>
                                        <p:tgtEl>
                                          <p:spTgt spid="18"/>
                                        </p:tgtEl>
                                        <p:attrNameLst>
                                          <p:attrName>ppt_x</p:attrName>
                                        </p:attrNameLst>
                                      </p:cBhvr>
                                      <p:tavLst>
                                        <p:tav tm="0">
                                          <p:val>
                                            <p:strVal val="1+#ppt_w/2"/>
                                          </p:val>
                                        </p:tav>
                                        <p:tav tm="100000">
                                          <p:val>
                                            <p:strVal val="#ppt_x"/>
                                          </p:val>
                                        </p:tav>
                                      </p:tavLst>
                                    </p:anim>
                                    <p:anim calcmode="lin" valueType="num">
                                      <p:cBhvr additive="base">
                                        <p:cTn id="101" dur="3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3300"/>
                            </p:stCondLst>
                            <p:childTnLst>
                              <p:par>
                                <p:cTn id="103" presetID="2" presetClass="entr" presetSubtype="2" fill="hold" grpId="0" nodeType="afterEffect">
                                  <p:stCondLst>
                                    <p:cond delay="0"/>
                                  </p:stCondLst>
                                  <p:childTnLst>
                                    <p:set>
                                      <p:cBhvr>
                                        <p:cTn id="104" dur="1" fill="hold">
                                          <p:stCondLst>
                                            <p:cond delay="0"/>
                                          </p:stCondLst>
                                        </p:cTn>
                                        <p:tgtEl>
                                          <p:spTgt spid="17"/>
                                        </p:tgtEl>
                                        <p:attrNameLst>
                                          <p:attrName>style.visibility</p:attrName>
                                        </p:attrNameLst>
                                      </p:cBhvr>
                                      <p:to>
                                        <p:strVal val="visible"/>
                                      </p:to>
                                    </p:set>
                                    <p:anim calcmode="lin" valueType="num">
                                      <p:cBhvr additive="base">
                                        <p:cTn id="105" dur="300" fill="hold"/>
                                        <p:tgtEl>
                                          <p:spTgt spid="17"/>
                                        </p:tgtEl>
                                        <p:attrNameLst>
                                          <p:attrName>ppt_x</p:attrName>
                                        </p:attrNameLst>
                                      </p:cBhvr>
                                      <p:tavLst>
                                        <p:tav tm="0">
                                          <p:val>
                                            <p:strVal val="1+#ppt_w/2"/>
                                          </p:val>
                                        </p:tav>
                                        <p:tav tm="100000">
                                          <p:val>
                                            <p:strVal val="#ppt_x"/>
                                          </p:val>
                                        </p:tav>
                                      </p:tavLst>
                                    </p:anim>
                                    <p:anim calcmode="lin" valueType="num">
                                      <p:cBhvr additive="base">
                                        <p:cTn id="106" dur="300" fill="hold"/>
                                        <p:tgtEl>
                                          <p:spTgt spid="17"/>
                                        </p:tgtEl>
                                        <p:attrNameLst>
                                          <p:attrName>ppt_y</p:attrName>
                                        </p:attrNameLst>
                                      </p:cBhvr>
                                      <p:tavLst>
                                        <p:tav tm="0">
                                          <p:val>
                                            <p:strVal val="#ppt_y"/>
                                          </p:val>
                                        </p:tav>
                                        <p:tav tm="100000">
                                          <p:val>
                                            <p:strVal val="#ppt_y"/>
                                          </p:val>
                                        </p:tav>
                                      </p:tavLst>
                                    </p:anim>
                                  </p:childTnLst>
                                </p:cTn>
                              </p:par>
                              <p:par>
                                <p:cTn id="107" presetID="22" presetClass="entr" presetSubtype="2" fill="hold" grpId="0" nodeType="withEffect">
                                  <p:stCondLst>
                                    <p:cond delay="250"/>
                                  </p:stCondLst>
                                  <p:childTnLst>
                                    <p:set>
                                      <p:cBhvr>
                                        <p:cTn id="108" dur="1" fill="hold">
                                          <p:stCondLst>
                                            <p:cond delay="0"/>
                                          </p:stCondLst>
                                        </p:cTn>
                                        <p:tgtEl>
                                          <p:spTgt spid="35"/>
                                        </p:tgtEl>
                                        <p:attrNameLst>
                                          <p:attrName>style.visibility</p:attrName>
                                        </p:attrNameLst>
                                      </p:cBhvr>
                                      <p:to>
                                        <p:strVal val="visible"/>
                                      </p:to>
                                    </p:set>
                                    <p:animEffect transition="in" filter="wipe(right)">
                                      <p:cBhvr>
                                        <p:cTn id="10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7" name="Freeform 19"/>
          <p:cNvSpPr>
            <a:spLocks/>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491910" y="4867227"/>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7" name="椭圆 26"/>
          <p:cNvSpPr/>
          <p:nvPr/>
        </p:nvSpPr>
        <p:spPr>
          <a:xfrm>
            <a:off x="4214034" y="3432019"/>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8" name="椭圆 27"/>
          <p:cNvSpPr/>
          <p:nvPr/>
        </p:nvSpPr>
        <p:spPr>
          <a:xfrm>
            <a:off x="8529450" y="3876852"/>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9" name="椭圆 28"/>
          <p:cNvSpPr/>
          <p:nvPr/>
        </p:nvSpPr>
        <p:spPr>
          <a:xfrm>
            <a:off x="7730466" y="2233283"/>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0" name="椭圆 29"/>
          <p:cNvSpPr/>
          <p:nvPr/>
        </p:nvSpPr>
        <p:spPr>
          <a:xfrm>
            <a:off x="4353985" y="1623885"/>
            <a:ext cx="429028" cy="429028"/>
          </a:xfrm>
          <a:prstGeom prst="ellipse">
            <a:avLst/>
          </a:prstGeom>
          <a:solidFill>
            <a:srgbClr val="0070C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1"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2"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3"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4"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35"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itchFamily="34" charset="-122"/>
              <a:ea typeface="微软雅黑" pitchFamily="34" charset="-122"/>
            </a:endParaRPr>
          </a:p>
        </p:txBody>
      </p:sp>
      <p:sp>
        <p:nvSpPr>
          <p:cNvPr id="36" name="矩形 35"/>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5343304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500"/>
                                        <p:tgtEl>
                                          <p:spTgt spid="25"/>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Effect transition="in" filter="fade">
                                      <p:cBhvr>
                                        <p:cTn id="51" dur="500"/>
                                        <p:tgtEl>
                                          <p:spTgt spid="27"/>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2700"/>
                            </p:stCondLst>
                            <p:childTnLst>
                              <p:par>
                                <p:cTn id="58" presetID="2" presetClass="entr" presetSubtype="8" decel="100000"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0-#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8" decel="100000" fill="hold" grpId="0" nodeType="withEffect">
                                  <p:stCondLst>
                                    <p:cond delay="10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par>
                                <p:cTn id="66" presetID="2" presetClass="entr" presetSubtype="2" decel="100000" fill="hold" grpId="0" nodeType="withEffect">
                                  <p:stCondLst>
                                    <p:cond delay="20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1+#ppt_w/2"/>
                                          </p:val>
                                        </p:tav>
                                        <p:tav tm="100000">
                                          <p:val>
                                            <p:strVal val="#ppt_x"/>
                                          </p:val>
                                        </p:tav>
                                      </p:tavLst>
                                    </p:anim>
                                    <p:anim calcmode="lin" valueType="num">
                                      <p:cBhvr additive="base">
                                        <p:cTn id="69" dur="500" fill="hold"/>
                                        <p:tgtEl>
                                          <p:spTgt spid="33"/>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30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1+#ppt_w/2"/>
                                          </p:val>
                                        </p:tav>
                                        <p:tav tm="100000">
                                          <p:val>
                                            <p:strVal val="#ppt_x"/>
                                          </p:val>
                                        </p:tav>
                                      </p:tavLst>
                                    </p:anim>
                                    <p:anim calcmode="lin" valueType="num">
                                      <p:cBhvr additive="base">
                                        <p:cTn id="73" dur="500" fill="hold"/>
                                        <p:tgtEl>
                                          <p:spTgt spid="34"/>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400"/>
                                  </p:stCondLst>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500" fill="hold"/>
                                        <p:tgtEl>
                                          <p:spTgt spid="35"/>
                                        </p:tgtEl>
                                        <p:attrNameLst>
                                          <p:attrName>ppt_x</p:attrName>
                                        </p:attrNameLst>
                                      </p:cBhvr>
                                      <p:tavLst>
                                        <p:tav tm="0">
                                          <p:val>
                                            <p:strVal val="0-#ppt_w/2"/>
                                          </p:val>
                                        </p:tav>
                                        <p:tav tm="100000">
                                          <p:val>
                                            <p:strVal val="#ppt_x"/>
                                          </p:val>
                                        </p:tav>
                                      </p:tavLst>
                                    </p:anim>
                                    <p:anim calcmode="lin" valueType="num">
                                      <p:cBhvr additive="base">
                                        <p:cTn id="77" dur="500" fill="hold"/>
                                        <p:tgtEl>
                                          <p:spTgt spid="35"/>
                                        </p:tgtEl>
                                        <p:attrNameLst>
                                          <p:attrName>ppt_y</p:attrName>
                                        </p:attrNameLst>
                                      </p:cBhvr>
                                      <p:tavLst>
                                        <p:tav tm="0">
                                          <p:val>
                                            <p:strVal val="#ppt_y"/>
                                          </p:val>
                                        </p:tav>
                                        <p:tav tm="100000">
                                          <p:val>
                                            <p:strVal val="#ppt_y"/>
                                          </p:val>
                                        </p:tav>
                                      </p:tavLst>
                                    </p:anim>
                                  </p:childTnLst>
                                </p:cTn>
                              </p:par>
                              <p:par>
                                <p:cTn id="78" presetID="22" presetClass="entr" presetSubtype="2" fill="hold" grpId="0" nodeType="withEffect">
                                  <p:stCondLst>
                                    <p:cond delay="250"/>
                                  </p:stCondLst>
                                  <p:childTnLst>
                                    <p:set>
                                      <p:cBhvr>
                                        <p:cTn id="79" dur="1" fill="hold">
                                          <p:stCondLst>
                                            <p:cond delay="0"/>
                                          </p:stCondLst>
                                        </p:cTn>
                                        <p:tgtEl>
                                          <p:spTgt spid="36"/>
                                        </p:tgtEl>
                                        <p:attrNameLst>
                                          <p:attrName>style.visibility</p:attrName>
                                        </p:attrNameLst>
                                      </p:cBhvr>
                                      <p:to>
                                        <p:strVal val="visible"/>
                                      </p:to>
                                    </p:set>
                                    <p:animEffect transition="in" filter="wipe(right)">
                                      <p:cBhvr>
                                        <p:cTn id="8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17" name="组合 16"/>
          <p:cNvGrpSpPr/>
          <p:nvPr/>
        </p:nvGrpSpPr>
        <p:grpSpPr>
          <a:xfrm>
            <a:off x="6857872" y="3306048"/>
            <a:ext cx="532123" cy="598139"/>
            <a:chOff x="5810678" y="1001615"/>
            <a:chExt cx="422361" cy="474760"/>
          </a:xfrm>
        </p:grpSpPr>
        <p:sp>
          <p:nvSpPr>
            <p:cNvPr id="1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9" name="组合 18"/>
            <p:cNvGrpSpPr/>
            <p:nvPr/>
          </p:nvGrpSpPr>
          <p:grpSpPr>
            <a:xfrm>
              <a:off x="5810678" y="1001615"/>
              <a:ext cx="422361" cy="422361"/>
              <a:chOff x="5003908" y="1229805"/>
              <a:chExt cx="897741" cy="897741"/>
            </a:xfrm>
          </p:grpSpPr>
          <p:sp>
            <p:nvSpPr>
              <p:cNvPr id="20" name="Freeform 36"/>
              <p:cNvSpPr>
                <a:spLocks/>
              </p:cNvSpPr>
              <p:nvPr/>
            </p:nvSpPr>
            <p:spPr bwMode="auto">
              <a:xfrm>
                <a:off x="5003908" y="1229805"/>
                <a:ext cx="897741" cy="897741"/>
              </a:xfrm>
              <a:prstGeom prst="ellipse">
                <a:avLst/>
              </a:prstGeom>
              <a:solidFill>
                <a:srgbClr val="00B0F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2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23" name="组合 22"/>
          <p:cNvGrpSpPr/>
          <p:nvPr/>
        </p:nvGrpSpPr>
        <p:grpSpPr>
          <a:xfrm>
            <a:off x="4399918" y="5204908"/>
            <a:ext cx="830668" cy="950026"/>
            <a:chOff x="3299776" y="3943350"/>
            <a:chExt cx="659325" cy="754063"/>
          </a:xfrm>
        </p:grpSpPr>
        <p:sp>
          <p:nvSpPr>
            <p:cNvPr id="2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25" name="Group 4"/>
            <p:cNvGrpSpPr>
              <a:grpSpLocks/>
            </p:cNvGrpSpPr>
            <p:nvPr/>
          </p:nvGrpSpPr>
          <p:grpSpPr bwMode="auto">
            <a:xfrm>
              <a:off x="3299776" y="3943350"/>
              <a:ext cx="659325" cy="658462"/>
              <a:chOff x="0" y="0"/>
              <a:chExt cx="1089" cy="1089"/>
            </a:xfrm>
          </p:grpSpPr>
          <p:sp>
            <p:nvSpPr>
              <p:cNvPr id="2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27" name="Group 6"/>
              <p:cNvGrpSpPr>
                <a:grpSpLocks/>
              </p:cNvGrpSpPr>
              <p:nvPr/>
            </p:nvGrpSpPr>
            <p:grpSpPr bwMode="auto">
              <a:xfrm>
                <a:off x="91" y="30"/>
                <a:ext cx="908" cy="296"/>
                <a:chOff x="0" y="0"/>
                <a:chExt cx="907" cy="295"/>
              </a:xfrm>
            </p:grpSpPr>
            <p:sp>
              <p:nvSpPr>
                <p:cNvPr id="2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2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3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31" name="组合 30"/>
          <p:cNvGrpSpPr/>
          <p:nvPr/>
        </p:nvGrpSpPr>
        <p:grpSpPr>
          <a:xfrm>
            <a:off x="5442592" y="4976902"/>
            <a:ext cx="591052" cy="678019"/>
            <a:chOff x="4127375" y="3762375"/>
            <a:chExt cx="469135" cy="538163"/>
          </a:xfrm>
        </p:grpSpPr>
        <p:sp>
          <p:nvSpPr>
            <p:cNvPr id="3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3" name="Group 17"/>
            <p:cNvGrpSpPr>
              <a:grpSpLocks/>
            </p:cNvGrpSpPr>
            <p:nvPr/>
          </p:nvGrpSpPr>
          <p:grpSpPr bwMode="auto">
            <a:xfrm>
              <a:off x="4127375" y="3762375"/>
              <a:ext cx="469135" cy="469934"/>
              <a:chOff x="-1" y="0"/>
              <a:chExt cx="1089" cy="1089"/>
            </a:xfrm>
          </p:grpSpPr>
          <p:sp>
            <p:nvSpPr>
              <p:cNvPr id="3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35" name="Group 19"/>
              <p:cNvGrpSpPr>
                <a:grpSpLocks/>
              </p:cNvGrpSpPr>
              <p:nvPr/>
            </p:nvGrpSpPr>
            <p:grpSpPr bwMode="auto">
              <a:xfrm>
                <a:off x="91" y="30"/>
                <a:ext cx="908" cy="296"/>
                <a:chOff x="0" y="0"/>
                <a:chExt cx="907" cy="295"/>
              </a:xfrm>
            </p:grpSpPr>
            <p:sp>
              <p:nvSpPr>
                <p:cNvPr id="3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3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38" name="组合 37"/>
          <p:cNvGrpSpPr/>
          <p:nvPr/>
        </p:nvGrpSpPr>
        <p:grpSpPr>
          <a:xfrm>
            <a:off x="4762572" y="4614892"/>
            <a:ext cx="435301" cy="496012"/>
            <a:chOff x="3587625" y="3475038"/>
            <a:chExt cx="345511" cy="393699"/>
          </a:xfrm>
        </p:grpSpPr>
        <p:sp>
          <p:nvSpPr>
            <p:cNvPr id="3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0" name="Group 24"/>
            <p:cNvGrpSpPr>
              <a:grpSpLocks/>
            </p:cNvGrpSpPr>
            <p:nvPr/>
          </p:nvGrpSpPr>
          <p:grpSpPr bwMode="auto">
            <a:xfrm>
              <a:off x="3587625" y="3475038"/>
              <a:ext cx="345511" cy="343786"/>
              <a:chOff x="-1" y="0"/>
              <a:chExt cx="1089" cy="1089"/>
            </a:xfrm>
          </p:grpSpPr>
          <p:sp>
            <p:nvSpPr>
              <p:cNvPr id="4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2" name="Group 26"/>
              <p:cNvGrpSpPr>
                <a:grpSpLocks/>
              </p:cNvGrpSpPr>
              <p:nvPr/>
            </p:nvGrpSpPr>
            <p:grpSpPr bwMode="auto">
              <a:xfrm>
                <a:off x="91" y="30"/>
                <a:ext cx="908" cy="296"/>
                <a:chOff x="0" y="0"/>
                <a:chExt cx="907" cy="295"/>
              </a:xfrm>
            </p:grpSpPr>
            <p:sp>
              <p:nvSpPr>
                <p:cNvPr id="43"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4"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45" name="组合 44"/>
          <p:cNvGrpSpPr/>
          <p:nvPr/>
        </p:nvGrpSpPr>
        <p:grpSpPr>
          <a:xfrm>
            <a:off x="1486254" y="1523461"/>
            <a:ext cx="2904811" cy="4688533"/>
            <a:chOff x="1081088" y="980798"/>
            <a:chExt cx="2368550" cy="3822977"/>
          </a:xfrm>
        </p:grpSpPr>
        <p:sp>
          <p:nvSpPr>
            <p:cNvPr id="46"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32"/>
            <p:cNvGrpSpPr>
              <a:grpSpLocks/>
            </p:cNvGrpSpPr>
            <p:nvPr/>
          </p:nvGrpSpPr>
          <p:grpSpPr bwMode="auto">
            <a:xfrm>
              <a:off x="1081088" y="1296988"/>
              <a:ext cx="2368550" cy="3257550"/>
              <a:chOff x="0" y="0"/>
              <a:chExt cx="1492" cy="2052"/>
            </a:xfrm>
          </p:grpSpPr>
          <p:sp>
            <p:nvSpPr>
              <p:cNvPr id="82"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3"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4"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48" name="组合 47"/>
            <p:cNvGrpSpPr/>
            <p:nvPr/>
          </p:nvGrpSpPr>
          <p:grpSpPr>
            <a:xfrm>
              <a:off x="2306530" y="980798"/>
              <a:ext cx="1005165" cy="1005165"/>
              <a:chOff x="5003908" y="1229805"/>
              <a:chExt cx="897741" cy="897741"/>
            </a:xfrm>
          </p:grpSpPr>
          <p:sp>
            <p:nvSpPr>
              <p:cNvPr id="79" name="Freeform 36"/>
              <p:cNvSpPr>
                <a:spLocks/>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0"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81"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49" name="Group 41"/>
            <p:cNvGrpSpPr>
              <a:grpSpLocks/>
            </p:cNvGrpSpPr>
            <p:nvPr/>
          </p:nvGrpSpPr>
          <p:grpSpPr bwMode="auto">
            <a:xfrm>
              <a:off x="1189038" y="1373188"/>
              <a:ext cx="755650" cy="755650"/>
              <a:chOff x="0" y="0"/>
              <a:chExt cx="1089" cy="1089"/>
            </a:xfrm>
          </p:grpSpPr>
          <p:sp>
            <p:nvSpPr>
              <p:cNvPr id="77"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8"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50" name="Group 46"/>
            <p:cNvGrpSpPr>
              <a:grpSpLocks/>
            </p:cNvGrpSpPr>
            <p:nvPr/>
          </p:nvGrpSpPr>
          <p:grpSpPr bwMode="auto">
            <a:xfrm>
              <a:off x="1838326" y="1230313"/>
              <a:ext cx="755650" cy="755650"/>
              <a:chOff x="0" y="0"/>
              <a:chExt cx="1089" cy="1089"/>
            </a:xfrm>
          </p:grpSpPr>
          <p:sp>
            <p:nvSpPr>
              <p:cNvPr id="75"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6"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1" name="Group 51"/>
            <p:cNvGrpSpPr>
              <a:grpSpLocks/>
            </p:cNvGrpSpPr>
            <p:nvPr/>
          </p:nvGrpSpPr>
          <p:grpSpPr bwMode="auto">
            <a:xfrm>
              <a:off x="1730376" y="1554163"/>
              <a:ext cx="755650" cy="755650"/>
              <a:chOff x="0" y="0"/>
              <a:chExt cx="1089" cy="1089"/>
            </a:xfrm>
          </p:grpSpPr>
          <p:sp>
            <p:nvSpPr>
              <p:cNvPr id="73"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74"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2" name="Group 56"/>
            <p:cNvGrpSpPr>
              <a:grpSpLocks/>
            </p:cNvGrpSpPr>
            <p:nvPr/>
          </p:nvGrpSpPr>
          <p:grpSpPr bwMode="auto">
            <a:xfrm>
              <a:off x="1262063" y="1697038"/>
              <a:ext cx="755650" cy="755650"/>
              <a:chOff x="0" y="0"/>
              <a:chExt cx="1089" cy="1089"/>
            </a:xfrm>
          </p:grpSpPr>
          <p:sp>
            <p:nvSpPr>
              <p:cNvPr id="68"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70"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3" name="Group 61"/>
            <p:cNvGrpSpPr>
              <a:grpSpLocks/>
            </p:cNvGrpSpPr>
            <p:nvPr/>
          </p:nvGrpSpPr>
          <p:grpSpPr bwMode="auto">
            <a:xfrm>
              <a:off x="1765301" y="1985963"/>
              <a:ext cx="755650" cy="755650"/>
              <a:chOff x="0" y="0"/>
              <a:chExt cx="1089" cy="1089"/>
            </a:xfrm>
          </p:grpSpPr>
          <p:sp>
            <p:nvSpPr>
              <p:cNvPr id="66"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7"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4" name="Group 66"/>
            <p:cNvGrpSpPr>
              <a:grpSpLocks/>
            </p:cNvGrpSpPr>
            <p:nvPr/>
          </p:nvGrpSpPr>
          <p:grpSpPr bwMode="auto">
            <a:xfrm>
              <a:off x="2270126" y="1770063"/>
              <a:ext cx="755650" cy="755650"/>
              <a:chOff x="0" y="0"/>
              <a:chExt cx="1089" cy="1089"/>
            </a:xfrm>
          </p:grpSpPr>
          <p:sp>
            <p:nvSpPr>
              <p:cNvPr id="61"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2"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5" name="Group 71"/>
            <p:cNvGrpSpPr>
              <a:grpSpLocks/>
            </p:cNvGrpSpPr>
            <p:nvPr/>
          </p:nvGrpSpPr>
          <p:grpSpPr bwMode="auto">
            <a:xfrm>
              <a:off x="2630488" y="1697038"/>
              <a:ext cx="755650" cy="755648"/>
              <a:chOff x="0" y="0"/>
              <a:chExt cx="1089" cy="1089"/>
            </a:xfrm>
          </p:grpSpPr>
          <p:sp>
            <p:nvSpPr>
              <p:cNvPr id="59"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60"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56" name="Group 76"/>
            <p:cNvGrpSpPr>
              <a:grpSpLocks/>
            </p:cNvGrpSpPr>
            <p:nvPr/>
          </p:nvGrpSpPr>
          <p:grpSpPr bwMode="auto">
            <a:xfrm>
              <a:off x="1081088" y="1889125"/>
              <a:ext cx="2368550" cy="2665412"/>
              <a:chOff x="0" y="0"/>
              <a:chExt cx="1492" cy="1679"/>
            </a:xfrm>
          </p:grpSpPr>
          <p:sp>
            <p:nvSpPr>
              <p:cNvPr id="57"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58"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85" name="组合 84"/>
          <p:cNvGrpSpPr/>
          <p:nvPr/>
        </p:nvGrpSpPr>
        <p:grpSpPr>
          <a:xfrm>
            <a:off x="6863335" y="4744860"/>
            <a:ext cx="496013" cy="700019"/>
            <a:chOff x="5815013" y="3460750"/>
            <a:chExt cx="393700" cy="555625"/>
          </a:xfrm>
        </p:grpSpPr>
        <p:sp>
          <p:nvSpPr>
            <p:cNvPr id="86"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87" name="Group 90"/>
            <p:cNvGrpSpPr>
              <a:grpSpLocks/>
            </p:cNvGrpSpPr>
            <p:nvPr/>
          </p:nvGrpSpPr>
          <p:grpSpPr bwMode="auto">
            <a:xfrm>
              <a:off x="5816601" y="3460750"/>
              <a:ext cx="392112" cy="539367"/>
              <a:chOff x="0" y="0"/>
              <a:chExt cx="247" cy="340"/>
            </a:xfrm>
          </p:grpSpPr>
          <p:sp>
            <p:nvSpPr>
              <p:cNvPr id="88"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9"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90"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91"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2"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93" name="组合 92"/>
          <p:cNvGrpSpPr/>
          <p:nvPr/>
        </p:nvGrpSpPr>
        <p:grpSpPr>
          <a:xfrm>
            <a:off x="6857872" y="1859470"/>
            <a:ext cx="532123" cy="598139"/>
            <a:chOff x="5810678" y="1001615"/>
            <a:chExt cx="422361" cy="474760"/>
          </a:xfrm>
        </p:grpSpPr>
        <p:sp>
          <p:nvSpPr>
            <p:cNvPr id="94"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95" name="组合 94"/>
            <p:cNvGrpSpPr/>
            <p:nvPr/>
          </p:nvGrpSpPr>
          <p:grpSpPr>
            <a:xfrm>
              <a:off x="5810678" y="1001615"/>
              <a:ext cx="422361" cy="422361"/>
              <a:chOff x="5003908" y="1229805"/>
              <a:chExt cx="897741" cy="897741"/>
            </a:xfrm>
          </p:grpSpPr>
          <p:sp>
            <p:nvSpPr>
              <p:cNvPr id="96" name="Freeform 36"/>
              <p:cNvSpPr>
                <a:spLocks/>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7"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98"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99" name="组合 98"/>
          <p:cNvGrpSpPr/>
          <p:nvPr/>
        </p:nvGrpSpPr>
        <p:grpSpPr>
          <a:xfrm>
            <a:off x="4783214" y="1657277"/>
            <a:ext cx="1360781" cy="1360781"/>
            <a:chOff x="3896974" y="1004807"/>
            <a:chExt cx="1231816" cy="1231816"/>
          </a:xfrm>
        </p:grpSpPr>
        <p:sp>
          <p:nvSpPr>
            <p:cNvPr id="100" name="椭圆 99"/>
            <p:cNvSpPr/>
            <p:nvPr/>
          </p:nvSpPr>
          <p:spPr>
            <a:xfrm>
              <a:off x="3896974" y="1004807"/>
              <a:ext cx="1231816" cy="1231816"/>
            </a:xfrm>
            <a:prstGeom prst="ellipse">
              <a:avLst/>
            </a:prstGeom>
            <a:solidFill>
              <a:schemeClr val="tx1">
                <a:lumMod val="50000"/>
                <a:lumOff val="50000"/>
              </a:scheme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01" name="组合 100"/>
            <p:cNvGrpSpPr/>
            <p:nvPr/>
          </p:nvGrpSpPr>
          <p:grpSpPr>
            <a:xfrm>
              <a:off x="3975695" y="1021609"/>
              <a:ext cx="1074373" cy="351584"/>
              <a:chOff x="4042072" y="2366383"/>
              <a:chExt cx="635886" cy="208091"/>
            </a:xfrm>
          </p:grpSpPr>
          <p:sp>
            <p:nvSpPr>
              <p:cNvPr id="102"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3"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04"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05" name="矩形 47"/>
          <p:cNvSpPr>
            <a:spLocks noChangeArrowheads="1"/>
          </p:cNvSpPr>
          <p:nvPr/>
        </p:nvSpPr>
        <p:spPr bwMode="auto">
          <a:xfrm>
            <a:off x="7533665" y="2045079"/>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的描述说明。</a:t>
            </a:r>
            <a:endParaRPr lang="zh-CN" altLang="en-US" sz="1400" dirty="0">
              <a:solidFill>
                <a:schemeClr val="tx1">
                  <a:lumMod val="65000"/>
                  <a:lumOff val="35000"/>
                </a:schemeClr>
              </a:solidFill>
              <a:sym typeface="微软雅黑" pitchFamily="34" charset="-122"/>
            </a:endParaRPr>
          </a:p>
        </p:txBody>
      </p:sp>
      <p:sp>
        <p:nvSpPr>
          <p:cNvPr id="106" name="TextBox 59"/>
          <p:cNvSpPr txBox="1">
            <a:spLocks noChangeArrowheads="1"/>
          </p:cNvSpPr>
          <p:nvPr/>
        </p:nvSpPr>
        <p:spPr bwMode="auto">
          <a:xfrm flipH="1">
            <a:off x="7533270" y="170080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107" name="TextBox 59"/>
          <p:cNvSpPr txBox="1">
            <a:spLocks noChangeArrowheads="1"/>
          </p:cNvSpPr>
          <p:nvPr/>
        </p:nvSpPr>
        <p:spPr bwMode="auto">
          <a:xfrm flipH="1">
            <a:off x="7549995" y="3140968"/>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08" name="矩形 47"/>
          <p:cNvSpPr>
            <a:spLocks noChangeArrowheads="1"/>
          </p:cNvSpPr>
          <p:nvPr/>
        </p:nvSpPr>
        <p:spPr bwMode="auto">
          <a:xfrm>
            <a:off x="7533665" y="3499416"/>
            <a:ext cx="3575614" cy="86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09" name="TextBox 59"/>
          <p:cNvSpPr txBox="1">
            <a:spLocks noChangeArrowheads="1"/>
          </p:cNvSpPr>
          <p:nvPr/>
        </p:nvSpPr>
        <p:spPr bwMode="auto">
          <a:xfrm flipH="1">
            <a:off x="7549995" y="4509120"/>
            <a:ext cx="2630914"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spcBef>
                <a:spcPct val="0"/>
              </a:spcBef>
              <a:buFont typeface="Arial"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10" name="矩形 47"/>
          <p:cNvSpPr>
            <a:spLocks noChangeArrowheads="1"/>
          </p:cNvSpPr>
          <p:nvPr/>
        </p:nvSpPr>
        <p:spPr bwMode="auto">
          <a:xfrm>
            <a:off x="7533665" y="4851205"/>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11" name="矩形 110"/>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51658756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childTnLst>
                          </p:cTn>
                        </p:par>
                        <p:par>
                          <p:cTn id="16" fill="hold">
                            <p:stCondLst>
                              <p:cond delay="1500"/>
                            </p:stCondLst>
                            <p:childTnLst>
                              <p:par>
                                <p:cTn id="17" presetID="10" presetClass="entr" presetSubtype="0" fill="hold" grpId="0" nodeType="afterEffect">
                                  <p:stCondLst>
                                    <p:cond delay="25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p:cBhvr>
                                        <p:cTn id="33" dur="500"/>
                                        <p:tgtEl>
                                          <p:spTgt spid="104"/>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p:cBhvr>
                                        <p:cTn id="37" dur="580">
                                          <p:stCondLst>
                                            <p:cond delay="0"/>
                                          </p:stCondLst>
                                        </p:cTn>
                                        <p:tgtEl>
                                          <p:spTgt spid="38"/>
                                        </p:tgtEl>
                                      </p:cBhvr>
                                    </p:animEffect>
                                    <p:anim calcmode="lin" valueType="num">
                                      <p:cBhvr>
                                        <p:cTn id="38"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3" dur="26">
                                          <p:stCondLst>
                                            <p:cond delay="650"/>
                                          </p:stCondLst>
                                        </p:cTn>
                                        <p:tgtEl>
                                          <p:spTgt spid="38"/>
                                        </p:tgtEl>
                                      </p:cBhvr>
                                      <p:to x="100000" y="60000"/>
                                    </p:animScale>
                                    <p:animScale>
                                      <p:cBhvr>
                                        <p:cTn id="44" dur="166" decel="50000">
                                          <p:stCondLst>
                                            <p:cond delay="676"/>
                                          </p:stCondLst>
                                        </p:cTn>
                                        <p:tgtEl>
                                          <p:spTgt spid="38"/>
                                        </p:tgtEl>
                                      </p:cBhvr>
                                      <p:to x="100000" y="100000"/>
                                    </p:animScale>
                                    <p:animScale>
                                      <p:cBhvr>
                                        <p:cTn id="45" dur="26">
                                          <p:stCondLst>
                                            <p:cond delay="1312"/>
                                          </p:stCondLst>
                                        </p:cTn>
                                        <p:tgtEl>
                                          <p:spTgt spid="38"/>
                                        </p:tgtEl>
                                      </p:cBhvr>
                                      <p:to x="100000" y="80000"/>
                                    </p:animScale>
                                    <p:animScale>
                                      <p:cBhvr>
                                        <p:cTn id="46" dur="166" decel="50000">
                                          <p:stCondLst>
                                            <p:cond delay="1338"/>
                                          </p:stCondLst>
                                        </p:cTn>
                                        <p:tgtEl>
                                          <p:spTgt spid="38"/>
                                        </p:tgtEl>
                                      </p:cBhvr>
                                      <p:to x="100000" y="100000"/>
                                    </p:animScale>
                                    <p:animScale>
                                      <p:cBhvr>
                                        <p:cTn id="47" dur="26">
                                          <p:stCondLst>
                                            <p:cond delay="1642"/>
                                          </p:stCondLst>
                                        </p:cTn>
                                        <p:tgtEl>
                                          <p:spTgt spid="38"/>
                                        </p:tgtEl>
                                      </p:cBhvr>
                                      <p:to x="100000" y="90000"/>
                                    </p:animScale>
                                    <p:animScale>
                                      <p:cBhvr>
                                        <p:cTn id="48" dur="166" decel="50000">
                                          <p:stCondLst>
                                            <p:cond delay="1668"/>
                                          </p:stCondLst>
                                        </p:cTn>
                                        <p:tgtEl>
                                          <p:spTgt spid="38"/>
                                        </p:tgtEl>
                                      </p:cBhvr>
                                      <p:to x="100000" y="100000"/>
                                    </p:animScale>
                                    <p:animScale>
                                      <p:cBhvr>
                                        <p:cTn id="49" dur="26">
                                          <p:stCondLst>
                                            <p:cond delay="1808"/>
                                          </p:stCondLst>
                                        </p:cTn>
                                        <p:tgtEl>
                                          <p:spTgt spid="38"/>
                                        </p:tgtEl>
                                      </p:cBhvr>
                                      <p:to x="100000" y="95000"/>
                                    </p:animScale>
                                    <p:animScale>
                                      <p:cBhvr>
                                        <p:cTn id="50" dur="166" decel="50000">
                                          <p:stCondLst>
                                            <p:cond delay="1834"/>
                                          </p:stCondLst>
                                        </p:cTn>
                                        <p:tgtEl>
                                          <p:spTgt spid="38"/>
                                        </p:tgtEl>
                                      </p:cBhvr>
                                      <p:to x="100000" y="100000"/>
                                    </p:animScale>
                                  </p:childTnLst>
                                </p:cTn>
                              </p:par>
                              <p:par>
                                <p:cTn id="51" presetID="26" presetClass="entr" presetSubtype="0" fill="hold" nodeType="withEffect">
                                  <p:stCondLst>
                                    <p:cond delay="250"/>
                                  </p:stCondLst>
                                  <p:childTnLst>
                                    <p:set>
                                      <p:cBhvr>
                                        <p:cTn id="52" dur="1" fill="hold">
                                          <p:stCondLst>
                                            <p:cond delay="0"/>
                                          </p:stCondLst>
                                        </p:cTn>
                                        <p:tgtEl>
                                          <p:spTgt spid="23"/>
                                        </p:tgtEl>
                                        <p:attrNameLst>
                                          <p:attrName>style.visibility</p:attrName>
                                        </p:attrNameLst>
                                      </p:cBhvr>
                                      <p:to>
                                        <p:strVal val="visible"/>
                                      </p:to>
                                    </p:set>
                                    <p:animEffect>
                                      <p:cBhvr>
                                        <p:cTn id="53" dur="580">
                                          <p:stCondLst>
                                            <p:cond delay="0"/>
                                          </p:stCondLst>
                                        </p:cTn>
                                        <p:tgtEl>
                                          <p:spTgt spid="23"/>
                                        </p:tgtEl>
                                      </p:cBhvr>
                                    </p:animEffect>
                                    <p:anim calcmode="lin" valueType="num">
                                      <p:cBhvr>
                                        <p:cTn id="5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9" dur="26">
                                          <p:stCondLst>
                                            <p:cond delay="650"/>
                                          </p:stCondLst>
                                        </p:cTn>
                                        <p:tgtEl>
                                          <p:spTgt spid="23"/>
                                        </p:tgtEl>
                                      </p:cBhvr>
                                      <p:to x="100000" y="60000"/>
                                    </p:animScale>
                                    <p:animScale>
                                      <p:cBhvr>
                                        <p:cTn id="60" dur="166" decel="50000">
                                          <p:stCondLst>
                                            <p:cond delay="676"/>
                                          </p:stCondLst>
                                        </p:cTn>
                                        <p:tgtEl>
                                          <p:spTgt spid="23"/>
                                        </p:tgtEl>
                                      </p:cBhvr>
                                      <p:to x="100000" y="100000"/>
                                    </p:animScale>
                                    <p:animScale>
                                      <p:cBhvr>
                                        <p:cTn id="61" dur="26">
                                          <p:stCondLst>
                                            <p:cond delay="1312"/>
                                          </p:stCondLst>
                                        </p:cTn>
                                        <p:tgtEl>
                                          <p:spTgt spid="23"/>
                                        </p:tgtEl>
                                      </p:cBhvr>
                                      <p:to x="100000" y="80000"/>
                                    </p:animScale>
                                    <p:animScale>
                                      <p:cBhvr>
                                        <p:cTn id="62" dur="166" decel="50000">
                                          <p:stCondLst>
                                            <p:cond delay="1338"/>
                                          </p:stCondLst>
                                        </p:cTn>
                                        <p:tgtEl>
                                          <p:spTgt spid="23"/>
                                        </p:tgtEl>
                                      </p:cBhvr>
                                      <p:to x="100000" y="100000"/>
                                    </p:animScale>
                                    <p:animScale>
                                      <p:cBhvr>
                                        <p:cTn id="63" dur="26">
                                          <p:stCondLst>
                                            <p:cond delay="1642"/>
                                          </p:stCondLst>
                                        </p:cTn>
                                        <p:tgtEl>
                                          <p:spTgt spid="23"/>
                                        </p:tgtEl>
                                      </p:cBhvr>
                                      <p:to x="100000" y="90000"/>
                                    </p:animScale>
                                    <p:animScale>
                                      <p:cBhvr>
                                        <p:cTn id="64" dur="166" decel="50000">
                                          <p:stCondLst>
                                            <p:cond delay="1668"/>
                                          </p:stCondLst>
                                        </p:cTn>
                                        <p:tgtEl>
                                          <p:spTgt spid="23"/>
                                        </p:tgtEl>
                                      </p:cBhvr>
                                      <p:to x="100000" y="100000"/>
                                    </p:animScale>
                                    <p:animScale>
                                      <p:cBhvr>
                                        <p:cTn id="65" dur="26">
                                          <p:stCondLst>
                                            <p:cond delay="1808"/>
                                          </p:stCondLst>
                                        </p:cTn>
                                        <p:tgtEl>
                                          <p:spTgt spid="23"/>
                                        </p:tgtEl>
                                      </p:cBhvr>
                                      <p:to x="100000" y="95000"/>
                                    </p:animScale>
                                    <p:animScale>
                                      <p:cBhvr>
                                        <p:cTn id="66" dur="166" decel="50000">
                                          <p:stCondLst>
                                            <p:cond delay="1834"/>
                                          </p:stCondLst>
                                        </p:cTn>
                                        <p:tgtEl>
                                          <p:spTgt spid="23"/>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31"/>
                                        </p:tgtEl>
                                        <p:attrNameLst>
                                          <p:attrName>style.visibility</p:attrName>
                                        </p:attrNameLst>
                                      </p:cBhvr>
                                      <p:to>
                                        <p:strVal val="visible"/>
                                      </p:to>
                                    </p:set>
                                    <p:animEffect>
                                      <p:cBhvr>
                                        <p:cTn id="69" dur="580">
                                          <p:stCondLst>
                                            <p:cond delay="0"/>
                                          </p:stCondLst>
                                        </p:cTn>
                                        <p:tgtEl>
                                          <p:spTgt spid="31"/>
                                        </p:tgtEl>
                                      </p:cBhvr>
                                    </p:animEffect>
                                    <p:anim calcmode="lin" valueType="num">
                                      <p:cBhvr>
                                        <p:cTn id="70"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5" dur="26">
                                          <p:stCondLst>
                                            <p:cond delay="650"/>
                                          </p:stCondLst>
                                        </p:cTn>
                                        <p:tgtEl>
                                          <p:spTgt spid="31"/>
                                        </p:tgtEl>
                                      </p:cBhvr>
                                      <p:to x="100000" y="60000"/>
                                    </p:animScale>
                                    <p:animScale>
                                      <p:cBhvr>
                                        <p:cTn id="76" dur="166" decel="50000">
                                          <p:stCondLst>
                                            <p:cond delay="676"/>
                                          </p:stCondLst>
                                        </p:cTn>
                                        <p:tgtEl>
                                          <p:spTgt spid="31"/>
                                        </p:tgtEl>
                                      </p:cBhvr>
                                      <p:to x="100000" y="100000"/>
                                    </p:animScale>
                                    <p:animScale>
                                      <p:cBhvr>
                                        <p:cTn id="77" dur="26">
                                          <p:stCondLst>
                                            <p:cond delay="1312"/>
                                          </p:stCondLst>
                                        </p:cTn>
                                        <p:tgtEl>
                                          <p:spTgt spid="31"/>
                                        </p:tgtEl>
                                      </p:cBhvr>
                                      <p:to x="100000" y="80000"/>
                                    </p:animScale>
                                    <p:animScale>
                                      <p:cBhvr>
                                        <p:cTn id="78" dur="166" decel="50000">
                                          <p:stCondLst>
                                            <p:cond delay="1338"/>
                                          </p:stCondLst>
                                        </p:cTn>
                                        <p:tgtEl>
                                          <p:spTgt spid="31"/>
                                        </p:tgtEl>
                                      </p:cBhvr>
                                      <p:to x="100000" y="100000"/>
                                    </p:animScale>
                                    <p:animScale>
                                      <p:cBhvr>
                                        <p:cTn id="79" dur="26">
                                          <p:stCondLst>
                                            <p:cond delay="1642"/>
                                          </p:stCondLst>
                                        </p:cTn>
                                        <p:tgtEl>
                                          <p:spTgt spid="31"/>
                                        </p:tgtEl>
                                      </p:cBhvr>
                                      <p:to x="100000" y="90000"/>
                                    </p:animScale>
                                    <p:animScale>
                                      <p:cBhvr>
                                        <p:cTn id="80" dur="166" decel="50000">
                                          <p:stCondLst>
                                            <p:cond delay="1668"/>
                                          </p:stCondLst>
                                        </p:cTn>
                                        <p:tgtEl>
                                          <p:spTgt spid="31"/>
                                        </p:tgtEl>
                                      </p:cBhvr>
                                      <p:to x="100000" y="100000"/>
                                    </p:animScale>
                                    <p:animScale>
                                      <p:cBhvr>
                                        <p:cTn id="81" dur="26">
                                          <p:stCondLst>
                                            <p:cond delay="1808"/>
                                          </p:stCondLst>
                                        </p:cTn>
                                        <p:tgtEl>
                                          <p:spTgt spid="31"/>
                                        </p:tgtEl>
                                      </p:cBhvr>
                                      <p:to x="100000" y="95000"/>
                                    </p:animScale>
                                    <p:animScale>
                                      <p:cBhvr>
                                        <p:cTn id="82" dur="166" decel="50000">
                                          <p:stCondLst>
                                            <p:cond delay="1834"/>
                                          </p:stCondLst>
                                        </p:cTn>
                                        <p:tgtEl>
                                          <p:spTgt spid="31"/>
                                        </p:tgtEl>
                                      </p:cBhvr>
                                      <p:to x="100000" y="100000"/>
                                    </p:animScale>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93"/>
                                        </p:tgtEl>
                                        <p:attrNameLst>
                                          <p:attrName>style.visibility</p:attrName>
                                        </p:attrNameLst>
                                      </p:cBhvr>
                                      <p:to>
                                        <p:strVal val="visible"/>
                                      </p:to>
                                    </p:set>
                                    <p:anim calcmode="lin" valueType="num">
                                      <p:cBhvr>
                                        <p:cTn id="86" dur="500" fill="hold"/>
                                        <p:tgtEl>
                                          <p:spTgt spid="93"/>
                                        </p:tgtEl>
                                        <p:attrNameLst>
                                          <p:attrName>ppt_w</p:attrName>
                                        </p:attrNameLst>
                                      </p:cBhvr>
                                      <p:tavLst>
                                        <p:tav tm="0">
                                          <p:val>
                                            <p:fltVal val="0"/>
                                          </p:val>
                                        </p:tav>
                                        <p:tav tm="100000">
                                          <p:val>
                                            <p:strVal val="#ppt_w"/>
                                          </p:val>
                                        </p:tav>
                                      </p:tavLst>
                                    </p:anim>
                                    <p:anim calcmode="lin" valueType="num">
                                      <p:cBhvr>
                                        <p:cTn id="87" dur="500" fill="hold"/>
                                        <p:tgtEl>
                                          <p:spTgt spid="93"/>
                                        </p:tgtEl>
                                        <p:attrNameLst>
                                          <p:attrName>ppt_h</p:attrName>
                                        </p:attrNameLst>
                                      </p:cBhvr>
                                      <p:tavLst>
                                        <p:tav tm="0">
                                          <p:val>
                                            <p:fltVal val="0"/>
                                          </p:val>
                                        </p:tav>
                                        <p:tav tm="100000">
                                          <p:val>
                                            <p:strVal val="#ppt_h"/>
                                          </p:val>
                                        </p:tav>
                                      </p:tavLst>
                                    </p:anim>
                                    <p:animEffect>
                                      <p:cBhvr>
                                        <p:cTn id="88" dur="500"/>
                                        <p:tgtEl>
                                          <p:spTgt spid="93"/>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05"/>
                                        </p:tgtEl>
                                        <p:attrNameLst>
                                          <p:attrName>style.visibility</p:attrName>
                                        </p:attrNameLst>
                                      </p:cBhvr>
                                      <p:to>
                                        <p:strVal val="visible"/>
                                      </p:to>
                                    </p:set>
                                    <p:animEffect transition="in" filter="wipe(left)">
                                      <p:cBhvr>
                                        <p:cTn id="92" dur="500"/>
                                        <p:tgtEl>
                                          <p:spTgt spid="10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06"/>
                                        </p:tgtEl>
                                        <p:attrNameLst>
                                          <p:attrName>style.visibility</p:attrName>
                                        </p:attrNameLst>
                                      </p:cBhvr>
                                      <p:to>
                                        <p:strVal val="visible"/>
                                      </p:to>
                                    </p:set>
                                    <p:animEffect transition="in" filter="wipe(left)">
                                      <p:cBhvr>
                                        <p:cTn id="95" dur="500"/>
                                        <p:tgtEl>
                                          <p:spTgt spid="106"/>
                                        </p:tgtEl>
                                      </p:cBhvr>
                                    </p:animEffect>
                                  </p:childTnLst>
                                </p:cTn>
                              </p:par>
                            </p:childTnLst>
                          </p:cTn>
                        </p:par>
                        <p:par>
                          <p:cTn id="96" fill="hold">
                            <p:stCondLst>
                              <p:cond delay="7500"/>
                            </p:stCondLst>
                            <p:childTnLst>
                              <p:par>
                                <p:cTn id="97" presetID="10" presetClass="entr" presetSubtype="0" fill="hold" nodeType="after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500" fill="hold"/>
                                        <p:tgtEl>
                                          <p:spTgt spid="17"/>
                                        </p:tgtEl>
                                        <p:attrNameLst>
                                          <p:attrName>ppt_w</p:attrName>
                                        </p:attrNameLst>
                                      </p:cBhvr>
                                      <p:tavLst>
                                        <p:tav tm="0">
                                          <p:val>
                                            <p:fltVal val="0"/>
                                          </p:val>
                                        </p:tav>
                                        <p:tav tm="100000">
                                          <p:val>
                                            <p:strVal val="#ppt_w"/>
                                          </p:val>
                                        </p:tav>
                                      </p:tavLst>
                                    </p:anim>
                                    <p:anim calcmode="lin" valueType="num">
                                      <p:cBhvr>
                                        <p:cTn id="100" dur="500" fill="hold"/>
                                        <p:tgtEl>
                                          <p:spTgt spid="17"/>
                                        </p:tgtEl>
                                        <p:attrNameLst>
                                          <p:attrName>ppt_h</p:attrName>
                                        </p:attrNameLst>
                                      </p:cBhvr>
                                      <p:tavLst>
                                        <p:tav tm="0">
                                          <p:val>
                                            <p:fltVal val="0"/>
                                          </p:val>
                                        </p:tav>
                                        <p:tav tm="100000">
                                          <p:val>
                                            <p:strVal val="#ppt_h"/>
                                          </p:val>
                                        </p:tav>
                                      </p:tavLst>
                                    </p:anim>
                                    <p:animEffect>
                                      <p:cBhvr>
                                        <p:cTn id="101" dur="500"/>
                                        <p:tgtEl>
                                          <p:spTgt spid="17"/>
                                        </p:tgtEl>
                                      </p:cBhvr>
                                    </p:animEffect>
                                  </p:childTnLst>
                                </p:cTn>
                              </p:par>
                            </p:childTnLst>
                          </p:cTn>
                        </p:par>
                        <p:par>
                          <p:cTn id="102" fill="hold">
                            <p:stCondLst>
                              <p:cond delay="8000"/>
                            </p:stCondLst>
                            <p:childTnLst>
                              <p:par>
                                <p:cTn id="103" presetID="22" presetClass="entr" presetSubtype="8" fill="hold" grpId="0" nodeType="afterEffect">
                                  <p:stCondLst>
                                    <p:cond delay="0"/>
                                  </p:stCondLst>
                                  <p:childTnLst>
                                    <p:set>
                                      <p:cBhvr>
                                        <p:cTn id="104" dur="1" fill="hold">
                                          <p:stCondLst>
                                            <p:cond delay="0"/>
                                          </p:stCondLst>
                                        </p:cTn>
                                        <p:tgtEl>
                                          <p:spTgt spid="107"/>
                                        </p:tgtEl>
                                        <p:attrNameLst>
                                          <p:attrName>style.visibility</p:attrName>
                                        </p:attrNameLst>
                                      </p:cBhvr>
                                      <p:to>
                                        <p:strVal val="visible"/>
                                      </p:to>
                                    </p:set>
                                    <p:animEffect transition="in" filter="wipe(left)">
                                      <p:cBhvr>
                                        <p:cTn id="105" dur="500"/>
                                        <p:tgtEl>
                                          <p:spTgt spid="10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childTnLst>
                          </p:cTn>
                        </p:par>
                        <p:par>
                          <p:cTn id="109" fill="hold">
                            <p:stCondLst>
                              <p:cond delay="8500"/>
                            </p:stCondLst>
                            <p:childTnLst>
                              <p:par>
                                <p:cTn id="110" presetID="10" presetClass="entr" presetSubtype="0" fill="hold" nodeType="afterEffect">
                                  <p:stCondLst>
                                    <p:cond delay="0"/>
                                  </p:stCondLst>
                                  <p:childTnLst>
                                    <p:set>
                                      <p:cBhvr>
                                        <p:cTn id="111" dur="1" fill="hold">
                                          <p:stCondLst>
                                            <p:cond delay="0"/>
                                          </p:stCondLst>
                                        </p:cTn>
                                        <p:tgtEl>
                                          <p:spTgt spid="85"/>
                                        </p:tgtEl>
                                        <p:attrNameLst>
                                          <p:attrName>style.visibility</p:attrName>
                                        </p:attrNameLst>
                                      </p:cBhvr>
                                      <p:to>
                                        <p:strVal val="visible"/>
                                      </p:to>
                                    </p:set>
                                    <p:anim calcmode="lin" valueType="num">
                                      <p:cBhvr>
                                        <p:cTn id="112" dur="500" fill="hold"/>
                                        <p:tgtEl>
                                          <p:spTgt spid="85"/>
                                        </p:tgtEl>
                                        <p:attrNameLst>
                                          <p:attrName>ppt_w</p:attrName>
                                        </p:attrNameLst>
                                      </p:cBhvr>
                                      <p:tavLst>
                                        <p:tav tm="0">
                                          <p:val>
                                            <p:fltVal val="0"/>
                                          </p:val>
                                        </p:tav>
                                        <p:tav tm="100000">
                                          <p:val>
                                            <p:strVal val="#ppt_w"/>
                                          </p:val>
                                        </p:tav>
                                      </p:tavLst>
                                    </p:anim>
                                    <p:anim calcmode="lin" valueType="num">
                                      <p:cBhvr>
                                        <p:cTn id="113" dur="500" fill="hold"/>
                                        <p:tgtEl>
                                          <p:spTgt spid="85"/>
                                        </p:tgtEl>
                                        <p:attrNameLst>
                                          <p:attrName>ppt_h</p:attrName>
                                        </p:attrNameLst>
                                      </p:cBhvr>
                                      <p:tavLst>
                                        <p:tav tm="0">
                                          <p:val>
                                            <p:fltVal val="0"/>
                                          </p:val>
                                        </p:tav>
                                        <p:tav tm="100000">
                                          <p:val>
                                            <p:strVal val="#ppt_h"/>
                                          </p:val>
                                        </p:tav>
                                      </p:tavLst>
                                    </p:anim>
                                    <p:animEffect>
                                      <p:cBhvr>
                                        <p:cTn id="114" dur="500"/>
                                        <p:tgtEl>
                                          <p:spTgt spid="85"/>
                                        </p:tgtEl>
                                      </p:cBhvr>
                                    </p:animEffect>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09"/>
                                        </p:tgtEl>
                                        <p:attrNameLst>
                                          <p:attrName>style.visibility</p:attrName>
                                        </p:attrNameLst>
                                      </p:cBhvr>
                                      <p:to>
                                        <p:strVal val="visible"/>
                                      </p:to>
                                    </p:set>
                                    <p:animEffect transition="in" filter="wipe(left)">
                                      <p:cBhvr>
                                        <p:cTn id="118" dur="500"/>
                                        <p:tgtEl>
                                          <p:spTgt spid="109"/>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10"/>
                                        </p:tgtEl>
                                        <p:attrNameLst>
                                          <p:attrName>style.visibility</p:attrName>
                                        </p:attrNameLst>
                                      </p:cBhvr>
                                      <p:to>
                                        <p:strVal val="visible"/>
                                      </p:to>
                                    </p:set>
                                    <p:animEffect transition="in" filter="wipe(left)">
                                      <p:cBhvr>
                                        <p:cTn id="121" dur="500"/>
                                        <p:tgtEl>
                                          <p:spTgt spid="110"/>
                                        </p:tgtEl>
                                      </p:cBhvr>
                                    </p:animEffect>
                                  </p:childTnLst>
                                </p:cTn>
                              </p:par>
                              <p:par>
                                <p:cTn id="122" presetID="22" presetClass="entr" presetSubtype="2" fill="hold" grpId="0" nodeType="withEffect">
                                  <p:stCondLst>
                                    <p:cond delay="250"/>
                                  </p:stCondLst>
                                  <p:childTnLst>
                                    <p:set>
                                      <p:cBhvr>
                                        <p:cTn id="123" dur="1" fill="hold">
                                          <p:stCondLst>
                                            <p:cond delay="0"/>
                                          </p:stCondLst>
                                        </p:cTn>
                                        <p:tgtEl>
                                          <p:spTgt spid="111"/>
                                        </p:tgtEl>
                                        <p:attrNameLst>
                                          <p:attrName>style.visibility</p:attrName>
                                        </p:attrNameLst>
                                      </p:cBhvr>
                                      <p:to>
                                        <p:strVal val="visible"/>
                                      </p:to>
                                    </p:set>
                                    <p:animEffect transition="in" filter="wipe(right)">
                                      <p:cBhvr>
                                        <p:cTn id="124"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91" grpId="0"/>
      <p:bldP spid="92" grpId="0"/>
      <p:bldP spid="104" grpId="0" bldLvl="0" autoUpdateAnimBg="0"/>
      <p:bldP spid="105" grpId="0"/>
      <p:bldP spid="106" grpId="0"/>
      <p:bldP spid="107" grpId="0"/>
      <p:bldP spid="108" grpId="0"/>
      <p:bldP spid="109" grpId="0"/>
      <p:bldP spid="110" grpId="0"/>
      <p:bldP spid="111"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7"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9"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rgbClr val="00B0F0"/>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rgbClr val="00B0F0"/>
              </a:solidFill>
              <a:latin typeface="微软雅黑" pitchFamily="34" charset="-122"/>
              <a:ea typeface="微软雅黑" pitchFamily="34" charset="-122"/>
              <a:sym typeface="微软雅黑" pitchFamily="34" charset="-122"/>
            </a:endParaRPr>
          </a:p>
        </p:txBody>
      </p:sp>
      <p:sp>
        <p:nvSpPr>
          <p:cNvPr id="20" name="矩形 19"/>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39905861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0" y="0"/>
            <a:ext cx="6241603" cy="6858001"/>
          </a:xfrm>
          <a:custGeom>
            <a:avLst/>
            <a:gdLst>
              <a:gd name="connsiteX0" fmla="*/ 0 w 6241603"/>
              <a:gd name="connsiteY0" fmla="*/ 3626740 h 6858001"/>
              <a:gd name="connsiteX1" fmla="*/ 1276965 w 6241603"/>
              <a:gd name="connsiteY1" fmla="*/ 3626740 h 6858001"/>
              <a:gd name="connsiteX2" fmla="*/ 1598200 w 6241603"/>
              <a:gd name="connsiteY2" fmla="*/ 3710768 h 6858001"/>
              <a:gd name="connsiteX3" fmla="*/ 1820060 w 6241603"/>
              <a:gd name="connsiteY3" fmla="*/ 3932510 h 6858001"/>
              <a:gd name="connsiteX4" fmla="*/ 3093444 w 6241603"/>
              <a:gd name="connsiteY4" fmla="*/ 6159258 h 6858001"/>
              <a:gd name="connsiteX5" fmla="*/ 3181263 w 6241603"/>
              <a:gd name="connsiteY5" fmla="*/ 6479032 h 6858001"/>
              <a:gd name="connsiteX6" fmla="*/ 3091133 w 6241603"/>
              <a:gd name="connsiteY6" fmla="*/ 6801140 h 6858001"/>
              <a:gd name="connsiteX7" fmla="*/ 3058676 w 6241603"/>
              <a:gd name="connsiteY7" fmla="*/ 6858001 h 6858001"/>
              <a:gd name="connsiteX8" fmla="*/ 0 w 6241603"/>
              <a:gd name="connsiteY8" fmla="*/ 6858001 h 6858001"/>
              <a:gd name="connsiteX9" fmla="*/ 2735025 w 6241603"/>
              <a:gd name="connsiteY9" fmla="*/ 2020809 h 6858001"/>
              <a:gd name="connsiteX10" fmla="*/ 4042994 w 6241603"/>
              <a:gd name="connsiteY10" fmla="*/ 2020809 h 6858001"/>
              <a:gd name="connsiteX11" fmla="*/ 4207377 w 6241603"/>
              <a:gd name="connsiteY11" fmla="*/ 2063808 h 6858001"/>
              <a:gd name="connsiteX12" fmla="*/ 4320908 w 6241603"/>
              <a:gd name="connsiteY12" fmla="*/ 2177278 h 6858001"/>
              <a:gd name="connsiteX13" fmla="*/ 4972528 w 6241603"/>
              <a:gd name="connsiteY13" fmla="*/ 3316756 h 6858001"/>
              <a:gd name="connsiteX14" fmla="*/ 5017467 w 6241603"/>
              <a:gd name="connsiteY14" fmla="*/ 3480392 h 6858001"/>
              <a:gd name="connsiteX15" fmla="*/ 4971345 w 6241603"/>
              <a:gd name="connsiteY15" fmla="*/ 3645222 h 6858001"/>
              <a:gd name="connsiteX16" fmla="*/ 4320908 w 6241603"/>
              <a:gd name="connsiteY16" fmla="*/ 4784700 h 6858001"/>
              <a:gd name="connsiteX17" fmla="*/ 4207377 w 6241603"/>
              <a:gd name="connsiteY17" fmla="*/ 4898170 h 6858001"/>
              <a:gd name="connsiteX18" fmla="*/ 4045359 w 6241603"/>
              <a:gd name="connsiteY18" fmla="*/ 4939975 h 6858001"/>
              <a:gd name="connsiteX19" fmla="*/ 2742119 w 6241603"/>
              <a:gd name="connsiteY19" fmla="*/ 4939975 h 6858001"/>
              <a:gd name="connsiteX20" fmla="*/ 2587197 w 6241603"/>
              <a:gd name="connsiteY20" fmla="*/ 4898170 h 6858001"/>
              <a:gd name="connsiteX21" fmla="*/ 2473666 w 6241603"/>
              <a:gd name="connsiteY21" fmla="*/ 4783505 h 6858001"/>
              <a:gd name="connsiteX22" fmla="*/ 1819681 w 6241603"/>
              <a:gd name="connsiteY22" fmla="*/ 3639250 h 6858001"/>
              <a:gd name="connsiteX23" fmla="*/ 1777107 w 6241603"/>
              <a:gd name="connsiteY23" fmla="*/ 3480392 h 6858001"/>
              <a:gd name="connsiteX24" fmla="*/ 1819681 w 6241603"/>
              <a:gd name="connsiteY24" fmla="*/ 3320339 h 6858001"/>
              <a:gd name="connsiteX25" fmla="*/ 2471301 w 6241603"/>
              <a:gd name="connsiteY25" fmla="*/ 2180861 h 6858001"/>
              <a:gd name="connsiteX26" fmla="*/ 2587197 w 6241603"/>
              <a:gd name="connsiteY26" fmla="*/ 2063808 h 6858001"/>
              <a:gd name="connsiteX27" fmla="*/ 2735025 w 6241603"/>
              <a:gd name="connsiteY27" fmla="*/ 2020809 h 6858001"/>
              <a:gd name="connsiteX28" fmla="*/ 4922858 w 6241603"/>
              <a:gd name="connsiteY28" fmla="*/ 1052899 h 6858001"/>
              <a:gd name="connsiteX29" fmla="*/ 5678574 w 6241603"/>
              <a:gd name="connsiteY29" fmla="*/ 1052899 h 6858001"/>
              <a:gd name="connsiteX30" fmla="*/ 5773551 w 6241603"/>
              <a:gd name="connsiteY30" fmla="*/ 1077743 h 6858001"/>
              <a:gd name="connsiteX31" fmla="*/ 5839147 w 6241603"/>
              <a:gd name="connsiteY31" fmla="*/ 1143304 h 6858001"/>
              <a:gd name="connsiteX32" fmla="*/ 6215638 w 6241603"/>
              <a:gd name="connsiteY32" fmla="*/ 1801669 h 6858001"/>
              <a:gd name="connsiteX33" fmla="*/ 6241603 w 6241603"/>
              <a:gd name="connsiteY33" fmla="*/ 1896214 h 6858001"/>
              <a:gd name="connsiteX34" fmla="*/ 6214955 w 6241603"/>
              <a:gd name="connsiteY34" fmla="*/ 1991449 h 6858001"/>
              <a:gd name="connsiteX35" fmla="*/ 5839147 w 6241603"/>
              <a:gd name="connsiteY35" fmla="*/ 2649815 h 6858001"/>
              <a:gd name="connsiteX36" fmla="*/ 5773551 w 6241603"/>
              <a:gd name="connsiteY36" fmla="*/ 2715375 h 6858001"/>
              <a:gd name="connsiteX37" fmla="*/ 5679941 w 6241603"/>
              <a:gd name="connsiteY37" fmla="*/ 2739529 h 6858001"/>
              <a:gd name="connsiteX38" fmla="*/ 4926958 w 6241603"/>
              <a:gd name="connsiteY38" fmla="*/ 2739529 h 6858001"/>
              <a:gd name="connsiteX39" fmla="*/ 4837447 w 6241603"/>
              <a:gd name="connsiteY39" fmla="*/ 2715375 h 6858001"/>
              <a:gd name="connsiteX40" fmla="*/ 4771852 w 6241603"/>
              <a:gd name="connsiteY40" fmla="*/ 2649125 h 6858001"/>
              <a:gd name="connsiteX41" fmla="*/ 4393994 w 6241603"/>
              <a:gd name="connsiteY41" fmla="*/ 1987999 h 6858001"/>
              <a:gd name="connsiteX42" fmla="*/ 4369395 w 6241603"/>
              <a:gd name="connsiteY42" fmla="*/ 1896214 h 6858001"/>
              <a:gd name="connsiteX43" fmla="*/ 4393994 w 6241603"/>
              <a:gd name="connsiteY43" fmla="*/ 1803740 h 6858001"/>
              <a:gd name="connsiteX44" fmla="*/ 4770485 w 6241603"/>
              <a:gd name="connsiteY44" fmla="*/ 1145374 h 6858001"/>
              <a:gd name="connsiteX45" fmla="*/ 4837447 w 6241603"/>
              <a:gd name="connsiteY45" fmla="*/ 1077743 h 6858001"/>
              <a:gd name="connsiteX46" fmla="*/ 4922858 w 6241603"/>
              <a:gd name="connsiteY46" fmla="*/ 1052899 h 6858001"/>
              <a:gd name="connsiteX47" fmla="*/ 70728 w 6241603"/>
              <a:gd name="connsiteY47" fmla="*/ 547991 h 6858001"/>
              <a:gd name="connsiteX48" fmla="*/ 1378698 w 6241603"/>
              <a:gd name="connsiteY48" fmla="*/ 547991 h 6858001"/>
              <a:gd name="connsiteX49" fmla="*/ 1543082 w 6241603"/>
              <a:gd name="connsiteY49" fmla="*/ 590990 h 6858001"/>
              <a:gd name="connsiteX50" fmla="*/ 1656612 w 6241603"/>
              <a:gd name="connsiteY50" fmla="*/ 704460 h 6858001"/>
              <a:gd name="connsiteX51" fmla="*/ 2308232 w 6241603"/>
              <a:gd name="connsiteY51" fmla="*/ 1843938 h 6858001"/>
              <a:gd name="connsiteX52" fmla="*/ 2353171 w 6241603"/>
              <a:gd name="connsiteY52" fmla="*/ 2007574 h 6858001"/>
              <a:gd name="connsiteX53" fmla="*/ 2307049 w 6241603"/>
              <a:gd name="connsiteY53" fmla="*/ 2172404 h 6858001"/>
              <a:gd name="connsiteX54" fmla="*/ 1656612 w 6241603"/>
              <a:gd name="connsiteY54" fmla="*/ 3311882 h 6858001"/>
              <a:gd name="connsiteX55" fmla="*/ 1543082 w 6241603"/>
              <a:gd name="connsiteY55" fmla="*/ 3425352 h 6858001"/>
              <a:gd name="connsiteX56" fmla="*/ 1381065 w 6241603"/>
              <a:gd name="connsiteY56" fmla="*/ 3467157 h 6858001"/>
              <a:gd name="connsiteX57" fmla="*/ 77824 w 6241603"/>
              <a:gd name="connsiteY57" fmla="*/ 3467157 h 6858001"/>
              <a:gd name="connsiteX58" fmla="*/ 0 w 6241603"/>
              <a:gd name="connsiteY58" fmla="*/ 3457129 h 6858001"/>
              <a:gd name="connsiteX59" fmla="*/ 0 w 6241603"/>
              <a:gd name="connsiteY59" fmla="*/ 558873 h 6858001"/>
              <a:gd name="connsiteX60" fmla="*/ 1905155 w 6241603"/>
              <a:gd name="connsiteY60" fmla="*/ 0 h 6858001"/>
              <a:gd name="connsiteX61" fmla="*/ 4745089 w 6241603"/>
              <a:gd name="connsiteY61" fmla="*/ 0 h 6858001"/>
              <a:gd name="connsiteX62" fmla="*/ 4900520 w 6241603"/>
              <a:gd name="connsiteY62" fmla="*/ 271801 h 6858001"/>
              <a:gd name="connsiteX63" fmla="*/ 4945459 w 6241603"/>
              <a:gd name="connsiteY63" fmla="*/ 435437 h 6858001"/>
              <a:gd name="connsiteX64" fmla="*/ 4899337 w 6241603"/>
              <a:gd name="connsiteY64" fmla="*/ 600267 h 6858001"/>
              <a:gd name="connsiteX65" fmla="*/ 4248900 w 6241603"/>
              <a:gd name="connsiteY65" fmla="*/ 1739745 h 6858001"/>
              <a:gd name="connsiteX66" fmla="*/ 4135369 w 6241603"/>
              <a:gd name="connsiteY66" fmla="*/ 1853215 h 6858001"/>
              <a:gd name="connsiteX67" fmla="*/ 3973351 w 6241603"/>
              <a:gd name="connsiteY67" fmla="*/ 1895020 h 6858001"/>
              <a:gd name="connsiteX68" fmla="*/ 2670111 w 6241603"/>
              <a:gd name="connsiteY68" fmla="*/ 1895020 h 6858001"/>
              <a:gd name="connsiteX69" fmla="*/ 2515189 w 6241603"/>
              <a:gd name="connsiteY69" fmla="*/ 1853215 h 6858001"/>
              <a:gd name="connsiteX70" fmla="*/ 2401658 w 6241603"/>
              <a:gd name="connsiteY70" fmla="*/ 1738551 h 6858001"/>
              <a:gd name="connsiteX71" fmla="*/ 1747674 w 6241603"/>
              <a:gd name="connsiteY71" fmla="*/ 594295 h 6858001"/>
              <a:gd name="connsiteX72" fmla="*/ 1705100 w 6241603"/>
              <a:gd name="connsiteY72" fmla="*/ 435437 h 6858001"/>
              <a:gd name="connsiteX73" fmla="*/ 1747674 w 6241603"/>
              <a:gd name="connsiteY73" fmla="*/ 275384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241603" h="6858001">
                <a:moveTo>
                  <a:pt x="0" y="3626740"/>
                </a:moveTo>
                <a:lnTo>
                  <a:pt x="1276965" y="3626740"/>
                </a:lnTo>
                <a:cubicBezTo>
                  <a:pt x="1385584" y="3624406"/>
                  <a:pt x="1496514" y="3650081"/>
                  <a:pt x="1598200" y="3710768"/>
                </a:cubicBezTo>
                <a:cubicBezTo>
                  <a:pt x="1692952" y="3764453"/>
                  <a:pt x="1769217" y="3841479"/>
                  <a:pt x="1820060" y="3932510"/>
                </a:cubicBezTo>
                <a:lnTo>
                  <a:pt x="3093444" y="6159258"/>
                </a:lnTo>
                <a:cubicBezTo>
                  <a:pt x="3148909" y="6252622"/>
                  <a:pt x="3181263" y="6362326"/>
                  <a:pt x="3181263" y="6479032"/>
                </a:cubicBezTo>
                <a:cubicBezTo>
                  <a:pt x="3181263" y="6598072"/>
                  <a:pt x="3148909" y="6707775"/>
                  <a:pt x="3091133" y="6801140"/>
                </a:cubicBezTo>
                <a:lnTo>
                  <a:pt x="3058676" y="6858001"/>
                </a:lnTo>
                <a:lnTo>
                  <a:pt x="0" y="6858001"/>
                </a:lnTo>
                <a:close/>
                <a:moveTo>
                  <a:pt x="2735025" y="2020809"/>
                </a:moveTo>
                <a:lnTo>
                  <a:pt x="4042994" y="2020809"/>
                </a:lnTo>
                <a:cubicBezTo>
                  <a:pt x="4098577" y="2019614"/>
                  <a:pt x="4155342" y="2032753"/>
                  <a:pt x="4207377" y="2063808"/>
                </a:cubicBezTo>
                <a:cubicBezTo>
                  <a:pt x="4255864" y="2091280"/>
                  <a:pt x="4294890" y="2130696"/>
                  <a:pt x="4320908" y="2177278"/>
                </a:cubicBezTo>
                <a:lnTo>
                  <a:pt x="4972528" y="3316756"/>
                </a:lnTo>
                <a:cubicBezTo>
                  <a:pt x="5000911" y="3364533"/>
                  <a:pt x="5017467" y="3420671"/>
                  <a:pt x="5017467" y="3480392"/>
                </a:cubicBezTo>
                <a:cubicBezTo>
                  <a:pt x="5017467" y="3541307"/>
                  <a:pt x="5000911" y="3597445"/>
                  <a:pt x="4971345" y="3645222"/>
                </a:cubicBezTo>
                <a:lnTo>
                  <a:pt x="4320908" y="4784700"/>
                </a:lnTo>
                <a:cubicBezTo>
                  <a:pt x="4293708" y="4830088"/>
                  <a:pt x="4255864" y="4869504"/>
                  <a:pt x="4207377" y="4898170"/>
                </a:cubicBezTo>
                <a:cubicBezTo>
                  <a:pt x="4156525" y="4928030"/>
                  <a:pt x="4100942" y="4941169"/>
                  <a:pt x="4045359" y="4939975"/>
                </a:cubicBezTo>
                <a:lnTo>
                  <a:pt x="2742119" y="4939975"/>
                </a:lnTo>
                <a:cubicBezTo>
                  <a:pt x="2690084" y="4939975"/>
                  <a:pt x="2635684" y="4926836"/>
                  <a:pt x="2587197" y="4898170"/>
                </a:cubicBezTo>
                <a:cubicBezTo>
                  <a:pt x="2538710" y="4869504"/>
                  <a:pt x="2499684" y="4830088"/>
                  <a:pt x="2473666" y="4783505"/>
                </a:cubicBezTo>
                <a:lnTo>
                  <a:pt x="1819681" y="3639250"/>
                </a:lnTo>
                <a:cubicBezTo>
                  <a:pt x="1792481" y="3592667"/>
                  <a:pt x="1777107" y="3538918"/>
                  <a:pt x="1777107" y="3480392"/>
                </a:cubicBezTo>
                <a:cubicBezTo>
                  <a:pt x="1777107" y="3421865"/>
                  <a:pt x="1792481" y="3368116"/>
                  <a:pt x="1819681" y="3320339"/>
                </a:cubicBezTo>
                <a:lnTo>
                  <a:pt x="2471301" y="2180861"/>
                </a:lnTo>
                <a:cubicBezTo>
                  <a:pt x="2498502" y="2134279"/>
                  <a:pt x="2537527" y="2092474"/>
                  <a:pt x="2587197" y="2063808"/>
                </a:cubicBezTo>
                <a:cubicBezTo>
                  <a:pt x="2633319" y="2036336"/>
                  <a:pt x="2684171" y="2022003"/>
                  <a:pt x="2735025" y="2020809"/>
                </a:cubicBezTo>
                <a:close/>
                <a:moveTo>
                  <a:pt x="4922858" y="1052899"/>
                </a:moveTo>
                <a:lnTo>
                  <a:pt x="5678574" y="1052899"/>
                </a:lnTo>
                <a:cubicBezTo>
                  <a:pt x="5710689" y="1052210"/>
                  <a:pt x="5743487" y="1059801"/>
                  <a:pt x="5773551" y="1077743"/>
                </a:cubicBezTo>
                <a:cubicBezTo>
                  <a:pt x="5801566" y="1093616"/>
                  <a:pt x="5824114" y="1116390"/>
                  <a:pt x="5839147" y="1143304"/>
                </a:cubicBezTo>
                <a:lnTo>
                  <a:pt x="6215638" y="1801669"/>
                </a:lnTo>
                <a:cubicBezTo>
                  <a:pt x="6232037" y="1829274"/>
                  <a:pt x="6241603" y="1861709"/>
                  <a:pt x="6241603" y="1896214"/>
                </a:cubicBezTo>
                <a:cubicBezTo>
                  <a:pt x="6241603" y="1931410"/>
                  <a:pt x="6232037" y="1963845"/>
                  <a:pt x="6214955" y="1991449"/>
                </a:cubicBezTo>
                <a:lnTo>
                  <a:pt x="5839147" y="2649815"/>
                </a:lnTo>
                <a:cubicBezTo>
                  <a:pt x="5823431" y="2676039"/>
                  <a:pt x="5801566" y="2698813"/>
                  <a:pt x="5773551" y="2715375"/>
                </a:cubicBezTo>
                <a:cubicBezTo>
                  <a:pt x="5744170" y="2732628"/>
                  <a:pt x="5712055" y="2740219"/>
                  <a:pt x="5679941" y="2739529"/>
                </a:cubicBezTo>
                <a:lnTo>
                  <a:pt x="4926958" y="2739529"/>
                </a:lnTo>
                <a:cubicBezTo>
                  <a:pt x="4896893" y="2739529"/>
                  <a:pt x="4865462" y="2731938"/>
                  <a:pt x="4837447" y="2715375"/>
                </a:cubicBezTo>
                <a:cubicBezTo>
                  <a:pt x="4809432" y="2698813"/>
                  <a:pt x="4786884" y="2676039"/>
                  <a:pt x="4771852" y="2649125"/>
                </a:cubicBezTo>
                <a:lnTo>
                  <a:pt x="4393994" y="1987999"/>
                </a:lnTo>
                <a:cubicBezTo>
                  <a:pt x="4378278" y="1961085"/>
                  <a:pt x="4369395" y="1930030"/>
                  <a:pt x="4369395" y="1896214"/>
                </a:cubicBezTo>
                <a:cubicBezTo>
                  <a:pt x="4369395" y="1862399"/>
                  <a:pt x="4378278" y="1831344"/>
                  <a:pt x="4393994" y="1803740"/>
                </a:cubicBezTo>
                <a:lnTo>
                  <a:pt x="4770485" y="1145374"/>
                </a:lnTo>
                <a:cubicBezTo>
                  <a:pt x="4786201" y="1118460"/>
                  <a:pt x="4808749" y="1094306"/>
                  <a:pt x="4837447" y="1077743"/>
                </a:cubicBezTo>
                <a:cubicBezTo>
                  <a:pt x="4864095" y="1061871"/>
                  <a:pt x="4893477" y="1053590"/>
                  <a:pt x="4922858" y="1052899"/>
                </a:cubicBezTo>
                <a:close/>
                <a:moveTo>
                  <a:pt x="70728" y="547991"/>
                </a:moveTo>
                <a:lnTo>
                  <a:pt x="1378698" y="547991"/>
                </a:lnTo>
                <a:cubicBezTo>
                  <a:pt x="1434282" y="546796"/>
                  <a:pt x="1491048" y="559935"/>
                  <a:pt x="1543082" y="590990"/>
                </a:cubicBezTo>
                <a:cubicBezTo>
                  <a:pt x="1591569" y="618462"/>
                  <a:pt x="1630596" y="657878"/>
                  <a:pt x="1656612" y="704460"/>
                </a:cubicBezTo>
                <a:lnTo>
                  <a:pt x="2308232" y="1843938"/>
                </a:lnTo>
                <a:cubicBezTo>
                  <a:pt x="2336615" y="1891715"/>
                  <a:pt x="2353171" y="1947853"/>
                  <a:pt x="2353171" y="2007574"/>
                </a:cubicBezTo>
                <a:cubicBezTo>
                  <a:pt x="2353171" y="2068489"/>
                  <a:pt x="2336615" y="2124627"/>
                  <a:pt x="2307049" y="2172404"/>
                </a:cubicBezTo>
                <a:lnTo>
                  <a:pt x="1656612" y="3311882"/>
                </a:lnTo>
                <a:cubicBezTo>
                  <a:pt x="1629412" y="3357270"/>
                  <a:pt x="1591569" y="3396686"/>
                  <a:pt x="1543082" y="3425352"/>
                </a:cubicBezTo>
                <a:cubicBezTo>
                  <a:pt x="1492229" y="3455213"/>
                  <a:pt x="1436646" y="3468351"/>
                  <a:pt x="1381065" y="3467157"/>
                </a:cubicBezTo>
                <a:lnTo>
                  <a:pt x="77824" y="3467157"/>
                </a:lnTo>
                <a:lnTo>
                  <a:pt x="0" y="3457129"/>
                </a:lnTo>
                <a:lnTo>
                  <a:pt x="0" y="558873"/>
                </a:lnTo>
                <a:close/>
                <a:moveTo>
                  <a:pt x="1905155" y="0"/>
                </a:moveTo>
                <a:lnTo>
                  <a:pt x="4745089" y="0"/>
                </a:lnTo>
                <a:lnTo>
                  <a:pt x="4900520" y="271801"/>
                </a:lnTo>
                <a:cubicBezTo>
                  <a:pt x="4928903" y="319578"/>
                  <a:pt x="4945459" y="375716"/>
                  <a:pt x="4945459" y="435437"/>
                </a:cubicBezTo>
                <a:cubicBezTo>
                  <a:pt x="4945459" y="496352"/>
                  <a:pt x="4928903" y="552490"/>
                  <a:pt x="4899337" y="600267"/>
                </a:cubicBezTo>
                <a:lnTo>
                  <a:pt x="4248900" y="1739745"/>
                </a:lnTo>
                <a:cubicBezTo>
                  <a:pt x="4221700" y="1785133"/>
                  <a:pt x="4183856" y="1824549"/>
                  <a:pt x="4135369" y="1853215"/>
                </a:cubicBezTo>
                <a:cubicBezTo>
                  <a:pt x="4084517" y="1883076"/>
                  <a:pt x="4028934" y="1896214"/>
                  <a:pt x="3973351" y="1895020"/>
                </a:cubicBezTo>
                <a:lnTo>
                  <a:pt x="2670111" y="1895020"/>
                </a:lnTo>
                <a:cubicBezTo>
                  <a:pt x="2618077" y="1895020"/>
                  <a:pt x="2563676" y="1881881"/>
                  <a:pt x="2515189" y="1853215"/>
                </a:cubicBezTo>
                <a:cubicBezTo>
                  <a:pt x="2466702" y="1824549"/>
                  <a:pt x="2427676" y="1785133"/>
                  <a:pt x="2401658" y="1738551"/>
                </a:cubicBezTo>
                <a:lnTo>
                  <a:pt x="1747674" y="594295"/>
                </a:lnTo>
                <a:cubicBezTo>
                  <a:pt x="1720474" y="547713"/>
                  <a:pt x="1705100" y="493963"/>
                  <a:pt x="1705100" y="435437"/>
                </a:cubicBezTo>
                <a:cubicBezTo>
                  <a:pt x="1705100" y="376910"/>
                  <a:pt x="1720474" y="323161"/>
                  <a:pt x="1747674" y="275384"/>
                </a:cubicBezTo>
                <a:close/>
              </a:path>
            </a:pathLst>
          </a:custGeom>
          <a:blipFill dpi="0" rotWithShape="1">
            <a:blip r:embed="rId3"/>
            <a:srcRect/>
            <a:tile tx="0" ty="0" sx="100000" sy="100000" flip="none" algn="tl"/>
          </a:blipFill>
          <a:ln>
            <a:noFill/>
          </a:ln>
          <a:effectLst>
            <a:outerShdw blurRad="330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9639012" y="1988840"/>
            <a:ext cx="2108270" cy="646331"/>
          </a:xfrm>
          <a:prstGeom prst="rect">
            <a:avLst/>
          </a:prstGeom>
          <a:noFill/>
          <a:effectLst/>
        </p:spPr>
        <p:txBody>
          <a:bodyPr wrap="none" rtlCol="0">
            <a:spAutoFit/>
          </a:bodyPr>
          <a:lstStyle/>
          <a:p>
            <a:pPr algn="ctr"/>
            <a:r>
              <a:rPr lang="en-US" altLang="zh-CN" sz="3600" b="1" dirty="0" smtClean="0">
                <a:solidFill>
                  <a:schemeClr val="tx1">
                    <a:lumMod val="65000"/>
                    <a:lumOff val="35000"/>
                  </a:schemeClr>
                </a:solidFill>
                <a:latin typeface="Impact MT Std" pitchFamily="34" charset="0"/>
                <a:ea typeface="微软雅黑" panose="020B0503020204020204" pitchFamily="34" charset="-122"/>
              </a:rPr>
              <a:t>THANKS</a:t>
            </a:r>
            <a:endParaRPr lang="en-US" altLang="zh-CN" sz="3600" dirty="0">
              <a:solidFill>
                <a:schemeClr val="tx1">
                  <a:lumMod val="65000"/>
                  <a:lumOff val="35000"/>
                </a:schemeClr>
              </a:solidFill>
              <a:latin typeface="Impact MT Std" pitchFamily="34" charset="0"/>
              <a:ea typeface="微软雅黑" panose="020B0503020204020204" pitchFamily="34" charset="-122"/>
            </a:endParaRPr>
          </a:p>
        </p:txBody>
      </p:sp>
      <p:sp>
        <p:nvSpPr>
          <p:cNvPr id="15" name="TextBox 14"/>
          <p:cNvSpPr txBox="1"/>
          <p:nvPr/>
        </p:nvSpPr>
        <p:spPr>
          <a:xfrm>
            <a:off x="2389175" y="2685761"/>
            <a:ext cx="9361040" cy="1015663"/>
          </a:xfrm>
          <a:prstGeom prst="rect">
            <a:avLst/>
          </a:prstGeom>
          <a:noFill/>
        </p:spPr>
        <p:txBody>
          <a:bodyPr wrap="square" rtlCol="0">
            <a:spAutoFit/>
          </a:bodyPr>
          <a:lstStyle/>
          <a:p>
            <a:pPr algn="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谢谢观看</a:t>
            </a:r>
            <a:endParaRPr lang="zh-CN" altLang="en-US" sz="6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标题 4"/>
          <p:cNvSpPr txBox="1">
            <a:spLocks/>
          </p:cNvSpPr>
          <p:nvPr/>
        </p:nvSpPr>
        <p:spPr>
          <a:xfrm>
            <a:off x="6108518" y="3752014"/>
            <a:ext cx="5544616" cy="5760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适用于企业宣传</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商业融资</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项目推广等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5593531" y="3747368"/>
            <a:ext cx="5987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593531" y="4328078"/>
            <a:ext cx="5987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9198642" y="4719476"/>
            <a:ext cx="1941557" cy="369332"/>
          </a:xfrm>
          <a:prstGeom prst="rect">
            <a:avLst/>
          </a:prstGeom>
          <a:noFill/>
        </p:spPr>
        <p:txBody>
          <a:bodyPr wrap="none" rtlCol="0">
            <a:spAutoFit/>
          </a:bodyPr>
          <a:lstStyle/>
          <a:p>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汇报人</a:t>
            </a:r>
            <a:r>
              <a:rPr lang="zh-CN" altLang="en-US" i="1" dirty="0" smtClean="0">
                <a:solidFill>
                  <a:schemeClr val="tx1">
                    <a:lumMod val="65000"/>
                    <a:lumOff val="35000"/>
                  </a:schemeClr>
                </a:solidFill>
                <a:latin typeface="微软雅黑" panose="020B0503020204020204" pitchFamily="34" charset="-122"/>
                <a:ea typeface="微软雅黑" panose="020B0503020204020204" pitchFamily="34" charset="-122"/>
              </a:rPr>
              <a:t>：东方之</a:t>
            </a:r>
            <a:r>
              <a:rPr lang="en-US" altLang="zh-CN" i="1" dirty="0" smtClean="0">
                <a:solidFill>
                  <a:schemeClr val="tx1">
                    <a:lumMod val="65000"/>
                    <a:lumOff val="35000"/>
                  </a:schemeClr>
                </a:solidFill>
                <a:latin typeface="微软雅黑" panose="020B0503020204020204" pitchFamily="34" charset="-122"/>
                <a:ea typeface="微软雅黑" panose="020B0503020204020204" pitchFamily="34" charset="-122"/>
              </a:rPr>
              <a:t>P</a:t>
            </a:r>
            <a:endParaRPr lang="zh-CN" altLang="en-US" i="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511895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1000"/>
                                  </p:stCondLst>
                                  <p:iterate type="lt">
                                    <p:tmPct val="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par>
                                <p:cTn id="11" presetID="41" presetClass="entr" presetSubtype="0" fill="hold" grpId="0" nodeType="withEffect">
                                  <p:stCondLst>
                                    <p:cond delay="1500"/>
                                  </p:stCondLst>
                                  <p:iterate type="lt">
                                    <p:tmPct val="10000"/>
                                  </p:iterate>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5"/>
                                        </p:tgtEl>
                                        <p:attrNameLst>
                                          <p:attrName>ppt_y</p:attrName>
                                        </p:attrNameLst>
                                      </p:cBhvr>
                                      <p:tavLst>
                                        <p:tav tm="0">
                                          <p:val>
                                            <p:strVal val="#ppt_y"/>
                                          </p:val>
                                        </p:tav>
                                        <p:tav tm="100000">
                                          <p:val>
                                            <p:strVal val="#ppt_y"/>
                                          </p:val>
                                        </p:tav>
                                      </p:tavLst>
                                    </p:anim>
                                    <p:anim calcmode="lin" valueType="num">
                                      <p:cBhvr>
                                        <p:cTn id="1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5"/>
                                        </p:tgtEl>
                                      </p:cBhvr>
                                    </p:animEffect>
                                  </p:childTnLst>
                                </p:cTn>
                              </p:par>
                            </p:childTnLst>
                          </p:cTn>
                        </p:par>
                        <p:par>
                          <p:cTn id="18" fill="hold">
                            <p:stCondLst>
                              <p:cond delay="21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0"/>
                                        </p:tgtEl>
                                        <p:attrNameLst>
                                          <p:attrName>ppt_y</p:attrName>
                                        </p:attrNameLst>
                                      </p:cBhvr>
                                      <p:tavLst>
                                        <p:tav tm="0">
                                          <p:val>
                                            <p:strVal val="#ppt_y"/>
                                          </p:val>
                                        </p:tav>
                                        <p:tav tm="100000">
                                          <p:val>
                                            <p:strVal val="#ppt_y"/>
                                          </p:val>
                                        </p:tav>
                                      </p:tavLst>
                                    </p:anim>
                                    <p:anim calcmode="lin" valueType="num">
                                      <p:cBhvr>
                                        <p:cTn id="23"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9155" y="2852936"/>
            <a:ext cx="8136904" cy="1200329"/>
          </a:xfrm>
          <a:prstGeom prst="rect">
            <a:avLst/>
          </a:prstGeom>
          <a:noFill/>
        </p:spPr>
        <p:txBody>
          <a:bodyPr wrap="square" rtlCol="0">
            <a:spAutoFit/>
          </a:bodyPr>
          <a:lstStyle/>
          <a:p>
            <a:r>
              <a:rPr lang="zh-CN" altLang="en-US" dirty="0"/>
              <a:t>东方</a:t>
            </a:r>
            <a:r>
              <a:rPr lang="zh-CN" altLang="en-US" dirty="0" smtClean="0"/>
              <a:t>之</a:t>
            </a:r>
            <a:r>
              <a:rPr lang="en-US" altLang="zh-CN" dirty="0" smtClean="0"/>
              <a:t>P </a:t>
            </a:r>
            <a:r>
              <a:rPr lang="zh-CN" altLang="en-US" dirty="0" smtClean="0"/>
              <a:t>作</a:t>
            </a:r>
            <a:r>
              <a:rPr lang="zh-CN" altLang="en-US" dirty="0" smtClean="0"/>
              <a:t>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259823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75" name="Rectangle 3"/>
          <p:cNvSpPr/>
          <p:nvPr/>
        </p:nvSpPr>
        <p:spPr>
          <a:xfrm>
            <a:off x="1306189" y="1196752"/>
            <a:ext cx="4876800" cy="2336800"/>
          </a:xfrm>
          <a:prstGeom prst="rect">
            <a:avLst/>
          </a:prstGeom>
          <a:solidFill>
            <a:srgbClr val="00B0F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4" name="Rectangle 2"/>
          <p:cNvSpPr/>
          <p:nvPr/>
        </p:nvSpPr>
        <p:spPr>
          <a:xfrm>
            <a:off x="6182989" y="1196752"/>
            <a:ext cx="4883150" cy="2332788"/>
          </a:xfrm>
          <a:prstGeom prst="rect">
            <a:avLst/>
          </a:prstGeom>
          <a:blipFill>
            <a:blip r:embed="rId3"/>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76" name="矩形 75"/>
          <p:cNvSpPr/>
          <p:nvPr/>
        </p:nvSpPr>
        <p:spPr>
          <a:xfrm>
            <a:off x="4585419" y="1578873"/>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itchFamily="34" charset="-122"/>
                <a:ea typeface="微软雅黑" pitchFamily="34" charset="-122"/>
              </a:rPr>
              <a:t>关于我们</a:t>
            </a:r>
            <a:endParaRPr lang="en-US" altLang="zh-CN" sz="2200" b="1" dirty="0">
              <a:solidFill>
                <a:schemeClr val="bg1">
                  <a:lumMod val="9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1651317" y="2031431"/>
            <a:ext cx="4359786" cy="121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smtClean="0">
                <a:solidFill>
                  <a:schemeClr val="bg1"/>
                </a:solidFill>
              </a:rPr>
              <a:t>在此录入上述图表的描述说明，在此录入上述图表的描述说明。</a:t>
            </a:r>
            <a:r>
              <a:rPr lang="zh-CN" altLang="en-US" sz="1400" dirty="0">
                <a:solidFill>
                  <a:schemeClr val="bg1"/>
                </a:solidFill>
                <a:sym typeface="微软雅黑" pitchFamily="34" charset="-122"/>
              </a:rPr>
              <a:t>在此录入上述图表的描述说明，在此录入上述图表的描述说明。</a:t>
            </a:r>
          </a:p>
          <a:p>
            <a:pPr>
              <a:lnSpc>
                <a:spcPct val="130000"/>
              </a:lnSpc>
              <a:spcBef>
                <a:spcPct val="0"/>
              </a:spcBef>
              <a:buNone/>
            </a:pPr>
            <a:endParaRPr lang="zh-CN" altLang="en-US" sz="1400" dirty="0">
              <a:solidFill>
                <a:schemeClr val="bg1"/>
              </a:solidFill>
              <a:sym typeface="微软雅黑" pitchFamily="34" charset="-122"/>
            </a:endParaRPr>
          </a:p>
        </p:txBody>
      </p:sp>
      <p:sp>
        <p:nvSpPr>
          <p:cNvPr id="78" name="Oval 4"/>
          <p:cNvSpPr/>
          <p:nvPr/>
        </p:nvSpPr>
        <p:spPr>
          <a:xfrm>
            <a:off x="2148571" y="3869864"/>
            <a:ext cx="626458" cy="62923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79" name="Oval 12"/>
          <p:cNvSpPr/>
          <p:nvPr/>
        </p:nvSpPr>
        <p:spPr>
          <a:xfrm>
            <a:off x="4672230" y="3861048"/>
            <a:ext cx="635234" cy="63804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80" name="Oval 14"/>
          <p:cNvSpPr/>
          <p:nvPr/>
        </p:nvSpPr>
        <p:spPr>
          <a:xfrm>
            <a:off x="7076725" y="3869864"/>
            <a:ext cx="625072" cy="62923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81" name="Oval 16"/>
          <p:cNvSpPr/>
          <p:nvPr/>
        </p:nvSpPr>
        <p:spPr>
          <a:xfrm>
            <a:off x="9573643" y="3870613"/>
            <a:ext cx="624328" cy="62848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82" name="Group 20"/>
          <p:cNvGrpSpPr/>
          <p:nvPr/>
        </p:nvGrpSpPr>
        <p:grpSpPr>
          <a:xfrm>
            <a:off x="2291095" y="4009167"/>
            <a:ext cx="350811" cy="352989"/>
            <a:chOff x="7971783" y="2080670"/>
            <a:chExt cx="401822" cy="404317"/>
          </a:xfrm>
          <a:solidFill>
            <a:schemeClr val="bg1"/>
          </a:solidFill>
        </p:grpSpPr>
        <p:sp>
          <p:nvSpPr>
            <p:cNvPr id="8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84"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85" name="Group 23"/>
          <p:cNvGrpSpPr/>
          <p:nvPr/>
        </p:nvGrpSpPr>
        <p:grpSpPr>
          <a:xfrm>
            <a:off x="4849337" y="4011622"/>
            <a:ext cx="344678" cy="300488"/>
            <a:chOff x="7540014" y="4306907"/>
            <a:chExt cx="389342" cy="339426"/>
          </a:xfrm>
          <a:solidFill>
            <a:schemeClr val="bg1"/>
          </a:solidFill>
        </p:grpSpPr>
        <p:sp>
          <p:nvSpPr>
            <p:cNvPr id="86"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0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15" name="Group 35"/>
          <p:cNvGrpSpPr/>
          <p:nvPr/>
        </p:nvGrpSpPr>
        <p:grpSpPr>
          <a:xfrm>
            <a:off x="9708936" y="4009167"/>
            <a:ext cx="330806" cy="328630"/>
            <a:chOff x="6853673" y="3715407"/>
            <a:chExt cx="379359" cy="376864"/>
          </a:xfrm>
          <a:solidFill>
            <a:schemeClr val="bg1"/>
          </a:solidFill>
        </p:grpSpPr>
        <p:sp>
          <p:nvSpPr>
            <p:cNvPr id="11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1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2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134" name="Group 54"/>
          <p:cNvGrpSpPr/>
          <p:nvPr/>
        </p:nvGrpSpPr>
        <p:grpSpPr>
          <a:xfrm>
            <a:off x="7258524" y="4051872"/>
            <a:ext cx="261474" cy="339916"/>
            <a:chOff x="6421904" y="4798576"/>
            <a:chExt cx="299494" cy="389342"/>
          </a:xfrm>
          <a:solidFill>
            <a:schemeClr val="bg1"/>
          </a:solidFill>
        </p:grpSpPr>
        <p:sp>
          <p:nvSpPr>
            <p:cNvPr id="135"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36"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137" name="矩形 136"/>
          <p:cNvSpPr/>
          <p:nvPr/>
        </p:nvSpPr>
        <p:spPr>
          <a:xfrm>
            <a:off x="1561083" y="4612833"/>
            <a:ext cx="2073853"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矩形 47"/>
          <p:cNvSpPr>
            <a:spLocks noChangeArrowheads="1"/>
          </p:cNvSpPr>
          <p:nvPr/>
        </p:nvSpPr>
        <p:spPr bwMode="auto">
          <a:xfrm>
            <a:off x="1526720"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39" name="矩形 138"/>
          <p:cNvSpPr/>
          <p:nvPr/>
        </p:nvSpPr>
        <p:spPr>
          <a:xfrm>
            <a:off x="4054190" y="4612833"/>
            <a:ext cx="1827373"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矩形 47"/>
          <p:cNvSpPr>
            <a:spLocks noChangeArrowheads="1"/>
          </p:cNvSpPr>
          <p:nvPr/>
        </p:nvSpPr>
        <p:spPr bwMode="auto">
          <a:xfrm>
            <a:off x="4049321"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41" name="矩形 140"/>
          <p:cNvSpPr/>
          <p:nvPr/>
        </p:nvSpPr>
        <p:spPr>
          <a:xfrm>
            <a:off x="8977907" y="4612833"/>
            <a:ext cx="2035968"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2" name="矩形 47"/>
          <p:cNvSpPr>
            <a:spLocks noChangeArrowheads="1"/>
          </p:cNvSpPr>
          <p:nvPr/>
        </p:nvSpPr>
        <p:spPr bwMode="auto">
          <a:xfrm>
            <a:off x="8950734"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143" name="矩形 142"/>
          <p:cNvSpPr/>
          <p:nvPr/>
        </p:nvSpPr>
        <p:spPr>
          <a:xfrm>
            <a:off x="6457627" y="4612833"/>
            <a:ext cx="1926495"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4" name="矩形 47"/>
          <p:cNvSpPr>
            <a:spLocks noChangeArrowheads="1"/>
          </p:cNvSpPr>
          <p:nvPr/>
        </p:nvSpPr>
        <p:spPr bwMode="auto">
          <a:xfrm>
            <a:off x="6452758" y="491407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87" name="矩形 86"/>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424447398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right)">
                                      <p:cBhvr>
                                        <p:cTn id="12" dur="500"/>
                                        <p:tgtEl>
                                          <p:spTgt spid="75"/>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77"/>
                                        </p:tgtEl>
                                        <p:attrNameLst>
                                          <p:attrName>style.visibility</p:attrName>
                                        </p:attrNameLst>
                                      </p:cBhvr>
                                      <p:to>
                                        <p:strVal val="visible"/>
                                      </p:to>
                                    </p:set>
                                    <p:animEffect transition="in" filter="wipe(right)">
                                      <p:cBhvr>
                                        <p:cTn id="18" dur="500"/>
                                        <p:tgtEl>
                                          <p:spTgt spid="77"/>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heel(1)">
                                      <p:cBhvr>
                                        <p:cTn id="22" dur="400"/>
                                        <p:tgtEl>
                                          <p:spTgt spid="78"/>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heel(1)">
                                      <p:cBhvr>
                                        <p:cTn id="26" dur="400"/>
                                        <p:tgtEl>
                                          <p:spTgt spid="79"/>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heel(1)">
                                      <p:cBhvr>
                                        <p:cTn id="30" dur="400"/>
                                        <p:tgtEl>
                                          <p:spTgt spid="80"/>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wheel(1)">
                                      <p:cBhvr>
                                        <p:cTn id="34" dur="400"/>
                                        <p:tgtEl>
                                          <p:spTgt spid="81"/>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250"/>
                                        <p:tgtEl>
                                          <p:spTgt spid="82"/>
                                        </p:tgtEl>
                                      </p:cBhvr>
                                    </p:animEffect>
                                  </p:childTnLst>
                                </p:cTn>
                              </p:par>
                              <p:par>
                                <p:cTn id="39" presetID="10" presetClass="entr" presetSubtype="0" fill="hold" nodeType="with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250"/>
                                        <p:tgtEl>
                                          <p:spTgt spid="85"/>
                                        </p:tgtEl>
                                      </p:cBhvr>
                                    </p:animEffect>
                                  </p:childTnLst>
                                </p:cTn>
                              </p:par>
                              <p:par>
                                <p:cTn id="42" presetID="10" presetClass="entr" presetSubtype="0" fill="hold" nodeType="withEffect">
                                  <p:stCondLst>
                                    <p:cond delay="0"/>
                                  </p:stCondLst>
                                  <p:childTnLst>
                                    <p:set>
                                      <p:cBhvr>
                                        <p:cTn id="43" dur="1" fill="hold">
                                          <p:stCondLst>
                                            <p:cond delay="0"/>
                                          </p:stCondLst>
                                        </p:cTn>
                                        <p:tgtEl>
                                          <p:spTgt spid="134"/>
                                        </p:tgtEl>
                                        <p:attrNameLst>
                                          <p:attrName>style.visibility</p:attrName>
                                        </p:attrNameLst>
                                      </p:cBhvr>
                                      <p:to>
                                        <p:strVal val="visible"/>
                                      </p:to>
                                    </p:set>
                                    <p:animEffect transition="in" filter="fade">
                                      <p:cBhvr>
                                        <p:cTn id="44" dur="250"/>
                                        <p:tgtEl>
                                          <p:spTgt spid="134"/>
                                        </p:tgtEl>
                                      </p:cBhvr>
                                    </p:animEffect>
                                  </p:childTnLst>
                                </p:cTn>
                              </p:par>
                              <p:par>
                                <p:cTn id="45" presetID="10" presetClass="entr" presetSubtype="0" fill="hold" nodeType="withEffect">
                                  <p:stCondLst>
                                    <p:cond delay="0"/>
                                  </p:stCondLst>
                                  <p:childTnLst>
                                    <p:set>
                                      <p:cBhvr>
                                        <p:cTn id="46" dur="1" fill="hold">
                                          <p:stCondLst>
                                            <p:cond delay="0"/>
                                          </p:stCondLst>
                                        </p:cTn>
                                        <p:tgtEl>
                                          <p:spTgt spid="115"/>
                                        </p:tgtEl>
                                        <p:attrNameLst>
                                          <p:attrName>style.visibility</p:attrName>
                                        </p:attrNameLst>
                                      </p:cBhvr>
                                      <p:to>
                                        <p:strVal val="visible"/>
                                      </p:to>
                                    </p:set>
                                    <p:animEffect transition="in" filter="fade">
                                      <p:cBhvr>
                                        <p:cTn id="47" dur="250"/>
                                        <p:tgtEl>
                                          <p:spTgt spid="115"/>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137"/>
                                        </p:tgtEl>
                                        <p:attrNameLst>
                                          <p:attrName>style.visibility</p:attrName>
                                        </p:attrNameLst>
                                      </p:cBhvr>
                                      <p:to>
                                        <p:strVal val="visible"/>
                                      </p:to>
                                    </p:set>
                                    <p:animEffect transition="in" filter="randombar(horizontal)">
                                      <p:cBhvr>
                                        <p:cTn id="50" dur="400"/>
                                        <p:tgtEl>
                                          <p:spTgt spid="137"/>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138"/>
                                        </p:tgtEl>
                                        <p:attrNameLst>
                                          <p:attrName>style.visibility</p:attrName>
                                        </p:attrNameLst>
                                      </p:cBhvr>
                                      <p:to>
                                        <p:strVal val="visible"/>
                                      </p:to>
                                    </p:set>
                                    <p:animEffect transition="in" filter="randombar(horizontal)">
                                      <p:cBhvr>
                                        <p:cTn id="53" dur="400"/>
                                        <p:tgtEl>
                                          <p:spTgt spid="138"/>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139"/>
                                        </p:tgtEl>
                                        <p:attrNameLst>
                                          <p:attrName>style.visibility</p:attrName>
                                        </p:attrNameLst>
                                      </p:cBhvr>
                                      <p:to>
                                        <p:strVal val="visible"/>
                                      </p:to>
                                    </p:set>
                                    <p:animEffect transition="in" filter="randombar(horizontal)">
                                      <p:cBhvr>
                                        <p:cTn id="56" dur="400"/>
                                        <p:tgtEl>
                                          <p:spTgt spid="139"/>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140"/>
                                        </p:tgtEl>
                                        <p:attrNameLst>
                                          <p:attrName>style.visibility</p:attrName>
                                        </p:attrNameLst>
                                      </p:cBhvr>
                                      <p:to>
                                        <p:strVal val="visible"/>
                                      </p:to>
                                    </p:set>
                                    <p:animEffect transition="in" filter="randombar(horizontal)">
                                      <p:cBhvr>
                                        <p:cTn id="59" dur="400"/>
                                        <p:tgtEl>
                                          <p:spTgt spid="140"/>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141"/>
                                        </p:tgtEl>
                                        <p:attrNameLst>
                                          <p:attrName>style.visibility</p:attrName>
                                        </p:attrNameLst>
                                      </p:cBhvr>
                                      <p:to>
                                        <p:strVal val="visible"/>
                                      </p:to>
                                    </p:set>
                                    <p:animEffect transition="in" filter="randombar(horizontal)">
                                      <p:cBhvr>
                                        <p:cTn id="62" dur="400"/>
                                        <p:tgtEl>
                                          <p:spTgt spid="141"/>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142"/>
                                        </p:tgtEl>
                                        <p:attrNameLst>
                                          <p:attrName>style.visibility</p:attrName>
                                        </p:attrNameLst>
                                      </p:cBhvr>
                                      <p:to>
                                        <p:strVal val="visible"/>
                                      </p:to>
                                    </p:set>
                                    <p:animEffect transition="in" filter="randombar(horizontal)">
                                      <p:cBhvr>
                                        <p:cTn id="65" dur="400"/>
                                        <p:tgtEl>
                                          <p:spTgt spid="142"/>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143"/>
                                        </p:tgtEl>
                                        <p:attrNameLst>
                                          <p:attrName>style.visibility</p:attrName>
                                        </p:attrNameLst>
                                      </p:cBhvr>
                                      <p:to>
                                        <p:strVal val="visible"/>
                                      </p:to>
                                    </p:set>
                                    <p:animEffect transition="in" filter="randombar(horizontal)">
                                      <p:cBhvr>
                                        <p:cTn id="68" dur="400"/>
                                        <p:tgtEl>
                                          <p:spTgt spid="143"/>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144"/>
                                        </p:tgtEl>
                                        <p:attrNameLst>
                                          <p:attrName>style.visibility</p:attrName>
                                        </p:attrNameLst>
                                      </p:cBhvr>
                                      <p:to>
                                        <p:strVal val="visible"/>
                                      </p:to>
                                    </p:set>
                                    <p:animEffect transition="in" filter="randombar(horizontal)">
                                      <p:cBhvr>
                                        <p:cTn id="71" dur="400"/>
                                        <p:tgtEl>
                                          <p:spTgt spid="144"/>
                                        </p:tgtEl>
                                      </p:cBhvr>
                                    </p:animEffect>
                                  </p:childTnLst>
                                </p:cTn>
                              </p:par>
                              <p:par>
                                <p:cTn id="72" presetID="22" presetClass="entr" presetSubtype="2" fill="hold" grpId="0" nodeType="withEffect">
                                  <p:stCondLst>
                                    <p:cond delay="250"/>
                                  </p:stCondLst>
                                  <p:childTnLst>
                                    <p:set>
                                      <p:cBhvr>
                                        <p:cTn id="73" dur="1" fill="hold">
                                          <p:stCondLst>
                                            <p:cond delay="0"/>
                                          </p:stCondLst>
                                        </p:cTn>
                                        <p:tgtEl>
                                          <p:spTgt spid="87"/>
                                        </p:tgtEl>
                                        <p:attrNameLst>
                                          <p:attrName>style.visibility</p:attrName>
                                        </p:attrNameLst>
                                      </p:cBhvr>
                                      <p:to>
                                        <p:strVal val="visible"/>
                                      </p:to>
                                    </p:set>
                                    <p:animEffect transition="in" filter="wipe(right)">
                                      <p:cBhvr>
                                        <p:cTn id="7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4" grpId="0" animBg="1"/>
      <p:bldP spid="76" grpId="0"/>
      <p:bldP spid="77" grpId="0"/>
      <p:bldP spid="78" grpId="0" animBg="1"/>
      <p:bldP spid="79" grpId="0" animBg="1"/>
      <p:bldP spid="80" grpId="0" animBg="1"/>
      <p:bldP spid="81" grpId="0" animBg="1"/>
      <p:bldP spid="137" grpId="0"/>
      <p:bldP spid="138" grpId="0"/>
      <p:bldP spid="139" grpId="0"/>
      <p:bldP spid="140" grpId="0"/>
      <p:bldP spid="141" grpId="0"/>
      <p:bldP spid="142" grpId="0"/>
      <p:bldP spid="143" grpId="0"/>
      <p:bldP spid="144" grpId="0"/>
      <p:bldP spid="8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2" name="矩形 1"/>
          <p:cNvSpPr/>
          <p:nvPr/>
        </p:nvSpPr>
        <p:spPr>
          <a:xfrm>
            <a:off x="2209155"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242072" t="-30254" r="-363113" b="-198656"/>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9"/>
          <p:cNvSpPr txBox="1"/>
          <p:nvPr/>
        </p:nvSpPr>
        <p:spPr>
          <a:xfrm>
            <a:off x="2209155" y="3190116"/>
            <a:ext cx="1368152" cy="346249"/>
          </a:xfrm>
          <a:prstGeom prst="rect">
            <a:avLst/>
          </a:prstGeom>
          <a:noFill/>
        </p:spPr>
        <p:txBody>
          <a:bodyPr wrap="square" lIns="68580" tIns="34290" rIns="68580" bIns="34290" rtlCol="0">
            <a:spAutoFit/>
          </a:bodyPr>
          <a:lstStyle/>
          <a:p>
            <a:pPr marL="0" lvl="1" algn="ctr"/>
            <a:r>
              <a:rPr lang="zh-CN" altLang="en-US" dirty="0">
                <a:latin typeface="微软雅黑" pitchFamily="34" charset="-122"/>
                <a:ea typeface="微软雅黑" pitchFamily="34" charset="-122"/>
              </a:rPr>
              <a:t>代用名</a:t>
            </a:r>
          </a:p>
        </p:txBody>
      </p:sp>
      <p:sp>
        <p:nvSpPr>
          <p:cNvPr id="88" name="文本框 9"/>
          <p:cNvSpPr txBox="1"/>
          <p:nvPr/>
        </p:nvSpPr>
        <p:spPr>
          <a:xfrm>
            <a:off x="2209155"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89" name="文本框 9"/>
          <p:cNvSpPr txBox="1"/>
          <p:nvPr/>
        </p:nvSpPr>
        <p:spPr>
          <a:xfrm>
            <a:off x="2137147"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6" name="组合 5"/>
          <p:cNvGrpSpPr/>
          <p:nvPr/>
        </p:nvGrpSpPr>
        <p:grpSpPr>
          <a:xfrm>
            <a:off x="2209155" y="5134332"/>
            <a:ext cx="1368152" cy="166876"/>
            <a:chOff x="1921123" y="5180051"/>
            <a:chExt cx="1368152" cy="166876"/>
          </a:xfrm>
          <a:solidFill>
            <a:schemeClr val="bg1">
              <a:lumMod val="75000"/>
            </a:schemeClr>
          </a:solidFill>
        </p:grpSpPr>
        <p:sp>
          <p:nvSpPr>
            <p:cNvPr id="3" name="矩形 2"/>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矩形 89"/>
          <p:cNvSpPr/>
          <p:nvPr/>
        </p:nvSpPr>
        <p:spPr>
          <a:xfrm>
            <a:off x="429738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334168" t="-13151" r="-292068" b="-213129"/>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
          <p:cNvSpPr txBox="1"/>
          <p:nvPr/>
        </p:nvSpPr>
        <p:spPr>
          <a:xfrm>
            <a:off x="4297387" y="3190116"/>
            <a:ext cx="1368152" cy="346249"/>
          </a:xfrm>
          <a:prstGeom prst="rect">
            <a:avLst/>
          </a:prstGeom>
          <a:noFill/>
        </p:spPr>
        <p:txBody>
          <a:bodyPr wrap="square" lIns="68580" tIns="34290" rIns="68580" bIns="34290" rtlCol="0">
            <a:spAutoFit/>
          </a:bodyPr>
          <a:lstStyle/>
          <a:p>
            <a:pPr marL="0" lvl="1" algn="ctr"/>
            <a:r>
              <a:rPr lang="zh-CN" altLang="en-US" dirty="0">
                <a:latin typeface="微软雅黑" pitchFamily="34" charset="-122"/>
                <a:ea typeface="微软雅黑" pitchFamily="34" charset="-122"/>
              </a:rPr>
              <a:t>代用名</a:t>
            </a:r>
          </a:p>
        </p:txBody>
      </p:sp>
      <p:sp>
        <p:nvSpPr>
          <p:cNvPr id="92" name="文本框 9"/>
          <p:cNvSpPr txBox="1"/>
          <p:nvPr/>
        </p:nvSpPr>
        <p:spPr>
          <a:xfrm>
            <a:off x="429738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93" name="文本框 9"/>
          <p:cNvSpPr txBox="1"/>
          <p:nvPr/>
        </p:nvSpPr>
        <p:spPr>
          <a:xfrm>
            <a:off x="422537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4" name="组合 93"/>
          <p:cNvGrpSpPr/>
          <p:nvPr/>
        </p:nvGrpSpPr>
        <p:grpSpPr>
          <a:xfrm>
            <a:off x="4297387" y="5134332"/>
            <a:ext cx="1368152" cy="166876"/>
            <a:chOff x="1921123" y="5180051"/>
            <a:chExt cx="1368152" cy="166876"/>
          </a:xfrm>
          <a:solidFill>
            <a:schemeClr val="bg1">
              <a:lumMod val="75000"/>
            </a:schemeClr>
          </a:solidFill>
        </p:grpSpPr>
        <p:sp>
          <p:nvSpPr>
            <p:cNvPr id="95" name="矩形 94"/>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等腰三角形 95"/>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矩形 96"/>
          <p:cNvSpPr/>
          <p:nvPr/>
        </p:nvSpPr>
        <p:spPr>
          <a:xfrm>
            <a:off x="6457627"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65777" t="-43410" r="-539409" b="-185500"/>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
          <p:cNvSpPr txBox="1"/>
          <p:nvPr/>
        </p:nvSpPr>
        <p:spPr>
          <a:xfrm>
            <a:off x="6457627" y="3190116"/>
            <a:ext cx="1368152" cy="346249"/>
          </a:xfrm>
          <a:prstGeom prst="rect">
            <a:avLst/>
          </a:prstGeom>
          <a:noFill/>
        </p:spPr>
        <p:txBody>
          <a:bodyPr wrap="square" lIns="68580" tIns="34290" rIns="68580" bIns="34290" rtlCol="0">
            <a:spAutoFit/>
          </a:bodyPr>
          <a:lstStyle/>
          <a:p>
            <a:pPr marL="0" lvl="1" algn="ctr"/>
            <a:r>
              <a:rPr lang="zh-CN" altLang="en-US" dirty="0">
                <a:latin typeface="微软雅黑" pitchFamily="34" charset="-122"/>
                <a:ea typeface="微软雅黑" pitchFamily="34" charset="-122"/>
              </a:rPr>
              <a:t>代用名</a:t>
            </a:r>
          </a:p>
        </p:txBody>
      </p:sp>
      <p:sp>
        <p:nvSpPr>
          <p:cNvPr id="99" name="文本框 9"/>
          <p:cNvSpPr txBox="1"/>
          <p:nvPr/>
        </p:nvSpPr>
        <p:spPr>
          <a:xfrm>
            <a:off x="6457627"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00" name="文本框 9"/>
          <p:cNvSpPr txBox="1"/>
          <p:nvPr/>
        </p:nvSpPr>
        <p:spPr>
          <a:xfrm>
            <a:off x="6385619"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1" name="组合 100"/>
          <p:cNvGrpSpPr/>
          <p:nvPr/>
        </p:nvGrpSpPr>
        <p:grpSpPr>
          <a:xfrm>
            <a:off x="6457627" y="5134332"/>
            <a:ext cx="1368152" cy="166876"/>
            <a:chOff x="1921123" y="5180051"/>
            <a:chExt cx="1368152" cy="166876"/>
          </a:xfrm>
          <a:solidFill>
            <a:schemeClr val="bg1">
              <a:lumMod val="75000"/>
            </a:schemeClr>
          </a:solidFill>
        </p:grpSpPr>
        <p:sp>
          <p:nvSpPr>
            <p:cNvPr id="102" name="矩形 101"/>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矩形 103"/>
          <p:cNvSpPr/>
          <p:nvPr/>
        </p:nvSpPr>
        <p:spPr>
          <a:xfrm>
            <a:off x="8545859" y="1700808"/>
            <a:ext cx="1368152" cy="1368152"/>
          </a:xfrm>
          <a:prstGeom prst="rect">
            <a:avLst/>
          </a:prstGeom>
          <a:blipFill>
            <a:blip r:embed="rId3">
              <a:extLst>
                <a:ext uri="{BEBA8EAE-BF5A-486C-A8C5-ECC9F3942E4B}">
                  <a14:imgProps xmlns:a14="http://schemas.microsoft.com/office/drawing/2010/main">
                    <a14:imgLayer r:embed="rId4">
                      <a14:imgEffect>
                        <a14:sharpenSoften amount="-71000"/>
                      </a14:imgEffect>
                    </a14:imgLayer>
                  </a14:imgProps>
                </a:ext>
              </a:extLst>
            </a:blip>
            <a:srcRect/>
            <a:stretch>
              <a:fillRect l="-160504" t="-30254" r="-444681" b="-198656"/>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文本框 9"/>
          <p:cNvSpPr txBox="1"/>
          <p:nvPr/>
        </p:nvSpPr>
        <p:spPr>
          <a:xfrm>
            <a:off x="8545859" y="3190116"/>
            <a:ext cx="1368152" cy="346249"/>
          </a:xfrm>
          <a:prstGeom prst="rect">
            <a:avLst/>
          </a:prstGeom>
          <a:noFill/>
        </p:spPr>
        <p:txBody>
          <a:bodyPr wrap="square" lIns="68580" tIns="34290" rIns="68580" bIns="34290" rtlCol="0">
            <a:spAutoFit/>
          </a:bodyPr>
          <a:lstStyle/>
          <a:p>
            <a:pPr marL="0" lvl="1" algn="ctr"/>
            <a:r>
              <a:rPr lang="zh-CN" altLang="en-US" dirty="0">
                <a:latin typeface="微软雅黑" pitchFamily="34" charset="-122"/>
                <a:ea typeface="微软雅黑" pitchFamily="34" charset="-122"/>
              </a:rPr>
              <a:t>代用名</a:t>
            </a:r>
          </a:p>
        </p:txBody>
      </p:sp>
      <p:sp>
        <p:nvSpPr>
          <p:cNvPr id="151" name="文本框 9"/>
          <p:cNvSpPr txBox="1"/>
          <p:nvPr/>
        </p:nvSpPr>
        <p:spPr>
          <a:xfrm>
            <a:off x="8545859" y="3478148"/>
            <a:ext cx="1368152" cy="253916"/>
          </a:xfrm>
          <a:prstGeom prst="rect">
            <a:avLst/>
          </a:prstGeom>
          <a:noFill/>
        </p:spPr>
        <p:txBody>
          <a:bodyPr wrap="square" lIns="68580" tIns="34290" rIns="68580" bIns="34290" rtlCol="0">
            <a:spAutoFit/>
          </a:bodyPr>
          <a:lstStyle/>
          <a:p>
            <a:pPr marL="0" lvl="1" algn="ctr"/>
            <a:r>
              <a:rPr lang="zh-CN" altLang="en-US" sz="1200" dirty="0" smtClean="0">
                <a:solidFill>
                  <a:schemeClr val="tx1">
                    <a:lumMod val="65000"/>
                    <a:lumOff val="35000"/>
                  </a:schemeClr>
                </a:solidFill>
                <a:latin typeface="微软雅黑" pitchFamily="34" charset="-122"/>
                <a:ea typeface="微软雅黑" pitchFamily="34" charset="-122"/>
              </a:rPr>
              <a:t>职位名称</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2" name="文本框 9"/>
          <p:cNvSpPr txBox="1"/>
          <p:nvPr/>
        </p:nvSpPr>
        <p:spPr>
          <a:xfrm>
            <a:off x="8473851" y="3838188"/>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53" name="组合 152"/>
          <p:cNvGrpSpPr/>
          <p:nvPr/>
        </p:nvGrpSpPr>
        <p:grpSpPr>
          <a:xfrm>
            <a:off x="8545859" y="5134332"/>
            <a:ext cx="1368152" cy="166876"/>
            <a:chOff x="1921123" y="5180051"/>
            <a:chExt cx="1368152" cy="166876"/>
          </a:xfrm>
          <a:solidFill>
            <a:schemeClr val="bg1">
              <a:lumMod val="75000"/>
            </a:schemeClr>
          </a:solidFill>
        </p:grpSpPr>
        <p:sp>
          <p:nvSpPr>
            <p:cNvPr id="154" name="矩形 153"/>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等腰三角形 154"/>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62243940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0-#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additive="base">
                                        <p:cTn id="19" dur="500" fill="hold"/>
                                        <p:tgtEl>
                                          <p:spTgt spid="89"/>
                                        </p:tgtEl>
                                        <p:attrNameLst>
                                          <p:attrName>ppt_x</p:attrName>
                                        </p:attrNameLst>
                                      </p:cBhvr>
                                      <p:tavLst>
                                        <p:tav tm="0">
                                          <p:val>
                                            <p:strVal val="0-#ppt_w/2"/>
                                          </p:val>
                                        </p:tav>
                                        <p:tav tm="100000">
                                          <p:val>
                                            <p:strVal val="#ppt_x"/>
                                          </p:val>
                                        </p:tav>
                                      </p:tavLst>
                                    </p:anim>
                                    <p:anim calcmode="lin" valueType="num">
                                      <p:cBhvr additive="base">
                                        <p:cTn id="20" dur="500" fill="hold"/>
                                        <p:tgtEl>
                                          <p:spTgt spid="8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0-#ppt_w/2"/>
                                          </p:val>
                                        </p:tav>
                                        <p:tav tm="100000">
                                          <p:val>
                                            <p:strVal val="#ppt_x"/>
                                          </p:val>
                                        </p:tav>
                                      </p:tavLst>
                                    </p:anim>
                                    <p:anim calcmode="lin" valueType="num">
                                      <p:cBhvr additive="base">
                                        <p:cTn id="31" dur="500" fill="hold"/>
                                        <p:tgtEl>
                                          <p:spTgt spid="9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0-#ppt_w/2"/>
                                          </p:val>
                                        </p:tav>
                                        <p:tav tm="100000">
                                          <p:val>
                                            <p:strVal val="#ppt_x"/>
                                          </p:val>
                                        </p:tav>
                                      </p:tavLst>
                                    </p:anim>
                                    <p:anim calcmode="lin" valueType="num">
                                      <p:cBhvr additive="base">
                                        <p:cTn id="35" dur="500" fill="hold"/>
                                        <p:tgtEl>
                                          <p:spTgt spid="9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additive="base">
                                        <p:cTn id="42" dur="500" fill="hold"/>
                                        <p:tgtEl>
                                          <p:spTgt spid="93"/>
                                        </p:tgtEl>
                                        <p:attrNameLst>
                                          <p:attrName>ppt_x</p:attrName>
                                        </p:attrNameLst>
                                      </p:cBhvr>
                                      <p:tavLst>
                                        <p:tav tm="0">
                                          <p:val>
                                            <p:strVal val="0-#ppt_w/2"/>
                                          </p:val>
                                        </p:tav>
                                        <p:tav tm="100000">
                                          <p:val>
                                            <p:strVal val="#ppt_x"/>
                                          </p:val>
                                        </p:tav>
                                      </p:tavLst>
                                    </p:anim>
                                    <p:anim calcmode="lin" valueType="num">
                                      <p:cBhvr additive="base">
                                        <p:cTn id="43" dur="500" fill="hold"/>
                                        <p:tgtEl>
                                          <p:spTgt spid="93"/>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anim calcmode="lin" valueType="num">
                                      <p:cBhvr>
                                        <p:cTn id="48" dur="1000" fill="hold"/>
                                        <p:tgtEl>
                                          <p:spTgt spid="94"/>
                                        </p:tgtEl>
                                        <p:attrNameLst>
                                          <p:attrName>ppt_x</p:attrName>
                                        </p:attrNameLst>
                                      </p:cBhvr>
                                      <p:tavLst>
                                        <p:tav tm="0">
                                          <p:val>
                                            <p:strVal val="#ppt_x"/>
                                          </p:val>
                                        </p:tav>
                                        <p:tav tm="100000">
                                          <p:val>
                                            <p:strVal val="#ppt_x"/>
                                          </p:val>
                                        </p:tav>
                                      </p:tavLst>
                                    </p:anim>
                                    <p:anim calcmode="lin" valueType="num">
                                      <p:cBhvr>
                                        <p:cTn id="49" dur="1000" fill="hold"/>
                                        <p:tgtEl>
                                          <p:spTgt spid="94"/>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 calcmode="lin" valueType="num">
                                      <p:cBhvr additive="base">
                                        <p:cTn id="57" dur="500" fill="hold"/>
                                        <p:tgtEl>
                                          <p:spTgt spid="98"/>
                                        </p:tgtEl>
                                        <p:attrNameLst>
                                          <p:attrName>ppt_x</p:attrName>
                                        </p:attrNameLst>
                                      </p:cBhvr>
                                      <p:tavLst>
                                        <p:tav tm="0">
                                          <p:val>
                                            <p:strVal val="0-#ppt_w/2"/>
                                          </p:val>
                                        </p:tav>
                                        <p:tav tm="100000">
                                          <p:val>
                                            <p:strVal val="#ppt_x"/>
                                          </p:val>
                                        </p:tav>
                                      </p:tavLst>
                                    </p:anim>
                                    <p:anim calcmode="lin" valueType="num">
                                      <p:cBhvr additive="base">
                                        <p:cTn id="58" dur="500" fill="hold"/>
                                        <p:tgtEl>
                                          <p:spTgt spid="98"/>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500" fill="hold"/>
                                        <p:tgtEl>
                                          <p:spTgt spid="99"/>
                                        </p:tgtEl>
                                        <p:attrNameLst>
                                          <p:attrName>ppt_x</p:attrName>
                                        </p:attrNameLst>
                                      </p:cBhvr>
                                      <p:tavLst>
                                        <p:tav tm="0">
                                          <p:val>
                                            <p:strVal val="0-#ppt_w/2"/>
                                          </p:val>
                                        </p:tav>
                                        <p:tav tm="100000">
                                          <p:val>
                                            <p:strVal val="#ppt_x"/>
                                          </p:val>
                                        </p:tav>
                                      </p:tavLst>
                                    </p:anim>
                                    <p:anim calcmode="lin" valueType="num">
                                      <p:cBhvr additive="base">
                                        <p:cTn id="62" dur="500" fill="hold"/>
                                        <p:tgtEl>
                                          <p:spTgt spid="9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fill="hold"/>
                                        <p:tgtEl>
                                          <p:spTgt spid="100"/>
                                        </p:tgtEl>
                                        <p:attrNameLst>
                                          <p:attrName>ppt_x</p:attrName>
                                        </p:attrNameLst>
                                      </p:cBhvr>
                                      <p:tavLst>
                                        <p:tav tm="0">
                                          <p:val>
                                            <p:strVal val="0-#ppt_w/2"/>
                                          </p:val>
                                        </p:tav>
                                        <p:tav tm="100000">
                                          <p:val>
                                            <p:strVal val="#ppt_x"/>
                                          </p:val>
                                        </p:tav>
                                      </p:tavLst>
                                    </p:anim>
                                    <p:anim calcmode="lin" valueType="num">
                                      <p:cBhvr additive="base">
                                        <p:cTn id="66" dur="500" fill="hold"/>
                                        <p:tgtEl>
                                          <p:spTgt spid="100"/>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nodeType="afterEffect">
                                  <p:stCondLst>
                                    <p:cond delay="0"/>
                                  </p:stCondLst>
                                  <p:childTnLst>
                                    <p:set>
                                      <p:cBhvr>
                                        <p:cTn id="69" dur="1" fill="hold">
                                          <p:stCondLst>
                                            <p:cond delay="0"/>
                                          </p:stCondLst>
                                        </p:cTn>
                                        <p:tgtEl>
                                          <p:spTgt spid="101"/>
                                        </p:tgtEl>
                                        <p:attrNameLst>
                                          <p:attrName>style.visibility</p:attrName>
                                        </p:attrNameLst>
                                      </p:cBhvr>
                                      <p:to>
                                        <p:strVal val="visible"/>
                                      </p:to>
                                    </p:set>
                                    <p:animEffect transition="in" filter="fade">
                                      <p:cBhvr>
                                        <p:cTn id="70" dur="1000"/>
                                        <p:tgtEl>
                                          <p:spTgt spid="101"/>
                                        </p:tgtEl>
                                      </p:cBhvr>
                                    </p:animEffect>
                                    <p:anim calcmode="lin" valueType="num">
                                      <p:cBhvr>
                                        <p:cTn id="71" dur="1000" fill="hold"/>
                                        <p:tgtEl>
                                          <p:spTgt spid="101"/>
                                        </p:tgtEl>
                                        <p:attrNameLst>
                                          <p:attrName>ppt_x</p:attrName>
                                        </p:attrNameLst>
                                      </p:cBhvr>
                                      <p:tavLst>
                                        <p:tav tm="0">
                                          <p:val>
                                            <p:strVal val="#ppt_x"/>
                                          </p:val>
                                        </p:tav>
                                        <p:tav tm="100000">
                                          <p:val>
                                            <p:strVal val="#ppt_x"/>
                                          </p:val>
                                        </p:tav>
                                      </p:tavLst>
                                    </p:anim>
                                    <p:anim calcmode="lin" valueType="num">
                                      <p:cBhvr>
                                        <p:cTn id="72" dur="1000" fill="hold"/>
                                        <p:tgtEl>
                                          <p:spTgt spid="101"/>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2" presetClass="entr" presetSubtype="8"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 calcmode="lin" valueType="num">
                                      <p:cBhvr additive="base">
                                        <p:cTn id="76" dur="500" fill="hold"/>
                                        <p:tgtEl>
                                          <p:spTgt spid="104"/>
                                        </p:tgtEl>
                                        <p:attrNameLst>
                                          <p:attrName>ppt_x</p:attrName>
                                        </p:attrNameLst>
                                      </p:cBhvr>
                                      <p:tavLst>
                                        <p:tav tm="0">
                                          <p:val>
                                            <p:strVal val="0-#ppt_w/2"/>
                                          </p:val>
                                        </p:tav>
                                        <p:tav tm="100000">
                                          <p:val>
                                            <p:strVal val="#ppt_x"/>
                                          </p:val>
                                        </p:tav>
                                      </p:tavLst>
                                    </p:anim>
                                    <p:anim calcmode="lin" valueType="num">
                                      <p:cBhvr additive="base">
                                        <p:cTn id="77" dur="500" fill="hold"/>
                                        <p:tgtEl>
                                          <p:spTgt spid="104"/>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150"/>
                                        </p:tgtEl>
                                        <p:attrNameLst>
                                          <p:attrName>style.visibility</p:attrName>
                                        </p:attrNameLst>
                                      </p:cBhvr>
                                      <p:to>
                                        <p:strVal val="visible"/>
                                      </p:to>
                                    </p:set>
                                    <p:anim calcmode="lin" valueType="num">
                                      <p:cBhvr additive="base">
                                        <p:cTn id="80" dur="500" fill="hold"/>
                                        <p:tgtEl>
                                          <p:spTgt spid="150"/>
                                        </p:tgtEl>
                                        <p:attrNameLst>
                                          <p:attrName>ppt_x</p:attrName>
                                        </p:attrNameLst>
                                      </p:cBhvr>
                                      <p:tavLst>
                                        <p:tav tm="0">
                                          <p:val>
                                            <p:strVal val="0-#ppt_w/2"/>
                                          </p:val>
                                        </p:tav>
                                        <p:tav tm="100000">
                                          <p:val>
                                            <p:strVal val="#ppt_x"/>
                                          </p:val>
                                        </p:tav>
                                      </p:tavLst>
                                    </p:anim>
                                    <p:anim calcmode="lin" valueType="num">
                                      <p:cBhvr additive="base">
                                        <p:cTn id="81" dur="500" fill="hold"/>
                                        <p:tgtEl>
                                          <p:spTgt spid="15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51"/>
                                        </p:tgtEl>
                                        <p:attrNameLst>
                                          <p:attrName>style.visibility</p:attrName>
                                        </p:attrNameLst>
                                      </p:cBhvr>
                                      <p:to>
                                        <p:strVal val="visible"/>
                                      </p:to>
                                    </p:set>
                                    <p:anim calcmode="lin" valueType="num">
                                      <p:cBhvr additive="base">
                                        <p:cTn id="84" dur="500" fill="hold"/>
                                        <p:tgtEl>
                                          <p:spTgt spid="151"/>
                                        </p:tgtEl>
                                        <p:attrNameLst>
                                          <p:attrName>ppt_x</p:attrName>
                                        </p:attrNameLst>
                                      </p:cBhvr>
                                      <p:tavLst>
                                        <p:tav tm="0">
                                          <p:val>
                                            <p:strVal val="0-#ppt_w/2"/>
                                          </p:val>
                                        </p:tav>
                                        <p:tav tm="100000">
                                          <p:val>
                                            <p:strVal val="#ppt_x"/>
                                          </p:val>
                                        </p:tav>
                                      </p:tavLst>
                                    </p:anim>
                                    <p:anim calcmode="lin" valueType="num">
                                      <p:cBhvr additive="base">
                                        <p:cTn id="85" dur="500" fill="hold"/>
                                        <p:tgtEl>
                                          <p:spTgt spid="151"/>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152"/>
                                        </p:tgtEl>
                                        <p:attrNameLst>
                                          <p:attrName>style.visibility</p:attrName>
                                        </p:attrNameLst>
                                      </p:cBhvr>
                                      <p:to>
                                        <p:strVal val="visible"/>
                                      </p:to>
                                    </p:set>
                                    <p:anim calcmode="lin" valueType="num">
                                      <p:cBhvr additive="base">
                                        <p:cTn id="88" dur="500" fill="hold"/>
                                        <p:tgtEl>
                                          <p:spTgt spid="152"/>
                                        </p:tgtEl>
                                        <p:attrNameLst>
                                          <p:attrName>ppt_x</p:attrName>
                                        </p:attrNameLst>
                                      </p:cBhvr>
                                      <p:tavLst>
                                        <p:tav tm="0">
                                          <p:val>
                                            <p:strVal val="0-#ppt_w/2"/>
                                          </p:val>
                                        </p:tav>
                                        <p:tav tm="100000">
                                          <p:val>
                                            <p:strVal val="#ppt_x"/>
                                          </p:val>
                                        </p:tav>
                                      </p:tavLst>
                                    </p:anim>
                                    <p:anim calcmode="lin" valueType="num">
                                      <p:cBhvr additive="base">
                                        <p:cTn id="89" dur="500" fill="hold"/>
                                        <p:tgtEl>
                                          <p:spTgt spid="152"/>
                                        </p:tgtEl>
                                        <p:attrNameLst>
                                          <p:attrName>ppt_y</p:attrName>
                                        </p:attrNameLst>
                                      </p:cBhvr>
                                      <p:tavLst>
                                        <p:tav tm="0">
                                          <p:val>
                                            <p:strVal val="#ppt_y"/>
                                          </p:val>
                                        </p:tav>
                                        <p:tav tm="100000">
                                          <p:val>
                                            <p:strVal val="#ppt_y"/>
                                          </p:val>
                                        </p:tav>
                                      </p:tavLst>
                                    </p:anim>
                                  </p:childTnLst>
                                </p:cTn>
                              </p:par>
                            </p:childTnLst>
                          </p:cTn>
                        </p:par>
                        <p:par>
                          <p:cTn id="90" fill="hold">
                            <p:stCondLst>
                              <p:cond delay="5000"/>
                            </p:stCondLst>
                            <p:childTnLst>
                              <p:par>
                                <p:cTn id="91" presetID="42" presetClass="entr" presetSubtype="0" fill="hold" nodeType="afterEffect">
                                  <p:stCondLst>
                                    <p:cond delay="0"/>
                                  </p:stCondLst>
                                  <p:childTnLst>
                                    <p:set>
                                      <p:cBhvr>
                                        <p:cTn id="92" dur="1" fill="hold">
                                          <p:stCondLst>
                                            <p:cond delay="0"/>
                                          </p:stCondLst>
                                        </p:cTn>
                                        <p:tgtEl>
                                          <p:spTgt spid="153"/>
                                        </p:tgtEl>
                                        <p:attrNameLst>
                                          <p:attrName>style.visibility</p:attrName>
                                        </p:attrNameLst>
                                      </p:cBhvr>
                                      <p:to>
                                        <p:strVal val="visible"/>
                                      </p:to>
                                    </p:set>
                                    <p:animEffect transition="in" filter="fade">
                                      <p:cBhvr>
                                        <p:cTn id="93" dur="1000"/>
                                        <p:tgtEl>
                                          <p:spTgt spid="153"/>
                                        </p:tgtEl>
                                      </p:cBhvr>
                                    </p:animEffect>
                                    <p:anim calcmode="lin" valueType="num">
                                      <p:cBhvr>
                                        <p:cTn id="94" dur="1000" fill="hold"/>
                                        <p:tgtEl>
                                          <p:spTgt spid="153"/>
                                        </p:tgtEl>
                                        <p:attrNameLst>
                                          <p:attrName>ppt_x</p:attrName>
                                        </p:attrNameLst>
                                      </p:cBhvr>
                                      <p:tavLst>
                                        <p:tav tm="0">
                                          <p:val>
                                            <p:strVal val="#ppt_x"/>
                                          </p:val>
                                        </p:tav>
                                        <p:tav tm="100000">
                                          <p:val>
                                            <p:strVal val="#ppt_x"/>
                                          </p:val>
                                        </p:tav>
                                      </p:tavLst>
                                    </p:anim>
                                    <p:anim calcmode="lin" valueType="num">
                                      <p:cBhvr>
                                        <p:cTn id="95" dur="1000" fill="hold"/>
                                        <p:tgtEl>
                                          <p:spTgt spid="153"/>
                                        </p:tgtEl>
                                        <p:attrNameLst>
                                          <p:attrName>ppt_y</p:attrName>
                                        </p:attrNameLst>
                                      </p:cBhvr>
                                      <p:tavLst>
                                        <p:tav tm="0">
                                          <p:val>
                                            <p:strVal val="#ppt_y+.1"/>
                                          </p:val>
                                        </p:tav>
                                        <p:tav tm="100000">
                                          <p:val>
                                            <p:strVal val="#ppt_y"/>
                                          </p:val>
                                        </p:tav>
                                      </p:tavLst>
                                    </p:anim>
                                  </p:childTnLst>
                                </p:cTn>
                              </p:par>
                              <p:par>
                                <p:cTn id="96" presetID="22" presetClass="entr" presetSubtype="2" fill="hold" grpId="0" nodeType="withEffect">
                                  <p:stCondLst>
                                    <p:cond delay="250"/>
                                  </p:stCondLst>
                                  <p:childTnLst>
                                    <p:set>
                                      <p:cBhvr>
                                        <p:cTn id="97" dur="1" fill="hold">
                                          <p:stCondLst>
                                            <p:cond delay="0"/>
                                          </p:stCondLst>
                                        </p:cTn>
                                        <p:tgtEl>
                                          <p:spTgt spid="44"/>
                                        </p:tgtEl>
                                        <p:attrNameLst>
                                          <p:attrName>style.visibility</p:attrName>
                                        </p:attrNameLst>
                                      </p:cBhvr>
                                      <p:to>
                                        <p:strVal val="visible"/>
                                      </p:to>
                                    </p:set>
                                    <p:animEffect transition="in" filter="wipe(righ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7" grpId="0"/>
      <p:bldP spid="88" grpId="0"/>
      <p:bldP spid="89" grpId="0"/>
      <p:bldP spid="90" grpId="0" animBg="1"/>
      <p:bldP spid="91" grpId="0"/>
      <p:bldP spid="92" grpId="0"/>
      <p:bldP spid="93" grpId="0"/>
      <p:bldP spid="97" grpId="0" animBg="1"/>
      <p:bldP spid="98" grpId="0"/>
      <p:bldP spid="99" grpId="0"/>
      <p:bldP spid="100" grpId="0"/>
      <p:bldP spid="104" grpId="0" animBg="1"/>
      <p:bldP spid="150" grpId="0"/>
      <p:bldP spid="151" grpId="0"/>
      <p:bldP spid="152"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59" name="组合 58"/>
          <p:cNvGrpSpPr/>
          <p:nvPr/>
        </p:nvGrpSpPr>
        <p:grpSpPr>
          <a:xfrm>
            <a:off x="3185939" y="1556792"/>
            <a:ext cx="710200" cy="771543"/>
            <a:chOff x="3185939" y="1739094"/>
            <a:chExt cx="710200" cy="771543"/>
          </a:xfrm>
        </p:grpSpPr>
        <p:sp>
          <p:nvSpPr>
            <p:cNvPr id="60" name="任意多边形 5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61" name="椭圆 60"/>
            <p:cNvSpPr/>
            <p:nvPr/>
          </p:nvSpPr>
          <p:spPr>
            <a:xfrm>
              <a:off x="3343511" y="1739094"/>
              <a:ext cx="552628" cy="552628"/>
            </a:xfrm>
            <a:prstGeom prst="ellipse">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3495077" y="1855520"/>
              <a:ext cx="277225" cy="313328"/>
              <a:chOff x="5753100" y="3041650"/>
              <a:chExt cx="682626" cy="771526"/>
            </a:xfrm>
            <a:solidFill>
              <a:srgbClr val="DF53DF"/>
            </a:solidFill>
          </p:grpSpPr>
          <p:sp>
            <p:nvSpPr>
              <p:cNvPr id="6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87" name="Oval 21"/>
          <p:cNvSpPr/>
          <p:nvPr/>
        </p:nvSpPr>
        <p:spPr>
          <a:xfrm>
            <a:off x="1673664" y="2012021"/>
            <a:ext cx="1932614" cy="1932614"/>
          </a:xfrm>
          <a:prstGeom prst="ellipse">
            <a:avLst/>
          </a:prstGeom>
          <a:solidFill>
            <a:srgbClr val="00B0F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88" name="椭圆 87"/>
          <p:cNvSpPr/>
          <p:nvPr/>
        </p:nvSpPr>
        <p:spPr>
          <a:xfrm>
            <a:off x="1831902" y="2169710"/>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89" name="矩形 88"/>
          <p:cNvSpPr/>
          <p:nvPr/>
        </p:nvSpPr>
        <p:spPr>
          <a:xfrm>
            <a:off x="6210803" y="2274086"/>
            <a:ext cx="3312368" cy="32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90" name="矩形 89"/>
          <p:cNvSpPr/>
          <p:nvPr/>
        </p:nvSpPr>
        <p:spPr>
          <a:xfrm>
            <a:off x="6210803" y="2678602"/>
            <a:ext cx="2448272" cy="32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91" name="矩形 90"/>
          <p:cNvSpPr/>
          <p:nvPr/>
        </p:nvSpPr>
        <p:spPr>
          <a:xfrm>
            <a:off x="6210803" y="3074682"/>
            <a:ext cx="3888432" cy="32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92" name="矩形 91"/>
          <p:cNvSpPr/>
          <p:nvPr/>
        </p:nvSpPr>
        <p:spPr>
          <a:xfrm>
            <a:off x="6210803" y="3470690"/>
            <a:ext cx="2160240" cy="32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93" name="文本框 5"/>
          <p:cNvSpPr txBox="1"/>
          <p:nvPr/>
        </p:nvSpPr>
        <p:spPr>
          <a:xfrm>
            <a:off x="6210803" y="1878546"/>
            <a:ext cx="122413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4" name="文本框 9"/>
          <p:cNvSpPr txBox="1"/>
          <p:nvPr/>
        </p:nvSpPr>
        <p:spPr>
          <a:xfrm>
            <a:off x="10212451" y="2329523"/>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80%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5" name="文本框 40"/>
          <p:cNvSpPr txBox="1"/>
          <p:nvPr/>
        </p:nvSpPr>
        <p:spPr>
          <a:xfrm>
            <a:off x="10207247" y="309818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95%</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6" name="文本框 41"/>
          <p:cNvSpPr txBox="1"/>
          <p:nvPr/>
        </p:nvSpPr>
        <p:spPr>
          <a:xfrm>
            <a:off x="10207247" y="3494190"/>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50%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7" name="文本框 42"/>
          <p:cNvSpPr txBox="1"/>
          <p:nvPr/>
        </p:nvSpPr>
        <p:spPr>
          <a:xfrm>
            <a:off x="10210052" y="2725603"/>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70%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98" name="文本框 11"/>
          <p:cNvSpPr txBox="1"/>
          <p:nvPr/>
        </p:nvSpPr>
        <p:spPr>
          <a:xfrm>
            <a:off x="7013975" y="2981031"/>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99" name="组合 98"/>
          <p:cNvGrpSpPr/>
          <p:nvPr/>
        </p:nvGrpSpPr>
        <p:grpSpPr>
          <a:xfrm>
            <a:off x="3937347" y="2115365"/>
            <a:ext cx="2104592" cy="1547599"/>
            <a:chOff x="4080015" y="2124888"/>
            <a:chExt cx="2104592" cy="1547599"/>
          </a:xfrm>
        </p:grpSpPr>
        <p:sp>
          <p:nvSpPr>
            <p:cNvPr id="100" name="文本框 10"/>
            <p:cNvSpPr txBox="1"/>
            <p:nvPr/>
          </p:nvSpPr>
          <p:spPr>
            <a:xfrm>
              <a:off x="4080015" y="2124888"/>
              <a:ext cx="1729539"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1" name="Rectangle 1"/>
            <p:cNvSpPr>
              <a:spLocks noChangeArrowheads="1"/>
            </p:cNvSpPr>
            <p:nvPr/>
          </p:nvSpPr>
          <p:spPr bwMode="auto">
            <a:xfrm>
              <a:off x="4138622" y="2664158"/>
              <a:ext cx="2045985" cy="1008329"/>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4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02" name="组合 101"/>
          <p:cNvGrpSpPr/>
          <p:nvPr/>
        </p:nvGrpSpPr>
        <p:grpSpPr>
          <a:xfrm>
            <a:off x="1703512" y="4340173"/>
            <a:ext cx="2908196" cy="922749"/>
            <a:chOff x="1703512" y="4666491"/>
            <a:chExt cx="2908196" cy="922749"/>
          </a:xfrm>
        </p:grpSpPr>
        <p:sp>
          <p:nvSpPr>
            <p:cNvPr id="10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04" name="直接连接符 10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73451" y="4397808"/>
            <a:ext cx="5992767" cy="842466"/>
            <a:chOff x="5073372" y="4724126"/>
            <a:chExt cx="5992767" cy="842466"/>
          </a:xfrm>
        </p:grpSpPr>
        <p:cxnSp>
          <p:nvCxnSpPr>
            <p:cNvPr id="107" name="直接连接符 106"/>
            <p:cNvCxnSpPr/>
            <p:nvPr/>
          </p:nvCxnSpPr>
          <p:spPr>
            <a:xfrm>
              <a:off x="5073372" y="5566592"/>
              <a:ext cx="599276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8" name="文本框 49"/>
            <p:cNvSpPr txBox="1"/>
            <p:nvPr/>
          </p:nvSpPr>
          <p:spPr>
            <a:xfrm>
              <a:off x="8509855" y="4724126"/>
              <a:ext cx="2556284" cy="523220"/>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09" name="图片 10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chemeClr val="tx1">
                <a:lumMod val="50000"/>
                <a:lumOff val="50000"/>
              </a:schemeClr>
            </a:solidFill>
          </p:spPr>
        </p:pic>
      </p:grpSp>
      <p:sp>
        <p:nvSpPr>
          <p:cNvPr id="115" name="矩形 114"/>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9208079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nodeType="withEffect">
                                  <p:stCondLst>
                                    <p:cond delay="50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99"/>
                                        </p:tgtEl>
                                        <p:attrNameLst>
                                          <p:attrName>style.visibility</p:attrName>
                                        </p:attrNameLst>
                                      </p:cBhvr>
                                      <p:to>
                                        <p:strVal val="visible"/>
                                      </p:to>
                                    </p:set>
                                    <p:anim calcmode="lin" valueType="num">
                                      <p:cBhvr>
                                        <p:cTn id="22" dur="500" fill="hold"/>
                                        <p:tgtEl>
                                          <p:spTgt spid="99"/>
                                        </p:tgtEl>
                                        <p:attrNameLst>
                                          <p:attrName>ppt_w</p:attrName>
                                        </p:attrNameLst>
                                      </p:cBhvr>
                                      <p:tavLst>
                                        <p:tav tm="0">
                                          <p:val>
                                            <p:fltVal val="0"/>
                                          </p:val>
                                        </p:tav>
                                        <p:tav tm="100000">
                                          <p:val>
                                            <p:strVal val="#ppt_w"/>
                                          </p:val>
                                        </p:tav>
                                      </p:tavLst>
                                    </p:anim>
                                    <p:anim calcmode="lin" valueType="num">
                                      <p:cBhvr>
                                        <p:cTn id="23" dur="500" fill="hold"/>
                                        <p:tgtEl>
                                          <p:spTgt spid="99"/>
                                        </p:tgtEl>
                                        <p:attrNameLst>
                                          <p:attrName>ppt_h</p:attrName>
                                        </p:attrNameLst>
                                      </p:cBhvr>
                                      <p:tavLst>
                                        <p:tav tm="0">
                                          <p:val>
                                            <p:fltVal val="0"/>
                                          </p:val>
                                        </p:tav>
                                        <p:tav tm="100000">
                                          <p:val>
                                            <p:strVal val="#ppt_h"/>
                                          </p:val>
                                        </p:tav>
                                      </p:tavLst>
                                    </p:anim>
                                    <p:animEffect transition="in" filter="fade">
                                      <p:cBhvr>
                                        <p:cTn id="24" dur="500"/>
                                        <p:tgtEl>
                                          <p:spTgt spid="9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89"/>
                                        </p:tgtEl>
                                        <p:attrNameLst>
                                          <p:attrName>style.visibility</p:attrName>
                                        </p:attrNameLst>
                                      </p:cBhvr>
                                      <p:to>
                                        <p:strVal val="visible"/>
                                      </p:to>
                                    </p:set>
                                    <p:anim calcmode="lin" valueType="num">
                                      <p:cBhvr>
                                        <p:cTn id="27" dur="500" fill="hold"/>
                                        <p:tgtEl>
                                          <p:spTgt spid="89"/>
                                        </p:tgtEl>
                                        <p:attrNameLst>
                                          <p:attrName>ppt_w</p:attrName>
                                        </p:attrNameLst>
                                      </p:cBhvr>
                                      <p:tavLst>
                                        <p:tav tm="0">
                                          <p:val>
                                            <p:fltVal val="0"/>
                                          </p:val>
                                        </p:tav>
                                        <p:tav tm="100000">
                                          <p:val>
                                            <p:strVal val="#ppt_w"/>
                                          </p:val>
                                        </p:tav>
                                      </p:tavLst>
                                    </p:anim>
                                    <p:anim calcmode="lin" valueType="num">
                                      <p:cBhvr>
                                        <p:cTn id="28" dur="500" fill="hold"/>
                                        <p:tgtEl>
                                          <p:spTgt spid="89"/>
                                        </p:tgtEl>
                                        <p:attrNameLst>
                                          <p:attrName>ppt_h</p:attrName>
                                        </p:attrNameLst>
                                      </p:cBhvr>
                                      <p:tavLst>
                                        <p:tav tm="0">
                                          <p:val>
                                            <p:fltVal val="0"/>
                                          </p:val>
                                        </p:tav>
                                        <p:tav tm="100000">
                                          <p:val>
                                            <p:strVal val="#ppt_h"/>
                                          </p:val>
                                        </p:tav>
                                      </p:tavLst>
                                    </p:anim>
                                    <p:animEffect transition="in" filter="fade">
                                      <p:cBhvr>
                                        <p:cTn id="29" dur="500"/>
                                        <p:tgtEl>
                                          <p:spTgt spid="8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90"/>
                                        </p:tgtEl>
                                        <p:attrNameLst>
                                          <p:attrName>style.visibility</p:attrName>
                                        </p:attrNameLst>
                                      </p:cBhvr>
                                      <p:to>
                                        <p:strVal val="visible"/>
                                      </p:to>
                                    </p:set>
                                    <p:anim calcmode="lin" valueType="num">
                                      <p:cBhvr>
                                        <p:cTn id="32" dur="500" fill="hold"/>
                                        <p:tgtEl>
                                          <p:spTgt spid="90"/>
                                        </p:tgtEl>
                                        <p:attrNameLst>
                                          <p:attrName>ppt_w</p:attrName>
                                        </p:attrNameLst>
                                      </p:cBhvr>
                                      <p:tavLst>
                                        <p:tav tm="0">
                                          <p:val>
                                            <p:fltVal val="0"/>
                                          </p:val>
                                        </p:tav>
                                        <p:tav tm="100000">
                                          <p:val>
                                            <p:strVal val="#ppt_w"/>
                                          </p:val>
                                        </p:tav>
                                      </p:tavLst>
                                    </p:anim>
                                    <p:anim calcmode="lin" valueType="num">
                                      <p:cBhvr>
                                        <p:cTn id="33" dur="500" fill="hold"/>
                                        <p:tgtEl>
                                          <p:spTgt spid="90"/>
                                        </p:tgtEl>
                                        <p:attrNameLst>
                                          <p:attrName>ppt_h</p:attrName>
                                        </p:attrNameLst>
                                      </p:cBhvr>
                                      <p:tavLst>
                                        <p:tav tm="0">
                                          <p:val>
                                            <p:fltVal val="0"/>
                                          </p:val>
                                        </p:tav>
                                        <p:tav tm="100000">
                                          <p:val>
                                            <p:strVal val="#ppt_h"/>
                                          </p:val>
                                        </p:tav>
                                      </p:tavLst>
                                    </p:anim>
                                    <p:animEffect transition="in" filter="fade">
                                      <p:cBhvr>
                                        <p:cTn id="34" dur="500"/>
                                        <p:tgtEl>
                                          <p:spTgt spid="9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91"/>
                                        </p:tgtEl>
                                        <p:attrNameLst>
                                          <p:attrName>style.visibility</p:attrName>
                                        </p:attrNameLst>
                                      </p:cBhvr>
                                      <p:to>
                                        <p:strVal val="visible"/>
                                      </p:to>
                                    </p:set>
                                    <p:anim calcmode="lin" valueType="num">
                                      <p:cBhvr>
                                        <p:cTn id="37" dur="500" fill="hold"/>
                                        <p:tgtEl>
                                          <p:spTgt spid="91"/>
                                        </p:tgtEl>
                                        <p:attrNameLst>
                                          <p:attrName>ppt_w</p:attrName>
                                        </p:attrNameLst>
                                      </p:cBhvr>
                                      <p:tavLst>
                                        <p:tav tm="0">
                                          <p:val>
                                            <p:fltVal val="0"/>
                                          </p:val>
                                        </p:tav>
                                        <p:tav tm="100000">
                                          <p:val>
                                            <p:strVal val="#ppt_w"/>
                                          </p:val>
                                        </p:tav>
                                      </p:tavLst>
                                    </p:anim>
                                    <p:anim calcmode="lin" valueType="num">
                                      <p:cBhvr>
                                        <p:cTn id="38" dur="500" fill="hold"/>
                                        <p:tgtEl>
                                          <p:spTgt spid="91"/>
                                        </p:tgtEl>
                                        <p:attrNameLst>
                                          <p:attrName>ppt_h</p:attrName>
                                        </p:attrNameLst>
                                      </p:cBhvr>
                                      <p:tavLst>
                                        <p:tav tm="0">
                                          <p:val>
                                            <p:fltVal val="0"/>
                                          </p:val>
                                        </p:tav>
                                        <p:tav tm="100000">
                                          <p:val>
                                            <p:strVal val="#ppt_h"/>
                                          </p:val>
                                        </p:tav>
                                      </p:tavLst>
                                    </p:anim>
                                    <p:animEffect transition="in" filter="fade">
                                      <p:cBhvr>
                                        <p:cTn id="39" dur="500"/>
                                        <p:tgtEl>
                                          <p:spTgt spid="9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92"/>
                                        </p:tgtEl>
                                        <p:attrNameLst>
                                          <p:attrName>style.visibility</p:attrName>
                                        </p:attrNameLst>
                                      </p:cBhvr>
                                      <p:to>
                                        <p:strVal val="visible"/>
                                      </p:to>
                                    </p:set>
                                    <p:anim calcmode="lin" valueType="num">
                                      <p:cBhvr>
                                        <p:cTn id="42" dur="500" fill="hold"/>
                                        <p:tgtEl>
                                          <p:spTgt spid="92"/>
                                        </p:tgtEl>
                                        <p:attrNameLst>
                                          <p:attrName>ppt_w</p:attrName>
                                        </p:attrNameLst>
                                      </p:cBhvr>
                                      <p:tavLst>
                                        <p:tav tm="0">
                                          <p:val>
                                            <p:fltVal val="0"/>
                                          </p:val>
                                        </p:tav>
                                        <p:tav tm="100000">
                                          <p:val>
                                            <p:strVal val="#ppt_w"/>
                                          </p:val>
                                        </p:tav>
                                      </p:tavLst>
                                    </p:anim>
                                    <p:anim calcmode="lin" valueType="num">
                                      <p:cBhvr>
                                        <p:cTn id="43" dur="500" fill="hold"/>
                                        <p:tgtEl>
                                          <p:spTgt spid="92"/>
                                        </p:tgtEl>
                                        <p:attrNameLst>
                                          <p:attrName>ppt_h</p:attrName>
                                        </p:attrNameLst>
                                      </p:cBhvr>
                                      <p:tavLst>
                                        <p:tav tm="0">
                                          <p:val>
                                            <p:fltVal val="0"/>
                                          </p:val>
                                        </p:tav>
                                        <p:tav tm="100000">
                                          <p:val>
                                            <p:strVal val="#ppt_h"/>
                                          </p:val>
                                        </p:tav>
                                      </p:tavLst>
                                    </p:anim>
                                    <p:animEffect transition="in" filter="fade">
                                      <p:cBhvr>
                                        <p:cTn id="44" dur="500"/>
                                        <p:tgtEl>
                                          <p:spTgt spid="9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93"/>
                                        </p:tgtEl>
                                        <p:attrNameLst>
                                          <p:attrName>style.visibility</p:attrName>
                                        </p:attrNameLst>
                                      </p:cBhvr>
                                      <p:to>
                                        <p:strVal val="visible"/>
                                      </p:to>
                                    </p:set>
                                    <p:anim calcmode="lin" valueType="num">
                                      <p:cBhvr>
                                        <p:cTn id="47" dur="500" fill="hold"/>
                                        <p:tgtEl>
                                          <p:spTgt spid="93"/>
                                        </p:tgtEl>
                                        <p:attrNameLst>
                                          <p:attrName>ppt_w</p:attrName>
                                        </p:attrNameLst>
                                      </p:cBhvr>
                                      <p:tavLst>
                                        <p:tav tm="0">
                                          <p:val>
                                            <p:fltVal val="0"/>
                                          </p:val>
                                        </p:tav>
                                        <p:tav tm="100000">
                                          <p:val>
                                            <p:strVal val="#ppt_w"/>
                                          </p:val>
                                        </p:tav>
                                      </p:tavLst>
                                    </p:anim>
                                    <p:anim calcmode="lin" valueType="num">
                                      <p:cBhvr>
                                        <p:cTn id="48" dur="500" fill="hold"/>
                                        <p:tgtEl>
                                          <p:spTgt spid="93"/>
                                        </p:tgtEl>
                                        <p:attrNameLst>
                                          <p:attrName>ppt_h</p:attrName>
                                        </p:attrNameLst>
                                      </p:cBhvr>
                                      <p:tavLst>
                                        <p:tav tm="0">
                                          <p:val>
                                            <p:fltVal val="0"/>
                                          </p:val>
                                        </p:tav>
                                        <p:tav tm="100000">
                                          <p:val>
                                            <p:strVal val="#ppt_h"/>
                                          </p:val>
                                        </p:tav>
                                      </p:tavLst>
                                    </p:anim>
                                    <p:animEffect transition="in" filter="fade">
                                      <p:cBhvr>
                                        <p:cTn id="49" dur="500"/>
                                        <p:tgtEl>
                                          <p:spTgt spid="9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94"/>
                                        </p:tgtEl>
                                        <p:attrNameLst>
                                          <p:attrName>style.visibility</p:attrName>
                                        </p:attrNameLst>
                                      </p:cBhvr>
                                      <p:to>
                                        <p:strVal val="visible"/>
                                      </p:to>
                                    </p:set>
                                    <p:anim calcmode="lin" valueType="num">
                                      <p:cBhvr>
                                        <p:cTn id="52" dur="500" fill="hold"/>
                                        <p:tgtEl>
                                          <p:spTgt spid="94"/>
                                        </p:tgtEl>
                                        <p:attrNameLst>
                                          <p:attrName>ppt_w</p:attrName>
                                        </p:attrNameLst>
                                      </p:cBhvr>
                                      <p:tavLst>
                                        <p:tav tm="0">
                                          <p:val>
                                            <p:fltVal val="0"/>
                                          </p:val>
                                        </p:tav>
                                        <p:tav tm="100000">
                                          <p:val>
                                            <p:strVal val="#ppt_w"/>
                                          </p:val>
                                        </p:tav>
                                      </p:tavLst>
                                    </p:anim>
                                    <p:anim calcmode="lin" valueType="num">
                                      <p:cBhvr>
                                        <p:cTn id="53" dur="500" fill="hold"/>
                                        <p:tgtEl>
                                          <p:spTgt spid="94"/>
                                        </p:tgtEl>
                                        <p:attrNameLst>
                                          <p:attrName>ppt_h</p:attrName>
                                        </p:attrNameLst>
                                      </p:cBhvr>
                                      <p:tavLst>
                                        <p:tav tm="0">
                                          <p:val>
                                            <p:fltVal val="0"/>
                                          </p:val>
                                        </p:tav>
                                        <p:tav tm="100000">
                                          <p:val>
                                            <p:strVal val="#ppt_h"/>
                                          </p:val>
                                        </p:tav>
                                      </p:tavLst>
                                    </p:anim>
                                    <p:animEffect transition="in" filter="fade">
                                      <p:cBhvr>
                                        <p:cTn id="54" dur="500"/>
                                        <p:tgtEl>
                                          <p:spTgt spid="9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95"/>
                                        </p:tgtEl>
                                        <p:attrNameLst>
                                          <p:attrName>style.visibility</p:attrName>
                                        </p:attrNameLst>
                                      </p:cBhvr>
                                      <p:to>
                                        <p:strVal val="visible"/>
                                      </p:to>
                                    </p:set>
                                    <p:anim calcmode="lin" valueType="num">
                                      <p:cBhvr>
                                        <p:cTn id="57" dur="500" fill="hold"/>
                                        <p:tgtEl>
                                          <p:spTgt spid="95"/>
                                        </p:tgtEl>
                                        <p:attrNameLst>
                                          <p:attrName>ppt_w</p:attrName>
                                        </p:attrNameLst>
                                      </p:cBhvr>
                                      <p:tavLst>
                                        <p:tav tm="0">
                                          <p:val>
                                            <p:fltVal val="0"/>
                                          </p:val>
                                        </p:tav>
                                        <p:tav tm="100000">
                                          <p:val>
                                            <p:strVal val="#ppt_w"/>
                                          </p:val>
                                        </p:tav>
                                      </p:tavLst>
                                    </p:anim>
                                    <p:anim calcmode="lin" valueType="num">
                                      <p:cBhvr>
                                        <p:cTn id="58" dur="500" fill="hold"/>
                                        <p:tgtEl>
                                          <p:spTgt spid="95"/>
                                        </p:tgtEl>
                                        <p:attrNameLst>
                                          <p:attrName>ppt_h</p:attrName>
                                        </p:attrNameLst>
                                      </p:cBhvr>
                                      <p:tavLst>
                                        <p:tav tm="0">
                                          <p:val>
                                            <p:fltVal val="0"/>
                                          </p:val>
                                        </p:tav>
                                        <p:tav tm="100000">
                                          <p:val>
                                            <p:strVal val="#ppt_h"/>
                                          </p:val>
                                        </p:tav>
                                      </p:tavLst>
                                    </p:anim>
                                    <p:animEffect transition="in" filter="fade">
                                      <p:cBhvr>
                                        <p:cTn id="59" dur="500"/>
                                        <p:tgtEl>
                                          <p:spTgt spid="9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96"/>
                                        </p:tgtEl>
                                        <p:attrNameLst>
                                          <p:attrName>style.visibility</p:attrName>
                                        </p:attrNameLst>
                                      </p:cBhvr>
                                      <p:to>
                                        <p:strVal val="visible"/>
                                      </p:to>
                                    </p:set>
                                    <p:anim calcmode="lin" valueType="num">
                                      <p:cBhvr>
                                        <p:cTn id="62" dur="500" fill="hold"/>
                                        <p:tgtEl>
                                          <p:spTgt spid="96"/>
                                        </p:tgtEl>
                                        <p:attrNameLst>
                                          <p:attrName>ppt_w</p:attrName>
                                        </p:attrNameLst>
                                      </p:cBhvr>
                                      <p:tavLst>
                                        <p:tav tm="0">
                                          <p:val>
                                            <p:fltVal val="0"/>
                                          </p:val>
                                        </p:tav>
                                        <p:tav tm="100000">
                                          <p:val>
                                            <p:strVal val="#ppt_w"/>
                                          </p:val>
                                        </p:tav>
                                      </p:tavLst>
                                    </p:anim>
                                    <p:anim calcmode="lin" valueType="num">
                                      <p:cBhvr>
                                        <p:cTn id="63" dur="500" fill="hold"/>
                                        <p:tgtEl>
                                          <p:spTgt spid="96"/>
                                        </p:tgtEl>
                                        <p:attrNameLst>
                                          <p:attrName>ppt_h</p:attrName>
                                        </p:attrNameLst>
                                      </p:cBhvr>
                                      <p:tavLst>
                                        <p:tav tm="0">
                                          <p:val>
                                            <p:fltVal val="0"/>
                                          </p:val>
                                        </p:tav>
                                        <p:tav tm="100000">
                                          <p:val>
                                            <p:strVal val="#ppt_h"/>
                                          </p:val>
                                        </p:tav>
                                      </p:tavLst>
                                    </p:anim>
                                    <p:animEffect transition="in" filter="fade">
                                      <p:cBhvr>
                                        <p:cTn id="64" dur="500"/>
                                        <p:tgtEl>
                                          <p:spTgt spid="9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97"/>
                                        </p:tgtEl>
                                        <p:attrNameLst>
                                          <p:attrName>style.visibility</p:attrName>
                                        </p:attrNameLst>
                                      </p:cBhvr>
                                      <p:to>
                                        <p:strVal val="visible"/>
                                      </p:to>
                                    </p:set>
                                    <p:anim calcmode="lin" valueType="num">
                                      <p:cBhvr>
                                        <p:cTn id="67" dur="500" fill="hold"/>
                                        <p:tgtEl>
                                          <p:spTgt spid="97"/>
                                        </p:tgtEl>
                                        <p:attrNameLst>
                                          <p:attrName>ppt_w</p:attrName>
                                        </p:attrNameLst>
                                      </p:cBhvr>
                                      <p:tavLst>
                                        <p:tav tm="0">
                                          <p:val>
                                            <p:fltVal val="0"/>
                                          </p:val>
                                        </p:tav>
                                        <p:tav tm="100000">
                                          <p:val>
                                            <p:strVal val="#ppt_w"/>
                                          </p:val>
                                        </p:tav>
                                      </p:tavLst>
                                    </p:anim>
                                    <p:anim calcmode="lin" valueType="num">
                                      <p:cBhvr>
                                        <p:cTn id="68" dur="500" fill="hold"/>
                                        <p:tgtEl>
                                          <p:spTgt spid="97"/>
                                        </p:tgtEl>
                                        <p:attrNameLst>
                                          <p:attrName>ppt_h</p:attrName>
                                        </p:attrNameLst>
                                      </p:cBhvr>
                                      <p:tavLst>
                                        <p:tav tm="0">
                                          <p:val>
                                            <p:fltVal val="0"/>
                                          </p:val>
                                        </p:tav>
                                        <p:tav tm="100000">
                                          <p:val>
                                            <p:strVal val="#ppt_h"/>
                                          </p:val>
                                        </p:tav>
                                      </p:tavLst>
                                    </p:anim>
                                    <p:animEffect transition="in" filter="fade">
                                      <p:cBhvr>
                                        <p:cTn id="69" dur="500"/>
                                        <p:tgtEl>
                                          <p:spTgt spid="9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98"/>
                                        </p:tgtEl>
                                        <p:attrNameLst>
                                          <p:attrName>style.visibility</p:attrName>
                                        </p:attrNameLst>
                                      </p:cBhvr>
                                      <p:to>
                                        <p:strVal val="visible"/>
                                      </p:to>
                                    </p:set>
                                    <p:anim calcmode="lin" valueType="num">
                                      <p:cBhvr>
                                        <p:cTn id="72" dur="500" fill="hold"/>
                                        <p:tgtEl>
                                          <p:spTgt spid="98"/>
                                        </p:tgtEl>
                                        <p:attrNameLst>
                                          <p:attrName>ppt_w</p:attrName>
                                        </p:attrNameLst>
                                      </p:cBhvr>
                                      <p:tavLst>
                                        <p:tav tm="0">
                                          <p:val>
                                            <p:fltVal val="0"/>
                                          </p:val>
                                        </p:tav>
                                        <p:tav tm="100000">
                                          <p:val>
                                            <p:strVal val="#ppt_w"/>
                                          </p:val>
                                        </p:tav>
                                      </p:tavLst>
                                    </p:anim>
                                    <p:anim calcmode="lin" valueType="num">
                                      <p:cBhvr>
                                        <p:cTn id="73" dur="500" fill="hold"/>
                                        <p:tgtEl>
                                          <p:spTgt spid="98"/>
                                        </p:tgtEl>
                                        <p:attrNameLst>
                                          <p:attrName>ppt_h</p:attrName>
                                        </p:attrNameLst>
                                      </p:cBhvr>
                                      <p:tavLst>
                                        <p:tav tm="0">
                                          <p:val>
                                            <p:fltVal val="0"/>
                                          </p:val>
                                        </p:tav>
                                        <p:tav tm="100000">
                                          <p:val>
                                            <p:strVal val="#ppt_h"/>
                                          </p:val>
                                        </p:tav>
                                      </p:tavLst>
                                    </p:anim>
                                    <p:animEffect transition="in" filter="fade">
                                      <p:cBhvr>
                                        <p:cTn id="74" dur="500"/>
                                        <p:tgtEl>
                                          <p:spTgt spid="9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02"/>
                                        </p:tgtEl>
                                        <p:attrNameLst>
                                          <p:attrName>style.visibility</p:attrName>
                                        </p:attrNameLst>
                                      </p:cBhvr>
                                      <p:to>
                                        <p:strVal val="visible"/>
                                      </p:to>
                                    </p:set>
                                    <p:anim calcmode="lin" valueType="num">
                                      <p:cBhvr>
                                        <p:cTn id="77" dur="500" fill="hold"/>
                                        <p:tgtEl>
                                          <p:spTgt spid="102"/>
                                        </p:tgtEl>
                                        <p:attrNameLst>
                                          <p:attrName>ppt_w</p:attrName>
                                        </p:attrNameLst>
                                      </p:cBhvr>
                                      <p:tavLst>
                                        <p:tav tm="0">
                                          <p:val>
                                            <p:fltVal val="0"/>
                                          </p:val>
                                        </p:tav>
                                        <p:tav tm="100000">
                                          <p:val>
                                            <p:strVal val="#ppt_w"/>
                                          </p:val>
                                        </p:tav>
                                      </p:tavLst>
                                    </p:anim>
                                    <p:anim calcmode="lin" valueType="num">
                                      <p:cBhvr>
                                        <p:cTn id="78" dur="500" fill="hold"/>
                                        <p:tgtEl>
                                          <p:spTgt spid="102"/>
                                        </p:tgtEl>
                                        <p:attrNameLst>
                                          <p:attrName>ppt_h</p:attrName>
                                        </p:attrNameLst>
                                      </p:cBhvr>
                                      <p:tavLst>
                                        <p:tav tm="0">
                                          <p:val>
                                            <p:fltVal val="0"/>
                                          </p:val>
                                        </p:tav>
                                        <p:tav tm="100000">
                                          <p:val>
                                            <p:strVal val="#ppt_h"/>
                                          </p:val>
                                        </p:tav>
                                      </p:tavLst>
                                    </p:anim>
                                    <p:animEffect transition="in" filter="fade">
                                      <p:cBhvr>
                                        <p:cTn id="79" dur="500"/>
                                        <p:tgtEl>
                                          <p:spTgt spid="10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06"/>
                                        </p:tgtEl>
                                        <p:attrNameLst>
                                          <p:attrName>style.visibility</p:attrName>
                                        </p:attrNameLst>
                                      </p:cBhvr>
                                      <p:to>
                                        <p:strVal val="visible"/>
                                      </p:to>
                                    </p:set>
                                    <p:anim calcmode="lin" valueType="num">
                                      <p:cBhvr>
                                        <p:cTn id="82" dur="500" fill="hold"/>
                                        <p:tgtEl>
                                          <p:spTgt spid="106"/>
                                        </p:tgtEl>
                                        <p:attrNameLst>
                                          <p:attrName>ppt_w</p:attrName>
                                        </p:attrNameLst>
                                      </p:cBhvr>
                                      <p:tavLst>
                                        <p:tav tm="0">
                                          <p:val>
                                            <p:fltVal val="0"/>
                                          </p:val>
                                        </p:tav>
                                        <p:tav tm="100000">
                                          <p:val>
                                            <p:strVal val="#ppt_w"/>
                                          </p:val>
                                        </p:tav>
                                      </p:tavLst>
                                    </p:anim>
                                    <p:anim calcmode="lin" valueType="num">
                                      <p:cBhvr>
                                        <p:cTn id="83" dur="500" fill="hold"/>
                                        <p:tgtEl>
                                          <p:spTgt spid="106"/>
                                        </p:tgtEl>
                                        <p:attrNameLst>
                                          <p:attrName>ppt_h</p:attrName>
                                        </p:attrNameLst>
                                      </p:cBhvr>
                                      <p:tavLst>
                                        <p:tav tm="0">
                                          <p:val>
                                            <p:fltVal val="0"/>
                                          </p:val>
                                        </p:tav>
                                        <p:tav tm="100000">
                                          <p:val>
                                            <p:strVal val="#ppt_h"/>
                                          </p:val>
                                        </p:tav>
                                      </p:tavLst>
                                    </p:anim>
                                    <p:animEffect transition="in" filter="fade">
                                      <p:cBhvr>
                                        <p:cTn id="84" dur="500"/>
                                        <p:tgtEl>
                                          <p:spTgt spid="106"/>
                                        </p:tgtEl>
                                      </p:cBhvr>
                                    </p:animEffect>
                                  </p:childTnLst>
                                </p:cTn>
                              </p:par>
                              <p:par>
                                <p:cTn id="85" presetID="22" presetClass="entr" presetSubtype="2" fill="hold" grpId="0" nodeType="withEffect">
                                  <p:stCondLst>
                                    <p:cond delay="250"/>
                                  </p:stCondLst>
                                  <p:childTnLst>
                                    <p:set>
                                      <p:cBhvr>
                                        <p:cTn id="86" dur="1" fill="hold">
                                          <p:stCondLst>
                                            <p:cond delay="0"/>
                                          </p:stCondLst>
                                        </p:cTn>
                                        <p:tgtEl>
                                          <p:spTgt spid="115"/>
                                        </p:tgtEl>
                                        <p:attrNameLst>
                                          <p:attrName>style.visibility</p:attrName>
                                        </p:attrNameLst>
                                      </p:cBhvr>
                                      <p:to>
                                        <p:strVal val="visible"/>
                                      </p:to>
                                    </p:set>
                                    <p:animEffect transition="in" filter="wipe(right)">
                                      <p:cBhvr>
                                        <p:cTn id="87"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9" grpId="0" animBg="1"/>
      <p:bldP spid="90" grpId="0" animBg="1"/>
      <p:bldP spid="91" grpId="0" animBg="1"/>
      <p:bldP spid="92" grpId="0" animBg="1"/>
      <p:bldP spid="93" grpId="0"/>
      <p:bldP spid="94" grpId="0"/>
      <p:bldP spid="95" grpId="0"/>
      <p:bldP spid="96" grpId="0"/>
      <p:bldP spid="97" grpId="0"/>
      <p:bldP spid="98" grpId="0"/>
      <p:bldP spid="1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58" name="矩形 5"/>
          <p:cNvSpPr/>
          <p:nvPr/>
        </p:nvSpPr>
        <p:spPr>
          <a:xfrm rot="2919292">
            <a:off x="6196380" y="2667787"/>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
          <p:cNvSpPr/>
          <p:nvPr/>
        </p:nvSpPr>
        <p:spPr>
          <a:xfrm rot="18719445">
            <a:off x="5063059" y="2601632"/>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4516126" y="2060848"/>
            <a:ext cx="1008112" cy="1008112"/>
            <a:chOff x="4416945" y="2276872"/>
            <a:chExt cx="1008112" cy="1008112"/>
          </a:xfrm>
        </p:grpSpPr>
        <p:sp>
          <p:nvSpPr>
            <p:cNvPr id="61" name="椭圆 60"/>
            <p:cNvSpPr/>
            <p:nvPr/>
          </p:nvSpPr>
          <p:spPr>
            <a:xfrm>
              <a:off x="4416945" y="2276872"/>
              <a:ext cx="1008112" cy="100811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5389677" y="2852936"/>
            <a:ext cx="1285817" cy="1285817"/>
            <a:chOff x="5290496" y="3068960"/>
            <a:chExt cx="1285817" cy="1285817"/>
          </a:xfrm>
        </p:grpSpPr>
        <p:sp>
          <p:nvSpPr>
            <p:cNvPr id="67" name="椭圆 66"/>
            <p:cNvSpPr/>
            <p:nvPr/>
          </p:nvSpPr>
          <p:spPr>
            <a:xfrm>
              <a:off x="5290496" y="3068960"/>
              <a:ext cx="1285817" cy="128581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6556808" y="1661762"/>
            <a:ext cx="1512168" cy="1512168"/>
            <a:chOff x="6457627" y="1877786"/>
            <a:chExt cx="1512168" cy="1512168"/>
          </a:xfrm>
        </p:grpSpPr>
        <p:sp>
          <p:nvSpPr>
            <p:cNvPr id="74" name="椭圆 73"/>
            <p:cNvSpPr/>
            <p:nvPr/>
          </p:nvSpPr>
          <p:spPr>
            <a:xfrm>
              <a:off x="6457627" y="1877786"/>
              <a:ext cx="1512168" cy="15121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弧形 75"/>
          <p:cNvSpPr/>
          <p:nvPr/>
        </p:nvSpPr>
        <p:spPr>
          <a:xfrm rot="15231781">
            <a:off x="4275713" y="1926402"/>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弧形 76"/>
          <p:cNvSpPr/>
          <p:nvPr/>
        </p:nvSpPr>
        <p:spPr>
          <a:xfrm rot="8176387">
            <a:off x="5318376" y="2833614"/>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椭圆 77"/>
          <p:cNvSpPr/>
          <p:nvPr/>
        </p:nvSpPr>
        <p:spPr>
          <a:xfrm>
            <a:off x="4760030" y="179313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717151" y="180383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80" name="椭圆 79"/>
          <p:cNvSpPr/>
          <p:nvPr/>
        </p:nvSpPr>
        <p:spPr>
          <a:xfrm>
            <a:off x="5289793" y="3778337"/>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5246914" y="3789039"/>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82" name="椭圆 81"/>
          <p:cNvSpPr/>
          <p:nvPr/>
        </p:nvSpPr>
        <p:spPr>
          <a:xfrm>
            <a:off x="7378025" y="1412776"/>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7335146" y="1423478"/>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84" name="矩形 83"/>
          <p:cNvSpPr/>
          <p:nvPr/>
        </p:nvSpPr>
        <p:spPr>
          <a:xfrm>
            <a:off x="1633778" y="1700808"/>
            <a:ext cx="2385512"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矩形 47"/>
          <p:cNvSpPr>
            <a:spLocks noChangeArrowheads="1"/>
          </p:cNvSpPr>
          <p:nvPr/>
        </p:nvSpPr>
        <p:spPr bwMode="auto">
          <a:xfrm>
            <a:off x="1633091" y="2023806"/>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a:t>
            </a:r>
            <a:r>
              <a:rPr lang="zh-CN" altLang="en-US" sz="1400" dirty="0" smtClean="0">
                <a:solidFill>
                  <a:schemeClr val="tx1">
                    <a:lumMod val="65000"/>
                    <a:lumOff val="35000"/>
                  </a:schemeClr>
                </a:solidFill>
                <a:sym typeface="微软雅黑" pitchFamily="34" charset="-122"/>
              </a:rPr>
              <a:t>描述明</a:t>
            </a:r>
            <a:r>
              <a:rPr lang="zh-CN" altLang="en-US" sz="1400" dirty="0">
                <a:solidFill>
                  <a:schemeClr val="tx1">
                    <a:lumMod val="65000"/>
                    <a:lumOff val="35000"/>
                  </a:schemeClr>
                </a:solidFill>
                <a:sym typeface="微软雅黑" pitchFamily="34" charset="-122"/>
              </a:rPr>
              <a:t>，在此录入上述图表的描述</a:t>
            </a:r>
            <a:r>
              <a:rPr lang="zh-CN" altLang="en-US" sz="1400" dirty="0" smtClean="0">
                <a:solidFill>
                  <a:schemeClr val="tx1">
                    <a:lumMod val="65000"/>
                    <a:lumOff val="35000"/>
                  </a:schemeClr>
                </a:solidFill>
                <a:sym typeface="微软雅黑" pitchFamily="34" charset="-122"/>
              </a:rPr>
              <a:t>说。</a:t>
            </a:r>
            <a:endParaRPr lang="zh-CN" altLang="en-US" sz="1400" dirty="0">
              <a:solidFill>
                <a:schemeClr val="tx1">
                  <a:lumMod val="65000"/>
                  <a:lumOff val="35000"/>
                </a:schemeClr>
              </a:solidFill>
              <a:sym typeface="微软雅黑" pitchFamily="34" charset="-122"/>
            </a:endParaRPr>
          </a:p>
        </p:txBody>
      </p:sp>
      <p:sp>
        <p:nvSpPr>
          <p:cNvPr id="86" name="矩形 85"/>
          <p:cNvSpPr/>
          <p:nvPr/>
        </p:nvSpPr>
        <p:spPr>
          <a:xfrm>
            <a:off x="3243407" y="4082647"/>
            <a:ext cx="2146270"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7" name="矩形 47"/>
          <p:cNvSpPr>
            <a:spLocks noChangeArrowheads="1"/>
          </p:cNvSpPr>
          <p:nvPr/>
        </p:nvSpPr>
        <p:spPr bwMode="auto">
          <a:xfrm>
            <a:off x="3242720" y="4405645"/>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88" name="矩形 87"/>
          <p:cNvSpPr/>
          <p:nvPr/>
        </p:nvSpPr>
        <p:spPr>
          <a:xfrm>
            <a:off x="8429703" y="2642487"/>
            <a:ext cx="2276396" cy="369324"/>
          </a:xfrm>
          <a:prstGeom prst="rect">
            <a:avLst/>
          </a:prstGeom>
        </p:spPr>
        <p:txBody>
          <a:bodyPr wrap="square" lIns="91431" tIns="45716" rIns="91431" bIns="45716">
            <a:spAutoFit/>
          </a:bodyPr>
          <a:lstStyle/>
          <a:p>
            <a:pPr>
              <a:spcBef>
                <a:spcPct val="0"/>
              </a:spcBef>
              <a:buFont typeface="Arial"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矩形 47"/>
          <p:cNvSpPr>
            <a:spLocks noChangeArrowheads="1"/>
          </p:cNvSpPr>
          <p:nvPr/>
        </p:nvSpPr>
        <p:spPr bwMode="auto">
          <a:xfrm>
            <a:off x="8429016" y="2965485"/>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录入上述图表的描述说明，在此录入上述图表的描述说明。</a:t>
            </a:r>
          </a:p>
        </p:txBody>
      </p:sp>
      <p:sp>
        <p:nvSpPr>
          <p:cNvPr id="90" name="矩形 85"/>
          <p:cNvSpPr>
            <a:spLocks noChangeArrowheads="1"/>
          </p:cNvSpPr>
          <p:nvPr/>
        </p:nvSpPr>
        <p:spPr bwMode="auto">
          <a:xfrm>
            <a:off x="7968418" y="4161408"/>
            <a:ext cx="3097721" cy="48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spcBef>
                <a:spcPct val="0"/>
              </a:spcBef>
              <a:buNone/>
            </a:pPr>
            <a:r>
              <a:rPr lang="zh-CN" altLang="en-US" sz="2400" b="1" dirty="0">
                <a:solidFill>
                  <a:schemeClr val="tx1">
                    <a:lumMod val="65000"/>
                    <a:lumOff val="35000"/>
                  </a:schemeClr>
                </a:solidFill>
                <a:cs typeface="Arial" panose="020B0604020202020204" pitchFamily="34" charset="0"/>
              </a:rPr>
              <a:t>点击输入标题</a:t>
            </a:r>
          </a:p>
        </p:txBody>
      </p:sp>
      <p:sp>
        <p:nvSpPr>
          <p:cNvPr id="91" name="文本框 13"/>
          <p:cNvSpPr txBox="1"/>
          <p:nvPr/>
        </p:nvSpPr>
        <p:spPr>
          <a:xfrm>
            <a:off x="7483979" y="4636302"/>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43" name="矩形 42"/>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33418261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nodeType="withEffect">
                                  <p:stCondLst>
                                    <p:cond delay="50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50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58"/>
                                        </p:tgtEl>
                                        <p:attrNameLst>
                                          <p:attrName>style.visibility</p:attrName>
                                        </p:attrNameLst>
                                      </p:cBhvr>
                                      <p:to>
                                        <p:strVal val="visible"/>
                                      </p:to>
                                    </p:set>
                                    <p:animEffect transition="in" filter="wipe(left)">
                                      <p:cBhvr>
                                        <p:cTn id="25" dur="500"/>
                                        <p:tgtEl>
                                          <p:spTgt spid="58"/>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78"/>
                                        </p:tgtEl>
                                        <p:attrNameLst>
                                          <p:attrName>style.visibility</p:attrName>
                                        </p:attrNameLst>
                                      </p:cBhvr>
                                      <p:to>
                                        <p:strVal val="visible"/>
                                      </p:to>
                                    </p:set>
                                    <p:anim calcmode="lin" valueType="num">
                                      <p:cBhvr>
                                        <p:cTn id="28" dur="500" fill="hold"/>
                                        <p:tgtEl>
                                          <p:spTgt spid="78"/>
                                        </p:tgtEl>
                                        <p:attrNameLst>
                                          <p:attrName>ppt_w</p:attrName>
                                        </p:attrNameLst>
                                      </p:cBhvr>
                                      <p:tavLst>
                                        <p:tav tm="0">
                                          <p:val>
                                            <p:fltVal val="0"/>
                                          </p:val>
                                        </p:tav>
                                        <p:tav tm="100000">
                                          <p:val>
                                            <p:strVal val="#ppt_w"/>
                                          </p:val>
                                        </p:tav>
                                      </p:tavLst>
                                    </p:anim>
                                    <p:anim calcmode="lin" valueType="num">
                                      <p:cBhvr>
                                        <p:cTn id="29" dur="500" fill="hold"/>
                                        <p:tgtEl>
                                          <p:spTgt spid="78"/>
                                        </p:tgtEl>
                                        <p:attrNameLst>
                                          <p:attrName>ppt_h</p:attrName>
                                        </p:attrNameLst>
                                      </p:cBhvr>
                                      <p:tavLst>
                                        <p:tav tm="0">
                                          <p:val>
                                            <p:fltVal val="0"/>
                                          </p:val>
                                        </p:tav>
                                        <p:tav tm="100000">
                                          <p:val>
                                            <p:strVal val="#ppt_h"/>
                                          </p:val>
                                        </p:tav>
                                      </p:tavLst>
                                    </p:anim>
                                    <p:animEffect transition="in" filter="fade">
                                      <p:cBhvr>
                                        <p:cTn id="30" dur="500"/>
                                        <p:tgtEl>
                                          <p:spTgt spid="78"/>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80"/>
                                        </p:tgtEl>
                                        <p:attrNameLst>
                                          <p:attrName>style.visibility</p:attrName>
                                        </p:attrNameLst>
                                      </p:cBhvr>
                                      <p:to>
                                        <p:strVal val="visible"/>
                                      </p:to>
                                    </p:set>
                                    <p:anim calcmode="lin" valueType="num">
                                      <p:cBhvr>
                                        <p:cTn id="38" dur="500" fill="hold"/>
                                        <p:tgtEl>
                                          <p:spTgt spid="80"/>
                                        </p:tgtEl>
                                        <p:attrNameLst>
                                          <p:attrName>ppt_w</p:attrName>
                                        </p:attrNameLst>
                                      </p:cBhvr>
                                      <p:tavLst>
                                        <p:tav tm="0">
                                          <p:val>
                                            <p:fltVal val="0"/>
                                          </p:val>
                                        </p:tav>
                                        <p:tav tm="100000">
                                          <p:val>
                                            <p:strVal val="#ppt_w"/>
                                          </p:val>
                                        </p:tav>
                                      </p:tavLst>
                                    </p:anim>
                                    <p:anim calcmode="lin" valueType="num">
                                      <p:cBhvr>
                                        <p:cTn id="39" dur="500" fill="hold"/>
                                        <p:tgtEl>
                                          <p:spTgt spid="80"/>
                                        </p:tgtEl>
                                        <p:attrNameLst>
                                          <p:attrName>ppt_h</p:attrName>
                                        </p:attrNameLst>
                                      </p:cBhvr>
                                      <p:tavLst>
                                        <p:tav tm="0">
                                          <p:val>
                                            <p:fltVal val="0"/>
                                          </p:val>
                                        </p:tav>
                                        <p:tav tm="100000">
                                          <p:val>
                                            <p:strVal val="#ppt_h"/>
                                          </p:val>
                                        </p:tav>
                                      </p:tavLst>
                                    </p:anim>
                                    <p:animEffect transition="in" filter="fade">
                                      <p:cBhvr>
                                        <p:cTn id="40" dur="500"/>
                                        <p:tgtEl>
                                          <p:spTgt spid="80"/>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82"/>
                                        </p:tgtEl>
                                        <p:attrNameLst>
                                          <p:attrName>style.visibility</p:attrName>
                                        </p:attrNameLst>
                                      </p:cBhvr>
                                      <p:to>
                                        <p:strVal val="visible"/>
                                      </p:to>
                                    </p:set>
                                    <p:anim calcmode="lin" valueType="num">
                                      <p:cBhvr>
                                        <p:cTn id="48" dur="500" fill="hold"/>
                                        <p:tgtEl>
                                          <p:spTgt spid="82"/>
                                        </p:tgtEl>
                                        <p:attrNameLst>
                                          <p:attrName>ppt_w</p:attrName>
                                        </p:attrNameLst>
                                      </p:cBhvr>
                                      <p:tavLst>
                                        <p:tav tm="0">
                                          <p:val>
                                            <p:fltVal val="0"/>
                                          </p:val>
                                        </p:tav>
                                        <p:tav tm="100000">
                                          <p:val>
                                            <p:strVal val="#ppt_w"/>
                                          </p:val>
                                        </p:tav>
                                      </p:tavLst>
                                    </p:anim>
                                    <p:anim calcmode="lin" valueType="num">
                                      <p:cBhvr>
                                        <p:cTn id="49" dur="500" fill="hold"/>
                                        <p:tgtEl>
                                          <p:spTgt spid="82"/>
                                        </p:tgtEl>
                                        <p:attrNameLst>
                                          <p:attrName>ppt_h</p:attrName>
                                        </p:attrNameLst>
                                      </p:cBhvr>
                                      <p:tavLst>
                                        <p:tav tm="0">
                                          <p:val>
                                            <p:fltVal val="0"/>
                                          </p:val>
                                        </p:tav>
                                        <p:tav tm="100000">
                                          <p:val>
                                            <p:strVal val="#ppt_h"/>
                                          </p:val>
                                        </p:tav>
                                      </p:tavLst>
                                    </p:anim>
                                    <p:animEffect transition="in" filter="fade">
                                      <p:cBhvr>
                                        <p:cTn id="50" dur="500"/>
                                        <p:tgtEl>
                                          <p:spTgt spid="82"/>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83"/>
                                        </p:tgtEl>
                                        <p:attrNameLst>
                                          <p:attrName>style.visibility</p:attrName>
                                        </p:attrNameLst>
                                      </p:cBhvr>
                                      <p:to>
                                        <p:strVal val="visible"/>
                                      </p:to>
                                    </p:set>
                                    <p:anim calcmode="lin" valueType="num">
                                      <p:cBhvr>
                                        <p:cTn id="53" dur="500" fill="hold"/>
                                        <p:tgtEl>
                                          <p:spTgt spid="83"/>
                                        </p:tgtEl>
                                        <p:attrNameLst>
                                          <p:attrName>ppt_w</p:attrName>
                                        </p:attrNameLst>
                                      </p:cBhvr>
                                      <p:tavLst>
                                        <p:tav tm="0">
                                          <p:val>
                                            <p:fltVal val="0"/>
                                          </p:val>
                                        </p:tav>
                                        <p:tav tm="100000">
                                          <p:val>
                                            <p:strVal val="#ppt_w"/>
                                          </p:val>
                                        </p:tav>
                                      </p:tavLst>
                                    </p:anim>
                                    <p:anim calcmode="lin" valueType="num">
                                      <p:cBhvr>
                                        <p:cTn id="54" dur="500" fill="hold"/>
                                        <p:tgtEl>
                                          <p:spTgt spid="83"/>
                                        </p:tgtEl>
                                        <p:attrNameLst>
                                          <p:attrName>ppt_h</p:attrName>
                                        </p:attrNameLst>
                                      </p:cBhvr>
                                      <p:tavLst>
                                        <p:tav tm="0">
                                          <p:val>
                                            <p:fltVal val="0"/>
                                          </p:val>
                                        </p:tav>
                                        <p:tav tm="100000">
                                          <p:val>
                                            <p:strVal val="#ppt_h"/>
                                          </p:val>
                                        </p:tav>
                                      </p:tavLst>
                                    </p:anim>
                                    <p:animEffect transition="in" filter="fade">
                                      <p:cBhvr>
                                        <p:cTn id="55" dur="500"/>
                                        <p:tgtEl>
                                          <p:spTgt spid="83"/>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84"/>
                                        </p:tgtEl>
                                        <p:attrNameLst>
                                          <p:attrName>style.visibility</p:attrName>
                                        </p:attrNameLst>
                                      </p:cBhvr>
                                      <p:to>
                                        <p:strVal val="visible"/>
                                      </p:to>
                                    </p:set>
                                    <p:animEffect transition="in" filter="randombar(horizontal)">
                                      <p:cBhvr>
                                        <p:cTn id="58" dur="400"/>
                                        <p:tgtEl>
                                          <p:spTgt spid="84"/>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85"/>
                                        </p:tgtEl>
                                        <p:attrNameLst>
                                          <p:attrName>style.visibility</p:attrName>
                                        </p:attrNameLst>
                                      </p:cBhvr>
                                      <p:to>
                                        <p:strVal val="visible"/>
                                      </p:to>
                                    </p:set>
                                    <p:animEffect transition="in" filter="randombar(horizontal)">
                                      <p:cBhvr>
                                        <p:cTn id="61" dur="400"/>
                                        <p:tgtEl>
                                          <p:spTgt spid="85"/>
                                        </p:tgtEl>
                                      </p:cBhvr>
                                    </p:animEffect>
                                  </p:childTnLst>
                                </p:cTn>
                              </p:par>
                            </p:childTnLst>
                          </p:cTn>
                        </p:par>
                        <p:par>
                          <p:cTn id="62" fill="hold">
                            <p:stCondLst>
                              <p:cond delay="2400"/>
                            </p:stCondLst>
                            <p:childTnLst>
                              <p:par>
                                <p:cTn id="63" presetID="22" presetClass="entr" presetSubtype="1"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up)">
                                      <p:cBhvr>
                                        <p:cTn id="65" dur="500"/>
                                        <p:tgtEl>
                                          <p:spTgt spid="76"/>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86"/>
                                        </p:tgtEl>
                                        <p:attrNameLst>
                                          <p:attrName>style.visibility</p:attrName>
                                        </p:attrNameLst>
                                      </p:cBhvr>
                                      <p:to>
                                        <p:strVal val="visible"/>
                                      </p:to>
                                    </p:set>
                                    <p:animEffect transition="in" filter="randombar(horizontal)">
                                      <p:cBhvr>
                                        <p:cTn id="68" dur="400"/>
                                        <p:tgtEl>
                                          <p:spTgt spid="86"/>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87"/>
                                        </p:tgtEl>
                                        <p:attrNameLst>
                                          <p:attrName>style.visibility</p:attrName>
                                        </p:attrNameLst>
                                      </p:cBhvr>
                                      <p:to>
                                        <p:strVal val="visible"/>
                                      </p:to>
                                    </p:set>
                                    <p:animEffect transition="in" filter="randombar(horizontal)">
                                      <p:cBhvr>
                                        <p:cTn id="71" dur="400"/>
                                        <p:tgtEl>
                                          <p:spTgt spid="87"/>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left)">
                                      <p:cBhvr>
                                        <p:cTn id="75" dur="500"/>
                                        <p:tgtEl>
                                          <p:spTgt spid="77"/>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88"/>
                                        </p:tgtEl>
                                        <p:attrNameLst>
                                          <p:attrName>style.visibility</p:attrName>
                                        </p:attrNameLst>
                                      </p:cBhvr>
                                      <p:to>
                                        <p:strVal val="visible"/>
                                      </p:to>
                                    </p:set>
                                    <p:animEffect transition="in" filter="randombar(horizontal)">
                                      <p:cBhvr>
                                        <p:cTn id="78" dur="400"/>
                                        <p:tgtEl>
                                          <p:spTgt spid="88"/>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89"/>
                                        </p:tgtEl>
                                        <p:attrNameLst>
                                          <p:attrName>style.visibility</p:attrName>
                                        </p:attrNameLst>
                                      </p:cBhvr>
                                      <p:to>
                                        <p:strVal val="visible"/>
                                      </p:to>
                                    </p:set>
                                    <p:animEffect transition="in" filter="randombar(horizontal)">
                                      <p:cBhvr>
                                        <p:cTn id="81" dur="400"/>
                                        <p:tgtEl>
                                          <p:spTgt spid="89"/>
                                        </p:tgtEl>
                                      </p:cBhvr>
                                    </p:animEffect>
                                  </p:childTnLst>
                                </p:cTn>
                              </p:par>
                            </p:childTnLst>
                          </p:cTn>
                        </p:par>
                        <p:par>
                          <p:cTn id="82" fill="hold">
                            <p:stCondLst>
                              <p:cond delay="4200"/>
                            </p:stCondLst>
                            <p:childTnLst>
                              <p:par>
                                <p:cTn id="83" presetID="22" presetClass="entr" presetSubtype="2" fill="hold" grpId="0" nodeType="afterEffect">
                                  <p:stCondLst>
                                    <p:cond delay="0"/>
                                  </p:stCondLst>
                                  <p:childTnLst>
                                    <p:set>
                                      <p:cBhvr>
                                        <p:cTn id="84" dur="1" fill="hold">
                                          <p:stCondLst>
                                            <p:cond delay="0"/>
                                          </p:stCondLst>
                                        </p:cTn>
                                        <p:tgtEl>
                                          <p:spTgt spid="90"/>
                                        </p:tgtEl>
                                        <p:attrNameLst>
                                          <p:attrName>style.visibility</p:attrName>
                                        </p:attrNameLst>
                                      </p:cBhvr>
                                      <p:to>
                                        <p:strVal val="visible"/>
                                      </p:to>
                                    </p:set>
                                    <p:animEffect transition="in" filter="wipe(right)">
                                      <p:cBhvr>
                                        <p:cTn id="85" dur="500"/>
                                        <p:tgtEl>
                                          <p:spTgt spid="90"/>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wipe(right)">
                                      <p:cBhvr>
                                        <p:cTn id="88" dur="750"/>
                                        <p:tgtEl>
                                          <p:spTgt spid="91"/>
                                        </p:tgtEl>
                                      </p:cBhvr>
                                    </p:animEffect>
                                  </p:childTnLst>
                                </p:cTn>
                              </p:par>
                              <p:par>
                                <p:cTn id="89" presetID="22" presetClass="entr" presetSubtype="2" fill="hold" grpId="0" nodeType="withEffect">
                                  <p:stCondLst>
                                    <p:cond delay="250"/>
                                  </p:stCondLst>
                                  <p:childTnLst>
                                    <p:set>
                                      <p:cBhvr>
                                        <p:cTn id="90" dur="1" fill="hold">
                                          <p:stCondLst>
                                            <p:cond delay="0"/>
                                          </p:stCondLst>
                                        </p:cTn>
                                        <p:tgtEl>
                                          <p:spTgt spid="43"/>
                                        </p:tgtEl>
                                        <p:attrNameLst>
                                          <p:attrName>style.visibility</p:attrName>
                                        </p:attrNameLst>
                                      </p:cBhvr>
                                      <p:to>
                                        <p:strVal val="visible"/>
                                      </p:to>
                                    </p:set>
                                    <p:animEffect transition="in" filter="wipe(right)">
                                      <p:cBhvr>
                                        <p:cTn id="9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76" grpId="0" animBg="1"/>
      <p:bldP spid="77" grpId="0" animBg="1"/>
      <p:bldP spid="78" grpId="0" animBg="1"/>
      <p:bldP spid="79" grpId="0"/>
      <p:bldP spid="80" grpId="0" animBg="1"/>
      <p:bldP spid="81" grpId="0"/>
      <p:bldP spid="82" grpId="0" animBg="1"/>
      <p:bldP spid="83" grpId="0"/>
      <p:bldP spid="84" grpId="0"/>
      <p:bldP spid="85" grpId="0"/>
      <p:bldP spid="86" grpId="0"/>
      <p:bldP spid="87" grpId="0"/>
      <p:bldP spid="88" grpId="0"/>
      <p:bldP spid="89" grpId="0"/>
      <p:bldP spid="90" grpId="0"/>
      <p:bldP spid="91"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grpSp>
        <p:nvGrpSpPr>
          <p:cNvPr id="11" name="组合 10"/>
          <p:cNvGrpSpPr/>
          <p:nvPr/>
        </p:nvGrpSpPr>
        <p:grpSpPr>
          <a:xfrm>
            <a:off x="2176281" y="1988840"/>
            <a:ext cx="663125" cy="663125"/>
            <a:chOff x="8077071" y="845254"/>
            <a:chExt cx="2036801" cy="2036802"/>
          </a:xfrm>
        </p:grpSpPr>
        <p:sp>
          <p:nvSpPr>
            <p:cNvPr id="12" name="椭圆 11"/>
            <p:cNvSpPr/>
            <p:nvPr/>
          </p:nvSpPr>
          <p:spPr>
            <a:xfrm>
              <a:off x="8077071" y="845254"/>
              <a:ext cx="2036801"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4" name="组合 13"/>
          <p:cNvGrpSpPr/>
          <p:nvPr/>
        </p:nvGrpSpPr>
        <p:grpSpPr>
          <a:xfrm>
            <a:off x="3937347" y="1988840"/>
            <a:ext cx="663125" cy="663125"/>
            <a:chOff x="8125599" y="1434035"/>
            <a:chExt cx="2036802" cy="2036802"/>
          </a:xfrm>
        </p:grpSpPr>
        <p:sp>
          <p:nvSpPr>
            <p:cNvPr id="15" name="椭圆 14"/>
            <p:cNvSpPr/>
            <p:nvPr/>
          </p:nvSpPr>
          <p:spPr>
            <a:xfrm>
              <a:off x="8125599" y="1434035"/>
              <a:ext cx="2036802" cy="203680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5754335" y="1988840"/>
            <a:ext cx="663125" cy="663125"/>
            <a:chOff x="8125599" y="1434035"/>
            <a:chExt cx="2036802" cy="2036802"/>
          </a:xfrm>
        </p:grpSpPr>
        <p:sp>
          <p:nvSpPr>
            <p:cNvPr id="18" name="椭圆 17"/>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19" name="组合 18"/>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0"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3" name="组合 22"/>
          <p:cNvGrpSpPr/>
          <p:nvPr/>
        </p:nvGrpSpPr>
        <p:grpSpPr>
          <a:xfrm>
            <a:off x="7609755" y="1988840"/>
            <a:ext cx="663125" cy="663125"/>
            <a:chOff x="8125599" y="1434035"/>
            <a:chExt cx="2036802" cy="2036802"/>
          </a:xfrm>
        </p:grpSpPr>
        <p:sp>
          <p:nvSpPr>
            <p:cNvPr id="24" name="椭圆 23"/>
            <p:cNvSpPr/>
            <p:nvPr/>
          </p:nvSpPr>
          <p:spPr>
            <a:xfrm>
              <a:off x="8125599" y="1434035"/>
              <a:ext cx="2036802" cy="203680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9394902" y="1988840"/>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29" name="文本框 9"/>
          <p:cNvSpPr txBox="1"/>
          <p:nvPr/>
        </p:nvSpPr>
        <p:spPr>
          <a:xfrm>
            <a:off x="1777107" y="2747014"/>
            <a:ext cx="1368152" cy="346249"/>
          </a:xfrm>
          <a:prstGeom prst="rect">
            <a:avLst/>
          </a:prstGeom>
          <a:noFill/>
        </p:spPr>
        <p:txBody>
          <a:bodyPr wrap="square" lIns="68580" tIns="34290" rIns="68580" bIns="34290" rtlCol="0">
            <a:spAutoFit/>
          </a:bodyPr>
          <a:lstStyle/>
          <a:p>
            <a:pPr marL="0" lvl="1" algn="ctr"/>
            <a:r>
              <a:rPr lang="zh-CN" altLang="en-US" dirty="0" smtClean="0">
                <a:latin typeface="微软雅黑" pitchFamily="34" charset="-122"/>
                <a:ea typeface="微软雅黑" pitchFamily="34" charset="-122"/>
              </a:rPr>
              <a:t>服务概述</a:t>
            </a:r>
            <a:endParaRPr lang="zh-CN" altLang="en-US" dirty="0">
              <a:latin typeface="微软雅黑" pitchFamily="34" charset="-122"/>
              <a:ea typeface="微软雅黑" pitchFamily="34" charset="-122"/>
            </a:endParaRPr>
          </a:p>
        </p:txBody>
      </p:sp>
      <p:sp>
        <p:nvSpPr>
          <p:cNvPr id="30" name="文本框 9"/>
          <p:cNvSpPr txBox="1"/>
          <p:nvPr/>
        </p:nvSpPr>
        <p:spPr>
          <a:xfrm>
            <a:off x="1705099" y="3058305"/>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1" name="组合 30"/>
          <p:cNvGrpSpPr/>
          <p:nvPr/>
        </p:nvGrpSpPr>
        <p:grpSpPr>
          <a:xfrm>
            <a:off x="1849115" y="4475605"/>
            <a:ext cx="1368152" cy="166876"/>
            <a:chOff x="1921123" y="5180051"/>
            <a:chExt cx="1368152" cy="166876"/>
          </a:xfrm>
          <a:solidFill>
            <a:schemeClr val="bg1">
              <a:lumMod val="50000"/>
            </a:schemeClr>
          </a:solidFill>
        </p:grpSpPr>
        <p:sp>
          <p:nvSpPr>
            <p:cNvPr id="32" name="矩形 31"/>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9"/>
          <p:cNvSpPr txBox="1"/>
          <p:nvPr/>
        </p:nvSpPr>
        <p:spPr>
          <a:xfrm>
            <a:off x="3577307" y="2770273"/>
            <a:ext cx="1368152" cy="346249"/>
          </a:xfrm>
          <a:prstGeom prst="rect">
            <a:avLst/>
          </a:prstGeom>
          <a:noFill/>
        </p:spPr>
        <p:txBody>
          <a:bodyPr wrap="square" lIns="68580" tIns="34290" rIns="68580" bIns="34290" rtlCol="0">
            <a:spAutoFit/>
          </a:bodyPr>
          <a:lstStyle/>
          <a:p>
            <a:pPr marL="0" lvl="1" algn="ctr"/>
            <a:r>
              <a:rPr lang="zh-CN" altLang="en-US" dirty="0" smtClean="0">
                <a:latin typeface="微软雅黑" pitchFamily="34" charset="-122"/>
                <a:ea typeface="微软雅黑" pitchFamily="34" charset="-122"/>
              </a:rPr>
              <a:t>服务概述</a:t>
            </a:r>
            <a:endParaRPr lang="zh-CN" altLang="en-US" dirty="0">
              <a:latin typeface="微软雅黑" pitchFamily="34" charset="-122"/>
              <a:ea typeface="微软雅黑" pitchFamily="34" charset="-122"/>
            </a:endParaRPr>
          </a:p>
        </p:txBody>
      </p:sp>
      <p:sp>
        <p:nvSpPr>
          <p:cNvPr id="35" name="文本框 9"/>
          <p:cNvSpPr txBox="1"/>
          <p:nvPr/>
        </p:nvSpPr>
        <p:spPr>
          <a:xfrm>
            <a:off x="35052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36" name="组合 35"/>
          <p:cNvGrpSpPr/>
          <p:nvPr/>
        </p:nvGrpSpPr>
        <p:grpSpPr>
          <a:xfrm>
            <a:off x="3649315" y="4498864"/>
            <a:ext cx="1368152" cy="166876"/>
            <a:chOff x="1921123" y="5180051"/>
            <a:chExt cx="1368152" cy="166876"/>
          </a:xfrm>
          <a:solidFill>
            <a:schemeClr val="bg1">
              <a:lumMod val="50000"/>
            </a:schemeClr>
          </a:solidFill>
        </p:grpSpPr>
        <p:sp>
          <p:nvSpPr>
            <p:cNvPr id="37" name="矩形 36"/>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9"/>
          <p:cNvSpPr txBox="1"/>
          <p:nvPr/>
        </p:nvSpPr>
        <p:spPr>
          <a:xfrm>
            <a:off x="5377507" y="2770273"/>
            <a:ext cx="1368152" cy="346249"/>
          </a:xfrm>
          <a:prstGeom prst="rect">
            <a:avLst/>
          </a:prstGeom>
          <a:noFill/>
        </p:spPr>
        <p:txBody>
          <a:bodyPr wrap="square" lIns="68580" tIns="34290" rIns="68580" bIns="34290" rtlCol="0">
            <a:spAutoFit/>
          </a:bodyPr>
          <a:lstStyle/>
          <a:p>
            <a:pPr marL="0" lvl="1" algn="ctr"/>
            <a:r>
              <a:rPr lang="zh-CN" altLang="en-US" dirty="0" smtClean="0">
                <a:latin typeface="微软雅黑" pitchFamily="34" charset="-122"/>
                <a:ea typeface="微软雅黑" pitchFamily="34" charset="-122"/>
              </a:rPr>
              <a:t>服务概述</a:t>
            </a:r>
            <a:endParaRPr lang="zh-CN" altLang="en-US" dirty="0">
              <a:latin typeface="微软雅黑" pitchFamily="34" charset="-122"/>
              <a:ea typeface="微软雅黑" pitchFamily="34" charset="-122"/>
            </a:endParaRPr>
          </a:p>
        </p:txBody>
      </p:sp>
      <p:sp>
        <p:nvSpPr>
          <p:cNvPr id="40" name="文本框 9"/>
          <p:cNvSpPr txBox="1"/>
          <p:nvPr/>
        </p:nvSpPr>
        <p:spPr>
          <a:xfrm>
            <a:off x="5305499"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1" name="组合 40"/>
          <p:cNvGrpSpPr/>
          <p:nvPr/>
        </p:nvGrpSpPr>
        <p:grpSpPr>
          <a:xfrm>
            <a:off x="5449515" y="4498864"/>
            <a:ext cx="1368152" cy="166876"/>
            <a:chOff x="1921123" y="5180051"/>
            <a:chExt cx="1368152" cy="166876"/>
          </a:xfrm>
          <a:solidFill>
            <a:schemeClr val="bg1">
              <a:lumMod val="50000"/>
            </a:schemeClr>
          </a:solidFill>
        </p:grpSpPr>
        <p:sp>
          <p:nvSpPr>
            <p:cNvPr id="42" name="矩形 41"/>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9"/>
          <p:cNvSpPr txBox="1"/>
          <p:nvPr/>
        </p:nvSpPr>
        <p:spPr>
          <a:xfrm>
            <a:off x="7249715" y="2770273"/>
            <a:ext cx="1368152" cy="346249"/>
          </a:xfrm>
          <a:prstGeom prst="rect">
            <a:avLst/>
          </a:prstGeom>
          <a:noFill/>
        </p:spPr>
        <p:txBody>
          <a:bodyPr wrap="square" lIns="68580" tIns="34290" rIns="68580" bIns="34290" rtlCol="0">
            <a:spAutoFit/>
          </a:bodyPr>
          <a:lstStyle/>
          <a:p>
            <a:pPr marL="0" lvl="1" algn="ctr"/>
            <a:r>
              <a:rPr lang="zh-CN" altLang="en-US" dirty="0" smtClean="0">
                <a:latin typeface="微软雅黑" pitchFamily="34" charset="-122"/>
                <a:ea typeface="微软雅黑" pitchFamily="34" charset="-122"/>
              </a:rPr>
              <a:t>服务概述</a:t>
            </a:r>
            <a:endParaRPr lang="zh-CN" altLang="en-US" dirty="0">
              <a:latin typeface="微软雅黑" pitchFamily="34" charset="-122"/>
              <a:ea typeface="微软雅黑" pitchFamily="34" charset="-122"/>
            </a:endParaRPr>
          </a:p>
        </p:txBody>
      </p:sp>
      <p:sp>
        <p:nvSpPr>
          <p:cNvPr id="45" name="文本框 9"/>
          <p:cNvSpPr txBox="1"/>
          <p:nvPr/>
        </p:nvSpPr>
        <p:spPr>
          <a:xfrm>
            <a:off x="71777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46" name="组合 45"/>
          <p:cNvGrpSpPr/>
          <p:nvPr/>
        </p:nvGrpSpPr>
        <p:grpSpPr>
          <a:xfrm>
            <a:off x="7321723" y="4498864"/>
            <a:ext cx="1368152" cy="166876"/>
            <a:chOff x="1921123" y="5180051"/>
            <a:chExt cx="1368152" cy="166876"/>
          </a:xfrm>
          <a:solidFill>
            <a:schemeClr val="bg1">
              <a:lumMod val="50000"/>
            </a:schemeClr>
          </a:solidFill>
        </p:grpSpPr>
        <p:sp>
          <p:nvSpPr>
            <p:cNvPr id="47" name="矩形 46"/>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9"/>
          <p:cNvSpPr txBox="1"/>
          <p:nvPr/>
        </p:nvSpPr>
        <p:spPr>
          <a:xfrm>
            <a:off x="9049915" y="2770273"/>
            <a:ext cx="1368152" cy="346249"/>
          </a:xfrm>
          <a:prstGeom prst="rect">
            <a:avLst/>
          </a:prstGeom>
          <a:noFill/>
        </p:spPr>
        <p:txBody>
          <a:bodyPr wrap="square" lIns="68580" tIns="34290" rIns="68580" bIns="34290" rtlCol="0">
            <a:spAutoFit/>
          </a:bodyPr>
          <a:lstStyle/>
          <a:p>
            <a:pPr marL="0" lvl="1" algn="ctr"/>
            <a:r>
              <a:rPr lang="zh-CN" altLang="en-US" dirty="0" smtClean="0">
                <a:latin typeface="微软雅黑" pitchFamily="34" charset="-122"/>
                <a:ea typeface="微软雅黑" pitchFamily="34" charset="-122"/>
              </a:rPr>
              <a:t>服务概述</a:t>
            </a:r>
            <a:endParaRPr lang="zh-CN" altLang="en-US" dirty="0">
              <a:latin typeface="微软雅黑" pitchFamily="34" charset="-122"/>
              <a:ea typeface="微软雅黑" pitchFamily="34" charset="-122"/>
            </a:endParaRPr>
          </a:p>
        </p:txBody>
      </p:sp>
      <p:sp>
        <p:nvSpPr>
          <p:cNvPr id="50" name="文本框 9"/>
          <p:cNvSpPr txBox="1"/>
          <p:nvPr/>
        </p:nvSpPr>
        <p:spPr>
          <a:xfrm>
            <a:off x="8977907" y="3081564"/>
            <a:ext cx="1656184" cy="1103379"/>
          </a:xfrm>
          <a:prstGeom prst="rect">
            <a:avLst/>
          </a:prstGeom>
          <a:noFill/>
        </p:spPr>
        <p:txBody>
          <a:bodyPr wrap="square" lIns="68580" tIns="34290" rIns="68580" bIns="34290" rtlCol="0">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51" name="组合 50"/>
          <p:cNvGrpSpPr/>
          <p:nvPr/>
        </p:nvGrpSpPr>
        <p:grpSpPr>
          <a:xfrm>
            <a:off x="9121923" y="4498864"/>
            <a:ext cx="1368152" cy="166876"/>
            <a:chOff x="1921123" y="5180051"/>
            <a:chExt cx="1368152" cy="166876"/>
          </a:xfrm>
          <a:solidFill>
            <a:schemeClr val="bg1">
              <a:lumMod val="50000"/>
            </a:schemeClr>
          </a:solidFill>
        </p:grpSpPr>
        <p:sp>
          <p:nvSpPr>
            <p:cNvPr id="52" name="矩形 51"/>
            <p:cNvSpPr/>
            <p:nvPr/>
          </p:nvSpPr>
          <p:spPr>
            <a:xfrm>
              <a:off x="1921123" y="5301208"/>
              <a:ext cx="136815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2479185" y="5180051"/>
              <a:ext cx="252028"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58"/>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135406580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3333">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53333">
                                          <p:cBhvr additive="base">
                                            <p:cTn id="7" dur="750" fill="hold"/>
                                            <p:tgtEl>
                                              <p:spTgt spid="11"/>
                                            </p:tgtEl>
                                            <p:attrNameLst>
                                              <p:attrName>ppt_x</p:attrName>
                                            </p:attrNameLst>
                                          </p:cBhvr>
                                          <p:tavLst>
                                            <p:tav tm="0">
                                              <p:val>
                                                <p:strVal val="#ppt_x"/>
                                              </p:val>
                                            </p:tav>
                                            <p:tav tm="100000">
                                              <p:val>
                                                <p:strVal val="#ppt_x"/>
                                              </p:val>
                                            </p:tav>
                                          </p:tavLst>
                                        </p:anim>
                                        <p:anim calcmode="lin" valueType="num" p14:bounceEnd="53333">
                                          <p:cBhvr additive="base">
                                            <p:cTn id="8" dur="75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14:presetBounceEnd="53333">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53333">
                                          <p:cBhvr additive="base">
                                            <p:cTn id="12" dur="750" fill="hold"/>
                                            <p:tgtEl>
                                              <p:spTgt spid="14"/>
                                            </p:tgtEl>
                                            <p:attrNameLst>
                                              <p:attrName>ppt_x</p:attrName>
                                            </p:attrNameLst>
                                          </p:cBhvr>
                                          <p:tavLst>
                                            <p:tav tm="0">
                                              <p:val>
                                                <p:strVal val="#ppt_x"/>
                                              </p:val>
                                            </p:tav>
                                            <p:tav tm="100000">
                                              <p:val>
                                                <p:strVal val="#ppt_x"/>
                                              </p:val>
                                            </p:tav>
                                          </p:tavLst>
                                        </p:anim>
                                        <p:anim calcmode="lin" valueType="num" p14:bounceEnd="53333">
                                          <p:cBhvr additive="base">
                                            <p:cTn id="13" dur="75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14:presetBounceEnd="53333">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14:bounceEnd="53333">
                                          <p:cBhvr additive="base">
                                            <p:cTn id="17" dur="750" fill="hold"/>
                                            <p:tgtEl>
                                              <p:spTgt spid="17"/>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17"/>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14:presetBounceEnd="53333">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14:bounceEnd="53333">
                                          <p:cBhvr additive="base">
                                            <p:cTn id="22" dur="750" fill="hold"/>
                                            <p:tgtEl>
                                              <p:spTgt spid="23"/>
                                            </p:tgtEl>
                                            <p:attrNameLst>
                                              <p:attrName>ppt_x</p:attrName>
                                            </p:attrNameLst>
                                          </p:cBhvr>
                                          <p:tavLst>
                                            <p:tav tm="0">
                                              <p:val>
                                                <p:strVal val="#ppt_x"/>
                                              </p:val>
                                            </p:tav>
                                            <p:tav tm="100000">
                                              <p:val>
                                                <p:strVal val="#ppt_x"/>
                                              </p:val>
                                            </p:tav>
                                          </p:tavLst>
                                        </p:anim>
                                        <p:anim calcmode="lin" valueType="num" p14:bounceEnd="53333">
                                          <p:cBhvr additive="base">
                                            <p:cTn id="23" dur="75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14:presetBounceEnd="53333">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333">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0-#ppt_w/2"/>
                                              </p:val>
                                            </p:tav>
                                            <p:tav tm="100000">
                                              <p:val>
                                                <p:strVal val="#ppt_x"/>
                                              </p:val>
                                            </p:tav>
                                          </p:tavLst>
                                        </p:anim>
                                        <p:anim calcmode="lin" valueType="num">
                                          <p:cBhvr additive="base">
                                            <p:cTn id="50" dur="500" fill="hold"/>
                                            <p:tgtEl>
                                              <p:spTgt spid="35"/>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0-#ppt_w/2"/>
                                              </p:val>
                                            </p:tav>
                                            <p:tav tm="100000">
                                              <p:val>
                                                <p:strVal val="#ppt_x"/>
                                              </p:val>
                                            </p:tav>
                                          </p:tavLst>
                                        </p:anim>
                                        <p:anim calcmode="lin" valueType="num">
                                          <p:cBhvr additive="base">
                                            <p:cTn id="60" dur="500" fill="hold"/>
                                            <p:tgtEl>
                                              <p:spTgt spid="3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0-#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0-#ppt_w/2"/>
                                              </p:val>
                                            </p:tav>
                                            <p:tav tm="100000">
                                              <p:val>
                                                <p:strVal val="#ppt_x"/>
                                              </p:val>
                                            </p:tav>
                                          </p:tavLst>
                                        </p:anim>
                                        <p:anim calcmode="lin" valueType="num">
                                          <p:cBhvr additive="base">
                                            <p:cTn id="74" dur="500" fill="hold"/>
                                            <p:tgtEl>
                                              <p:spTgt spid="4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fill="hold"/>
                                            <p:tgtEl>
                                              <p:spTgt spid="49"/>
                                            </p:tgtEl>
                                            <p:attrNameLst>
                                              <p:attrName>ppt_x</p:attrName>
                                            </p:attrNameLst>
                                          </p:cBhvr>
                                          <p:tavLst>
                                            <p:tav tm="0">
                                              <p:val>
                                                <p:strVal val="0-#ppt_w/2"/>
                                              </p:val>
                                            </p:tav>
                                            <p:tav tm="100000">
                                              <p:val>
                                                <p:strVal val="#ppt_x"/>
                                              </p:val>
                                            </p:tav>
                                          </p:tavLst>
                                        </p:anim>
                                        <p:anim calcmode="lin" valueType="num">
                                          <p:cBhvr additive="base">
                                            <p:cTn id="88" dur="500" fill="hold"/>
                                            <p:tgtEl>
                                              <p:spTgt spid="49"/>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500" fill="hold"/>
                                            <p:tgtEl>
                                              <p:spTgt spid="50"/>
                                            </p:tgtEl>
                                            <p:attrNameLst>
                                              <p:attrName>ppt_x</p:attrName>
                                            </p:attrNameLst>
                                          </p:cBhvr>
                                          <p:tavLst>
                                            <p:tav tm="0">
                                              <p:val>
                                                <p:strVal val="0-#ppt_w/2"/>
                                              </p:val>
                                            </p:tav>
                                            <p:tav tm="100000">
                                              <p:val>
                                                <p:strVal val="#ppt_x"/>
                                              </p:val>
                                            </p:tav>
                                          </p:tavLst>
                                        </p:anim>
                                        <p:anim calcmode="lin" valueType="num">
                                          <p:cBhvr additive="base">
                                            <p:cTn id="92" dur="500" fill="hold"/>
                                            <p:tgtEl>
                                              <p:spTgt spid="50"/>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1000"/>
                                            <p:tgtEl>
                                              <p:spTgt spid="51"/>
                                            </p:tgtEl>
                                          </p:cBhvr>
                                        </p:animEffect>
                                        <p:anim calcmode="lin" valueType="num">
                                          <p:cBhvr>
                                            <p:cTn id="97" dur="1000" fill="hold"/>
                                            <p:tgtEl>
                                              <p:spTgt spid="51"/>
                                            </p:tgtEl>
                                            <p:attrNameLst>
                                              <p:attrName>ppt_x</p:attrName>
                                            </p:attrNameLst>
                                          </p:cBhvr>
                                          <p:tavLst>
                                            <p:tav tm="0">
                                              <p:val>
                                                <p:strVal val="#ppt_x"/>
                                              </p:val>
                                            </p:tav>
                                            <p:tav tm="100000">
                                              <p:val>
                                                <p:strVal val="#ppt_x"/>
                                              </p:val>
                                            </p:tav>
                                          </p:tavLst>
                                        </p:anim>
                                        <p:anim calcmode="lin" valueType="num">
                                          <p:cBhvr>
                                            <p:cTn id="98" dur="1000" fill="hold"/>
                                            <p:tgtEl>
                                              <p:spTgt spid="51"/>
                                            </p:tgtEl>
                                            <p:attrNameLst>
                                              <p:attrName>ppt_y</p:attrName>
                                            </p:attrNameLst>
                                          </p:cBhvr>
                                          <p:tavLst>
                                            <p:tav tm="0">
                                              <p:val>
                                                <p:strVal val="#ppt_y+.1"/>
                                              </p:val>
                                            </p:tav>
                                            <p:tav tm="100000">
                                              <p:val>
                                                <p:strVal val="#ppt_y"/>
                                              </p:val>
                                            </p:tav>
                                          </p:tavLst>
                                        </p:anim>
                                      </p:childTnLst>
                                    </p:cTn>
                                  </p:par>
                                  <p:par>
                                    <p:cTn id="99" presetID="22" presetClass="entr" presetSubtype="2" fill="hold" grpId="0" nodeType="withEffect">
                                      <p:stCondLst>
                                        <p:cond delay="250"/>
                                      </p:stCondLst>
                                      <p:childTnLst>
                                        <p:set>
                                          <p:cBhvr>
                                            <p:cTn id="100" dur="1" fill="hold">
                                              <p:stCondLst>
                                                <p:cond delay="0"/>
                                              </p:stCondLst>
                                            </p:cTn>
                                            <p:tgtEl>
                                              <p:spTgt spid="59"/>
                                            </p:tgtEl>
                                            <p:attrNameLst>
                                              <p:attrName>style.visibility</p:attrName>
                                            </p:attrNameLst>
                                          </p:cBhvr>
                                          <p:to>
                                            <p:strVal val="visible"/>
                                          </p:to>
                                        </p:set>
                                        <p:animEffect transition="in" filter="wipe(right)">
                                          <p:cBhvr>
                                            <p:cTn id="10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4" grpId="0"/>
          <p:bldP spid="35" grpId="0"/>
          <p:bldP spid="39" grpId="0"/>
          <p:bldP spid="40" grpId="0"/>
          <p:bldP spid="44" grpId="0"/>
          <p:bldP spid="45" grpId="0"/>
          <p:bldP spid="49" grpId="0"/>
          <p:bldP spid="50"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ppt_x"/>
                                              </p:val>
                                            </p:tav>
                                            <p:tav tm="100000">
                                              <p:val>
                                                <p:strVal val="#ppt_x"/>
                                              </p:val>
                                            </p:tav>
                                          </p:tavLst>
                                        </p:anim>
                                        <p:anim calcmode="lin" valueType="num">
                                          <p:cBhvr additive="base">
                                            <p:cTn id="8" dur="75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750" fill="hold"/>
                                            <p:tgtEl>
                                              <p:spTgt spid="14"/>
                                            </p:tgtEl>
                                            <p:attrNameLst>
                                              <p:attrName>ppt_x</p:attrName>
                                            </p:attrNameLst>
                                          </p:cBhvr>
                                          <p:tavLst>
                                            <p:tav tm="0">
                                              <p:val>
                                                <p:strVal val="#ppt_x"/>
                                              </p:val>
                                            </p:tav>
                                            <p:tav tm="100000">
                                              <p:val>
                                                <p:strVal val="#ppt_x"/>
                                              </p:val>
                                            </p:tav>
                                          </p:tavLst>
                                        </p:anim>
                                        <p:anim calcmode="lin" valueType="num">
                                          <p:cBhvr additive="base">
                                            <p:cTn id="13" dur="75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fill="hold"/>
                                            <p:tgtEl>
                                              <p:spTgt spid="17"/>
                                            </p:tgtEl>
                                            <p:attrNameLst>
                                              <p:attrName>ppt_x</p:attrName>
                                            </p:attrNameLst>
                                          </p:cBhvr>
                                          <p:tavLst>
                                            <p:tav tm="0">
                                              <p:val>
                                                <p:strVal val="#ppt_x"/>
                                              </p:val>
                                            </p:tav>
                                            <p:tav tm="100000">
                                              <p:val>
                                                <p:strVal val="#ppt_x"/>
                                              </p:val>
                                            </p:tav>
                                          </p:tavLst>
                                        </p:anim>
                                        <p:anim calcmode="lin" valueType="num">
                                          <p:cBhvr additive="base">
                                            <p:cTn id="18" dur="750" fill="hold"/>
                                            <p:tgtEl>
                                              <p:spTgt spid="17"/>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750" fill="hold"/>
                                            <p:tgtEl>
                                              <p:spTgt spid="23"/>
                                            </p:tgtEl>
                                            <p:attrNameLst>
                                              <p:attrName>ppt_x</p:attrName>
                                            </p:attrNameLst>
                                          </p:cBhvr>
                                          <p:tavLst>
                                            <p:tav tm="0">
                                              <p:val>
                                                <p:strVal val="#ppt_x"/>
                                              </p:val>
                                            </p:tav>
                                            <p:tav tm="100000">
                                              <p:val>
                                                <p:strVal val="#ppt_x"/>
                                              </p:val>
                                            </p:tav>
                                          </p:tavLst>
                                        </p:anim>
                                        <p:anim calcmode="lin" valueType="num">
                                          <p:cBhvr additive="base">
                                            <p:cTn id="23" dur="75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0-#ppt_w/2"/>
                                              </p:val>
                                            </p:tav>
                                            <p:tav tm="100000">
                                              <p:val>
                                                <p:strVal val="#ppt_x"/>
                                              </p:val>
                                            </p:tav>
                                          </p:tavLst>
                                        </p:anim>
                                        <p:anim calcmode="lin" valueType="num">
                                          <p:cBhvr additive="base">
                                            <p:cTn id="50" dur="500" fill="hold"/>
                                            <p:tgtEl>
                                              <p:spTgt spid="35"/>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42" presetClass="entr" presetSubtype="0"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0-#ppt_w/2"/>
                                              </p:val>
                                            </p:tav>
                                            <p:tav tm="100000">
                                              <p:val>
                                                <p:strVal val="#ppt_x"/>
                                              </p:val>
                                            </p:tav>
                                          </p:tavLst>
                                        </p:anim>
                                        <p:anim calcmode="lin" valueType="num">
                                          <p:cBhvr additive="base">
                                            <p:cTn id="60" dur="500" fill="hold"/>
                                            <p:tgtEl>
                                              <p:spTgt spid="3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0-#ppt_w/2"/>
                                              </p:val>
                                            </p:tav>
                                            <p:tav tm="100000">
                                              <p:val>
                                                <p:strVal val="#ppt_x"/>
                                              </p:val>
                                            </p:tav>
                                          </p:tavLst>
                                        </p:anim>
                                        <p:anim calcmode="lin" valueType="num">
                                          <p:cBhvr additive="base">
                                            <p:cTn id="64" dur="500" fill="hold"/>
                                            <p:tgtEl>
                                              <p:spTgt spid="40"/>
                                            </p:tgtEl>
                                            <p:attrNameLst>
                                              <p:attrName>ppt_y</p:attrName>
                                            </p:attrNameLst>
                                          </p:cBhvr>
                                          <p:tavLst>
                                            <p:tav tm="0">
                                              <p:val>
                                                <p:strVal val="#ppt_y"/>
                                              </p:val>
                                            </p:tav>
                                            <p:tav tm="100000">
                                              <p:val>
                                                <p:strVal val="#ppt_y"/>
                                              </p:val>
                                            </p:tav>
                                          </p:tavLst>
                                        </p:anim>
                                      </p:childTnLst>
                                    </p:cTn>
                                  </p:par>
                                </p:childTnLst>
                              </p:cTn>
                            </p:par>
                            <p:par>
                              <p:cTn id="65" fill="hold">
                                <p:stCondLst>
                                  <p:cond delay="5750"/>
                                </p:stCondLst>
                                <p:childTnLst>
                                  <p:par>
                                    <p:cTn id="66" presetID="42" presetClass="entr" presetSubtype="0"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anim calcmode="lin" valueType="num">
                                          <p:cBhvr>
                                            <p:cTn id="69" dur="1000" fill="hold"/>
                                            <p:tgtEl>
                                              <p:spTgt spid="41"/>
                                            </p:tgtEl>
                                            <p:attrNameLst>
                                              <p:attrName>ppt_x</p:attrName>
                                            </p:attrNameLst>
                                          </p:cBhvr>
                                          <p:tavLst>
                                            <p:tav tm="0">
                                              <p:val>
                                                <p:strVal val="#ppt_x"/>
                                              </p:val>
                                            </p:tav>
                                            <p:tav tm="100000">
                                              <p:val>
                                                <p:strVal val="#ppt_x"/>
                                              </p:val>
                                            </p:tav>
                                          </p:tavLst>
                                        </p:anim>
                                        <p:anim calcmode="lin" valueType="num">
                                          <p:cBhvr>
                                            <p:cTn id="70" dur="1000" fill="hold"/>
                                            <p:tgtEl>
                                              <p:spTgt spid="41"/>
                                            </p:tgtEl>
                                            <p:attrNameLst>
                                              <p:attrName>ppt_y</p:attrName>
                                            </p:attrNameLst>
                                          </p:cBhvr>
                                          <p:tavLst>
                                            <p:tav tm="0">
                                              <p:val>
                                                <p:strVal val="#ppt_y+.1"/>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additive="base">
                                            <p:cTn id="73" dur="500" fill="hold"/>
                                            <p:tgtEl>
                                              <p:spTgt spid="44"/>
                                            </p:tgtEl>
                                            <p:attrNameLst>
                                              <p:attrName>ppt_x</p:attrName>
                                            </p:attrNameLst>
                                          </p:cBhvr>
                                          <p:tavLst>
                                            <p:tav tm="0">
                                              <p:val>
                                                <p:strVal val="0-#ppt_w/2"/>
                                              </p:val>
                                            </p:tav>
                                            <p:tav tm="100000">
                                              <p:val>
                                                <p:strVal val="#ppt_x"/>
                                              </p:val>
                                            </p:tav>
                                          </p:tavLst>
                                        </p:anim>
                                        <p:anim calcmode="lin" valueType="num">
                                          <p:cBhvr additive="base">
                                            <p:cTn id="74" dur="500" fill="hold"/>
                                            <p:tgtEl>
                                              <p:spTgt spid="4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childTnLst>
                              </p:cTn>
                            </p:par>
                            <p:par>
                              <p:cTn id="79" fill="hold">
                                <p:stCondLst>
                                  <p:cond delay="6750"/>
                                </p:stCondLst>
                                <p:childTnLst>
                                  <p:par>
                                    <p:cTn id="80" presetID="42"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additive="base">
                                            <p:cTn id="87" dur="500" fill="hold"/>
                                            <p:tgtEl>
                                              <p:spTgt spid="49"/>
                                            </p:tgtEl>
                                            <p:attrNameLst>
                                              <p:attrName>ppt_x</p:attrName>
                                            </p:attrNameLst>
                                          </p:cBhvr>
                                          <p:tavLst>
                                            <p:tav tm="0">
                                              <p:val>
                                                <p:strVal val="0-#ppt_w/2"/>
                                              </p:val>
                                            </p:tav>
                                            <p:tav tm="100000">
                                              <p:val>
                                                <p:strVal val="#ppt_x"/>
                                              </p:val>
                                            </p:tav>
                                          </p:tavLst>
                                        </p:anim>
                                        <p:anim calcmode="lin" valueType="num">
                                          <p:cBhvr additive="base">
                                            <p:cTn id="88" dur="500" fill="hold"/>
                                            <p:tgtEl>
                                              <p:spTgt spid="49"/>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additive="base">
                                            <p:cTn id="91" dur="500" fill="hold"/>
                                            <p:tgtEl>
                                              <p:spTgt spid="50"/>
                                            </p:tgtEl>
                                            <p:attrNameLst>
                                              <p:attrName>ppt_x</p:attrName>
                                            </p:attrNameLst>
                                          </p:cBhvr>
                                          <p:tavLst>
                                            <p:tav tm="0">
                                              <p:val>
                                                <p:strVal val="0-#ppt_w/2"/>
                                              </p:val>
                                            </p:tav>
                                            <p:tav tm="100000">
                                              <p:val>
                                                <p:strVal val="#ppt_x"/>
                                              </p:val>
                                            </p:tav>
                                          </p:tavLst>
                                        </p:anim>
                                        <p:anim calcmode="lin" valueType="num">
                                          <p:cBhvr additive="base">
                                            <p:cTn id="92" dur="500" fill="hold"/>
                                            <p:tgtEl>
                                              <p:spTgt spid="50"/>
                                            </p:tgtEl>
                                            <p:attrNameLst>
                                              <p:attrName>ppt_y</p:attrName>
                                            </p:attrNameLst>
                                          </p:cBhvr>
                                          <p:tavLst>
                                            <p:tav tm="0">
                                              <p:val>
                                                <p:strVal val="#ppt_y"/>
                                              </p:val>
                                            </p:tav>
                                            <p:tav tm="100000">
                                              <p:val>
                                                <p:strVal val="#ppt_y"/>
                                              </p:val>
                                            </p:tav>
                                          </p:tavLst>
                                        </p:anim>
                                      </p:childTnLst>
                                    </p:cTn>
                                  </p:par>
                                </p:childTnLst>
                              </p:cTn>
                            </p:par>
                            <p:par>
                              <p:cTn id="93" fill="hold">
                                <p:stCondLst>
                                  <p:cond delay="7750"/>
                                </p:stCondLst>
                                <p:childTnLst>
                                  <p:par>
                                    <p:cTn id="94" presetID="42" presetClass="entr" presetSubtype="0" fill="hold"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1000"/>
                                            <p:tgtEl>
                                              <p:spTgt spid="51"/>
                                            </p:tgtEl>
                                          </p:cBhvr>
                                        </p:animEffect>
                                        <p:anim calcmode="lin" valueType="num">
                                          <p:cBhvr>
                                            <p:cTn id="97" dur="1000" fill="hold"/>
                                            <p:tgtEl>
                                              <p:spTgt spid="51"/>
                                            </p:tgtEl>
                                            <p:attrNameLst>
                                              <p:attrName>ppt_x</p:attrName>
                                            </p:attrNameLst>
                                          </p:cBhvr>
                                          <p:tavLst>
                                            <p:tav tm="0">
                                              <p:val>
                                                <p:strVal val="#ppt_x"/>
                                              </p:val>
                                            </p:tav>
                                            <p:tav tm="100000">
                                              <p:val>
                                                <p:strVal val="#ppt_x"/>
                                              </p:val>
                                            </p:tav>
                                          </p:tavLst>
                                        </p:anim>
                                        <p:anim calcmode="lin" valueType="num">
                                          <p:cBhvr>
                                            <p:cTn id="98" dur="1000" fill="hold"/>
                                            <p:tgtEl>
                                              <p:spTgt spid="51"/>
                                            </p:tgtEl>
                                            <p:attrNameLst>
                                              <p:attrName>ppt_y</p:attrName>
                                            </p:attrNameLst>
                                          </p:cBhvr>
                                          <p:tavLst>
                                            <p:tav tm="0">
                                              <p:val>
                                                <p:strVal val="#ppt_y+.1"/>
                                              </p:val>
                                            </p:tav>
                                            <p:tav tm="100000">
                                              <p:val>
                                                <p:strVal val="#ppt_y"/>
                                              </p:val>
                                            </p:tav>
                                          </p:tavLst>
                                        </p:anim>
                                      </p:childTnLst>
                                    </p:cTn>
                                  </p:par>
                                  <p:par>
                                    <p:cTn id="99" presetID="22" presetClass="entr" presetSubtype="2" fill="hold" grpId="0" nodeType="withEffect">
                                      <p:stCondLst>
                                        <p:cond delay="250"/>
                                      </p:stCondLst>
                                      <p:childTnLst>
                                        <p:set>
                                          <p:cBhvr>
                                            <p:cTn id="100" dur="1" fill="hold">
                                              <p:stCondLst>
                                                <p:cond delay="0"/>
                                              </p:stCondLst>
                                            </p:cTn>
                                            <p:tgtEl>
                                              <p:spTgt spid="59"/>
                                            </p:tgtEl>
                                            <p:attrNameLst>
                                              <p:attrName>style.visibility</p:attrName>
                                            </p:attrNameLst>
                                          </p:cBhvr>
                                          <p:to>
                                            <p:strVal val="visible"/>
                                          </p:to>
                                        </p:set>
                                        <p:animEffect transition="in" filter="wipe(right)">
                                          <p:cBhvr>
                                            <p:cTn id="10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4" grpId="0"/>
          <p:bldP spid="35" grpId="0"/>
          <p:bldP spid="39" grpId="0"/>
          <p:bldP spid="40" grpId="0"/>
          <p:bldP spid="44" grpId="0"/>
          <p:bldP spid="45" grpId="0"/>
          <p:bldP spid="49" grpId="0"/>
          <p:bldP spid="50" grpId="0"/>
          <p:bldP spid="5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E4E4E4"/>
            </a:gs>
            <a:gs pos="75000">
              <a:srgbClr val="F8F8F8"/>
            </a:gs>
          </a:gsLst>
          <a:lin ang="16200000" scaled="0"/>
        </a:gradFill>
        <a:effectLst/>
      </p:bgPr>
    </p:bg>
    <p:spTree>
      <p:nvGrpSpPr>
        <p:cNvPr id="1" name=""/>
        <p:cNvGrpSpPr/>
        <p:nvPr/>
      </p:nvGrpSpPr>
      <p:grpSpPr>
        <a:xfrm>
          <a:off x="0" y="0"/>
          <a:ext cx="0" cy="0"/>
          <a:chOff x="0" y="0"/>
          <a:chExt cx="0" cy="0"/>
        </a:xfrm>
      </p:grpSpPr>
      <p:sp>
        <p:nvSpPr>
          <p:cNvPr id="11"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900238" y="2676625"/>
            <a:ext cx="7810500" cy="763588"/>
            <a:chOff x="1900238" y="2728913"/>
            <a:chExt cx="7810500" cy="763588"/>
          </a:xfrm>
          <a:solidFill>
            <a:schemeClr val="tx1">
              <a:lumMod val="50000"/>
              <a:lumOff val="50000"/>
            </a:schemeClr>
          </a:solidFill>
        </p:grpSpPr>
        <p:sp>
          <p:nvSpPr>
            <p:cNvPr id="14" name="Line 106"/>
            <p:cNvSpPr>
              <a:spLocks noChangeShapeType="1"/>
            </p:cNvSpPr>
            <p:nvPr/>
          </p:nvSpPr>
          <p:spPr bwMode="auto">
            <a:xfrm flipH="1">
              <a:off x="1900238" y="2728913"/>
              <a:ext cx="7810500"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Line 107"/>
            <p:cNvSpPr>
              <a:spLocks noChangeShapeType="1"/>
            </p:cNvSpPr>
            <p:nvPr/>
          </p:nvSpPr>
          <p:spPr bwMode="auto">
            <a:xfrm>
              <a:off x="9709151" y="2728913"/>
              <a:ext cx="0" cy="2349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8"/>
            <p:cNvSpPr>
              <a:spLocks noChangeShapeType="1"/>
            </p:cNvSpPr>
            <p:nvPr/>
          </p:nvSpPr>
          <p:spPr bwMode="auto">
            <a:xfrm>
              <a:off x="3675063" y="2728913"/>
              <a:ext cx="0" cy="763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9"/>
            <p:cNvSpPr>
              <a:spLocks noChangeShapeType="1"/>
            </p:cNvSpPr>
            <p:nvPr/>
          </p:nvSpPr>
          <p:spPr bwMode="auto">
            <a:xfrm>
              <a:off x="3244851" y="2728913"/>
              <a:ext cx="0" cy="763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10"/>
            <p:cNvSpPr>
              <a:spLocks noChangeShapeType="1"/>
            </p:cNvSpPr>
            <p:nvPr/>
          </p:nvSpPr>
          <p:spPr bwMode="auto">
            <a:xfrm>
              <a:off x="2792413" y="2728913"/>
              <a:ext cx="0" cy="763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1"/>
            <p:cNvSpPr>
              <a:spLocks noChangeShapeType="1"/>
            </p:cNvSpPr>
            <p:nvPr/>
          </p:nvSpPr>
          <p:spPr bwMode="auto">
            <a:xfrm>
              <a:off x="2332038" y="2728913"/>
              <a:ext cx="0" cy="763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2"/>
            <p:cNvSpPr>
              <a:spLocks noChangeShapeType="1"/>
            </p:cNvSpPr>
            <p:nvPr/>
          </p:nvSpPr>
          <p:spPr bwMode="auto">
            <a:xfrm>
              <a:off x="1901826" y="2728913"/>
              <a:ext cx="0" cy="16351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038726" y="3225900"/>
            <a:ext cx="2473325" cy="423862"/>
            <a:chOff x="5038726" y="3278188"/>
            <a:chExt cx="2473325" cy="423862"/>
          </a:xfrm>
          <a:solidFill>
            <a:schemeClr val="tx1">
              <a:lumMod val="50000"/>
              <a:lumOff val="50000"/>
            </a:schemeClr>
          </a:solidFill>
        </p:grpSpPr>
        <p:sp>
          <p:nvSpPr>
            <p:cNvPr id="22" name="Line 116"/>
            <p:cNvSpPr>
              <a:spLocks noChangeShapeType="1"/>
            </p:cNvSpPr>
            <p:nvPr/>
          </p:nvSpPr>
          <p:spPr bwMode="auto">
            <a:xfrm>
              <a:off x="7508876" y="3486150"/>
              <a:ext cx="0" cy="21590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3" name="Line 117"/>
            <p:cNvSpPr>
              <a:spLocks noChangeShapeType="1"/>
            </p:cNvSpPr>
            <p:nvPr/>
          </p:nvSpPr>
          <p:spPr bwMode="auto">
            <a:xfrm>
              <a:off x="5038726" y="3486150"/>
              <a:ext cx="0" cy="21590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8"/>
            <p:cNvSpPr>
              <a:spLocks noChangeShapeType="1"/>
            </p:cNvSpPr>
            <p:nvPr/>
          </p:nvSpPr>
          <p:spPr bwMode="auto">
            <a:xfrm flipH="1">
              <a:off x="5040313" y="3492500"/>
              <a:ext cx="24717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9"/>
            <p:cNvSpPr>
              <a:spLocks noChangeShapeType="1"/>
            </p:cNvSpPr>
            <p:nvPr/>
          </p:nvSpPr>
          <p:spPr bwMode="auto">
            <a:xfrm>
              <a:off x="6357938" y="3278188"/>
              <a:ext cx="0" cy="21431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038601" y="4578450"/>
            <a:ext cx="2014538" cy="384175"/>
            <a:chOff x="4038601" y="4630738"/>
            <a:chExt cx="2014538" cy="384175"/>
          </a:xfrm>
          <a:solidFill>
            <a:schemeClr val="tx1">
              <a:lumMod val="50000"/>
              <a:lumOff val="50000"/>
            </a:schemeClr>
          </a:solidFill>
        </p:grpSpPr>
        <p:sp>
          <p:nvSpPr>
            <p:cNvPr id="27"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948488" y="4578450"/>
            <a:ext cx="1108075" cy="384175"/>
            <a:chOff x="6948488" y="4630738"/>
            <a:chExt cx="1108075" cy="384175"/>
          </a:xfrm>
          <a:solidFill>
            <a:schemeClr val="tx1">
              <a:lumMod val="50000"/>
              <a:lumOff val="50000"/>
            </a:schemeClr>
          </a:solidFill>
        </p:grpSpPr>
        <p:sp>
          <p:nvSpPr>
            <p:cNvPr id="34"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004301" y="3225900"/>
            <a:ext cx="1339850" cy="419100"/>
            <a:chOff x="9004301" y="3278188"/>
            <a:chExt cx="1339850" cy="419100"/>
          </a:xfrm>
          <a:solidFill>
            <a:schemeClr val="tx1">
              <a:lumMod val="50000"/>
              <a:lumOff val="50000"/>
            </a:schemeClr>
          </a:solidFill>
        </p:grpSpPr>
        <p:sp>
          <p:nvSpPr>
            <p:cNvPr id="39" name="Line 128"/>
            <p:cNvSpPr>
              <a:spLocks noChangeShapeType="1"/>
            </p:cNvSpPr>
            <p:nvPr/>
          </p:nvSpPr>
          <p:spPr bwMode="auto">
            <a:xfrm>
              <a:off x="9702801" y="3278188"/>
              <a:ext cx="0" cy="41751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9"/>
            <p:cNvSpPr>
              <a:spLocks noChangeShapeType="1"/>
            </p:cNvSpPr>
            <p:nvPr/>
          </p:nvSpPr>
          <p:spPr bwMode="auto">
            <a:xfrm flipH="1">
              <a:off x="9004301" y="3492500"/>
              <a:ext cx="1339850"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30"/>
            <p:cNvSpPr>
              <a:spLocks noChangeShapeType="1"/>
            </p:cNvSpPr>
            <p:nvPr/>
          </p:nvSpPr>
          <p:spPr bwMode="auto">
            <a:xfrm>
              <a:off x="9005888" y="3487738"/>
              <a:ext cx="0" cy="2095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1"/>
            <p:cNvSpPr>
              <a:spLocks noChangeShapeType="1"/>
            </p:cNvSpPr>
            <p:nvPr/>
          </p:nvSpPr>
          <p:spPr bwMode="auto">
            <a:xfrm>
              <a:off x="10334626" y="3487738"/>
              <a:ext cx="0" cy="2095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3"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636713" y="4384775"/>
            <a:ext cx="495300" cy="595313"/>
            <a:chOff x="1636713" y="4437063"/>
            <a:chExt cx="495300" cy="595313"/>
          </a:xfrm>
          <a:solidFill>
            <a:schemeClr val="tx1">
              <a:lumMod val="50000"/>
              <a:lumOff val="50000"/>
            </a:schemeClr>
          </a:solidFill>
        </p:grpSpPr>
        <p:sp>
          <p:nvSpPr>
            <p:cNvPr id="45"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994026" y="4384775"/>
            <a:ext cx="495300" cy="595313"/>
            <a:chOff x="2994026" y="4437063"/>
            <a:chExt cx="495300" cy="595313"/>
          </a:xfrm>
          <a:solidFill>
            <a:schemeClr val="tx1">
              <a:lumMod val="50000"/>
              <a:lumOff val="50000"/>
            </a:schemeClr>
          </a:solidFill>
        </p:grpSpPr>
        <p:sp>
          <p:nvSpPr>
            <p:cNvPr id="50"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734051" y="836712"/>
            <a:ext cx="1255713" cy="709613"/>
            <a:chOff x="5734051" y="889000"/>
            <a:chExt cx="1255713" cy="709613"/>
          </a:xfrm>
          <a:solidFill>
            <a:srgbClr val="55735B"/>
          </a:solidFill>
        </p:grpSpPr>
        <p:sp>
          <p:nvSpPr>
            <p:cNvPr id="55"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3768726" y="1530450"/>
            <a:ext cx="1704975" cy="476250"/>
            <a:chOff x="3768726" y="1582738"/>
            <a:chExt cx="1704975" cy="476250"/>
          </a:xfrm>
          <a:solidFill>
            <a:schemeClr val="tx1"/>
          </a:solidFill>
        </p:grpSpPr>
        <p:sp>
          <p:nvSpPr>
            <p:cNvPr id="58"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7375526" y="1530450"/>
            <a:ext cx="1704975" cy="476250"/>
            <a:chOff x="7375526" y="1582738"/>
            <a:chExt cx="1704975" cy="476250"/>
          </a:xfrm>
          <a:solidFill>
            <a:schemeClr val="tx1"/>
          </a:solidFill>
        </p:grpSpPr>
        <p:sp>
          <p:nvSpPr>
            <p:cNvPr id="61"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50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5867401" y="1884462"/>
            <a:ext cx="990600" cy="560388"/>
            <a:chOff x="5867401" y="1936750"/>
            <a:chExt cx="990600" cy="560388"/>
          </a:xfrm>
          <a:solidFill>
            <a:schemeClr val="tx1"/>
          </a:solidFill>
        </p:grpSpPr>
        <p:sp>
          <p:nvSpPr>
            <p:cNvPr id="67"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8"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593851" y="2835375"/>
            <a:ext cx="628650" cy="436563"/>
            <a:chOff x="1593851" y="2887663"/>
            <a:chExt cx="628650" cy="436563"/>
          </a:xfrm>
          <a:solidFill>
            <a:schemeClr val="tx1">
              <a:lumMod val="50000"/>
              <a:lumOff val="50000"/>
            </a:schemeClr>
          </a:solidFill>
        </p:grpSpPr>
        <p:sp>
          <p:nvSpPr>
            <p:cNvPr id="74"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5" name="Rectangle 15"/>
            <p:cNvSpPr>
              <a:spLocks noChangeArrowheads="1"/>
            </p:cNvSpPr>
            <p:nvPr/>
          </p:nvSpPr>
          <p:spPr bwMode="auto">
            <a:xfrm>
              <a:off x="1618635" y="2954205"/>
              <a:ext cx="558450" cy="317531"/>
            </a:xfrm>
            <a:prstGeom prst="rect">
              <a:avLst/>
            </a:prstGeom>
            <a:grp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5357813" y="2916337"/>
            <a:ext cx="1831975" cy="317942"/>
            <a:chOff x="5357813" y="2968625"/>
            <a:chExt cx="1831975" cy="317942"/>
          </a:xfrm>
          <a:solidFill>
            <a:schemeClr val="tx1">
              <a:lumMod val="50000"/>
              <a:lumOff val="50000"/>
            </a:schemeClr>
          </a:solidFill>
        </p:grpSpPr>
        <p:sp>
          <p:nvSpPr>
            <p:cNvPr id="77"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8" name="Rectangle 15"/>
            <p:cNvSpPr>
              <a:spLocks noChangeArrowheads="1"/>
            </p:cNvSpPr>
            <p:nvPr/>
          </p:nvSpPr>
          <p:spPr bwMode="auto">
            <a:xfrm>
              <a:off x="5386437" y="2969036"/>
              <a:ext cx="1706513" cy="317531"/>
            </a:xfrm>
            <a:prstGeom prst="rect">
              <a:avLst/>
            </a:prstGeom>
            <a:grp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778876" y="2916337"/>
            <a:ext cx="1833563" cy="317942"/>
            <a:chOff x="8778876" y="2968625"/>
            <a:chExt cx="1833563" cy="317942"/>
          </a:xfrm>
          <a:solidFill>
            <a:schemeClr val="tx1">
              <a:lumMod val="50000"/>
              <a:lumOff val="50000"/>
            </a:schemeClr>
          </a:solidFill>
        </p:grpSpPr>
        <p:sp>
          <p:nvSpPr>
            <p:cNvPr id="80"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1" name="Rectangle 15"/>
            <p:cNvSpPr>
              <a:spLocks noChangeArrowheads="1"/>
            </p:cNvSpPr>
            <p:nvPr/>
          </p:nvSpPr>
          <p:spPr bwMode="auto">
            <a:xfrm>
              <a:off x="8820969" y="2969036"/>
              <a:ext cx="1706513" cy="317531"/>
            </a:xfrm>
            <a:prstGeom prst="rect">
              <a:avLst/>
            </a:prstGeom>
            <a:grp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83" name="Freeform 82"/>
          <p:cNvSpPr>
            <a:spLocks/>
          </p:cNvSpPr>
          <p:nvPr/>
        </p:nvSpPr>
        <p:spPr bwMode="auto">
          <a:xfrm>
            <a:off x="1749426" y="3441800"/>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Line 113"/>
          <p:cNvSpPr>
            <a:spLocks noChangeShapeType="1"/>
          </p:cNvSpPr>
          <p:nvPr/>
        </p:nvSpPr>
        <p:spPr bwMode="auto">
          <a:xfrm>
            <a:off x="1901826" y="3271937"/>
            <a:ext cx="0" cy="174625"/>
          </a:xfrm>
          <a:prstGeom prst="line">
            <a:avLst/>
          </a:prstGeom>
          <a:solidFill>
            <a:schemeClr val="tx1">
              <a:lumMod val="50000"/>
              <a:lumOff val="50000"/>
            </a:schemeClr>
          </a:solid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1698086" y="3502394"/>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7" name="Freeform 83"/>
          <p:cNvSpPr>
            <a:spLocks/>
          </p:cNvSpPr>
          <p:nvPr/>
        </p:nvSpPr>
        <p:spPr bwMode="auto">
          <a:xfrm>
            <a:off x="2184401" y="3441800"/>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2151216" y="3502394"/>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0" name="Freeform 84"/>
          <p:cNvSpPr>
            <a:spLocks/>
          </p:cNvSpPr>
          <p:nvPr/>
        </p:nvSpPr>
        <p:spPr bwMode="auto">
          <a:xfrm>
            <a:off x="2638426" y="3441800"/>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2599790" y="3502394"/>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3" name="Freeform 85"/>
          <p:cNvSpPr>
            <a:spLocks/>
          </p:cNvSpPr>
          <p:nvPr/>
        </p:nvSpPr>
        <p:spPr bwMode="auto">
          <a:xfrm>
            <a:off x="3098801" y="3441800"/>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3039736" y="3502394"/>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6" name="Freeform 86"/>
          <p:cNvSpPr>
            <a:spLocks/>
          </p:cNvSpPr>
          <p:nvPr/>
        </p:nvSpPr>
        <p:spPr bwMode="auto">
          <a:xfrm>
            <a:off x="3524251" y="3441800"/>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3488310" y="3502394"/>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9" name="Freeform 91"/>
          <p:cNvSpPr>
            <a:spLocks/>
          </p:cNvSpPr>
          <p:nvPr/>
        </p:nvSpPr>
        <p:spPr bwMode="auto">
          <a:xfrm>
            <a:off x="4886325" y="3637062"/>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4840257" y="3692175"/>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2" name="Freeform 92"/>
          <p:cNvSpPr>
            <a:spLocks/>
          </p:cNvSpPr>
          <p:nvPr/>
        </p:nvSpPr>
        <p:spPr bwMode="auto">
          <a:xfrm>
            <a:off x="7342188" y="3637062"/>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7298785" y="3692175"/>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5" name="Freeform 93"/>
          <p:cNvSpPr>
            <a:spLocks/>
          </p:cNvSpPr>
          <p:nvPr/>
        </p:nvSpPr>
        <p:spPr bwMode="auto">
          <a:xfrm>
            <a:off x="8842376" y="3644455"/>
            <a:ext cx="307975" cy="1172417"/>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8791155" y="3610832"/>
            <a:ext cx="400110" cy="1062024"/>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8" name="Freeform 94"/>
          <p:cNvSpPr>
            <a:spLocks/>
          </p:cNvSpPr>
          <p:nvPr/>
        </p:nvSpPr>
        <p:spPr bwMode="auto">
          <a:xfrm>
            <a:off x="9538952" y="3644455"/>
            <a:ext cx="307975" cy="1172417"/>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9491835" y="3610832"/>
            <a:ext cx="400110" cy="1062024"/>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1" name="Freeform 95"/>
          <p:cNvSpPr>
            <a:spLocks/>
          </p:cNvSpPr>
          <p:nvPr/>
        </p:nvSpPr>
        <p:spPr bwMode="auto">
          <a:xfrm>
            <a:off x="10190163" y="3644455"/>
            <a:ext cx="307975" cy="1172417"/>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10144139" y="3610832"/>
            <a:ext cx="400110" cy="990016"/>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4" name="Freeform 87"/>
          <p:cNvSpPr>
            <a:spLocks/>
          </p:cNvSpPr>
          <p:nvPr/>
        </p:nvSpPr>
        <p:spPr bwMode="auto">
          <a:xfrm>
            <a:off x="1490663" y="4984850"/>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1462164" y="5032896"/>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7" name="Freeform 88"/>
          <p:cNvSpPr>
            <a:spLocks/>
          </p:cNvSpPr>
          <p:nvPr/>
        </p:nvSpPr>
        <p:spPr bwMode="auto">
          <a:xfrm>
            <a:off x="1970088" y="4984850"/>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8" name="TextBox 117"/>
          <p:cNvSpPr txBox="1"/>
          <p:nvPr/>
        </p:nvSpPr>
        <p:spPr>
          <a:xfrm>
            <a:off x="1947939" y="5032896"/>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0" name="Freeform 89"/>
          <p:cNvSpPr>
            <a:spLocks/>
          </p:cNvSpPr>
          <p:nvPr/>
        </p:nvSpPr>
        <p:spPr bwMode="auto">
          <a:xfrm>
            <a:off x="2824163" y="4984850"/>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2786139" y="5032896"/>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3" name="Freeform 90"/>
          <p:cNvSpPr>
            <a:spLocks/>
          </p:cNvSpPr>
          <p:nvPr/>
        </p:nvSpPr>
        <p:spPr bwMode="auto">
          <a:xfrm>
            <a:off x="3305176" y="4984850"/>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3271914" y="5032896"/>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6" name="Freeform 96"/>
          <p:cNvSpPr>
            <a:spLocks/>
          </p:cNvSpPr>
          <p:nvPr/>
        </p:nvSpPr>
        <p:spPr bwMode="auto">
          <a:xfrm>
            <a:off x="3894138" y="4967387"/>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7" name="TextBox 126"/>
          <p:cNvSpPr txBox="1"/>
          <p:nvPr/>
        </p:nvSpPr>
        <p:spPr>
          <a:xfrm>
            <a:off x="3862464" y="4960888"/>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9" name="Freeform 97"/>
          <p:cNvSpPr>
            <a:spLocks/>
          </p:cNvSpPr>
          <p:nvPr/>
        </p:nvSpPr>
        <p:spPr bwMode="auto">
          <a:xfrm>
            <a:off x="4375151" y="4967387"/>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4338714" y="4960888"/>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2" name="Freeform 98"/>
          <p:cNvSpPr>
            <a:spLocks/>
          </p:cNvSpPr>
          <p:nvPr/>
        </p:nvSpPr>
        <p:spPr bwMode="auto">
          <a:xfrm>
            <a:off x="4905376" y="4967387"/>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4862589" y="4960888"/>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5" name="Freeform 99"/>
          <p:cNvSpPr>
            <a:spLocks/>
          </p:cNvSpPr>
          <p:nvPr/>
        </p:nvSpPr>
        <p:spPr bwMode="auto">
          <a:xfrm>
            <a:off x="5386388" y="4967387"/>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5357889" y="4960888"/>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8" name="Freeform 100"/>
          <p:cNvSpPr>
            <a:spLocks/>
          </p:cNvSpPr>
          <p:nvPr/>
        </p:nvSpPr>
        <p:spPr bwMode="auto">
          <a:xfrm>
            <a:off x="5892801" y="4967387"/>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5853189" y="4960888"/>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1" name="Freeform 101"/>
          <p:cNvSpPr>
            <a:spLocks/>
          </p:cNvSpPr>
          <p:nvPr/>
        </p:nvSpPr>
        <p:spPr bwMode="auto">
          <a:xfrm>
            <a:off x="6771902" y="4967387"/>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2" name="TextBox 141"/>
          <p:cNvSpPr txBox="1"/>
          <p:nvPr/>
        </p:nvSpPr>
        <p:spPr>
          <a:xfrm>
            <a:off x="6724353" y="5022146"/>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4" name="Freeform 102"/>
          <p:cNvSpPr>
            <a:spLocks/>
          </p:cNvSpPr>
          <p:nvPr/>
        </p:nvSpPr>
        <p:spPr bwMode="auto">
          <a:xfrm>
            <a:off x="7342188" y="4967387"/>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5" name="TextBox 144"/>
          <p:cNvSpPr txBox="1"/>
          <p:nvPr/>
        </p:nvSpPr>
        <p:spPr>
          <a:xfrm>
            <a:off x="7310514" y="5022146"/>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7" name="Freeform 103"/>
          <p:cNvSpPr>
            <a:spLocks/>
          </p:cNvSpPr>
          <p:nvPr/>
        </p:nvSpPr>
        <p:spPr bwMode="auto">
          <a:xfrm>
            <a:off x="7889876" y="4967387"/>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7853439" y="5022146"/>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54" name="矩形 153"/>
          <p:cNvSpPr/>
          <p:nvPr/>
        </p:nvSpPr>
        <p:spPr>
          <a:xfrm>
            <a:off x="1069394" y="187500"/>
            <a:ext cx="3057229" cy="584767"/>
          </a:xfrm>
          <a:prstGeom prst="rect">
            <a:avLst/>
          </a:prstGeom>
        </p:spPr>
        <p:txBody>
          <a:bodyPr wrap="none" lIns="91431" tIns="45716" rIns="91431" bIns="45716">
            <a:spAutoFit/>
          </a:bodyPr>
          <a:lstStyle/>
          <a:p>
            <a:pPr algn="r"/>
            <a:r>
              <a:rPr lang="zh-CN" altLang="en-US" sz="3200" b="1" dirty="0" smtClean="0">
                <a:latin typeface="微软雅黑" pitchFamily="34" charset="-122"/>
                <a:ea typeface="微软雅黑" pitchFamily="34" charset="-122"/>
              </a:rPr>
              <a:t>请输入您的标题</a:t>
            </a:r>
            <a:endParaRPr lang="en-US" altLang="zh-CN" sz="3200" b="1" dirty="0">
              <a:latin typeface="微软雅黑" pitchFamily="34" charset="-122"/>
              <a:ea typeface="微软雅黑" pitchFamily="34" charset="-122"/>
            </a:endParaRPr>
          </a:p>
        </p:txBody>
      </p:sp>
    </p:spTree>
    <p:extLst>
      <p:ext uri="{BB962C8B-B14F-4D97-AF65-F5344CB8AC3E}">
        <p14:creationId xmlns:p14="http://schemas.microsoft.com/office/powerpoint/2010/main" val="269713034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 calcmode="lin" valueType="num">
                                      <p:cBhvr>
                                        <p:cTn id="9" dur="500" fill="hold"/>
                                        <p:tgtEl>
                                          <p:spTgt spid="54"/>
                                        </p:tgtEl>
                                        <p:attrNameLst>
                                          <p:attrName>style.rotation</p:attrName>
                                        </p:attrNameLst>
                                      </p:cBhvr>
                                      <p:tavLst>
                                        <p:tav tm="0">
                                          <p:val>
                                            <p:fltVal val="90"/>
                                          </p:val>
                                        </p:tav>
                                        <p:tav tm="100000">
                                          <p:val>
                                            <p:fltVal val="0"/>
                                          </p:val>
                                        </p:tav>
                                      </p:tavLst>
                                    </p:anim>
                                    <p:animEffect transition="in" filter="fade">
                                      <p:cBhvr>
                                        <p:cTn id="10" dur="500"/>
                                        <p:tgtEl>
                                          <p:spTgt spid="54"/>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barn(outVertical)">
                                      <p:cBhvr>
                                        <p:cTn id="18" dur="500"/>
                                        <p:tgtEl>
                                          <p:spTgt spid="43"/>
                                        </p:tgtEl>
                                      </p:cBhvr>
                                    </p:animEffect>
                                  </p:childTnLst>
                                </p:cTn>
                              </p:par>
                              <p:par>
                                <p:cTn id="19" presetID="42"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anim calcmode="lin" valueType="num">
                                      <p:cBhvr>
                                        <p:cTn id="22" dur="500" fill="hold"/>
                                        <p:tgtEl>
                                          <p:spTgt spid="66"/>
                                        </p:tgtEl>
                                        <p:attrNameLst>
                                          <p:attrName>ppt_x</p:attrName>
                                        </p:attrNameLst>
                                      </p:cBhvr>
                                      <p:tavLst>
                                        <p:tav tm="0">
                                          <p:val>
                                            <p:strVal val="#ppt_x"/>
                                          </p:val>
                                        </p:tav>
                                        <p:tav tm="100000">
                                          <p:val>
                                            <p:strVal val="#ppt_x"/>
                                          </p:val>
                                        </p:tav>
                                      </p:tavLst>
                                    </p:anim>
                                    <p:anim calcmode="lin" valueType="num">
                                      <p:cBhvr>
                                        <p:cTn id="23" dur="500" fill="hold"/>
                                        <p:tgtEl>
                                          <p:spTgt spid="6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1+#ppt_w/2"/>
                                          </p:val>
                                        </p:tav>
                                        <p:tav tm="100000">
                                          <p:val>
                                            <p:strVal val="#ppt_x"/>
                                          </p:val>
                                        </p:tav>
                                      </p:tavLst>
                                    </p:anim>
                                    <p:anim calcmode="lin" valueType="num">
                                      <p:cBhvr additive="base">
                                        <p:cTn id="32" dur="500" fill="hold"/>
                                        <p:tgtEl>
                                          <p:spTgt spid="60"/>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500"/>
                                        <p:tgtEl>
                                          <p:spTgt spid="12"/>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anim calcmode="lin" valueType="num">
                                      <p:cBhvr>
                                        <p:cTn id="45" dur="500" fill="hold"/>
                                        <p:tgtEl>
                                          <p:spTgt spid="73"/>
                                        </p:tgtEl>
                                        <p:attrNameLst>
                                          <p:attrName>ppt_x</p:attrName>
                                        </p:attrNameLst>
                                      </p:cBhvr>
                                      <p:tavLst>
                                        <p:tav tm="0">
                                          <p:val>
                                            <p:strVal val="#ppt_x"/>
                                          </p:val>
                                        </p:tav>
                                        <p:tav tm="100000">
                                          <p:val>
                                            <p:strVal val="#ppt_x"/>
                                          </p:val>
                                        </p:tav>
                                      </p:tavLst>
                                    </p:anim>
                                    <p:anim calcmode="lin" valueType="num">
                                      <p:cBhvr>
                                        <p:cTn id="46" dur="500" fill="hold"/>
                                        <p:tgtEl>
                                          <p:spTgt spid="7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anim calcmode="lin" valueType="num">
                                      <p:cBhvr>
                                        <p:cTn id="50" dur="500" fill="hold"/>
                                        <p:tgtEl>
                                          <p:spTgt spid="76"/>
                                        </p:tgtEl>
                                        <p:attrNameLst>
                                          <p:attrName>ppt_x</p:attrName>
                                        </p:attrNameLst>
                                      </p:cBhvr>
                                      <p:tavLst>
                                        <p:tav tm="0">
                                          <p:val>
                                            <p:strVal val="#ppt_x"/>
                                          </p:val>
                                        </p:tav>
                                        <p:tav tm="100000">
                                          <p:val>
                                            <p:strVal val="#ppt_x"/>
                                          </p:val>
                                        </p:tav>
                                      </p:tavLst>
                                    </p:anim>
                                    <p:anim calcmode="lin" valueType="num">
                                      <p:cBhvr>
                                        <p:cTn id="51" dur="5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anim calcmode="lin" valueType="num">
                                      <p:cBhvr>
                                        <p:cTn id="55" dur="500" fill="hold"/>
                                        <p:tgtEl>
                                          <p:spTgt spid="79"/>
                                        </p:tgtEl>
                                        <p:attrNameLst>
                                          <p:attrName>ppt_x</p:attrName>
                                        </p:attrNameLst>
                                      </p:cBhvr>
                                      <p:tavLst>
                                        <p:tav tm="0">
                                          <p:val>
                                            <p:strVal val="#ppt_x"/>
                                          </p:val>
                                        </p:tav>
                                        <p:tav tm="100000">
                                          <p:val>
                                            <p:strVal val="#ppt_x"/>
                                          </p:val>
                                        </p:tav>
                                      </p:tavLst>
                                    </p:anim>
                                    <p:anim calcmode="lin" valueType="num">
                                      <p:cBhvr>
                                        <p:cTn id="56" dur="500" fill="hold"/>
                                        <p:tgtEl>
                                          <p:spTgt spid="79"/>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22" presetClass="entr" presetSubtype="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up)">
                                      <p:cBhvr>
                                        <p:cTn id="60" dur="500"/>
                                        <p:tgtEl>
                                          <p:spTgt spid="21"/>
                                        </p:tgtEl>
                                      </p:cBhvr>
                                    </p:animEffect>
                                  </p:childTnLst>
                                </p:cTn>
                              </p:par>
                            </p:childTnLst>
                          </p:cTn>
                        </p:par>
                        <p:par>
                          <p:cTn id="61" fill="hold">
                            <p:stCondLst>
                              <p:cond delay="4200"/>
                            </p:stCondLst>
                            <p:childTnLst>
                              <p:par>
                                <p:cTn id="62" presetID="22" presetClass="entr" presetSubtype="1"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up)">
                                      <p:cBhvr>
                                        <p:cTn id="64" dur="500"/>
                                        <p:tgtEl>
                                          <p:spTgt spid="38"/>
                                        </p:tgtEl>
                                      </p:cBhvr>
                                    </p:animEffect>
                                  </p:childTnLst>
                                </p:cTn>
                              </p:par>
                            </p:childTnLst>
                          </p:cTn>
                        </p:par>
                        <p:par>
                          <p:cTn id="65" fill="hold">
                            <p:stCondLst>
                              <p:cond delay="4700"/>
                            </p:stCondLst>
                            <p:childTnLst>
                              <p:par>
                                <p:cTn id="66" presetID="22" presetClass="entr" presetSubtype="1"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up)">
                                      <p:cBhvr>
                                        <p:cTn id="68" dur="500"/>
                                        <p:tgtEl>
                                          <p:spTgt spid="44"/>
                                        </p:tgtEl>
                                      </p:cBhvr>
                                    </p:animEffect>
                                  </p:childTnLst>
                                </p:cTn>
                              </p:par>
                            </p:childTnLst>
                          </p:cTn>
                        </p:par>
                        <p:par>
                          <p:cTn id="69" fill="hold">
                            <p:stCondLst>
                              <p:cond delay="5200"/>
                            </p:stCondLst>
                            <p:childTnLst>
                              <p:par>
                                <p:cTn id="70" presetID="22" presetClass="entr" presetSubtype="1"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up)">
                                      <p:cBhvr>
                                        <p:cTn id="72" dur="500"/>
                                        <p:tgtEl>
                                          <p:spTgt spid="49"/>
                                        </p:tgtEl>
                                      </p:cBhvr>
                                    </p:animEffect>
                                  </p:childTnLst>
                                </p:cTn>
                              </p:par>
                            </p:childTnLst>
                          </p:cTn>
                        </p:par>
                        <p:par>
                          <p:cTn id="73" fill="hold">
                            <p:stCondLst>
                              <p:cond delay="5700"/>
                            </p:stCondLst>
                            <p:childTnLst>
                              <p:par>
                                <p:cTn id="74" presetID="22" presetClass="entr" presetSubtype="1" fill="hold"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up)">
                                      <p:cBhvr>
                                        <p:cTn id="76" dur="500"/>
                                        <p:tgtEl>
                                          <p:spTgt spid="26"/>
                                        </p:tgtEl>
                                      </p:cBhvr>
                                    </p:animEffect>
                                  </p:childTnLst>
                                </p:cTn>
                              </p:par>
                            </p:childTnLst>
                          </p:cTn>
                        </p:par>
                        <p:par>
                          <p:cTn id="77" fill="hold">
                            <p:stCondLst>
                              <p:cond delay="6200"/>
                            </p:stCondLst>
                            <p:childTnLst>
                              <p:par>
                                <p:cTn id="78" presetID="22" presetClass="entr" presetSubtype="1"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up)">
                                      <p:cBhvr>
                                        <p:cTn id="80" dur="500"/>
                                        <p:tgtEl>
                                          <p:spTgt spid="33"/>
                                        </p:tgtEl>
                                      </p:cBhvr>
                                    </p:animEffect>
                                  </p:childTnLst>
                                </p:cTn>
                              </p:par>
                              <p:par>
                                <p:cTn id="81" presetID="22" presetClass="entr" presetSubtype="2" fill="hold" grpId="0" nodeType="withEffect">
                                  <p:stCondLst>
                                    <p:cond delay="250"/>
                                  </p:stCondLst>
                                  <p:childTnLst>
                                    <p:set>
                                      <p:cBhvr>
                                        <p:cTn id="82" dur="1" fill="hold">
                                          <p:stCondLst>
                                            <p:cond delay="0"/>
                                          </p:stCondLst>
                                        </p:cTn>
                                        <p:tgtEl>
                                          <p:spTgt spid="154"/>
                                        </p:tgtEl>
                                        <p:attrNameLst>
                                          <p:attrName>style.visibility</p:attrName>
                                        </p:attrNameLst>
                                      </p:cBhvr>
                                      <p:to>
                                        <p:strVal val="visible"/>
                                      </p:to>
                                    </p:set>
                                    <p:animEffect transition="in" filter="wipe(right)">
                                      <p:cBhvr>
                                        <p:cTn id="83"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43" grpId="0" animBg="1"/>
      <p:bldP spid="15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TotalTime>
  <Words>6185</Words>
  <Application>Microsoft Office PowerPoint</Application>
  <PresentationFormat>自定义</PresentationFormat>
  <Paragraphs>464</Paragraphs>
  <Slides>37</Slides>
  <Notes>36</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37</vt:i4>
      </vt:variant>
    </vt:vector>
  </HeadingPairs>
  <TitlesOfParts>
    <vt:vector size="54" baseType="lpstr">
      <vt:lpstr>Arial Unicode MS</vt:lpstr>
      <vt:lpstr>Bebas Neue</vt:lpstr>
      <vt:lpstr>DIN-BoldItalic</vt:lpstr>
      <vt:lpstr>Gill Sans</vt:lpstr>
      <vt:lpstr>굴림</vt:lpstr>
      <vt:lpstr>Impact MT Std</vt:lpstr>
      <vt:lpstr>Lato Light</vt:lpstr>
      <vt:lpstr>Microsoft YaHei UI</vt:lpstr>
      <vt:lpstr>Open Sans</vt:lpstr>
      <vt:lpstr>Open Sans Condensed Light</vt:lpstr>
      <vt:lpstr>UKIJ Qolyazma</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东方之P</dc:creator>
  <cp:keywords>51PPT模板网</cp:keywords>
  <cp:lastModifiedBy>Microsoft 帐户</cp:lastModifiedBy>
  <cp:revision>120</cp:revision>
  <dcterms:created xsi:type="dcterms:W3CDTF">2015-11-17T05:53:22Z</dcterms:created>
  <dcterms:modified xsi:type="dcterms:W3CDTF">2020-07-28T12:35:14Z</dcterms:modified>
</cp:coreProperties>
</file>