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29"/>
  </p:notesMasterIdLst>
  <p:sldIdLst>
    <p:sldId id="257" r:id="rId3"/>
    <p:sldId id="258" r:id="rId4"/>
    <p:sldId id="259" r:id="rId5"/>
    <p:sldId id="260" r:id="rId6"/>
    <p:sldId id="261" r:id="rId7"/>
    <p:sldId id="262" r:id="rId8"/>
    <p:sldId id="264" r:id="rId9"/>
    <p:sldId id="263" r:id="rId10"/>
    <p:sldId id="265" r:id="rId11"/>
    <p:sldId id="266" r:id="rId12"/>
    <p:sldId id="267" r:id="rId13"/>
    <p:sldId id="268" r:id="rId14"/>
    <p:sldId id="269" r:id="rId15"/>
    <p:sldId id="270" r:id="rId16"/>
    <p:sldId id="271" r:id="rId17"/>
    <p:sldId id="278" r:id="rId18"/>
    <p:sldId id="272" r:id="rId19"/>
    <p:sldId id="273" r:id="rId20"/>
    <p:sldId id="274" r:id="rId21"/>
    <p:sldId id="279" r:id="rId22"/>
    <p:sldId id="275" r:id="rId23"/>
    <p:sldId id="276" r:id="rId24"/>
    <p:sldId id="277" r:id="rId25"/>
    <p:sldId id="280" r:id="rId26"/>
    <p:sldId id="281" r:id="rId27"/>
    <p:sldId id="28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814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08" y="102"/>
      </p:cViewPr>
      <p:guideLst>
        <p:guide orient="horz" pos="2193"/>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9EBEBD-BB8E-4C56-BE98-2ABFF311B680}" type="datetimeFigureOut">
              <a:rPr lang="zh-CN" altLang="en-US" smtClean="0"/>
              <a:t>2020/7/28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DE9643-3405-41B2-8B88-8837ECB0BCFF}" type="slidenum">
              <a:rPr lang="zh-CN" altLang="en-US" smtClean="0"/>
              <a:t>‹#›</a:t>
            </a:fld>
            <a:endParaRPr lang="zh-CN" altLang="en-US"/>
          </a:p>
        </p:txBody>
      </p:sp>
    </p:spTree>
    <p:extLst>
      <p:ext uri="{BB962C8B-B14F-4D97-AF65-F5344CB8AC3E}">
        <p14:creationId xmlns:p14="http://schemas.microsoft.com/office/powerpoint/2010/main" val="977303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991176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1252231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2914713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3912886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2776140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4201110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2319855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4192646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2184150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3523378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70755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专注工作总结类PPT排版设计，定制QQ:418157732">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2020/7/28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2020/7/28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2020/7/28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专注企业工作总结PPT设计，定制QQ:418157732">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2020/7/28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prstClr val="white">
                    <a:alpha val="0"/>
                  </a:prstClr>
                </a:solidFill>
                <a:latin typeface="微软雅黑" panose="020B0503020204020204" pitchFamily="34" charset="-122"/>
                <a:sym typeface="+mn-ea"/>
              </a:rPr>
              <a:t>感谢您下载包图网平台上提供的</a:t>
            </a:r>
            <a:r>
              <a:rPr lang="en-US" altLang="zh-CN" sz="300" dirty="0">
                <a:solidFill>
                  <a:prstClr val="white">
                    <a:alpha val="0"/>
                  </a:prstClr>
                </a:solidFill>
                <a:latin typeface="微软雅黑" panose="020B0503020204020204" pitchFamily="34" charset="-122"/>
                <a:sym typeface="+mn-ea"/>
              </a:rPr>
              <a:t>PPT</a:t>
            </a:r>
            <a:r>
              <a:rPr lang="zh-CN" altLang="en-US" sz="300" dirty="0">
                <a:solidFill>
                  <a:prstClr val="white">
                    <a:alpha val="0"/>
                  </a:prstClr>
                </a:solidFill>
                <a:latin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prstClr val="white">
                    <a:alpha val="0"/>
                  </a:prstClr>
                </a:solidFill>
                <a:latin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t>2020/7/28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StephenZhu/"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rot="2700000">
            <a:off x="9330371" y="916648"/>
            <a:ext cx="1420687" cy="1427783"/>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p:nvPr/>
        </p:nvSpPr>
        <p:spPr>
          <a:xfrm rot="2700000">
            <a:off x="4003086" y="-45915"/>
            <a:ext cx="7004023" cy="7037748"/>
          </a:xfrm>
          <a:custGeom>
            <a:avLst/>
            <a:gdLst>
              <a:gd name="connsiteX0" fmla="*/ 0 w 7004023"/>
              <a:gd name="connsiteY0" fmla="*/ 2171546 h 7037748"/>
              <a:gd name="connsiteX1" fmla="*/ 1740201 w 7004023"/>
              <a:gd name="connsiteY1" fmla="*/ 431345 h 7037748"/>
              <a:gd name="connsiteX2" fmla="*/ 1740202 w 7004023"/>
              <a:gd name="connsiteY2" fmla="*/ 431345 h 7037748"/>
              <a:gd name="connsiteX3" fmla="*/ 2171547 w 7004023"/>
              <a:gd name="connsiteY3" fmla="*/ 0 h 7037748"/>
              <a:gd name="connsiteX4" fmla="*/ 6358431 w 7004023"/>
              <a:gd name="connsiteY4" fmla="*/ 0 h 7037748"/>
              <a:gd name="connsiteX5" fmla="*/ 7004023 w 7004023"/>
              <a:gd name="connsiteY5" fmla="*/ 645592 h 7037748"/>
              <a:gd name="connsiteX6" fmla="*/ 7004022 w 7004023"/>
              <a:gd name="connsiteY6" fmla="*/ 4866202 h 7037748"/>
              <a:gd name="connsiteX7" fmla="*/ 5263822 w 7004023"/>
              <a:gd name="connsiteY7" fmla="*/ 6606403 h 7037748"/>
              <a:gd name="connsiteX8" fmla="*/ 5263822 w 7004023"/>
              <a:gd name="connsiteY8" fmla="*/ 6606401 h 7037748"/>
              <a:gd name="connsiteX9" fmla="*/ 4832475 w 7004023"/>
              <a:gd name="connsiteY9" fmla="*/ 7037748 h 7037748"/>
              <a:gd name="connsiteX10" fmla="*/ 4832474 w 7004023"/>
              <a:gd name="connsiteY10" fmla="*/ 2171546 h 703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023" h="7037748">
                <a:moveTo>
                  <a:pt x="0" y="2171546"/>
                </a:moveTo>
                <a:lnTo>
                  <a:pt x="1740201" y="431345"/>
                </a:lnTo>
                <a:lnTo>
                  <a:pt x="1740202" y="431345"/>
                </a:lnTo>
                <a:lnTo>
                  <a:pt x="2171547" y="0"/>
                </a:lnTo>
                <a:lnTo>
                  <a:pt x="6358431" y="0"/>
                </a:lnTo>
                <a:cubicBezTo>
                  <a:pt x="6714981" y="0"/>
                  <a:pt x="7004023" y="289042"/>
                  <a:pt x="7004023" y="645592"/>
                </a:cubicBezTo>
                <a:lnTo>
                  <a:pt x="7004022" y="4866202"/>
                </a:lnTo>
                <a:lnTo>
                  <a:pt x="5263822" y="6606403"/>
                </a:lnTo>
                <a:lnTo>
                  <a:pt x="5263822" y="6606401"/>
                </a:lnTo>
                <a:lnTo>
                  <a:pt x="4832475" y="7037748"/>
                </a:lnTo>
                <a:lnTo>
                  <a:pt x="4832474" y="2171546"/>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rot="2700000">
            <a:off x="6984162" y="2532618"/>
            <a:ext cx="4353560" cy="4231886"/>
          </a:xfrm>
          <a:custGeom>
            <a:avLst/>
            <a:gdLst>
              <a:gd name="connsiteX0" fmla="*/ 0 w 4353560"/>
              <a:gd name="connsiteY0" fmla="*/ 1105934 h 4231886"/>
              <a:gd name="connsiteX1" fmla="*/ 1105935 w 4353560"/>
              <a:gd name="connsiteY1" fmla="*/ 0 h 4231886"/>
              <a:gd name="connsiteX2" fmla="*/ 3943273 w 4353560"/>
              <a:gd name="connsiteY2" fmla="*/ 0 h 4231886"/>
              <a:gd name="connsiteX3" fmla="*/ 4353560 w 4353560"/>
              <a:gd name="connsiteY3" fmla="*/ 410287 h 4231886"/>
              <a:gd name="connsiteX4" fmla="*/ 4353560 w 4353560"/>
              <a:gd name="connsiteY4" fmla="*/ 3125951 h 4231886"/>
              <a:gd name="connsiteX5" fmla="*/ 3247625 w 4353560"/>
              <a:gd name="connsiteY5" fmla="*/ 4231886 h 4231886"/>
              <a:gd name="connsiteX6" fmla="*/ 3247625 w 4353560"/>
              <a:gd name="connsiteY6" fmla="*/ 1105934 h 423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3560" h="4231886">
                <a:moveTo>
                  <a:pt x="0" y="1105934"/>
                </a:moveTo>
                <a:lnTo>
                  <a:pt x="1105935" y="0"/>
                </a:lnTo>
                <a:lnTo>
                  <a:pt x="3943273" y="0"/>
                </a:lnTo>
                <a:cubicBezTo>
                  <a:pt x="4169868" y="0"/>
                  <a:pt x="4353560" y="183692"/>
                  <a:pt x="4353560" y="410287"/>
                </a:cubicBezTo>
                <a:lnTo>
                  <a:pt x="4353560" y="3125951"/>
                </a:lnTo>
                <a:lnTo>
                  <a:pt x="3247625" y="4231886"/>
                </a:lnTo>
                <a:lnTo>
                  <a:pt x="3247625" y="1105934"/>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rot="2700000">
            <a:off x="6157269" y="477651"/>
            <a:ext cx="4706557" cy="47300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C8141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rot="2700000">
            <a:off x="10732001" y="5932661"/>
            <a:ext cx="922260" cy="926867"/>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2">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任意多边形 31"/>
          <p:cNvSpPr/>
          <p:nvPr/>
        </p:nvSpPr>
        <p:spPr>
          <a:xfrm rot="2700000">
            <a:off x="193659" y="6103771"/>
            <a:ext cx="707075" cy="710607"/>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任意多边形 32"/>
          <p:cNvSpPr/>
          <p:nvPr/>
        </p:nvSpPr>
        <p:spPr>
          <a:xfrm rot="2700000">
            <a:off x="4935484" y="465347"/>
            <a:ext cx="354223" cy="355992"/>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文本框 11"/>
          <p:cNvSpPr txBox="1"/>
          <p:nvPr/>
        </p:nvSpPr>
        <p:spPr>
          <a:xfrm>
            <a:off x="739200" y="2547410"/>
            <a:ext cx="6236378" cy="461665"/>
          </a:xfrm>
          <a:prstGeom prst="rect">
            <a:avLst/>
          </a:prstGeom>
          <a:noFill/>
        </p:spPr>
        <p:txBody>
          <a:bodyPr wrap="square" rtlCol="0">
            <a:spAutoFit/>
          </a:bodyPr>
          <a:lstStyle/>
          <a:p>
            <a:pPr>
              <a:defRPr/>
            </a:pPr>
            <a:r>
              <a:rPr lang="en-US" altLang="zh-CN" sz="2400" kern="0" dirty="0" smtClean="0">
                <a:solidFill>
                  <a:srgbClr val="C8141D"/>
                </a:solidFill>
                <a:latin typeface="+mj-ea"/>
                <a:ea typeface="+mj-ea"/>
                <a:cs typeface="+mn-ea"/>
                <a:sym typeface="+mn-lt"/>
              </a:rPr>
              <a:t>POWERPOINT</a:t>
            </a:r>
            <a:endParaRPr lang="zh-CN" altLang="en-US" sz="2400" kern="0" dirty="0">
              <a:solidFill>
                <a:srgbClr val="C8141D"/>
              </a:solidFill>
              <a:latin typeface="+mj-ea"/>
              <a:ea typeface="+mj-ea"/>
              <a:cs typeface="+mn-ea"/>
              <a:sym typeface="+mn-lt"/>
            </a:endParaRPr>
          </a:p>
        </p:txBody>
      </p:sp>
      <p:sp>
        <p:nvSpPr>
          <p:cNvPr id="31" name="文本框 1"/>
          <p:cNvSpPr txBox="1"/>
          <p:nvPr/>
        </p:nvSpPr>
        <p:spPr>
          <a:xfrm>
            <a:off x="711183" y="2868410"/>
            <a:ext cx="6549080" cy="830997"/>
          </a:xfrm>
          <a:prstGeom prst="rect">
            <a:avLst/>
          </a:prstGeom>
          <a:noFill/>
        </p:spPr>
        <p:txBody>
          <a:bodyPr wrap="square" rtlCol="0">
            <a:spAutoFit/>
          </a:bodyPr>
          <a:lstStyle/>
          <a:p>
            <a:pPr>
              <a:spcBef>
                <a:spcPct val="0"/>
              </a:spcBef>
              <a:spcAft>
                <a:spcPct val="0"/>
              </a:spcAft>
              <a:buFont typeface="Arial" panose="020B0604020202020204" pitchFamily="34" charset="0"/>
              <a:buNone/>
              <a:defRPr/>
            </a:pPr>
            <a:r>
              <a:rPr lang="zh-CN" altLang="en-US" sz="4800" b="1" dirty="0" smtClean="0">
                <a:solidFill>
                  <a:srgbClr val="C8141D"/>
                </a:solidFill>
                <a:latin typeface="微软雅黑" panose="020B0503020204020204" pitchFamily="34" charset="-122"/>
                <a:sym typeface="+mn-lt"/>
              </a:rPr>
              <a:t>年终工作总结</a:t>
            </a:r>
            <a:r>
              <a:rPr lang="en-US" altLang="zh-CN" sz="4800" b="1" dirty="0" smtClean="0">
                <a:solidFill>
                  <a:srgbClr val="C8141D"/>
                </a:solidFill>
                <a:latin typeface="微软雅黑" panose="020B0503020204020204" pitchFamily="34" charset="-122"/>
                <a:sym typeface="+mn-lt"/>
              </a:rPr>
              <a:t>PPT</a:t>
            </a:r>
            <a:r>
              <a:rPr lang="zh-CN" altLang="en-US" sz="4800" b="1" dirty="0" smtClean="0">
                <a:solidFill>
                  <a:srgbClr val="C8141D"/>
                </a:solidFill>
                <a:latin typeface="微软雅黑" panose="020B0503020204020204" pitchFamily="34" charset="-122"/>
                <a:sym typeface="+mn-lt"/>
              </a:rPr>
              <a:t>模板</a:t>
            </a:r>
            <a:endParaRPr lang="zh-CN" altLang="en-US" sz="4800" b="1" dirty="0">
              <a:solidFill>
                <a:srgbClr val="C8141D"/>
              </a:solidFill>
              <a:latin typeface="微软雅黑" panose="020B0503020204020204" pitchFamily="34" charset="-122"/>
              <a:sym typeface="+mn-lt"/>
            </a:endParaRPr>
          </a:p>
        </p:txBody>
      </p:sp>
      <p:sp>
        <p:nvSpPr>
          <p:cNvPr id="34" name="文本框 11"/>
          <p:cNvSpPr txBox="1"/>
          <p:nvPr/>
        </p:nvSpPr>
        <p:spPr>
          <a:xfrm>
            <a:off x="723273" y="3566844"/>
            <a:ext cx="4779539" cy="600164"/>
          </a:xfrm>
          <a:prstGeom prst="rect">
            <a:avLst/>
          </a:prstGeom>
          <a:noFill/>
        </p:spPr>
        <p:txBody>
          <a:bodyPr wrap="square" rtlCol="0">
            <a:spAutoFit/>
            <a:scene3d>
              <a:camera prst="orthographicFront"/>
              <a:lightRig rig="threePt" dir="t"/>
            </a:scene3d>
            <a:sp3d contourW="12700"/>
          </a:bodyPr>
          <a:lstStyle/>
          <a:p>
            <a:pPr>
              <a:lnSpc>
                <a:spcPct val="150000"/>
              </a:lnSpc>
              <a:defRPr/>
            </a:pPr>
            <a:r>
              <a:rPr lang="en-US" altLang="zh-CN" sz="1100" kern="0" dirty="0" smtClean="0">
                <a:solidFill>
                  <a:prstClr val="white">
                    <a:lumMod val="50000"/>
                  </a:prstClr>
                </a:solidFill>
                <a:cs typeface="+mn-ea"/>
                <a:sym typeface="+mn-lt"/>
              </a:rPr>
              <a:t>Focus </a:t>
            </a:r>
            <a:r>
              <a:rPr lang="en-US" altLang="zh-CN" sz="1100" kern="0" dirty="0">
                <a:solidFill>
                  <a:prstClr val="white">
                    <a:lumMod val="50000"/>
                  </a:prstClr>
                </a:solidFill>
                <a:cs typeface="+mn-ea"/>
                <a:sym typeface="+mn-lt"/>
              </a:rPr>
              <a:t>on PPT optimization and substitution, template customization, ingenuity production, satisfy your needs.</a:t>
            </a:r>
          </a:p>
        </p:txBody>
      </p:sp>
      <p:sp>
        <p:nvSpPr>
          <p:cNvPr id="19" name="矩形 18"/>
          <p:cNvSpPr/>
          <p:nvPr/>
        </p:nvSpPr>
        <p:spPr bwMode="auto">
          <a:xfrm>
            <a:off x="812631" y="4282871"/>
            <a:ext cx="799667" cy="329221"/>
          </a:xfrm>
          <a:prstGeom prst="rect">
            <a:avLst/>
          </a:prstGeom>
          <a:solidFill>
            <a:srgbClr val="C8141D"/>
          </a:solidFill>
          <a:ln w="15875"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solidFill>
                <a:prstClr val="black"/>
              </a:solidFill>
              <a:latin typeface="微软雅黑" panose="020B0503020204020204" pitchFamily="34" charset="-122"/>
              <a:ea typeface="微软雅黑" panose="020B0503020204020204" pitchFamily="34" charset="-122"/>
            </a:endParaRPr>
          </a:p>
        </p:txBody>
      </p:sp>
      <p:sp>
        <p:nvSpPr>
          <p:cNvPr id="23" name="矩形 22"/>
          <p:cNvSpPr/>
          <p:nvPr/>
        </p:nvSpPr>
        <p:spPr bwMode="auto">
          <a:xfrm>
            <a:off x="1612296" y="4282871"/>
            <a:ext cx="1188745" cy="329221"/>
          </a:xfrm>
          <a:prstGeom prst="rect">
            <a:avLst/>
          </a:prstGeom>
          <a:noFill/>
          <a:ln w="12700"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solidFill>
                <a:prstClr val="black"/>
              </a:solidFill>
              <a:latin typeface="微软雅黑" panose="020B0503020204020204" pitchFamily="34" charset="-122"/>
              <a:ea typeface="微软雅黑" panose="020B0503020204020204" pitchFamily="34" charset="-122"/>
            </a:endParaRPr>
          </a:p>
        </p:txBody>
      </p:sp>
      <p:sp>
        <p:nvSpPr>
          <p:cNvPr id="24" name="Shape 280"/>
          <p:cNvSpPr/>
          <p:nvPr/>
        </p:nvSpPr>
        <p:spPr>
          <a:xfrm>
            <a:off x="898888" y="4373291"/>
            <a:ext cx="672075" cy="184785"/>
          </a:xfrm>
          <a:prstGeom prst="rect">
            <a:avLst/>
          </a:prstGeom>
          <a:noFill/>
          <a:ln w="12700" cap="flat">
            <a:noFill/>
            <a:miter lim="400000"/>
          </a:ln>
          <a:effec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defRPr sz="1800"/>
            </a:pPr>
            <a:r>
              <a:rPr lang="zh-CN" altLang="en-US" sz="1335" b="1" spc="100" dirty="0" smtClean="0">
                <a:solidFill>
                  <a:sysClr val="window" lastClr="FFFFFF"/>
                </a:solidFill>
                <a:latin typeface="微软雅黑" panose="020B0503020204020204" pitchFamily="34" charset="-122"/>
                <a:ea typeface="微软雅黑" panose="020B0503020204020204" pitchFamily="34" charset="-122"/>
                <a:cs typeface="Roboto Regular"/>
                <a:sym typeface="Arial" panose="020B0604020202020204" pitchFamily="34" charset="0"/>
              </a:rPr>
              <a:t>汇报人</a:t>
            </a:r>
            <a:endParaRPr sz="1335" b="1" spc="100" dirty="0">
              <a:solidFill>
                <a:sysClr val="window" lastClr="FFFFFF"/>
              </a:solidFill>
              <a:latin typeface="微软雅黑" panose="020B0503020204020204" pitchFamily="34" charset="-122"/>
              <a:ea typeface="微软雅黑" panose="020B0503020204020204" pitchFamily="34" charset="-122"/>
              <a:cs typeface="Roboto Regular"/>
              <a:sym typeface="Arial" panose="020B0604020202020204" pitchFamily="34" charset="0"/>
            </a:endParaRPr>
          </a:p>
        </p:txBody>
      </p:sp>
      <p:sp>
        <p:nvSpPr>
          <p:cNvPr id="25" name="矩形 24"/>
          <p:cNvSpPr/>
          <p:nvPr/>
        </p:nvSpPr>
        <p:spPr bwMode="auto">
          <a:xfrm>
            <a:off x="3761846" y="4274079"/>
            <a:ext cx="799667" cy="329221"/>
          </a:xfrm>
          <a:prstGeom prst="rect">
            <a:avLst/>
          </a:prstGeom>
          <a:solidFill>
            <a:srgbClr val="C8141D"/>
          </a:solidFill>
          <a:ln w="15875"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solidFill>
                <a:prstClr val="black"/>
              </a:solidFill>
              <a:latin typeface="微软雅黑" panose="020B0503020204020204" pitchFamily="34" charset="-122"/>
              <a:ea typeface="微软雅黑" panose="020B0503020204020204" pitchFamily="34" charset="-122"/>
            </a:endParaRPr>
          </a:p>
        </p:txBody>
      </p:sp>
      <p:sp>
        <p:nvSpPr>
          <p:cNvPr id="26" name="矩形 25"/>
          <p:cNvSpPr/>
          <p:nvPr/>
        </p:nvSpPr>
        <p:spPr bwMode="auto">
          <a:xfrm>
            <a:off x="4561511" y="4274079"/>
            <a:ext cx="1188745" cy="329221"/>
          </a:xfrm>
          <a:prstGeom prst="rect">
            <a:avLst/>
          </a:prstGeom>
          <a:noFill/>
          <a:ln w="12700"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solidFill>
                <a:prstClr val="black"/>
              </a:solidFill>
              <a:latin typeface="微软雅黑" panose="020B0503020204020204" pitchFamily="34" charset="-122"/>
              <a:ea typeface="微软雅黑" panose="020B0503020204020204" pitchFamily="34" charset="-122"/>
            </a:endParaRPr>
          </a:p>
        </p:txBody>
      </p:sp>
      <p:sp>
        <p:nvSpPr>
          <p:cNvPr id="27" name="Shape 280"/>
          <p:cNvSpPr/>
          <p:nvPr/>
        </p:nvSpPr>
        <p:spPr>
          <a:xfrm>
            <a:off x="3809368" y="4362953"/>
            <a:ext cx="806912" cy="184922"/>
          </a:xfrm>
          <a:prstGeom prst="rect">
            <a:avLst/>
          </a:prstGeom>
          <a:noFill/>
          <a:ln w="12700" cap="flat">
            <a:noFill/>
            <a:miter lim="400000"/>
          </a:ln>
          <a:effec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defRPr sz="1800"/>
            </a:pPr>
            <a:r>
              <a:rPr lang="zh-CN" altLang="en-US" sz="1335" b="1" spc="100" dirty="0" smtClean="0">
                <a:solidFill>
                  <a:sysClr val="window" lastClr="FFFFFF"/>
                </a:solidFill>
                <a:latin typeface="微软雅黑" panose="020B0503020204020204" pitchFamily="34" charset="-122"/>
                <a:ea typeface="微软雅黑" panose="020B0503020204020204" pitchFamily="34" charset="-122"/>
                <a:cs typeface="Roboto Regular"/>
                <a:sym typeface="Arial" panose="020B0604020202020204" pitchFamily="34" charset="0"/>
              </a:rPr>
              <a:t>汇报时间</a:t>
            </a:r>
            <a:endParaRPr sz="1335" b="1" spc="100" dirty="0">
              <a:solidFill>
                <a:sysClr val="window" lastClr="FFFFFF"/>
              </a:solidFill>
              <a:latin typeface="微软雅黑" panose="020B0503020204020204" pitchFamily="34" charset="-122"/>
              <a:ea typeface="微软雅黑" panose="020B0503020204020204" pitchFamily="34" charset="-122"/>
              <a:cs typeface="Roboto Regular"/>
              <a:sym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75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18" grpId="0" bldLvl="0" animBg="1"/>
      <p:bldP spid="22" grpId="0" bldLvl="0" animBg="1"/>
      <p:bldP spid="20" grpId="0" bldLvl="0" animBg="1"/>
      <p:bldP spid="30" grpId="0" bldLvl="0" animBg="1"/>
      <p:bldP spid="32" grpId="0" bldLvl="0" animBg="1"/>
      <p:bldP spid="3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工作完成情况</a:t>
            </a:r>
          </a:p>
        </p:txBody>
      </p:sp>
      <p:sp>
        <p:nvSpPr>
          <p:cNvPr id="4" name="Rectangle 2369"/>
          <p:cNvSpPr/>
          <p:nvPr/>
        </p:nvSpPr>
        <p:spPr>
          <a:xfrm>
            <a:off x="9828186" y="3156096"/>
            <a:ext cx="1482593" cy="1382027"/>
          </a:xfrm>
          <a:prstGeom prst="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5" name="Rectangle 2407"/>
          <p:cNvSpPr/>
          <p:nvPr/>
        </p:nvSpPr>
        <p:spPr>
          <a:xfrm>
            <a:off x="8347000" y="3156096"/>
            <a:ext cx="1482593" cy="138202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6" name="Rectangle 2408"/>
          <p:cNvSpPr/>
          <p:nvPr/>
        </p:nvSpPr>
        <p:spPr>
          <a:xfrm rot="2700000">
            <a:off x="9642892" y="3730436"/>
            <a:ext cx="233346" cy="2333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7" name="Rectangle 2405"/>
          <p:cNvSpPr/>
          <p:nvPr/>
        </p:nvSpPr>
        <p:spPr>
          <a:xfrm>
            <a:off x="6864683" y="3156096"/>
            <a:ext cx="1482593" cy="1382027"/>
          </a:xfrm>
          <a:prstGeom prst="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8" name="Rectangle 2406"/>
          <p:cNvSpPr/>
          <p:nvPr/>
        </p:nvSpPr>
        <p:spPr>
          <a:xfrm rot="2700000">
            <a:off x="8160575" y="3730436"/>
            <a:ext cx="233346" cy="233346"/>
          </a:xfrm>
          <a:prstGeom prst="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9" name="Rectangle 2403"/>
          <p:cNvSpPr/>
          <p:nvPr/>
        </p:nvSpPr>
        <p:spPr>
          <a:xfrm>
            <a:off x="5383772" y="3156096"/>
            <a:ext cx="1482593" cy="138202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0" name="Rectangle 2404"/>
          <p:cNvSpPr/>
          <p:nvPr/>
        </p:nvSpPr>
        <p:spPr>
          <a:xfrm rot="2700000">
            <a:off x="6679664" y="3730436"/>
            <a:ext cx="233346" cy="2333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1" name="Rectangle 2401"/>
          <p:cNvSpPr/>
          <p:nvPr/>
        </p:nvSpPr>
        <p:spPr>
          <a:xfrm>
            <a:off x="3901150" y="3156096"/>
            <a:ext cx="1482593" cy="1382027"/>
          </a:xfrm>
          <a:prstGeom prst="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2" name="Rectangle 2402"/>
          <p:cNvSpPr/>
          <p:nvPr/>
        </p:nvSpPr>
        <p:spPr>
          <a:xfrm rot="2700000">
            <a:off x="5197042" y="3730436"/>
            <a:ext cx="233346" cy="233346"/>
          </a:xfrm>
          <a:prstGeom prst="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 name="Rectangle 2399"/>
          <p:cNvSpPr/>
          <p:nvPr/>
        </p:nvSpPr>
        <p:spPr>
          <a:xfrm>
            <a:off x="2418833" y="3156096"/>
            <a:ext cx="1482593" cy="138202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4" name="Rectangle 2400"/>
          <p:cNvSpPr/>
          <p:nvPr/>
        </p:nvSpPr>
        <p:spPr>
          <a:xfrm rot="2700000">
            <a:off x="3714725" y="3730436"/>
            <a:ext cx="233346" cy="23334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5" name="Rectangle 2397"/>
          <p:cNvSpPr/>
          <p:nvPr/>
        </p:nvSpPr>
        <p:spPr>
          <a:xfrm>
            <a:off x="937923" y="3156096"/>
            <a:ext cx="1482593" cy="1382027"/>
          </a:xfrm>
          <a:prstGeom prst="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6" name="Rectangle 2398"/>
          <p:cNvSpPr/>
          <p:nvPr/>
        </p:nvSpPr>
        <p:spPr>
          <a:xfrm rot="2700000">
            <a:off x="2233815" y="3730436"/>
            <a:ext cx="233346" cy="233346"/>
          </a:xfrm>
          <a:prstGeom prst="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8" name="TextBox 2377"/>
          <p:cNvSpPr txBox="1"/>
          <p:nvPr/>
        </p:nvSpPr>
        <p:spPr>
          <a:xfrm>
            <a:off x="1466018" y="2262685"/>
            <a:ext cx="426399" cy="461665"/>
          </a:xfrm>
          <a:prstGeom prst="rect">
            <a:avLst/>
          </a:prstGeom>
          <a:noFill/>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rgbClr val="C8141D"/>
                </a:solidFill>
                <a:effectLst/>
                <a:uLnTx/>
                <a:uFillTx/>
                <a:cs typeface="+mn-ea"/>
                <a:sym typeface="+mn-lt"/>
              </a:rPr>
              <a:t>01</a:t>
            </a:r>
            <a:endParaRPr kumimoji="0" lang="en-US" sz="3000" b="0" i="0" u="none" strike="noStrike" kern="1200" cap="none" spc="0" normalizeH="0" baseline="0" noProof="0" dirty="0">
              <a:ln>
                <a:noFill/>
              </a:ln>
              <a:solidFill>
                <a:srgbClr val="C8141D"/>
              </a:solidFill>
              <a:effectLst/>
              <a:uLnTx/>
              <a:uFillTx/>
              <a:cs typeface="+mn-ea"/>
              <a:sym typeface="+mn-lt"/>
            </a:endParaRPr>
          </a:p>
        </p:txBody>
      </p:sp>
      <p:cxnSp>
        <p:nvCxnSpPr>
          <p:cNvPr id="19" name="Straight Connector 2378"/>
          <p:cNvCxnSpPr/>
          <p:nvPr/>
        </p:nvCxnSpPr>
        <p:spPr>
          <a:xfrm flipV="1">
            <a:off x="1679218" y="2774797"/>
            <a:ext cx="0" cy="218374"/>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1" name="TextBox 2380"/>
          <p:cNvSpPr txBox="1"/>
          <p:nvPr/>
        </p:nvSpPr>
        <p:spPr>
          <a:xfrm>
            <a:off x="4421935" y="2262685"/>
            <a:ext cx="426399" cy="461665"/>
          </a:xfrm>
          <a:prstGeom prst="rect">
            <a:avLst/>
          </a:prstGeom>
          <a:noFill/>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rgbClr val="C8141D"/>
                </a:solidFill>
                <a:effectLst/>
                <a:uLnTx/>
                <a:uFillTx/>
                <a:cs typeface="+mn-ea"/>
                <a:sym typeface="+mn-lt"/>
              </a:rPr>
              <a:t>03</a:t>
            </a:r>
            <a:endParaRPr kumimoji="0" lang="en-US" sz="3000" b="0" i="0" u="none" strike="noStrike" kern="1200" cap="none" spc="0" normalizeH="0" baseline="0" noProof="0" dirty="0">
              <a:ln>
                <a:noFill/>
              </a:ln>
              <a:solidFill>
                <a:srgbClr val="C8141D"/>
              </a:solidFill>
              <a:effectLst/>
              <a:uLnTx/>
              <a:uFillTx/>
              <a:cs typeface="+mn-ea"/>
              <a:sym typeface="+mn-lt"/>
            </a:endParaRPr>
          </a:p>
        </p:txBody>
      </p:sp>
      <p:cxnSp>
        <p:nvCxnSpPr>
          <p:cNvPr id="22" name="Straight Connector 2381"/>
          <p:cNvCxnSpPr/>
          <p:nvPr/>
        </p:nvCxnSpPr>
        <p:spPr>
          <a:xfrm flipV="1">
            <a:off x="4635135" y="2774797"/>
            <a:ext cx="0" cy="218374"/>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4" name="TextBox 2383"/>
          <p:cNvSpPr txBox="1"/>
          <p:nvPr/>
        </p:nvSpPr>
        <p:spPr>
          <a:xfrm>
            <a:off x="7377851" y="2262685"/>
            <a:ext cx="426399" cy="461665"/>
          </a:xfrm>
          <a:prstGeom prst="rect">
            <a:avLst/>
          </a:prstGeom>
          <a:noFill/>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rgbClr val="C8141D"/>
                </a:solidFill>
                <a:effectLst/>
                <a:uLnTx/>
                <a:uFillTx/>
                <a:cs typeface="+mn-ea"/>
                <a:sym typeface="+mn-lt"/>
              </a:rPr>
              <a:t>05</a:t>
            </a:r>
            <a:endParaRPr kumimoji="0" lang="en-US" sz="3000" b="0" i="0" u="none" strike="noStrike" kern="1200" cap="none" spc="0" normalizeH="0" baseline="0" noProof="0" dirty="0">
              <a:ln>
                <a:noFill/>
              </a:ln>
              <a:solidFill>
                <a:srgbClr val="C8141D"/>
              </a:solidFill>
              <a:effectLst/>
              <a:uLnTx/>
              <a:uFillTx/>
              <a:cs typeface="+mn-ea"/>
              <a:sym typeface="+mn-lt"/>
            </a:endParaRPr>
          </a:p>
        </p:txBody>
      </p:sp>
      <p:cxnSp>
        <p:nvCxnSpPr>
          <p:cNvPr id="25" name="Straight Connector 2384"/>
          <p:cNvCxnSpPr/>
          <p:nvPr/>
        </p:nvCxnSpPr>
        <p:spPr>
          <a:xfrm flipV="1">
            <a:off x="7591050" y="2774797"/>
            <a:ext cx="0" cy="218374"/>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9" name="TextBox 2389"/>
          <p:cNvSpPr txBox="1"/>
          <p:nvPr/>
        </p:nvSpPr>
        <p:spPr>
          <a:xfrm>
            <a:off x="2926605" y="4969869"/>
            <a:ext cx="426399" cy="461665"/>
          </a:xfrm>
          <a:prstGeom prst="rect">
            <a:avLst/>
          </a:prstGeom>
          <a:noFill/>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rgbClr val="C8141D"/>
                </a:solidFill>
                <a:effectLst/>
                <a:uLnTx/>
                <a:uFillTx/>
                <a:cs typeface="+mn-ea"/>
                <a:sym typeface="+mn-lt"/>
              </a:rPr>
              <a:t>02</a:t>
            </a:r>
            <a:endParaRPr kumimoji="0" lang="en-US" sz="3000" b="0" i="0" u="none" strike="noStrike" kern="1200" cap="none" spc="0" normalizeH="0" baseline="0" noProof="0" dirty="0">
              <a:ln>
                <a:noFill/>
              </a:ln>
              <a:solidFill>
                <a:srgbClr val="C8141D"/>
              </a:solidFill>
              <a:effectLst/>
              <a:uLnTx/>
              <a:uFillTx/>
              <a:cs typeface="+mn-ea"/>
              <a:sym typeface="+mn-lt"/>
            </a:endParaRPr>
          </a:p>
        </p:txBody>
      </p:sp>
      <p:cxnSp>
        <p:nvCxnSpPr>
          <p:cNvPr id="30" name="Straight Connector 2390"/>
          <p:cNvCxnSpPr/>
          <p:nvPr/>
        </p:nvCxnSpPr>
        <p:spPr>
          <a:xfrm flipV="1">
            <a:off x="3139805" y="4650602"/>
            <a:ext cx="0" cy="218374"/>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1" name="TextBox 2392"/>
          <p:cNvSpPr txBox="1"/>
          <p:nvPr/>
        </p:nvSpPr>
        <p:spPr>
          <a:xfrm>
            <a:off x="5888169" y="4969869"/>
            <a:ext cx="426399" cy="461665"/>
          </a:xfrm>
          <a:prstGeom prst="rect">
            <a:avLst/>
          </a:prstGeom>
          <a:noFill/>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rgbClr val="C8141D"/>
                </a:solidFill>
                <a:effectLst/>
                <a:uLnTx/>
                <a:uFillTx/>
                <a:cs typeface="+mn-ea"/>
                <a:sym typeface="+mn-lt"/>
              </a:rPr>
              <a:t>04</a:t>
            </a:r>
            <a:endParaRPr kumimoji="0" lang="en-US" sz="3000" b="0" i="0" u="none" strike="noStrike" kern="1200" cap="none" spc="0" normalizeH="0" baseline="0" noProof="0" dirty="0">
              <a:ln>
                <a:noFill/>
              </a:ln>
              <a:solidFill>
                <a:srgbClr val="C8141D"/>
              </a:solidFill>
              <a:effectLst/>
              <a:uLnTx/>
              <a:uFillTx/>
              <a:cs typeface="+mn-ea"/>
              <a:sym typeface="+mn-lt"/>
            </a:endParaRPr>
          </a:p>
        </p:txBody>
      </p:sp>
      <p:cxnSp>
        <p:nvCxnSpPr>
          <p:cNvPr id="32" name="Straight Connector 2393"/>
          <p:cNvCxnSpPr/>
          <p:nvPr/>
        </p:nvCxnSpPr>
        <p:spPr>
          <a:xfrm flipV="1">
            <a:off x="6101369" y="4650602"/>
            <a:ext cx="0" cy="218374"/>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3" name="TextBox 2395"/>
          <p:cNvSpPr txBox="1"/>
          <p:nvPr/>
        </p:nvSpPr>
        <p:spPr>
          <a:xfrm>
            <a:off x="8849733" y="4969869"/>
            <a:ext cx="426399" cy="461665"/>
          </a:xfrm>
          <a:prstGeom prst="rect">
            <a:avLst/>
          </a:prstGeom>
          <a:noFill/>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AU" sz="3000" b="0" i="0" u="none" strike="noStrike" kern="1200" cap="none" spc="0" normalizeH="0" baseline="0" noProof="0" dirty="0">
                <a:ln>
                  <a:noFill/>
                </a:ln>
                <a:solidFill>
                  <a:srgbClr val="C8141D"/>
                </a:solidFill>
                <a:effectLst/>
                <a:uLnTx/>
                <a:uFillTx/>
                <a:cs typeface="+mn-ea"/>
                <a:sym typeface="+mn-lt"/>
              </a:rPr>
              <a:t>06</a:t>
            </a:r>
            <a:endParaRPr kumimoji="0" lang="en-US" sz="3000" b="0" i="0" u="none" strike="noStrike" kern="1200" cap="none" spc="0" normalizeH="0" baseline="0" noProof="0" dirty="0">
              <a:ln>
                <a:noFill/>
              </a:ln>
              <a:solidFill>
                <a:srgbClr val="C8141D"/>
              </a:solidFill>
              <a:effectLst/>
              <a:uLnTx/>
              <a:uFillTx/>
              <a:cs typeface="+mn-ea"/>
              <a:sym typeface="+mn-lt"/>
            </a:endParaRPr>
          </a:p>
        </p:txBody>
      </p:sp>
      <p:cxnSp>
        <p:nvCxnSpPr>
          <p:cNvPr id="34" name="Straight Connector 2396"/>
          <p:cNvCxnSpPr/>
          <p:nvPr/>
        </p:nvCxnSpPr>
        <p:spPr>
          <a:xfrm flipV="1">
            <a:off x="9062933" y="4650602"/>
            <a:ext cx="0" cy="218374"/>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5" name="任意多边形 34"/>
          <p:cNvSpPr/>
          <p:nvPr/>
        </p:nvSpPr>
        <p:spPr>
          <a:xfrm>
            <a:off x="2926605" y="3614619"/>
            <a:ext cx="430315" cy="368842"/>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6" name="任意多边形 35"/>
          <p:cNvSpPr/>
          <p:nvPr/>
        </p:nvSpPr>
        <p:spPr>
          <a:xfrm>
            <a:off x="8866453" y="3616469"/>
            <a:ext cx="430315" cy="368915"/>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7" name="任意多边形 36"/>
          <p:cNvSpPr/>
          <p:nvPr/>
        </p:nvSpPr>
        <p:spPr>
          <a:xfrm>
            <a:off x="5936336" y="3645357"/>
            <a:ext cx="451206" cy="338104"/>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8" name="任意多边形 37"/>
          <p:cNvSpPr/>
          <p:nvPr/>
        </p:nvSpPr>
        <p:spPr>
          <a:xfrm>
            <a:off x="1392403" y="3546302"/>
            <a:ext cx="547598" cy="505476"/>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9" name="任意多边形 38"/>
          <p:cNvSpPr/>
          <p:nvPr/>
        </p:nvSpPr>
        <p:spPr>
          <a:xfrm>
            <a:off x="10367411" y="3623216"/>
            <a:ext cx="404141" cy="38228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40" name="任意多边形 39"/>
          <p:cNvSpPr/>
          <p:nvPr/>
        </p:nvSpPr>
        <p:spPr>
          <a:xfrm>
            <a:off x="7404183" y="3618973"/>
            <a:ext cx="430315" cy="430315"/>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1" name="Freeform 5"/>
          <p:cNvSpPr>
            <a:spLocks noEditPoints="1"/>
          </p:cNvSpPr>
          <p:nvPr/>
        </p:nvSpPr>
        <p:spPr bwMode="auto">
          <a:xfrm>
            <a:off x="4407515" y="3517795"/>
            <a:ext cx="413114" cy="448124"/>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2" name="Freeform 6"/>
          <p:cNvSpPr/>
          <p:nvPr/>
        </p:nvSpPr>
        <p:spPr bwMode="auto">
          <a:xfrm>
            <a:off x="4533550" y="3999762"/>
            <a:ext cx="157544" cy="80523"/>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3" name="Text Placeholder 2"/>
          <p:cNvSpPr txBox="1"/>
          <p:nvPr/>
        </p:nvSpPr>
        <p:spPr>
          <a:xfrm>
            <a:off x="961877" y="5264190"/>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4" name="文本框 36"/>
          <p:cNvSpPr txBox="1"/>
          <p:nvPr/>
        </p:nvSpPr>
        <p:spPr>
          <a:xfrm>
            <a:off x="862168" y="4864080"/>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5" name="Text Placeholder 2"/>
          <p:cNvSpPr txBox="1"/>
          <p:nvPr/>
        </p:nvSpPr>
        <p:spPr>
          <a:xfrm>
            <a:off x="3836004" y="5264190"/>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6" name="文本框 36"/>
          <p:cNvSpPr txBox="1"/>
          <p:nvPr/>
        </p:nvSpPr>
        <p:spPr>
          <a:xfrm>
            <a:off x="3736295" y="4864080"/>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7" name="Text Placeholder 2"/>
          <p:cNvSpPr txBox="1"/>
          <p:nvPr/>
        </p:nvSpPr>
        <p:spPr>
          <a:xfrm>
            <a:off x="6710131" y="5264190"/>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8" name="文本框 36"/>
          <p:cNvSpPr txBox="1"/>
          <p:nvPr/>
        </p:nvSpPr>
        <p:spPr>
          <a:xfrm>
            <a:off x="6610422" y="4864080"/>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9" name="Text Placeholder 2"/>
          <p:cNvSpPr txBox="1"/>
          <p:nvPr/>
        </p:nvSpPr>
        <p:spPr>
          <a:xfrm>
            <a:off x="2091261" y="1616996"/>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0" name="文本框 36"/>
          <p:cNvSpPr txBox="1"/>
          <p:nvPr/>
        </p:nvSpPr>
        <p:spPr>
          <a:xfrm>
            <a:off x="1991552" y="1216886"/>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1" name="Text Placeholder 2"/>
          <p:cNvSpPr txBox="1"/>
          <p:nvPr/>
        </p:nvSpPr>
        <p:spPr>
          <a:xfrm>
            <a:off x="5307568" y="1616996"/>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2" name="文本框 36"/>
          <p:cNvSpPr txBox="1"/>
          <p:nvPr/>
        </p:nvSpPr>
        <p:spPr>
          <a:xfrm>
            <a:off x="5207859" y="1216886"/>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3" name="Text Placeholder 2"/>
          <p:cNvSpPr txBox="1"/>
          <p:nvPr/>
        </p:nvSpPr>
        <p:spPr>
          <a:xfrm>
            <a:off x="7994643" y="1616996"/>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4" name="文本框 36"/>
          <p:cNvSpPr txBox="1"/>
          <p:nvPr/>
        </p:nvSpPr>
        <p:spPr>
          <a:xfrm>
            <a:off x="7894934" y="1216886"/>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工作完成情况</a:t>
            </a:r>
          </a:p>
        </p:txBody>
      </p:sp>
      <p:grpSp>
        <p:nvGrpSpPr>
          <p:cNvPr id="4" name="组合 3"/>
          <p:cNvGrpSpPr/>
          <p:nvPr/>
        </p:nvGrpSpPr>
        <p:grpSpPr>
          <a:xfrm>
            <a:off x="6187473" y="2050784"/>
            <a:ext cx="1768662" cy="584674"/>
            <a:chOff x="2943616" y="2555310"/>
            <a:chExt cx="3220808" cy="1064715"/>
          </a:xfrm>
          <a:solidFill>
            <a:srgbClr val="C8141D"/>
          </a:solidFill>
        </p:grpSpPr>
        <p:sp>
          <p:nvSpPr>
            <p:cNvPr id="31" name="矩形 30"/>
            <p:cNvSpPr/>
            <p:nvPr/>
          </p:nvSpPr>
          <p:spPr>
            <a:xfrm>
              <a:off x="2943616" y="2555310"/>
              <a:ext cx="1064712" cy="10647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p>
          </p:txBody>
        </p:sp>
        <p:sp>
          <p:nvSpPr>
            <p:cNvPr id="32" name="梯形 31"/>
            <p:cNvSpPr/>
            <p:nvPr/>
          </p:nvSpPr>
          <p:spPr>
            <a:xfrm rot="5400000">
              <a:off x="3707703" y="2855937"/>
              <a:ext cx="1064713" cy="463464"/>
            </a:xfrm>
            <a:prstGeom prst="trapezoid">
              <a:avLst>
                <a:gd name="adj" fmla="val 4346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p>
          </p:txBody>
        </p:sp>
        <p:sp>
          <p:nvSpPr>
            <p:cNvPr id="33" name="右箭头 32"/>
            <p:cNvSpPr/>
            <p:nvPr/>
          </p:nvSpPr>
          <p:spPr>
            <a:xfrm>
              <a:off x="4471792" y="2555310"/>
              <a:ext cx="1692632" cy="1064712"/>
            </a:xfrm>
            <a:prstGeom prst="rightArrow">
              <a:avLst>
                <a:gd name="adj1" fmla="val 6272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p>
          </p:txBody>
        </p:sp>
      </p:grpSp>
      <p:grpSp>
        <p:nvGrpSpPr>
          <p:cNvPr id="5" name="组合 4"/>
          <p:cNvGrpSpPr/>
          <p:nvPr/>
        </p:nvGrpSpPr>
        <p:grpSpPr>
          <a:xfrm>
            <a:off x="6187473" y="3318012"/>
            <a:ext cx="1768662" cy="584674"/>
            <a:chOff x="2943616" y="2555310"/>
            <a:chExt cx="3220808" cy="1064715"/>
          </a:xfrm>
          <a:solidFill>
            <a:srgbClr val="C8141D"/>
          </a:solidFill>
        </p:grpSpPr>
        <p:sp>
          <p:nvSpPr>
            <p:cNvPr id="28" name="矩形 27"/>
            <p:cNvSpPr/>
            <p:nvPr/>
          </p:nvSpPr>
          <p:spPr>
            <a:xfrm>
              <a:off x="2943616" y="2555310"/>
              <a:ext cx="1064712" cy="10647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p>
          </p:txBody>
        </p:sp>
        <p:sp>
          <p:nvSpPr>
            <p:cNvPr id="29" name="梯形 28"/>
            <p:cNvSpPr/>
            <p:nvPr/>
          </p:nvSpPr>
          <p:spPr>
            <a:xfrm rot="5400000">
              <a:off x="3707703" y="2855937"/>
              <a:ext cx="1064713" cy="463464"/>
            </a:xfrm>
            <a:prstGeom prst="trapezoid">
              <a:avLst>
                <a:gd name="adj" fmla="val 4346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p>
          </p:txBody>
        </p:sp>
        <p:sp>
          <p:nvSpPr>
            <p:cNvPr id="30" name="右箭头 29"/>
            <p:cNvSpPr/>
            <p:nvPr/>
          </p:nvSpPr>
          <p:spPr>
            <a:xfrm>
              <a:off x="4471792" y="2555310"/>
              <a:ext cx="1692632" cy="1064712"/>
            </a:xfrm>
            <a:prstGeom prst="rightArrow">
              <a:avLst>
                <a:gd name="adj1" fmla="val 6272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p>
          </p:txBody>
        </p:sp>
      </p:grpSp>
      <p:grpSp>
        <p:nvGrpSpPr>
          <p:cNvPr id="6" name="组合 5"/>
          <p:cNvGrpSpPr/>
          <p:nvPr/>
        </p:nvGrpSpPr>
        <p:grpSpPr>
          <a:xfrm>
            <a:off x="6187473" y="4643469"/>
            <a:ext cx="1768662" cy="584674"/>
            <a:chOff x="2943616" y="2555310"/>
            <a:chExt cx="3220808" cy="1064715"/>
          </a:xfrm>
          <a:solidFill>
            <a:srgbClr val="C8141D"/>
          </a:solidFill>
        </p:grpSpPr>
        <p:sp>
          <p:nvSpPr>
            <p:cNvPr id="25" name="矩形 24"/>
            <p:cNvSpPr/>
            <p:nvPr/>
          </p:nvSpPr>
          <p:spPr>
            <a:xfrm>
              <a:off x="2943616" y="2555310"/>
              <a:ext cx="1064712" cy="10647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p>
          </p:txBody>
        </p:sp>
        <p:sp>
          <p:nvSpPr>
            <p:cNvPr id="26" name="梯形 25"/>
            <p:cNvSpPr/>
            <p:nvPr/>
          </p:nvSpPr>
          <p:spPr>
            <a:xfrm rot="5400000">
              <a:off x="3707703" y="2855937"/>
              <a:ext cx="1064713" cy="463464"/>
            </a:xfrm>
            <a:prstGeom prst="trapezoid">
              <a:avLst>
                <a:gd name="adj" fmla="val 4346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p>
          </p:txBody>
        </p:sp>
        <p:sp>
          <p:nvSpPr>
            <p:cNvPr id="27" name="右箭头 26"/>
            <p:cNvSpPr/>
            <p:nvPr/>
          </p:nvSpPr>
          <p:spPr>
            <a:xfrm>
              <a:off x="4471792" y="2555310"/>
              <a:ext cx="1692632" cy="1064712"/>
            </a:xfrm>
            <a:prstGeom prst="rightArrow">
              <a:avLst>
                <a:gd name="adj1" fmla="val 6272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p>
          </p:txBody>
        </p:sp>
      </p:grpSp>
      <p:grpSp>
        <p:nvGrpSpPr>
          <p:cNvPr id="7" name="组合 6"/>
          <p:cNvGrpSpPr/>
          <p:nvPr/>
        </p:nvGrpSpPr>
        <p:grpSpPr>
          <a:xfrm flipH="1">
            <a:off x="4246407" y="2049336"/>
            <a:ext cx="1768662" cy="584674"/>
            <a:chOff x="2943616" y="2555310"/>
            <a:chExt cx="3220808" cy="1064715"/>
          </a:xfrm>
          <a:solidFill>
            <a:srgbClr val="C8141D"/>
          </a:solidFill>
        </p:grpSpPr>
        <p:sp>
          <p:nvSpPr>
            <p:cNvPr id="22" name="矩形 21"/>
            <p:cNvSpPr/>
            <p:nvPr/>
          </p:nvSpPr>
          <p:spPr>
            <a:xfrm>
              <a:off x="2943616" y="2555310"/>
              <a:ext cx="1064712" cy="10647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梯形 22"/>
            <p:cNvSpPr/>
            <p:nvPr/>
          </p:nvSpPr>
          <p:spPr>
            <a:xfrm rot="5400000">
              <a:off x="3707703" y="2855937"/>
              <a:ext cx="1064713" cy="463464"/>
            </a:xfrm>
            <a:prstGeom prst="trapezoid">
              <a:avLst>
                <a:gd name="adj" fmla="val 4346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右箭头 23"/>
            <p:cNvSpPr/>
            <p:nvPr/>
          </p:nvSpPr>
          <p:spPr>
            <a:xfrm>
              <a:off x="4471792" y="2555310"/>
              <a:ext cx="1692632" cy="1064712"/>
            </a:xfrm>
            <a:prstGeom prst="rightArrow">
              <a:avLst>
                <a:gd name="adj1" fmla="val 6272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p:cNvGrpSpPr/>
          <p:nvPr/>
        </p:nvGrpSpPr>
        <p:grpSpPr>
          <a:xfrm flipH="1">
            <a:off x="4246407" y="3316564"/>
            <a:ext cx="1768662" cy="584674"/>
            <a:chOff x="2943616" y="2555310"/>
            <a:chExt cx="3220808" cy="1064715"/>
          </a:xfrm>
          <a:solidFill>
            <a:srgbClr val="C8141D"/>
          </a:solidFill>
        </p:grpSpPr>
        <p:sp>
          <p:nvSpPr>
            <p:cNvPr id="19" name="矩形 18"/>
            <p:cNvSpPr/>
            <p:nvPr/>
          </p:nvSpPr>
          <p:spPr>
            <a:xfrm>
              <a:off x="2943616" y="2555310"/>
              <a:ext cx="1064712" cy="10647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梯形 19"/>
            <p:cNvSpPr/>
            <p:nvPr/>
          </p:nvSpPr>
          <p:spPr>
            <a:xfrm rot="5400000">
              <a:off x="3707703" y="2855937"/>
              <a:ext cx="1064713" cy="463464"/>
            </a:xfrm>
            <a:prstGeom prst="trapezoid">
              <a:avLst>
                <a:gd name="adj" fmla="val 4346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右箭头 20"/>
            <p:cNvSpPr/>
            <p:nvPr/>
          </p:nvSpPr>
          <p:spPr>
            <a:xfrm>
              <a:off x="4471792" y="2555310"/>
              <a:ext cx="1692632" cy="1064712"/>
            </a:xfrm>
            <a:prstGeom prst="rightArrow">
              <a:avLst>
                <a:gd name="adj1" fmla="val 6272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9" name="组合 8"/>
          <p:cNvGrpSpPr/>
          <p:nvPr/>
        </p:nvGrpSpPr>
        <p:grpSpPr>
          <a:xfrm flipH="1">
            <a:off x="4246407" y="4642022"/>
            <a:ext cx="1768662" cy="584674"/>
            <a:chOff x="2943616" y="2555310"/>
            <a:chExt cx="3220808" cy="1064715"/>
          </a:xfrm>
          <a:solidFill>
            <a:srgbClr val="C8141D"/>
          </a:solidFill>
        </p:grpSpPr>
        <p:sp>
          <p:nvSpPr>
            <p:cNvPr id="16" name="矩形 15"/>
            <p:cNvSpPr/>
            <p:nvPr/>
          </p:nvSpPr>
          <p:spPr>
            <a:xfrm>
              <a:off x="2943616" y="2555310"/>
              <a:ext cx="1064712" cy="10647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梯形 16"/>
            <p:cNvSpPr/>
            <p:nvPr/>
          </p:nvSpPr>
          <p:spPr>
            <a:xfrm rot="5400000">
              <a:off x="3707703" y="2855937"/>
              <a:ext cx="1064713" cy="463464"/>
            </a:xfrm>
            <a:prstGeom prst="trapezoid">
              <a:avLst>
                <a:gd name="adj" fmla="val 4346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右箭头 17"/>
            <p:cNvSpPr/>
            <p:nvPr/>
          </p:nvSpPr>
          <p:spPr>
            <a:xfrm>
              <a:off x="4471792" y="2555310"/>
              <a:ext cx="1692632" cy="1064712"/>
            </a:xfrm>
            <a:prstGeom prst="rightArrow">
              <a:avLst>
                <a:gd name="adj1" fmla="val 62727"/>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0" name="文本框 30"/>
          <p:cNvSpPr txBox="1"/>
          <p:nvPr/>
        </p:nvSpPr>
        <p:spPr>
          <a:xfrm>
            <a:off x="5452587" y="2112865"/>
            <a:ext cx="47000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bg1"/>
                </a:solidFill>
              </a:rPr>
              <a:t>01</a:t>
            </a:r>
            <a:endParaRPr lang="zh-CN" altLang="en-US" sz="2000" b="1" dirty="0">
              <a:solidFill>
                <a:schemeClr val="bg1"/>
              </a:solidFill>
            </a:endParaRPr>
          </a:p>
        </p:txBody>
      </p:sp>
      <p:sp>
        <p:nvSpPr>
          <p:cNvPr id="11" name="文本框 31"/>
          <p:cNvSpPr txBox="1"/>
          <p:nvPr/>
        </p:nvSpPr>
        <p:spPr>
          <a:xfrm>
            <a:off x="6269660" y="2112865"/>
            <a:ext cx="47000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bg1"/>
                </a:solidFill>
              </a:rPr>
              <a:t>02</a:t>
            </a:r>
            <a:endParaRPr lang="zh-CN" altLang="en-US" sz="2000" b="1" dirty="0">
              <a:solidFill>
                <a:schemeClr val="bg1"/>
              </a:solidFill>
            </a:endParaRPr>
          </a:p>
        </p:txBody>
      </p:sp>
      <p:sp>
        <p:nvSpPr>
          <p:cNvPr id="12" name="文本框 32"/>
          <p:cNvSpPr txBox="1"/>
          <p:nvPr/>
        </p:nvSpPr>
        <p:spPr>
          <a:xfrm>
            <a:off x="5457569" y="3398185"/>
            <a:ext cx="47000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bg1"/>
                </a:solidFill>
              </a:rPr>
              <a:t>03</a:t>
            </a:r>
            <a:endParaRPr lang="zh-CN" altLang="en-US" sz="2000" b="1" dirty="0">
              <a:solidFill>
                <a:schemeClr val="bg1"/>
              </a:solidFill>
            </a:endParaRPr>
          </a:p>
        </p:txBody>
      </p:sp>
      <p:sp>
        <p:nvSpPr>
          <p:cNvPr id="13" name="文本框 33"/>
          <p:cNvSpPr txBox="1"/>
          <p:nvPr/>
        </p:nvSpPr>
        <p:spPr>
          <a:xfrm>
            <a:off x="6274643" y="3398185"/>
            <a:ext cx="47000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bg1"/>
                </a:solidFill>
              </a:rPr>
              <a:t>04</a:t>
            </a:r>
            <a:endParaRPr lang="zh-CN" altLang="en-US" sz="2000" b="1" dirty="0">
              <a:solidFill>
                <a:schemeClr val="bg1"/>
              </a:solidFill>
            </a:endParaRPr>
          </a:p>
        </p:txBody>
      </p:sp>
      <p:sp>
        <p:nvSpPr>
          <p:cNvPr id="14" name="文本框 34"/>
          <p:cNvSpPr txBox="1"/>
          <p:nvPr/>
        </p:nvSpPr>
        <p:spPr>
          <a:xfrm>
            <a:off x="5457569" y="4712261"/>
            <a:ext cx="47000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bg1"/>
                </a:solidFill>
              </a:rPr>
              <a:t>05</a:t>
            </a:r>
            <a:endParaRPr lang="zh-CN" altLang="en-US" sz="2000" b="1" dirty="0">
              <a:solidFill>
                <a:schemeClr val="bg1"/>
              </a:solidFill>
            </a:endParaRPr>
          </a:p>
        </p:txBody>
      </p:sp>
      <p:sp>
        <p:nvSpPr>
          <p:cNvPr id="15" name="文本框 35"/>
          <p:cNvSpPr txBox="1"/>
          <p:nvPr/>
        </p:nvSpPr>
        <p:spPr>
          <a:xfrm>
            <a:off x="6274643" y="4712261"/>
            <a:ext cx="470000"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bg1"/>
                </a:solidFill>
              </a:rPr>
              <a:t>06</a:t>
            </a:r>
            <a:endParaRPr lang="zh-CN" altLang="en-US" sz="2000" b="1" dirty="0">
              <a:solidFill>
                <a:schemeClr val="bg1"/>
              </a:solidFill>
            </a:endParaRPr>
          </a:p>
        </p:txBody>
      </p:sp>
      <p:sp>
        <p:nvSpPr>
          <p:cNvPr id="35" name="Text Placeholder 2"/>
          <p:cNvSpPr txBox="1"/>
          <p:nvPr/>
        </p:nvSpPr>
        <p:spPr>
          <a:xfrm>
            <a:off x="994989" y="192085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6" name="文本框 36"/>
          <p:cNvSpPr txBox="1"/>
          <p:nvPr/>
        </p:nvSpPr>
        <p:spPr>
          <a:xfrm>
            <a:off x="895280" y="152074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7" name="Text Placeholder 2"/>
          <p:cNvSpPr txBox="1"/>
          <p:nvPr/>
        </p:nvSpPr>
        <p:spPr>
          <a:xfrm>
            <a:off x="994989" y="3355096"/>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8" name="文本框 36"/>
          <p:cNvSpPr txBox="1"/>
          <p:nvPr/>
        </p:nvSpPr>
        <p:spPr>
          <a:xfrm>
            <a:off x="895280" y="2954986"/>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9" name="Text Placeholder 2"/>
          <p:cNvSpPr txBox="1"/>
          <p:nvPr/>
        </p:nvSpPr>
        <p:spPr>
          <a:xfrm>
            <a:off x="994989" y="4789335"/>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0" name="文本框 36"/>
          <p:cNvSpPr txBox="1"/>
          <p:nvPr/>
        </p:nvSpPr>
        <p:spPr>
          <a:xfrm>
            <a:off x="895280" y="4389225"/>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1" name="Text Placeholder 2"/>
          <p:cNvSpPr txBox="1"/>
          <p:nvPr/>
        </p:nvSpPr>
        <p:spPr>
          <a:xfrm>
            <a:off x="8511259" y="192085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2" name="文本框 36"/>
          <p:cNvSpPr txBox="1"/>
          <p:nvPr/>
        </p:nvSpPr>
        <p:spPr>
          <a:xfrm>
            <a:off x="8411550" y="152074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3" name="Text Placeholder 2"/>
          <p:cNvSpPr txBox="1"/>
          <p:nvPr/>
        </p:nvSpPr>
        <p:spPr>
          <a:xfrm>
            <a:off x="8511259" y="3355096"/>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4" name="文本框 36"/>
          <p:cNvSpPr txBox="1"/>
          <p:nvPr/>
        </p:nvSpPr>
        <p:spPr>
          <a:xfrm>
            <a:off x="8411550" y="2954986"/>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5" name="Text Placeholder 2"/>
          <p:cNvSpPr txBox="1"/>
          <p:nvPr/>
        </p:nvSpPr>
        <p:spPr>
          <a:xfrm>
            <a:off x="8511259" y="4789335"/>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6" name="文本框 36"/>
          <p:cNvSpPr txBox="1"/>
          <p:nvPr/>
        </p:nvSpPr>
        <p:spPr>
          <a:xfrm>
            <a:off x="8411550" y="4389225"/>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91"/>
          <p:cNvSpPr/>
          <p:nvPr/>
        </p:nvSpPr>
        <p:spPr>
          <a:xfrm rot="3600000" flipH="1">
            <a:off x="7092950" y="2964815"/>
            <a:ext cx="292735" cy="252730"/>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3" name="Donut 92"/>
          <p:cNvSpPr/>
          <p:nvPr/>
        </p:nvSpPr>
        <p:spPr>
          <a:xfrm flipH="1">
            <a:off x="6539865" y="2489200"/>
            <a:ext cx="866775" cy="866775"/>
          </a:xfrm>
          <a:prstGeom prst="donut">
            <a:avLst>
              <a:gd name="adj" fmla="val 19079"/>
            </a:avLst>
          </a:prstGeom>
          <a:solidFill>
            <a:srgbClr val="C8141D"/>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nvGrpSpPr>
          <p:cNvPr id="4" name="Group 93"/>
          <p:cNvGrpSpPr/>
          <p:nvPr/>
        </p:nvGrpSpPr>
        <p:grpSpPr>
          <a:xfrm flipH="1">
            <a:off x="7056755" y="2760980"/>
            <a:ext cx="1057275" cy="267970"/>
            <a:chOff x="1793077" y="1463668"/>
            <a:chExt cx="1371600" cy="347664"/>
          </a:xfrm>
          <a:solidFill>
            <a:srgbClr val="C8141D"/>
          </a:solidFill>
        </p:grpSpPr>
        <p:sp>
          <p:nvSpPr>
            <p:cNvPr id="29" name="Round Same Side Corner Rectangle 94"/>
            <p:cNvSpPr/>
            <p:nvPr/>
          </p:nvSpPr>
          <p:spPr>
            <a:xfrm rot="16200000">
              <a:off x="2305045" y="951700"/>
              <a:ext cx="347664" cy="1371600"/>
            </a:xfrm>
            <a:prstGeom prst="round2SameRect">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30" name="Text Placeholder 3"/>
            <p:cNvSpPr txBox="1"/>
            <p:nvPr/>
          </p:nvSpPr>
          <p:spPr>
            <a:xfrm>
              <a:off x="1824072" y="1467191"/>
              <a:ext cx="337701" cy="331617"/>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240" eaLnBrk="1" fontAlgn="auto" latinLnBrk="0" hangingPunct="1">
                <a:lnSpc>
                  <a:spcPct val="100000"/>
                </a:lnSpc>
                <a:spcBef>
                  <a:spcPct val="20000"/>
                </a:spcBef>
                <a:spcAft>
                  <a:spcPts val="0"/>
                </a:spcAft>
                <a:buClrTx/>
                <a:buSzTx/>
                <a:buFontTx/>
                <a:buNone/>
                <a:defRPr/>
              </a:pPr>
              <a:r>
                <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02</a:t>
              </a:r>
            </a:p>
          </p:txBody>
        </p:sp>
      </p:grpSp>
      <p:sp>
        <p:nvSpPr>
          <p:cNvPr id="5" name="Isosceles Triangle 98"/>
          <p:cNvSpPr/>
          <p:nvPr/>
        </p:nvSpPr>
        <p:spPr>
          <a:xfrm rot="3600000" flipH="1">
            <a:off x="7130415" y="4335780"/>
            <a:ext cx="292735" cy="252730"/>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6" name="Donut 99"/>
          <p:cNvSpPr/>
          <p:nvPr/>
        </p:nvSpPr>
        <p:spPr>
          <a:xfrm flipH="1">
            <a:off x="6577965" y="3860165"/>
            <a:ext cx="866775" cy="866775"/>
          </a:xfrm>
          <a:prstGeom prst="donut">
            <a:avLst>
              <a:gd name="adj" fmla="val 19079"/>
            </a:avLst>
          </a:prstGeom>
          <a:solidFill>
            <a:srgbClr val="C8141D"/>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nvGrpSpPr>
          <p:cNvPr id="7" name="Group 100"/>
          <p:cNvGrpSpPr/>
          <p:nvPr/>
        </p:nvGrpSpPr>
        <p:grpSpPr>
          <a:xfrm flipH="1">
            <a:off x="7094220" y="4130040"/>
            <a:ext cx="1057275" cy="273050"/>
            <a:chOff x="1793075" y="1460642"/>
            <a:chExt cx="1371600" cy="353873"/>
          </a:xfrm>
          <a:solidFill>
            <a:srgbClr val="C8141D"/>
          </a:solidFill>
        </p:grpSpPr>
        <p:sp>
          <p:nvSpPr>
            <p:cNvPr id="27" name="Round Same Side Corner Rectangle 101"/>
            <p:cNvSpPr/>
            <p:nvPr/>
          </p:nvSpPr>
          <p:spPr>
            <a:xfrm rot="16200000">
              <a:off x="2305043" y="954883"/>
              <a:ext cx="347664" cy="1371600"/>
            </a:xfrm>
            <a:prstGeom prst="round2SameRect">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8" name="Text Placeholder 3"/>
            <p:cNvSpPr txBox="1"/>
            <p:nvPr/>
          </p:nvSpPr>
          <p:spPr>
            <a:xfrm>
              <a:off x="1824072" y="1460642"/>
              <a:ext cx="337701" cy="331617"/>
            </a:xfrm>
            <a:prstGeom prst="rect">
              <a:avLst/>
            </a:prstGeom>
            <a:no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240" eaLnBrk="1" fontAlgn="auto" latinLnBrk="0" hangingPunct="1">
                <a:lnSpc>
                  <a:spcPct val="100000"/>
                </a:lnSpc>
                <a:spcBef>
                  <a:spcPct val="20000"/>
                </a:spcBef>
                <a:spcAft>
                  <a:spcPts val="0"/>
                </a:spcAft>
                <a:buClrTx/>
                <a:buSzTx/>
                <a:buFontTx/>
                <a:buNone/>
                <a:defRPr/>
              </a:pPr>
              <a:r>
                <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04</a:t>
              </a:r>
            </a:p>
          </p:txBody>
        </p:sp>
      </p:grpSp>
      <p:cxnSp>
        <p:nvCxnSpPr>
          <p:cNvPr id="8" name="Straight Connector 108"/>
          <p:cNvCxnSpPr/>
          <p:nvPr/>
        </p:nvCxnSpPr>
        <p:spPr>
          <a:xfrm>
            <a:off x="5631815" y="2291080"/>
            <a:ext cx="975995" cy="506095"/>
          </a:xfrm>
          <a:prstGeom prst="line">
            <a:avLst/>
          </a:prstGeom>
          <a:noFill/>
          <a:ln w="9525" cap="flat" cmpd="sng" algn="ctr">
            <a:solidFill>
              <a:schemeClr val="accent1"/>
            </a:solidFill>
            <a:prstDash val="sysDot"/>
            <a:miter lim="800000"/>
          </a:ln>
          <a:effectLst/>
        </p:spPr>
      </p:cxnSp>
      <p:cxnSp>
        <p:nvCxnSpPr>
          <p:cNvPr id="9" name="Straight Connector 110"/>
          <p:cNvCxnSpPr/>
          <p:nvPr/>
        </p:nvCxnSpPr>
        <p:spPr>
          <a:xfrm flipH="1">
            <a:off x="5631815" y="3193415"/>
            <a:ext cx="975995" cy="506095"/>
          </a:xfrm>
          <a:prstGeom prst="line">
            <a:avLst/>
          </a:prstGeom>
          <a:noFill/>
          <a:ln w="9525" cap="flat" cmpd="sng" algn="ctr">
            <a:solidFill>
              <a:schemeClr val="accent1"/>
            </a:solidFill>
            <a:prstDash val="sysDot"/>
            <a:miter lim="800000"/>
          </a:ln>
          <a:effectLst/>
        </p:spPr>
      </p:cxnSp>
      <p:cxnSp>
        <p:nvCxnSpPr>
          <p:cNvPr id="10" name="Straight Connector 111"/>
          <p:cNvCxnSpPr/>
          <p:nvPr/>
        </p:nvCxnSpPr>
        <p:spPr>
          <a:xfrm flipH="1">
            <a:off x="5631815" y="4491355"/>
            <a:ext cx="975995" cy="506095"/>
          </a:xfrm>
          <a:prstGeom prst="line">
            <a:avLst/>
          </a:prstGeom>
          <a:noFill/>
          <a:ln w="9525" cap="flat" cmpd="sng" algn="ctr">
            <a:solidFill>
              <a:schemeClr val="accent1"/>
            </a:solidFill>
            <a:prstDash val="sysDot"/>
            <a:miter lim="800000"/>
          </a:ln>
          <a:effectLst/>
        </p:spPr>
      </p:cxnSp>
      <p:cxnSp>
        <p:nvCxnSpPr>
          <p:cNvPr id="11" name="Straight Connector 112"/>
          <p:cNvCxnSpPr/>
          <p:nvPr/>
        </p:nvCxnSpPr>
        <p:spPr>
          <a:xfrm>
            <a:off x="5631815" y="3736975"/>
            <a:ext cx="975995" cy="506095"/>
          </a:xfrm>
          <a:prstGeom prst="line">
            <a:avLst/>
          </a:prstGeom>
          <a:noFill/>
          <a:ln w="9525" cap="flat" cmpd="sng" algn="ctr">
            <a:solidFill>
              <a:schemeClr val="accent1"/>
            </a:solidFill>
            <a:prstDash val="sysDot"/>
            <a:miter lim="800000"/>
          </a:ln>
          <a:effectLst/>
        </p:spPr>
      </p:cxnSp>
      <p:sp>
        <p:nvSpPr>
          <p:cNvPr id="12" name="Isosceles Triangle 114"/>
          <p:cNvSpPr/>
          <p:nvPr/>
        </p:nvSpPr>
        <p:spPr>
          <a:xfrm rot="18000000">
            <a:off x="4798060" y="2244725"/>
            <a:ext cx="254000" cy="252730"/>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3" name="Donut 115"/>
          <p:cNvSpPr/>
          <p:nvPr/>
        </p:nvSpPr>
        <p:spPr>
          <a:xfrm>
            <a:off x="4794885" y="1784985"/>
            <a:ext cx="866775" cy="866775"/>
          </a:xfrm>
          <a:prstGeom prst="donut">
            <a:avLst>
              <a:gd name="adj" fmla="val 19079"/>
            </a:avLst>
          </a:prstGeom>
          <a:solidFill>
            <a:srgbClr val="C8141D"/>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nvGrpSpPr>
          <p:cNvPr id="14" name="Group 54"/>
          <p:cNvGrpSpPr/>
          <p:nvPr/>
        </p:nvGrpSpPr>
        <p:grpSpPr>
          <a:xfrm>
            <a:off x="4039870" y="2044065"/>
            <a:ext cx="1057275" cy="283210"/>
            <a:chOff x="1793078" y="1447566"/>
            <a:chExt cx="1371600" cy="366948"/>
          </a:xfrm>
          <a:solidFill>
            <a:srgbClr val="C8141D"/>
          </a:solidFill>
        </p:grpSpPr>
        <p:sp>
          <p:nvSpPr>
            <p:cNvPr id="25" name="Round Same Side Corner Rectangle 117"/>
            <p:cNvSpPr/>
            <p:nvPr/>
          </p:nvSpPr>
          <p:spPr>
            <a:xfrm rot="16200000">
              <a:off x="2305046" y="954882"/>
              <a:ext cx="347664" cy="1371600"/>
            </a:xfrm>
            <a:prstGeom prst="round2SameRect">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6" name="Text Placeholder 3"/>
            <p:cNvSpPr txBox="1"/>
            <p:nvPr/>
          </p:nvSpPr>
          <p:spPr>
            <a:xfrm>
              <a:off x="1834896" y="1447566"/>
              <a:ext cx="337701" cy="331616"/>
            </a:xfrm>
            <a:prstGeom prst="rect">
              <a:avLst/>
            </a:prstGeom>
            <a:no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240" eaLnBrk="1" fontAlgn="auto" latinLnBrk="0" hangingPunct="1">
                <a:lnSpc>
                  <a:spcPct val="100000"/>
                </a:lnSpc>
                <a:spcBef>
                  <a:spcPct val="20000"/>
                </a:spcBef>
                <a:spcAft>
                  <a:spcPts val="0"/>
                </a:spcAft>
                <a:buClrTx/>
                <a:buSzTx/>
                <a:buFontTx/>
                <a:buNone/>
                <a:defRPr/>
              </a:pPr>
              <a:r>
                <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01</a:t>
              </a:r>
            </a:p>
          </p:txBody>
        </p:sp>
      </p:grpSp>
      <p:sp>
        <p:nvSpPr>
          <p:cNvPr id="15" name="Isosceles Triangle 121"/>
          <p:cNvSpPr/>
          <p:nvPr/>
        </p:nvSpPr>
        <p:spPr>
          <a:xfrm rot="18000000">
            <a:off x="4808220" y="3645535"/>
            <a:ext cx="240665" cy="252730"/>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6" name="Donut 122"/>
          <p:cNvSpPr/>
          <p:nvPr/>
        </p:nvSpPr>
        <p:spPr>
          <a:xfrm>
            <a:off x="4794885" y="3193415"/>
            <a:ext cx="866775" cy="866775"/>
          </a:xfrm>
          <a:prstGeom prst="donut">
            <a:avLst>
              <a:gd name="adj" fmla="val 19079"/>
            </a:avLst>
          </a:prstGeom>
          <a:solidFill>
            <a:srgbClr val="C8141D"/>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nvGrpSpPr>
          <p:cNvPr id="17" name="Group 79"/>
          <p:cNvGrpSpPr/>
          <p:nvPr/>
        </p:nvGrpSpPr>
        <p:grpSpPr>
          <a:xfrm>
            <a:off x="4039870" y="3463290"/>
            <a:ext cx="1057275" cy="273050"/>
            <a:chOff x="1793079" y="1460642"/>
            <a:chExt cx="1371600" cy="353873"/>
          </a:xfrm>
          <a:solidFill>
            <a:srgbClr val="C8141D"/>
          </a:solidFill>
        </p:grpSpPr>
        <p:sp>
          <p:nvSpPr>
            <p:cNvPr id="23" name="Round Same Side Corner Rectangle 124"/>
            <p:cNvSpPr/>
            <p:nvPr/>
          </p:nvSpPr>
          <p:spPr>
            <a:xfrm rot="16200000">
              <a:off x="2305047" y="954883"/>
              <a:ext cx="347664" cy="1371600"/>
            </a:xfrm>
            <a:prstGeom prst="round2SameRect">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4" name="Text Placeholder 3"/>
            <p:cNvSpPr txBox="1"/>
            <p:nvPr/>
          </p:nvSpPr>
          <p:spPr>
            <a:xfrm>
              <a:off x="1845714" y="1460642"/>
              <a:ext cx="337701" cy="331617"/>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240" eaLnBrk="1" fontAlgn="auto" latinLnBrk="0" hangingPunct="1">
                <a:lnSpc>
                  <a:spcPct val="100000"/>
                </a:lnSpc>
                <a:spcBef>
                  <a:spcPct val="20000"/>
                </a:spcBef>
                <a:spcAft>
                  <a:spcPts val="0"/>
                </a:spcAft>
                <a:buClrTx/>
                <a:buSzTx/>
                <a:buFontTx/>
                <a:buNone/>
                <a:defRPr/>
              </a:pPr>
              <a:r>
                <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03</a:t>
              </a:r>
            </a:p>
          </p:txBody>
        </p:sp>
      </p:grpSp>
      <p:sp>
        <p:nvSpPr>
          <p:cNvPr id="18" name="Isosceles Triangle 128"/>
          <p:cNvSpPr/>
          <p:nvPr/>
        </p:nvSpPr>
        <p:spPr>
          <a:xfrm rot="18000000">
            <a:off x="4844415" y="5036820"/>
            <a:ext cx="194310" cy="248285"/>
          </a:xfrm>
          <a:prstGeom prst="triangle">
            <a:avLst/>
          </a:prstGeom>
          <a:solidFill>
            <a:sysClr val="windowText" lastClr="000000">
              <a:lumMod val="65000"/>
              <a:lumOff val="35000"/>
            </a:sys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 lastClr="FFFFFF"/>
              </a:solidFill>
              <a:effectLst/>
              <a:uLnTx/>
              <a:uFillTx/>
              <a:latin typeface="Arial" panose="020B0604020202020204"/>
              <a:ea typeface="微软雅黑" panose="020B0503020204020204" pitchFamily="34" charset="-122"/>
              <a:cs typeface="+mn-cs"/>
            </a:endParaRPr>
          </a:p>
        </p:txBody>
      </p:sp>
      <p:sp>
        <p:nvSpPr>
          <p:cNvPr id="19" name="Donut 129"/>
          <p:cNvSpPr/>
          <p:nvPr/>
        </p:nvSpPr>
        <p:spPr>
          <a:xfrm>
            <a:off x="4794885" y="4602480"/>
            <a:ext cx="866775" cy="866775"/>
          </a:xfrm>
          <a:prstGeom prst="donut">
            <a:avLst>
              <a:gd name="adj" fmla="val 19079"/>
            </a:avLst>
          </a:prstGeom>
          <a:solidFill>
            <a:srgbClr val="C8141D"/>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latin typeface="Arial" panose="020B0604020202020204"/>
              <a:ea typeface="微软雅黑" panose="020B0503020204020204" pitchFamily="34" charset="-122"/>
              <a:cs typeface="+mn-cs"/>
            </a:endParaRPr>
          </a:p>
        </p:txBody>
      </p:sp>
      <p:grpSp>
        <p:nvGrpSpPr>
          <p:cNvPr id="20" name="Group 86"/>
          <p:cNvGrpSpPr/>
          <p:nvPr/>
        </p:nvGrpSpPr>
        <p:grpSpPr>
          <a:xfrm>
            <a:off x="4039870" y="4872355"/>
            <a:ext cx="1057275" cy="273050"/>
            <a:chOff x="1793079" y="1460642"/>
            <a:chExt cx="1371600" cy="353873"/>
          </a:xfrm>
          <a:solidFill>
            <a:srgbClr val="C8141D"/>
          </a:solidFill>
        </p:grpSpPr>
        <p:sp>
          <p:nvSpPr>
            <p:cNvPr id="21" name="Round Same Side Corner Rectangle 131"/>
            <p:cNvSpPr/>
            <p:nvPr/>
          </p:nvSpPr>
          <p:spPr>
            <a:xfrm rot="16200000">
              <a:off x="2305047" y="954883"/>
              <a:ext cx="347664" cy="1371600"/>
            </a:xfrm>
            <a:prstGeom prst="round2SameRect">
              <a:avLst/>
            </a:prstGeom>
            <a:grp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2" name="Text Placeholder 3"/>
            <p:cNvSpPr txBox="1"/>
            <p:nvPr/>
          </p:nvSpPr>
          <p:spPr>
            <a:xfrm>
              <a:off x="1845714" y="1460642"/>
              <a:ext cx="337701" cy="331617"/>
            </a:xfrm>
            <a:prstGeom prst="rect">
              <a:avLst/>
            </a:prstGeom>
            <a:no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85240" eaLnBrk="1" fontAlgn="auto" latinLnBrk="0" hangingPunct="1">
                <a:lnSpc>
                  <a:spcPct val="100000"/>
                </a:lnSpc>
                <a:spcBef>
                  <a:spcPct val="20000"/>
                </a:spcBef>
                <a:spcAft>
                  <a:spcPts val="0"/>
                </a:spcAft>
                <a:buClrTx/>
                <a:buSzTx/>
                <a:buFontTx/>
                <a:buNone/>
                <a:defRPr/>
              </a:pPr>
              <a:r>
                <a:rPr kumimoji="0" 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05</a:t>
              </a:r>
            </a:p>
          </p:txBody>
        </p:sp>
      </p:grpSp>
      <p:sp>
        <p:nvSpPr>
          <p:cNvPr id="31" name="矩形 30"/>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工作完成情况</a:t>
            </a:r>
          </a:p>
        </p:txBody>
      </p:sp>
      <p:sp>
        <p:nvSpPr>
          <p:cNvPr id="34" name="Text Placeholder 2"/>
          <p:cNvSpPr txBox="1"/>
          <p:nvPr/>
        </p:nvSpPr>
        <p:spPr>
          <a:xfrm>
            <a:off x="994989" y="192085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5" name="文本框 36"/>
          <p:cNvSpPr txBox="1"/>
          <p:nvPr/>
        </p:nvSpPr>
        <p:spPr>
          <a:xfrm>
            <a:off x="895280" y="152074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6" name="Text Placeholder 2"/>
          <p:cNvSpPr txBox="1"/>
          <p:nvPr/>
        </p:nvSpPr>
        <p:spPr>
          <a:xfrm>
            <a:off x="994989" y="3681273"/>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7" name="文本框 36"/>
          <p:cNvSpPr txBox="1"/>
          <p:nvPr/>
        </p:nvSpPr>
        <p:spPr>
          <a:xfrm>
            <a:off x="895280" y="3281163"/>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8" name="Text Placeholder 2"/>
          <p:cNvSpPr txBox="1"/>
          <p:nvPr/>
        </p:nvSpPr>
        <p:spPr>
          <a:xfrm>
            <a:off x="994989" y="544168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9" name="文本框 38"/>
          <p:cNvSpPr txBox="1"/>
          <p:nvPr/>
        </p:nvSpPr>
        <p:spPr>
          <a:xfrm>
            <a:off x="895280" y="504157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0" name="Text Placeholder 2"/>
          <p:cNvSpPr txBox="1"/>
          <p:nvPr/>
        </p:nvSpPr>
        <p:spPr>
          <a:xfrm>
            <a:off x="8524223" y="2735510"/>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1" name="文本框 40"/>
          <p:cNvSpPr txBox="1"/>
          <p:nvPr/>
        </p:nvSpPr>
        <p:spPr>
          <a:xfrm>
            <a:off x="8424514" y="2335400"/>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2" name="Text Placeholder 2"/>
          <p:cNvSpPr txBox="1"/>
          <p:nvPr/>
        </p:nvSpPr>
        <p:spPr>
          <a:xfrm>
            <a:off x="8524223" y="4495926"/>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3" name="文本框 42"/>
          <p:cNvSpPr txBox="1"/>
          <p:nvPr/>
        </p:nvSpPr>
        <p:spPr>
          <a:xfrm>
            <a:off x="8424514" y="4095816"/>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工作完成情况</a:t>
            </a:r>
          </a:p>
        </p:txBody>
      </p:sp>
      <p:grpSp>
        <p:nvGrpSpPr>
          <p:cNvPr id="4" name="组合 3"/>
          <p:cNvGrpSpPr/>
          <p:nvPr/>
        </p:nvGrpSpPr>
        <p:grpSpPr bwMode="auto">
          <a:xfrm>
            <a:off x="992835" y="1857019"/>
            <a:ext cx="2002367" cy="895351"/>
            <a:chOff x="465719" y="1295954"/>
            <a:chExt cx="1658494" cy="740511"/>
          </a:xfrm>
          <a:solidFill>
            <a:srgbClr val="C8141D"/>
          </a:solidFill>
        </p:grpSpPr>
        <p:sp>
          <p:nvSpPr>
            <p:cNvPr id="17"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endParaRPr lang="en-US" altLang="en-US" sz="2400">
                <a:latin typeface="微软雅黑" panose="020B0503020204020204" pitchFamily="34" charset="-122"/>
                <a:ea typeface="微软雅黑" panose="020B0503020204020204" pitchFamily="34" charset="-122"/>
              </a:endParaRPr>
            </a:p>
          </p:txBody>
        </p:sp>
        <p:sp>
          <p:nvSpPr>
            <p:cNvPr id="18" name="Freeform 41"/>
            <p:cNvSpPr>
              <a:spLocks noEditPoints="1" noChangeArrowheads="1"/>
            </p:cNvSpPr>
            <p:nvPr/>
          </p:nvSpPr>
          <p:spPr bwMode="auto">
            <a:xfrm>
              <a:off x="1089592" y="1430439"/>
              <a:ext cx="458072" cy="416658"/>
            </a:xfrm>
            <a:custGeom>
              <a:avLst/>
              <a:gdLst>
                <a:gd name="T0" fmla="*/ 53 w 67"/>
                <a:gd name="T1" fmla="*/ 2 h 60"/>
                <a:gd name="T2" fmla="*/ 51 w 67"/>
                <a:gd name="T3" fmla="*/ 0 h 60"/>
                <a:gd name="T4" fmla="*/ 46 w 67"/>
                <a:gd name="T5" fmla="*/ 0 h 60"/>
                <a:gd name="T6" fmla="*/ 44 w 67"/>
                <a:gd name="T7" fmla="*/ 2 h 60"/>
                <a:gd name="T8" fmla="*/ 44 w 67"/>
                <a:gd name="T9" fmla="*/ 5 h 60"/>
                <a:gd name="T10" fmla="*/ 53 w 67"/>
                <a:gd name="T11" fmla="*/ 14 h 60"/>
                <a:gd name="T12" fmla="*/ 53 w 67"/>
                <a:gd name="T13" fmla="*/ 2 h 60"/>
                <a:gd name="T14" fmla="*/ 66 w 67"/>
                <a:gd name="T15" fmla="*/ 31 h 60"/>
                <a:gd name="T16" fmla="*/ 36 w 67"/>
                <a:gd name="T17" fmla="*/ 2 h 60"/>
                <a:gd name="T18" fmla="*/ 31 w 67"/>
                <a:gd name="T19" fmla="*/ 2 h 60"/>
                <a:gd name="T20" fmla="*/ 2 w 67"/>
                <a:gd name="T21" fmla="*/ 31 h 60"/>
                <a:gd name="T22" fmla="*/ 2 w 67"/>
                <a:gd name="T23" fmla="*/ 36 h 60"/>
                <a:gd name="T24" fmla="*/ 4 w 67"/>
                <a:gd name="T25" fmla="*/ 37 h 60"/>
                <a:gd name="T26" fmla="*/ 7 w 67"/>
                <a:gd name="T27" fmla="*/ 36 h 60"/>
                <a:gd name="T28" fmla="*/ 34 w 67"/>
                <a:gd name="T29" fmla="*/ 9 h 60"/>
                <a:gd name="T30" fmla="*/ 61 w 67"/>
                <a:gd name="T31" fmla="*/ 36 h 60"/>
                <a:gd name="T32" fmla="*/ 66 w 67"/>
                <a:gd name="T33" fmla="*/ 36 h 60"/>
                <a:gd name="T34" fmla="*/ 66 w 67"/>
                <a:gd name="T35" fmla="*/ 31 h 60"/>
                <a:gd name="T36" fmla="*/ 9 w 67"/>
                <a:gd name="T37" fmla="*/ 37 h 60"/>
                <a:gd name="T38" fmla="*/ 9 w 67"/>
                <a:gd name="T39" fmla="*/ 57 h 60"/>
                <a:gd name="T40" fmla="*/ 13 w 67"/>
                <a:gd name="T41" fmla="*/ 60 h 60"/>
                <a:gd name="T42" fmla="*/ 28 w 67"/>
                <a:gd name="T43" fmla="*/ 60 h 60"/>
                <a:gd name="T44" fmla="*/ 28 w 67"/>
                <a:gd name="T45" fmla="*/ 42 h 60"/>
                <a:gd name="T46" fmla="*/ 29 w 67"/>
                <a:gd name="T47" fmla="*/ 41 h 60"/>
                <a:gd name="T48" fmla="*/ 38 w 67"/>
                <a:gd name="T49" fmla="*/ 41 h 60"/>
                <a:gd name="T50" fmla="*/ 39 w 67"/>
                <a:gd name="T51" fmla="*/ 42 h 60"/>
                <a:gd name="T52" fmla="*/ 39 w 67"/>
                <a:gd name="T53" fmla="*/ 60 h 60"/>
                <a:gd name="T54" fmla="*/ 55 w 67"/>
                <a:gd name="T55" fmla="*/ 60 h 60"/>
                <a:gd name="T56" fmla="*/ 58 w 67"/>
                <a:gd name="T57" fmla="*/ 57 h 60"/>
                <a:gd name="T58" fmla="*/ 58 w 67"/>
                <a:gd name="T59" fmla="*/ 38 h 60"/>
                <a:gd name="T60" fmla="*/ 34 w 67"/>
                <a:gd name="T61" fmla="*/ 13 h 60"/>
                <a:gd name="T62" fmla="*/ 9 w 67"/>
                <a:gd name="T63" fmla="*/ 3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endParaRPr lang="en-US" altLang="en-US" sz="2400">
                <a:solidFill>
                  <a:srgbClr val="000000"/>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bwMode="auto">
          <a:xfrm>
            <a:off x="992835" y="4900785"/>
            <a:ext cx="2002367" cy="937684"/>
            <a:chOff x="465719" y="3291830"/>
            <a:chExt cx="1658494" cy="740511"/>
          </a:xfrm>
        </p:grpSpPr>
        <p:sp>
          <p:nvSpPr>
            <p:cNvPr id="15"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endParaRPr lang="en-US" altLang="en-US" sz="2400">
                <a:latin typeface="微软雅黑" panose="020B0503020204020204" pitchFamily="34" charset="-122"/>
                <a:ea typeface="微软雅黑" panose="020B0503020204020204" pitchFamily="34" charset="-122"/>
              </a:endParaRPr>
            </a:p>
          </p:txBody>
        </p:sp>
        <p:pic>
          <p:nvPicPr>
            <p:cNvPr id="16" name="Picture 2"/>
            <p:cNvPicPr>
              <a:picLocks noChangeAspect="1" noChangeArrowheads="1"/>
            </p:cNvPicPr>
            <p:nvPr/>
          </p:nvPicPr>
          <p:blipFill>
            <a:blip r:embed="rId2" cstate="screen"/>
            <a:srcRect/>
            <a:stretch>
              <a:fillRect/>
            </a:stretch>
          </p:blipFill>
          <p:spPr bwMode="auto">
            <a:xfrm>
              <a:off x="1171134" y="3488771"/>
              <a:ext cx="346674" cy="34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4"/>
          <p:cNvGrpSpPr/>
          <p:nvPr/>
        </p:nvGrpSpPr>
        <p:grpSpPr bwMode="auto">
          <a:xfrm>
            <a:off x="992835" y="3383136"/>
            <a:ext cx="2002367" cy="937683"/>
            <a:chOff x="1372486" y="3793072"/>
            <a:chExt cx="6146978" cy="2804667"/>
          </a:xfrm>
        </p:grpSpPr>
        <p:sp>
          <p:nvSpPr>
            <p:cNvPr id="7"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endParaRPr lang="en-US" altLang="en-US" sz="2400">
                <a:latin typeface="微软雅黑" panose="020B0503020204020204" pitchFamily="34" charset="-122"/>
                <a:ea typeface="微软雅黑" panose="020B0503020204020204" pitchFamily="34" charset="-122"/>
              </a:endParaRPr>
            </a:p>
          </p:txBody>
        </p:sp>
        <p:grpSp>
          <p:nvGrpSpPr>
            <p:cNvPr id="8" name="Group 2"/>
            <p:cNvGrpSpPr/>
            <p:nvPr/>
          </p:nvGrpSpPr>
          <p:grpSpPr bwMode="auto">
            <a:xfrm>
              <a:off x="3531955" y="4060384"/>
              <a:ext cx="1906517" cy="1888201"/>
              <a:chOff x="1569458" y="688424"/>
              <a:chExt cx="334962" cy="331788"/>
            </a:xfrm>
            <a:solidFill>
              <a:schemeClr val="bg1"/>
            </a:solidFill>
          </p:grpSpPr>
          <p:sp>
            <p:nvSpPr>
              <p:cNvPr id="9"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defRPr/>
                </a:pPr>
                <a:endParaRPr lang="en-US" sz="2400" noProof="1">
                  <a:latin typeface="微软雅黑" panose="020B0503020204020204" pitchFamily="34" charset="-122"/>
                  <a:ea typeface="微软雅黑" panose="020B0503020204020204" pitchFamily="34" charset="-122"/>
                </a:endParaRPr>
              </a:p>
            </p:txBody>
          </p:sp>
          <p:sp>
            <p:nvSpPr>
              <p:cNvPr id="10"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defRPr/>
                </a:pPr>
                <a:endParaRPr lang="en-US" sz="2400" noProof="1">
                  <a:latin typeface="微软雅黑" panose="020B0503020204020204" pitchFamily="34" charset="-122"/>
                  <a:ea typeface="微软雅黑" panose="020B0503020204020204" pitchFamily="34" charset="-122"/>
                </a:endParaRPr>
              </a:p>
            </p:txBody>
          </p:sp>
          <p:sp>
            <p:nvSpPr>
              <p:cNvPr id="11"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defRPr/>
                </a:pPr>
                <a:endParaRPr lang="en-US" sz="2400" noProof="1">
                  <a:latin typeface="微软雅黑" panose="020B0503020204020204" pitchFamily="34" charset="-122"/>
                  <a:ea typeface="微软雅黑" panose="020B0503020204020204" pitchFamily="34" charset="-122"/>
                </a:endParaRPr>
              </a:p>
            </p:txBody>
          </p:sp>
          <p:sp>
            <p:nvSpPr>
              <p:cNvPr id="1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defRPr/>
                </a:pPr>
                <a:endParaRPr lang="en-US" sz="2400" noProof="1">
                  <a:latin typeface="微软雅黑" panose="020B0503020204020204" pitchFamily="34" charset="-122"/>
                  <a:ea typeface="微软雅黑" panose="020B0503020204020204" pitchFamily="34" charset="-122"/>
                </a:endParaRPr>
              </a:p>
            </p:txBody>
          </p:sp>
          <p:sp>
            <p:nvSpPr>
              <p:cNvPr id="1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defRPr/>
                </a:pPr>
                <a:endParaRPr lang="en-US" sz="2400" noProof="1">
                  <a:latin typeface="微软雅黑" panose="020B0503020204020204" pitchFamily="34" charset="-122"/>
                  <a:ea typeface="微软雅黑" panose="020B0503020204020204" pitchFamily="34" charset="-122"/>
                </a:endParaRPr>
              </a:p>
            </p:txBody>
          </p:sp>
          <p:sp>
            <p:nvSpPr>
              <p:cNvPr id="1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fontAlgn="auto">
                  <a:defRPr/>
                </a:pPr>
                <a:endParaRPr lang="en-US" sz="2400" noProof="1">
                  <a:latin typeface="微软雅黑" panose="020B0503020204020204" pitchFamily="34" charset="-122"/>
                  <a:ea typeface="微软雅黑" panose="020B0503020204020204" pitchFamily="34" charset="-122"/>
                </a:endParaRPr>
              </a:p>
            </p:txBody>
          </p:sp>
        </p:grpSp>
      </p:grpSp>
      <p:sp>
        <p:nvSpPr>
          <p:cNvPr id="19" name="Text Placeholder 2"/>
          <p:cNvSpPr txBox="1"/>
          <p:nvPr/>
        </p:nvSpPr>
        <p:spPr>
          <a:xfrm>
            <a:off x="3573663" y="3629055"/>
            <a:ext cx="7433320"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a:solidFill>
                  <a:sysClr val="window" lastClr="FFFFFF">
                    <a:lumMod val="65000"/>
                  </a:sysClr>
                </a:solidFill>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a:p>
            <a:pPr lvl="0">
              <a:defRPr/>
            </a:pPr>
            <a:endParaRPr lang="en-US" altLang="zh-CN" sz="800" dirty="0">
              <a:solidFill>
                <a:sysClr val="window" lastClr="FFFFFF">
                  <a:lumMod val="65000"/>
                </a:sysClr>
              </a:solidFill>
              <a:latin typeface="Arial" panose="020B0604020202020204"/>
              <a:ea typeface="微软雅黑" panose="020B0503020204020204" pitchFamily="34" charset="-122"/>
              <a:cs typeface="+mn-ea"/>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0" name="文本框 19"/>
          <p:cNvSpPr txBox="1"/>
          <p:nvPr/>
        </p:nvSpPr>
        <p:spPr>
          <a:xfrm>
            <a:off x="3473953" y="3228945"/>
            <a:ext cx="700529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1" name="Text Placeholder 2"/>
          <p:cNvSpPr txBox="1"/>
          <p:nvPr/>
        </p:nvSpPr>
        <p:spPr>
          <a:xfrm>
            <a:off x="3573663" y="2057074"/>
            <a:ext cx="7433320"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a:solidFill>
                  <a:sysClr val="window" lastClr="FFFFFF">
                    <a:lumMod val="65000"/>
                  </a:sysClr>
                </a:solidFill>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a:p>
            <a:pPr lvl="0">
              <a:defRPr/>
            </a:pPr>
            <a:endParaRPr lang="en-US" altLang="zh-CN" sz="800" dirty="0">
              <a:solidFill>
                <a:sysClr val="window" lastClr="FFFFFF">
                  <a:lumMod val="65000"/>
                </a:sysClr>
              </a:solidFill>
              <a:latin typeface="Arial" panose="020B0604020202020204"/>
              <a:ea typeface="微软雅黑" panose="020B0503020204020204" pitchFamily="34" charset="-122"/>
              <a:cs typeface="+mn-ea"/>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2" name="文本框 21"/>
          <p:cNvSpPr txBox="1"/>
          <p:nvPr/>
        </p:nvSpPr>
        <p:spPr>
          <a:xfrm>
            <a:off x="3473953" y="1656964"/>
            <a:ext cx="700529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3" name="Text Placeholder 2"/>
          <p:cNvSpPr txBox="1"/>
          <p:nvPr/>
        </p:nvSpPr>
        <p:spPr>
          <a:xfrm>
            <a:off x="3573663" y="5201036"/>
            <a:ext cx="7433320"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a:solidFill>
                  <a:sysClr val="window" lastClr="FFFFFF">
                    <a:lumMod val="65000"/>
                  </a:sysClr>
                </a:solidFill>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a:p>
            <a:pPr lvl="0">
              <a:defRPr/>
            </a:pPr>
            <a:endParaRPr lang="en-US" altLang="zh-CN" sz="800" dirty="0">
              <a:solidFill>
                <a:sysClr val="window" lastClr="FFFFFF">
                  <a:lumMod val="65000"/>
                </a:sysClr>
              </a:solidFill>
              <a:latin typeface="Arial" panose="020B0604020202020204"/>
              <a:ea typeface="微软雅黑" panose="020B0503020204020204" pitchFamily="34" charset="-122"/>
              <a:cs typeface="+mn-ea"/>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4" name="文本框 23"/>
          <p:cNvSpPr txBox="1"/>
          <p:nvPr/>
        </p:nvSpPr>
        <p:spPr>
          <a:xfrm>
            <a:off x="3473953" y="4800926"/>
            <a:ext cx="7005299"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工作完成情况</a:t>
            </a:r>
          </a:p>
        </p:txBody>
      </p:sp>
      <p:grpSp>
        <p:nvGrpSpPr>
          <p:cNvPr id="8" name="组合 7"/>
          <p:cNvGrpSpPr/>
          <p:nvPr/>
        </p:nvGrpSpPr>
        <p:grpSpPr>
          <a:xfrm>
            <a:off x="6744519" y="2474215"/>
            <a:ext cx="1090253" cy="953221"/>
            <a:chOff x="6842760" y="2637270"/>
            <a:chExt cx="1203960" cy="1051560"/>
          </a:xfrm>
          <a:solidFill>
            <a:schemeClr val="accent2">
              <a:lumMod val="75000"/>
            </a:schemeClr>
          </a:solidFill>
        </p:grpSpPr>
        <p:sp>
          <p:nvSpPr>
            <p:cNvPr id="30" name="六边形 29"/>
            <p:cNvSpPr/>
            <p:nvPr/>
          </p:nvSpPr>
          <p:spPr>
            <a:xfrm>
              <a:off x="6842760" y="2637270"/>
              <a:ext cx="1203960" cy="1051560"/>
            </a:xfrm>
            <a:prstGeom prst="hexagon">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endParaRPr lang="zh-CN" altLang="en-US" sz="2000" b="1" noProof="1">
                <a:latin typeface="+mj-ea"/>
                <a:ea typeface="+mj-ea"/>
                <a:cs typeface="Arial" panose="020B0604020202020204" pitchFamily="34" charset="0"/>
              </a:endParaRPr>
            </a:p>
          </p:txBody>
        </p:sp>
        <p:sp>
          <p:nvSpPr>
            <p:cNvPr id="31" name="文本框 61"/>
            <p:cNvSpPr txBox="1"/>
            <p:nvPr/>
          </p:nvSpPr>
          <p:spPr>
            <a:xfrm>
              <a:off x="7053656" y="2928299"/>
              <a:ext cx="820724" cy="441387"/>
            </a:xfrm>
            <a:prstGeom prst="rect">
              <a:avLst/>
            </a:prstGeom>
            <a:noFill/>
          </p:spPr>
          <p:txBody>
            <a:bodyPr>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auto"/>
              <a:r>
                <a:rPr lang="en-US" altLang="zh-CN" sz="2000" b="1" noProof="1">
                  <a:solidFill>
                    <a:srgbClr val="E7E7E7"/>
                  </a:solidFill>
                  <a:latin typeface="+mj-ea"/>
                  <a:ea typeface="+mj-ea"/>
                  <a:cs typeface="Arial" panose="020B0604020202020204" pitchFamily="34" charset="0"/>
                </a:rPr>
                <a:t>02</a:t>
              </a:r>
              <a:endParaRPr lang="zh-CN" altLang="en-US" sz="2000" b="1" baseline="-3000" noProof="1">
                <a:solidFill>
                  <a:srgbClr val="E7E7E7"/>
                </a:solidFill>
                <a:latin typeface="+mj-ea"/>
                <a:ea typeface="+mj-ea"/>
                <a:cs typeface="Arial" panose="020B0604020202020204" pitchFamily="34" charset="0"/>
              </a:endParaRPr>
            </a:p>
          </p:txBody>
        </p:sp>
      </p:grpSp>
      <p:grpSp>
        <p:nvGrpSpPr>
          <p:cNvPr id="9" name="组合 8"/>
          <p:cNvGrpSpPr/>
          <p:nvPr/>
        </p:nvGrpSpPr>
        <p:grpSpPr>
          <a:xfrm>
            <a:off x="5551986" y="1786927"/>
            <a:ext cx="1090253" cy="953223"/>
            <a:chOff x="5525852" y="1879080"/>
            <a:chExt cx="1203960" cy="1051560"/>
          </a:xfrm>
          <a:solidFill>
            <a:schemeClr val="accent2">
              <a:lumMod val="75000"/>
            </a:schemeClr>
          </a:solidFill>
        </p:grpSpPr>
        <p:sp>
          <p:nvSpPr>
            <p:cNvPr id="28" name="六边形 27"/>
            <p:cNvSpPr/>
            <p:nvPr/>
          </p:nvSpPr>
          <p:spPr>
            <a:xfrm>
              <a:off x="5525852" y="1879080"/>
              <a:ext cx="1203960" cy="1051560"/>
            </a:xfrm>
            <a:prstGeom prst="hexagon">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endParaRPr lang="zh-CN" altLang="en-US" sz="2000" b="1" noProof="1">
                <a:latin typeface="+mj-ea"/>
                <a:ea typeface="+mj-ea"/>
                <a:cs typeface="Arial" panose="020B0604020202020204" pitchFamily="34" charset="0"/>
              </a:endParaRPr>
            </a:p>
          </p:txBody>
        </p:sp>
        <p:sp>
          <p:nvSpPr>
            <p:cNvPr id="29" name="文本框 64"/>
            <p:cNvSpPr txBox="1"/>
            <p:nvPr/>
          </p:nvSpPr>
          <p:spPr>
            <a:xfrm>
              <a:off x="5686668" y="2127979"/>
              <a:ext cx="882325" cy="509292"/>
            </a:xfrm>
            <a:prstGeom prst="rect">
              <a:avLst/>
            </a:prstGeom>
            <a:noFill/>
          </p:spPr>
          <p:txBody>
            <a:bodyPr>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auto">
                <a:lnSpc>
                  <a:spcPct val="120000"/>
                </a:lnSpc>
              </a:pPr>
              <a:r>
                <a:rPr lang="en-US" altLang="zh-CN" sz="2000" b="1" noProof="1">
                  <a:solidFill>
                    <a:schemeClr val="bg1">
                      <a:lumMod val="95000"/>
                    </a:schemeClr>
                  </a:solidFill>
                  <a:latin typeface="+mj-ea"/>
                  <a:ea typeface="+mj-ea"/>
                  <a:cs typeface="Arial" panose="020B0604020202020204" pitchFamily="34" charset="0"/>
                </a:rPr>
                <a:t>01</a:t>
              </a:r>
              <a:endParaRPr lang="zh-CN" altLang="en-US" sz="2000" b="1" baseline="-3000" noProof="1">
                <a:solidFill>
                  <a:schemeClr val="bg1">
                    <a:lumMod val="95000"/>
                  </a:schemeClr>
                </a:solidFill>
                <a:latin typeface="+mj-ea"/>
                <a:ea typeface="+mj-ea"/>
                <a:cs typeface="Arial" panose="020B0604020202020204" pitchFamily="34" charset="0"/>
              </a:endParaRPr>
            </a:p>
          </p:txBody>
        </p:sp>
      </p:grpSp>
      <p:grpSp>
        <p:nvGrpSpPr>
          <p:cNvPr id="10" name="组合 9"/>
          <p:cNvGrpSpPr/>
          <p:nvPr/>
        </p:nvGrpSpPr>
        <p:grpSpPr>
          <a:xfrm>
            <a:off x="6730183" y="3703194"/>
            <a:ext cx="1090253" cy="953223"/>
            <a:chOff x="6842760" y="4008870"/>
            <a:chExt cx="1203960" cy="1051560"/>
          </a:xfrm>
          <a:solidFill>
            <a:schemeClr val="accent2">
              <a:lumMod val="75000"/>
            </a:schemeClr>
          </a:solidFill>
        </p:grpSpPr>
        <p:sp>
          <p:nvSpPr>
            <p:cNvPr id="26" name="六边形 25"/>
            <p:cNvSpPr/>
            <p:nvPr/>
          </p:nvSpPr>
          <p:spPr>
            <a:xfrm>
              <a:off x="6842760" y="4008870"/>
              <a:ext cx="1203960" cy="1051560"/>
            </a:xfrm>
            <a:prstGeom prst="hexagon">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endParaRPr lang="zh-CN" altLang="en-US" sz="2000" b="1" noProof="1">
                <a:latin typeface="+mj-ea"/>
                <a:ea typeface="+mj-ea"/>
                <a:cs typeface="Arial" panose="020B0604020202020204" pitchFamily="34" charset="0"/>
              </a:endParaRPr>
            </a:p>
          </p:txBody>
        </p:sp>
        <p:sp>
          <p:nvSpPr>
            <p:cNvPr id="27" name="文本框 67"/>
            <p:cNvSpPr txBox="1"/>
            <p:nvPr/>
          </p:nvSpPr>
          <p:spPr>
            <a:xfrm>
              <a:off x="6981634" y="4280003"/>
              <a:ext cx="926211" cy="509292"/>
            </a:xfrm>
            <a:prstGeom prst="rect">
              <a:avLst/>
            </a:prstGeom>
            <a:noFill/>
          </p:spPr>
          <p:txBody>
            <a:bodyPr>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auto">
                <a:lnSpc>
                  <a:spcPct val="120000"/>
                </a:lnSpc>
              </a:pPr>
              <a:r>
                <a:rPr lang="en-US" altLang="zh-CN" sz="2000" b="1" noProof="1">
                  <a:solidFill>
                    <a:schemeClr val="bg1">
                      <a:lumMod val="95000"/>
                    </a:schemeClr>
                  </a:solidFill>
                  <a:latin typeface="+mj-ea"/>
                  <a:ea typeface="+mj-ea"/>
                  <a:cs typeface="Arial" panose="020B0604020202020204" pitchFamily="34" charset="0"/>
                </a:rPr>
                <a:t>03</a:t>
              </a:r>
              <a:endParaRPr lang="zh-CN" altLang="en-US" sz="2000" b="1" baseline="-3000" noProof="1">
                <a:solidFill>
                  <a:schemeClr val="bg1">
                    <a:lumMod val="95000"/>
                  </a:schemeClr>
                </a:solidFill>
                <a:latin typeface="+mj-ea"/>
                <a:ea typeface="+mj-ea"/>
                <a:cs typeface="Arial" panose="020B0604020202020204" pitchFamily="34" charset="0"/>
              </a:endParaRPr>
            </a:p>
          </p:txBody>
        </p:sp>
      </p:grpSp>
      <p:grpSp>
        <p:nvGrpSpPr>
          <p:cNvPr id="11" name="组合 10"/>
          <p:cNvGrpSpPr/>
          <p:nvPr/>
        </p:nvGrpSpPr>
        <p:grpSpPr>
          <a:xfrm>
            <a:off x="4357002" y="3717546"/>
            <a:ext cx="1090253" cy="953223"/>
            <a:chOff x="4206240" y="4008870"/>
            <a:chExt cx="1203960" cy="1051560"/>
          </a:xfrm>
          <a:solidFill>
            <a:schemeClr val="accent2">
              <a:lumMod val="75000"/>
            </a:schemeClr>
          </a:solidFill>
        </p:grpSpPr>
        <p:sp>
          <p:nvSpPr>
            <p:cNvPr id="24" name="六边形 23"/>
            <p:cNvSpPr/>
            <p:nvPr/>
          </p:nvSpPr>
          <p:spPr>
            <a:xfrm>
              <a:off x="4206240" y="4008870"/>
              <a:ext cx="1203960" cy="1051560"/>
            </a:xfrm>
            <a:prstGeom prst="hexagon">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endParaRPr lang="zh-CN" altLang="en-US" sz="2000" b="1" noProof="1">
                <a:latin typeface="+mj-ea"/>
                <a:ea typeface="+mj-ea"/>
                <a:cs typeface="Arial" panose="020B0604020202020204" pitchFamily="34" charset="0"/>
              </a:endParaRPr>
            </a:p>
          </p:txBody>
        </p:sp>
        <p:sp>
          <p:nvSpPr>
            <p:cNvPr id="25" name="文本框 70"/>
            <p:cNvSpPr txBox="1"/>
            <p:nvPr/>
          </p:nvSpPr>
          <p:spPr>
            <a:xfrm>
              <a:off x="4381303" y="4280003"/>
              <a:ext cx="820724" cy="509292"/>
            </a:xfrm>
            <a:prstGeom prst="rect">
              <a:avLst/>
            </a:prstGeom>
            <a:noFill/>
          </p:spPr>
          <p:txBody>
            <a:bodyPr>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auto">
                <a:lnSpc>
                  <a:spcPct val="120000"/>
                </a:lnSpc>
              </a:pPr>
              <a:r>
                <a:rPr lang="en-US" altLang="zh-CN" sz="2000" b="1" noProof="1">
                  <a:solidFill>
                    <a:schemeClr val="bg1">
                      <a:lumMod val="95000"/>
                    </a:schemeClr>
                  </a:solidFill>
                  <a:latin typeface="+mj-ea"/>
                  <a:ea typeface="+mj-ea"/>
                  <a:cs typeface="Arial" panose="020B0604020202020204" pitchFamily="34" charset="0"/>
                </a:rPr>
                <a:t>05</a:t>
              </a:r>
              <a:endParaRPr lang="zh-CN" altLang="en-US" sz="2000" b="1" baseline="-3000" noProof="1">
                <a:solidFill>
                  <a:schemeClr val="bg1">
                    <a:lumMod val="95000"/>
                  </a:schemeClr>
                </a:solidFill>
                <a:latin typeface="+mj-ea"/>
                <a:ea typeface="+mj-ea"/>
                <a:cs typeface="Arial" panose="020B0604020202020204" pitchFamily="34" charset="0"/>
              </a:endParaRPr>
            </a:p>
          </p:txBody>
        </p:sp>
      </p:grpSp>
      <p:grpSp>
        <p:nvGrpSpPr>
          <p:cNvPr id="12" name="组合 11"/>
          <p:cNvGrpSpPr/>
          <p:nvPr/>
        </p:nvGrpSpPr>
        <p:grpSpPr>
          <a:xfrm>
            <a:off x="4357002" y="2474215"/>
            <a:ext cx="1090253" cy="953221"/>
            <a:chOff x="4206240" y="2637270"/>
            <a:chExt cx="1203960" cy="1051560"/>
          </a:xfrm>
          <a:solidFill>
            <a:srgbClr val="C8141D"/>
          </a:solidFill>
        </p:grpSpPr>
        <p:sp>
          <p:nvSpPr>
            <p:cNvPr id="22" name="六边形 21"/>
            <p:cNvSpPr/>
            <p:nvPr/>
          </p:nvSpPr>
          <p:spPr>
            <a:xfrm>
              <a:off x="420624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endParaRPr lang="zh-CN" altLang="en-US" sz="2000" b="1" noProof="1">
                <a:latin typeface="+mj-ea"/>
                <a:ea typeface="+mj-ea"/>
                <a:cs typeface="Arial" panose="020B0604020202020204" pitchFamily="34" charset="0"/>
              </a:endParaRPr>
            </a:p>
          </p:txBody>
        </p:sp>
        <p:sp>
          <p:nvSpPr>
            <p:cNvPr id="23" name="文本框 73"/>
            <p:cNvSpPr txBox="1"/>
            <p:nvPr/>
          </p:nvSpPr>
          <p:spPr>
            <a:xfrm>
              <a:off x="4380725" y="2928299"/>
              <a:ext cx="820724" cy="441387"/>
            </a:xfrm>
            <a:prstGeom prst="rect">
              <a:avLst/>
            </a:prstGeom>
            <a:grpFill/>
          </p:spPr>
          <p:txBody>
            <a:bodyPr>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auto"/>
              <a:r>
                <a:rPr lang="en-US" altLang="zh-CN" sz="2000" b="1" noProof="1">
                  <a:solidFill>
                    <a:srgbClr val="E7E7E7"/>
                  </a:solidFill>
                  <a:latin typeface="+mj-ea"/>
                  <a:ea typeface="+mj-ea"/>
                  <a:cs typeface="Arial" panose="020B0604020202020204" pitchFamily="34" charset="0"/>
                </a:rPr>
                <a:t>06</a:t>
              </a:r>
              <a:endParaRPr lang="zh-CN" altLang="en-US" sz="2000" b="1" baseline="-3000" noProof="1">
                <a:solidFill>
                  <a:srgbClr val="E7E7E7"/>
                </a:solidFill>
                <a:latin typeface="+mj-ea"/>
                <a:ea typeface="+mj-ea"/>
                <a:cs typeface="Arial" panose="020B0604020202020204" pitchFamily="34" charset="0"/>
              </a:endParaRPr>
            </a:p>
          </p:txBody>
        </p:sp>
      </p:grpSp>
      <p:grpSp>
        <p:nvGrpSpPr>
          <p:cNvPr id="13" name="组合 12"/>
          <p:cNvGrpSpPr/>
          <p:nvPr/>
        </p:nvGrpSpPr>
        <p:grpSpPr>
          <a:xfrm>
            <a:off x="5551986" y="4343204"/>
            <a:ext cx="1090253" cy="953221"/>
            <a:chOff x="5525852" y="4683240"/>
            <a:chExt cx="1203960" cy="1051560"/>
          </a:xfrm>
          <a:solidFill>
            <a:schemeClr val="accent2">
              <a:lumMod val="75000"/>
            </a:schemeClr>
          </a:solidFill>
        </p:grpSpPr>
        <p:sp>
          <p:nvSpPr>
            <p:cNvPr id="20" name="六边形 19"/>
            <p:cNvSpPr/>
            <p:nvPr/>
          </p:nvSpPr>
          <p:spPr>
            <a:xfrm>
              <a:off x="5525852" y="4683240"/>
              <a:ext cx="1203960" cy="1051560"/>
            </a:xfrm>
            <a:prstGeom prst="hexagon">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endParaRPr lang="zh-CN" altLang="en-US" sz="2000" b="1" noProof="1">
                <a:latin typeface="+mj-ea"/>
                <a:ea typeface="+mj-ea"/>
                <a:cs typeface="Arial" panose="020B0604020202020204" pitchFamily="34" charset="0"/>
              </a:endParaRPr>
            </a:p>
          </p:txBody>
        </p:sp>
        <p:sp>
          <p:nvSpPr>
            <p:cNvPr id="21" name="文本框 76"/>
            <p:cNvSpPr txBox="1"/>
            <p:nvPr/>
          </p:nvSpPr>
          <p:spPr>
            <a:xfrm>
              <a:off x="5708201" y="5028766"/>
              <a:ext cx="820724" cy="441387"/>
            </a:xfrm>
            <a:prstGeom prst="rect">
              <a:avLst/>
            </a:prstGeom>
            <a:noFill/>
          </p:spPr>
          <p:txBody>
            <a:bodyPr>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auto"/>
              <a:r>
                <a:rPr lang="en-US" altLang="zh-CN" sz="2000" b="1" noProof="1">
                  <a:solidFill>
                    <a:srgbClr val="E7E7E7"/>
                  </a:solidFill>
                  <a:latin typeface="+mj-ea"/>
                  <a:ea typeface="+mj-ea"/>
                  <a:cs typeface="Arial" panose="020B0604020202020204" pitchFamily="34" charset="0"/>
                </a:rPr>
                <a:t>04</a:t>
              </a:r>
              <a:endParaRPr lang="zh-CN" altLang="en-US" sz="2000" b="1" baseline="-3000" noProof="1">
                <a:solidFill>
                  <a:srgbClr val="E7E7E7"/>
                </a:solidFill>
                <a:latin typeface="+mj-ea"/>
                <a:ea typeface="+mj-ea"/>
                <a:cs typeface="Arial" panose="020B0604020202020204" pitchFamily="34" charset="0"/>
              </a:endParaRPr>
            </a:p>
          </p:txBody>
        </p:sp>
      </p:grpSp>
      <p:grpSp>
        <p:nvGrpSpPr>
          <p:cNvPr id="15" name="组合 14"/>
          <p:cNvGrpSpPr/>
          <p:nvPr/>
        </p:nvGrpSpPr>
        <p:grpSpPr>
          <a:xfrm>
            <a:off x="5242703" y="2825834"/>
            <a:ext cx="1708833" cy="1443644"/>
            <a:chOff x="5927099" y="3207123"/>
            <a:chExt cx="1887055" cy="1592580"/>
          </a:xfrm>
          <a:solidFill>
            <a:srgbClr val="C8141D"/>
          </a:solidFill>
        </p:grpSpPr>
        <p:sp>
          <p:nvSpPr>
            <p:cNvPr id="16" name="六边形 15"/>
            <p:cNvSpPr/>
            <p:nvPr/>
          </p:nvSpPr>
          <p:spPr>
            <a:xfrm>
              <a:off x="5927099" y="3207123"/>
              <a:ext cx="1887055" cy="159258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1219200" rtl="0" eaLnBrk="1" latinLnBrk="0" hangingPunct="1">
                <a:defRPr sz="2400" kern="1200">
                  <a:solidFill>
                    <a:schemeClr val="lt1"/>
                  </a:solidFill>
                  <a:latin typeface="+mn-lt"/>
                  <a:ea typeface="+mn-ea"/>
                  <a:cs typeface="+mn-cs"/>
                </a:defRPr>
              </a:lvl1pPr>
              <a:lvl2pPr marL="609600" algn="l" defTabSz="1219200" rtl="0" eaLnBrk="1" latinLnBrk="0" hangingPunct="1">
                <a:defRPr sz="2400" kern="1200">
                  <a:solidFill>
                    <a:schemeClr val="lt1"/>
                  </a:solidFill>
                  <a:latin typeface="+mn-lt"/>
                  <a:ea typeface="+mn-ea"/>
                  <a:cs typeface="+mn-cs"/>
                </a:defRPr>
              </a:lvl2pPr>
              <a:lvl3pPr marL="1219200" algn="l" defTabSz="1219200" rtl="0" eaLnBrk="1" latinLnBrk="0" hangingPunct="1">
                <a:defRPr sz="2400" kern="1200">
                  <a:solidFill>
                    <a:schemeClr val="lt1"/>
                  </a:solidFill>
                  <a:latin typeface="+mn-lt"/>
                  <a:ea typeface="+mn-ea"/>
                  <a:cs typeface="+mn-cs"/>
                </a:defRPr>
              </a:lvl3pPr>
              <a:lvl4pPr marL="1828800" algn="l" defTabSz="1219200" rtl="0" eaLnBrk="1" latinLnBrk="0" hangingPunct="1">
                <a:defRPr sz="2400" kern="1200">
                  <a:solidFill>
                    <a:schemeClr val="lt1"/>
                  </a:solidFill>
                  <a:latin typeface="+mn-lt"/>
                  <a:ea typeface="+mn-ea"/>
                  <a:cs typeface="+mn-cs"/>
                </a:defRPr>
              </a:lvl4pPr>
              <a:lvl5pPr marL="2438400" algn="l" defTabSz="1219200" rtl="0" eaLnBrk="1" latinLnBrk="0" hangingPunct="1">
                <a:defRPr sz="2400" kern="1200">
                  <a:solidFill>
                    <a:schemeClr val="lt1"/>
                  </a:solidFill>
                  <a:latin typeface="+mn-lt"/>
                  <a:ea typeface="+mn-ea"/>
                  <a:cs typeface="+mn-cs"/>
                </a:defRPr>
              </a:lvl5pPr>
              <a:lvl6pPr marL="3048000" algn="l" defTabSz="1219200" rtl="0" eaLnBrk="1" latinLnBrk="0" hangingPunct="1">
                <a:defRPr sz="2400" kern="1200">
                  <a:solidFill>
                    <a:schemeClr val="lt1"/>
                  </a:solidFill>
                  <a:latin typeface="+mn-lt"/>
                  <a:ea typeface="+mn-ea"/>
                  <a:cs typeface="+mn-cs"/>
                </a:defRPr>
              </a:lvl6pPr>
              <a:lvl7pPr marL="3657600" algn="l" defTabSz="1219200" rtl="0" eaLnBrk="1" latinLnBrk="0" hangingPunct="1">
                <a:defRPr sz="2400" kern="1200">
                  <a:solidFill>
                    <a:schemeClr val="lt1"/>
                  </a:solidFill>
                  <a:latin typeface="+mn-lt"/>
                  <a:ea typeface="+mn-ea"/>
                  <a:cs typeface="+mn-cs"/>
                </a:defRPr>
              </a:lvl7pPr>
              <a:lvl8pPr marL="4267200" algn="l" defTabSz="1219200" rtl="0" eaLnBrk="1" latinLnBrk="0" hangingPunct="1">
                <a:defRPr sz="2400" kern="1200">
                  <a:solidFill>
                    <a:schemeClr val="lt1"/>
                  </a:solidFill>
                  <a:latin typeface="+mn-lt"/>
                  <a:ea typeface="+mn-ea"/>
                  <a:cs typeface="+mn-cs"/>
                </a:defRPr>
              </a:lvl8pPr>
              <a:lvl9pPr marL="4876800" algn="l" defTabSz="1219200" rtl="0" eaLnBrk="1" latinLnBrk="0" hangingPunct="1">
                <a:defRPr sz="2400" kern="1200">
                  <a:solidFill>
                    <a:schemeClr val="lt1"/>
                  </a:solidFill>
                  <a:latin typeface="+mn-lt"/>
                  <a:ea typeface="+mn-ea"/>
                  <a:cs typeface="+mn-cs"/>
                </a:defRPr>
              </a:lvl9pPr>
            </a:lstStyle>
            <a:p>
              <a:pPr algn="ctr" fontAlgn="auto"/>
              <a:endParaRPr lang="zh-CN" altLang="en-US" sz="2265" b="1" noProof="1">
                <a:latin typeface="+mj-ea"/>
                <a:ea typeface="+mj-ea"/>
                <a:cs typeface="Arial" panose="020B0604020202020204" pitchFamily="34" charset="0"/>
              </a:endParaRPr>
            </a:p>
          </p:txBody>
        </p:sp>
        <p:sp>
          <p:nvSpPr>
            <p:cNvPr id="17" name="文本框 1"/>
            <p:cNvSpPr txBox="1"/>
            <p:nvPr/>
          </p:nvSpPr>
          <p:spPr>
            <a:xfrm>
              <a:off x="6291627" y="3451750"/>
              <a:ext cx="1157998" cy="1097701"/>
            </a:xfrm>
            <a:prstGeom prst="rect">
              <a:avLst/>
            </a:prstGeom>
            <a:grpFill/>
          </p:spPr>
          <p:txBody>
            <a:bodyPr>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fontAlgn="auto"/>
              <a:r>
                <a:rPr lang="zh-CN" altLang="en-US" sz="2935" b="1" noProof="1">
                  <a:latin typeface="+mj-ea"/>
                  <a:ea typeface="+mj-ea"/>
                </a:rPr>
                <a:t>项目情况</a:t>
              </a:r>
            </a:p>
          </p:txBody>
        </p:sp>
      </p:grpSp>
      <p:sp>
        <p:nvSpPr>
          <p:cNvPr id="34" name="Text Placeholder 2"/>
          <p:cNvSpPr txBox="1"/>
          <p:nvPr/>
        </p:nvSpPr>
        <p:spPr>
          <a:xfrm>
            <a:off x="7051245" y="1423753"/>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5" name="文本框 34"/>
          <p:cNvSpPr txBox="1"/>
          <p:nvPr/>
        </p:nvSpPr>
        <p:spPr>
          <a:xfrm>
            <a:off x="6951536" y="1023643"/>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8" name="Text Placeholder 2"/>
          <p:cNvSpPr txBox="1"/>
          <p:nvPr/>
        </p:nvSpPr>
        <p:spPr>
          <a:xfrm>
            <a:off x="8239111" y="288047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9" name="文本框 38"/>
          <p:cNvSpPr txBox="1"/>
          <p:nvPr/>
        </p:nvSpPr>
        <p:spPr>
          <a:xfrm>
            <a:off x="8139402" y="248036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0" name="Text Placeholder 2"/>
          <p:cNvSpPr txBox="1"/>
          <p:nvPr/>
        </p:nvSpPr>
        <p:spPr>
          <a:xfrm>
            <a:off x="7979196" y="482509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1" name="文本框 40"/>
          <p:cNvSpPr txBox="1"/>
          <p:nvPr/>
        </p:nvSpPr>
        <p:spPr>
          <a:xfrm>
            <a:off x="7879487" y="442498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2" name="Text Placeholder 2"/>
          <p:cNvSpPr txBox="1"/>
          <p:nvPr/>
        </p:nvSpPr>
        <p:spPr>
          <a:xfrm>
            <a:off x="2889467" y="5496480"/>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3" name="文本框 42"/>
          <p:cNvSpPr txBox="1"/>
          <p:nvPr/>
        </p:nvSpPr>
        <p:spPr>
          <a:xfrm>
            <a:off x="2789758" y="5096370"/>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4" name="Text Placeholder 2"/>
          <p:cNvSpPr txBox="1"/>
          <p:nvPr/>
        </p:nvSpPr>
        <p:spPr>
          <a:xfrm>
            <a:off x="1249860" y="390324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5" name="文本框 44"/>
          <p:cNvSpPr txBox="1"/>
          <p:nvPr/>
        </p:nvSpPr>
        <p:spPr>
          <a:xfrm>
            <a:off x="1150151" y="350313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6" name="Text Placeholder 2"/>
          <p:cNvSpPr txBox="1"/>
          <p:nvPr/>
        </p:nvSpPr>
        <p:spPr>
          <a:xfrm>
            <a:off x="1483561" y="2082660"/>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7" name="文本框 46"/>
          <p:cNvSpPr txBox="1"/>
          <p:nvPr/>
        </p:nvSpPr>
        <p:spPr>
          <a:xfrm>
            <a:off x="1383852" y="1682550"/>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工作完成情况</a:t>
            </a:r>
          </a:p>
        </p:txBody>
      </p:sp>
      <p:sp>
        <p:nvSpPr>
          <p:cNvPr id="4" name="Freeform 48"/>
          <p:cNvSpPr>
            <a:spLocks noEditPoints="1"/>
          </p:cNvSpPr>
          <p:nvPr/>
        </p:nvSpPr>
        <p:spPr bwMode="auto">
          <a:xfrm>
            <a:off x="5055491" y="3637575"/>
            <a:ext cx="2081018" cy="2081018"/>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a typeface="微软雅黑" panose="020B0503020204020204" pitchFamily="34" charset="-122"/>
            </a:endParaRPr>
          </a:p>
        </p:txBody>
      </p:sp>
      <p:grpSp>
        <p:nvGrpSpPr>
          <p:cNvPr id="5" name="组合 4"/>
          <p:cNvGrpSpPr/>
          <p:nvPr/>
        </p:nvGrpSpPr>
        <p:grpSpPr>
          <a:xfrm>
            <a:off x="5411152" y="3913812"/>
            <a:ext cx="1400381" cy="2180867"/>
            <a:chOff x="3914115" y="2311146"/>
            <a:chExt cx="1400381" cy="2180867"/>
          </a:xfrm>
        </p:grpSpPr>
        <p:grpSp>
          <p:nvGrpSpPr>
            <p:cNvPr id="18" name="组合 17"/>
            <p:cNvGrpSpPr/>
            <p:nvPr/>
          </p:nvGrpSpPr>
          <p:grpSpPr>
            <a:xfrm>
              <a:off x="3914115" y="2311146"/>
              <a:ext cx="1400381" cy="2180867"/>
              <a:chOff x="7056438" y="2401888"/>
              <a:chExt cx="2671763" cy="4160838"/>
            </a:xfrm>
            <a:effectLst>
              <a:outerShdw blurRad="254000" dist="101600" dir="8100000" sx="102000" sy="102000" algn="tr" rotWithShape="0">
                <a:prstClr val="black">
                  <a:alpha val="28000"/>
                </a:prstClr>
              </a:outerShdw>
            </a:effectLst>
          </p:grpSpPr>
          <p:sp>
            <p:nvSpPr>
              <p:cNvPr id="21" name="Freeform 49"/>
              <p:cNvSpPr/>
              <p:nvPr/>
            </p:nvSpPr>
            <p:spPr bwMode="auto">
              <a:xfrm>
                <a:off x="7056438" y="2401888"/>
                <a:ext cx="2671763"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22" name="Freeform 50"/>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23" name="Freeform 51"/>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24" name="Freeform 52"/>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25" name="Freeform 53"/>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26" name="Freeform 54"/>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grpSp>
        <p:sp>
          <p:nvSpPr>
            <p:cNvPr id="19" name="TextBox 31"/>
            <p:cNvSpPr txBox="1"/>
            <p:nvPr/>
          </p:nvSpPr>
          <p:spPr>
            <a:xfrm>
              <a:off x="3989990" y="2877833"/>
              <a:ext cx="1242060" cy="400110"/>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rgbClr val="FFFFFF"/>
                  </a:solidFill>
                  <a:effectLst/>
                  <a:uLnTx/>
                  <a:uFillTx/>
                  <a:latin typeface="+mj-ea"/>
                  <a:ea typeface="+mj-ea"/>
                </a:rPr>
                <a:t>word</a:t>
              </a:r>
              <a:endParaRPr kumimoji="0" lang="zh-CN" altLang="en-US" sz="2000" b="1" i="0" u="none" strike="noStrike" kern="0" cap="none" spc="0" normalizeH="0" baseline="0" noProof="0" dirty="0">
                <a:ln>
                  <a:noFill/>
                </a:ln>
                <a:solidFill>
                  <a:srgbClr val="FFFFFF"/>
                </a:solidFill>
                <a:effectLst/>
                <a:uLnTx/>
                <a:uFillTx/>
                <a:latin typeface="+mj-ea"/>
                <a:ea typeface="+mj-ea"/>
              </a:endParaRPr>
            </a:p>
          </p:txBody>
        </p:sp>
      </p:grpSp>
      <p:grpSp>
        <p:nvGrpSpPr>
          <p:cNvPr id="6" name="组合 5"/>
          <p:cNvGrpSpPr/>
          <p:nvPr/>
        </p:nvGrpSpPr>
        <p:grpSpPr>
          <a:xfrm>
            <a:off x="4775187" y="2763035"/>
            <a:ext cx="1010406" cy="1027388"/>
            <a:chOff x="2275864" y="2561724"/>
            <a:chExt cx="1010406" cy="1027388"/>
          </a:xfrm>
        </p:grpSpPr>
        <p:pic>
          <p:nvPicPr>
            <p:cNvPr id="16" name="图片 15"/>
            <p:cNvPicPr>
              <a:picLocks noChangeAspect="1"/>
            </p:cNvPicPr>
            <p:nvPr/>
          </p:nvPicPr>
          <p:blipFill>
            <a:blip r:embed="rId2" cstate="screen"/>
            <a:stretch>
              <a:fillRect/>
            </a:stretch>
          </p:blipFill>
          <p:spPr>
            <a:xfrm>
              <a:off x="2275864" y="2561724"/>
              <a:ext cx="1010406" cy="1027388"/>
            </a:xfrm>
            <a:prstGeom prst="rect">
              <a:avLst/>
            </a:prstGeom>
            <a:effectLst>
              <a:outerShdw blurRad="50800" dist="38100" dir="8100000" algn="tr" rotWithShape="0">
                <a:prstClr val="black">
                  <a:alpha val="40000"/>
                </a:prstClr>
              </a:outerShdw>
            </a:effectLst>
          </p:spPr>
        </p:pic>
        <p:sp>
          <p:nvSpPr>
            <p:cNvPr id="17" name="标题层"/>
            <p:cNvSpPr txBox="1"/>
            <p:nvPr/>
          </p:nvSpPr>
          <p:spPr bwMode="auto">
            <a:xfrm>
              <a:off x="2472208" y="2830165"/>
              <a:ext cx="617718" cy="460375"/>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rgbClr val="C8141D"/>
                  </a:solidFill>
                  <a:effectLst/>
                  <a:uLnTx/>
                  <a:uFillTx/>
                  <a:latin typeface="+mn-ea"/>
                  <a:cs typeface="Arial" panose="020B0604020202020204" pitchFamily="34" charset="0"/>
                </a:rPr>
                <a:t>02</a:t>
              </a:r>
              <a:endParaRPr kumimoji="0" lang="zh-CN" altLang="en-US" sz="2400" b="1" i="0" u="none" strike="noStrike" kern="0" cap="none" spc="0" normalizeH="0" baseline="0" noProof="0" dirty="0">
                <a:ln>
                  <a:noFill/>
                </a:ln>
                <a:solidFill>
                  <a:srgbClr val="C8141D"/>
                </a:solidFill>
                <a:effectLst/>
                <a:uLnTx/>
                <a:uFillTx/>
                <a:latin typeface="+mn-ea"/>
                <a:cs typeface="Arial" panose="020B0604020202020204" pitchFamily="34" charset="0"/>
              </a:endParaRPr>
            </a:p>
          </p:txBody>
        </p:sp>
      </p:grpSp>
      <p:grpSp>
        <p:nvGrpSpPr>
          <p:cNvPr id="7" name="组合 6"/>
          <p:cNvGrpSpPr/>
          <p:nvPr/>
        </p:nvGrpSpPr>
        <p:grpSpPr>
          <a:xfrm>
            <a:off x="3980805" y="4150463"/>
            <a:ext cx="1010406" cy="1027388"/>
            <a:chOff x="2275864" y="2561724"/>
            <a:chExt cx="1010406" cy="1027388"/>
          </a:xfrm>
        </p:grpSpPr>
        <p:pic>
          <p:nvPicPr>
            <p:cNvPr id="14" name="图片 13"/>
            <p:cNvPicPr>
              <a:picLocks noChangeAspect="1"/>
            </p:cNvPicPr>
            <p:nvPr/>
          </p:nvPicPr>
          <p:blipFill>
            <a:blip r:embed="rId2" cstate="screen"/>
            <a:stretch>
              <a:fillRect/>
            </a:stretch>
          </p:blipFill>
          <p:spPr>
            <a:xfrm>
              <a:off x="2275864" y="2561724"/>
              <a:ext cx="1010406" cy="1027388"/>
            </a:xfrm>
            <a:prstGeom prst="rect">
              <a:avLst/>
            </a:prstGeom>
            <a:effectLst>
              <a:outerShdw blurRad="50800" dist="38100" dir="8100000" algn="tr" rotWithShape="0">
                <a:prstClr val="black">
                  <a:alpha val="40000"/>
                </a:prstClr>
              </a:outerShdw>
            </a:effectLst>
          </p:spPr>
        </p:pic>
        <p:sp>
          <p:nvSpPr>
            <p:cNvPr id="15" name="标题层"/>
            <p:cNvSpPr txBox="1"/>
            <p:nvPr/>
          </p:nvSpPr>
          <p:spPr bwMode="auto">
            <a:xfrm>
              <a:off x="2472208" y="2830165"/>
              <a:ext cx="617718" cy="460375"/>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rgbClr val="C8141D"/>
                  </a:solidFill>
                  <a:effectLst/>
                  <a:uLnTx/>
                  <a:uFillTx/>
                  <a:latin typeface="+mn-ea"/>
                  <a:cs typeface="Arial" panose="020B0604020202020204" pitchFamily="34" charset="0"/>
                </a:rPr>
                <a:t>01</a:t>
              </a:r>
              <a:endParaRPr kumimoji="0" lang="zh-CN" altLang="en-US" sz="2400" b="1" i="0" u="none" strike="noStrike" kern="0" cap="none" spc="0" normalizeH="0" baseline="0" noProof="0" dirty="0">
                <a:ln>
                  <a:noFill/>
                </a:ln>
                <a:solidFill>
                  <a:srgbClr val="C8141D"/>
                </a:solidFill>
                <a:effectLst/>
                <a:uLnTx/>
                <a:uFillTx/>
                <a:latin typeface="+mn-ea"/>
                <a:cs typeface="Arial" panose="020B0604020202020204" pitchFamily="34" charset="0"/>
              </a:endParaRPr>
            </a:p>
          </p:txBody>
        </p:sp>
      </p:grpSp>
      <p:grpSp>
        <p:nvGrpSpPr>
          <p:cNvPr id="8" name="组合 7"/>
          <p:cNvGrpSpPr/>
          <p:nvPr/>
        </p:nvGrpSpPr>
        <p:grpSpPr>
          <a:xfrm>
            <a:off x="6431371" y="2763035"/>
            <a:ext cx="1010406" cy="1027388"/>
            <a:chOff x="2275864" y="2561724"/>
            <a:chExt cx="1010406" cy="1027388"/>
          </a:xfrm>
        </p:grpSpPr>
        <p:pic>
          <p:nvPicPr>
            <p:cNvPr id="12" name="图片 11"/>
            <p:cNvPicPr>
              <a:picLocks noChangeAspect="1"/>
            </p:cNvPicPr>
            <p:nvPr/>
          </p:nvPicPr>
          <p:blipFill>
            <a:blip r:embed="rId2" cstate="screen"/>
            <a:stretch>
              <a:fillRect/>
            </a:stretch>
          </p:blipFill>
          <p:spPr>
            <a:xfrm>
              <a:off x="2275864" y="2561724"/>
              <a:ext cx="1010406" cy="1027388"/>
            </a:xfrm>
            <a:prstGeom prst="rect">
              <a:avLst/>
            </a:prstGeom>
            <a:effectLst>
              <a:outerShdw blurRad="50800" dist="38100" dir="8100000" algn="tr" rotWithShape="0">
                <a:prstClr val="black">
                  <a:alpha val="40000"/>
                </a:prstClr>
              </a:outerShdw>
            </a:effectLst>
          </p:spPr>
        </p:pic>
        <p:sp>
          <p:nvSpPr>
            <p:cNvPr id="13" name="标题层"/>
            <p:cNvSpPr txBox="1"/>
            <p:nvPr/>
          </p:nvSpPr>
          <p:spPr bwMode="auto">
            <a:xfrm>
              <a:off x="2472208" y="2830165"/>
              <a:ext cx="617718" cy="460375"/>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rgbClr val="C8141D"/>
                  </a:solidFill>
                  <a:effectLst/>
                  <a:uLnTx/>
                  <a:uFillTx/>
                  <a:latin typeface="+mn-ea"/>
                  <a:cs typeface="Arial" panose="020B0604020202020204" pitchFamily="34" charset="0"/>
                </a:rPr>
                <a:t>03</a:t>
              </a:r>
              <a:endParaRPr kumimoji="0" lang="zh-CN" altLang="en-US" sz="2400" b="1" i="0" u="none" strike="noStrike" kern="0" cap="none" spc="0" normalizeH="0" baseline="0" noProof="0" dirty="0">
                <a:ln>
                  <a:noFill/>
                </a:ln>
                <a:solidFill>
                  <a:srgbClr val="C8141D"/>
                </a:solidFill>
                <a:effectLst/>
                <a:uLnTx/>
                <a:uFillTx/>
                <a:latin typeface="+mn-ea"/>
                <a:cs typeface="Arial" panose="020B0604020202020204" pitchFamily="34" charset="0"/>
              </a:endParaRPr>
            </a:p>
          </p:txBody>
        </p:sp>
      </p:grpSp>
      <p:grpSp>
        <p:nvGrpSpPr>
          <p:cNvPr id="9" name="组合 8"/>
          <p:cNvGrpSpPr/>
          <p:nvPr/>
        </p:nvGrpSpPr>
        <p:grpSpPr>
          <a:xfrm>
            <a:off x="7223459" y="4150463"/>
            <a:ext cx="1010406" cy="1027388"/>
            <a:chOff x="2275864" y="2561724"/>
            <a:chExt cx="1010406" cy="1027388"/>
          </a:xfrm>
        </p:grpSpPr>
        <p:pic>
          <p:nvPicPr>
            <p:cNvPr id="10" name="图片 9"/>
            <p:cNvPicPr>
              <a:picLocks noChangeAspect="1"/>
            </p:cNvPicPr>
            <p:nvPr/>
          </p:nvPicPr>
          <p:blipFill>
            <a:blip r:embed="rId2" cstate="screen"/>
            <a:stretch>
              <a:fillRect/>
            </a:stretch>
          </p:blipFill>
          <p:spPr>
            <a:xfrm>
              <a:off x="2275864" y="2561724"/>
              <a:ext cx="1010406" cy="1027388"/>
            </a:xfrm>
            <a:prstGeom prst="rect">
              <a:avLst/>
            </a:prstGeom>
            <a:effectLst>
              <a:outerShdw blurRad="50800" dist="38100" dir="8100000" algn="tr" rotWithShape="0">
                <a:prstClr val="black">
                  <a:alpha val="40000"/>
                </a:prstClr>
              </a:outerShdw>
            </a:effectLst>
          </p:spPr>
        </p:pic>
        <p:sp>
          <p:nvSpPr>
            <p:cNvPr id="11" name="标题层"/>
            <p:cNvSpPr txBox="1"/>
            <p:nvPr/>
          </p:nvSpPr>
          <p:spPr bwMode="auto">
            <a:xfrm>
              <a:off x="2472208" y="2830165"/>
              <a:ext cx="617718" cy="460375"/>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smtClean="0">
                  <a:ln>
                    <a:noFill/>
                  </a:ln>
                  <a:solidFill>
                    <a:srgbClr val="C8141D"/>
                  </a:solidFill>
                  <a:effectLst/>
                  <a:uLnTx/>
                  <a:uFillTx/>
                  <a:latin typeface="+mn-ea"/>
                  <a:cs typeface="Arial" panose="020B0604020202020204" pitchFamily="34" charset="0"/>
                </a:rPr>
                <a:t>04</a:t>
              </a:r>
              <a:endParaRPr kumimoji="0" lang="zh-CN" altLang="en-US" sz="2400" b="1" i="0" u="none" strike="noStrike" kern="0" cap="none" spc="0" normalizeH="0" baseline="0" noProof="0" dirty="0">
                <a:ln>
                  <a:noFill/>
                </a:ln>
                <a:solidFill>
                  <a:srgbClr val="C8141D"/>
                </a:solidFill>
                <a:effectLst/>
                <a:uLnTx/>
                <a:uFillTx/>
                <a:latin typeface="+mn-ea"/>
                <a:cs typeface="Arial" panose="020B0604020202020204" pitchFamily="34" charset="0"/>
              </a:endParaRPr>
            </a:p>
          </p:txBody>
        </p:sp>
      </p:grpSp>
      <p:sp>
        <p:nvSpPr>
          <p:cNvPr id="27" name="Text Placeholder 2"/>
          <p:cNvSpPr txBox="1"/>
          <p:nvPr/>
        </p:nvSpPr>
        <p:spPr>
          <a:xfrm>
            <a:off x="7022551" y="178298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8" name="文本框 27"/>
          <p:cNvSpPr txBox="1"/>
          <p:nvPr/>
        </p:nvSpPr>
        <p:spPr>
          <a:xfrm>
            <a:off x="6922842" y="138287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9" name="Text Placeholder 2"/>
          <p:cNvSpPr txBox="1"/>
          <p:nvPr/>
        </p:nvSpPr>
        <p:spPr>
          <a:xfrm>
            <a:off x="2042727" y="178298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0" name="文本框 29"/>
          <p:cNvSpPr txBox="1"/>
          <p:nvPr/>
        </p:nvSpPr>
        <p:spPr>
          <a:xfrm>
            <a:off x="1943018" y="138287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1" name="Text Placeholder 2"/>
          <p:cNvSpPr txBox="1"/>
          <p:nvPr/>
        </p:nvSpPr>
        <p:spPr>
          <a:xfrm>
            <a:off x="782300" y="4370503"/>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2" name="文本框 31"/>
          <p:cNvSpPr txBox="1"/>
          <p:nvPr/>
        </p:nvSpPr>
        <p:spPr>
          <a:xfrm>
            <a:off x="682591" y="3970393"/>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3" name="Text Placeholder 2"/>
          <p:cNvSpPr txBox="1"/>
          <p:nvPr/>
        </p:nvSpPr>
        <p:spPr>
          <a:xfrm>
            <a:off x="8593489" y="4370503"/>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4" name="文本框 33"/>
          <p:cNvSpPr txBox="1"/>
          <p:nvPr/>
        </p:nvSpPr>
        <p:spPr>
          <a:xfrm>
            <a:off x="8493780" y="3970393"/>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rot="2700000">
            <a:off x="4208009" y="3284531"/>
            <a:ext cx="1028637" cy="103377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rot="2700000">
            <a:off x="-3294940" y="218325"/>
            <a:ext cx="6410492" cy="6427355"/>
          </a:xfrm>
          <a:custGeom>
            <a:avLst/>
            <a:gdLst>
              <a:gd name="connsiteX0" fmla="*/ 0 w 6410492"/>
              <a:gd name="connsiteY0" fmla="*/ 1578016 h 6427355"/>
              <a:gd name="connsiteX1" fmla="*/ 1146670 w 6410492"/>
              <a:gd name="connsiteY1" fmla="*/ 431345 h 6427355"/>
              <a:gd name="connsiteX2" fmla="*/ 1146671 w 6410492"/>
              <a:gd name="connsiteY2" fmla="*/ 431345 h 6427355"/>
              <a:gd name="connsiteX3" fmla="*/ 1578016 w 6410492"/>
              <a:gd name="connsiteY3" fmla="*/ 0 h 6427355"/>
              <a:gd name="connsiteX4" fmla="*/ 5764900 w 6410492"/>
              <a:gd name="connsiteY4" fmla="*/ 0 h 6427355"/>
              <a:gd name="connsiteX5" fmla="*/ 6410492 w 6410492"/>
              <a:gd name="connsiteY5" fmla="*/ 645592 h 6427355"/>
              <a:gd name="connsiteX6" fmla="*/ 6410491 w 6410492"/>
              <a:gd name="connsiteY6" fmla="*/ 4866202 h 6427355"/>
              <a:gd name="connsiteX7" fmla="*/ 4849339 w 6410492"/>
              <a:gd name="connsiteY7" fmla="*/ 6427355 h 6427355"/>
              <a:gd name="connsiteX8" fmla="*/ 4238944 w 6410492"/>
              <a:gd name="connsiteY8" fmla="*/ 5816960 h 6427355"/>
              <a:gd name="connsiteX9" fmla="*/ 4238943 w 6410492"/>
              <a:gd name="connsiteY9" fmla="*/ 2171546 h 6427355"/>
              <a:gd name="connsiteX10" fmla="*/ 593530 w 6410492"/>
              <a:gd name="connsiteY10" fmla="*/ 2171546 h 642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10492" h="6427355">
                <a:moveTo>
                  <a:pt x="0" y="1578016"/>
                </a:moveTo>
                <a:lnTo>
                  <a:pt x="1146670" y="431345"/>
                </a:lnTo>
                <a:lnTo>
                  <a:pt x="1146671" y="431345"/>
                </a:lnTo>
                <a:lnTo>
                  <a:pt x="1578016" y="0"/>
                </a:lnTo>
                <a:lnTo>
                  <a:pt x="5764900" y="0"/>
                </a:lnTo>
                <a:cubicBezTo>
                  <a:pt x="6121450" y="0"/>
                  <a:pt x="6410492" y="289042"/>
                  <a:pt x="6410492" y="645592"/>
                </a:cubicBezTo>
                <a:lnTo>
                  <a:pt x="6410491" y="4866202"/>
                </a:lnTo>
                <a:lnTo>
                  <a:pt x="4849339" y="6427355"/>
                </a:lnTo>
                <a:lnTo>
                  <a:pt x="4238944" y="5816960"/>
                </a:lnTo>
                <a:lnTo>
                  <a:pt x="4238943" y="2171546"/>
                </a:lnTo>
                <a:lnTo>
                  <a:pt x="593530" y="2171546"/>
                </a:lnTo>
                <a:close/>
              </a:path>
            </a:pathLst>
          </a:custGeom>
          <a:blipFill dpi="0" rotWithShape="0">
            <a:blip r:embed="rId3"/>
            <a:srcRect/>
            <a:stretch>
              <a:fillRect l="-33630" t="-1310" r="-33530" b="-13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任意多边形 5"/>
          <p:cNvSpPr/>
          <p:nvPr/>
        </p:nvSpPr>
        <p:spPr>
          <a:xfrm rot="2700000">
            <a:off x="628085" y="53871"/>
            <a:ext cx="3850328" cy="3869559"/>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C8141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rot="18900000" flipH="1">
            <a:off x="11525844" y="5786883"/>
            <a:ext cx="1174416" cy="953193"/>
          </a:xfrm>
          <a:custGeom>
            <a:avLst/>
            <a:gdLst>
              <a:gd name="connsiteX0" fmla="*/ 1038 w 1174416"/>
              <a:gd name="connsiteY0" fmla="*/ 0 h 953193"/>
              <a:gd name="connsiteX1" fmla="*/ 0 w 1174416"/>
              <a:gd name="connsiteY1" fmla="*/ 1038 h 953193"/>
              <a:gd name="connsiteX2" fmla="*/ 441710 w 1174416"/>
              <a:gd name="connsiteY2" fmla="*/ 442748 h 953193"/>
              <a:gd name="connsiteX3" fmla="*/ 731667 w 1174416"/>
              <a:gd name="connsiteY3" fmla="*/ 442748 h 953193"/>
              <a:gd name="connsiteX4" fmla="*/ 731667 w 1174416"/>
              <a:gd name="connsiteY4" fmla="*/ 732705 h 953193"/>
              <a:gd name="connsiteX5" fmla="*/ 952155 w 1174416"/>
              <a:gd name="connsiteY5" fmla="*/ 953193 h 953193"/>
              <a:gd name="connsiteX6" fmla="*/ 1174416 w 1174416"/>
              <a:gd name="connsiteY6" fmla="*/ 730932 h 953193"/>
              <a:gd name="connsiteX7" fmla="*/ 1174416 w 1174416"/>
              <a:gd name="connsiteY7" fmla="*/ 148239 h 953193"/>
              <a:gd name="connsiteX8" fmla="*/ 1026178 w 1174416"/>
              <a:gd name="connsiteY8" fmla="*/ 0 h 95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16" h="953193">
                <a:moveTo>
                  <a:pt x="1038" y="0"/>
                </a:moveTo>
                <a:lnTo>
                  <a:pt x="0" y="1038"/>
                </a:lnTo>
                <a:lnTo>
                  <a:pt x="441710" y="442748"/>
                </a:lnTo>
                <a:lnTo>
                  <a:pt x="731667" y="442748"/>
                </a:lnTo>
                <a:lnTo>
                  <a:pt x="731667" y="732705"/>
                </a:lnTo>
                <a:lnTo>
                  <a:pt x="952155" y="953193"/>
                </a:lnTo>
                <a:lnTo>
                  <a:pt x="1174416" y="730932"/>
                </a:lnTo>
                <a:lnTo>
                  <a:pt x="1174416" y="148239"/>
                </a:lnTo>
                <a:cubicBezTo>
                  <a:pt x="1174416" y="66369"/>
                  <a:pt x="1108048" y="0"/>
                  <a:pt x="1026178"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p:nvPr/>
        </p:nvSpPr>
        <p:spPr>
          <a:xfrm>
            <a:off x="5951950" y="2305173"/>
            <a:ext cx="2754665" cy="830997"/>
          </a:xfrm>
          <a:prstGeom prst="rect">
            <a:avLst/>
          </a:prstGeom>
          <a:noFill/>
        </p:spPr>
        <p:txBody>
          <a:bodyPr wrap="none" rtlCol="0">
            <a:spAutoFit/>
            <a:scene3d>
              <a:camera prst="orthographicFront"/>
              <a:lightRig rig="threePt" dir="t"/>
            </a:scene3d>
            <a:sp3d contourW="12700"/>
          </a:bodyPr>
          <a:lstStyle/>
          <a:p>
            <a:r>
              <a:rPr lang="en-US" altLang="zh-CN" sz="4800" b="1" dirty="0" smtClean="0">
                <a:solidFill>
                  <a:srgbClr val="C8141D"/>
                </a:solidFill>
                <a:latin typeface="+mj-ea"/>
                <a:ea typeface="+mj-ea"/>
              </a:rPr>
              <a:t>PART 03</a:t>
            </a:r>
            <a:endParaRPr lang="zh-CN" altLang="en-US" sz="4800" b="1" dirty="0">
              <a:solidFill>
                <a:srgbClr val="C8141D"/>
              </a:solidFill>
              <a:latin typeface="+mj-ea"/>
              <a:ea typeface="+mj-ea"/>
            </a:endParaRPr>
          </a:p>
        </p:txBody>
      </p:sp>
      <p:sp>
        <p:nvSpPr>
          <p:cNvPr id="14" name="文本框 13"/>
          <p:cNvSpPr txBox="1"/>
          <p:nvPr/>
        </p:nvSpPr>
        <p:spPr>
          <a:xfrm>
            <a:off x="5953706" y="2975811"/>
            <a:ext cx="3904343" cy="707886"/>
          </a:xfrm>
          <a:prstGeom prst="rect">
            <a:avLst/>
          </a:prstGeom>
          <a:noFill/>
        </p:spPr>
        <p:txBody>
          <a:bodyPr wrap="square" rtlCol="0">
            <a:spAutoFit/>
            <a:scene3d>
              <a:camera prst="orthographicFront"/>
              <a:lightRig rig="threePt" dir="t"/>
            </a:scene3d>
            <a:sp3d contourW="12700"/>
          </a:bodyPr>
          <a:lstStyle/>
          <a:p>
            <a:r>
              <a:rPr lang="zh-CN" altLang="en-US" sz="4000" b="1" dirty="0">
                <a:solidFill>
                  <a:srgbClr val="333333"/>
                </a:solidFill>
                <a:latin typeface="Century Gothic" panose="020B0502020202020204" pitchFamily="34" charset="0"/>
              </a:rPr>
              <a:t>工作存在不足</a:t>
            </a:r>
          </a:p>
        </p:txBody>
      </p:sp>
      <p:sp>
        <p:nvSpPr>
          <p:cNvPr id="17" name="任意多边形 16"/>
          <p:cNvSpPr/>
          <p:nvPr/>
        </p:nvSpPr>
        <p:spPr>
          <a:xfrm rot="2700000">
            <a:off x="10261677" y="42467"/>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p:nvPr/>
        </p:nvSpPr>
        <p:spPr>
          <a:xfrm rot="2700000">
            <a:off x="10767277" y="5635597"/>
            <a:ext cx="602495" cy="605504"/>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0" grpId="0" bldLvl="0" animBg="1"/>
      <p:bldP spid="6" grpId="0" bldLvl="0" animBg="1"/>
      <p:bldP spid="12" grpId="0" bldLvl="0" animBg="1"/>
      <p:bldP spid="13" grpId="0"/>
      <p:bldP spid="14" grpId="0"/>
      <p:bldP spid="17"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工作存在不足</a:t>
            </a:r>
          </a:p>
        </p:txBody>
      </p:sp>
      <p:grpSp>
        <p:nvGrpSpPr>
          <p:cNvPr id="4" name="组合 3"/>
          <p:cNvGrpSpPr/>
          <p:nvPr/>
        </p:nvGrpSpPr>
        <p:grpSpPr>
          <a:xfrm>
            <a:off x="5620220" y="3017821"/>
            <a:ext cx="951559" cy="951559"/>
            <a:chOff x="4171430" y="2267215"/>
            <a:chExt cx="951559" cy="951559"/>
          </a:xfrm>
        </p:grpSpPr>
        <p:sp>
          <p:nvSpPr>
            <p:cNvPr id="21" name="圆角矩形 20"/>
            <p:cNvSpPr/>
            <p:nvPr/>
          </p:nvSpPr>
          <p:spPr>
            <a:xfrm>
              <a:off x="4171430" y="2267215"/>
              <a:ext cx="951559" cy="951559"/>
            </a:xfrm>
            <a:prstGeom prst="roundRect">
              <a:avLst>
                <a:gd name="adj" fmla="val 12663"/>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2" name="Freeform 6"/>
            <p:cNvSpPr>
              <a:spLocks noEditPoints="1"/>
            </p:cNvSpPr>
            <p:nvPr/>
          </p:nvSpPr>
          <p:spPr bwMode="auto">
            <a:xfrm>
              <a:off x="4386108" y="2544215"/>
              <a:ext cx="522202" cy="397557"/>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C8141D"/>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 name="组合 4"/>
          <p:cNvGrpSpPr/>
          <p:nvPr/>
        </p:nvGrpSpPr>
        <p:grpSpPr>
          <a:xfrm>
            <a:off x="4866157" y="2099334"/>
            <a:ext cx="1728788" cy="784225"/>
            <a:chOff x="3417367" y="1348728"/>
            <a:chExt cx="1728788" cy="784225"/>
          </a:xfrm>
          <a:solidFill>
            <a:srgbClr val="C8141D"/>
          </a:solidFill>
        </p:grpSpPr>
        <p:sp>
          <p:nvSpPr>
            <p:cNvPr id="19" name="Freeform 8"/>
            <p:cNvSpPr/>
            <p:nvPr/>
          </p:nvSpPr>
          <p:spPr bwMode="auto">
            <a:xfrm>
              <a:off x="3417367" y="1348728"/>
              <a:ext cx="1728788" cy="784225"/>
            </a:xfrm>
            <a:custGeom>
              <a:avLst/>
              <a:gdLst>
                <a:gd name="T0" fmla="*/ 331 w 461"/>
                <a:gd name="T1" fmla="*/ 0 h 209"/>
                <a:gd name="T2" fmla="*/ 201 w 461"/>
                <a:gd name="T3" fmla="*/ 24 h 209"/>
                <a:gd name="T4" fmla="*/ 187 w 461"/>
                <a:gd name="T5" fmla="*/ 29 h 209"/>
                <a:gd name="T6" fmla="*/ 174 w 461"/>
                <a:gd name="T7" fmla="*/ 35 h 209"/>
                <a:gd name="T8" fmla="*/ 0 w 461"/>
                <a:gd name="T9" fmla="*/ 209 h 209"/>
                <a:gd name="T10" fmla="*/ 174 w 461"/>
                <a:gd name="T11" fmla="*/ 209 h 209"/>
                <a:gd name="T12" fmla="*/ 187 w 461"/>
                <a:gd name="T13" fmla="*/ 209 h 209"/>
                <a:gd name="T14" fmla="*/ 201 w 461"/>
                <a:gd name="T15" fmla="*/ 209 h 209"/>
                <a:gd name="T16" fmla="*/ 461 w 461"/>
                <a:gd name="T17" fmla="*/ 209 h 209"/>
                <a:gd name="T18" fmla="*/ 461 w 461"/>
                <a:gd name="T19" fmla="*/ 24 h 209"/>
                <a:gd name="T20" fmla="*/ 331 w 461"/>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1" h="209">
                  <a:moveTo>
                    <a:pt x="331" y="0"/>
                  </a:moveTo>
                  <a:cubicBezTo>
                    <a:pt x="285" y="0"/>
                    <a:pt x="241" y="8"/>
                    <a:pt x="201" y="24"/>
                  </a:cubicBezTo>
                  <a:cubicBezTo>
                    <a:pt x="196" y="26"/>
                    <a:pt x="192" y="27"/>
                    <a:pt x="187" y="29"/>
                  </a:cubicBezTo>
                  <a:cubicBezTo>
                    <a:pt x="183" y="31"/>
                    <a:pt x="178" y="33"/>
                    <a:pt x="174" y="35"/>
                  </a:cubicBezTo>
                  <a:cubicBezTo>
                    <a:pt x="98" y="71"/>
                    <a:pt x="36" y="133"/>
                    <a:pt x="0" y="209"/>
                  </a:cubicBezTo>
                  <a:cubicBezTo>
                    <a:pt x="174" y="209"/>
                    <a:pt x="174" y="209"/>
                    <a:pt x="174" y="209"/>
                  </a:cubicBezTo>
                  <a:cubicBezTo>
                    <a:pt x="187" y="209"/>
                    <a:pt x="187" y="209"/>
                    <a:pt x="187" y="209"/>
                  </a:cubicBezTo>
                  <a:cubicBezTo>
                    <a:pt x="201" y="209"/>
                    <a:pt x="201" y="209"/>
                    <a:pt x="201" y="209"/>
                  </a:cubicBezTo>
                  <a:cubicBezTo>
                    <a:pt x="461" y="209"/>
                    <a:pt x="461" y="209"/>
                    <a:pt x="461" y="209"/>
                  </a:cubicBezTo>
                  <a:cubicBezTo>
                    <a:pt x="461" y="24"/>
                    <a:pt x="461" y="24"/>
                    <a:pt x="461" y="24"/>
                  </a:cubicBezTo>
                  <a:cubicBezTo>
                    <a:pt x="420" y="8"/>
                    <a:pt x="377" y="0"/>
                    <a:pt x="331" y="0"/>
                  </a:cubicBezTo>
                  <a:close/>
                </a:path>
              </a:pathLst>
            </a:custGeom>
            <a:grpFill/>
            <a:ln w="952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800" b="0" i="0" u="none" strike="noStrike" kern="0" cap="none" spc="0" normalizeH="0" baseline="0" noProof="0">
                <a:ln>
                  <a:noFill/>
                </a:ln>
                <a:solidFill>
                  <a:sysClr val="window" lastClr="FFFFFF"/>
                </a:solidFill>
                <a:effectLst/>
                <a:uLnTx/>
                <a:uFillTx/>
                <a:latin typeface="Chelsea" panose="02000500000000000000" pitchFamily="2" charset="0"/>
                <a:ea typeface="宋体" panose="02010600030101010101" pitchFamily="2" charset="-122"/>
                <a:cs typeface="+mn-cs"/>
              </a:endParaRPr>
            </a:p>
          </p:txBody>
        </p:sp>
        <p:sp>
          <p:nvSpPr>
            <p:cNvPr id="20" name="标题层"/>
            <p:cNvSpPr txBox="1"/>
            <p:nvPr/>
          </p:nvSpPr>
          <p:spPr bwMode="auto">
            <a:xfrm>
              <a:off x="4434768" y="1518855"/>
              <a:ext cx="617718" cy="52197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01</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6678313" y="2247119"/>
            <a:ext cx="782637" cy="1725613"/>
            <a:chOff x="5229523" y="1496513"/>
            <a:chExt cx="782637" cy="1725613"/>
          </a:xfrm>
          <a:solidFill>
            <a:srgbClr val="C8141D"/>
          </a:solidFill>
        </p:grpSpPr>
        <p:sp>
          <p:nvSpPr>
            <p:cNvPr id="17" name="Freeform 6"/>
            <p:cNvSpPr/>
            <p:nvPr/>
          </p:nvSpPr>
          <p:spPr bwMode="auto">
            <a:xfrm rot="16200000">
              <a:off x="4758035" y="1968001"/>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grpFill/>
            <a:ln w="952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800" b="0" i="0" u="none" strike="noStrike" kern="0" cap="none" spc="0" normalizeH="0" baseline="0" noProof="0">
                <a:ln>
                  <a:noFill/>
                </a:ln>
                <a:solidFill>
                  <a:sysClr val="window" lastClr="FFFFFF"/>
                </a:solidFill>
                <a:effectLst/>
                <a:uLnTx/>
                <a:uFillTx/>
                <a:latin typeface="Chelsea" panose="02000500000000000000" pitchFamily="2" charset="0"/>
                <a:ea typeface="宋体" panose="02010600030101010101" pitchFamily="2" charset="-122"/>
                <a:cs typeface="+mn-cs"/>
              </a:endParaRPr>
            </a:p>
          </p:txBody>
        </p:sp>
        <p:sp>
          <p:nvSpPr>
            <p:cNvPr id="18" name="标题层"/>
            <p:cNvSpPr txBox="1"/>
            <p:nvPr/>
          </p:nvSpPr>
          <p:spPr bwMode="auto">
            <a:xfrm>
              <a:off x="5290900" y="2696602"/>
              <a:ext cx="617718" cy="52197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02</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7" name="组合 6"/>
          <p:cNvGrpSpPr/>
          <p:nvPr/>
        </p:nvGrpSpPr>
        <p:grpSpPr>
          <a:xfrm>
            <a:off x="5620220" y="4061484"/>
            <a:ext cx="1725613" cy="782637"/>
            <a:chOff x="4171430" y="3310878"/>
            <a:chExt cx="1725613" cy="782637"/>
          </a:xfrm>
          <a:solidFill>
            <a:srgbClr val="C8141D"/>
          </a:solidFill>
        </p:grpSpPr>
        <p:sp>
          <p:nvSpPr>
            <p:cNvPr id="15" name="Freeform 6"/>
            <p:cNvSpPr/>
            <p:nvPr/>
          </p:nvSpPr>
          <p:spPr bwMode="auto">
            <a:xfrm>
              <a:off x="4171430" y="3310878"/>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grpFill/>
            <a:ln w="952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800" b="0" i="0" u="none" strike="noStrike" kern="0" cap="none" spc="0" normalizeH="0" baseline="0" noProof="0">
                <a:ln>
                  <a:noFill/>
                </a:ln>
                <a:solidFill>
                  <a:sysClr val="window" lastClr="FFFFFF"/>
                </a:solidFill>
                <a:effectLst/>
                <a:uLnTx/>
                <a:uFillTx/>
                <a:latin typeface="Chelsea" panose="02000500000000000000" pitchFamily="2" charset="0"/>
                <a:ea typeface="宋体" panose="02010600030101010101" pitchFamily="2" charset="-122"/>
                <a:cs typeface="+mn-cs"/>
              </a:endParaRPr>
            </a:p>
          </p:txBody>
        </p:sp>
        <p:sp>
          <p:nvSpPr>
            <p:cNvPr id="16" name="标题层"/>
            <p:cNvSpPr txBox="1"/>
            <p:nvPr/>
          </p:nvSpPr>
          <p:spPr bwMode="auto">
            <a:xfrm>
              <a:off x="4171430" y="3440586"/>
              <a:ext cx="617718" cy="52197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03</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8" name="组合 7"/>
          <p:cNvGrpSpPr/>
          <p:nvPr/>
        </p:nvGrpSpPr>
        <p:grpSpPr>
          <a:xfrm>
            <a:off x="4745434" y="2980496"/>
            <a:ext cx="782637" cy="1725613"/>
            <a:chOff x="3296644" y="2229890"/>
            <a:chExt cx="782637" cy="1725613"/>
          </a:xfrm>
          <a:solidFill>
            <a:srgbClr val="C8141D"/>
          </a:solidFill>
        </p:grpSpPr>
        <p:sp>
          <p:nvSpPr>
            <p:cNvPr id="13" name="Freeform 6"/>
            <p:cNvSpPr/>
            <p:nvPr/>
          </p:nvSpPr>
          <p:spPr bwMode="auto">
            <a:xfrm rot="5400000">
              <a:off x="2825156" y="2701378"/>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grpFill/>
            <a:ln w="952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800" b="0" i="0" u="none" strike="noStrike" kern="0" cap="none" spc="0" normalizeH="0" baseline="0" noProof="0">
                <a:ln>
                  <a:noFill/>
                </a:ln>
                <a:solidFill>
                  <a:sysClr val="window" lastClr="FFFFFF"/>
                </a:solidFill>
                <a:effectLst/>
                <a:uLnTx/>
                <a:uFillTx/>
                <a:latin typeface="Chelsea" panose="02000500000000000000" pitchFamily="2" charset="0"/>
                <a:ea typeface="宋体" panose="02010600030101010101" pitchFamily="2" charset="-122"/>
                <a:cs typeface="+mn-cs"/>
              </a:endParaRPr>
            </a:p>
          </p:txBody>
        </p:sp>
        <p:sp>
          <p:nvSpPr>
            <p:cNvPr id="14" name="标题层"/>
            <p:cNvSpPr txBox="1"/>
            <p:nvPr/>
          </p:nvSpPr>
          <p:spPr bwMode="auto">
            <a:xfrm>
              <a:off x="3417367" y="2229890"/>
              <a:ext cx="617718" cy="52197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04</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cxnSp>
        <p:nvCxnSpPr>
          <p:cNvPr id="9" name="直接连接符 8"/>
          <p:cNvCxnSpPr/>
          <p:nvPr/>
        </p:nvCxnSpPr>
        <p:spPr>
          <a:xfrm>
            <a:off x="4652638" y="2636746"/>
            <a:ext cx="621393" cy="0"/>
          </a:xfrm>
          <a:prstGeom prst="line">
            <a:avLst/>
          </a:prstGeom>
          <a:noFill/>
          <a:ln w="9525" cap="flat" cmpd="sng" algn="ctr">
            <a:solidFill>
              <a:srgbClr val="C8141D"/>
            </a:solidFill>
            <a:prstDash val="sysDash"/>
            <a:headEnd type="oval"/>
            <a:tailEnd type="oval"/>
          </a:ln>
          <a:effectLst/>
        </p:spPr>
      </p:cxnSp>
      <p:cxnSp>
        <p:nvCxnSpPr>
          <p:cNvPr id="10" name="直接连接符 9"/>
          <p:cNvCxnSpPr/>
          <p:nvPr/>
        </p:nvCxnSpPr>
        <p:spPr>
          <a:xfrm>
            <a:off x="7035136" y="2636746"/>
            <a:ext cx="621393" cy="0"/>
          </a:xfrm>
          <a:prstGeom prst="line">
            <a:avLst/>
          </a:prstGeom>
          <a:noFill/>
          <a:ln w="9525" cap="flat" cmpd="sng" algn="ctr">
            <a:solidFill>
              <a:srgbClr val="C8141D"/>
            </a:solidFill>
            <a:prstDash val="sysDash"/>
            <a:headEnd type="oval"/>
            <a:tailEnd type="oval"/>
          </a:ln>
          <a:effectLst/>
        </p:spPr>
      </p:cxnSp>
      <p:cxnSp>
        <p:nvCxnSpPr>
          <p:cNvPr id="11" name="直接连接符 10"/>
          <p:cNvCxnSpPr/>
          <p:nvPr/>
        </p:nvCxnSpPr>
        <p:spPr>
          <a:xfrm>
            <a:off x="7035136" y="4206503"/>
            <a:ext cx="621393" cy="0"/>
          </a:xfrm>
          <a:prstGeom prst="line">
            <a:avLst/>
          </a:prstGeom>
          <a:noFill/>
          <a:ln w="9525" cap="flat" cmpd="sng" algn="ctr">
            <a:solidFill>
              <a:srgbClr val="C8141D"/>
            </a:solidFill>
            <a:prstDash val="sysDash"/>
            <a:headEnd type="oval"/>
            <a:tailEnd type="oval"/>
          </a:ln>
          <a:effectLst/>
        </p:spPr>
      </p:cxnSp>
      <p:cxnSp>
        <p:nvCxnSpPr>
          <p:cNvPr id="12" name="直接连接符 11"/>
          <p:cNvCxnSpPr/>
          <p:nvPr/>
        </p:nvCxnSpPr>
        <p:spPr>
          <a:xfrm>
            <a:off x="4652638" y="4206503"/>
            <a:ext cx="621393" cy="0"/>
          </a:xfrm>
          <a:prstGeom prst="line">
            <a:avLst/>
          </a:prstGeom>
          <a:noFill/>
          <a:ln w="9525" cap="flat" cmpd="sng" algn="ctr">
            <a:solidFill>
              <a:srgbClr val="C8141D"/>
            </a:solidFill>
            <a:prstDash val="sysDash"/>
            <a:headEnd type="oval"/>
            <a:tailEnd type="oval"/>
          </a:ln>
          <a:effectLst/>
        </p:spPr>
      </p:cxnSp>
      <p:sp>
        <p:nvSpPr>
          <p:cNvPr id="23" name="Text Placeholder 2"/>
          <p:cNvSpPr txBox="1"/>
          <p:nvPr/>
        </p:nvSpPr>
        <p:spPr>
          <a:xfrm>
            <a:off x="8113061" y="2370834"/>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4" name="文本框 23"/>
          <p:cNvSpPr txBox="1"/>
          <p:nvPr/>
        </p:nvSpPr>
        <p:spPr>
          <a:xfrm>
            <a:off x="8013352" y="1970724"/>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5" name="Text Placeholder 2"/>
          <p:cNvSpPr txBox="1"/>
          <p:nvPr/>
        </p:nvSpPr>
        <p:spPr>
          <a:xfrm>
            <a:off x="8113061" y="4591302"/>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6" name="文本框 25"/>
          <p:cNvSpPr txBox="1"/>
          <p:nvPr/>
        </p:nvSpPr>
        <p:spPr>
          <a:xfrm>
            <a:off x="8013352" y="4191192"/>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7" name="Text Placeholder 2"/>
          <p:cNvSpPr txBox="1"/>
          <p:nvPr/>
        </p:nvSpPr>
        <p:spPr>
          <a:xfrm>
            <a:off x="1914728" y="4591302"/>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8" name="文本框 27"/>
          <p:cNvSpPr txBox="1"/>
          <p:nvPr/>
        </p:nvSpPr>
        <p:spPr>
          <a:xfrm>
            <a:off x="1815019" y="4191192"/>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9" name="Text Placeholder 2"/>
          <p:cNvSpPr txBox="1"/>
          <p:nvPr/>
        </p:nvSpPr>
        <p:spPr>
          <a:xfrm>
            <a:off x="1914728" y="2496795"/>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0" name="文本框 29"/>
          <p:cNvSpPr txBox="1"/>
          <p:nvPr/>
        </p:nvSpPr>
        <p:spPr>
          <a:xfrm>
            <a:off x="1815019" y="2096685"/>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64392" y="2981393"/>
            <a:ext cx="912845" cy="912845"/>
            <a:chOff x="4279027" y="2408598"/>
            <a:chExt cx="912845" cy="912845"/>
          </a:xfrm>
          <a:solidFill>
            <a:srgbClr val="C8141D"/>
          </a:solidFill>
        </p:grpSpPr>
        <p:sp>
          <p:nvSpPr>
            <p:cNvPr id="23" name="椭圆 22"/>
            <p:cNvSpPr/>
            <p:nvPr/>
          </p:nvSpPr>
          <p:spPr>
            <a:xfrm rot="20170909">
              <a:off x="4279027" y="2408598"/>
              <a:ext cx="912845" cy="912845"/>
            </a:xfrm>
            <a:prstGeom prst="ellipse">
              <a:avLst/>
            </a:prstGeom>
            <a:grpFill/>
            <a:ln w="12700" cap="flat" cmpd="sng" algn="ctr">
              <a:solidFill>
                <a:srgbClr val="C8141D"/>
              </a:solidFill>
              <a:prstDash val="solid"/>
            </a:ln>
            <a:effectLst>
              <a:outerShdw blurRad="152400" dist="63500" dir="8100000" algn="tr" rotWithShape="0">
                <a:prstClr val="black">
                  <a:alpha val="26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4" name="Freeform 26"/>
            <p:cNvSpPr>
              <a:spLocks noChangeAspect="1" noEditPoints="1"/>
            </p:cNvSpPr>
            <p:nvPr/>
          </p:nvSpPr>
          <p:spPr bwMode="auto">
            <a:xfrm>
              <a:off x="4545181" y="2640158"/>
              <a:ext cx="380536" cy="449723"/>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solidFill>
                <a:schemeClr val="bg1"/>
              </a:solid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3" name="组合 2"/>
          <p:cNvGrpSpPr/>
          <p:nvPr/>
        </p:nvGrpSpPr>
        <p:grpSpPr>
          <a:xfrm>
            <a:off x="4517205" y="1841346"/>
            <a:ext cx="1547660" cy="1554715"/>
            <a:chOff x="2850864" y="1268551"/>
            <a:chExt cx="1547660" cy="1554715"/>
          </a:xfrm>
          <a:solidFill>
            <a:srgbClr val="C8141D"/>
          </a:solidFill>
        </p:grpSpPr>
        <p:grpSp>
          <p:nvGrpSpPr>
            <p:cNvPr id="19" name="组合 18"/>
            <p:cNvGrpSpPr/>
            <p:nvPr/>
          </p:nvGrpSpPr>
          <p:grpSpPr>
            <a:xfrm>
              <a:off x="2850864" y="1268551"/>
              <a:ext cx="1547660" cy="1554715"/>
              <a:chOff x="3131840" y="1268551"/>
              <a:chExt cx="1547660" cy="1554715"/>
            </a:xfrm>
            <a:grpFill/>
            <a:effectLst>
              <a:outerShdw blurRad="25400" dist="25400" dir="2700000" algn="tl" rotWithShape="0">
                <a:prstClr val="black">
                  <a:alpha val="40000"/>
                </a:prstClr>
              </a:outerShdw>
            </a:effectLst>
          </p:grpSpPr>
          <p:sp>
            <p:nvSpPr>
              <p:cNvPr id="21"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pFill/>
              <a:ln w="25400" cap="flat" cmpd="sng" algn="ctr">
                <a:noFill/>
                <a:prstDash val="solid"/>
              </a:ln>
              <a:effectLst/>
              <a:extLst>
                <a:ext uri="{91240B29-F687-4F45-9708-019B960494DF}">
                  <a14:hiddenLine xmlns:a14="http://schemas.microsoft.com/office/drawing/2010/main" w="9525">
                    <a:solidFill>
                      <a:srgbClr val="000000"/>
                    </a:solidFill>
                    <a:round/>
                  </a14:hiddenLine>
                </a:ext>
              </a:ex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sp>
          <p:nvSpPr>
            <p:cNvPr id="20" name="标题层"/>
            <p:cNvSpPr txBox="1"/>
            <p:nvPr/>
          </p:nvSpPr>
          <p:spPr bwMode="auto">
            <a:xfrm>
              <a:off x="3315948" y="1780771"/>
              <a:ext cx="617718" cy="52197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01</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4510150" y="3461940"/>
            <a:ext cx="1554715" cy="1547660"/>
            <a:chOff x="2843809" y="2889145"/>
            <a:chExt cx="1554715" cy="1547660"/>
          </a:xfrm>
          <a:solidFill>
            <a:srgbClr val="C8141D"/>
          </a:solidFill>
        </p:grpSpPr>
        <p:grpSp>
          <p:nvGrpSpPr>
            <p:cNvPr id="15" name="组合 14"/>
            <p:cNvGrpSpPr/>
            <p:nvPr/>
          </p:nvGrpSpPr>
          <p:grpSpPr>
            <a:xfrm rot="16200000">
              <a:off x="2847337" y="2885617"/>
              <a:ext cx="1547660" cy="1554715"/>
              <a:chOff x="3131840" y="1268551"/>
              <a:chExt cx="1547660" cy="1554715"/>
            </a:xfrm>
            <a:grpFill/>
            <a:effectLst>
              <a:outerShdw blurRad="25400" dist="25400" dir="2700000" algn="tl" rotWithShape="0">
                <a:prstClr val="black">
                  <a:alpha val="40000"/>
                </a:prstClr>
              </a:outerShdw>
            </a:effectLst>
          </p:grpSpPr>
          <p:sp>
            <p:nvSpPr>
              <p:cNvPr id="17"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pFill/>
              <a:ln w="25400" cap="flat" cmpd="sng" algn="ctr">
                <a:noFill/>
                <a:prstDash val="solid"/>
              </a:ln>
              <a:effectLst/>
              <a:extLst>
                <a:ext uri="{91240B29-F687-4F45-9708-019B960494DF}">
                  <a14:hiddenLine xmlns:a14="http://schemas.microsoft.com/office/drawing/2010/main" w="9525">
                    <a:solidFill>
                      <a:srgbClr val="000000"/>
                    </a:solidFill>
                    <a:round/>
                  </a14:hiddenLine>
                </a:ext>
              </a:ex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sp>
          <p:nvSpPr>
            <p:cNvPr id="16" name="标题层"/>
            <p:cNvSpPr txBox="1"/>
            <p:nvPr/>
          </p:nvSpPr>
          <p:spPr bwMode="auto">
            <a:xfrm>
              <a:off x="3315948" y="3401362"/>
              <a:ext cx="617718" cy="52197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04</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5" name="组合 4"/>
          <p:cNvGrpSpPr/>
          <p:nvPr/>
        </p:nvGrpSpPr>
        <p:grpSpPr>
          <a:xfrm>
            <a:off x="6120816" y="3461938"/>
            <a:ext cx="1547660" cy="1554715"/>
            <a:chOff x="4454475" y="2889143"/>
            <a:chExt cx="1547660" cy="1554715"/>
          </a:xfrm>
          <a:solidFill>
            <a:srgbClr val="C8141D"/>
          </a:solidFill>
        </p:grpSpPr>
        <p:grpSp>
          <p:nvGrpSpPr>
            <p:cNvPr id="11" name="组合 10"/>
            <p:cNvGrpSpPr/>
            <p:nvPr/>
          </p:nvGrpSpPr>
          <p:grpSpPr>
            <a:xfrm rot="10800000">
              <a:off x="4454475" y="2889143"/>
              <a:ext cx="1547660" cy="1554715"/>
              <a:chOff x="3131840" y="1268551"/>
              <a:chExt cx="1547660" cy="1554715"/>
            </a:xfrm>
            <a:grpFill/>
            <a:effectLst>
              <a:outerShdw blurRad="25400" dist="25400" dir="2700000" algn="tl" rotWithShape="0">
                <a:prstClr val="black">
                  <a:alpha val="40000"/>
                </a:prstClr>
              </a:outerShdw>
            </a:effectLst>
          </p:grpSpPr>
          <p:sp>
            <p:nvSpPr>
              <p:cNvPr id="13"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pFill/>
              <a:ln w="25400" cap="flat" cmpd="sng" algn="ctr">
                <a:noFill/>
                <a:prstDash val="solid"/>
              </a:ln>
              <a:effectLst/>
              <a:extLst>
                <a:ext uri="{91240B29-F687-4F45-9708-019B960494DF}">
                  <a14:hiddenLine xmlns:a14="http://schemas.microsoft.com/office/drawing/2010/main" w="9525">
                    <a:solidFill>
                      <a:srgbClr val="000000"/>
                    </a:solidFill>
                    <a:round/>
                  </a14:hiddenLine>
                </a:ext>
              </a:ex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sp>
          <p:nvSpPr>
            <p:cNvPr id="12" name="标题层"/>
            <p:cNvSpPr txBox="1"/>
            <p:nvPr/>
          </p:nvSpPr>
          <p:spPr bwMode="auto">
            <a:xfrm>
              <a:off x="4919445" y="3401362"/>
              <a:ext cx="617718" cy="52197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03</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6127134" y="1848403"/>
            <a:ext cx="1554715" cy="1547660"/>
            <a:chOff x="4460793" y="1275608"/>
            <a:chExt cx="1554715" cy="1547660"/>
          </a:xfrm>
          <a:solidFill>
            <a:srgbClr val="C8141D"/>
          </a:solidFill>
        </p:grpSpPr>
        <p:grpSp>
          <p:nvGrpSpPr>
            <p:cNvPr id="7" name="组合 6"/>
            <p:cNvGrpSpPr/>
            <p:nvPr/>
          </p:nvGrpSpPr>
          <p:grpSpPr>
            <a:xfrm rot="5400000">
              <a:off x="4464321" y="1272080"/>
              <a:ext cx="1547660" cy="1554715"/>
              <a:chOff x="3131840" y="1268551"/>
              <a:chExt cx="1547660" cy="1554715"/>
            </a:xfrm>
            <a:grpFill/>
            <a:effectLst>
              <a:outerShdw blurRad="25400" dist="25400" dir="2700000" algn="tl" rotWithShape="0">
                <a:prstClr val="black">
                  <a:alpha val="40000"/>
                </a:prstClr>
              </a:outerShdw>
            </a:effectLst>
          </p:grpSpPr>
          <p:sp>
            <p:nvSpPr>
              <p:cNvPr id="9" name="Freeform 11"/>
              <p:cNvSpPr/>
              <p:nvPr/>
            </p:nvSpPr>
            <p:spPr bwMode="auto">
              <a:xfrm>
                <a:off x="3131840" y="1275606"/>
                <a:ext cx="1547660" cy="1547660"/>
              </a:xfrm>
              <a:custGeom>
                <a:avLst/>
                <a:gdLst/>
                <a:ahLst/>
                <a:cxnLst/>
                <a:rect l="l" t="t" r="r" b="b"/>
                <a:pathLst>
                  <a:path w="2722563" h="2722563">
                    <a:moveTo>
                      <a:pt x="1568450" y="0"/>
                    </a:moveTo>
                    <a:lnTo>
                      <a:pt x="2722563" y="1154113"/>
                    </a:lnTo>
                    <a:lnTo>
                      <a:pt x="2722563" y="1614079"/>
                    </a:lnTo>
                    <a:cubicBezTo>
                      <a:pt x="2122501" y="1640398"/>
                      <a:pt x="1641110" y="2122294"/>
                      <a:pt x="1615586" y="2722563"/>
                    </a:cubicBezTo>
                    <a:lnTo>
                      <a:pt x="1154113" y="2722563"/>
                    </a:lnTo>
                    <a:lnTo>
                      <a:pt x="0" y="15652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11"/>
              <p:cNvSpPr/>
              <p:nvPr/>
            </p:nvSpPr>
            <p:spPr bwMode="auto">
              <a:xfrm>
                <a:off x="3136352" y="1268551"/>
                <a:ext cx="965401" cy="1547660"/>
              </a:xfrm>
              <a:custGeom>
                <a:avLst/>
                <a:gdLst/>
                <a:ahLst/>
                <a:cxnLst/>
                <a:rect l="l" t="t" r="r" b="b"/>
                <a:pathLst>
                  <a:path w="965401" h="1547660">
                    <a:moveTo>
                      <a:pt x="891596" y="0"/>
                    </a:moveTo>
                    <a:lnTo>
                      <a:pt x="965401" y="73804"/>
                    </a:lnTo>
                    <a:cubicBezTo>
                      <a:pt x="773755" y="303918"/>
                      <a:pt x="660174" y="594511"/>
                      <a:pt x="660174" y="910189"/>
                    </a:cubicBezTo>
                    <a:cubicBezTo>
                      <a:pt x="660174" y="1140623"/>
                      <a:pt x="720696" y="1357690"/>
                      <a:pt x="828046" y="1547660"/>
                    </a:cubicBezTo>
                    <a:lnTo>
                      <a:pt x="656064" y="1547660"/>
                    </a:lnTo>
                    <a:lnTo>
                      <a:pt x="0" y="889792"/>
                    </a:lnTo>
                    <a:close/>
                  </a:path>
                </a:pathLst>
              </a:custGeom>
              <a:grpFill/>
              <a:ln w="25400" cap="flat" cmpd="sng" algn="ctr">
                <a:noFill/>
                <a:prstDash val="solid"/>
              </a:ln>
              <a:effectLst/>
              <a:extLst>
                <a:ext uri="{91240B29-F687-4F45-9708-019B960494DF}">
                  <a14:hiddenLine xmlns:a14="http://schemas.microsoft.com/office/drawing/2010/main" w="9525">
                    <a:solidFill>
                      <a:srgbClr val="000000"/>
                    </a:solidFill>
                    <a:round/>
                  </a14:hiddenLine>
                </a:ext>
              </a:ex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sp>
          <p:nvSpPr>
            <p:cNvPr id="8" name="标题层"/>
            <p:cNvSpPr txBox="1"/>
            <p:nvPr/>
          </p:nvSpPr>
          <p:spPr bwMode="auto">
            <a:xfrm>
              <a:off x="4919445" y="1780771"/>
              <a:ext cx="617718" cy="52197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02</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sp>
        <p:nvSpPr>
          <p:cNvPr id="25" name="Text Placeholder 2"/>
          <p:cNvSpPr txBox="1"/>
          <p:nvPr/>
        </p:nvSpPr>
        <p:spPr>
          <a:xfrm>
            <a:off x="1759446" y="2182633"/>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6" name="文本框 25"/>
          <p:cNvSpPr txBox="1"/>
          <p:nvPr/>
        </p:nvSpPr>
        <p:spPr>
          <a:xfrm>
            <a:off x="1659737" y="1782523"/>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7" name="Text Placeholder 2"/>
          <p:cNvSpPr txBox="1"/>
          <p:nvPr/>
        </p:nvSpPr>
        <p:spPr>
          <a:xfrm>
            <a:off x="1759446" y="461852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8" name="文本框 27"/>
          <p:cNvSpPr txBox="1"/>
          <p:nvPr/>
        </p:nvSpPr>
        <p:spPr>
          <a:xfrm>
            <a:off x="1659737" y="421841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9" name="Text Placeholder 2"/>
          <p:cNvSpPr txBox="1"/>
          <p:nvPr/>
        </p:nvSpPr>
        <p:spPr>
          <a:xfrm>
            <a:off x="8149054" y="2182633"/>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0" name="文本框 29"/>
          <p:cNvSpPr txBox="1"/>
          <p:nvPr/>
        </p:nvSpPr>
        <p:spPr>
          <a:xfrm>
            <a:off x="8049345" y="1782523"/>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1" name="Text Placeholder 2"/>
          <p:cNvSpPr txBox="1"/>
          <p:nvPr/>
        </p:nvSpPr>
        <p:spPr>
          <a:xfrm>
            <a:off x="8149054" y="461852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2" name="文本框 31"/>
          <p:cNvSpPr txBox="1"/>
          <p:nvPr/>
        </p:nvSpPr>
        <p:spPr>
          <a:xfrm>
            <a:off x="8049345" y="421841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3" name="矩形 32"/>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工作存在不足</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5476" y="2116274"/>
            <a:ext cx="1899067" cy="618301"/>
            <a:chOff x="1324027" y="1558644"/>
            <a:chExt cx="1899067" cy="618301"/>
          </a:xfrm>
        </p:grpSpPr>
        <p:sp>
          <p:nvSpPr>
            <p:cNvPr id="19" name="Freeform 9"/>
            <p:cNvSpPr/>
            <p:nvPr/>
          </p:nvSpPr>
          <p:spPr bwMode="auto">
            <a:xfrm rot="5400000">
              <a:off x="1964410" y="918261"/>
              <a:ext cx="618301" cy="1899067"/>
            </a:xfrm>
            <a:custGeom>
              <a:avLst/>
              <a:gdLst>
                <a:gd name="T0" fmla="*/ 278 w 278"/>
                <a:gd name="T1" fmla="*/ 853 h 853"/>
                <a:gd name="T2" fmla="*/ 0 w 278"/>
                <a:gd name="T3" fmla="*/ 129 h 853"/>
                <a:gd name="T4" fmla="*/ 217 w 278"/>
                <a:gd name="T5" fmla="*/ 167 h 853"/>
                <a:gd name="T6" fmla="*/ 278 w 278"/>
                <a:gd name="T7" fmla="*/ 369 h 853"/>
                <a:gd name="T8" fmla="*/ 278 w 278"/>
                <a:gd name="T9" fmla="*/ 853 h 853"/>
              </a:gdLst>
              <a:ahLst/>
              <a:cxnLst>
                <a:cxn ang="0">
                  <a:pos x="T0" y="T1"/>
                </a:cxn>
                <a:cxn ang="0">
                  <a:pos x="T2" y="T3"/>
                </a:cxn>
                <a:cxn ang="0">
                  <a:pos x="T4" y="T5"/>
                </a:cxn>
                <a:cxn ang="0">
                  <a:pos x="T6" y="T7"/>
                </a:cxn>
                <a:cxn ang="0">
                  <a:pos x="T8" y="T9"/>
                </a:cxn>
              </a:cxnLst>
              <a:rect l="0" t="0" r="r" b="b"/>
              <a:pathLst>
                <a:path w="278" h="853">
                  <a:moveTo>
                    <a:pt x="278" y="853"/>
                  </a:moveTo>
                  <a:cubicBezTo>
                    <a:pt x="93" y="672"/>
                    <a:pt x="0" y="376"/>
                    <a:pt x="0" y="129"/>
                  </a:cubicBezTo>
                  <a:cubicBezTo>
                    <a:pt x="0" y="0"/>
                    <a:pt x="177" y="17"/>
                    <a:pt x="217" y="167"/>
                  </a:cubicBezTo>
                  <a:cubicBezTo>
                    <a:pt x="232" y="240"/>
                    <a:pt x="251" y="307"/>
                    <a:pt x="278" y="369"/>
                  </a:cubicBezTo>
                  <a:cubicBezTo>
                    <a:pt x="278" y="531"/>
                    <a:pt x="278" y="692"/>
                    <a:pt x="278" y="853"/>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20" name="标题层"/>
            <p:cNvSpPr txBox="1"/>
            <p:nvPr/>
          </p:nvSpPr>
          <p:spPr bwMode="auto">
            <a:xfrm>
              <a:off x="2267177" y="1667739"/>
              <a:ext cx="617718" cy="39878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01</a:t>
              </a:r>
              <a:endParaRPr kumimoji="0" lang="zh-CN" altLang="en-US" sz="20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3" name="组合 2"/>
          <p:cNvGrpSpPr/>
          <p:nvPr/>
        </p:nvGrpSpPr>
        <p:grpSpPr>
          <a:xfrm>
            <a:off x="3157985" y="2769821"/>
            <a:ext cx="1850794" cy="545378"/>
            <a:chOff x="3153253" y="2245760"/>
            <a:chExt cx="1850794" cy="545378"/>
          </a:xfrm>
        </p:grpSpPr>
        <p:sp>
          <p:nvSpPr>
            <p:cNvPr id="17" name="Freeform 11"/>
            <p:cNvSpPr/>
            <p:nvPr/>
          </p:nvSpPr>
          <p:spPr bwMode="auto">
            <a:xfrm rot="5400000">
              <a:off x="3805961" y="1593052"/>
              <a:ext cx="545378" cy="1850794"/>
            </a:xfrm>
            <a:custGeom>
              <a:avLst/>
              <a:gdLst>
                <a:gd name="T0" fmla="*/ 0 w 245"/>
                <a:gd name="T1" fmla="*/ 178 h 831"/>
                <a:gd name="T2" fmla="*/ 243 w 245"/>
                <a:gd name="T3" fmla="*/ 176 h 831"/>
                <a:gd name="T4" fmla="*/ 245 w 245"/>
                <a:gd name="T5" fmla="*/ 831 h 831"/>
                <a:gd name="T6" fmla="*/ 1 w 245"/>
                <a:gd name="T7" fmla="*/ 831 h 831"/>
                <a:gd name="T8" fmla="*/ 0 w 245"/>
                <a:gd name="T9" fmla="*/ 178 h 831"/>
              </a:gdLst>
              <a:ahLst/>
              <a:cxnLst>
                <a:cxn ang="0">
                  <a:pos x="T0" y="T1"/>
                </a:cxn>
                <a:cxn ang="0">
                  <a:pos x="T2" y="T3"/>
                </a:cxn>
                <a:cxn ang="0">
                  <a:pos x="T4" y="T5"/>
                </a:cxn>
                <a:cxn ang="0">
                  <a:pos x="T6" y="T7"/>
                </a:cxn>
                <a:cxn ang="0">
                  <a:pos x="T8" y="T9"/>
                </a:cxn>
              </a:cxnLst>
              <a:rect l="0" t="0" r="r" b="b"/>
              <a:pathLst>
                <a:path w="245" h="831">
                  <a:moveTo>
                    <a:pt x="0" y="178"/>
                  </a:moveTo>
                  <a:cubicBezTo>
                    <a:pt x="0" y="0"/>
                    <a:pt x="243" y="9"/>
                    <a:pt x="243" y="176"/>
                  </a:cubicBezTo>
                  <a:cubicBezTo>
                    <a:pt x="245" y="831"/>
                    <a:pt x="245" y="831"/>
                    <a:pt x="245" y="831"/>
                  </a:cubicBezTo>
                  <a:cubicBezTo>
                    <a:pt x="1" y="831"/>
                    <a:pt x="1" y="831"/>
                    <a:pt x="1" y="831"/>
                  </a:cubicBezTo>
                  <a:cubicBezTo>
                    <a:pt x="1" y="613"/>
                    <a:pt x="0" y="396"/>
                    <a:pt x="0" y="178"/>
                  </a:cubicBez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18" name="标题层"/>
            <p:cNvSpPr txBox="1"/>
            <p:nvPr/>
          </p:nvSpPr>
          <p:spPr bwMode="auto">
            <a:xfrm>
              <a:off x="3273199" y="2318394"/>
              <a:ext cx="617718" cy="39878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02</a:t>
              </a:r>
              <a:endParaRPr kumimoji="0" lang="zh-CN" altLang="en-US" sz="20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3157984" y="3408664"/>
            <a:ext cx="1632027" cy="491970"/>
            <a:chOff x="3153252" y="2884603"/>
            <a:chExt cx="1632027" cy="491970"/>
          </a:xfrm>
        </p:grpSpPr>
        <p:sp>
          <p:nvSpPr>
            <p:cNvPr id="15" name="Freeform 7"/>
            <p:cNvSpPr/>
            <p:nvPr/>
          </p:nvSpPr>
          <p:spPr bwMode="auto">
            <a:xfrm rot="5400000">
              <a:off x="3723281" y="2314574"/>
              <a:ext cx="491970" cy="1632027"/>
            </a:xfrm>
            <a:custGeom>
              <a:avLst/>
              <a:gdLst>
                <a:gd name="T0" fmla="*/ 1 w 221"/>
                <a:gd name="T1" fmla="*/ 733 h 733"/>
                <a:gd name="T2" fmla="*/ 0 w 221"/>
                <a:gd name="T3" fmla="*/ 182 h 733"/>
                <a:gd name="T4" fmla="*/ 220 w 221"/>
                <a:gd name="T5" fmla="*/ 203 h 733"/>
                <a:gd name="T6" fmla="*/ 221 w 221"/>
                <a:gd name="T7" fmla="*/ 733 h 733"/>
                <a:gd name="T8" fmla="*/ 1 w 221"/>
                <a:gd name="T9" fmla="*/ 733 h 733"/>
              </a:gdLst>
              <a:ahLst/>
              <a:cxnLst>
                <a:cxn ang="0">
                  <a:pos x="T0" y="T1"/>
                </a:cxn>
                <a:cxn ang="0">
                  <a:pos x="T2" y="T3"/>
                </a:cxn>
                <a:cxn ang="0">
                  <a:pos x="T4" y="T5"/>
                </a:cxn>
                <a:cxn ang="0">
                  <a:pos x="T6" y="T7"/>
                </a:cxn>
                <a:cxn ang="0">
                  <a:pos x="T8" y="T9"/>
                </a:cxn>
              </a:cxnLst>
              <a:rect l="0" t="0" r="r" b="b"/>
              <a:pathLst>
                <a:path w="221" h="733">
                  <a:moveTo>
                    <a:pt x="1" y="733"/>
                  </a:moveTo>
                  <a:cubicBezTo>
                    <a:pt x="0" y="182"/>
                    <a:pt x="0" y="182"/>
                    <a:pt x="0" y="182"/>
                  </a:cubicBezTo>
                  <a:cubicBezTo>
                    <a:pt x="0" y="19"/>
                    <a:pt x="219" y="0"/>
                    <a:pt x="220" y="203"/>
                  </a:cubicBezTo>
                  <a:cubicBezTo>
                    <a:pt x="221" y="733"/>
                    <a:pt x="221" y="733"/>
                    <a:pt x="221" y="733"/>
                  </a:cubicBezTo>
                  <a:lnTo>
                    <a:pt x="1" y="733"/>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16" name="标题层"/>
            <p:cNvSpPr txBox="1"/>
            <p:nvPr/>
          </p:nvSpPr>
          <p:spPr bwMode="auto">
            <a:xfrm>
              <a:off x="3273199" y="2930532"/>
              <a:ext cx="617718" cy="39878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03</a:t>
              </a:r>
              <a:endParaRPr kumimoji="0" lang="zh-CN" altLang="en-US" sz="20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5" name="组合 4"/>
          <p:cNvGrpSpPr/>
          <p:nvPr/>
        </p:nvGrpSpPr>
        <p:grpSpPr>
          <a:xfrm>
            <a:off x="3157985" y="3994098"/>
            <a:ext cx="1288983" cy="463212"/>
            <a:chOff x="3153253" y="3470037"/>
            <a:chExt cx="1288983" cy="463212"/>
          </a:xfrm>
        </p:grpSpPr>
        <p:sp>
          <p:nvSpPr>
            <p:cNvPr id="13" name="Freeform 6"/>
            <p:cNvSpPr/>
            <p:nvPr/>
          </p:nvSpPr>
          <p:spPr bwMode="auto">
            <a:xfrm rot="5400000">
              <a:off x="3566139" y="3057151"/>
              <a:ext cx="463212" cy="1288983"/>
            </a:xfrm>
            <a:custGeom>
              <a:avLst/>
              <a:gdLst>
                <a:gd name="T0" fmla="*/ 1 w 208"/>
                <a:gd name="T1" fmla="*/ 579 h 579"/>
                <a:gd name="T2" fmla="*/ 0 w 208"/>
                <a:gd name="T3" fmla="*/ 176 h 579"/>
                <a:gd name="T4" fmla="*/ 207 w 208"/>
                <a:gd name="T5" fmla="*/ 226 h 579"/>
                <a:gd name="T6" fmla="*/ 208 w 208"/>
                <a:gd name="T7" fmla="*/ 579 h 579"/>
                <a:gd name="T8" fmla="*/ 1 w 208"/>
                <a:gd name="T9" fmla="*/ 579 h 579"/>
              </a:gdLst>
              <a:ahLst/>
              <a:cxnLst>
                <a:cxn ang="0">
                  <a:pos x="T0" y="T1"/>
                </a:cxn>
                <a:cxn ang="0">
                  <a:pos x="T2" y="T3"/>
                </a:cxn>
                <a:cxn ang="0">
                  <a:pos x="T4" y="T5"/>
                </a:cxn>
                <a:cxn ang="0">
                  <a:pos x="T6" y="T7"/>
                </a:cxn>
                <a:cxn ang="0">
                  <a:pos x="T8" y="T9"/>
                </a:cxn>
              </a:cxnLst>
              <a:rect l="0" t="0" r="r" b="b"/>
              <a:pathLst>
                <a:path w="208" h="579">
                  <a:moveTo>
                    <a:pt x="1" y="579"/>
                  </a:moveTo>
                  <a:cubicBezTo>
                    <a:pt x="0" y="176"/>
                    <a:pt x="0" y="176"/>
                    <a:pt x="0" y="176"/>
                  </a:cubicBezTo>
                  <a:cubicBezTo>
                    <a:pt x="0" y="16"/>
                    <a:pt x="206" y="0"/>
                    <a:pt x="207" y="226"/>
                  </a:cubicBezTo>
                  <a:cubicBezTo>
                    <a:pt x="208" y="579"/>
                    <a:pt x="208" y="579"/>
                    <a:pt x="208" y="579"/>
                  </a:cubicBezTo>
                  <a:lnTo>
                    <a:pt x="1" y="579"/>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14" name="标题层"/>
            <p:cNvSpPr txBox="1"/>
            <p:nvPr/>
          </p:nvSpPr>
          <p:spPr bwMode="auto">
            <a:xfrm>
              <a:off x="3273199" y="3501587"/>
              <a:ext cx="617718" cy="39878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04</a:t>
              </a:r>
              <a:endParaRPr kumimoji="0" lang="zh-CN" altLang="en-US" sz="20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3157986" y="4532578"/>
            <a:ext cx="857610" cy="418756"/>
            <a:chOff x="3153254" y="4008517"/>
            <a:chExt cx="857610" cy="418756"/>
          </a:xfrm>
        </p:grpSpPr>
        <p:sp>
          <p:nvSpPr>
            <p:cNvPr id="11" name="Freeform 5"/>
            <p:cNvSpPr/>
            <p:nvPr/>
          </p:nvSpPr>
          <p:spPr bwMode="auto">
            <a:xfrm rot="5400000">
              <a:off x="3379724" y="3796134"/>
              <a:ext cx="404669" cy="857610"/>
            </a:xfrm>
            <a:custGeom>
              <a:avLst/>
              <a:gdLst>
                <a:gd name="T0" fmla="*/ 1 w 182"/>
                <a:gd name="T1" fmla="*/ 385 h 385"/>
                <a:gd name="T2" fmla="*/ 1 w 182"/>
                <a:gd name="T3" fmla="*/ 98 h 385"/>
                <a:gd name="T4" fmla="*/ 149 w 182"/>
                <a:gd name="T5" fmla="*/ 136 h 385"/>
                <a:gd name="T6" fmla="*/ 182 w 182"/>
                <a:gd name="T7" fmla="*/ 385 h 385"/>
                <a:gd name="T8" fmla="*/ 1 w 182"/>
                <a:gd name="T9" fmla="*/ 385 h 385"/>
              </a:gdLst>
              <a:ahLst/>
              <a:cxnLst>
                <a:cxn ang="0">
                  <a:pos x="T0" y="T1"/>
                </a:cxn>
                <a:cxn ang="0">
                  <a:pos x="T2" y="T3"/>
                </a:cxn>
                <a:cxn ang="0">
                  <a:pos x="T4" y="T5"/>
                </a:cxn>
                <a:cxn ang="0">
                  <a:pos x="T6" y="T7"/>
                </a:cxn>
                <a:cxn ang="0">
                  <a:pos x="T8" y="T9"/>
                </a:cxn>
              </a:cxnLst>
              <a:rect l="0" t="0" r="r" b="b"/>
              <a:pathLst>
                <a:path w="182" h="385">
                  <a:moveTo>
                    <a:pt x="1" y="385"/>
                  </a:moveTo>
                  <a:cubicBezTo>
                    <a:pt x="1" y="98"/>
                    <a:pt x="1" y="98"/>
                    <a:pt x="1" y="98"/>
                  </a:cubicBezTo>
                  <a:cubicBezTo>
                    <a:pt x="0" y="8"/>
                    <a:pt x="130" y="0"/>
                    <a:pt x="149" y="136"/>
                  </a:cubicBezTo>
                  <a:cubicBezTo>
                    <a:pt x="165" y="206"/>
                    <a:pt x="177" y="292"/>
                    <a:pt x="182" y="385"/>
                  </a:cubicBezTo>
                  <a:lnTo>
                    <a:pt x="1" y="385"/>
                  </a:lnTo>
                  <a:close/>
                </a:path>
              </a:pathLst>
            </a:custGeom>
            <a:solidFill>
              <a:sysClr val="windowText" lastClr="000000">
                <a:lumMod val="65000"/>
                <a:lumOff val="35000"/>
              </a:sys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12" name="标题层"/>
            <p:cNvSpPr txBox="1"/>
            <p:nvPr/>
          </p:nvSpPr>
          <p:spPr bwMode="auto">
            <a:xfrm>
              <a:off x="3273199" y="4008517"/>
              <a:ext cx="617718" cy="398780"/>
            </a:xfrm>
            <a:prstGeom prst="rect">
              <a:avLst/>
            </a:prstGeom>
            <a:noFill/>
            <a:effectLst>
              <a:outerShdw blurRad="12700" dist="12700" dir="4380000" algn="tl"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05</a:t>
              </a:r>
              <a:endParaRPr kumimoji="0" lang="zh-CN" altLang="en-US" sz="20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sp>
        <p:nvSpPr>
          <p:cNvPr id="8" name="Freeform 10"/>
          <p:cNvSpPr/>
          <p:nvPr/>
        </p:nvSpPr>
        <p:spPr bwMode="auto">
          <a:xfrm rot="5400000">
            <a:off x="993008" y="2824151"/>
            <a:ext cx="2171834" cy="2063175"/>
          </a:xfrm>
          <a:custGeom>
            <a:avLst/>
            <a:gdLst/>
            <a:ahLst/>
            <a:cxnLst/>
            <a:rect l="l" t="t" r="r" b="b"/>
            <a:pathLst>
              <a:path w="2171834" h="2063175">
                <a:moveTo>
                  <a:pt x="0" y="1753735"/>
                </a:moveTo>
                <a:lnTo>
                  <a:pt x="0" y="1012699"/>
                </a:lnTo>
                <a:lnTo>
                  <a:pt x="0" y="1012698"/>
                </a:lnTo>
                <a:lnTo>
                  <a:pt x="0" y="1012698"/>
                </a:lnTo>
                <a:cubicBezTo>
                  <a:pt x="0" y="683293"/>
                  <a:pt x="4416" y="347211"/>
                  <a:pt x="2208" y="0"/>
                </a:cubicBezTo>
                <a:lnTo>
                  <a:pt x="2168267" y="0"/>
                </a:lnTo>
                <a:cubicBezTo>
                  <a:pt x="2181515" y="331631"/>
                  <a:pt x="2159435" y="696648"/>
                  <a:pt x="2075531" y="1012699"/>
                </a:cubicBezTo>
                <a:lnTo>
                  <a:pt x="2072643" y="1012699"/>
                </a:lnTo>
                <a:cubicBezTo>
                  <a:pt x="1907900" y="1557905"/>
                  <a:pt x="1435934" y="2056380"/>
                  <a:pt x="837072" y="2063056"/>
                </a:cubicBezTo>
                <a:cubicBezTo>
                  <a:pt x="503134" y="2067507"/>
                  <a:pt x="224852" y="1947339"/>
                  <a:pt x="0" y="1753735"/>
                </a:cubicBez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a typeface="微软雅黑" panose="020B0503020204020204" pitchFamily="34" charset="-122"/>
            </a:endParaRPr>
          </a:p>
        </p:txBody>
      </p:sp>
      <p:sp>
        <p:nvSpPr>
          <p:cNvPr id="21" name="矩形 20"/>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工作存在不足</a:t>
            </a:r>
          </a:p>
        </p:txBody>
      </p:sp>
      <p:sp>
        <p:nvSpPr>
          <p:cNvPr id="23" name="Freeform 26"/>
          <p:cNvSpPr>
            <a:spLocks noChangeAspect="1" noEditPoints="1"/>
          </p:cNvSpPr>
          <p:nvPr/>
        </p:nvSpPr>
        <p:spPr bwMode="auto">
          <a:xfrm>
            <a:off x="1849635" y="3315199"/>
            <a:ext cx="653188" cy="771947"/>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bg1"/>
          </a:solidFill>
          <a:ln>
            <a:solidFill>
              <a:schemeClr val="bg1"/>
            </a:solid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4" name="Text Placeholder 2"/>
          <p:cNvSpPr txBox="1"/>
          <p:nvPr/>
        </p:nvSpPr>
        <p:spPr>
          <a:xfrm>
            <a:off x="3394252" y="1552478"/>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5" name="文本框 24"/>
          <p:cNvSpPr txBox="1"/>
          <p:nvPr/>
        </p:nvSpPr>
        <p:spPr>
          <a:xfrm>
            <a:off x="3294543" y="1152368"/>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6" name="Text Placeholder 2"/>
          <p:cNvSpPr txBox="1"/>
          <p:nvPr/>
        </p:nvSpPr>
        <p:spPr>
          <a:xfrm>
            <a:off x="5581975" y="2842455"/>
            <a:ext cx="5219907"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7" name="文本框 26"/>
          <p:cNvSpPr txBox="1"/>
          <p:nvPr/>
        </p:nvSpPr>
        <p:spPr>
          <a:xfrm>
            <a:off x="5482266" y="2442345"/>
            <a:ext cx="491933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8" name="Text Placeholder 2"/>
          <p:cNvSpPr txBox="1"/>
          <p:nvPr/>
        </p:nvSpPr>
        <p:spPr>
          <a:xfrm>
            <a:off x="5042711" y="3793130"/>
            <a:ext cx="5219907"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9" name="文本框 28"/>
          <p:cNvSpPr txBox="1"/>
          <p:nvPr/>
        </p:nvSpPr>
        <p:spPr>
          <a:xfrm>
            <a:off x="4943002" y="3393020"/>
            <a:ext cx="491933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0" name="Text Placeholder 2"/>
          <p:cNvSpPr txBox="1"/>
          <p:nvPr/>
        </p:nvSpPr>
        <p:spPr>
          <a:xfrm>
            <a:off x="4646387" y="4746720"/>
            <a:ext cx="5219907"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1" name="文本框 30"/>
          <p:cNvSpPr txBox="1"/>
          <p:nvPr/>
        </p:nvSpPr>
        <p:spPr>
          <a:xfrm>
            <a:off x="4546678" y="4346610"/>
            <a:ext cx="491933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2" name="Text Placeholder 2"/>
          <p:cNvSpPr txBox="1"/>
          <p:nvPr/>
        </p:nvSpPr>
        <p:spPr>
          <a:xfrm>
            <a:off x="4169480" y="5749127"/>
            <a:ext cx="5219907" cy="590931"/>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3" name="文本框 32"/>
          <p:cNvSpPr txBox="1"/>
          <p:nvPr/>
        </p:nvSpPr>
        <p:spPr>
          <a:xfrm>
            <a:off x="4069771" y="5349017"/>
            <a:ext cx="491933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任意多边形 74"/>
          <p:cNvSpPr/>
          <p:nvPr/>
        </p:nvSpPr>
        <p:spPr>
          <a:xfrm rot="2700000">
            <a:off x="1128820" y="4853582"/>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任意多边形 32"/>
          <p:cNvSpPr/>
          <p:nvPr/>
        </p:nvSpPr>
        <p:spPr>
          <a:xfrm rot="2700000">
            <a:off x="-2361044" y="850732"/>
            <a:ext cx="5075769" cy="5123083"/>
          </a:xfrm>
          <a:custGeom>
            <a:avLst/>
            <a:gdLst>
              <a:gd name="connsiteX0" fmla="*/ 0 w 5075769"/>
              <a:gd name="connsiteY0" fmla="*/ 273745 h 5123083"/>
              <a:gd name="connsiteX1" fmla="*/ 273742 w 5075769"/>
              <a:gd name="connsiteY1" fmla="*/ 2 h 5123083"/>
              <a:gd name="connsiteX2" fmla="*/ 4409891 w 5075769"/>
              <a:gd name="connsiteY2" fmla="*/ 0 h 5123083"/>
              <a:gd name="connsiteX3" fmla="*/ 5075769 w 5075769"/>
              <a:gd name="connsiteY3" fmla="*/ 665877 h 5123083"/>
              <a:gd name="connsiteX4" fmla="*/ 5075768 w 5075769"/>
              <a:gd name="connsiteY4" fmla="*/ 4896651 h 5123083"/>
              <a:gd name="connsiteX5" fmla="*/ 4849337 w 5075769"/>
              <a:gd name="connsiteY5" fmla="*/ 5123083 h 512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5769" h="5123083">
                <a:moveTo>
                  <a:pt x="0" y="273745"/>
                </a:moveTo>
                <a:lnTo>
                  <a:pt x="273742" y="2"/>
                </a:lnTo>
                <a:lnTo>
                  <a:pt x="4409891" y="0"/>
                </a:lnTo>
                <a:cubicBezTo>
                  <a:pt x="4777644" y="1"/>
                  <a:pt x="5075768" y="298124"/>
                  <a:pt x="5075769" y="665877"/>
                </a:cubicBezTo>
                <a:lnTo>
                  <a:pt x="5075768" y="4896651"/>
                </a:lnTo>
                <a:lnTo>
                  <a:pt x="4849337" y="5123083"/>
                </a:lnTo>
                <a:close/>
              </a:path>
            </a:pathLst>
          </a:custGeom>
          <a:blipFill dpi="0" rotWithShape="0">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任意多边形 37"/>
          <p:cNvSpPr/>
          <p:nvPr/>
        </p:nvSpPr>
        <p:spPr>
          <a:xfrm rot="2700000">
            <a:off x="-2123438" y="1891897"/>
            <a:ext cx="4407208" cy="4180467"/>
          </a:xfrm>
          <a:custGeom>
            <a:avLst/>
            <a:gdLst>
              <a:gd name="connsiteX0" fmla="*/ 0 w 4407208"/>
              <a:gd name="connsiteY0" fmla="*/ 2 h 4180467"/>
              <a:gd name="connsiteX1" fmla="*/ 3741330 w 4407208"/>
              <a:gd name="connsiteY1" fmla="*/ 0 h 4180467"/>
              <a:gd name="connsiteX2" fmla="*/ 4407208 w 4407208"/>
              <a:gd name="connsiteY2" fmla="*/ 665877 h 4180467"/>
              <a:gd name="connsiteX3" fmla="*/ 4407207 w 4407208"/>
              <a:gd name="connsiteY3" fmla="*/ 3953725 h 4180467"/>
              <a:gd name="connsiteX4" fmla="*/ 4180465 w 4407208"/>
              <a:gd name="connsiteY4" fmla="*/ 4180467 h 4180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7208" h="4180467">
                <a:moveTo>
                  <a:pt x="0" y="2"/>
                </a:moveTo>
                <a:lnTo>
                  <a:pt x="3741330" y="0"/>
                </a:lnTo>
                <a:cubicBezTo>
                  <a:pt x="4109083" y="1"/>
                  <a:pt x="4407207" y="298124"/>
                  <a:pt x="4407208" y="665877"/>
                </a:cubicBezTo>
                <a:lnTo>
                  <a:pt x="4407207" y="3953725"/>
                </a:lnTo>
                <a:lnTo>
                  <a:pt x="4180465" y="4180467"/>
                </a:lnTo>
                <a:close/>
              </a:path>
            </a:pathLst>
          </a:custGeom>
          <a:solidFill>
            <a:srgbClr val="C8141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任意多边形 30"/>
          <p:cNvSpPr/>
          <p:nvPr/>
        </p:nvSpPr>
        <p:spPr>
          <a:xfrm rot="8100000">
            <a:off x="557094" y="-1876742"/>
            <a:ext cx="4285281" cy="3973762"/>
          </a:xfrm>
          <a:custGeom>
            <a:avLst/>
            <a:gdLst>
              <a:gd name="connsiteX0" fmla="*/ 3973761 w 4285281"/>
              <a:gd name="connsiteY0" fmla="*/ 3973762 h 3973762"/>
              <a:gd name="connsiteX1" fmla="*/ 0 w 4285281"/>
              <a:gd name="connsiteY1" fmla="*/ 1 h 3973762"/>
              <a:gd name="connsiteX2" fmla="*/ 3733660 w 4285281"/>
              <a:gd name="connsiteY2" fmla="*/ 0 h 3973762"/>
              <a:gd name="connsiteX3" fmla="*/ 4285281 w 4285281"/>
              <a:gd name="connsiteY3" fmla="*/ 551621 h 3973762"/>
              <a:gd name="connsiteX4" fmla="*/ 4285281 w 4285281"/>
              <a:gd name="connsiteY4" fmla="*/ 3662241 h 3973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5281" h="3973762">
                <a:moveTo>
                  <a:pt x="3973761" y="3973762"/>
                </a:moveTo>
                <a:lnTo>
                  <a:pt x="0" y="1"/>
                </a:lnTo>
                <a:lnTo>
                  <a:pt x="3733660" y="0"/>
                </a:lnTo>
                <a:cubicBezTo>
                  <a:pt x="4038311" y="1"/>
                  <a:pt x="4285281" y="246970"/>
                  <a:pt x="4285281" y="551621"/>
                </a:cubicBezTo>
                <a:lnTo>
                  <a:pt x="4285281" y="3662241"/>
                </a:ln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0" name="组合 69"/>
          <p:cNvGrpSpPr/>
          <p:nvPr/>
        </p:nvGrpSpPr>
        <p:grpSpPr>
          <a:xfrm>
            <a:off x="5263148" y="1688698"/>
            <a:ext cx="4743394" cy="646989"/>
            <a:chOff x="5651362" y="1604422"/>
            <a:chExt cx="4743394" cy="646989"/>
          </a:xfrm>
        </p:grpSpPr>
        <p:sp>
          <p:nvSpPr>
            <p:cNvPr id="65" name="任意多边形 64"/>
            <p:cNvSpPr/>
            <p:nvPr/>
          </p:nvSpPr>
          <p:spPr>
            <a:xfrm rot="2700000">
              <a:off x="5652638" y="1603146"/>
              <a:ext cx="639854" cy="642405"/>
            </a:xfrm>
            <a:custGeom>
              <a:avLst/>
              <a:gdLst>
                <a:gd name="connsiteX0" fmla="*/ 490015 w 639854"/>
                <a:gd name="connsiteY0" fmla="*/ 139923 h 642405"/>
                <a:gd name="connsiteX1" fmla="*/ 497027 w 639854"/>
                <a:gd name="connsiteY1" fmla="*/ 142827 h 642405"/>
                <a:gd name="connsiteX2" fmla="*/ 499931 w 639854"/>
                <a:gd name="connsiteY2" fmla="*/ 149839 h 642405"/>
                <a:gd name="connsiteX3" fmla="*/ 499931 w 639854"/>
                <a:gd name="connsiteY3" fmla="*/ 139923 h 642405"/>
                <a:gd name="connsiteX4" fmla="*/ 0 w 639854"/>
                <a:gd name="connsiteY4" fmla="*/ 269028 h 642405"/>
                <a:gd name="connsiteX5" fmla="*/ 126280 w 639854"/>
                <a:gd name="connsiteY5" fmla="*/ 142749 h 642405"/>
                <a:gd name="connsiteX6" fmla="*/ 126280 w 639854"/>
                <a:gd name="connsiteY6" fmla="*/ 142749 h 642405"/>
                <a:gd name="connsiteX7" fmla="*/ 129106 w 639854"/>
                <a:gd name="connsiteY7" fmla="*/ 139923 h 642405"/>
                <a:gd name="connsiteX8" fmla="*/ 129106 w 639854"/>
                <a:gd name="connsiteY8" fmla="*/ 139923 h 642405"/>
                <a:gd name="connsiteX9" fmla="*/ 255385 w 639854"/>
                <a:gd name="connsiteY9" fmla="*/ 13643 h 642405"/>
                <a:gd name="connsiteX10" fmla="*/ 255386 w 639854"/>
                <a:gd name="connsiteY10" fmla="*/ 13643 h 642405"/>
                <a:gd name="connsiteX11" fmla="*/ 269029 w 639854"/>
                <a:gd name="connsiteY11" fmla="*/ 0 h 642405"/>
                <a:gd name="connsiteX12" fmla="*/ 593006 w 639854"/>
                <a:gd name="connsiteY12" fmla="*/ 0 h 642405"/>
                <a:gd name="connsiteX13" fmla="*/ 639854 w 639854"/>
                <a:gd name="connsiteY13" fmla="*/ 46848 h 642405"/>
                <a:gd name="connsiteX14" fmla="*/ 639854 w 639854"/>
                <a:gd name="connsiteY14" fmla="*/ 373376 h 642405"/>
                <a:gd name="connsiteX15" fmla="*/ 513574 w 639854"/>
                <a:gd name="connsiteY15" fmla="*/ 499656 h 642405"/>
                <a:gd name="connsiteX16" fmla="*/ 513575 w 639854"/>
                <a:gd name="connsiteY16" fmla="*/ 499655 h 642405"/>
                <a:gd name="connsiteX17" fmla="*/ 510748 w 639854"/>
                <a:gd name="connsiteY17" fmla="*/ 502482 h 642405"/>
                <a:gd name="connsiteX18" fmla="*/ 510748 w 639854"/>
                <a:gd name="connsiteY18" fmla="*/ 502482 h 642405"/>
                <a:gd name="connsiteX19" fmla="*/ 384469 w 639854"/>
                <a:gd name="connsiteY19" fmla="*/ 628762 h 642405"/>
                <a:gd name="connsiteX20" fmla="*/ 384469 w 639854"/>
                <a:gd name="connsiteY20" fmla="*/ 628761 h 642405"/>
                <a:gd name="connsiteX21" fmla="*/ 370825 w 639854"/>
                <a:gd name="connsiteY21" fmla="*/ 642405 h 642405"/>
                <a:gd name="connsiteX22" fmla="*/ 370825 w 639854"/>
                <a:gd name="connsiteY22" fmla="*/ 269028 h 64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9854" h="642405">
                  <a:moveTo>
                    <a:pt x="490015" y="139923"/>
                  </a:moveTo>
                  <a:lnTo>
                    <a:pt x="497027" y="142827"/>
                  </a:lnTo>
                  <a:lnTo>
                    <a:pt x="499931" y="149839"/>
                  </a:lnTo>
                  <a:lnTo>
                    <a:pt x="499931" y="139923"/>
                  </a:lnTo>
                  <a:close/>
                  <a:moveTo>
                    <a:pt x="0" y="269028"/>
                  </a:moveTo>
                  <a:lnTo>
                    <a:pt x="126280" y="142749"/>
                  </a:lnTo>
                  <a:lnTo>
                    <a:pt x="126280" y="142749"/>
                  </a:lnTo>
                  <a:lnTo>
                    <a:pt x="129106" y="139923"/>
                  </a:lnTo>
                  <a:lnTo>
                    <a:pt x="129106" y="139923"/>
                  </a:lnTo>
                  <a:lnTo>
                    <a:pt x="255385" y="13643"/>
                  </a:lnTo>
                  <a:lnTo>
                    <a:pt x="255386" y="13643"/>
                  </a:lnTo>
                  <a:lnTo>
                    <a:pt x="269029" y="0"/>
                  </a:lnTo>
                  <a:lnTo>
                    <a:pt x="593006" y="0"/>
                  </a:lnTo>
                  <a:cubicBezTo>
                    <a:pt x="618879" y="0"/>
                    <a:pt x="639854" y="20975"/>
                    <a:pt x="639854" y="46848"/>
                  </a:cubicBezTo>
                  <a:lnTo>
                    <a:pt x="639854" y="373376"/>
                  </a:lnTo>
                  <a:lnTo>
                    <a:pt x="513574" y="499656"/>
                  </a:lnTo>
                  <a:lnTo>
                    <a:pt x="513575" y="499655"/>
                  </a:lnTo>
                  <a:lnTo>
                    <a:pt x="510748" y="502482"/>
                  </a:lnTo>
                  <a:lnTo>
                    <a:pt x="510748" y="502482"/>
                  </a:lnTo>
                  <a:lnTo>
                    <a:pt x="384469" y="628762"/>
                  </a:lnTo>
                  <a:lnTo>
                    <a:pt x="384469" y="628761"/>
                  </a:lnTo>
                  <a:lnTo>
                    <a:pt x="370825" y="642405"/>
                  </a:lnTo>
                  <a:lnTo>
                    <a:pt x="370825" y="269028"/>
                  </a:lnTo>
                  <a:close/>
                </a:path>
              </a:pathLst>
            </a:custGeom>
            <a:solidFill>
              <a:srgbClr val="C8141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文本框 43"/>
            <p:cNvSpPr txBox="1"/>
            <p:nvPr/>
          </p:nvSpPr>
          <p:spPr>
            <a:xfrm>
              <a:off x="6433149" y="1615090"/>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333333"/>
                  </a:solidFill>
                  <a:latin typeface="Century Gothic" panose="020B0502020202020204" pitchFamily="34" charset="0"/>
                </a:rPr>
                <a:t>年度工作概述</a:t>
              </a:r>
            </a:p>
          </p:txBody>
        </p:sp>
        <p:sp>
          <p:nvSpPr>
            <p:cNvPr id="45" name="文本框 44"/>
            <p:cNvSpPr txBox="1"/>
            <p:nvPr/>
          </p:nvSpPr>
          <p:spPr>
            <a:xfrm>
              <a:off x="6433149" y="2005190"/>
              <a:ext cx="3961607" cy="246221"/>
            </a:xfrm>
            <a:prstGeom prst="rect">
              <a:avLst/>
            </a:prstGeom>
            <a:noFill/>
          </p:spPr>
          <p:txBody>
            <a:bodyPr wrap="square" rtlCol="0">
              <a:spAutoFit/>
              <a:scene3d>
                <a:camera prst="orthographicFront"/>
                <a:lightRig rig="threePt" dir="t"/>
              </a:scene3d>
              <a:sp3d contourW="12700"/>
            </a:bodyPr>
            <a:lstStyle/>
            <a:p>
              <a:pPr algn="just"/>
              <a:r>
                <a:rPr lang="en-US" altLang="zh-CN" sz="1000" dirty="0" smtClean="0">
                  <a:solidFill>
                    <a:prstClr val="white">
                      <a:lumMod val="65000"/>
                    </a:prstClr>
                  </a:solidFill>
                  <a:latin typeface="Century Gothic" panose="020B0502020202020204" pitchFamily="34" charset="0"/>
                </a:rPr>
                <a:t>print </a:t>
              </a:r>
              <a:r>
                <a:rPr lang="en-US" altLang="zh-CN" sz="1000" dirty="0">
                  <a:solidFill>
                    <a:prstClr val="white">
                      <a:lumMod val="65000"/>
                    </a:prstClr>
                  </a:solidFill>
                  <a:latin typeface="Century Gothic" panose="020B0502020202020204" pitchFamily="34" charset="0"/>
                </a:rPr>
                <a:t>the presentation and make it into a </a:t>
              </a:r>
              <a:r>
                <a:rPr lang="en-US" altLang="zh-CN" sz="1000" dirty="0" smtClean="0">
                  <a:solidFill>
                    <a:prstClr val="white">
                      <a:lumMod val="65000"/>
                    </a:prstClr>
                  </a:solidFill>
                  <a:latin typeface="Century Gothic" panose="020B0502020202020204" pitchFamily="34" charset="0"/>
                </a:rPr>
                <a:t>film </a:t>
              </a:r>
              <a:r>
                <a:rPr lang="en-US" altLang="zh-CN" sz="1000" dirty="0">
                  <a:solidFill>
                    <a:prstClr val="white">
                      <a:lumMod val="65000"/>
                    </a:prstClr>
                  </a:solidFill>
                  <a:latin typeface="Century Gothic" panose="020B0502020202020204" pitchFamily="34" charset="0"/>
                </a:rPr>
                <a:t>a wider field</a:t>
              </a:r>
            </a:p>
          </p:txBody>
        </p:sp>
        <p:sp>
          <p:nvSpPr>
            <p:cNvPr id="47" name="文本框 46"/>
            <p:cNvSpPr txBox="1"/>
            <p:nvPr/>
          </p:nvSpPr>
          <p:spPr>
            <a:xfrm>
              <a:off x="5977209" y="1693626"/>
              <a:ext cx="357790" cy="461665"/>
            </a:xfrm>
            <a:prstGeom prst="rect">
              <a:avLst/>
            </a:prstGeom>
            <a:noFill/>
          </p:spPr>
          <p:txBody>
            <a:bodyPr wrap="none" rtlCol="0">
              <a:spAutoFit/>
              <a:scene3d>
                <a:camera prst="orthographicFront"/>
                <a:lightRig rig="threePt" dir="t"/>
              </a:scene3d>
              <a:sp3d contourW="12700"/>
            </a:bodyPr>
            <a:lstStyle/>
            <a:p>
              <a:pPr algn="ctr"/>
              <a:r>
                <a:rPr lang="en-US" altLang="zh-CN" sz="2400" b="1" i="1" dirty="0" smtClean="0">
                  <a:solidFill>
                    <a:prstClr val="white"/>
                  </a:solidFill>
                  <a:latin typeface="Century Gothic" panose="020B0502020202020204" pitchFamily="34" charset="0"/>
                </a:rPr>
                <a:t>1</a:t>
              </a:r>
              <a:endParaRPr lang="zh-CN" altLang="en-US" sz="2400" b="1" i="1" dirty="0">
                <a:solidFill>
                  <a:prstClr val="white"/>
                </a:solidFill>
                <a:latin typeface="Century Gothic" panose="020B0502020202020204" pitchFamily="34" charset="0"/>
              </a:endParaRPr>
            </a:p>
          </p:txBody>
        </p:sp>
      </p:grpSp>
      <p:grpSp>
        <p:nvGrpSpPr>
          <p:cNvPr id="72" name="组合 71"/>
          <p:cNvGrpSpPr/>
          <p:nvPr/>
        </p:nvGrpSpPr>
        <p:grpSpPr>
          <a:xfrm>
            <a:off x="5263149" y="2711242"/>
            <a:ext cx="4743393" cy="646988"/>
            <a:chOff x="5651363" y="2580744"/>
            <a:chExt cx="4743393" cy="646988"/>
          </a:xfrm>
        </p:grpSpPr>
        <p:sp>
          <p:nvSpPr>
            <p:cNvPr id="66" name="任意多边形 65"/>
            <p:cNvSpPr/>
            <p:nvPr/>
          </p:nvSpPr>
          <p:spPr>
            <a:xfrm rot="2700000">
              <a:off x="5652639" y="2579468"/>
              <a:ext cx="639854" cy="642405"/>
            </a:xfrm>
            <a:custGeom>
              <a:avLst/>
              <a:gdLst>
                <a:gd name="connsiteX0" fmla="*/ 490015 w 639854"/>
                <a:gd name="connsiteY0" fmla="*/ 139923 h 642405"/>
                <a:gd name="connsiteX1" fmla="*/ 497027 w 639854"/>
                <a:gd name="connsiteY1" fmla="*/ 142827 h 642405"/>
                <a:gd name="connsiteX2" fmla="*/ 499931 w 639854"/>
                <a:gd name="connsiteY2" fmla="*/ 149839 h 642405"/>
                <a:gd name="connsiteX3" fmla="*/ 499931 w 639854"/>
                <a:gd name="connsiteY3" fmla="*/ 139923 h 642405"/>
                <a:gd name="connsiteX4" fmla="*/ 0 w 639854"/>
                <a:gd name="connsiteY4" fmla="*/ 269028 h 642405"/>
                <a:gd name="connsiteX5" fmla="*/ 126280 w 639854"/>
                <a:gd name="connsiteY5" fmla="*/ 142749 h 642405"/>
                <a:gd name="connsiteX6" fmla="*/ 126280 w 639854"/>
                <a:gd name="connsiteY6" fmla="*/ 142749 h 642405"/>
                <a:gd name="connsiteX7" fmla="*/ 129106 w 639854"/>
                <a:gd name="connsiteY7" fmla="*/ 139923 h 642405"/>
                <a:gd name="connsiteX8" fmla="*/ 129106 w 639854"/>
                <a:gd name="connsiteY8" fmla="*/ 139923 h 642405"/>
                <a:gd name="connsiteX9" fmla="*/ 255385 w 639854"/>
                <a:gd name="connsiteY9" fmla="*/ 13643 h 642405"/>
                <a:gd name="connsiteX10" fmla="*/ 255386 w 639854"/>
                <a:gd name="connsiteY10" fmla="*/ 13643 h 642405"/>
                <a:gd name="connsiteX11" fmla="*/ 269029 w 639854"/>
                <a:gd name="connsiteY11" fmla="*/ 0 h 642405"/>
                <a:gd name="connsiteX12" fmla="*/ 593006 w 639854"/>
                <a:gd name="connsiteY12" fmla="*/ 0 h 642405"/>
                <a:gd name="connsiteX13" fmla="*/ 639854 w 639854"/>
                <a:gd name="connsiteY13" fmla="*/ 46848 h 642405"/>
                <a:gd name="connsiteX14" fmla="*/ 639854 w 639854"/>
                <a:gd name="connsiteY14" fmla="*/ 373376 h 642405"/>
                <a:gd name="connsiteX15" fmla="*/ 513574 w 639854"/>
                <a:gd name="connsiteY15" fmla="*/ 499656 h 642405"/>
                <a:gd name="connsiteX16" fmla="*/ 513575 w 639854"/>
                <a:gd name="connsiteY16" fmla="*/ 499655 h 642405"/>
                <a:gd name="connsiteX17" fmla="*/ 510748 w 639854"/>
                <a:gd name="connsiteY17" fmla="*/ 502482 h 642405"/>
                <a:gd name="connsiteX18" fmla="*/ 510748 w 639854"/>
                <a:gd name="connsiteY18" fmla="*/ 502482 h 642405"/>
                <a:gd name="connsiteX19" fmla="*/ 384469 w 639854"/>
                <a:gd name="connsiteY19" fmla="*/ 628762 h 642405"/>
                <a:gd name="connsiteX20" fmla="*/ 384469 w 639854"/>
                <a:gd name="connsiteY20" fmla="*/ 628761 h 642405"/>
                <a:gd name="connsiteX21" fmla="*/ 370825 w 639854"/>
                <a:gd name="connsiteY21" fmla="*/ 642405 h 642405"/>
                <a:gd name="connsiteX22" fmla="*/ 370825 w 639854"/>
                <a:gd name="connsiteY22" fmla="*/ 269028 h 64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9854" h="642405">
                  <a:moveTo>
                    <a:pt x="490015" y="139923"/>
                  </a:moveTo>
                  <a:lnTo>
                    <a:pt x="497027" y="142827"/>
                  </a:lnTo>
                  <a:lnTo>
                    <a:pt x="499931" y="149839"/>
                  </a:lnTo>
                  <a:lnTo>
                    <a:pt x="499931" y="139923"/>
                  </a:lnTo>
                  <a:close/>
                  <a:moveTo>
                    <a:pt x="0" y="269028"/>
                  </a:moveTo>
                  <a:lnTo>
                    <a:pt x="126280" y="142749"/>
                  </a:lnTo>
                  <a:lnTo>
                    <a:pt x="126280" y="142749"/>
                  </a:lnTo>
                  <a:lnTo>
                    <a:pt x="129106" y="139923"/>
                  </a:lnTo>
                  <a:lnTo>
                    <a:pt x="129106" y="139923"/>
                  </a:lnTo>
                  <a:lnTo>
                    <a:pt x="255385" y="13643"/>
                  </a:lnTo>
                  <a:lnTo>
                    <a:pt x="255386" y="13643"/>
                  </a:lnTo>
                  <a:lnTo>
                    <a:pt x="269029" y="0"/>
                  </a:lnTo>
                  <a:lnTo>
                    <a:pt x="593006" y="0"/>
                  </a:lnTo>
                  <a:cubicBezTo>
                    <a:pt x="618879" y="0"/>
                    <a:pt x="639854" y="20975"/>
                    <a:pt x="639854" y="46848"/>
                  </a:cubicBezTo>
                  <a:lnTo>
                    <a:pt x="639854" y="373376"/>
                  </a:lnTo>
                  <a:lnTo>
                    <a:pt x="513574" y="499656"/>
                  </a:lnTo>
                  <a:lnTo>
                    <a:pt x="513575" y="499655"/>
                  </a:lnTo>
                  <a:lnTo>
                    <a:pt x="510748" y="502482"/>
                  </a:lnTo>
                  <a:lnTo>
                    <a:pt x="510748" y="502482"/>
                  </a:lnTo>
                  <a:lnTo>
                    <a:pt x="384469" y="628762"/>
                  </a:lnTo>
                  <a:lnTo>
                    <a:pt x="384469" y="628761"/>
                  </a:lnTo>
                  <a:lnTo>
                    <a:pt x="370825" y="642405"/>
                  </a:lnTo>
                  <a:lnTo>
                    <a:pt x="370825" y="269028"/>
                  </a:lnTo>
                  <a:close/>
                </a:path>
              </a:pathLst>
            </a:custGeom>
            <a:solidFill>
              <a:srgbClr val="C8141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1" name="组合 70"/>
            <p:cNvGrpSpPr/>
            <p:nvPr/>
          </p:nvGrpSpPr>
          <p:grpSpPr>
            <a:xfrm>
              <a:off x="5977209" y="2591411"/>
              <a:ext cx="4417547" cy="636321"/>
              <a:chOff x="5977209" y="2591411"/>
              <a:chExt cx="4417547" cy="636321"/>
            </a:xfrm>
          </p:grpSpPr>
          <p:sp>
            <p:nvSpPr>
              <p:cNvPr id="49" name="文本框 48"/>
              <p:cNvSpPr txBox="1"/>
              <p:nvPr/>
            </p:nvSpPr>
            <p:spPr>
              <a:xfrm>
                <a:off x="6433149" y="2591411"/>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333333"/>
                    </a:solidFill>
                    <a:latin typeface="Century Gothic" panose="020B0502020202020204" pitchFamily="34" charset="0"/>
                  </a:rPr>
                  <a:t>工作完成情况</a:t>
                </a:r>
              </a:p>
            </p:txBody>
          </p:sp>
          <p:sp>
            <p:nvSpPr>
              <p:cNvPr id="50" name="文本框 49"/>
              <p:cNvSpPr txBox="1"/>
              <p:nvPr/>
            </p:nvSpPr>
            <p:spPr>
              <a:xfrm>
                <a:off x="6433149" y="2981511"/>
                <a:ext cx="3961607" cy="246221"/>
              </a:xfrm>
              <a:prstGeom prst="rect">
                <a:avLst/>
              </a:prstGeom>
              <a:noFill/>
            </p:spPr>
            <p:txBody>
              <a:bodyPr wrap="square" rtlCol="0">
                <a:spAutoFit/>
                <a:scene3d>
                  <a:camera prst="orthographicFront"/>
                  <a:lightRig rig="threePt" dir="t"/>
                </a:scene3d>
                <a:sp3d contourW="12700"/>
              </a:bodyPr>
              <a:lstStyle/>
              <a:p>
                <a:pPr algn="just"/>
                <a:r>
                  <a:rPr lang="en-US" altLang="zh-CN" sz="1000" dirty="0" smtClean="0">
                    <a:solidFill>
                      <a:prstClr val="white">
                        <a:lumMod val="65000"/>
                      </a:prstClr>
                    </a:solidFill>
                    <a:latin typeface="Century Gothic" panose="020B0502020202020204" pitchFamily="34" charset="0"/>
                  </a:rPr>
                  <a:t>print </a:t>
                </a:r>
                <a:r>
                  <a:rPr lang="en-US" altLang="zh-CN" sz="1000" dirty="0">
                    <a:solidFill>
                      <a:prstClr val="white">
                        <a:lumMod val="65000"/>
                      </a:prstClr>
                    </a:solidFill>
                    <a:latin typeface="Century Gothic" panose="020B0502020202020204" pitchFamily="34" charset="0"/>
                  </a:rPr>
                  <a:t>the presentation and make it into a </a:t>
                </a:r>
                <a:r>
                  <a:rPr lang="en-US" altLang="zh-CN" sz="1000" dirty="0" smtClean="0">
                    <a:solidFill>
                      <a:prstClr val="white">
                        <a:lumMod val="65000"/>
                      </a:prstClr>
                    </a:solidFill>
                    <a:latin typeface="Century Gothic" panose="020B0502020202020204" pitchFamily="34" charset="0"/>
                  </a:rPr>
                  <a:t>film </a:t>
                </a:r>
                <a:r>
                  <a:rPr lang="en-US" altLang="zh-CN" sz="1000" dirty="0">
                    <a:solidFill>
                      <a:prstClr val="white">
                        <a:lumMod val="65000"/>
                      </a:prstClr>
                    </a:solidFill>
                    <a:latin typeface="Century Gothic" panose="020B0502020202020204" pitchFamily="34" charset="0"/>
                  </a:rPr>
                  <a:t>a wider field</a:t>
                </a:r>
              </a:p>
            </p:txBody>
          </p:sp>
          <p:sp>
            <p:nvSpPr>
              <p:cNvPr id="52" name="文本框 51"/>
              <p:cNvSpPr txBox="1"/>
              <p:nvPr/>
            </p:nvSpPr>
            <p:spPr>
              <a:xfrm>
                <a:off x="5977209" y="2669947"/>
                <a:ext cx="357790" cy="461665"/>
              </a:xfrm>
              <a:prstGeom prst="rect">
                <a:avLst/>
              </a:prstGeom>
              <a:noFill/>
            </p:spPr>
            <p:txBody>
              <a:bodyPr wrap="none" rtlCol="0">
                <a:spAutoFit/>
                <a:scene3d>
                  <a:camera prst="orthographicFront"/>
                  <a:lightRig rig="threePt" dir="t"/>
                </a:scene3d>
                <a:sp3d contourW="12700"/>
              </a:bodyPr>
              <a:lstStyle/>
              <a:p>
                <a:pPr algn="ctr"/>
                <a:r>
                  <a:rPr lang="en-US" altLang="zh-CN" sz="2400" b="1" i="1" dirty="0" smtClean="0">
                    <a:solidFill>
                      <a:prstClr val="white"/>
                    </a:solidFill>
                    <a:latin typeface="Century Gothic" panose="020B0502020202020204" pitchFamily="34" charset="0"/>
                  </a:rPr>
                  <a:t>2</a:t>
                </a:r>
                <a:endParaRPr lang="zh-CN" altLang="en-US" sz="2400" b="1" i="1" dirty="0">
                  <a:solidFill>
                    <a:prstClr val="white"/>
                  </a:solidFill>
                  <a:latin typeface="Century Gothic" panose="020B0502020202020204" pitchFamily="34" charset="0"/>
                </a:endParaRPr>
              </a:p>
            </p:txBody>
          </p:sp>
        </p:grpSp>
      </p:grpSp>
      <p:grpSp>
        <p:nvGrpSpPr>
          <p:cNvPr id="73" name="组合 72"/>
          <p:cNvGrpSpPr/>
          <p:nvPr/>
        </p:nvGrpSpPr>
        <p:grpSpPr>
          <a:xfrm>
            <a:off x="5263149" y="3733785"/>
            <a:ext cx="4743393" cy="646990"/>
            <a:chOff x="5651363" y="3557063"/>
            <a:chExt cx="4743393" cy="646990"/>
          </a:xfrm>
        </p:grpSpPr>
        <p:sp>
          <p:nvSpPr>
            <p:cNvPr id="67" name="任意多边形 66"/>
            <p:cNvSpPr/>
            <p:nvPr/>
          </p:nvSpPr>
          <p:spPr>
            <a:xfrm rot="2700000">
              <a:off x="5652639" y="3555787"/>
              <a:ext cx="639854" cy="642405"/>
            </a:xfrm>
            <a:custGeom>
              <a:avLst/>
              <a:gdLst>
                <a:gd name="connsiteX0" fmla="*/ 490015 w 639854"/>
                <a:gd name="connsiteY0" fmla="*/ 139923 h 642405"/>
                <a:gd name="connsiteX1" fmla="*/ 497027 w 639854"/>
                <a:gd name="connsiteY1" fmla="*/ 142827 h 642405"/>
                <a:gd name="connsiteX2" fmla="*/ 499931 w 639854"/>
                <a:gd name="connsiteY2" fmla="*/ 149839 h 642405"/>
                <a:gd name="connsiteX3" fmla="*/ 499931 w 639854"/>
                <a:gd name="connsiteY3" fmla="*/ 139923 h 642405"/>
                <a:gd name="connsiteX4" fmla="*/ 0 w 639854"/>
                <a:gd name="connsiteY4" fmla="*/ 269028 h 642405"/>
                <a:gd name="connsiteX5" fmla="*/ 126280 w 639854"/>
                <a:gd name="connsiteY5" fmla="*/ 142749 h 642405"/>
                <a:gd name="connsiteX6" fmla="*/ 126280 w 639854"/>
                <a:gd name="connsiteY6" fmla="*/ 142749 h 642405"/>
                <a:gd name="connsiteX7" fmla="*/ 129106 w 639854"/>
                <a:gd name="connsiteY7" fmla="*/ 139923 h 642405"/>
                <a:gd name="connsiteX8" fmla="*/ 129106 w 639854"/>
                <a:gd name="connsiteY8" fmla="*/ 139923 h 642405"/>
                <a:gd name="connsiteX9" fmla="*/ 255385 w 639854"/>
                <a:gd name="connsiteY9" fmla="*/ 13643 h 642405"/>
                <a:gd name="connsiteX10" fmla="*/ 255386 w 639854"/>
                <a:gd name="connsiteY10" fmla="*/ 13643 h 642405"/>
                <a:gd name="connsiteX11" fmla="*/ 269029 w 639854"/>
                <a:gd name="connsiteY11" fmla="*/ 0 h 642405"/>
                <a:gd name="connsiteX12" fmla="*/ 593006 w 639854"/>
                <a:gd name="connsiteY12" fmla="*/ 0 h 642405"/>
                <a:gd name="connsiteX13" fmla="*/ 639854 w 639854"/>
                <a:gd name="connsiteY13" fmla="*/ 46848 h 642405"/>
                <a:gd name="connsiteX14" fmla="*/ 639854 w 639854"/>
                <a:gd name="connsiteY14" fmla="*/ 373376 h 642405"/>
                <a:gd name="connsiteX15" fmla="*/ 513574 w 639854"/>
                <a:gd name="connsiteY15" fmla="*/ 499656 h 642405"/>
                <a:gd name="connsiteX16" fmla="*/ 513575 w 639854"/>
                <a:gd name="connsiteY16" fmla="*/ 499655 h 642405"/>
                <a:gd name="connsiteX17" fmla="*/ 510748 w 639854"/>
                <a:gd name="connsiteY17" fmla="*/ 502482 h 642405"/>
                <a:gd name="connsiteX18" fmla="*/ 510748 w 639854"/>
                <a:gd name="connsiteY18" fmla="*/ 502482 h 642405"/>
                <a:gd name="connsiteX19" fmla="*/ 384469 w 639854"/>
                <a:gd name="connsiteY19" fmla="*/ 628762 h 642405"/>
                <a:gd name="connsiteX20" fmla="*/ 384469 w 639854"/>
                <a:gd name="connsiteY20" fmla="*/ 628761 h 642405"/>
                <a:gd name="connsiteX21" fmla="*/ 370825 w 639854"/>
                <a:gd name="connsiteY21" fmla="*/ 642405 h 642405"/>
                <a:gd name="connsiteX22" fmla="*/ 370825 w 639854"/>
                <a:gd name="connsiteY22" fmla="*/ 269028 h 64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9854" h="642405">
                  <a:moveTo>
                    <a:pt x="490015" y="139923"/>
                  </a:moveTo>
                  <a:lnTo>
                    <a:pt x="497027" y="142827"/>
                  </a:lnTo>
                  <a:lnTo>
                    <a:pt x="499931" y="149839"/>
                  </a:lnTo>
                  <a:lnTo>
                    <a:pt x="499931" y="139923"/>
                  </a:lnTo>
                  <a:close/>
                  <a:moveTo>
                    <a:pt x="0" y="269028"/>
                  </a:moveTo>
                  <a:lnTo>
                    <a:pt x="126280" y="142749"/>
                  </a:lnTo>
                  <a:lnTo>
                    <a:pt x="126280" y="142749"/>
                  </a:lnTo>
                  <a:lnTo>
                    <a:pt x="129106" y="139923"/>
                  </a:lnTo>
                  <a:lnTo>
                    <a:pt x="129106" y="139923"/>
                  </a:lnTo>
                  <a:lnTo>
                    <a:pt x="255385" y="13643"/>
                  </a:lnTo>
                  <a:lnTo>
                    <a:pt x="255386" y="13643"/>
                  </a:lnTo>
                  <a:lnTo>
                    <a:pt x="269029" y="0"/>
                  </a:lnTo>
                  <a:lnTo>
                    <a:pt x="593006" y="0"/>
                  </a:lnTo>
                  <a:cubicBezTo>
                    <a:pt x="618879" y="0"/>
                    <a:pt x="639854" y="20975"/>
                    <a:pt x="639854" y="46848"/>
                  </a:cubicBezTo>
                  <a:lnTo>
                    <a:pt x="639854" y="373376"/>
                  </a:lnTo>
                  <a:lnTo>
                    <a:pt x="513574" y="499656"/>
                  </a:lnTo>
                  <a:lnTo>
                    <a:pt x="513575" y="499655"/>
                  </a:lnTo>
                  <a:lnTo>
                    <a:pt x="510748" y="502482"/>
                  </a:lnTo>
                  <a:lnTo>
                    <a:pt x="510748" y="502482"/>
                  </a:lnTo>
                  <a:lnTo>
                    <a:pt x="384469" y="628762"/>
                  </a:lnTo>
                  <a:lnTo>
                    <a:pt x="384469" y="628761"/>
                  </a:lnTo>
                  <a:lnTo>
                    <a:pt x="370825" y="642405"/>
                  </a:lnTo>
                  <a:lnTo>
                    <a:pt x="370825" y="269028"/>
                  </a:lnTo>
                  <a:close/>
                </a:path>
              </a:pathLst>
            </a:custGeom>
            <a:solidFill>
              <a:srgbClr val="C8141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文本框 53"/>
            <p:cNvSpPr txBox="1"/>
            <p:nvPr/>
          </p:nvSpPr>
          <p:spPr>
            <a:xfrm>
              <a:off x="6433149" y="3567732"/>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333333"/>
                  </a:solidFill>
                  <a:latin typeface="Century Gothic" panose="020B0502020202020204" pitchFamily="34" charset="0"/>
                </a:rPr>
                <a:t>工作存在不足</a:t>
              </a:r>
            </a:p>
          </p:txBody>
        </p:sp>
        <p:sp>
          <p:nvSpPr>
            <p:cNvPr id="55" name="文本框 54"/>
            <p:cNvSpPr txBox="1"/>
            <p:nvPr/>
          </p:nvSpPr>
          <p:spPr>
            <a:xfrm>
              <a:off x="6433149" y="3957832"/>
              <a:ext cx="3961607" cy="246221"/>
            </a:xfrm>
            <a:prstGeom prst="rect">
              <a:avLst/>
            </a:prstGeom>
            <a:noFill/>
          </p:spPr>
          <p:txBody>
            <a:bodyPr wrap="square" rtlCol="0">
              <a:spAutoFit/>
              <a:scene3d>
                <a:camera prst="orthographicFront"/>
                <a:lightRig rig="threePt" dir="t"/>
              </a:scene3d>
              <a:sp3d contourW="12700"/>
            </a:bodyPr>
            <a:lstStyle/>
            <a:p>
              <a:pPr algn="just"/>
              <a:r>
                <a:rPr lang="en-US" altLang="zh-CN" sz="1000" dirty="0" smtClean="0">
                  <a:solidFill>
                    <a:prstClr val="white">
                      <a:lumMod val="65000"/>
                    </a:prstClr>
                  </a:solidFill>
                  <a:latin typeface="Century Gothic" panose="020B0502020202020204" pitchFamily="34" charset="0"/>
                </a:rPr>
                <a:t>print </a:t>
              </a:r>
              <a:r>
                <a:rPr lang="en-US" altLang="zh-CN" sz="1000" dirty="0">
                  <a:solidFill>
                    <a:prstClr val="white">
                      <a:lumMod val="65000"/>
                    </a:prstClr>
                  </a:solidFill>
                  <a:latin typeface="Century Gothic" panose="020B0502020202020204" pitchFamily="34" charset="0"/>
                </a:rPr>
                <a:t>the presentation and make it into a </a:t>
              </a:r>
              <a:r>
                <a:rPr lang="en-US" altLang="zh-CN" sz="1000" dirty="0" smtClean="0">
                  <a:solidFill>
                    <a:prstClr val="white">
                      <a:lumMod val="65000"/>
                    </a:prstClr>
                  </a:solidFill>
                  <a:latin typeface="Century Gothic" panose="020B0502020202020204" pitchFamily="34" charset="0"/>
                </a:rPr>
                <a:t>film </a:t>
              </a:r>
              <a:r>
                <a:rPr lang="en-US" altLang="zh-CN" sz="1000" dirty="0">
                  <a:solidFill>
                    <a:prstClr val="white">
                      <a:lumMod val="65000"/>
                    </a:prstClr>
                  </a:solidFill>
                  <a:latin typeface="Century Gothic" panose="020B0502020202020204" pitchFamily="34" charset="0"/>
                </a:rPr>
                <a:t>a wider field</a:t>
              </a:r>
            </a:p>
          </p:txBody>
        </p:sp>
        <p:sp>
          <p:nvSpPr>
            <p:cNvPr id="57" name="文本框 56"/>
            <p:cNvSpPr txBox="1"/>
            <p:nvPr/>
          </p:nvSpPr>
          <p:spPr>
            <a:xfrm>
              <a:off x="5977209" y="3646268"/>
              <a:ext cx="357790" cy="461665"/>
            </a:xfrm>
            <a:prstGeom prst="rect">
              <a:avLst/>
            </a:prstGeom>
            <a:noFill/>
          </p:spPr>
          <p:txBody>
            <a:bodyPr wrap="none" rtlCol="0">
              <a:spAutoFit/>
              <a:scene3d>
                <a:camera prst="orthographicFront"/>
                <a:lightRig rig="threePt" dir="t"/>
              </a:scene3d>
              <a:sp3d contourW="12700"/>
            </a:bodyPr>
            <a:lstStyle/>
            <a:p>
              <a:pPr algn="ctr"/>
              <a:r>
                <a:rPr lang="en-US" altLang="zh-CN" sz="2400" b="1" i="1" dirty="0" smtClean="0">
                  <a:solidFill>
                    <a:prstClr val="white"/>
                  </a:solidFill>
                  <a:latin typeface="Century Gothic" panose="020B0502020202020204" pitchFamily="34" charset="0"/>
                </a:rPr>
                <a:t>3</a:t>
              </a:r>
              <a:endParaRPr lang="zh-CN" altLang="en-US" sz="2400" b="1" i="1" dirty="0">
                <a:solidFill>
                  <a:prstClr val="white"/>
                </a:solidFill>
                <a:latin typeface="Century Gothic" panose="020B0502020202020204" pitchFamily="34" charset="0"/>
              </a:endParaRPr>
            </a:p>
          </p:txBody>
        </p:sp>
      </p:grpSp>
      <p:grpSp>
        <p:nvGrpSpPr>
          <p:cNvPr id="74" name="组合 73"/>
          <p:cNvGrpSpPr/>
          <p:nvPr/>
        </p:nvGrpSpPr>
        <p:grpSpPr>
          <a:xfrm>
            <a:off x="5263149" y="4756329"/>
            <a:ext cx="4743393" cy="641001"/>
            <a:chOff x="5651363" y="4539374"/>
            <a:chExt cx="4743393" cy="641001"/>
          </a:xfrm>
        </p:grpSpPr>
        <p:sp>
          <p:nvSpPr>
            <p:cNvPr id="68" name="任意多边形 67"/>
            <p:cNvSpPr/>
            <p:nvPr/>
          </p:nvSpPr>
          <p:spPr>
            <a:xfrm rot="2700000">
              <a:off x="5652639" y="4538098"/>
              <a:ext cx="639854" cy="642405"/>
            </a:xfrm>
            <a:custGeom>
              <a:avLst/>
              <a:gdLst>
                <a:gd name="connsiteX0" fmla="*/ 490015 w 639854"/>
                <a:gd name="connsiteY0" fmla="*/ 139923 h 642405"/>
                <a:gd name="connsiteX1" fmla="*/ 497027 w 639854"/>
                <a:gd name="connsiteY1" fmla="*/ 142827 h 642405"/>
                <a:gd name="connsiteX2" fmla="*/ 499931 w 639854"/>
                <a:gd name="connsiteY2" fmla="*/ 149839 h 642405"/>
                <a:gd name="connsiteX3" fmla="*/ 499931 w 639854"/>
                <a:gd name="connsiteY3" fmla="*/ 139923 h 642405"/>
                <a:gd name="connsiteX4" fmla="*/ 0 w 639854"/>
                <a:gd name="connsiteY4" fmla="*/ 269028 h 642405"/>
                <a:gd name="connsiteX5" fmla="*/ 126280 w 639854"/>
                <a:gd name="connsiteY5" fmla="*/ 142749 h 642405"/>
                <a:gd name="connsiteX6" fmla="*/ 126280 w 639854"/>
                <a:gd name="connsiteY6" fmla="*/ 142749 h 642405"/>
                <a:gd name="connsiteX7" fmla="*/ 129106 w 639854"/>
                <a:gd name="connsiteY7" fmla="*/ 139923 h 642405"/>
                <a:gd name="connsiteX8" fmla="*/ 129106 w 639854"/>
                <a:gd name="connsiteY8" fmla="*/ 139923 h 642405"/>
                <a:gd name="connsiteX9" fmla="*/ 255385 w 639854"/>
                <a:gd name="connsiteY9" fmla="*/ 13643 h 642405"/>
                <a:gd name="connsiteX10" fmla="*/ 255386 w 639854"/>
                <a:gd name="connsiteY10" fmla="*/ 13643 h 642405"/>
                <a:gd name="connsiteX11" fmla="*/ 269029 w 639854"/>
                <a:gd name="connsiteY11" fmla="*/ 0 h 642405"/>
                <a:gd name="connsiteX12" fmla="*/ 593006 w 639854"/>
                <a:gd name="connsiteY12" fmla="*/ 0 h 642405"/>
                <a:gd name="connsiteX13" fmla="*/ 639854 w 639854"/>
                <a:gd name="connsiteY13" fmla="*/ 46848 h 642405"/>
                <a:gd name="connsiteX14" fmla="*/ 639854 w 639854"/>
                <a:gd name="connsiteY14" fmla="*/ 373376 h 642405"/>
                <a:gd name="connsiteX15" fmla="*/ 513574 w 639854"/>
                <a:gd name="connsiteY15" fmla="*/ 499656 h 642405"/>
                <a:gd name="connsiteX16" fmla="*/ 513575 w 639854"/>
                <a:gd name="connsiteY16" fmla="*/ 499655 h 642405"/>
                <a:gd name="connsiteX17" fmla="*/ 510748 w 639854"/>
                <a:gd name="connsiteY17" fmla="*/ 502482 h 642405"/>
                <a:gd name="connsiteX18" fmla="*/ 510748 w 639854"/>
                <a:gd name="connsiteY18" fmla="*/ 502482 h 642405"/>
                <a:gd name="connsiteX19" fmla="*/ 384469 w 639854"/>
                <a:gd name="connsiteY19" fmla="*/ 628762 h 642405"/>
                <a:gd name="connsiteX20" fmla="*/ 384469 w 639854"/>
                <a:gd name="connsiteY20" fmla="*/ 628761 h 642405"/>
                <a:gd name="connsiteX21" fmla="*/ 370825 w 639854"/>
                <a:gd name="connsiteY21" fmla="*/ 642405 h 642405"/>
                <a:gd name="connsiteX22" fmla="*/ 370825 w 639854"/>
                <a:gd name="connsiteY22" fmla="*/ 269028 h 64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9854" h="642405">
                  <a:moveTo>
                    <a:pt x="490015" y="139923"/>
                  </a:moveTo>
                  <a:lnTo>
                    <a:pt x="497027" y="142827"/>
                  </a:lnTo>
                  <a:lnTo>
                    <a:pt x="499931" y="149839"/>
                  </a:lnTo>
                  <a:lnTo>
                    <a:pt x="499931" y="139923"/>
                  </a:lnTo>
                  <a:close/>
                  <a:moveTo>
                    <a:pt x="0" y="269028"/>
                  </a:moveTo>
                  <a:lnTo>
                    <a:pt x="126280" y="142749"/>
                  </a:lnTo>
                  <a:lnTo>
                    <a:pt x="126280" y="142749"/>
                  </a:lnTo>
                  <a:lnTo>
                    <a:pt x="129106" y="139923"/>
                  </a:lnTo>
                  <a:lnTo>
                    <a:pt x="129106" y="139923"/>
                  </a:lnTo>
                  <a:lnTo>
                    <a:pt x="255385" y="13643"/>
                  </a:lnTo>
                  <a:lnTo>
                    <a:pt x="255386" y="13643"/>
                  </a:lnTo>
                  <a:lnTo>
                    <a:pt x="269029" y="0"/>
                  </a:lnTo>
                  <a:lnTo>
                    <a:pt x="593006" y="0"/>
                  </a:lnTo>
                  <a:cubicBezTo>
                    <a:pt x="618879" y="0"/>
                    <a:pt x="639854" y="20975"/>
                    <a:pt x="639854" y="46848"/>
                  </a:cubicBezTo>
                  <a:lnTo>
                    <a:pt x="639854" y="373376"/>
                  </a:lnTo>
                  <a:lnTo>
                    <a:pt x="513574" y="499656"/>
                  </a:lnTo>
                  <a:lnTo>
                    <a:pt x="513575" y="499655"/>
                  </a:lnTo>
                  <a:lnTo>
                    <a:pt x="510748" y="502482"/>
                  </a:lnTo>
                  <a:lnTo>
                    <a:pt x="510748" y="502482"/>
                  </a:lnTo>
                  <a:lnTo>
                    <a:pt x="384469" y="628762"/>
                  </a:lnTo>
                  <a:lnTo>
                    <a:pt x="384469" y="628761"/>
                  </a:lnTo>
                  <a:lnTo>
                    <a:pt x="370825" y="642405"/>
                  </a:lnTo>
                  <a:lnTo>
                    <a:pt x="370825" y="269028"/>
                  </a:lnTo>
                  <a:close/>
                </a:path>
              </a:pathLst>
            </a:custGeom>
            <a:solidFill>
              <a:srgbClr val="C8141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文本框 58"/>
            <p:cNvSpPr txBox="1"/>
            <p:nvPr/>
          </p:nvSpPr>
          <p:spPr>
            <a:xfrm>
              <a:off x="6433149" y="4544054"/>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333333"/>
                  </a:solidFill>
                  <a:latin typeface="Century Gothic" panose="020B0502020202020204" pitchFamily="34" charset="0"/>
                </a:rPr>
                <a:t>明年工作计划</a:t>
              </a:r>
            </a:p>
          </p:txBody>
        </p:sp>
        <p:sp>
          <p:nvSpPr>
            <p:cNvPr id="60" name="文本框 59"/>
            <p:cNvSpPr txBox="1"/>
            <p:nvPr/>
          </p:nvSpPr>
          <p:spPr>
            <a:xfrm>
              <a:off x="6433149" y="4934154"/>
              <a:ext cx="3961607" cy="246221"/>
            </a:xfrm>
            <a:prstGeom prst="rect">
              <a:avLst/>
            </a:prstGeom>
            <a:noFill/>
          </p:spPr>
          <p:txBody>
            <a:bodyPr wrap="square" rtlCol="0">
              <a:spAutoFit/>
              <a:scene3d>
                <a:camera prst="orthographicFront"/>
                <a:lightRig rig="threePt" dir="t"/>
              </a:scene3d>
              <a:sp3d contourW="12700"/>
            </a:bodyPr>
            <a:lstStyle/>
            <a:p>
              <a:pPr algn="just"/>
              <a:r>
                <a:rPr lang="en-US" altLang="zh-CN" sz="1000" dirty="0" smtClean="0">
                  <a:solidFill>
                    <a:prstClr val="white">
                      <a:lumMod val="65000"/>
                    </a:prstClr>
                  </a:solidFill>
                  <a:latin typeface="Century Gothic" panose="020B0502020202020204" pitchFamily="34" charset="0"/>
                </a:rPr>
                <a:t>print </a:t>
              </a:r>
              <a:r>
                <a:rPr lang="en-US" altLang="zh-CN" sz="1000" dirty="0">
                  <a:solidFill>
                    <a:prstClr val="white">
                      <a:lumMod val="65000"/>
                    </a:prstClr>
                  </a:solidFill>
                  <a:latin typeface="Century Gothic" panose="020B0502020202020204" pitchFamily="34" charset="0"/>
                </a:rPr>
                <a:t>the presentation and make it into a </a:t>
              </a:r>
              <a:r>
                <a:rPr lang="en-US" altLang="zh-CN" sz="1000" dirty="0" smtClean="0">
                  <a:solidFill>
                    <a:prstClr val="white">
                      <a:lumMod val="65000"/>
                    </a:prstClr>
                  </a:solidFill>
                  <a:latin typeface="Century Gothic" panose="020B0502020202020204" pitchFamily="34" charset="0"/>
                </a:rPr>
                <a:t>film </a:t>
              </a:r>
              <a:r>
                <a:rPr lang="en-US" altLang="zh-CN" sz="1000" dirty="0">
                  <a:solidFill>
                    <a:prstClr val="white">
                      <a:lumMod val="65000"/>
                    </a:prstClr>
                  </a:solidFill>
                  <a:latin typeface="Century Gothic" panose="020B0502020202020204" pitchFamily="34" charset="0"/>
                </a:rPr>
                <a:t>a wider field</a:t>
              </a:r>
            </a:p>
          </p:txBody>
        </p:sp>
        <p:sp>
          <p:nvSpPr>
            <p:cNvPr id="62" name="文本框 61"/>
            <p:cNvSpPr txBox="1"/>
            <p:nvPr/>
          </p:nvSpPr>
          <p:spPr>
            <a:xfrm>
              <a:off x="5977209" y="4622590"/>
              <a:ext cx="357790" cy="461665"/>
            </a:xfrm>
            <a:prstGeom prst="rect">
              <a:avLst/>
            </a:prstGeom>
            <a:noFill/>
          </p:spPr>
          <p:txBody>
            <a:bodyPr wrap="none" rtlCol="0">
              <a:spAutoFit/>
              <a:scene3d>
                <a:camera prst="orthographicFront"/>
                <a:lightRig rig="threePt" dir="t"/>
              </a:scene3d>
              <a:sp3d contourW="12700"/>
            </a:bodyPr>
            <a:lstStyle/>
            <a:p>
              <a:pPr algn="ctr"/>
              <a:r>
                <a:rPr lang="en-US" altLang="zh-CN" sz="2400" b="1" i="1" dirty="0" smtClean="0">
                  <a:solidFill>
                    <a:prstClr val="white"/>
                  </a:solidFill>
                  <a:latin typeface="Century Gothic" panose="020B0502020202020204" pitchFamily="34" charset="0"/>
                </a:rPr>
                <a:t>4</a:t>
              </a:r>
              <a:endParaRPr lang="zh-CN" altLang="en-US" sz="2400" b="1" i="1" dirty="0">
                <a:solidFill>
                  <a:prstClr val="white"/>
                </a:solidFill>
                <a:latin typeface="Century Gothic" panose="020B0502020202020204" pitchFamily="34" charset="0"/>
              </a:endParaRPr>
            </a:p>
          </p:txBody>
        </p:sp>
      </p:grpSp>
      <p:sp>
        <p:nvSpPr>
          <p:cNvPr id="69" name="文本框 68"/>
          <p:cNvSpPr txBox="1"/>
          <p:nvPr/>
        </p:nvSpPr>
        <p:spPr>
          <a:xfrm>
            <a:off x="1777291" y="184851"/>
            <a:ext cx="2236510" cy="1323439"/>
          </a:xfrm>
          <a:prstGeom prst="rect">
            <a:avLst/>
          </a:prstGeom>
          <a:noFill/>
        </p:spPr>
        <p:txBody>
          <a:bodyPr wrap="none" rtlCol="0">
            <a:spAutoFit/>
            <a:scene3d>
              <a:camera prst="orthographicFront"/>
              <a:lightRig rig="threePt" dir="t"/>
            </a:scene3d>
            <a:sp3d contourW="12700"/>
          </a:bodyPr>
          <a:lstStyle/>
          <a:p>
            <a:r>
              <a:rPr lang="zh-CN" altLang="en-US" sz="8000" b="1" dirty="0">
                <a:solidFill>
                  <a:srgbClr val="C8141D"/>
                </a:solidFill>
                <a:latin typeface="Century Gothic" panose="020B0502020202020204" pitchFamily="34" charset="0"/>
              </a:rPr>
              <a:t>目录</a:t>
            </a:r>
          </a:p>
        </p:txBody>
      </p:sp>
      <p:sp>
        <p:nvSpPr>
          <p:cNvPr id="76" name="任意多边形 75"/>
          <p:cNvSpPr/>
          <p:nvPr/>
        </p:nvSpPr>
        <p:spPr>
          <a:xfrm rot="2700000">
            <a:off x="3427329" y="2269748"/>
            <a:ext cx="593302" cy="596266"/>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2">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0-#ppt_w/2"/>
                                          </p:val>
                                        </p:tav>
                                        <p:tav tm="100000">
                                          <p:val>
                                            <p:strVal val="#ppt_x"/>
                                          </p:val>
                                        </p:tav>
                                      </p:tavLst>
                                    </p:anim>
                                    <p:anim calcmode="lin" valueType="num">
                                      <p:cBhvr additive="base">
                                        <p:cTn id="20" dur="500" fill="hold"/>
                                        <p:tgtEl>
                                          <p:spTgt spid="75"/>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p:cTn id="27" dur="500" fill="hold"/>
                                        <p:tgtEl>
                                          <p:spTgt spid="69"/>
                                        </p:tgtEl>
                                        <p:attrNameLst>
                                          <p:attrName>ppt_w</p:attrName>
                                        </p:attrNameLst>
                                      </p:cBhvr>
                                      <p:tavLst>
                                        <p:tav tm="0">
                                          <p:val>
                                            <p:fltVal val="0"/>
                                          </p:val>
                                        </p:tav>
                                        <p:tav tm="100000">
                                          <p:val>
                                            <p:strVal val="#ppt_w"/>
                                          </p:val>
                                        </p:tav>
                                      </p:tavLst>
                                    </p:anim>
                                    <p:anim calcmode="lin" valueType="num">
                                      <p:cBhvr>
                                        <p:cTn id="28" dur="500" fill="hold"/>
                                        <p:tgtEl>
                                          <p:spTgt spid="69"/>
                                        </p:tgtEl>
                                        <p:attrNameLst>
                                          <p:attrName>ppt_h</p:attrName>
                                        </p:attrNameLst>
                                      </p:cBhvr>
                                      <p:tavLst>
                                        <p:tav tm="0">
                                          <p:val>
                                            <p:fltVal val="0"/>
                                          </p:val>
                                        </p:tav>
                                        <p:tav tm="100000">
                                          <p:val>
                                            <p:strVal val="#ppt_h"/>
                                          </p:val>
                                        </p:tav>
                                      </p:tavLst>
                                    </p:anim>
                                    <p:animEffect transition="in" filter="fade">
                                      <p:cBhvr>
                                        <p:cTn id="29" dur="500"/>
                                        <p:tgtEl>
                                          <p:spTgt spid="69"/>
                                        </p:tgtEl>
                                      </p:cBhvr>
                                    </p:animEffect>
                                  </p:childTnLst>
                                </p:cTn>
                              </p:par>
                            </p:childTnLst>
                          </p:cTn>
                        </p:par>
                        <p:par>
                          <p:cTn id="30" fill="hold">
                            <p:stCondLst>
                              <p:cond delay="500"/>
                            </p:stCondLst>
                            <p:childTnLst>
                              <p:par>
                                <p:cTn id="31" presetID="1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p:tgtEl>
                                          <p:spTgt spid="70"/>
                                        </p:tgtEl>
                                        <p:attrNameLst>
                                          <p:attrName>ppt_x</p:attrName>
                                        </p:attrNameLst>
                                      </p:cBhvr>
                                      <p:tavLst>
                                        <p:tav tm="0">
                                          <p:val>
                                            <p:strVal val="#ppt_x-#ppt_w*1.125000"/>
                                          </p:val>
                                        </p:tav>
                                        <p:tav tm="100000">
                                          <p:val>
                                            <p:strVal val="#ppt_x"/>
                                          </p:val>
                                        </p:tav>
                                      </p:tavLst>
                                    </p:anim>
                                    <p:animEffect transition="in" filter="wipe(right)">
                                      <p:cBhvr>
                                        <p:cTn id="34" dur="500"/>
                                        <p:tgtEl>
                                          <p:spTgt spid="70"/>
                                        </p:tgtEl>
                                      </p:cBhvr>
                                    </p:animEffect>
                                  </p:childTnLst>
                                </p:cTn>
                              </p:par>
                            </p:childTnLst>
                          </p:cTn>
                        </p:par>
                        <p:par>
                          <p:cTn id="35" fill="hold">
                            <p:stCondLst>
                              <p:cond delay="1000"/>
                            </p:stCondLst>
                            <p:childTnLst>
                              <p:par>
                                <p:cTn id="36" presetID="12" presetClass="entr" presetSubtype="8" fill="hold" nodeType="afterEffect">
                                  <p:stCondLst>
                                    <p:cond delay="0"/>
                                  </p:stCondLst>
                                  <p:childTnLst>
                                    <p:set>
                                      <p:cBhvr>
                                        <p:cTn id="37" dur="1" fill="hold">
                                          <p:stCondLst>
                                            <p:cond delay="0"/>
                                          </p:stCondLst>
                                        </p:cTn>
                                        <p:tgtEl>
                                          <p:spTgt spid="72"/>
                                        </p:tgtEl>
                                        <p:attrNameLst>
                                          <p:attrName>style.visibility</p:attrName>
                                        </p:attrNameLst>
                                      </p:cBhvr>
                                      <p:to>
                                        <p:strVal val="visible"/>
                                      </p:to>
                                    </p:set>
                                    <p:anim calcmode="lin" valueType="num">
                                      <p:cBhvr additive="base">
                                        <p:cTn id="38" dur="500"/>
                                        <p:tgtEl>
                                          <p:spTgt spid="72"/>
                                        </p:tgtEl>
                                        <p:attrNameLst>
                                          <p:attrName>ppt_x</p:attrName>
                                        </p:attrNameLst>
                                      </p:cBhvr>
                                      <p:tavLst>
                                        <p:tav tm="0">
                                          <p:val>
                                            <p:strVal val="#ppt_x-#ppt_w*1.125000"/>
                                          </p:val>
                                        </p:tav>
                                        <p:tav tm="100000">
                                          <p:val>
                                            <p:strVal val="#ppt_x"/>
                                          </p:val>
                                        </p:tav>
                                      </p:tavLst>
                                    </p:anim>
                                    <p:animEffect transition="in" filter="wipe(right)">
                                      <p:cBhvr>
                                        <p:cTn id="39" dur="500"/>
                                        <p:tgtEl>
                                          <p:spTgt spid="72"/>
                                        </p:tgtEl>
                                      </p:cBhvr>
                                    </p:animEffect>
                                  </p:childTnLst>
                                </p:cTn>
                              </p:par>
                            </p:childTnLst>
                          </p:cTn>
                        </p:par>
                        <p:par>
                          <p:cTn id="40" fill="hold">
                            <p:stCondLst>
                              <p:cond delay="1500"/>
                            </p:stCondLst>
                            <p:childTnLst>
                              <p:par>
                                <p:cTn id="41" presetID="12" presetClass="entr" presetSubtype="8" fill="hold"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p:tgtEl>
                                          <p:spTgt spid="73"/>
                                        </p:tgtEl>
                                        <p:attrNameLst>
                                          <p:attrName>ppt_x</p:attrName>
                                        </p:attrNameLst>
                                      </p:cBhvr>
                                      <p:tavLst>
                                        <p:tav tm="0">
                                          <p:val>
                                            <p:strVal val="#ppt_x-#ppt_w*1.125000"/>
                                          </p:val>
                                        </p:tav>
                                        <p:tav tm="100000">
                                          <p:val>
                                            <p:strVal val="#ppt_x"/>
                                          </p:val>
                                        </p:tav>
                                      </p:tavLst>
                                    </p:anim>
                                    <p:animEffect transition="in" filter="wipe(right)">
                                      <p:cBhvr>
                                        <p:cTn id="44" dur="500"/>
                                        <p:tgtEl>
                                          <p:spTgt spid="73"/>
                                        </p:tgtEl>
                                      </p:cBhvr>
                                    </p:animEffect>
                                  </p:childTnLst>
                                </p:cTn>
                              </p:par>
                            </p:childTnLst>
                          </p:cTn>
                        </p:par>
                        <p:par>
                          <p:cTn id="45" fill="hold">
                            <p:stCondLst>
                              <p:cond delay="2000"/>
                            </p:stCondLst>
                            <p:childTnLst>
                              <p:par>
                                <p:cTn id="46" presetID="12" presetClass="entr" presetSubtype="8"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p:tgtEl>
                                          <p:spTgt spid="74"/>
                                        </p:tgtEl>
                                        <p:attrNameLst>
                                          <p:attrName>ppt_x</p:attrName>
                                        </p:attrNameLst>
                                      </p:cBhvr>
                                      <p:tavLst>
                                        <p:tav tm="0">
                                          <p:val>
                                            <p:strVal val="#ppt_x-#ppt_w*1.125000"/>
                                          </p:val>
                                        </p:tav>
                                        <p:tav tm="100000">
                                          <p:val>
                                            <p:strVal val="#ppt_x"/>
                                          </p:val>
                                        </p:tav>
                                      </p:tavLst>
                                    </p:anim>
                                    <p:animEffect transition="in" filter="wipe(right)">
                                      <p:cBhvr>
                                        <p:cTn id="4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p:bldP spid="33" grpId="0" bldLvl="0" animBg="1"/>
      <p:bldP spid="38" grpId="0" bldLvl="0" animBg="1"/>
      <p:bldP spid="31" grpId="0" bldLvl="0" animBg="1"/>
      <p:bldP spid="69" grpId="0"/>
      <p:bldP spid="76"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rot="2700000">
            <a:off x="4208009" y="3284531"/>
            <a:ext cx="1028637" cy="103377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rot="2700000">
            <a:off x="-3294940" y="218325"/>
            <a:ext cx="6410492" cy="6427355"/>
          </a:xfrm>
          <a:custGeom>
            <a:avLst/>
            <a:gdLst>
              <a:gd name="connsiteX0" fmla="*/ 0 w 6410492"/>
              <a:gd name="connsiteY0" fmla="*/ 1578016 h 6427355"/>
              <a:gd name="connsiteX1" fmla="*/ 1146670 w 6410492"/>
              <a:gd name="connsiteY1" fmla="*/ 431345 h 6427355"/>
              <a:gd name="connsiteX2" fmla="*/ 1146671 w 6410492"/>
              <a:gd name="connsiteY2" fmla="*/ 431345 h 6427355"/>
              <a:gd name="connsiteX3" fmla="*/ 1578016 w 6410492"/>
              <a:gd name="connsiteY3" fmla="*/ 0 h 6427355"/>
              <a:gd name="connsiteX4" fmla="*/ 5764900 w 6410492"/>
              <a:gd name="connsiteY4" fmla="*/ 0 h 6427355"/>
              <a:gd name="connsiteX5" fmla="*/ 6410492 w 6410492"/>
              <a:gd name="connsiteY5" fmla="*/ 645592 h 6427355"/>
              <a:gd name="connsiteX6" fmla="*/ 6410491 w 6410492"/>
              <a:gd name="connsiteY6" fmla="*/ 4866202 h 6427355"/>
              <a:gd name="connsiteX7" fmla="*/ 4849339 w 6410492"/>
              <a:gd name="connsiteY7" fmla="*/ 6427355 h 6427355"/>
              <a:gd name="connsiteX8" fmla="*/ 4238944 w 6410492"/>
              <a:gd name="connsiteY8" fmla="*/ 5816960 h 6427355"/>
              <a:gd name="connsiteX9" fmla="*/ 4238943 w 6410492"/>
              <a:gd name="connsiteY9" fmla="*/ 2171546 h 6427355"/>
              <a:gd name="connsiteX10" fmla="*/ 593530 w 6410492"/>
              <a:gd name="connsiteY10" fmla="*/ 2171546 h 642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10492" h="6427355">
                <a:moveTo>
                  <a:pt x="0" y="1578016"/>
                </a:moveTo>
                <a:lnTo>
                  <a:pt x="1146670" y="431345"/>
                </a:lnTo>
                <a:lnTo>
                  <a:pt x="1146671" y="431345"/>
                </a:lnTo>
                <a:lnTo>
                  <a:pt x="1578016" y="0"/>
                </a:lnTo>
                <a:lnTo>
                  <a:pt x="5764900" y="0"/>
                </a:lnTo>
                <a:cubicBezTo>
                  <a:pt x="6121450" y="0"/>
                  <a:pt x="6410492" y="289042"/>
                  <a:pt x="6410492" y="645592"/>
                </a:cubicBezTo>
                <a:lnTo>
                  <a:pt x="6410491" y="4866202"/>
                </a:lnTo>
                <a:lnTo>
                  <a:pt x="4849339" y="6427355"/>
                </a:lnTo>
                <a:lnTo>
                  <a:pt x="4238944" y="5816960"/>
                </a:lnTo>
                <a:lnTo>
                  <a:pt x="4238943" y="2171546"/>
                </a:lnTo>
                <a:lnTo>
                  <a:pt x="593530" y="2171546"/>
                </a:lnTo>
                <a:close/>
              </a:path>
            </a:pathLst>
          </a:custGeom>
          <a:blipFill dpi="0" rotWithShape="0">
            <a:blip r:embed="rId3"/>
            <a:srcRect/>
            <a:stretch>
              <a:fillRect l="-33630" t="-1310" r="-33530" b="-13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任意多边形 5"/>
          <p:cNvSpPr/>
          <p:nvPr/>
        </p:nvSpPr>
        <p:spPr>
          <a:xfrm rot="2700000">
            <a:off x="628085" y="53871"/>
            <a:ext cx="3850328" cy="3869559"/>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C8141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rot="18900000" flipH="1">
            <a:off x="11525844" y="5786883"/>
            <a:ext cx="1174416" cy="953193"/>
          </a:xfrm>
          <a:custGeom>
            <a:avLst/>
            <a:gdLst>
              <a:gd name="connsiteX0" fmla="*/ 1038 w 1174416"/>
              <a:gd name="connsiteY0" fmla="*/ 0 h 953193"/>
              <a:gd name="connsiteX1" fmla="*/ 0 w 1174416"/>
              <a:gd name="connsiteY1" fmla="*/ 1038 h 953193"/>
              <a:gd name="connsiteX2" fmla="*/ 441710 w 1174416"/>
              <a:gd name="connsiteY2" fmla="*/ 442748 h 953193"/>
              <a:gd name="connsiteX3" fmla="*/ 731667 w 1174416"/>
              <a:gd name="connsiteY3" fmla="*/ 442748 h 953193"/>
              <a:gd name="connsiteX4" fmla="*/ 731667 w 1174416"/>
              <a:gd name="connsiteY4" fmla="*/ 732705 h 953193"/>
              <a:gd name="connsiteX5" fmla="*/ 952155 w 1174416"/>
              <a:gd name="connsiteY5" fmla="*/ 953193 h 953193"/>
              <a:gd name="connsiteX6" fmla="*/ 1174416 w 1174416"/>
              <a:gd name="connsiteY6" fmla="*/ 730932 h 953193"/>
              <a:gd name="connsiteX7" fmla="*/ 1174416 w 1174416"/>
              <a:gd name="connsiteY7" fmla="*/ 148239 h 953193"/>
              <a:gd name="connsiteX8" fmla="*/ 1026178 w 1174416"/>
              <a:gd name="connsiteY8" fmla="*/ 0 h 95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16" h="953193">
                <a:moveTo>
                  <a:pt x="1038" y="0"/>
                </a:moveTo>
                <a:lnTo>
                  <a:pt x="0" y="1038"/>
                </a:lnTo>
                <a:lnTo>
                  <a:pt x="441710" y="442748"/>
                </a:lnTo>
                <a:lnTo>
                  <a:pt x="731667" y="442748"/>
                </a:lnTo>
                <a:lnTo>
                  <a:pt x="731667" y="732705"/>
                </a:lnTo>
                <a:lnTo>
                  <a:pt x="952155" y="953193"/>
                </a:lnTo>
                <a:lnTo>
                  <a:pt x="1174416" y="730932"/>
                </a:lnTo>
                <a:lnTo>
                  <a:pt x="1174416" y="148239"/>
                </a:lnTo>
                <a:cubicBezTo>
                  <a:pt x="1174416" y="66369"/>
                  <a:pt x="1108048" y="0"/>
                  <a:pt x="1026178"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p:nvPr/>
        </p:nvSpPr>
        <p:spPr>
          <a:xfrm>
            <a:off x="5951950" y="2305173"/>
            <a:ext cx="2754665" cy="830997"/>
          </a:xfrm>
          <a:prstGeom prst="rect">
            <a:avLst/>
          </a:prstGeom>
          <a:noFill/>
        </p:spPr>
        <p:txBody>
          <a:bodyPr wrap="none" rtlCol="0">
            <a:spAutoFit/>
            <a:scene3d>
              <a:camera prst="orthographicFront"/>
              <a:lightRig rig="threePt" dir="t"/>
            </a:scene3d>
            <a:sp3d contourW="12700"/>
          </a:bodyPr>
          <a:lstStyle/>
          <a:p>
            <a:r>
              <a:rPr lang="en-US" altLang="zh-CN" sz="4800" b="1" dirty="0" smtClean="0">
                <a:solidFill>
                  <a:srgbClr val="C8141D"/>
                </a:solidFill>
                <a:latin typeface="+mj-ea"/>
                <a:ea typeface="+mj-ea"/>
              </a:rPr>
              <a:t>PART 04</a:t>
            </a:r>
            <a:endParaRPr lang="zh-CN" altLang="en-US" sz="4800" b="1" dirty="0">
              <a:solidFill>
                <a:srgbClr val="C8141D"/>
              </a:solidFill>
              <a:latin typeface="+mj-ea"/>
              <a:ea typeface="+mj-ea"/>
            </a:endParaRPr>
          </a:p>
        </p:txBody>
      </p:sp>
      <p:sp>
        <p:nvSpPr>
          <p:cNvPr id="14" name="文本框 13"/>
          <p:cNvSpPr txBox="1"/>
          <p:nvPr/>
        </p:nvSpPr>
        <p:spPr>
          <a:xfrm>
            <a:off x="5953706" y="2975811"/>
            <a:ext cx="3904343" cy="707886"/>
          </a:xfrm>
          <a:prstGeom prst="rect">
            <a:avLst/>
          </a:prstGeom>
          <a:noFill/>
        </p:spPr>
        <p:txBody>
          <a:bodyPr wrap="square" rtlCol="0">
            <a:spAutoFit/>
            <a:scene3d>
              <a:camera prst="orthographicFront"/>
              <a:lightRig rig="threePt" dir="t"/>
            </a:scene3d>
            <a:sp3d contourW="12700"/>
          </a:bodyPr>
          <a:lstStyle/>
          <a:p>
            <a:r>
              <a:rPr lang="zh-CN" altLang="en-US" sz="4000" b="1" dirty="0">
                <a:solidFill>
                  <a:srgbClr val="333333"/>
                </a:solidFill>
                <a:latin typeface="Century Gothic" panose="020B0502020202020204" pitchFamily="34" charset="0"/>
              </a:rPr>
              <a:t>明年工作计划</a:t>
            </a:r>
          </a:p>
        </p:txBody>
      </p:sp>
      <p:sp>
        <p:nvSpPr>
          <p:cNvPr id="17" name="任意多边形 16"/>
          <p:cNvSpPr/>
          <p:nvPr/>
        </p:nvSpPr>
        <p:spPr>
          <a:xfrm rot="2700000">
            <a:off x="10261677" y="42467"/>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p:nvPr/>
        </p:nvSpPr>
        <p:spPr>
          <a:xfrm rot="2700000">
            <a:off x="10767277" y="5635597"/>
            <a:ext cx="602495" cy="605504"/>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0" grpId="0" bldLvl="0" animBg="1"/>
      <p:bldP spid="6" grpId="0" bldLvl="0" animBg="1"/>
      <p:bldP spid="12" grpId="0" bldLvl="0" animBg="1"/>
      <p:bldP spid="13" grpId="0"/>
      <p:bldP spid="14" grpId="0"/>
      <p:bldP spid="17" grpId="0" bldLvl="0" animBg="1"/>
      <p:bldP spid="1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57"/>
          <p:cNvGrpSpPr/>
          <p:nvPr/>
        </p:nvGrpSpPr>
        <p:grpSpPr>
          <a:xfrm rot="10800000" flipH="1">
            <a:off x="955769" y="3483866"/>
            <a:ext cx="1464274" cy="760237"/>
            <a:chOff x="0" y="0"/>
            <a:chExt cx="3154023" cy="1635268"/>
          </a:xfrm>
          <a:solidFill>
            <a:srgbClr val="C8141D"/>
          </a:solidFill>
        </p:grpSpPr>
        <p:sp>
          <p:nvSpPr>
            <p:cNvPr id="24"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sp>
          <p:nvSpPr>
            <p:cNvPr id="25"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grpSp>
      <p:grpSp>
        <p:nvGrpSpPr>
          <p:cNvPr id="3" name="Group 1262"/>
          <p:cNvGrpSpPr/>
          <p:nvPr/>
        </p:nvGrpSpPr>
        <p:grpSpPr>
          <a:xfrm>
            <a:off x="3182168" y="3050470"/>
            <a:ext cx="1464274" cy="760237"/>
            <a:chOff x="0" y="0"/>
            <a:chExt cx="3154023" cy="1635268"/>
          </a:xfrm>
          <a:solidFill>
            <a:srgbClr val="C8141D"/>
          </a:solidFill>
        </p:grpSpPr>
        <p:sp>
          <p:nvSpPr>
            <p:cNvPr id="22"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sp>
          <p:nvSpPr>
            <p:cNvPr id="23"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grpSp>
      <p:grpSp>
        <p:nvGrpSpPr>
          <p:cNvPr id="4" name="Group 1267"/>
          <p:cNvGrpSpPr/>
          <p:nvPr/>
        </p:nvGrpSpPr>
        <p:grpSpPr>
          <a:xfrm rot="10800000" flipH="1">
            <a:off x="5602320" y="3413805"/>
            <a:ext cx="1464274" cy="760237"/>
            <a:chOff x="0" y="0"/>
            <a:chExt cx="3154023" cy="1635268"/>
          </a:xfrm>
          <a:solidFill>
            <a:srgbClr val="C8141D"/>
          </a:solidFill>
        </p:grpSpPr>
        <p:sp>
          <p:nvSpPr>
            <p:cNvPr id="20"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sp>
          <p:nvSpPr>
            <p:cNvPr id="21"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grpSp>
      <p:grpSp>
        <p:nvGrpSpPr>
          <p:cNvPr id="5" name="Group 1272"/>
          <p:cNvGrpSpPr/>
          <p:nvPr/>
        </p:nvGrpSpPr>
        <p:grpSpPr>
          <a:xfrm>
            <a:off x="7632829" y="3078563"/>
            <a:ext cx="1464274" cy="760237"/>
            <a:chOff x="0" y="0"/>
            <a:chExt cx="3154023" cy="1635268"/>
          </a:xfrm>
          <a:solidFill>
            <a:srgbClr val="C8141D"/>
          </a:solidFill>
        </p:grpSpPr>
        <p:sp>
          <p:nvSpPr>
            <p:cNvPr id="18"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sp>
          <p:nvSpPr>
            <p:cNvPr id="19"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grpSp>
      <p:grpSp>
        <p:nvGrpSpPr>
          <p:cNvPr id="6" name="Group 1277"/>
          <p:cNvGrpSpPr/>
          <p:nvPr/>
        </p:nvGrpSpPr>
        <p:grpSpPr>
          <a:xfrm rot="10800000" flipH="1">
            <a:off x="9795498" y="3327679"/>
            <a:ext cx="1464274" cy="760237"/>
            <a:chOff x="0" y="0"/>
            <a:chExt cx="3154023" cy="1635268"/>
          </a:xfrm>
          <a:solidFill>
            <a:srgbClr val="C8141D"/>
          </a:solidFill>
        </p:grpSpPr>
        <p:sp>
          <p:nvSpPr>
            <p:cNvPr id="16"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sp>
          <p:nvSpPr>
            <p:cNvPr id="17"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50800" tIns="50800" rIns="50800" bIns="50800" numCol="1" anchor="ctr">
              <a:no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sz="4265">
                <a:latin typeface="微软雅黑" panose="020B0503020204020204" pitchFamily="34" charset="-122"/>
                <a:ea typeface="微软雅黑" panose="020B0503020204020204" pitchFamily="34" charset="-122"/>
              </a:endParaRPr>
            </a:p>
          </p:txBody>
        </p:sp>
      </p:grpSp>
      <p:sp>
        <p:nvSpPr>
          <p:cNvPr id="8" name="Rectangle 72"/>
          <p:cNvSpPr/>
          <p:nvPr/>
        </p:nvSpPr>
        <p:spPr>
          <a:xfrm rot="20935423">
            <a:off x="1433304" y="3683714"/>
            <a:ext cx="890271" cy="276860"/>
          </a:xfrm>
          <a:prstGeom prst="rect">
            <a:avLst/>
          </a:prstGeom>
        </p:spPr>
        <p:txBody>
          <a:bodyPr wrap="square" lIns="93084" tIns="46541" rIns="93084" bIns="46541">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第一季度</a:t>
            </a:r>
            <a:endParaRPr lang="en-US" sz="1200" b="1" dirty="0">
              <a:solidFill>
                <a:schemeClr val="bg1"/>
              </a:solidFill>
              <a:latin typeface="微软雅黑" panose="020B0503020204020204" pitchFamily="34" charset="-122"/>
              <a:ea typeface="微软雅黑" panose="020B0503020204020204" pitchFamily="34" charset="-122"/>
            </a:endParaRPr>
          </a:p>
        </p:txBody>
      </p:sp>
      <p:sp>
        <p:nvSpPr>
          <p:cNvPr id="9" name="Rectangle 137"/>
          <p:cNvSpPr/>
          <p:nvPr/>
        </p:nvSpPr>
        <p:spPr>
          <a:xfrm rot="594578">
            <a:off x="3662580" y="3301495"/>
            <a:ext cx="890271" cy="276860"/>
          </a:xfrm>
          <a:prstGeom prst="rect">
            <a:avLst/>
          </a:prstGeom>
        </p:spPr>
        <p:txBody>
          <a:bodyPr wrap="square" lIns="93084" tIns="46541" rIns="93084" bIns="46541">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第二季度</a:t>
            </a:r>
            <a:endParaRPr lang="en-US" sz="1200" b="1" dirty="0">
              <a:solidFill>
                <a:schemeClr val="bg1"/>
              </a:solidFill>
              <a:latin typeface="微软雅黑" panose="020B0503020204020204" pitchFamily="34" charset="-122"/>
              <a:ea typeface="微软雅黑" panose="020B0503020204020204" pitchFamily="34" charset="-122"/>
            </a:endParaRPr>
          </a:p>
        </p:txBody>
      </p:sp>
      <p:sp>
        <p:nvSpPr>
          <p:cNvPr id="10" name="Rectangle 142"/>
          <p:cNvSpPr/>
          <p:nvPr/>
        </p:nvSpPr>
        <p:spPr>
          <a:xfrm rot="20856684">
            <a:off x="6073259" y="3616843"/>
            <a:ext cx="890271" cy="276860"/>
          </a:xfrm>
          <a:prstGeom prst="rect">
            <a:avLst/>
          </a:prstGeom>
        </p:spPr>
        <p:txBody>
          <a:bodyPr wrap="square" lIns="93084" tIns="46541" rIns="93084" bIns="46541">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第三季度</a:t>
            </a:r>
            <a:endParaRPr lang="en-US" sz="1200" b="1" dirty="0">
              <a:solidFill>
                <a:schemeClr val="bg1"/>
              </a:solidFill>
              <a:latin typeface="微软雅黑" panose="020B0503020204020204" pitchFamily="34" charset="-122"/>
              <a:ea typeface="微软雅黑" panose="020B0503020204020204" pitchFamily="34" charset="-122"/>
            </a:endParaRPr>
          </a:p>
        </p:txBody>
      </p:sp>
      <p:sp>
        <p:nvSpPr>
          <p:cNvPr id="11" name="Rectangle 143"/>
          <p:cNvSpPr/>
          <p:nvPr/>
        </p:nvSpPr>
        <p:spPr>
          <a:xfrm rot="630609">
            <a:off x="8125662" y="3334139"/>
            <a:ext cx="890271" cy="276860"/>
          </a:xfrm>
          <a:prstGeom prst="rect">
            <a:avLst/>
          </a:prstGeom>
        </p:spPr>
        <p:txBody>
          <a:bodyPr wrap="square" lIns="93084" tIns="46541" rIns="93084" bIns="46541">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第四季度</a:t>
            </a:r>
            <a:endParaRPr lang="en-US" sz="1200" b="1" dirty="0">
              <a:solidFill>
                <a:schemeClr val="bg1"/>
              </a:solidFill>
              <a:latin typeface="微软雅黑" panose="020B0503020204020204" pitchFamily="34" charset="-122"/>
              <a:ea typeface="微软雅黑" panose="020B0503020204020204" pitchFamily="34" charset="-122"/>
            </a:endParaRPr>
          </a:p>
        </p:txBody>
      </p:sp>
      <p:sp>
        <p:nvSpPr>
          <p:cNvPr id="12" name="Rectangle 144"/>
          <p:cNvSpPr/>
          <p:nvPr/>
        </p:nvSpPr>
        <p:spPr>
          <a:xfrm rot="20816511">
            <a:off x="10283455" y="3522339"/>
            <a:ext cx="890271" cy="276860"/>
          </a:xfrm>
          <a:prstGeom prst="rect">
            <a:avLst/>
          </a:prstGeom>
        </p:spPr>
        <p:txBody>
          <a:bodyPr wrap="square" lIns="93084" tIns="46541" rIns="93084" bIns="46541">
            <a:spAutoFit/>
          </a:bodyPr>
          <a:ls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最终目标</a:t>
            </a:r>
            <a:endParaRPr lang="en-US" sz="12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明年工作计划</a:t>
            </a:r>
          </a:p>
        </p:txBody>
      </p:sp>
      <p:sp>
        <p:nvSpPr>
          <p:cNvPr id="28" name="Text Placeholder 2"/>
          <p:cNvSpPr txBox="1"/>
          <p:nvPr/>
        </p:nvSpPr>
        <p:spPr>
          <a:xfrm>
            <a:off x="531267" y="502118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9" name="文本框 28"/>
          <p:cNvSpPr txBox="1"/>
          <p:nvPr/>
        </p:nvSpPr>
        <p:spPr>
          <a:xfrm>
            <a:off x="431558" y="462107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0" name="Text Placeholder 2"/>
          <p:cNvSpPr txBox="1"/>
          <p:nvPr/>
        </p:nvSpPr>
        <p:spPr>
          <a:xfrm>
            <a:off x="5442866" y="502118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1" name="文本框 30"/>
          <p:cNvSpPr txBox="1"/>
          <p:nvPr/>
        </p:nvSpPr>
        <p:spPr>
          <a:xfrm>
            <a:off x="5343157" y="462107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2" name="Text Placeholder 2"/>
          <p:cNvSpPr txBox="1"/>
          <p:nvPr/>
        </p:nvSpPr>
        <p:spPr>
          <a:xfrm>
            <a:off x="8973828" y="502118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3" name="文本框 32"/>
          <p:cNvSpPr txBox="1"/>
          <p:nvPr/>
        </p:nvSpPr>
        <p:spPr>
          <a:xfrm>
            <a:off x="8874119" y="462107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4" name="Text Placeholder 2"/>
          <p:cNvSpPr txBox="1"/>
          <p:nvPr/>
        </p:nvSpPr>
        <p:spPr>
          <a:xfrm>
            <a:off x="3116926" y="189239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5" name="文本框 34"/>
          <p:cNvSpPr txBox="1"/>
          <p:nvPr/>
        </p:nvSpPr>
        <p:spPr>
          <a:xfrm>
            <a:off x="3017217" y="149228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6" name="Text Placeholder 2"/>
          <p:cNvSpPr txBox="1"/>
          <p:nvPr/>
        </p:nvSpPr>
        <p:spPr>
          <a:xfrm>
            <a:off x="7273161" y="189239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7" name="文本框 36"/>
          <p:cNvSpPr txBox="1"/>
          <p:nvPr/>
        </p:nvSpPr>
        <p:spPr>
          <a:xfrm>
            <a:off x="7173452" y="149228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明年工作计划</a:t>
            </a:r>
          </a:p>
        </p:txBody>
      </p:sp>
      <p:grpSp>
        <p:nvGrpSpPr>
          <p:cNvPr id="37" name="Group 5"/>
          <p:cNvGrpSpPr/>
          <p:nvPr/>
        </p:nvGrpSpPr>
        <p:grpSpPr>
          <a:xfrm>
            <a:off x="4135630" y="2605303"/>
            <a:ext cx="4128961" cy="1720419"/>
            <a:chOff x="3960309" y="3165179"/>
            <a:chExt cx="4579147" cy="1908000"/>
          </a:xfrm>
          <a:solidFill>
            <a:srgbClr val="C8141D"/>
          </a:solidFill>
        </p:grpSpPr>
        <p:sp>
          <p:nvSpPr>
            <p:cNvPr id="54" name="Freeform 17"/>
            <p:cNvSpPr>
              <a:spLocks noChangeAspect="1"/>
            </p:cNvSpPr>
            <p:nvPr/>
          </p:nvSpPr>
          <p:spPr bwMode="auto">
            <a:xfrm>
              <a:off x="6601270" y="3165179"/>
              <a:ext cx="1938186" cy="190800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grpFill/>
            <a:ln w="25400" cap="flat" cmpd="sng" algn="ctr">
              <a:noFill/>
              <a:prstDash val="solid"/>
            </a:ln>
            <a:effectLst/>
          </p:spPr>
          <p:txBody>
            <a:bodyPr rot="0" spcFirstLastPara="0" vert="horz" wrap="square" lIns="96412" tIns="48205" rIns="96412" bIns="4820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7"/>
            <p:cNvSpPr/>
            <p:nvPr/>
          </p:nvSpPr>
          <p:spPr bwMode="auto">
            <a:xfrm>
              <a:off x="5601916" y="3404365"/>
              <a:ext cx="1481733" cy="1458656"/>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grpFill/>
            <a:ln w="25400" cap="flat" cmpd="sng" algn="ctr">
              <a:noFill/>
              <a:prstDash val="solid"/>
            </a:ln>
            <a:effectLst/>
          </p:spPr>
          <p:txBody>
            <a:bodyPr rot="0" spcFirstLastPara="0" vert="horz" wrap="square" lIns="96412" tIns="48205" rIns="96412" bIns="4820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8"/>
            <p:cNvSpPr/>
            <p:nvPr/>
          </p:nvSpPr>
          <p:spPr bwMode="auto">
            <a:xfrm>
              <a:off x="4682222" y="3523355"/>
              <a:ext cx="1295485" cy="1265818"/>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grpFill/>
            <a:ln w="25400" cap="flat" cmpd="sng" algn="ctr">
              <a:noFill/>
              <a:prstDash val="solid"/>
            </a:ln>
            <a:effectLst/>
          </p:spPr>
          <p:txBody>
            <a:bodyPr rot="0" spcFirstLastPara="0" vert="horz" wrap="square" lIns="96412" tIns="48205" rIns="96412" bIns="4820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9"/>
            <p:cNvSpPr/>
            <p:nvPr/>
          </p:nvSpPr>
          <p:spPr bwMode="auto">
            <a:xfrm>
              <a:off x="3960309" y="3649946"/>
              <a:ext cx="1028477" cy="1041662"/>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grpFill/>
            <a:ln w="25400" cap="flat" cmpd="sng" algn="ctr">
              <a:noFill/>
              <a:prstDash val="solid"/>
            </a:ln>
            <a:effectLst/>
          </p:spPr>
          <p:txBody>
            <a:bodyPr rot="0" spcFirstLastPara="0" vert="horz" wrap="square" lIns="96412" tIns="48205" rIns="96412" bIns="4820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8" name="任意多边形 37"/>
          <p:cNvSpPr/>
          <p:nvPr/>
        </p:nvSpPr>
        <p:spPr bwMode="auto">
          <a:xfrm>
            <a:off x="7720264" y="2968101"/>
            <a:ext cx="1106586" cy="258591"/>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C8141D"/>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054100" eaLnBrk="1" fontAlgn="auto" latinLnBrk="0" hangingPunct="1">
              <a:lnSpc>
                <a:spcPct val="120000"/>
              </a:lnSpc>
              <a:spcBef>
                <a:spcPts val="0"/>
              </a:spcBef>
              <a:spcAft>
                <a:spcPts val="0"/>
              </a:spcAft>
              <a:buClrTx/>
              <a:buSzTx/>
              <a:buFontTx/>
              <a:buNone/>
              <a:defRPr/>
            </a:pPr>
            <a:endParaRPr kumimoji="0" lang="zh-CN" altLang="en-US" sz="1050" b="0" i="0" u="none" strike="noStrike" kern="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任意多边形 38"/>
          <p:cNvSpPr/>
          <p:nvPr/>
        </p:nvSpPr>
        <p:spPr bwMode="auto">
          <a:xfrm flipH="1">
            <a:off x="2900855" y="3246013"/>
            <a:ext cx="1487432" cy="258591"/>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C8141D"/>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054100" eaLnBrk="1" fontAlgn="auto" latinLnBrk="0" hangingPunct="1">
              <a:lnSpc>
                <a:spcPct val="120000"/>
              </a:lnSpc>
              <a:spcBef>
                <a:spcPts val="0"/>
              </a:spcBef>
              <a:spcAft>
                <a:spcPts val="0"/>
              </a:spcAft>
              <a:buClrTx/>
              <a:buSzTx/>
              <a:buFontTx/>
              <a:buNone/>
              <a:defRPr/>
            </a:pPr>
            <a:endParaRPr kumimoji="0" lang="zh-CN" altLang="en-US" sz="1050" b="0" i="0" u="none" strike="noStrike" kern="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任意多边形 39"/>
          <p:cNvSpPr/>
          <p:nvPr/>
        </p:nvSpPr>
        <p:spPr>
          <a:xfrm>
            <a:off x="6284625" y="2336481"/>
            <a:ext cx="606354" cy="90358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2700" cap="flat" cmpd="sng" algn="ctr">
            <a:solidFill>
              <a:srgbClr val="C8141D"/>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054100" eaLnBrk="1" fontAlgn="auto" latinLnBrk="0" hangingPunct="1">
              <a:lnSpc>
                <a:spcPct val="120000"/>
              </a:lnSpc>
              <a:spcBef>
                <a:spcPts val="0"/>
              </a:spcBef>
              <a:spcAft>
                <a:spcPts val="0"/>
              </a:spcAft>
              <a:buClrTx/>
              <a:buSzTx/>
              <a:buFontTx/>
              <a:buNone/>
              <a:defRPr/>
            </a:pPr>
            <a:endParaRPr kumimoji="0" lang="zh-CN" altLang="en-US" sz="1050" b="0" i="0" u="none" strike="noStrike" kern="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任意多边形 40"/>
          <p:cNvSpPr/>
          <p:nvPr/>
        </p:nvSpPr>
        <p:spPr>
          <a:xfrm rot="6946633" flipV="1">
            <a:off x="4121052" y="3906304"/>
            <a:ext cx="664270" cy="554958"/>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2700" cap="flat" cmpd="sng" algn="ctr">
            <a:solidFill>
              <a:srgbClr val="C8141D"/>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054100" eaLnBrk="1" fontAlgn="auto" latinLnBrk="0" hangingPunct="1">
              <a:lnSpc>
                <a:spcPct val="120000"/>
              </a:lnSpc>
              <a:spcBef>
                <a:spcPts val="0"/>
              </a:spcBef>
              <a:spcAft>
                <a:spcPts val="0"/>
              </a:spcAft>
              <a:buClrTx/>
              <a:buSzTx/>
              <a:buFontTx/>
              <a:buNone/>
              <a:defRPr/>
            </a:pPr>
            <a:endParaRPr kumimoji="0" lang="zh-CN" altLang="en-US" sz="1050" b="0" i="0" u="none" strike="noStrike" kern="0" cap="none" spc="0" normalizeH="0" baseline="0" noProof="0">
              <a:ln>
                <a:noFill/>
              </a:ln>
              <a:solidFill>
                <a:srgbClr val="FFFFFF">
                  <a:lumMod val="65000"/>
                </a:srgbClr>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6"/>
          <p:cNvSpPr>
            <a:spLocks noChangeAspect="1" noEditPoints="1"/>
          </p:cNvSpPr>
          <p:nvPr/>
        </p:nvSpPr>
        <p:spPr bwMode="auto">
          <a:xfrm>
            <a:off x="4535900" y="3389847"/>
            <a:ext cx="204607" cy="21795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FFFFFF"/>
          </a:solidFill>
          <a:ln>
            <a:noFill/>
          </a:ln>
        </p:spPr>
        <p:txBody>
          <a:bodyPr vert="horz" wrap="square" lIns="105461" tIns="52729" rIns="105461" bIns="5272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en-US"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11"/>
          <p:cNvSpPr>
            <a:spLocks noChangeAspect="1" noEditPoints="1"/>
          </p:cNvSpPr>
          <p:nvPr/>
        </p:nvSpPr>
        <p:spPr bwMode="auto">
          <a:xfrm>
            <a:off x="5281162" y="3369821"/>
            <a:ext cx="263706" cy="263984"/>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rgbClr val="FFFFFF"/>
          </a:solidFill>
          <a:ln>
            <a:noFill/>
          </a:ln>
        </p:spPr>
        <p:txBody>
          <a:bodyPr vert="horz" wrap="square" lIns="105461" tIns="52729" rIns="105461" bIns="5272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en-US"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21"/>
          <p:cNvSpPr>
            <a:spLocks noChangeAspect="1" noEditPoints="1"/>
          </p:cNvSpPr>
          <p:nvPr/>
        </p:nvSpPr>
        <p:spPr bwMode="auto">
          <a:xfrm>
            <a:off x="6276493" y="3381186"/>
            <a:ext cx="229748" cy="230472"/>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FFFFFF"/>
          </a:solidFill>
          <a:ln>
            <a:noFill/>
          </a:ln>
        </p:spPr>
        <p:txBody>
          <a:bodyPr vert="horz" wrap="square" lIns="105461" tIns="52729" rIns="105461" bIns="5272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en-US"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6"/>
          <p:cNvSpPr>
            <a:spLocks noChangeAspect="1"/>
          </p:cNvSpPr>
          <p:nvPr/>
        </p:nvSpPr>
        <p:spPr bwMode="auto">
          <a:xfrm>
            <a:off x="7415692" y="3390905"/>
            <a:ext cx="219098" cy="22722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FFFFFF"/>
          </a:solidFill>
          <a:ln>
            <a:noFill/>
          </a:ln>
        </p:spPr>
        <p:txBody>
          <a:bodyPr vert="horz" wrap="square" lIns="105461" tIns="52729" rIns="105461" bIns="5272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en-US" b="0" i="0" u="none" strike="noStrike" kern="0" cap="none" spc="0" normalizeH="0" baseline="0" noProof="0" dirty="0">
              <a:ln>
                <a:noFill/>
              </a:ln>
              <a:solidFill>
                <a:sysClr val="windowText" lastClr="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 Placeholder 2"/>
          <p:cNvSpPr txBox="1"/>
          <p:nvPr/>
        </p:nvSpPr>
        <p:spPr>
          <a:xfrm>
            <a:off x="648606" y="339974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9" name="文本框 58"/>
          <p:cNvSpPr txBox="1"/>
          <p:nvPr/>
        </p:nvSpPr>
        <p:spPr>
          <a:xfrm>
            <a:off x="548897" y="299963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60" name="Text Placeholder 2"/>
          <p:cNvSpPr txBox="1"/>
          <p:nvPr/>
        </p:nvSpPr>
        <p:spPr>
          <a:xfrm>
            <a:off x="3432356" y="495981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1" name="文本框 60"/>
          <p:cNvSpPr txBox="1"/>
          <p:nvPr/>
        </p:nvSpPr>
        <p:spPr>
          <a:xfrm>
            <a:off x="3332647" y="455970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62" name="Text Placeholder 2"/>
          <p:cNvSpPr txBox="1"/>
          <p:nvPr/>
        </p:nvSpPr>
        <p:spPr>
          <a:xfrm>
            <a:off x="8364300" y="3927211"/>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3" name="文本框 62"/>
          <p:cNvSpPr txBox="1"/>
          <p:nvPr/>
        </p:nvSpPr>
        <p:spPr>
          <a:xfrm>
            <a:off x="8264591" y="3527101"/>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64" name="Text Placeholder 2"/>
          <p:cNvSpPr txBox="1"/>
          <p:nvPr/>
        </p:nvSpPr>
        <p:spPr>
          <a:xfrm>
            <a:off x="7053277" y="1353340"/>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5" name="文本框 64"/>
          <p:cNvSpPr txBox="1"/>
          <p:nvPr/>
        </p:nvSpPr>
        <p:spPr>
          <a:xfrm>
            <a:off x="6953568" y="953230"/>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15037" y="1633423"/>
            <a:ext cx="4699470" cy="3664180"/>
            <a:chOff x="3399912" y="1901371"/>
            <a:chExt cx="5392177" cy="4204275"/>
          </a:xfrm>
        </p:grpSpPr>
        <p:sp>
          <p:nvSpPr>
            <p:cNvPr id="3" name="矩形 1"/>
            <p:cNvSpPr/>
            <p:nvPr/>
          </p:nvSpPr>
          <p:spPr>
            <a:xfrm rot="293950">
              <a:off x="5228497" y="5269325"/>
              <a:ext cx="3033175" cy="31386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C8141D"/>
            </a:solidFill>
            <a:ln w="25400" cap="flat" cmpd="sng" algn="ctr">
              <a:noFill/>
              <a:prstDash val="solid"/>
            </a:ln>
            <a:effectLst>
              <a:outerShdw blurRad="190500" dist="635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A5A5A5"/>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矩形 1"/>
            <p:cNvSpPr/>
            <p:nvPr/>
          </p:nvSpPr>
          <p:spPr>
            <a:xfrm rot="19913209">
              <a:off x="4925956" y="4614655"/>
              <a:ext cx="1836532" cy="306296"/>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C8141D"/>
            </a:solidFill>
            <a:ln w="25400" cap="flat" cmpd="sng" algn="ctr">
              <a:noFill/>
              <a:prstDash val="solid"/>
            </a:ln>
            <a:effectLst>
              <a:outerShdw blurRad="190500" dist="635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A5A5A5"/>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矩形 1"/>
            <p:cNvSpPr/>
            <p:nvPr/>
          </p:nvSpPr>
          <p:spPr>
            <a:xfrm rot="708470">
              <a:off x="4566803" y="3873002"/>
              <a:ext cx="2276620" cy="306296"/>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C8141D"/>
            </a:solidFill>
            <a:ln w="25400" cap="flat" cmpd="sng" algn="ctr">
              <a:noFill/>
              <a:prstDash val="solid"/>
            </a:ln>
            <a:effectLst>
              <a:outerShdw blurRad="190500" dist="635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A5A5A5"/>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矩形 1"/>
            <p:cNvSpPr/>
            <p:nvPr/>
          </p:nvSpPr>
          <p:spPr>
            <a:xfrm rot="293950">
              <a:off x="4640057" y="2296303"/>
              <a:ext cx="3033175" cy="31386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C8141D"/>
            </a:solidFill>
            <a:ln w="25400" cap="flat" cmpd="sng" algn="ctr">
              <a:noFill/>
              <a:prstDash val="solid"/>
            </a:ln>
            <a:effectLst>
              <a:outerShdw blurRad="190500" dist="635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A5A5A5"/>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矩形 1"/>
            <p:cNvSpPr/>
            <p:nvPr/>
          </p:nvSpPr>
          <p:spPr>
            <a:xfrm rot="20453418">
              <a:off x="3996229" y="3087308"/>
              <a:ext cx="3639468" cy="40050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C8141D"/>
            </a:solidFill>
            <a:ln w="25400" cap="flat" cmpd="sng" algn="ctr">
              <a:noFill/>
              <a:prstDash val="solid"/>
            </a:ln>
            <a:effectLst>
              <a:outerShdw blurRad="190500" dist="635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A5A5A5"/>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p:nvGrpSpPr>
          <p:grpSpPr>
            <a:xfrm>
              <a:off x="4013152" y="1908464"/>
              <a:ext cx="724297" cy="724297"/>
              <a:chOff x="4013152" y="1908464"/>
              <a:chExt cx="724297" cy="724297"/>
            </a:xfrm>
            <a:effectLst>
              <a:outerShdw blurRad="317500" dist="63500" dir="2700000" algn="tl" rotWithShape="0">
                <a:prstClr val="black">
                  <a:alpha val="40000"/>
                </a:prstClr>
              </a:outerShdw>
            </a:effectLst>
          </p:grpSpPr>
          <p:sp>
            <p:nvSpPr>
              <p:cNvPr id="29" name="椭圆 28"/>
              <p:cNvSpPr/>
              <p:nvPr/>
            </p:nvSpPr>
            <p:spPr>
              <a:xfrm>
                <a:off x="4013152" y="1908464"/>
                <a:ext cx="724297" cy="724297"/>
              </a:xfrm>
              <a:prstGeom prst="ellipse">
                <a:avLst/>
              </a:prstGeom>
              <a:solidFill>
                <a:sysClr val="window" lastClr="FFFFFF"/>
              </a:solidFill>
              <a:ln w="2540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4061438" y="1956750"/>
                <a:ext cx="627724" cy="627724"/>
              </a:xfrm>
              <a:prstGeom prst="ellipse">
                <a:avLst/>
              </a:prstGeom>
              <a:solidFill>
                <a:srgbClr val="C8141D"/>
              </a:solidFill>
              <a:ln w="5715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78"/>
              <p:cNvSpPr txBox="1"/>
              <p:nvPr/>
            </p:nvSpPr>
            <p:spPr>
              <a:xfrm flipH="1">
                <a:off x="4055341" y="2009387"/>
                <a:ext cx="639919" cy="457560"/>
              </a:xfrm>
              <a:prstGeom prst="rect">
                <a:avLst/>
              </a:prstGeom>
              <a:noFill/>
              <a:ln>
                <a:noFill/>
              </a:ln>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6393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01</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9" name="组合 8"/>
            <p:cNvGrpSpPr/>
            <p:nvPr/>
          </p:nvGrpSpPr>
          <p:grpSpPr>
            <a:xfrm>
              <a:off x="3399912" y="3232333"/>
              <a:ext cx="1226478" cy="1226478"/>
              <a:chOff x="3399912" y="3232333"/>
              <a:chExt cx="1226478" cy="1226478"/>
            </a:xfrm>
            <a:effectLst>
              <a:outerShdw blurRad="317500" dist="63500" dir="2700000" algn="tl" rotWithShape="0">
                <a:prstClr val="black">
                  <a:alpha val="40000"/>
                </a:prstClr>
              </a:outerShdw>
            </a:effectLst>
          </p:grpSpPr>
          <p:sp>
            <p:nvSpPr>
              <p:cNvPr id="26" name="椭圆 25"/>
              <p:cNvSpPr/>
              <p:nvPr/>
            </p:nvSpPr>
            <p:spPr>
              <a:xfrm>
                <a:off x="3399912" y="3232333"/>
                <a:ext cx="1226478" cy="1226478"/>
              </a:xfrm>
              <a:prstGeom prst="ellipse">
                <a:avLst/>
              </a:prstGeom>
              <a:solidFill>
                <a:sysClr val="window" lastClr="FFFFFF"/>
              </a:solidFill>
              <a:ln w="2540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3481678" y="3314099"/>
                <a:ext cx="1062946" cy="1062947"/>
              </a:xfrm>
              <a:prstGeom prst="ellipse">
                <a:avLst/>
              </a:prstGeom>
              <a:solidFill>
                <a:srgbClr val="C8141D"/>
              </a:solidFill>
              <a:ln w="5715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75"/>
              <p:cNvSpPr txBox="1"/>
              <p:nvPr/>
            </p:nvSpPr>
            <p:spPr>
              <a:xfrm flipH="1">
                <a:off x="3579972" y="3583962"/>
                <a:ext cx="866360" cy="45756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6393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03</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10" name="组合 9"/>
            <p:cNvGrpSpPr/>
            <p:nvPr/>
          </p:nvGrpSpPr>
          <p:grpSpPr>
            <a:xfrm>
              <a:off x="7408885" y="1901371"/>
              <a:ext cx="1226478" cy="1226476"/>
              <a:chOff x="7408885" y="1901371"/>
              <a:chExt cx="1226478" cy="1226476"/>
            </a:xfrm>
            <a:effectLst>
              <a:outerShdw blurRad="317500" dist="63500" dir="2700000" algn="tl" rotWithShape="0">
                <a:prstClr val="black">
                  <a:alpha val="40000"/>
                </a:prstClr>
              </a:outerShdw>
            </a:effectLst>
          </p:grpSpPr>
          <p:sp>
            <p:nvSpPr>
              <p:cNvPr id="23" name="椭圆 22"/>
              <p:cNvSpPr/>
              <p:nvPr/>
            </p:nvSpPr>
            <p:spPr>
              <a:xfrm>
                <a:off x="7408885" y="1901371"/>
                <a:ext cx="1226478" cy="1226476"/>
              </a:xfrm>
              <a:prstGeom prst="ellipse">
                <a:avLst/>
              </a:prstGeom>
              <a:solidFill>
                <a:sysClr val="window" lastClr="FFFFFF"/>
              </a:solidFill>
              <a:ln w="2540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7490650" y="1983136"/>
                <a:ext cx="1062948" cy="1062946"/>
              </a:xfrm>
              <a:prstGeom prst="ellipse">
                <a:avLst/>
              </a:prstGeom>
              <a:solidFill>
                <a:srgbClr val="C8141D"/>
              </a:solidFill>
              <a:ln w="5715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72"/>
              <p:cNvSpPr txBox="1"/>
              <p:nvPr/>
            </p:nvSpPr>
            <p:spPr>
              <a:xfrm flipH="1">
                <a:off x="7588945" y="2253384"/>
                <a:ext cx="866360" cy="45756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6393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02</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11" name="组合 10"/>
            <p:cNvGrpSpPr/>
            <p:nvPr/>
          </p:nvGrpSpPr>
          <p:grpSpPr>
            <a:xfrm>
              <a:off x="7565611" y="4879168"/>
              <a:ext cx="1226478" cy="1226478"/>
              <a:chOff x="7565611" y="4879168"/>
              <a:chExt cx="1226478" cy="1226478"/>
            </a:xfrm>
            <a:effectLst>
              <a:outerShdw blurRad="317500" dist="63500" dir="2700000" algn="tl" rotWithShape="0">
                <a:prstClr val="black">
                  <a:alpha val="40000"/>
                </a:prstClr>
              </a:outerShdw>
            </a:effectLst>
          </p:grpSpPr>
          <p:sp>
            <p:nvSpPr>
              <p:cNvPr id="20" name="椭圆 19"/>
              <p:cNvSpPr/>
              <p:nvPr/>
            </p:nvSpPr>
            <p:spPr>
              <a:xfrm>
                <a:off x="7565611" y="4879168"/>
                <a:ext cx="1226478" cy="1226478"/>
              </a:xfrm>
              <a:prstGeom prst="ellipse">
                <a:avLst/>
              </a:prstGeom>
              <a:solidFill>
                <a:sysClr val="window" lastClr="FFFFFF"/>
              </a:solidFill>
              <a:ln w="2540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7647376" y="4960933"/>
                <a:ext cx="1062948" cy="1062948"/>
              </a:xfrm>
              <a:prstGeom prst="ellipse">
                <a:avLst/>
              </a:prstGeom>
              <a:solidFill>
                <a:srgbClr val="C8141D"/>
              </a:solidFill>
              <a:ln w="5715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69"/>
              <p:cNvSpPr txBox="1"/>
              <p:nvPr/>
            </p:nvSpPr>
            <p:spPr>
              <a:xfrm flipH="1">
                <a:off x="7745671" y="5231182"/>
                <a:ext cx="866360" cy="45756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6393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06</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12" name="组合 11"/>
            <p:cNvGrpSpPr/>
            <p:nvPr/>
          </p:nvGrpSpPr>
          <p:grpSpPr>
            <a:xfrm>
              <a:off x="6527862" y="3886570"/>
              <a:ext cx="724297" cy="724297"/>
              <a:chOff x="6527862" y="3886570"/>
              <a:chExt cx="724297" cy="724297"/>
            </a:xfrm>
            <a:effectLst>
              <a:outerShdw blurRad="317500" dist="63500" dir="2700000" algn="tl" rotWithShape="0">
                <a:prstClr val="black">
                  <a:alpha val="40000"/>
                </a:prstClr>
              </a:outerShdw>
            </a:effectLst>
          </p:grpSpPr>
          <p:sp>
            <p:nvSpPr>
              <p:cNvPr id="17" name="椭圆 16"/>
              <p:cNvSpPr/>
              <p:nvPr/>
            </p:nvSpPr>
            <p:spPr>
              <a:xfrm>
                <a:off x="6527862" y="3886570"/>
                <a:ext cx="724297" cy="724297"/>
              </a:xfrm>
              <a:prstGeom prst="ellipse">
                <a:avLst/>
              </a:prstGeom>
              <a:solidFill>
                <a:sysClr val="window" lastClr="FFFFFF"/>
              </a:solidFill>
              <a:ln w="2540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6576148" y="3934856"/>
                <a:ext cx="627724" cy="627724"/>
              </a:xfrm>
              <a:prstGeom prst="ellipse">
                <a:avLst/>
              </a:prstGeom>
              <a:solidFill>
                <a:srgbClr val="C8141D"/>
              </a:solidFill>
              <a:ln w="5715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6"/>
              <p:cNvSpPr txBox="1"/>
              <p:nvPr/>
            </p:nvSpPr>
            <p:spPr>
              <a:xfrm flipH="1">
                <a:off x="6570051" y="3987493"/>
                <a:ext cx="639919" cy="457560"/>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6393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04</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13" name="组合 12"/>
            <p:cNvGrpSpPr/>
            <p:nvPr/>
          </p:nvGrpSpPr>
          <p:grpSpPr>
            <a:xfrm>
              <a:off x="4544625" y="4867604"/>
              <a:ext cx="724297" cy="724297"/>
              <a:chOff x="4544625" y="4867604"/>
              <a:chExt cx="724297" cy="724297"/>
            </a:xfrm>
            <a:effectLst>
              <a:outerShdw blurRad="317500" dist="63500" dir="2700000" algn="tl" rotWithShape="0">
                <a:prstClr val="black">
                  <a:alpha val="40000"/>
                </a:prstClr>
              </a:outerShdw>
            </a:effectLst>
          </p:grpSpPr>
          <p:sp>
            <p:nvSpPr>
              <p:cNvPr id="14" name="椭圆 13"/>
              <p:cNvSpPr/>
              <p:nvPr/>
            </p:nvSpPr>
            <p:spPr>
              <a:xfrm>
                <a:off x="4544625" y="4867604"/>
                <a:ext cx="724297" cy="724297"/>
              </a:xfrm>
              <a:prstGeom prst="ellipse">
                <a:avLst/>
              </a:prstGeom>
              <a:solidFill>
                <a:sysClr val="window" lastClr="FFFFFF"/>
              </a:solidFill>
              <a:ln w="2540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nvSpPr>
            <p:spPr>
              <a:xfrm>
                <a:off x="4592911" y="4915890"/>
                <a:ext cx="627724" cy="627724"/>
              </a:xfrm>
              <a:prstGeom prst="ellipse">
                <a:avLst/>
              </a:prstGeom>
              <a:solidFill>
                <a:srgbClr val="C8141D"/>
              </a:solidFill>
              <a:ln w="57150" cap="flat" cmpd="sng" algn="ctr">
                <a:noFill/>
                <a:prstDash val="solid"/>
              </a:ln>
              <a:effectLst/>
            </p:spPr>
            <p:txBody>
              <a:bodyPr rot="0" spcFirstLastPara="0" vert="horz" wrap="square" lIns="96429" tIns="48214" rIns="96429" bIns="48214"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393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63"/>
              <p:cNvSpPr txBox="1"/>
              <p:nvPr/>
            </p:nvSpPr>
            <p:spPr>
              <a:xfrm flipH="1">
                <a:off x="4586814" y="4968527"/>
                <a:ext cx="639919" cy="45756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6393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05</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sp>
        <p:nvSpPr>
          <p:cNvPr id="32" name="矩形 31"/>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明年工作计划</a:t>
            </a:r>
          </a:p>
        </p:txBody>
      </p:sp>
      <p:sp>
        <p:nvSpPr>
          <p:cNvPr id="34" name="Text Placeholder 2"/>
          <p:cNvSpPr txBox="1"/>
          <p:nvPr/>
        </p:nvSpPr>
        <p:spPr>
          <a:xfrm>
            <a:off x="1035037" y="2015066"/>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5" name="文本框 34"/>
          <p:cNvSpPr txBox="1"/>
          <p:nvPr/>
        </p:nvSpPr>
        <p:spPr>
          <a:xfrm>
            <a:off x="935328" y="1614956"/>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6" name="Text Placeholder 2"/>
          <p:cNvSpPr txBox="1"/>
          <p:nvPr/>
        </p:nvSpPr>
        <p:spPr>
          <a:xfrm>
            <a:off x="1244205" y="4152819"/>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7" name="文本框 36"/>
          <p:cNvSpPr txBox="1"/>
          <p:nvPr/>
        </p:nvSpPr>
        <p:spPr>
          <a:xfrm>
            <a:off x="1144496" y="3752709"/>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8" name="Text Placeholder 2"/>
          <p:cNvSpPr txBox="1"/>
          <p:nvPr/>
        </p:nvSpPr>
        <p:spPr>
          <a:xfrm>
            <a:off x="3372641" y="5632933"/>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9" name="文本框 38"/>
          <p:cNvSpPr txBox="1"/>
          <p:nvPr/>
        </p:nvSpPr>
        <p:spPr>
          <a:xfrm>
            <a:off x="3272932" y="5232823"/>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0" name="Text Placeholder 2"/>
          <p:cNvSpPr txBox="1"/>
          <p:nvPr/>
        </p:nvSpPr>
        <p:spPr>
          <a:xfrm>
            <a:off x="8594167" y="5226342"/>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1" name="文本框 40"/>
          <p:cNvSpPr txBox="1"/>
          <p:nvPr/>
        </p:nvSpPr>
        <p:spPr>
          <a:xfrm>
            <a:off x="8494458" y="4826232"/>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2" name="Text Placeholder 2"/>
          <p:cNvSpPr txBox="1"/>
          <p:nvPr/>
        </p:nvSpPr>
        <p:spPr>
          <a:xfrm>
            <a:off x="7966742" y="326477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3" name="文本框 42"/>
          <p:cNvSpPr txBox="1"/>
          <p:nvPr/>
        </p:nvSpPr>
        <p:spPr>
          <a:xfrm>
            <a:off x="7867033" y="286466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4" name="Text Placeholder 2"/>
          <p:cNvSpPr txBox="1"/>
          <p:nvPr/>
        </p:nvSpPr>
        <p:spPr>
          <a:xfrm>
            <a:off x="8363173" y="1606137"/>
            <a:ext cx="2782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5" name="文本框 44"/>
          <p:cNvSpPr txBox="1"/>
          <p:nvPr/>
        </p:nvSpPr>
        <p:spPr>
          <a:xfrm>
            <a:off x="8263464" y="1206027"/>
            <a:ext cx="262204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Decision 78"/>
          <p:cNvSpPr/>
          <p:nvPr/>
        </p:nvSpPr>
        <p:spPr>
          <a:xfrm>
            <a:off x="2746276" y="2006103"/>
            <a:ext cx="1422897" cy="1422897"/>
          </a:xfrm>
          <a:prstGeom prst="flowChartDecision">
            <a:avLst/>
          </a:prstGeom>
          <a:solidFill>
            <a:srgbClr val="C8141D"/>
          </a:solidFill>
          <a:ln>
            <a:noFill/>
          </a:ln>
          <a:effectLst>
            <a:innerShdw blurRad="1905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a:lnSpc>
                <a:spcPct val="130000"/>
              </a:lnSpc>
            </a:pPr>
            <a:endParaRPr lang="en-GB" sz="480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Flowchart: Decision 79"/>
          <p:cNvSpPr/>
          <p:nvPr/>
        </p:nvSpPr>
        <p:spPr>
          <a:xfrm>
            <a:off x="2954228" y="2006103"/>
            <a:ext cx="1422897" cy="1422897"/>
          </a:xfrm>
          <a:prstGeom prst="flowChartDecision">
            <a:avLst/>
          </a:prstGeom>
          <a:solidFill>
            <a:schemeClr val="bg1">
              <a:lumMod val="95000"/>
            </a:schemeClr>
          </a:solidFill>
          <a:ln>
            <a:noFill/>
          </a:ln>
          <a:effectLst>
            <a:outerShdw blurRad="317500" dist="127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a:lnSpc>
                <a:spcPct val="130000"/>
              </a:lnSpc>
            </a:pPr>
            <a:endParaRPr lang="en-GB" sz="480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Flowchart: Decision 78"/>
          <p:cNvSpPr/>
          <p:nvPr/>
        </p:nvSpPr>
        <p:spPr>
          <a:xfrm>
            <a:off x="4479475" y="2006103"/>
            <a:ext cx="1422897" cy="1422897"/>
          </a:xfrm>
          <a:prstGeom prst="flowChartDecision">
            <a:avLst/>
          </a:prstGeom>
          <a:solidFill>
            <a:srgbClr val="C8141D"/>
          </a:solidFill>
          <a:ln>
            <a:noFill/>
          </a:ln>
          <a:effectLst>
            <a:innerShdw blurRad="1905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a:lnSpc>
                <a:spcPct val="130000"/>
              </a:lnSpc>
            </a:pPr>
            <a:endParaRPr lang="en-GB" sz="480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Flowchart: Decision 79"/>
          <p:cNvSpPr/>
          <p:nvPr/>
        </p:nvSpPr>
        <p:spPr>
          <a:xfrm>
            <a:off x="4673103" y="2006103"/>
            <a:ext cx="1422897" cy="1422897"/>
          </a:xfrm>
          <a:prstGeom prst="flowChartDecision">
            <a:avLst/>
          </a:prstGeom>
          <a:solidFill>
            <a:schemeClr val="bg1">
              <a:lumMod val="95000"/>
            </a:schemeClr>
          </a:solidFill>
          <a:ln>
            <a:noFill/>
          </a:ln>
          <a:effectLst>
            <a:outerShdw blurRad="317500" dist="127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a:lnSpc>
                <a:spcPct val="130000"/>
              </a:lnSpc>
            </a:pPr>
            <a:endParaRPr lang="en-GB" sz="480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Flowchart: Decision 78"/>
          <p:cNvSpPr/>
          <p:nvPr/>
        </p:nvSpPr>
        <p:spPr>
          <a:xfrm>
            <a:off x="6201628" y="2006103"/>
            <a:ext cx="1422897" cy="1422897"/>
          </a:xfrm>
          <a:prstGeom prst="flowChartDecision">
            <a:avLst/>
          </a:prstGeom>
          <a:solidFill>
            <a:srgbClr val="C8141D"/>
          </a:solidFill>
          <a:ln>
            <a:noFill/>
          </a:ln>
          <a:effectLst>
            <a:innerShdw blurRad="1905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a:lnSpc>
                <a:spcPct val="130000"/>
              </a:lnSpc>
            </a:pPr>
            <a:endParaRPr lang="en-GB" sz="480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Flowchart: Decision 79"/>
          <p:cNvSpPr/>
          <p:nvPr/>
        </p:nvSpPr>
        <p:spPr>
          <a:xfrm>
            <a:off x="6392612" y="2006103"/>
            <a:ext cx="1422897" cy="1422897"/>
          </a:xfrm>
          <a:prstGeom prst="flowChartDecision">
            <a:avLst/>
          </a:prstGeom>
          <a:solidFill>
            <a:schemeClr val="bg1">
              <a:lumMod val="95000"/>
            </a:schemeClr>
          </a:solidFill>
          <a:ln>
            <a:noFill/>
          </a:ln>
          <a:effectLst>
            <a:outerShdw blurRad="317500" dist="127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a:lnSpc>
                <a:spcPct val="130000"/>
              </a:lnSpc>
            </a:pPr>
            <a:endParaRPr lang="en-GB" sz="480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Flowchart: Decision 78"/>
          <p:cNvSpPr/>
          <p:nvPr/>
        </p:nvSpPr>
        <p:spPr>
          <a:xfrm>
            <a:off x="7948196" y="2006103"/>
            <a:ext cx="1422897" cy="1422897"/>
          </a:xfrm>
          <a:prstGeom prst="flowChartDecision">
            <a:avLst/>
          </a:prstGeom>
          <a:solidFill>
            <a:srgbClr val="C8141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a:lnSpc>
                <a:spcPct val="130000"/>
              </a:lnSpc>
            </a:pPr>
            <a:endParaRPr lang="en-GB" sz="480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Flowchart: Decision 79"/>
          <p:cNvSpPr/>
          <p:nvPr/>
        </p:nvSpPr>
        <p:spPr>
          <a:xfrm>
            <a:off x="8141004" y="2006103"/>
            <a:ext cx="1422897" cy="1422897"/>
          </a:xfrm>
          <a:prstGeom prst="flowChartDecision">
            <a:avLst/>
          </a:prstGeom>
          <a:solidFill>
            <a:schemeClr val="bg1">
              <a:lumMod val="95000"/>
            </a:schemeClr>
          </a:solidFill>
          <a:ln>
            <a:noFill/>
          </a:ln>
          <a:effectLst>
            <a:outerShdw blurRad="317500" dist="127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866775" rtl="0" eaLnBrk="1" latinLnBrk="0" hangingPunct="1">
              <a:defRPr sz="1705" kern="1200">
                <a:solidFill>
                  <a:schemeClr val="lt1"/>
                </a:solidFill>
                <a:latin typeface="+mn-lt"/>
                <a:ea typeface="+mn-ea"/>
                <a:cs typeface="+mn-cs"/>
              </a:defRPr>
            </a:lvl1pPr>
            <a:lvl2pPr marL="433705" algn="l" defTabSz="866775" rtl="0" eaLnBrk="1" latinLnBrk="0" hangingPunct="1">
              <a:defRPr sz="1705" kern="1200">
                <a:solidFill>
                  <a:schemeClr val="lt1"/>
                </a:solidFill>
                <a:latin typeface="+mn-lt"/>
                <a:ea typeface="+mn-ea"/>
                <a:cs typeface="+mn-cs"/>
              </a:defRPr>
            </a:lvl2pPr>
            <a:lvl3pPr marL="866775" algn="l" defTabSz="866775" rtl="0" eaLnBrk="1" latinLnBrk="0" hangingPunct="1">
              <a:defRPr sz="1705" kern="1200">
                <a:solidFill>
                  <a:schemeClr val="lt1"/>
                </a:solidFill>
                <a:latin typeface="+mn-lt"/>
                <a:ea typeface="+mn-ea"/>
                <a:cs typeface="+mn-cs"/>
              </a:defRPr>
            </a:lvl3pPr>
            <a:lvl4pPr marL="1300480" algn="l" defTabSz="866775" rtl="0" eaLnBrk="1" latinLnBrk="0" hangingPunct="1">
              <a:defRPr sz="1705" kern="1200">
                <a:solidFill>
                  <a:schemeClr val="lt1"/>
                </a:solidFill>
                <a:latin typeface="+mn-lt"/>
                <a:ea typeface="+mn-ea"/>
                <a:cs typeface="+mn-cs"/>
              </a:defRPr>
            </a:lvl4pPr>
            <a:lvl5pPr marL="1734185" algn="l" defTabSz="866775" rtl="0" eaLnBrk="1" latinLnBrk="0" hangingPunct="1">
              <a:defRPr sz="1705" kern="1200">
                <a:solidFill>
                  <a:schemeClr val="lt1"/>
                </a:solidFill>
                <a:latin typeface="+mn-lt"/>
                <a:ea typeface="+mn-ea"/>
                <a:cs typeface="+mn-cs"/>
              </a:defRPr>
            </a:lvl5pPr>
            <a:lvl6pPr marL="2167255" algn="l" defTabSz="866775" rtl="0" eaLnBrk="1" latinLnBrk="0" hangingPunct="1">
              <a:defRPr sz="1705" kern="1200">
                <a:solidFill>
                  <a:schemeClr val="lt1"/>
                </a:solidFill>
                <a:latin typeface="+mn-lt"/>
                <a:ea typeface="+mn-ea"/>
                <a:cs typeface="+mn-cs"/>
              </a:defRPr>
            </a:lvl6pPr>
            <a:lvl7pPr marL="2600960" algn="l" defTabSz="866775" rtl="0" eaLnBrk="1" latinLnBrk="0" hangingPunct="1">
              <a:defRPr sz="1705" kern="1200">
                <a:solidFill>
                  <a:schemeClr val="lt1"/>
                </a:solidFill>
                <a:latin typeface="+mn-lt"/>
                <a:ea typeface="+mn-ea"/>
                <a:cs typeface="+mn-cs"/>
              </a:defRPr>
            </a:lvl7pPr>
            <a:lvl8pPr marL="3034665" algn="l" defTabSz="866775" rtl="0" eaLnBrk="1" latinLnBrk="0" hangingPunct="1">
              <a:defRPr sz="1705" kern="1200">
                <a:solidFill>
                  <a:schemeClr val="lt1"/>
                </a:solidFill>
                <a:latin typeface="+mn-lt"/>
                <a:ea typeface="+mn-ea"/>
                <a:cs typeface="+mn-cs"/>
              </a:defRPr>
            </a:lvl8pPr>
            <a:lvl9pPr marL="3467735" algn="l" defTabSz="866775" rtl="0" eaLnBrk="1" latinLnBrk="0" hangingPunct="1">
              <a:defRPr sz="1705" kern="1200">
                <a:solidFill>
                  <a:schemeClr val="lt1"/>
                </a:solidFill>
                <a:latin typeface="+mn-lt"/>
                <a:ea typeface="+mn-ea"/>
                <a:cs typeface="+mn-cs"/>
              </a:defRPr>
            </a:lvl9pPr>
          </a:lstStyle>
          <a:p>
            <a:pPr algn="ctr">
              <a:lnSpc>
                <a:spcPct val="130000"/>
              </a:lnSpc>
            </a:pPr>
            <a:endParaRPr lang="en-GB" sz="480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TextBox 93"/>
          <p:cNvSpPr txBox="1"/>
          <p:nvPr/>
        </p:nvSpPr>
        <p:spPr>
          <a:xfrm>
            <a:off x="3228646" y="2316833"/>
            <a:ext cx="697627" cy="830997"/>
          </a:xfrm>
          <a:prstGeom prst="rect">
            <a:avLst/>
          </a:prstGeom>
          <a:noFill/>
        </p:spPr>
        <p:txBody>
          <a:bodyPr wrap="square" rtlCol="0">
            <a:spAutoFit/>
          </a:bodyP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r>
              <a:rPr lang="zh-CN" altLang="en-US" sz="4800" b="1" dirty="0" smtClean="0">
                <a:solidFill>
                  <a:srgbClr val="C8141D"/>
                </a:solidFill>
                <a:latin typeface="微软雅黑" panose="020B0503020204020204" pitchFamily="34" charset="-122"/>
                <a:ea typeface="微软雅黑" panose="020B0503020204020204" pitchFamily="34" charset="-122"/>
                <a:sym typeface="Arial" panose="020B0604020202020204" pitchFamily="34" charset="0"/>
              </a:rPr>
              <a:t>谢</a:t>
            </a:r>
            <a:endParaRPr lang="zh-CN" altLang="en-US" sz="4800" b="1" dirty="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103"/>
          <p:cNvSpPr txBox="1"/>
          <p:nvPr/>
        </p:nvSpPr>
        <p:spPr>
          <a:xfrm>
            <a:off x="4947521" y="2316833"/>
            <a:ext cx="697627" cy="830997"/>
          </a:xfrm>
          <a:prstGeom prst="rect">
            <a:avLst/>
          </a:prstGeom>
          <a:noFill/>
        </p:spPr>
        <p:txBody>
          <a:bodyPr wrap="square" rtlCol="0">
            <a:spAutoFit/>
          </a:bodyP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r>
              <a:rPr lang="zh-CN" altLang="en-US" sz="4800" b="1" dirty="0">
                <a:solidFill>
                  <a:srgbClr val="C8141D"/>
                </a:solidFill>
                <a:latin typeface="微软雅黑" panose="020B0503020204020204" pitchFamily="34" charset="-122"/>
                <a:ea typeface="微软雅黑" panose="020B0503020204020204" pitchFamily="34" charset="-122"/>
                <a:sym typeface="Arial" panose="020B0604020202020204" pitchFamily="34" charset="0"/>
              </a:rPr>
              <a:t>谢</a:t>
            </a:r>
          </a:p>
        </p:txBody>
      </p:sp>
      <p:sp>
        <p:nvSpPr>
          <p:cNvPr id="14" name="TextBox 104"/>
          <p:cNvSpPr txBox="1"/>
          <p:nvPr/>
        </p:nvSpPr>
        <p:spPr>
          <a:xfrm>
            <a:off x="6711883" y="2316833"/>
            <a:ext cx="697627" cy="830997"/>
          </a:xfrm>
          <a:prstGeom prst="rect">
            <a:avLst/>
          </a:prstGeom>
          <a:noFill/>
        </p:spPr>
        <p:txBody>
          <a:bodyPr wrap="square" rtlCol="0">
            <a:spAutoFit/>
          </a:bodyP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r>
              <a:rPr lang="zh-CN" altLang="en-US" sz="4800" b="1" dirty="0" smtClean="0">
                <a:solidFill>
                  <a:srgbClr val="C8141D"/>
                </a:solidFill>
                <a:latin typeface="微软雅黑" panose="020B0503020204020204" pitchFamily="34" charset="-122"/>
                <a:ea typeface="微软雅黑" panose="020B0503020204020204" pitchFamily="34" charset="-122"/>
                <a:sym typeface="Arial" panose="020B0604020202020204" pitchFamily="34" charset="0"/>
              </a:rPr>
              <a:t>欣</a:t>
            </a:r>
            <a:endParaRPr lang="zh-CN" altLang="en-US" sz="4800" b="1" dirty="0">
              <a:solidFill>
                <a:srgbClr val="C8141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05"/>
          <p:cNvSpPr txBox="1"/>
          <p:nvPr/>
        </p:nvSpPr>
        <p:spPr>
          <a:xfrm>
            <a:off x="8499884" y="2316833"/>
            <a:ext cx="697627" cy="830997"/>
          </a:xfrm>
          <a:prstGeom prst="rect">
            <a:avLst/>
          </a:prstGeom>
          <a:noFill/>
        </p:spPr>
        <p:txBody>
          <a:bodyPr wrap="square" rtlCol="0">
            <a:spAutoFit/>
          </a:bodyP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r>
              <a:rPr lang="zh-CN" altLang="en-US" sz="4800" b="1" dirty="0">
                <a:solidFill>
                  <a:srgbClr val="C8141D"/>
                </a:solidFill>
                <a:latin typeface="微软雅黑" panose="020B0503020204020204" pitchFamily="34" charset="-122"/>
                <a:ea typeface="微软雅黑" panose="020B0503020204020204" pitchFamily="34" charset="-122"/>
                <a:sym typeface="Arial" panose="020B0604020202020204" pitchFamily="34" charset="0"/>
              </a:rPr>
              <a:t>赏</a:t>
            </a:r>
          </a:p>
        </p:txBody>
      </p:sp>
      <p:grpSp>
        <p:nvGrpSpPr>
          <p:cNvPr id="39" name="组合 38"/>
          <p:cNvGrpSpPr/>
          <p:nvPr/>
        </p:nvGrpSpPr>
        <p:grpSpPr>
          <a:xfrm flipH="1">
            <a:off x="10990494" y="242088"/>
            <a:ext cx="312414" cy="312003"/>
            <a:chOff x="8934165" y="735352"/>
            <a:chExt cx="954230" cy="952974"/>
          </a:xfrm>
        </p:grpSpPr>
        <p:sp>
          <p:nvSpPr>
            <p:cNvPr id="55" name="椭圆 54"/>
            <p:cNvSpPr/>
            <p:nvPr/>
          </p:nvSpPr>
          <p:spPr>
            <a:xfrm>
              <a:off x="8934165" y="735352"/>
              <a:ext cx="954230" cy="952974"/>
            </a:xfrm>
            <a:prstGeom prst="ellipse">
              <a:avLst/>
            </a:prstGeom>
            <a:solidFill>
              <a:srgbClr val="CC3300"/>
            </a:solidFill>
            <a:ln w="25400" cap="flat" cmpd="sng" algn="ctr">
              <a:noFill/>
              <a:prstDash val="solid"/>
            </a:ln>
            <a:effectLst/>
          </p:spPr>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defRPr/>
              </a:pPr>
              <a:endParaRPr lang="zh-CN" altLang="en-US" sz="3200" noProof="1">
                <a:solidFill>
                  <a:sysClr val="windowText" lastClr="000000"/>
                </a:solidFill>
                <a:latin typeface="微软雅黑" panose="020B0503020204020204" pitchFamily="34" charset="-122"/>
                <a:ea typeface="微软雅黑" panose="020B0503020204020204" pitchFamily="34" charset="-122"/>
              </a:endParaRPr>
            </a:p>
          </p:txBody>
        </p:sp>
        <p:sp>
          <p:nvSpPr>
            <p:cNvPr id="56" name="Freeform 44"/>
            <p:cNvSpPr>
              <a:spLocks noEditPoints="1"/>
            </p:cNvSpPr>
            <p:nvPr/>
          </p:nvSpPr>
          <p:spPr>
            <a:xfrm>
              <a:off x="9114172" y="913497"/>
              <a:ext cx="652243" cy="524445"/>
            </a:xfrm>
            <a:custGeom>
              <a:avLst/>
              <a:gdLst/>
              <a:ahLst/>
              <a:cxnLst>
                <a:cxn ang="0">
                  <a:pos x="112829" y="78859"/>
                </a:cxn>
                <a:cxn ang="0">
                  <a:pos x="93565" y="58509"/>
                </a:cxn>
                <a:cxn ang="0">
                  <a:pos x="90813" y="43245"/>
                </a:cxn>
                <a:cxn ang="0">
                  <a:pos x="82558" y="50877"/>
                </a:cxn>
                <a:cxn ang="0">
                  <a:pos x="63294" y="33070"/>
                </a:cxn>
                <a:cxn ang="0">
                  <a:pos x="49534" y="43245"/>
                </a:cxn>
                <a:cxn ang="0">
                  <a:pos x="19263" y="43245"/>
                </a:cxn>
                <a:cxn ang="0">
                  <a:pos x="19263" y="58509"/>
                </a:cxn>
                <a:cxn ang="0">
                  <a:pos x="0" y="78859"/>
                </a:cxn>
                <a:cxn ang="0">
                  <a:pos x="11007" y="91579"/>
                </a:cxn>
                <a:cxn ang="0">
                  <a:pos x="11007" y="117018"/>
                </a:cxn>
                <a:cxn ang="0">
                  <a:pos x="27519" y="119561"/>
                </a:cxn>
                <a:cxn ang="0">
                  <a:pos x="49534" y="137369"/>
                </a:cxn>
                <a:cxn ang="0">
                  <a:pos x="63294" y="127193"/>
                </a:cxn>
                <a:cxn ang="0">
                  <a:pos x="88061" y="122105"/>
                </a:cxn>
                <a:cxn ang="0">
                  <a:pos x="101821" y="117018"/>
                </a:cxn>
                <a:cxn ang="0">
                  <a:pos x="101821" y="91579"/>
                </a:cxn>
                <a:cxn ang="0">
                  <a:pos x="88061" y="96667"/>
                </a:cxn>
                <a:cxn ang="0">
                  <a:pos x="55038" y="117018"/>
                </a:cxn>
                <a:cxn ang="0">
                  <a:pos x="55038" y="53421"/>
                </a:cxn>
                <a:cxn ang="0">
                  <a:pos x="90813" y="83947"/>
                </a:cxn>
                <a:cxn ang="0">
                  <a:pos x="159612" y="89035"/>
                </a:cxn>
                <a:cxn ang="0">
                  <a:pos x="170620" y="96667"/>
                </a:cxn>
                <a:cxn ang="0">
                  <a:pos x="165116" y="104298"/>
                </a:cxn>
                <a:cxn ang="0">
                  <a:pos x="162364" y="117018"/>
                </a:cxn>
                <a:cxn ang="0">
                  <a:pos x="154108" y="119561"/>
                </a:cxn>
                <a:cxn ang="0">
                  <a:pos x="143100" y="127193"/>
                </a:cxn>
                <a:cxn ang="0">
                  <a:pos x="137596" y="122105"/>
                </a:cxn>
                <a:cxn ang="0">
                  <a:pos x="123837" y="122105"/>
                </a:cxn>
                <a:cxn ang="0">
                  <a:pos x="121085" y="114474"/>
                </a:cxn>
                <a:cxn ang="0">
                  <a:pos x="112829" y="104298"/>
                </a:cxn>
                <a:cxn ang="0">
                  <a:pos x="118333" y="99210"/>
                </a:cxn>
                <a:cxn ang="0">
                  <a:pos x="118333" y="83947"/>
                </a:cxn>
                <a:cxn ang="0">
                  <a:pos x="126589" y="83947"/>
                </a:cxn>
                <a:cxn ang="0">
                  <a:pos x="137596" y="73772"/>
                </a:cxn>
                <a:cxn ang="0">
                  <a:pos x="143100" y="78859"/>
                </a:cxn>
                <a:cxn ang="0">
                  <a:pos x="159612" y="78859"/>
                </a:cxn>
                <a:cxn ang="0">
                  <a:pos x="159612" y="89035"/>
                </a:cxn>
                <a:cxn ang="0">
                  <a:pos x="156860" y="101754"/>
                </a:cxn>
                <a:cxn ang="0">
                  <a:pos x="123837" y="101754"/>
                </a:cxn>
                <a:cxn ang="0">
                  <a:pos x="140348" y="117018"/>
                </a:cxn>
                <a:cxn ang="0">
                  <a:pos x="170620" y="30526"/>
                </a:cxn>
                <a:cxn ang="0">
                  <a:pos x="162364" y="38158"/>
                </a:cxn>
                <a:cxn ang="0">
                  <a:pos x="162364" y="55965"/>
                </a:cxn>
                <a:cxn ang="0">
                  <a:pos x="151356" y="58509"/>
                </a:cxn>
                <a:cxn ang="0">
                  <a:pos x="137596" y="71228"/>
                </a:cxn>
                <a:cxn ang="0">
                  <a:pos x="126589" y="63596"/>
                </a:cxn>
                <a:cxn ang="0">
                  <a:pos x="107325" y="63596"/>
                </a:cxn>
                <a:cxn ang="0">
                  <a:pos x="107325" y="50877"/>
                </a:cxn>
                <a:cxn ang="0">
                  <a:pos x="93565" y="38158"/>
                </a:cxn>
                <a:cxn ang="0">
                  <a:pos x="101821" y="30526"/>
                </a:cxn>
                <a:cxn ang="0">
                  <a:pos x="101821" y="12719"/>
                </a:cxn>
                <a:cxn ang="0">
                  <a:pos x="112829" y="12719"/>
                </a:cxn>
                <a:cxn ang="0">
                  <a:pos x="126589" y="0"/>
                </a:cxn>
                <a:cxn ang="0">
                  <a:pos x="134844" y="7631"/>
                </a:cxn>
                <a:cxn ang="0">
                  <a:pos x="154108" y="7631"/>
                </a:cxn>
                <a:cxn ang="0">
                  <a:pos x="156860" y="17807"/>
                </a:cxn>
                <a:cxn ang="0">
                  <a:pos x="132092" y="55965"/>
                </a:cxn>
                <a:cxn ang="0">
                  <a:pos x="110077" y="35614"/>
                </a:cxn>
                <a:cxn ang="0">
                  <a:pos x="154108" y="35614"/>
                </a:cxn>
              </a:cxnLst>
              <a:rect l="0" t="0" r="0" b="0"/>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2F2F2"/>
            </a:solidFill>
            <a:ln w="9525">
              <a:noFill/>
            </a:ln>
          </p:spPr>
          <p:txBody>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nvGrpSpPr>
          <p:cNvPr id="40" name="组合 39"/>
          <p:cNvGrpSpPr/>
          <p:nvPr/>
        </p:nvGrpSpPr>
        <p:grpSpPr>
          <a:xfrm flipH="1">
            <a:off x="11567802" y="242088"/>
            <a:ext cx="312415" cy="312003"/>
            <a:chOff x="10605094" y="699235"/>
            <a:chExt cx="954230" cy="952973"/>
          </a:xfrm>
        </p:grpSpPr>
        <p:sp>
          <p:nvSpPr>
            <p:cNvPr id="53" name="椭圆 52"/>
            <p:cNvSpPr/>
            <p:nvPr/>
          </p:nvSpPr>
          <p:spPr>
            <a:xfrm>
              <a:off x="10605094" y="699235"/>
              <a:ext cx="954230" cy="952973"/>
            </a:xfrm>
            <a:prstGeom prst="ellipse">
              <a:avLst/>
            </a:prstGeom>
            <a:solidFill>
              <a:srgbClr val="CC3300"/>
            </a:solidFill>
            <a:ln w="25400" cap="flat" cmpd="sng" algn="ctr">
              <a:noFill/>
              <a:prstDash val="solid"/>
            </a:ln>
            <a:effectLst/>
          </p:spPr>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defRPr/>
              </a:pPr>
              <a:endParaRPr lang="zh-CN" altLang="en-US" sz="3200" noProof="1">
                <a:solidFill>
                  <a:sysClr val="windowText" lastClr="000000"/>
                </a:solidFill>
                <a:latin typeface="微软雅黑" panose="020B0503020204020204" pitchFamily="34" charset="-122"/>
                <a:ea typeface="微软雅黑" panose="020B0503020204020204" pitchFamily="34" charset="-122"/>
              </a:endParaRPr>
            </a:p>
          </p:txBody>
        </p:sp>
        <p:sp>
          <p:nvSpPr>
            <p:cNvPr id="54" name="Freeform 6"/>
            <p:cNvSpPr>
              <a:spLocks noEditPoints="1"/>
            </p:cNvSpPr>
            <p:nvPr/>
          </p:nvSpPr>
          <p:spPr>
            <a:xfrm>
              <a:off x="10710189" y="931845"/>
              <a:ext cx="744035" cy="431642"/>
            </a:xfrm>
            <a:custGeom>
              <a:avLst/>
              <a:gdLst/>
              <a:ahLst/>
              <a:cxnLst>
                <a:cxn ang="0">
                  <a:pos x="126215" y="113061"/>
                </a:cxn>
                <a:cxn ang="0">
                  <a:pos x="146268" y="113061"/>
                </a:cxn>
                <a:cxn ang="0">
                  <a:pos x="146268" y="48920"/>
                </a:cxn>
                <a:cxn ang="0">
                  <a:pos x="126215" y="66314"/>
                </a:cxn>
                <a:cxn ang="0">
                  <a:pos x="126215" y="113061"/>
                </a:cxn>
                <a:cxn ang="0">
                  <a:pos x="155705" y="113061"/>
                </a:cxn>
                <a:cxn ang="0">
                  <a:pos x="175758" y="113061"/>
                </a:cxn>
                <a:cxn ang="0">
                  <a:pos x="175758" y="23916"/>
                </a:cxn>
                <a:cxn ang="0">
                  <a:pos x="155705" y="41310"/>
                </a:cxn>
                <a:cxn ang="0">
                  <a:pos x="155705" y="113061"/>
                </a:cxn>
                <a:cxn ang="0">
                  <a:pos x="189913" y="0"/>
                </a:cxn>
                <a:cxn ang="0">
                  <a:pos x="193452" y="4348"/>
                </a:cxn>
                <a:cxn ang="0">
                  <a:pos x="193452" y="5435"/>
                </a:cxn>
                <a:cxn ang="0">
                  <a:pos x="189913" y="16306"/>
                </a:cxn>
                <a:cxn ang="0">
                  <a:pos x="189913" y="17394"/>
                </a:cxn>
                <a:cxn ang="0">
                  <a:pos x="184015" y="18481"/>
                </a:cxn>
                <a:cxn ang="0">
                  <a:pos x="182836" y="18481"/>
                </a:cxn>
                <a:cxn ang="0">
                  <a:pos x="180476" y="15219"/>
                </a:cxn>
                <a:cxn ang="0">
                  <a:pos x="121497" y="66314"/>
                </a:cxn>
                <a:cxn ang="0">
                  <a:pos x="102624" y="47833"/>
                </a:cxn>
                <a:cxn ang="0">
                  <a:pos x="87289" y="32613"/>
                </a:cxn>
                <a:cxn ang="0">
                  <a:pos x="3538" y="104364"/>
                </a:cxn>
                <a:cxn ang="0">
                  <a:pos x="0" y="101102"/>
                </a:cxn>
                <a:cxn ang="0">
                  <a:pos x="87289" y="26091"/>
                </a:cxn>
                <a:cxn ang="0">
                  <a:pos x="102624" y="40223"/>
                </a:cxn>
                <a:cxn ang="0">
                  <a:pos x="121497" y="59791"/>
                </a:cxn>
                <a:cxn ang="0">
                  <a:pos x="176938" y="11958"/>
                </a:cxn>
                <a:cxn ang="0">
                  <a:pos x="174579" y="9784"/>
                </a:cxn>
                <a:cxn ang="0">
                  <a:pos x="173399" y="8697"/>
                </a:cxn>
                <a:cxn ang="0">
                  <a:pos x="175758" y="3261"/>
                </a:cxn>
                <a:cxn ang="0">
                  <a:pos x="176938" y="3261"/>
                </a:cxn>
                <a:cxn ang="0">
                  <a:pos x="188734" y="1087"/>
                </a:cxn>
                <a:cxn ang="0">
                  <a:pos x="189913" y="0"/>
                </a:cxn>
                <a:cxn ang="0">
                  <a:pos x="8257" y="113061"/>
                </a:cxn>
                <a:cxn ang="0">
                  <a:pos x="28310" y="113061"/>
                </a:cxn>
                <a:cxn ang="0">
                  <a:pos x="28310" y="88057"/>
                </a:cxn>
                <a:cxn ang="0">
                  <a:pos x="8257" y="105451"/>
                </a:cxn>
                <a:cxn ang="0">
                  <a:pos x="8257" y="113061"/>
                </a:cxn>
                <a:cxn ang="0">
                  <a:pos x="37746" y="113061"/>
                </a:cxn>
                <a:cxn ang="0">
                  <a:pos x="57799" y="113061"/>
                </a:cxn>
                <a:cxn ang="0">
                  <a:pos x="57799" y="63053"/>
                </a:cxn>
                <a:cxn ang="0">
                  <a:pos x="37746" y="80447"/>
                </a:cxn>
                <a:cxn ang="0">
                  <a:pos x="37746" y="113061"/>
                </a:cxn>
                <a:cxn ang="0">
                  <a:pos x="67236" y="54356"/>
                </a:cxn>
                <a:cxn ang="0">
                  <a:pos x="67236" y="113061"/>
                </a:cxn>
                <a:cxn ang="0">
                  <a:pos x="87289" y="113061"/>
                </a:cxn>
                <a:cxn ang="0">
                  <a:pos x="87289" y="36962"/>
                </a:cxn>
                <a:cxn ang="0">
                  <a:pos x="87289" y="36962"/>
                </a:cxn>
                <a:cxn ang="0">
                  <a:pos x="67236" y="54356"/>
                </a:cxn>
                <a:cxn ang="0">
                  <a:pos x="96726" y="46746"/>
                </a:cxn>
                <a:cxn ang="0">
                  <a:pos x="96726" y="113061"/>
                </a:cxn>
                <a:cxn ang="0">
                  <a:pos x="102624" y="113061"/>
                </a:cxn>
                <a:cxn ang="0">
                  <a:pos x="116779" y="113061"/>
                </a:cxn>
                <a:cxn ang="0">
                  <a:pos x="116779" y="66314"/>
                </a:cxn>
                <a:cxn ang="0">
                  <a:pos x="102624" y="52182"/>
                </a:cxn>
                <a:cxn ang="0">
                  <a:pos x="96726" y="46746"/>
                </a:cxn>
              </a:cxnLst>
              <a:rect l="0" t="0" r="0" b="0"/>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F2F2F2"/>
            </a:solidFill>
            <a:ln w="9525">
              <a:noFill/>
            </a:ln>
          </p:spPr>
          <p:txBody>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nvGrpSpPr>
          <p:cNvPr id="41" name="组合 40"/>
          <p:cNvGrpSpPr/>
          <p:nvPr/>
        </p:nvGrpSpPr>
        <p:grpSpPr>
          <a:xfrm flipH="1">
            <a:off x="9835878" y="242088"/>
            <a:ext cx="312415" cy="312003"/>
            <a:chOff x="4334544" y="5976975"/>
            <a:chExt cx="249617" cy="249614"/>
          </a:xfrm>
          <a:solidFill>
            <a:srgbClr val="CC3300"/>
          </a:solidFill>
        </p:grpSpPr>
        <p:sp>
          <p:nvSpPr>
            <p:cNvPr id="51" name="椭圆 50"/>
            <p:cNvSpPr/>
            <p:nvPr/>
          </p:nvSpPr>
          <p:spPr>
            <a:xfrm>
              <a:off x="4334544" y="5976975"/>
              <a:ext cx="249617" cy="249614"/>
            </a:xfrm>
            <a:prstGeom prst="ellipse">
              <a:avLst/>
            </a:prstGeom>
            <a:grpFill/>
            <a:ln w="25400" cap="flat" cmpd="sng" algn="ctr">
              <a:noFill/>
              <a:prstDash val="solid"/>
            </a:ln>
            <a:effectLst/>
          </p:spPr>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defRPr/>
              </a:pPr>
              <a:endParaRPr lang="zh-CN" altLang="en-US" sz="3200" noProof="1">
                <a:solidFill>
                  <a:sysClr val="windowText" lastClr="000000"/>
                </a:solidFill>
                <a:latin typeface="微软雅黑" panose="020B0503020204020204" pitchFamily="34" charset="-122"/>
                <a:ea typeface="微软雅黑" panose="020B0503020204020204" pitchFamily="34" charset="-122"/>
              </a:endParaRPr>
            </a:p>
          </p:txBody>
        </p:sp>
        <p:sp>
          <p:nvSpPr>
            <p:cNvPr id="52" name="Freeform 45"/>
            <p:cNvSpPr>
              <a:spLocks noEditPoints="1"/>
            </p:cNvSpPr>
            <p:nvPr/>
          </p:nvSpPr>
          <p:spPr>
            <a:xfrm>
              <a:off x="4381353" y="6022165"/>
              <a:ext cx="142472" cy="146367"/>
            </a:xfrm>
            <a:custGeom>
              <a:avLst/>
              <a:gdLst/>
              <a:ahLst/>
              <a:cxnLst>
                <a:cxn ang="0">
                  <a:pos x="123888" y="80358"/>
                </a:cxn>
                <a:cxn ang="0">
                  <a:pos x="108402" y="117667"/>
                </a:cxn>
                <a:cxn ang="0">
                  <a:pos x="105305" y="97578"/>
                </a:cxn>
                <a:cxn ang="0">
                  <a:pos x="89819" y="86098"/>
                </a:cxn>
                <a:cxn ang="0">
                  <a:pos x="89819" y="86098"/>
                </a:cxn>
                <a:cxn ang="0">
                  <a:pos x="83624" y="86098"/>
                </a:cxn>
                <a:cxn ang="0">
                  <a:pos x="77430" y="100447"/>
                </a:cxn>
                <a:cxn ang="0">
                  <a:pos x="74333" y="109057"/>
                </a:cxn>
                <a:cxn ang="0">
                  <a:pos x="74333" y="91838"/>
                </a:cxn>
                <a:cxn ang="0">
                  <a:pos x="74333" y="88968"/>
                </a:cxn>
                <a:cxn ang="0">
                  <a:pos x="71236" y="86098"/>
                </a:cxn>
                <a:cxn ang="0">
                  <a:pos x="68138" y="88968"/>
                </a:cxn>
                <a:cxn ang="0">
                  <a:pos x="68138" y="91838"/>
                </a:cxn>
                <a:cxn ang="0">
                  <a:pos x="65041" y="109057"/>
                </a:cxn>
                <a:cxn ang="0">
                  <a:pos x="61944" y="100447"/>
                </a:cxn>
                <a:cxn ang="0">
                  <a:pos x="58847" y="86098"/>
                </a:cxn>
                <a:cxn ang="0">
                  <a:pos x="46458" y="86098"/>
                </a:cxn>
                <a:cxn ang="0">
                  <a:pos x="46458" y="86098"/>
                </a:cxn>
                <a:cxn ang="0">
                  <a:pos x="34069" y="97578"/>
                </a:cxn>
                <a:cxn ang="0">
                  <a:pos x="30972" y="117667"/>
                </a:cxn>
                <a:cxn ang="0">
                  <a:pos x="15486" y="80358"/>
                </a:cxn>
                <a:cxn ang="0">
                  <a:pos x="71236" y="31569"/>
                </a:cxn>
                <a:cxn ang="0">
                  <a:pos x="71236" y="40179"/>
                </a:cxn>
                <a:cxn ang="0">
                  <a:pos x="77430" y="43049"/>
                </a:cxn>
                <a:cxn ang="0">
                  <a:pos x="86722" y="37309"/>
                </a:cxn>
                <a:cxn ang="0">
                  <a:pos x="99110" y="31569"/>
                </a:cxn>
                <a:cxn ang="0">
                  <a:pos x="105305" y="25829"/>
                </a:cxn>
                <a:cxn ang="0">
                  <a:pos x="105305" y="20089"/>
                </a:cxn>
                <a:cxn ang="0">
                  <a:pos x="99110" y="14349"/>
                </a:cxn>
                <a:cxn ang="0">
                  <a:pos x="86722" y="8609"/>
                </a:cxn>
                <a:cxn ang="0">
                  <a:pos x="77430" y="2869"/>
                </a:cxn>
                <a:cxn ang="0">
                  <a:pos x="71236" y="5739"/>
                </a:cxn>
                <a:cxn ang="0">
                  <a:pos x="71236" y="14349"/>
                </a:cxn>
                <a:cxn ang="0">
                  <a:pos x="0" y="80358"/>
                </a:cxn>
                <a:cxn ang="0">
                  <a:pos x="71236" y="146367"/>
                </a:cxn>
                <a:cxn ang="0">
                  <a:pos x="142472" y="80358"/>
                </a:cxn>
                <a:cxn ang="0">
                  <a:pos x="123888" y="80358"/>
                </a:cxn>
                <a:cxn ang="0">
                  <a:pos x="71236" y="54528"/>
                </a:cxn>
                <a:cxn ang="0">
                  <a:pos x="86722" y="68878"/>
                </a:cxn>
                <a:cxn ang="0">
                  <a:pos x="71236" y="83228"/>
                </a:cxn>
                <a:cxn ang="0">
                  <a:pos x="52652" y="68878"/>
                </a:cxn>
                <a:cxn ang="0">
                  <a:pos x="71236" y="54528"/>
                </a:cxn>
                <a:cxn ang="0">
                  <a:pos x="92916" y="106187"/>
                </a:cxn>
                <a:cxn ang="0">
                  <a:pos x="92916" y="106187"/>
                </a:cxn>
                <a:cxn ang="0">
                  <a:pos x="92916" y="106187"/>
                </a:cxn>
                <a:cxn ang="0">
                  <a:pos x="92916" y="126277"/>
                </a:cxn>
                <a:cxn ang="0">
                  <a:pos x="92916" y="126277"/>
                </a:cxn>
                <a:cxn ang="0">
                  <a:pos x="89819" y="106187"/>
                </a:cxn>
                <a:cxn ang="0">
                  <a:pos x="92916" y="106187"/>
                </a:cxn>
                <a:cxn ang="0">
                  <a:pos x="46458" y="106187"/>
                </a:cxn>
                <a:cxn ang="0">
                  <a:pos x="46458" y="106187"/>
                </a:cxn>
                <a:cxn ang="0">
                  <a:pos x="46458" y="126277"/>
                </a:cxn>
                <a:cxn ang="0">
                  <a:pos x="43361" y="126277"/>
                </a:cxn>
                <a:cxn ang="0">
                  <a:pos x="43361" y="106187"/>
                </a:cxn>
                <a:cxn ang="0">
                  <a:pos x="46458" y="106187"/>
                </a:cxn>
              </a:cxnLst>
              <a:rect l="0" t="0" r="0" b="0"/>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ysClr val="window" lastClr="FFFFFF"/>
            </a:solidFill>
            <a:ln w="9525">
              <a:noFill/>
            </a:ln>
          </p:spPr>
          <p:txBody>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nvGrpSpPr>
          <p:cNvPr id="42" name="组合 41"/>
          <p:cNvGrpSpPr/>
          <p:nvPr/>
        </p:nvGrpSpPr>
        <p:grpSpPr>
          <a:xfrm flipH="1">
            <a:off x="10413186" y="242088"/>
            <a:ext cx="312415" cy="312003"/>
            <a:chOff x="7170355" y="699235"/>
            <a:chExt cx="954230" cy="952973"/>
          </a:xfrm>
        </p:grpSpPr>
        <p:sp>
          <p:nvSpPr>
            <p:cNvPr id="49" name="椭圆 48"/>
            <p:cNvSpPr/>
            <p:nvPr/>
          </p:nvSpPr>
          <p:spPr>
            <a:xfrm>
              <a:off x="7170355" y="699235"/>
              <a:ext cx="954230" cy="952973"/>
            </a:xfrm>
            <a:prstGeom prst="ellipse">
              <a:avLst/>
            </a:prstGeom>
            <a:solidFill>
              <a:srgbClr val="CC3300"/>
            </a:solidFill>
            <a:ln w="25400" cap="flat" cmpd="sng" algn="ctr">
              <a:noFill/>
              <a:prstDash val="solid"/>
            </a:ln>
            <a:effectLst/>
          </p:spPr>
          <p:txBody>
            <a:bodyPr rtlCol="0" anchor="ctr"/>
            <a:lstStyle>
              <a:defPPr>
                <a:defRPr lang="zh-CN"/>
              </a:defPPr>
              <a:lvl1pPr marL="0" algn="l" defTabSz="1234440" rtl="0" eaLnBrk="1" latinLnBrk="0" hangingPunct="1">
                <a:defRPr sz="2400" kern="1200">
                  <a:solidFill>
                    <a:schemeClr val="lt1"/>
                  </a:solidFill>
                  <a:latin typeface="+mn-lt"/>
                  <a:ea typeface="+mn-ea"/>
                  <a:cs typeface="+mn-cs"/>
                </a:defRPr>
              </a:lvl1pPr>
              <a:lvl2pPr marL="617220" algn="l" defTabSz="1234440" rtl="0" eaLnBrk="1" latinLnBrk="0" hangingPunct="1">
                <a:defRPr sz="2400" kern="1200">
                  <a:solidFill>
                    <a:schemeClr val="lt1"/>
                  </a:solidFill>
                  <a:latin typeface="+mn-lt"/>
                  <a:ea typeface="+mn-ea"/>
                  <a:cs typeface="+mn-cs"/>
                </a:defRPr>
              </a:lvl2pPr>
              <a:lvl3pPr marL="1234440" algn="l" defTabSz="1234440" rtl="0" eaLnBrk="1" latinLnBrk="0" hangingPunct="1">
                <a:defRPr sz="2400" kern="1200">
                  <a:solidFill>
                    <a:schemeClr val="lt1"/>
                  </a:solidFill>
                  <a:latin typeface="+mn-lt"/>
                  <a:ea typeface="+mn-ea"/>
                  <a:cs typeface="+mn-cs"/>
                </a:defRPr>
              </a:lvl3pPr>
              <a:lvl4pPr marL="1851660" algn="l" defTabSz="1234440" rtl="0" eaLnBrk="1" latinLnBrk="0" hangingPunct="1">
                <a:defRPr sz="2400" kern="1200">
                  <a:solidFill>
                    <a:schemeClr val="lt1"/>
                  </a:solidFill>
                  <a:latin typeface="+mn-lt"/>
                  <a:ea typeface="+mn-ea"/>
                  <a:cs typeface="+mn-cs"/>
                </a:defRPr>
              </a:lvl4pPr>
              <a:lvl5pPr marL="2468880" algn="l" defTabSz="1234440" rtl="0" eaLnBrk="1" latinLnBrk="0" hangingPunct="1">
                <a:defRPr sz="2400" kern="1200">
                  <a:solidFill>
                    <a:schemeClr val="lt1"/>
                  </a:solidFill>
                  <a:latin typeface="+mn-lt"/>
                  <a:ea typeface="+mn-ea"/>
                  <a:cs typeface="+mn-cs"/>
                </a:defRPr>
              </a:lvl5pPr>
              <a:lvl6pPr marL="3086100" algn="l" defTabSz="1234440" rtl="0" eaLnBrk="1" latinLnBrk="0" hangingPunct="1">
                <a:defRPr sz="2400" kern="1200">
                  <a:solidFill>
                    <a:schemeClr val="lt1"/>
                  </a:solidFill>
                  <a:latin typeface="+mn-lt"/>
                  <a:ea typeface="+mn-ea"/>
                  <a:cs typeface="+mn-cs"/>
                </a:defRPr>
              </a:lvl6pPr>
              <a:lvl7pPr marL="3703320" algn="l" defTabSz="1234440" rtl="0" eaLnBrk="1" latinLnBrk="0" hangingPunct="1">
                <a:defRPr sz="2400" kern="1200">
                  <a:solidFill>
                    <a:schemeClr val="lt1"/>
                  </a:solidFill>
                  <a:latin typeface="+mn-lt"/>
                  <a:ea typeface="+mn-ea"/>
                  <a:cs typeface="+mn-cs"/>
                </a:defRPr>
              </a:lvl7pPr>
              <a:lvl8pPr marL="4320540" algn="l" defTabSz="1234440" rtl="0" eaLnBrk="1" latinLnBrk="0" hangingPunct="1">
                <a:defRPr sz="2400" kern="1200">
                  <a:solidFill>
                    <a:schemeClr val="lt1"/>
                  </a:solidFill>
                  <a:latin typeface="+mn-lt"/>
                  <a:ea typeface="+mn-ea"/>
                  <a:cs typeface="+mn-cs"/>
                </a:defRPr>
              </a:lvl8pPr>
              <a:lvl9pPr marL="4937760" algn="l" defTabSz="1234440" rtl="0" eaLnBrk="1" latinLnBrk="0" hangingPunct="1">
                <a:defRPr sz="2400" kern="1200">
                  <a:solidFill>
                    <a:schemeClr val="lt1"/>
                  </a:solidFill>
                  <a:latin typeface="+mn-lt"/>
                  <a:ea typeface="+mn-ea"/>
                  <a:cs typeface="+mn-cs"/>
                </a:defRPr>
              </a:lvl9pPr>
            </a:lstStyle>
            <a:p>
              <a:pPr algn="ctr">
                <a:defRPr/>
              </a:pPr>
              <a:endParaRPr lang="zh-CN" altLang="en-US" sz="3200" noProof="1">
                <a:solidFill>
                  <a:sysClr val="windowText" lastClr="000000"/>
                </a:solidFill>
                <a:latin typeface="微软雅黑" panose="020B0503020204020204" pitchFamily="34" charset="-122"/>
                <a:ea typeface="微软雅黑" panose="020B0503020204020204" pitchFamily="34" charset="-122"/>
              </a:endParaRPr>
            </a:p>
          </p:txBody>
        </p:sp>
        <p:sp>
          <p:nvSpPr>
            <p:cNvPr id="50" name="Freeform 39"/>
            <p:cNvSpPr>
              <a:spLocks noEditPoints="1"/>
            </p:cNvSpPr>
            <p:nvPr/>
          </p:nvSpPr>
          <p:spPr>
            <a:xfrm>
              <a:off x="7346607" y="882347"/>
              <a:ext cx="601717" cy="555598"/>
            </a:xfrm>
            <a:custGeom>
              <a:avLst/>
              <a:gdLst/>
              <a:ahLst/>
              <a:cxnLst>
                <a:cxn ang="0">
                  <a:pos x="118742" y="22582"/>
                </a:cxn>
                <a:cxn ang="0">
                  <a:pos x="11045" y="55200"/>
                </a:cxn>
                <a:cxn ang="0">
                  <a:pos x="13807" y="62728"/>
                </a:cxn>
                <a:cxn ang="0">
                  <a:pos x="16568" y="75273"/>
                </a:cxn>
                <a:cxn ang="0">
                  <a:pos x="19330" y="87819"/>
                </a:cxn>
                <a:cxn ang="0">
                  <a:pos x="27614" y="97855"/>
                </a:cxn>
                <a:cxn ang="0">
                  <a:pos x="33137" y="102873"/>
                </a:cxn>
                <a:cxn ang="0">
                  <a:pos x="35898" y="122946"/>
                </a:cxn>
                <a:cxn ang="0">
                  <a:pos x="44183" y="130474"/>
                </a:cxn>
                <a:cxn ang="0">
                  <a:pos x="46944" y="127965"/>
                </a:cxn>
                <a:cxn ang="0">
                  <a:pos x="49706" y="117928"/>
                </a:cxn>
                <a:cxn ang="0">
                  <a:pos x="55229" y="102873"/>
                </a:cxn>
                <a:cxn ang="0">
                  <a:pos x="66274" y="90328"/>
                </a:cxn>
                <a:cxn ang="0">
                  <a:pos x="71797" y="82800"/>
                </a:cxn>
                <a:cxn ang="0">
                  <a:pos x="60752" y="75273"/>
                </a:cxn>
                <a:cxn ang="0">
                  <a:pos x="52467" y="72764"/>
                </a:cxn>
                <a:cxn ang="0">
                  <a:pos x="44183" y="65237"/>
                </a:cxn>
                <a:cxn ang="0">
                  <a:pos x="33137" y="60218"/>
                </a:cxn>
                <a:cxn ang="0">
                  <a:pos x="22091" y="60218"/>
                </a:cxn>
                <a:cxn ang="0">
                  <a:pos x="16568" y="55200"/>
                </a:cxn>
                <a:cxn ang="0">
                  <a:pos x="16568" y="45164"/>
                </a:cxn>
                <a:cxn ang="0">
                  <a:pos x="11045" y="47673"/>
                </a:cxn>
                <a:cxn ang="0">
                  <a:pos x="16568" y="37636"/>
                </a:cxn>
                <a:cxn ang="0">
                  <a:pos x="24853" y="37636"/>
                </a:cxn>
                <a:cxn ang="0">
                  <a:pos x="30376" y="32618"/>
                </a:cxn>
                <a:cxn ang="0">
                  <a:pos x="41421" y="22582"/>
                </a:cxn>
                <a:cxn ang="0">
                  <a:pos x="44183" y="20072"/>
                </a:cxn>
                <a:cxn ang="0">
                  <a:pos x="57990" y="15054"/>
                </a:cxn>
                <a:cxn ang="0">
                  <a:pos x="46944" y="10036"/>
                </a:cxn>
                <a:cxn ang="0">
                  <a:pos x="44183" y="10036"/>
                </a:cxn>
                <a:cxn ang="0">
                  <a:pos x="66274" y="2509"/>
                </a:cxn>
                <a:cxn ang="0">
                  <a:pos x="74559" y="7527"/>
                </a:cxn>
                <a:cxn ang="0">
                  <a:pos x="113219" y="7527"/>
                </a:cxn>
                <a:cxn ang="0">
                  <a:pos x="107696" y="15054"/>
                </a:cxn>
                <a:cxn ang="0">
                  <a:pos x="115981" y="25091"/>
                </a:cxn>
                <a:cxn ang="0">
                  <a:pos x="121504" y="25091"/>
                </a:cxn>
                <a:cxn ang="0">
                  <a:pos x="127026" y="22582"/>
                </a:cxn>
                <a:cxn ang="0">
                  <a:pos x="132549" y="30109"/>
                </a:cxn>
                <a:cxn ang="0">
                  <a:pos x="138072" y="32618"/>
                </a:cxn>
                <a:cxn ang="0">
                  <a:pos x="129788" y="35127"/>
                </a:cxn>
                <a:cxn ang="0">
                  <a:pos x="121504" y="30109"/>
                </a:cxn>
                <a:cxn ang="0">
                  <a:pos x="110458" y="30109"/>
                </a:cxn>
                <a:cxn ang="0">
                  <a:pos x="99412" y="37636"/>
                </a:cxn>
                <a:cxn ang="0">
                  <a:pos x="93889" y="50182"/>
                </a:cxn>
                <a:cxn ang="0">
                  <a:pos x="99412" y="62728"/>
                </a:cxn>
                <a:cxn ang="0">
                  <a:pos x="110458" y="67746"/>
                </a:cxn>
                <a:cxn ang="0">
                  <a:pos x="124265" y="67746"/>
                </a:cxn>
                <a:cxn ang="0">
                  <a:pos x="129788" y="75273"/>
                </a:cxn>
                <a:cxn ang="0">
                  <a:pos x="129788" y="87819"/>
                </a:cxn>
                <a:cxn ang="0">
                  <a:pos x="129788" y="100364"/>
                </a:cxn>
                <a:cxn ang="0">
                  <a:pos x="138072" y="112910"/>
                </a:cxn>
                <a:cxn ang="0">
                  <a:pos x="146357" y="102873"/>
                </a:cxn>
                <a:cxn ang="0">
                  <a:pos x="154641" y="85310"/>
                </a:cxn>
                <a:cxn ang="0">
                  <a:pos x="154641" y="65237"/>
                </a:cxn>
                <a:cxn ang="0">
                  <a:pos x="149118" y="47673"/>
                </a:cxn>
                <a:cxn ang="0">
                  <a:pos x="143595" y="40145"/>
                </a:cxn>
                <a:cxn ang="0">
                  <a:pos x="151880" y="50182"/>
                </a:cxn>
                <a:cxn ang="0">
                  <a:pos x="107696" y="12545"/>
                </a:cxn>
                <a:cxn ang="0">
                  <a:pos x="102173" y="7527"/>
                </a:cxn>
                <a:cxn ang="0">
                  <a:pos x="104935" y="12545"/>
                </a:cxn>
                <a:cxn ang="0">
                  <a:pos x="99412" y="5018"/>
                </a:cxn>
                <a:cxn ang="0">
                  <a:pos x="149118" y="102873"/>
                </a:cxn>
              </a:cxnLst>
              <a:rect l="0" t="0" r="0" b="0"/>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2F2F2"/>
            </a:solidFill>
            <a:ln w="9525">
              <a:noFill/>
            </a:ln>
          </p:spPr>
          <p:txBody>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sp>
        <p:nvSpPr>
          <p:cNvPr id="43" name="矩形 42"/>
          <p:cNvSpPr/>
          <p:nvPr/>
        </p:nvSpPr>
        <p:spPr bwMode="auto">
          <a:xfrm>
            <a:off x="3604943" y="4129544"/>
            <a:ext cx="799667" cy="329221"/>
          </a:xfrm>
          <a:prstGeom prst="rect">
            <a:avLst/>
          </a:prstGeom>
          <a:solidFill>
            <a:srgbClr val="C8141D"/>
          </a:solidFill>
          <a:ln w="15875"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solidFill>
                <a:prstClr val="black"/>
              </a:solidFill>
              <a:latin typeface="微软雅黑" panose="020B0503020204020204" pitchFamily="34" charset="-122"/>
              <a:ea typeface="微软雅黑" panose="020B0503020204020204" pitchFamily="34" charset="-122"/>
            </a:endParaRPr>
          </a:p>
        </p:txBody>
      </p:sp>
      <p:sp>
        <p:nvSpPr>
          <p:cNvPr id="44" name="矩形 43"/>
          <p:cNvSpPr/>
          <p:nvPr/>
        </p:nvSpPr>
        <p:spPr bwMode="auto">
          <a:xfrm>
            <a:off x="4404608" y="4129544"/>
            <a:ext cx="1188745" cy="329221"/>
          </a:xfrm>
          <a:prstGeom prst="rect">
            <a:avLst/>
          </a:prstGeom>
          <a:noFill/>
          <a:ln w="12700"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solidFill>
                <a:prstClr val="black"/>
              </a:solidFill>
              <a:latin typeface="微软雅黑" panose="020B0503020204020204" pitchFamily="34" charset="-122"/>
              <a:ea typeface="微软雅黑" panose="020B0503020204020204" pitchFamily="34" charset="-122"/>
            </a:endParaRPr>
          </a:p>
        </p:txBody>
      </p:sp>
      <p:sp>
        <p:nvSpPr>
          <p:cNvPr id="45" name="Shape 280"/>
          <p:cNvSpPr/>
          <p:nvPr/>
        </p:nvSpPr>
        <p:spPr>
          <a:xfrm>
            <a:off x="3691200" y="4219964"/>
            <a:ext cx="672075" cy="184785"/>
          </a:xfrm>
          <a:prstGeom prst="rect">
            <a:avLst/>
          </a:prstGeom>
          <a:noFill/>
          <a:ln w="12700" cap="flat">
            <a:noFill/>
            <a:miter lim="400000"/>
          </a:ln>
          <a:effec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defRPr sz="1800"/>
            </a:pPr>
            <a:r>
              <a:rPr lang="zh-CN" altLang="en-US" sz="1335" b="1" spc="100" dirty="0" smtClean="0">
                <a:solidFill>
                  <a:sysClr val="window" lastClr="FFFFFF"/>
                </a:solidFill>
                <a:latin typeface="微软雅黑" panose="020B0503020204020204" pitchFamily="34" charset="-122"/>
                <a:ea typeface="微软雅黑" panose="020B0503020204020204" pitchFamily="34" charset="-122"/>
                <a:cs typeface="Roboto Regular"/>
                <a:sym typeface="Arial" panose="020B0604020202020204" pitchFamily="34" charset="0"/>
              </a:rPr>
              <a:t>汇报人</a:t>
            </a:r>
            <a:endParaRPr sz="1335" b="1" spc="100" dirty="0">
              <a:solidFill>
                <a:sysClr val="window" lastClr="FFFFFF"/>
              </a:solidFill>
              <a:latin typeface="微软雅黑" panose="020B0503020204020204" pitchFamily="34" charset="-122"/>
              <a:ea typeface="微软雅黑" panose="020B0503020204020204" pitchFamily="34" charset="-122"/>
              <a:cs typeface="Roboto Regular"/>
              <a:sym typeface="Arial" panose="020B0604020202020204" pitchFamily="34" charset="0"/>
            </a:endParaRPr>
          </a:p>
        </p:txBody>
      </p:sp>
      <p:sp>
        <p:nvSpPr>
          <p:cNvPr id="46" name="矩形 45"/>
          <p:cNvSpPr/>
          <p:nvPr/>
        </p:nvSpPr>
        <p:spPr bwMode="auto">
          <a:xfrm>
            <a:off x="6554158" y="4120752"/>
            <a:ext cx="799667" cy="329221"/>
          </a:xfrm>
          <a:prstGeom prst="rect">
            <a:avLst/>
          </a:prstGeom>
          <a:solidFill>
            <a:srgbClr val="C8141D"/>
          </a:solidFill>
          <a:ln w="15875"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solidFill>
                <a:prstClr val="black"/>
              </a:solidFill>
              <a:latin typeface="微软雅黑" panose="020B0503020204020204" pitchFamily="34" charset="-122"/>
              <a:ea typeface="微软雅黑" panose="020B0503020204020204" pitchFamily="34" charset="-122"/>
            </a:endParaRPr>
          </a:p>
        </p:txBody>
      </p:sp>
      <p:sp>
        <p:nvSpPr>
          <p:cNvPr id="47" name="矩形 46"/>
          <p:cNvSpPr/>
          <p:nvPr/>
        </p:nvSpPr>
        <p:spPr bwMode="auto">
          <a:xfrm>
            <a:off x="7353823" y="4120752"/>
            <a:ext cx="1188745" cy="329221"/>
          </a:xfrm>
          <a:prstGeom prst="rect">
            <a:avLst/>
          </a:prstGeom>
          <a:noFill/>
          <a:ln w="12700"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solidFill>
                <a:prstClr val="black"/>
              </a:solidFill>
              <a:latin typeface="微软雅黑" panose="020B0503020204020204" pitchFamily="34" charset="-122"/>
              <a:ea typeface="微软雅黑" panose="020B0503020204020204" pitchFamily="34" charset="-122"/>
            </a:endParaRPr>
          </a:p>
        </p:txBody>
      </p:sp>
      <p:sp>
        <p:nvSpPr>
          <p:cNvPr id="48" name="Shape 280"/>
          <p:cNvSpPr/>
          <p:nvPr/>
        </p:nvSpPr>
        <p:spPr>
          <a:xfrm>
            <a:off x="6601680" y="4209626"/>
            <a:ext cx="806912" cy="184922"/>
          </a:xfrm>
          <a:prstGeom prst="rect">
            <a:avLst/>
          </a:prstGeom>
          <a:noFill/>
          <a:ln w="12700" cap="flat">
            <a:noFill/>
            <a:miter lim="400000"/>
          </a:ln>
          <a:effec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defRPr sz="1800"/>
            </a:pPr>
            <a:r>
              <a:rPr lang="zh-CN" altLang="en-US" sz="1335" b="1" spc="100" dirty="0" smtClean="0">
                <a:solidFill>
                  <a:sysClr val="window" lastClr="FFFFFF"/>
                </a:solidFill>
                <a:latin typeface="微软雅黑" panose="020B0503020204020204" pitchFamily="34" charset="-122"/>
                <a:ea typeface="微软雅黑" panose="020B0503020204020204" pitchFamily="34" charset="-122"/>
                <a:cs typeface="Roboto Regular"/>
                <a:sym typeface="Arial" panose="020B0604020202020204" pitchFamily="34" charset="0"/>
              </a:rPr>
              <a:t>汇报时间</a:t>
            </a:r>
            <a:endParaRPr sz="1335" b="1" spc="100" dirty="0">
              <a:solidFill>
                <a:sysClr val="window" lastClr="FFFFFF"/>
              </a:solidFill>
              <a:latin typeface="微软雅黑" panose="020B0503020204020204" pitchFamily="34" charset="-122"/>
              <a:ea typeface="微软雅黑" panose="020B0503020204020204" pitchFamily="34" charset="-122"/>
              <a:cs typeface="Roboto Regular"/>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63" y="993"/>
            <a:ext cx="12188475" cy="6856017"/>
            <a:chOff x="-2011680" y="-2207623"/>
            <a:chExt cx="12192000" cy="6858000"/>
          </a:xfrm>
        </p:grpSpPr>
        <p:sp>
          <p:nvSpPr>
            <p:cNvPr id="2" name="矩形 1"/>
            <p:cNvSpPr/>
            <p:nvPr/>
          </p:nvSpPr>
          <p:spPr>
            <a:xfrm>
              <a:off x="4053840" y="-2207623"/>
              <a:ext cx="6126480" cy="6858000"/>
            </a:xfrm>
            <a:prstGeom prst="rect">
              <a:avLst/>
            </a:prstGeom>
            <a:solidFill>
              <a:srgbClr val="FED1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 name="矩形 2"/>
            <p:cNvSpPr/>
            <p:nvPr/>
          </p:nvSpPr>
          <p:spPr>
            <a:xfrm>
              <a:off x="-2011680" y="-2207623"/>
              <a:ext cx="6065520" cy="6858000"/>
            </a:xfrm>
            <a:prstGeom prst="rect">
              <a:avLst/>
            </a:prstGeom>
            <a:solidFill>
              <a:srgbClr val="1D50A2"/>
            </a:solidFill>
            <a:ln>
              <a:solidFill>
                <a:srgbClr val="117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13" name="文本框 12"/>
          <p:cNvSpPr txBox="1"/>
          <p:nvPr/>
        </p:nvSpPr>
        <p:spPr>
          <a:xfrm>
            <a:off x="1284994" y="4795889"/>
            <a:ext cx="4377695" cy="1679819"/>
          </a:xfrm>
          <a:prstGeom prst="rect">
            <a:avLst/>
          </a:prstGeom>
          <a:noFill/>
        </p:spPr>
        <p:txBody>
          <a:bodyPr wrap="square" rtlCol="0">
            <a:spAutoFit/>
          </a:bodyPr>
          <a:lstStyle/>
          <a:p>
            <a:pPr>
              <a:lnSpc>
                <a:spcPct val="120000"/>
              </a:lnSpc>
            </a:pPr>
            <a:r>
              <a:rPr lang="zh-CN" altLang="en-US" sz="1599" b="1" dirty="0">
                <a:solidFill>
                  <a:schemeClr val="bg1"/>
                </a:solidFill>
                <a:latin typeface="微软雅黑" panose="020B0503020204020204" charset="-122"/>
                <a:ea typeface="微软雅黑" panose="020B0503020204020204" charset="-122"/>
              </a:rPr>
              <a:t>付费</a:t>
            </a:r>
            <a:r>
              <a:rPr lang="en-US" altLang="zh-CN" sz="1599" b="1" dirty="0">
                <a:solidFill>
                  <a:schemeClr val="bg1"/>
                </a:solidFill>
                <a:latin typeface="微软雅黑" panose="020B0503020204020204" charset="-122"/>
                <a:ea typeface="微软雅黑" panose="020B0503020204020204" charset="-122"/>
              </a:rPr>
              <a:t>PPT</a:t>
            </a:r>
            <a:r>
              <a:rPr lang="zh-CN" altLang="en-US" sz="1599" b="1" dirty="0">
                <a:solidFill>
                  <a:schemeClr val="bg1"/>
                </a:solidFill>
                <a:latin typeface="微软雅黑" panose="020B0503020204020204" charset="-122"/>
                <a:ea typeface="微软雅黑" panose="020B0503020204020204" charset="-122"/>
              </a:rPr>
              <a:t>定制</a:t>
            </a:r>
            <a:r>
              <a:rPr lang="en-US" altLang="zh-CN" sz="1599" b="1" dirty="0">
                <a:solidFill>
                  <a:schemeClr val="bg1"/>
                </a:solidFill>
                <a:latin typeface="微软雅黑" panose="020B0503020204020204" charset="-122"/>
                <a:ea typeface="微软雅黑" panose="020B0503020204020204" charset="-122"/>
              </a:rPr>
              <a:t>/</a:t>
            </a:r>
            <a:r>
              <a:rPr lang="zh-CN" altLang="en-US" sz="1599" b="1" dirty="0">
                <a:solidFill>
                  <a:schemeClr val="bg1"/>
                </a:solidFill>
                <a:latin typeface="微软雅黑" panose="020B0503020204020204" charset="-122"/>
                <a:ea typeface="微软雅黑" panose="020B0503020204020204" charset="-122"/>
              </a:rPr>
              <a:t>排版美化服务（备注</a:t>
            </a:r>
            <a:r>
              <a:rPr lang="en-US" altLang="zh-CN" sz="1599" b="1" dirty="0">
                <a:solidFill>
                  <a:schemeClr val="bg1"/>
                </a:solidFill>
                <a:latin typeface="微软雅黑" panose="020B0503020204020204" charset="-122"/>
                <a:ea typeface="微软雅黑" panose="020B0503020204020204" charset="-122"/>
              </a:rPr>
              <a:t>PPT</a:t>
            </a:r>
            <a:r>
              <a:rPr lang="zh-CN" altLang="en-US" sz="1599" b="1" dirty="0">
                <a:solidFill>
                  <a:schemeClr val="bg1"/>
                </a:solidFill>
                <a:latin typeface="微软雅黑" panose="020B0503020204020204" charset="-122"/>
                <a:ea typeface="微软雅黑" panose="020B0503020204020204" charset="-122"/>
              </a:rPr>
              <a:t>）</a:t>
            </a:r>
            <a:endParaRPr lang="en-US" altLang="zh-CN" sz="1599" b="1" dirty="0">
              <a:solidFill>
                <a:schemeClr val="bg1"/>
              </a:solidFill>
              <a:latin typeface="微软雅黑" panose="020B0503020204020204" charset="-122"/>
              <a:ea typeface="微软雅黑" panose="020B0503020204020204" charset="-122"/>
            </a:endParaRPr>
          </a:p>
          <a:p>
            <a:pPr>
              <a:lnSpc>
                <a:spcPct val="120000"/>
              </a:lnSpc>
            </a:pPr>
            <a:endParaRPr lang="en-US" altLang="zh-CN" sz="600" b="1" dirty="0">
              <a:solidFill>
                <a:schemeClr val="bg1"/>
              </a:solidFill>
              <a:latin typeface="微软雅黑" panose="020B0503020204020204" charset="-122"/>
              <a:ea typeface="微软雅黑" panose="020B0503020204020204" charset="-122"/>
            </a:endParaRPr>
          </a:p>
          <a:p>
            <a:pPr marL="342790" indent="-342790">
              <a:lnSpc>
                <a:spcPct val="120000"/>
              </a:lnSpc>
              <a:buSzPct val="87000"/>
              <a:buFont typeface="Wingdings" panose="05000000000000000000" pitchFamily="2" charset="2"/>
              <a:buChar char="n"/>
            </a:pPr>
            <a:r>
              <a:rPr lang="zh-CN" altLang="en-US" sz="1599" dirty="0">
                <a:solidFill>
                  <a:schemeClr val="bg1"/>
                </a:solidFill>
                <a:latin typeface="微软雅黑" panose="020B0503020204020204" charset="-122"/>
                <a:ea typeface="微软雅黑" panose="020B0503020204020204" charset="-122"/>
              </a:rPr>
              <a:t>专注汇报</a:t>
            </a:r>
            <a:r>
              <a:rPr lang="en-US" altLang="zh-CN" sz="1599" dirty="0">
                <a:solidFill>
                  <a:schemeClr val="bg1"/>
                </a:solidFill>
                <a:latin typeface="微软雅黑" panose="020B0503020204020204" charset="-122"/>
                <a:ea typeface="微软雅黑" panose="020B0503020204020204" charset="-122"/>
              </a:rPr>
              <a:t>/</a:t>
            </a:r>
            <a:r>
              <a:rPr lang="zh-CN" altLang="en-US" sz="1599" dirty="0">
                <a:solidFill>
                  <a:schemeClr val="bg1"/>
                </a:solidFill>
                <a:latin typeface="微软雅黑" panose="020B0503020204020204" charset="-122"/>
                <a:ea typeface="微软雅黑" panose="020B0503020204020204" charset="-122"/>
              </a:rPr>
              <a:t>总结</a:t>
            </a:r>
            <a:r>
              <a:rPr lang="en-US" altLang="zh-CN" sz="1599" dirty="0">
                <a:solidFill>
                  <a:schemeClr val="bg1"/>
                </a:solidFill>
                <a:latin typeface="微软雅黑" panose="020B0503020204020204" charset="-122"/>
                <a:ea typeface="微软雅黑" panose="020B0503020204020204" charset="-122"/>
              </a:rPr>
              <a:t>/</a:t>
            </a:r>
            <a:r>
              <a:rPr lang="zh-CN" altLang="en-US" sz="1599" dirty="0">
                <a:solidFill>
                  <a:schemeClr val="bg1"/>
                </a:solidFill>
                <a:latin typeface="微软雅黑" panose="020B0503020204020204" charset="-122"/>
                <a:ea typeface="微软雅黑" panose="020B0503020204020204" charset="-122"/>
              </a:rPr>
              <a:t>计划</a:t>
            </a:r>
            <a:r>
              <a:rPr lang="en-US" altLang="zh-CN" sz="1599" dirty="0">
                <a:solidFill>
                  <a:schemeClr val="bg1"/>
                </a:solidFill>
                <a:latin typeface="微软雅黑" panose="020B0503020204020204" charset="-122"/>
                <a:ea typeface="微软雅黑" panose="020B0503020204020204" charset="-122"/>
              </a:rPr>
              <a:t>PPT</a:t>
            </a:r>
            <a:r>
              <a:rPr lang="zh-CN" altLang="en-US" sz="1599" dirty="0">
                <a:solidFill>
                  <a:schemeClr val="bg1"/>
                </a:solidFill>
                <a:latin typeface="微软雅黑" panose="020B0503020204020204" charset="-122"/>
                <a:ea typeface="微软雅黑" panose="020B0503020204020204" charset="-122"/>
              </a:rPr>
              <a:t>排版设计</a:t>
            </a:r>
            <a:endParaRPr lang="en-US" altLang="zh-CN" sz="1599" dirty="0">
              <a:solidFill>
                <a:schemeClr val="bg1"/>
              </a:solidFill>
              <a:latin typeface="微软雅黑" panose="020B0503020204020204" charset="-122"/>
              <a:ea typeface="微软雅黑" panose="020B0503020204020204" charset="-122"/>
            </a:endParaRPr>
          </a:p>
          <a:p>
            <a:pPr marL="342790" indent="-342790">
              <a:lnSpc>
                <a:spcPct val="120000"/>
              </a:lnSpc>
              <a:buSzPct val="87000"/>
              <a:buFont typeface="Wingdings" panose="05000000000000000000" pitchFamily="2" charset="2"/>
              <a:buChar char="n"/>
            </a:pPr>
            <a:r>
              <a:rPr lang="en-US" altLang="zh-CN" sz="1599" dirty="0">
                <a:solidFill>
                  <a:schemeClr val="bg1"/>
                </a:solidFill>
                <a:latin typeface="微软雅黑" panose="020B0503020204020204" charset="-122"/>
                <a:ea typeface="微软雅黑" panose="020B0503020204020204" charset="-122"/>
              </a:rPr>
              <a:t>10+</a:t>
            </a:r>
            <a:r>
              <a:rPr lang="zh-CN" altLang="en-US" sz="1599" dirty="0">
                <a:solidFill>
                  <a:schemeClr val="bg1"/>
                </a:solidFill>
                <a:latin typeface="微软雅黑" panose="020B0503020204020204" charset="-122"/>
                <a:ea typeface="微软雅黑" panose="020B0503020204020204" charset="-122"/>
              </a:rPr>
              <a:t>年制造业企业工作经验</a:t>
            </a:r>
            <a:endParaRPr lang="en-US" altLang="zh-CN" sz="1599" dirty="0">
              <a:solidFill>
                <a:schemeClr val="bg1"/>
              </a:solidFill>
              <a:latin typeface="微软雅黑" panose="020B0503020204020204" charset="-122"/>
              <a:ea typeface="微软雅黑" panose="020B0503020204020204" charset="-122"/>
            </a:endParaRPr>
          </a:p>
          <a:p>
            <a:pPr marL="342790" indent="-342790">
              <a:lnSpc>
                <a:spcPct val="120000"/>
              </a:lnSpc>
              <a:buSzPct val="87000"/>
              <a:buFont typeface="Wingdings" panose="05000000000000000000" pitchFamily="2" charset="2"/>
              <a:buChar char="n"/>
            </a:pPr>
            <a:r>
              <a:rPr lang="en-US" altLang="zh-CN" sz="1599" dirty="0">
                <a:solidFill>
                  <a:schemeClr val="bg1"/>
                </a:solidFill>
                <a:latin typeface="微软雅黑" panose="020B0503020204020204" charset="-122"/>
                <a:ea typeface="微软雅黑" panose="020B0503020204020204" charset="-122"/>
              </a:rPr>
              <a:t>600+</a:t>
            </a:r>
            <a:r>
              <a:rPr lang="zh-CN" altLang="en-US" sz="1599" dirty="0">
                <a:solidFill>
                  <a:schemeClr val="bg1"/>
                </a:solidFill>
                <a:latin typeface="微软雅黑" panose="020B0503020204020204" charset="-122"/>
                <a:ea typeface="微软雅黑" panose="020B0503020204020204" charset="-122"/>
              </a:rPr>
              <a:t>套</a:t>
            </a:r>
            <a:r>
              <a:rPr lang="en-US" altLang="zh-CN" sz="1599" dirty="0">
                <a:solidFill>
                  <a:schemeClr val="bg1"/>
                </a:solidFill>
                <a:latin typeface="微软雅黑" panose="020B0503020204020204" charset="-122"/>
                <a:ea typeface="微软雅黑" panose="020B0503020204020204" charset="-122"/>
              </a:rPr>
              <a:t>PPT</a:t>
            </a:r>
            <a:r>
              <a:rPr lang="zh-CN" altLang="en-US" sz="1599" dirty="0">
                <a:solidFill>
                  <a:schemeClr val="bg1"/>
                </a:solidFill>
                <a:latin typeface="微软雅黑" panose="020B0503020204020204" charset="-122"/>
                <a:ea typeface="微软雅黑" panose="020B0503020204020204" charset="-122"/>
              </a:rPr>
              <a:t>模板设计经验</a:t>
            </a:r>
            <a:endParaRPr lang="en-US" altLang="zh-CN" sz="1599" dirty="0">
              <a:solidFill>
                <a:schemeClr val="bg1"/>
              </a:solidFill>
              <a:latin typeface="微软雅黑" panose="020B0503020204020204" charset="-122"/>
              <a:ea typeface="微软雅黑" panose="020B0503020204020204" charset="-122"/>
            </a:endParaRPr>
          </a:p>
          <a:p>
            <a:pPr marL="342790" indent="-342790">
              <a:lnSpc>
                <a:spcPct val="120000"/>
              </a:lnSpc>
              <a:buSzPct val="87000"/>
              <a:buFont typeface="Wingdings" panose="05000000000000000000" pitchFamily="2" charset="2"/>
              <a:buChar char="n"/>
            </a:pPr>
            <a:r>
              <a:rPr lang="en-US" altLang="zh-CN" sz="1599" dirty="0">
                <a:solidFill>
                  <a:schemeClr val="bg1"/>
                </a:solidFill>
                <a:latin typeface="微软雅黑" panose="020B0503020204020204" charset="-122"/>
                <a:ea typeface="微软雅黑" panose="020B0503020204020204" charset="-122"/>
              </a:rPr>
              <a:t>4000+</a:t>
            </a:r>
            <a:r>
              <a:rPr lang="zh-CN" altLang="en-US" sz="1599" dirty="0">
                <a:solidFill>
                  <a:schemeClr val="bg1"/>
                </a:solidFill>
                <a:latin typeface="微软雅黑" panose="020B0503020204020204" charset="-122"/>
                <a:ea typeface="微软雅黑" panose="020B0503020204020204" charset="-122"/>
              </a:rPr>
              <a:t>套精美</a:t>
            </a:r>
            <a:r>
              <a:rPr lang="en-US" altLang="zh-CN" sz="1599" dirty="0">
                <a:solidFill>
                  <a:schemeClr val="bg1"/>
                </a:solidFill>
                <a:latin typeface="微软雅黑" panose="020B0503020204020204" charset="-122"/>
                <a:ea typeface="微软雅黑" panose="020B0503020204020204" charset="-122"/>
              </a:rPr>
              <a:t>PPT</a:t>
            </a:r>
            <a:r>
              <a:rPr lang="zh-CN" altLang="en-US" sz="1599" dirty="0">
                <a:solidFill>
                  <a:schemeClr val="bg1"/>
                </a:solidFill>
                <a:latin typeface="微软雅黑" panose="020B0503020204020204" charset="-122"/>
                <a:ea typeface="微软雅黑" panose="020B0503020204020204" charset="-122"/>
              </a:rPr>
              <a:t>图表</a:t>
            </a:r>
            <a:endParaRPr lang="en-US" altLang="zh-CN" sz="1599" dirty="0">
              <a:solidFill>
                <a:schemeClr val="bg1"/>
              </a:solidFill>
              <a:latin typeface="微软雅黑" panose="020B0503020204020204" charset="-122"/>
              <a:ea typeface="微软雅黑" panose="020B0503020204020204" charset="-122"/>
            </a:endParaRPr>
          </a:p>
        </p:txBody>
      </p:sp>
      <p:sp>
        <p:nvSpPr>
          <p:cNvPr id="10" name="矩形 9"/>
          <p:cNvSpPr/>
          <p:nvPr/>
        </p:nvSpPr>
        <p:spPr>
          <a:xfrm>
            <a:off x="1309469" y="4281131"/>
            <a:ext cx="3562194" cy="369204"/>
          </a:xfrm>
          <a:prstGeom prst="rect">
            <a:avLst/>
          </a:prstGeom>
        </p:spPr>
        <p:txBody>
          <a:bodyPr wrap="none">
            <a:spAutoFit/>
          </a:bodyPr>
          <a:lstStyle/>
          <a:p>
            <a:r>
              <a:rPr lang="zh-CN" altLang="en-US" sz="1799" b="1" spc="300" dirty="0">
                <a:solidFill>
                  <a:schemeClr val="bg1"/>
                </a:solidFill>
                <a:latin typeface="+mj-ea"/>
                <a:ea typeface="+mj-ea"/>
              </a:rPr>
              <a:t>扫一扫 加</a:t>
            </a:r>
            <a:r>
              <a:rPr lang="en-US" altLang="zh-CN" sz="1799" b="1" spc="300" dirty="0">
                <a:solidFill>
                  <a:schemeClr val="bg1"/>
                </a:solidFill>
                <a:latin typeface="+mj-ea"/>
                <a:ea typeface="+mj-ea"/>
              </a:rPr>
              <a:t>QQ </a:t>
            </a:r>
            <a:r>
              <a:rPr lang="en-US" altLang="zh-CN" sz="1799" b="1" spc="300" dirty="0">
                <a:solidFill>
                  <a:schemeClr val="bg1"/>
                </a:solidFill>
                <a:latin typeface="微软雅黑" panose="020B0503020204020204" charset="-122"/>
                <a:ea typeface="微软雅黑" panose="020B0503020204020204" charset="-122"/>
              </a:rPr>
              <a:t>418157732</a:t>
            </a:r>
            <a:endParaRPr lang="zh-CN" altLang="en-US" sz="1799" b="1" spc="300" dirty="0">
              <a:solidFill>
                <a:schemeClr val="bg1"/>
              </a:solidFill>
              <a:latin typeface="+mj-ea"/>
              <a:ea typeface="+mj-ea"/>
            </a:endParaRPr>
          </a:p>
        </p:txBody>
      </p:sp>
      <p:sp>
        <p:nvSpPr>
          <p:cNvPr id="12" name="文本框 11"/>
          <p:cNvSpPr txBox="1"/>
          <p:nvPr/>
        </p:nvSpPr>
        <p:spPr>
          <a:xfrm>
            <a:off x="7348759" y="4795889"/>
            <a:ext cx="4377695" cy="1679819"/>
          </a:xfrm>
          <a:prstGeom prst="rect">
            <a:avLst/>
          </a:prstGeom>
          <a:noFill/>
        </p:spPr>
        <p:txBody>
          <a:bodyPr wrap="square" rtlCol="0">
            <a:spAutoFit/>
          </a:bodyPr>
          <a:lstStyle/>
          <a:p>
            <a:pPr>
              <a:lnSpc>
                <a:spcPct val="120000"/>
              </a:lnSpc>
            </a:pPr>
            <a:r>
              <a:rPr lang="zh-CN" altLang="en-US" sz="1599" b="1" dirty="0">
                <a:latin typeface="微软雅黑" panose="020B0503020204020204" charset="-122"/>
                <a:ea typeface="微软雅黑" panose="020B0503020204020204" charset="-122"/>
              </a:rPr>
              <a:t>免费模板</a:t>
            </a:r>
            <a:r>
              <a:rPr lang="en-US" altLang="zh-CN" sz="1599" b="1" dirty="0">
                <a:latin typeface="微软雅黑" panose="020B0503020204020204" charset="-122"/>
                <a:ea typeface="微软雅黑" panose="020B0503020204020204" charset="-122"/>
              </a:rPr>
              <a:t>+</a:t>
            </a:r>
            <a:r>
              <a:rPr lang="zh-CN" altLang="en-US" sz="1599" b="1" dirty="0">
                <a:latin typeface="微软雅黑" panose="020B0503020204020204" charset="-122"/>
                <a:ea typeface="微软雅黑" panose="020B0503020204020204" charset="-122"/>
              </a:rPr>
              <a:t>教程视频赠送（备注</a:t>
            </a:r>
            <a:r>
              <a:rPr lang="en-US" altLang="zh-CN" sz="1599" b="1" dirty="0">
                <a:latin typeface="微软雅黑" panose="020B0503020204020204" charset="-122"/>
                <a:ea typeface="微软雅黑" panose="020B0503020204020204" charset="-122"/>
              </a:rPr>
              <a:t>PPT</a:t>
            </a:r>
            <a:r>
              <a:rPr lang="zh-CN" altLang="en-US" sz="1599" b="1" dirty="0">
                <a:latin typeface="微软雅黑" panose="020B0503020204020204" charset="-122"/>
                <a:ea typeface="微软雅黑" panose="020B0503020204020204" charset="-122"/>
              </a:rPr>
              <a:t>）</a:t>
            </a:r>
            <a:endParaRPr lang="en-US" altLang="zh-CN" sz="1599" b="1" dirty="0">
              <a:latin typeface="微软雅黑" panose="020B0503020204020204" charset="-122"/>
              <a:ea typeface="微软雅黑" panose="020B0503020204020204" charset="-122"/>
            </a:endParaRPr>
          </a:p>
          <a:p>
            <a:pPr>
              <a:lnSpc>
                <a:spcPct val="120000"/>
              </a:lnSpc>
            </a:pPr>
            <a:endParaRPr lang="en-US" altLang="zh-CN" sz="600" b="1" dirty="0">
              <a:latin typeface="微软雅黑" panose="020B0503020204020204" charset="-122"/>
              <a:ea typeface="微软雅黑" panose="020B0503020204020204" charset="-122"/>
            </a:endParaRPr>
          </a:p>
          <a:p>
            <a:pPr marL="342790" indent="-342790">
              <a:lnSpc>
                <a:spcPct val="120000"/>
              </a:lnSpc>
              <a:buSzPct val="87000"/>
              <a:buFont typeface="Wingdings" panose="05000000000000000000" pitchFamily="2" charset="2"/>
              <a:buChar char="n"/>
            </a:pPr>
            <a:r>
              <a:rPr lang="en-US" altLang="zh-CN" sz="1599" dirty="0">
                <a:latin typeface="微软雅黑" panose="020B0503020204020204" charset="-122"/>
                <a:ea typeface="微软雅黑" panose="020B0503020204020204" charset="-122"/>
              </a:rPr>
              <a:t>500</a:t>
            </a:r>
            <a:r>
              <a:rPr lang="zh-CN" altLang="en-US" sz="1599" dirty="0">
                <a:latin typeface="微软雅黑" panose="020B0503020204020204" charset="-122"/>
                <a:ea typeface="微软雅黑" panose="020B0503020204020204" charset="-122"/>
              </a:rPr>
              <a:t>套微立体</a:t>
            </a:r>
            <a:r>
              <a:rPr lang="en-US" altLang="zh-CN" sz="1599" dirty="0">
                <a:latin typeface="微软雅黑" panose="020B0503020204020204" charset="-122"/>
                <a:ea typeface="微软雅黑" panose="020B0503020204020204" charset="-122"/>
              </a:rPr>
              <a:t>PPT</a:t>
            </a:r>
            <a:r>
              <a:rPr lang="zh-CN" altLang="en-US" sz="1599" dirty="0">
                <a:latin typeface="微软雅黑" panose="020B0503020204020204" charset="-122"/>
                <a:ea typeface="微软雅黑" panose="020B0503020204020204" charset="-122"/>
              </a:rPr>
              <a:t>图表</a:t>
            </a:r>
            <a:endParaRPr lang="en-US" altLang="zh-CN" sz="1599" dirty="0">
              <a:latin typeface="微软雅黑" panose="020B0503020204020204" charset="-122"/>
              <a:ea typeface="微软雅黑" panose="020B0503020204020204" charset="-122"/>
            </a:endParaRPr>
          </a:p>
          <a:p>
            <a:pPr marL="342790" indent="-342790">
              <a:lnSpc>
                <a:spcPct val="120000"/>
              </a:lnSpc>
              <a:buSzPct val="87000"/>
              <a:buFont typeface="Wingdings" panose="05000000000000000000" pitchFamily="2" charset="2"/>
              <a:buChar char="n"/>
            </a:pPr>
            <a:r>
              <a:rPr lang="en-US" altLang="zh-CN" sz="1599" dirty="0">
                <a:latin typeface="微软雅黑" panose="020B0503020204020204" charset="-122"/>
                <a:ea typeface="微软雅黑" panose="020B0503020204020204" charset="-122"/>
              </a:rPr>
              <a:t>40GB </a:t>
            </a:r>
            <a:r>
              <a:rPr lang="zh-CN" altLang="en-US" sz="1599" dirty="0">
                <a:latin typeface="微软雅黑" panose="020B0503020204020204" charset="-122"/>
                <a:ea typeface="微软雅黑" panose="020B0503020204020204" charset="-122"/>
              </a:rPr>
              <a:t>培训教程</a:t>
            </a:r>
            <a:r>
              <a:rPr lang="en-US" altLang="zh-CN" sz="1599" dirty="0">
                <a:latin typeface="微软雅黑" panose="020B0503020204020204" charset="-122"/>
                <a:ea typeface="微软雅黑" panose="020B0503020204020204" charset="-122"/>
              </a:rPr>
              <a:t>+</a:t>
            </a:r>
            <a:r>
              <a:rPr lang="zh-CN" altLang="en-US" sz="1599" dirty="0">
                <a:latin typeface="微软雅黑" panose="020B0503020204020204" charset="-122"/>
                <a:ea typeface="微软雅黑" panose="020B0503020204020204" charset="-122"/>
              </a:rPr>
              <a:t>书籍（配色、版式等）</a:t>
            </a:r>
            <a:endParaRPr lang="en-US" altLang="zh-CN" sz="1599" dirty="0">
              <a:latin typeface="微软雅黑" panose="020B0503020204020204" charset="-122"/>
              <a:ea typeface="微软雅黑" panose="020B0503020204020204" charset="-122"/>
            </a:endParaRPr>
          </a:p>
          <a:p>
            <a:pPr marL="342790" indent="-342790">
              <a:lnSpc>
                <a:spcPct val="120000"/>
              </a:lnSpc>
              <a:buSzPct val="87000"/>
              <a:buFont typeface="Wingdings" panose="05000000000000000000" pitchFamily="2" charset="2"/>
              <a:buChar char="n"/>
            </a:pPr>
            <a:r>
              <a:rPr lang="en-US" altLang="zh-CN" sz="1599" dirty="0">
                <a:latin typeface="微软雅黑" panose="020B0503020204020204" charset="-122"/>
                <a:ea typeface="微软雅黑" panose="020B0503020204020204" charset="-122"/>
              </a:rPr>
              <a:t>70</a:t>
            </a:r>
            <a:r>
              <a:rPr lang="zh-CN" altLang="en-US" sz="1599" dirty="0">
                <a:latin typeface="微软雅黑" panose="020B0503020204020204" charset="-122"/>
                <a:ea typeface="微软雅黑" panose="020B0503020204020204" charset="-122"/>
              </a:rPr>
              <a:t>套鼠年新年</a:t>
            </a:r>
            <a:r>
              <a:rPr lang="en-US" altLang="zh-CN" sz="1599" dirty="0">
                <a:latin typeface="微软雅黑" panose="020B0503020204020204" charset="-122"/>
                <a:ea typeface="微软雅黑" panose="020B0503020204020204" charset="-122"/>
              </a:rPr>
              <a:t>PPT</a:t>
            </a:r>
            <a:r>
              <a:rPr lang="zh-CN" altLang="en-US" sz="1599" dirty="0">
                <a:latin typeface="微软雅黑" panose="020B0503020204020204" charset="-122"/>
                <a:ea typeface="微软雅黑" panose="020B0503020204020204" charset="-122"/>
              </a:rPr>
              <a:t>模板</a:t>
            </a:r>
            <a:endParaRPr lang="en-US" altLang="zh-CN" sz="1599" dirty="0">
              <a:latin typeface="微软雅黑" panose="020B0503020204020204" charset="-122"/>
              <a:ea typeface="微软雅黑" panose="020B0503020204020204" charset="-122"/>
            </a:endParaRPr>
          </a:p>
          <a:p>
            <a:pPr marL="342790" indent="-342790">
              <a:lnSpc>
                <a:spcPct val="120000"/>
              </a:lnSpc>
              <a:buSzPct val="87000"/>
              <a:buFont typeface="Wingdings" panose="05000000000000000000" pitchFamily="2" charset="2"/>
              <a:buChar char="n"/>
            </a:pPr>
            <a:r>
              <a:rPr lang="en-US" altLang="zh-CN" sz="1599" dirty="0">
                <a:latin typeface="微软雅黑" panose="020B0503020204020204" charset="-122"/>
                <a:ea typeface="微软雅黑" panose="020B0503020204020204" charset="-122"/>
              </a:rPr>
              <a:t>300+</a:t>
            </a:r>
            <a:r>
              <a:rPr lang="zh-CN" altLang="en-US" sz="1599" dirty="0">
                <a:latin typeface="微软雅黑" panose="020B0503020204020204" charset="-122"/>
                <a:ea typeface="微软雅黑" panose="020B0503020204020204" charset="-122"/>
              </a:rPr>
              <a:t>套汇报</a:t>
            </a:r>
            <a:r>
              <a:rPr lang="en-US" altLang="zh-CN" sz="1599" dirty="0">
                <a:latin typeface="微软雅黑" panose="020B0503020204020204" charset="-122"/>
                <a:ea typeface="微软雅黑" panose="020B0503020204020204" charset="-122"/>
              </a:rPr>
              <a:t>/</a:t>
            </a:r>
            <a:r>
              <a:rPr lang="zh-CN" altLang="en-US" sz="1599" dirty="0">
                <a:latin typeface="微软雅黑" panose="020B0503020204020204" charset="-122"/>
                <a:ea typeface="微软雅黑" panose="020B0503020204020204" charset="-122"/>
              </a:rPr>
              <a:t>总结</a:t>
            </a:r>
            <a:r>
              <a:rPr lang="en-US" altLang="zh-CN" sz="1599" dirty="0">
                <a:latin typeface="微软雅黑" panose="020B0503020204020204" charset="-122"/>
                <a:ea typeface="微软雅黑" panose="020B0503020204020204" charset="-122"/>
              </a:rPr>
              <a:t>/</a:t>
            </a:r>
            <a:r>
              <a:rPr lang="zh-CN" altLang="en-US" sz="1599" dirty="0">
                <a:latin typeface="微软雅黑" panose="020B0503020204020204" charset="-122"/>
                <a:ea typeface="微软雅黑" panose="020B0503020204020204" charset="-122"/>
              </a:rPr>
              <a:t>计划</a:t>
            </a:r>
            <a:r>
              <a:rPr lang="en-US" altLang="zh-CN" sz="1599" dirty="0">
                <a:latin typeface="微软雅黑" panose="020B0503020204020204" charset="-122"/>
                <a:ea typeface="微软雅黑" panose="020B0503020204020204" charset="-122"/>
              </a:rPr>
              <a:t>PPT</a:t>
            </a:r>
            <a:r>
              <a:rPr lang="zh-CN" altLang="en-US" sz="1599" dirty="0">
                <a:latin typeface="微软雅黑" panose="020B0503020204020204" charset="-122"/>
                <a:ea typeface="微软雅黑" panose="020B0503020204020204" charset="-122"/>
              </a:rPr>
              <a:t>模板</a:t>
            </a:r>
            <a:endParaRPr lang="en-US" altLang="zh-CN" sz="1599" dirty="0">
              <a:latin typeface="微软雅黑" panose="020B0503020204020204" charset="-122"/>
              <a:ea typeface="微软雅黑" panose="020B0503020204020204" charset="-122"/>
            </a:endParaRPr>
          </a:p>
        </p:txBody>
      </p:sp>
      <p:sp>
        <p:nvSpPr>
          <p:cNvPr id="14" name="矩形 13"/>
          <p:cNvSpPr/>
          <p:nvPr/>
        </p:nvSpPr>
        <p:spPr>
          <a:xfrm>
            <a:off x="6582639" y="404124"/>
            <a:ext cx="440000" cy="4570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solidFill>
            </a:endParaRPr>
          </a:p>
        </p:txBody>
      </p:sp>
      <p:sp>
        <p:nvSpPr>
          <p:cNvPr id="15" name="矩形 14"/>
          <p:cNvSpPr/>
          <p:nvPr/>
        </p:nvSpPr>
        <p:spPr>
          <a:xfrm>
            <a:off x="-6679905" y="818890"/>
            <a:ext cx="3157576" cy="215444"/>
          </a:xfrm>
          <a:prstGeom prst="rect">
            <a:avLst/>
          </a:prstGeom>
        </p:spPr>
        <p:txBody>
          <a:bodyPr wrap="square">
            <a:spAutoFit/>
          </a:bodyPr>
          <a:lstStyle/>
          <a:p>
            <a:r>
              <a:rPr lang="zh-CN" altLang="en-US" sz="800" dirty="0">
                <a:solidFill>
                  <a:schemeClr val="bg1"/>
                </a:solidFill>
              </a:rPr>
              <a:t>LOREM IPSUM DOLOR SIT AMET, CONSECTETUR ADIPISICING ELIT</a:t>
            </a:r>
          </a:p>
        </p:txBody>
      </p:sp>
      <p:sp>
        <p:nvSpPr>
          <p:cNvPr id="16" name="文本框 15"/>
          <p:cNvSpPr txBox="1"/>
          <p:nvPr/>
        </p:nvSpPr>
        <p:spPr>
          <a:xfrm>
            <a:off x="6468373" y="498712"/>
            <a:ext cx="2601617" cy="399981"/>
          </a:xfrm>
          <a:prstGeom prst="rect">
            <a:avLst/>
          </a:prstGeom>
          <a:noFill/>
        </p:spPr>
        <p:txBody>
          <a:bodyPr wrap="square" rtlCol="0">
            <a:spAutoFit/>
          </a:bodyPr>
          <a:lstStyle/>
          <a:p>
            <a:r>
              <a:rPr lang="zh-CN" altLang="en-US" sz="1999" b="1" dirty="0">
                <a:latin typeface="微软雅黑" panose="020B0503020204020204" charset="-122"/>
                <a:ea typeface="微软雅黑" panose="020B0503020204020204" charset="-122"/>
              </a:rPr>
              <a:t>免费模版联系方式</a:t>
            </a:r>
            <a:endParaRPr lang="en-US" altLang="zh-CN" sz="1999" b="1" dirty="0">
              <a:latin typeface="微软雅黑" panose="020B0503020204020204" charset="-122"/>
              <a:ea typeface="微软雅黑" panose="020B0503020204020204" charset="-122"/>
            </a:endParaRPr>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6983" y="1561154"/>
            <a:ext cx="2406139" cy="2391097"/>
          </a:xfrm>
          <a:prstGeom prst="rect">
            <a:avLst/>
          </a:prstGeom>
        </p:spPr>
      </p:pic>
      <p:sp>
        <p:nvSpPr>
          <p:cNvPr id="18" name="矩形 17"/>
          <p:cNvSpPr/>
          <p:nvPr/>
        </p:nvSpPr>
        <p:spPr>
          <a:xfrm>
            <a:off x="7266374" y="4218933"/>
            <a:ext cx="3724096" cy="369204"/>
          </a:xfrm>
          <a:prstGeom prst="rect">
            <a:avLst/>
          </a:prstGeom>
        </p:spPr>
        <p:txBody>
          <a:bodyPr wrap="none">
            <a:spAutoFit/>
          </a:bodyPr>
          <a:lstStyle/>
          <a:p>
            <a:r>
              <a:rPr lang="zh-CN" altLang="en-US" sz="1799" b="1" spc="300" dirty="0">
                <a:latin typeface="+mj-ea"/>
                <a:ea typeface="+mj-ea"/>
              </a:rPr>
              <a:t>扫一扫 加</a:t>
            </a:r>
            <a:r>
              <a:rPr lang="en-US" altLang="zh-CN" sz="1799" b="1" spc="300" dirty="0">
                <a:latin typeface="+mj-ea"/>
                <a:ea typeface="+mj-ea"/>
              </a:rPr>
              <a:t>QQ</a:t>
            </a:r>
            <a:r>
              <a:rPr lang="zh-CN" altLang="en-US" sz="1799" b="1" spc="300" dirty="0">
                <a:latin typeface="+mj-ea"/>
                <a:ea typeface="+mj-ea"/>
              </a:rPr>
              <a:t>群</a:t>
            </a:r>
            <a:r>
              <a:rPr lang="en-US" altLang="zh-CN" sz="1799" b="1" spc="300" dirty="0">
                <a:latin typeface="+mj-ea"/>
                <a:ea typeface="+mj-ea"/>
              </a:rPr>
              <a:t>838482973</a:t>
            </a:r>
            <a:endParaRPr lang="zh-CN" altLang="en-US" sz="1799" b="1" spc="300" dirty="0">
              <a:latin typeface="+mj-ea"/>
              <a:ea typeface="+mj-ea"/>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8428" y="1561154"/>
            <a:ext cx="2465861" cy="2450055"/>
          </a:xfrm>
          <a:prstGeom prst="rect">
            <a:avLst/>
          </a:prstGeom>
        </p:spPr>
      </p:pic>
      <p:sp>
        <p:nvSpPr>
          <p:cNvPr id="19" name="矩形 18"/>
          <p:cNvSpPr/>
          <p:nvPr/>
        </p:nvSpPr>
        <p:spPr>
          <a:xfrm>
            <a:off x="421057" y="368467"/>
            <a:ext cx="741467" cy="3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bg1"/>
              </a:solidFill>
            </a:endParaRPr>
          </a:p>
        </p:txBody>
      </p:sp>
      <p:sp>
        <p:nvSpPr>
          <p:cNvPr id="20" name="文本框 19"/>
          <p:cNvSpPr txBox="1"/>
          <p:nvPr/>
        </p:nvSpPr>
        <p:spPr>
          <a:xfrm>
            <a:off x="306794" y="463054"/>
            <a:ext cx="4731125" cy="399981"/>
          </a:xfrm>
          <a:prstGeom prst="rect">
            <a:avLst/>
          </a:prstGeom>
          <a:noFill/>
        </p:spPr>
        <p:txBody>
          <a:bodyPr wrap="square" rtlCol="0">
            <a:spAutoFit/>
          </a:bodyPr>
          <a:lstStyle/>
          <a:p>
            <a:r>
              <a:rPr lang="zh-CN" altLang="en-US" sz="1999" b="1" dirty="0">
                <a:solidFill>
                  <a:schemeClr val="bg1"/>
                </a:solidFill>
                <a:latin typeface="微软雅黑" panose="020B0503020204020204" charset="-122"/>
                <a:ea typeface="微软雅黑" panose="020B0503020204020204" charset="-122"/>
              </a:rPr>
              <a:t>付费模版联系方式</a:t>
            </a:r>
            <a:endParaRPr lang="en-US" altLang="zh-CN" sz="1999" b="1" dirty="0">
              <a:solidFill>
                <a:schemeClr val="bg1"/>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6215861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101" y="4768387"/>
            <a:ext cx="4914230" cy="1476686"/>
          </a:xfrm>
          <a:prstGeom prst="rect">
            <a:avLst/>
          </a:prstGeom>
        </p:spPr>
        <p:txBody>
          <a:bodyPr wrap="none">
            <a:spAutoFit/>
          </a:bodyPr>
          <a:lstStyle/>
          <a:p>
            <a:r>
              <a:rPr lang="en-US" altLang="zh-CN" sz="1799" dirty="0" err="1">
                <a:hlinkClick r:id="rId2"/>
              </a:rPr>
              <a:t>StephenZhu</a:t>
            </a:r>
            <a:r>
              <a:rPr lang="en-US" altLang="zh-CN" sz="1799" dirty="0"/>
              <a:t>    </a:t>
            </a:r>
            <a:r>
              <a:rPr lang="zh-CN" altLang="en-US" sz="1799" dirty="0"/>
              <a:t>作品</a:t>
            </a:r>
            <a:endParaRPr lang="en-US" altLang="zh-CN" sz="1799" dirty="0"/>
          </a:p>
          <a:p>
            <a:endParaRPr lang="en-US" altLang="zh-CN" sz="1799" dirty="0"/>
          </a:p>
          <a:p>
            <a:endParaRPr lang="en-US" altLang="zh-CN" sz="1799" dirty="0"/>
          </a:p>
          <a:p>
            <a:endParaRPr lang="en-US" altLang="zh-CN" sz="1799" dirty="0"/>
          </a:p>
          <a:p>
            <a:r>
              <a:rPr lang="en-US" altLang="zh-CN" sz="1799" dirty="0"/>
              <a:t>51PPT</a:t>
            </a:r>
            <a:r>
              <a:rPr lang="zh-CN" altLang="en-US" sz="1799" dirty="0"/>
              <a:t>模板网   </a:t>
            </a:r>
            <a:r>
              <a:rPr lang="en-US" altLang="zh-CN" sz="1799" dirty="0">
                <a:hlinkClick r:id="rId3"/>
              </a:rPr>
              <a:t>www.51pptmoban.com</a:t>
            </a:r>
            <a:r>
              <a:rPr lang="en-US" altLang="zh-CN" sz="1799" dirty="0"/>
              <a:t>   </a:t>
            </a:r>
            <a:r>
              <a:rPr lang="zh-CN" altLang="en-US" sz="1799" dirty="0"/>
              <a:t>授权发布</a:t>
            </a:r>
          </a:p>
        </p:txBody>
      </p:sp>
    </p:spTree>
    <p:extLst>
      <p:ext uri="{BB962C8B-B14F-4D97-AF65-F5344CB8AC3E}">
        <p14:creationId xmlns:p14="http://schemas.microsoft.com/office/powerpoint/2010/main" val="4150637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rot="2700000">
            <a:off x="4208009" y="3284531"/>
            <a:ext cx="1028637" cy="103377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rot="2700000">
            <a:off x="-3294940" y="218325"/>
            <a:ext cx="6410492" cy="6427355"/>
          </a:xfrm>
          <a:custGeom>
            <a:avLst/>
            <a:gdLst>
              <a:gd name="connsiteX0" fmla="*/ 0 w 6410492"/>
              <a:gd name="connsiteY0" fmla="*/ 1578016 h 6427355"/>
              <a:gd name="connsiteX1" fmla="*/ 1146670 w 6410492"/>
              <a:gd name="connsiteY1" fmla="*/ 431345 h 6427355"/>
              <a:gd name="connsiteX2" fmla="*/ 1146671 w 6410492"/>
              <a:gd name="connsiteY2" fmla="*/ 431345 h 6427355"/>
              <a:gd name="connsiteX3" fmla="*/ 1578016 w 6410492"/>
              <a:gd name="connsiteY3" fmla="*/ 0 h 6427355"/>
              <a:gd name="connsiteX4" fmla="*/ 5764900 w 6410492"/>
              <a:gd name="connsiteY4" fmla="*/ 0 h 6427355"/>
              <a:gd name="connsiteX5" fmla="*/ 6410492 w 6410492"/>
              <a:gd name="connsiteY5" fmla="*/ 645592 h 6427355"/>
              <a:gd name="connsiteX6" fmla="*/ 6410491 w 6410492"/>
              <a:gd name="connsiteY6" fmla="*/ 4866202 h 6427355"/>
              <a:gd name="connsiteX7" fmla="*/ 4849339 w 6410492"/>
              <a:gd name="connsiteY7" fmla="*/ 6427355 h 6427355"/>
              <a:gd name="connsiteX8" fmla="*/ 4238944 w 6410492"/>
              <a:gd name="connsiteY8" fmla="*/ 5816960 h 6427355"/>
              <a:gd name="connsiteX9" fmla="*/ 4238943 w 6410492"/>
              <a:gd name="connsiteY9" fmla="*/ 2171546 h 6427355"/>
              <a:gd name="connsiteX10" fmla="*/ 593530 w 6410492"/>
              <a:gd name="connsiteY10" fmla="*/ 2171546 h 642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10492" h="6427355">
                <a:moveTo>
                  <a:pt x="0" y="1578016"/>
                </a:moveTo>
                <a:lnTo>
                  <a:pt x="1146670" y="431345"/>
                </a:lnTo>
                <a:lnTo>
                  <a:pt x="1146671" y="431345"/>
                </a:lnTo>
                <a:lnTo>
                  <a:pt x="1578016" y="0"/>
                </a:lnTo>
                <a:lnTo>
                  <a:pt x="5764900" y="0"/>
                </a:lnTo>
                <a:cubicBezTo>
                  <a:pt x="6121450" y="0"/>
                  <a:pt x="6410492" y="289042"/>
                  <a:pt x="6410492" y="645592"/>
                </a:cubicBezTo>
                <a:lnTo>
                  <a:pt x="6410491" y="4866202"/>
                </a:lnTo>
                <a:lnTo>
                  <a:pt x="4849339" y="6427355"/>
                </a:lnTo>
                <a:lnTo>
                  <a:pt x="4238944" y="5816960"/>
                </a:lnTo>
                <a:lnTo>
                  <a:pt x="4238943" y="2171546"/>
                </a:lnTo>
                <a:lnTo>
                  <a:pt x="593530" y="2171546"/>
                </a:lnTo>
                <a:close/>
              </a:path>
            </a:pathLst>
          </a:custGeom>
          <a:blipFill dpi="0" rotWithShape="0">
            <a:blip r:embed="rId3"/>
            <a:srcRect/>
            <a:stretch>
              <a:fillRect l="-33630" t="-1310" r="-33530" b="-13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任意多边形 5"/>
          <p:cNvSpPr/>
          <p:nvPr/>
        </p:nvSpPr>
        <p:spPr>
          <a:xfrm rot="2700000">
            <a:off x="628085" y="53871"/>
            <a:ext cx="3850328" cy="3869559"/>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C8141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rot="18900000" flipH="1">
            <a:off x="11525844" y="5786883"/>
            <a:ext cx="1174416" cy="953193"/>
          </a:xfrm>
          <a:custGeom>
            <a:avLst/>
            <a:gdLst>
              <a:gd name="connsiteX0" fmla="*/ 1038 w 1174416"/>
              <a:gd name="connsiteY0" fmla="*/ 0 h 953193"/>
              <a:gd name="connsiteX1" fmla="*/ 0 w 1174416"/>
              <a:gd name="connsiteY1" fmla="*/ 1038 h 953193"/>
              <a:gd name="connsiteX2" fmla="*/ 441710 w 1174416"/>
              <a:gd name="connsiteY2" fmla="*/ 442748 h 953193"/>
              <a:gd name="connsiteX3" fmla="*/ 731667 w 1174416"/>
              <a:gd name="connsiteY3" fmla="*/ 442748 h 953193"/>
              <a:gd name="connsiteX4" fmla="*/ 731667 w 1174416"/>
              <a:gd name="connsiteY4" fmla="*/ 732705 h 953193"/>
              <a:gd name="connsiteX5" fmla="*/ 952155 w 1174416"/>
              <a:gd name="connsiteY5" fmla="*/ 953193 h 953193"/>
              <a:gd name="connsiteX6" fmla="*/ 1174416 w 1174416"/>
              <a:gd name="connsiteY6" fmla="*/ 730932 h 953193"/>
              <a:gd name="connsiteX7" fmla="*/ 1174416 w 1174416"/>
              <a:gd name="connsiteY7" fmla="*/ 148239 h 953193"/>
              <a:gd name="connsiteX8" fmla="*/ 1026178 w 1174416"/>
              <a:gd name="connsiteY8" fmla="*/ 0 h 95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16" h="953193">
                <a:moveTo>
                  <a:pt x="1038" y="0"/>
                </a:moveTo>
                <a:lnTo>
                  <a:pt x="0" y="1038"/>
                </a:lnTo>
                <a:lnTo>
                  <a:pt x="441710" y="442748"/>
                </a:lnTo>
                <a:lnTo>
                  <a:pt x="731667" y="442748"/>
                </a:lnTo>
                <a:lnTo>
                  <a:pt x="731667" y="732705"/>
                </a:lnTo>
                <a:lnTo>
                  <a:pt x="952155" y="953193"/>
                </a:lnTo>
                <a:lnTo>
                  <a:pt x="1174416" y="730932"/>
                </a:lnTo>
                <a:lnTo>
                  <a:pt x="1174416" y="148239"/>
                </a:lnTo>
                <a:cubicBezTo>
                  <a:pt x="1174416" y="66369"/>
                  <a:pt x="1108048" y="0"/>
                  <a:pt x="1026178"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p:nvPr/>
        </p:nvSpPr>
        <p:spPr>
          <a:xfrm>
            <a:off x="5951950" y="2305173"/>
            <a:ext cx="2754665" cy="830997"/>
          </a:xfrm>
          <a:prstGeom prst="rect">
            <a:avLst/>
          </a:prstGeom>
          <a:noFill/>
        </p:spPr>
        <p:txBody>
          <a:bodyPr wrap="none" rtlCol="0">
            <a:spAutoFit/>
            <a:scene3d>
              <a:camera prst="orthographicFront"/>
              <a:lightRig rig="threePt" dir="t"/>
            </a:scene3d>
            <a:sp3d contourW="12700"/>
          </a:bodyPr>
          <a:lstStyle/>
          <a:p>
            <a:r>
              <a:rPr lang="en-US" altLang="zh-CN" sz="4800" b="1" dirty="0" smtClean="0">
                <a:solidFill>
                  <a:srgbClr val="C8141D"/>
                </a:solidFill>
                <a:latin typeface="+mj-ea"/>
                <a:ea typeface="+mj-ea"/>
              </a:rPr>
              <a:t>PART 01</a:t>
            </a:r>
            <a:endParaRPr lang="zh-CN" altLang="en-US" sz="4800" b="1" dirty="0">
              <a:solidFill>
                <a:srgbClr val="C8141D"/>
              </a:solidFill>
              <a:latin typeface="+mj-ea"/>
              <a:ea typeface="+mj-ea"/>
            </a:endParaRPr>
          </a:p>
        </p:txBody>
      </p:sp>
      <p:sp>
        <p:nvSpPr>
          <p:cNvPr id="14" name="文本框 13"/>
          <p:cNvSpPr txBox="1"/>
          <p:nvPr/>
        </p:nvSpPr>
        <p:spPr>
          <a:xfrm>
            <a:off x="5953706" y="2975811"/>
            <a:ext cx="3904343" cy="707886"/>
          </a:xfrm>
          <a:prstGeom prst="rect">
            <a:avLst/>
          </a:prstGeom>
          <a:noFill/>
        </p:spPr>
        <p:txBody>
          <a:bodyPr wrap="square" rtlCol="0">
            <a:spAutoFit/>
            <a:scene3d>
              <a:camera prst="orthographicFront"/>
              <a:lightRig rig="threePt" dir="t"/>
            </a:scene3d>
            <a:sp3d contourW="12700"/>
          </a:bodyPr>
          <a:lstStyle/>
          <a:p>
            <a:r>
              <a:rPr lang="zh-CN" altLang="en-US" sz="4000" b="1" dirty="0">
                <a:solidFill>
                  <a:srgbClr val="333333"/>
                </a:solidFill>
                <a:latin typeface="Century Gothic" panose="020B0502020202020204" pitchFamily="34" charset="0"/>
              </a:rPr>
              <a:t>年度工作概述</a:t>
            </a:r>
          </a:p>
        </p:txBody>
      </p:sp>
      <p:sp>
        <p:nvSpPr>
          <p:cNvPr id="17" name="任意多边形 16"/>
          <p:cNvSpPr/>
          <p:nvPr/>
        </p:nvSpPr>
        <p:spPr>
          <a:xfrm rot="2700000">
            <a:off x="10261677" y="42467"/>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p:nvPr/>
        </p:nvSpPr>
        <p:spPr>
          <a:xfrm rot="2700000">
            <a:off x="10767277" y="5635597"/>
            <a:ext cx="602495" cy="605504"/>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0" grpId="0" bldLvl="0" animBg="1"/>
      <p:bldP spid="6" grpId="0" bldLvl="0" animBg="1"/>
      <p:bldP spid="12" grpId="0" bldLvl="0" animBg="1"/>
      <p:bldP spid="13" grpId="0"/>
      <p:bldP spid="14" grpId="0"/>
      <p:bldP spid="17" grpId="0" bldLvl="0" animBg="1"/>
      <p:bldP spid="1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80775" y="2065380"/>
            <a:ext cx="5109310" cy="2818477"/>
            <a:chOff x="3340098" y="1995042"/>
            <a:chExt cx="5740402" cy="3166610"/>
          </a:xfrm>
        </p:grpSpPr>
        <p:sp>
          <p:nvSpPr>
            <p:cNvPr id="5" name="îśḷiḓé"/>
            <p:cNvSpPr/>
            <p:nvPr/>
          </p:nvSpPr>
          <p:spPr bwMode="auto">
            <a:xfrm rot="166401">
              <a:off x="3340098" y="1995042"/>
              <a:ext cx="5740402" cy="3166610"/>
            </a:xfrm>
            <a:custGeom>
              <a:avLst/>
              <a:gdLst>
                <a:gd name="T0" fmla="*/ 1146 w 1317"/>
                <a:gd name="T1" fmla="*/ 19 h 725"/>
                <a:gd name="T2" fmla="*/ 975 w 1317"/>
                <a:gd name="T3" fmla="*/ 191 h 725"/>
                <a:gd name="T4" fmla="*/ 989 w 1317"/>
                <a:gd name="T5" fmla="*/ 259 h 725"/>
                <a:gd name="T6" fmla="*/ 912 w 1317"/>
                <a:gd name="T7" fmla="*/ 362 h 725"/>
                <a:gd name="T8" fmla="*/ 912 w 1317"/>
                <a:gd name="T9" fmla="*/ 362 h 725"/>
                <a:gd name="T10" fmla="*/ 884 w 1317"/>
                <a:gd name="T11" fmla="*/ 359 h 725"/>
                <a:gd name="T12" fmla="*/ 868 w 1317"/>
                <a:gd name="T13" fmla="*/ 360 h 725"/>
                <a:gd name="T14" fmla="*/ 868 w 1317"/>
                <a:gd name="T15" fmla="*/ 360 h 725"/>
                <a:gd name="T16" fmla="*/ 799 w 1317"/>
                <a:gd name="T17" fmla="*/ 249 h 725"/>
                <a:gd name="T18" fmla="*/ 819 w 1317"/>
                <a:gd name="T19" fmla="*/ 168 h 725"/>
                <a:gd name="T20" fmla="*/ 651 w 1317"/>
                <a:gd name="T21" fmla="*/ 0 h 725"/>
                <a:gd name="T22" fmla="*/ 483 w 1317"/>
                <a:gd name="T23" fmla="*/ 168 h 725"/>
                <a:gd name="T24" fmla="*/ 505 w 1317"/>
                <a:gd name="T25" fmla="*/ 250 h 725"/>
                <a:gd name="T26" fmla="*/ 505 w 1317"/>
                <a:gd name="T27" fmla="*/ 250 h 725"/>
                <a:gd name="T28" fmla="*/ 440 w 1317"/>
                <a:gd name="T29" fmla="*/ 339 h 725"/>
                <a:gd name="T30" fmla="*/ 441 w 1317"/>
                <a:gd name="T31" fmla="*/ 339 h 725"/>
                <a:gd name="T32" fmla="*/ 417 w 1317"/>
                <a:gd name="T33" fmla="*/ 337 h 725"/>
                <a:gd name="T34" fmla="*/ 356 w 1317"/>
                <a:gd name="T35" fmla="*/ 347 h 725"/>
                <a:gd name="T36" fmla="*/ 356 w 1317"/>
                <a:gd name="T37" fmla="*/ 347 h 725"/>
                <a:gd name="T38" fmla="*/ 285 w 1317"/>
                <a:gd name="T39" fmla="*/ 289 h 725"/>
                <a:gd name="T40" fmla="*/ 291 w 1317"/>
                <a:gd name="T41" fmla="*/ 245 h 725"/>
                <a:gd name="T42" fmla="*/ 146 w 1317"/>
                <a:gd name="T43" fmla="*/ 100 h 725"/>
                <a:gd name="T44" fmla="*/ 0 w 1317"/>
                <a:gd name="T45" fmla="*/ 245 h 725"/>
                <a:gd name="T46" fmla="*/ 146 w 1317"/>
                <a:gd name="T47" fmla="*/ 391 h 725"/>
                <a:gd name="T48" fmla="*/ 183 w 1317"/>
                <a:gd name="T49" fmla="*/ 386 h 725"/>
                <a:gd name="T50" fmla="*/ 237 w 1317"/>
                <a:gd name="T51" fmla="*/ 460 h 725"/>
                <a:gd name="T52" fmla="*/ 237 w 1317"/>
                <a:gd name="T53" fmla="*/ 460 h 725"/>
                <a:gd name="T54" fmla="*/ 223 w 1317"/>
                <a:gd name="T55" fmla="*/ 531 h 725"/>
                <a:gd name="T56" fmla="*/ 417 w 1317"/>
                <a:gd name="T57" fmla="*/ 725 h 725"/>
                <a:gd name="T58" fmla="*/ 611 w 1317"/>
                <a:gd name="T59" fmla="*/ 531 h 725"/>
                <a:gd name="T60" fmla="*/ 583 w 1317"/>
                <a:gd name="T61" fmla="*/ 430 h 725"/>
                <a:gd name="T62" fmla="*/ 637 w 1317"/>
                <a:gd name="T63" fmla="*/ 336 h 725"/>
                <a:gd name="T64" fmla="*/ 637 w 1317"/>
                <a:gd name="T65" fmla="*/ 336 h 725"/>
                <a:gd name="T66" fmla="*/ 651 w 1317"/>
                <a:gd name="T67" fmla="*/ 336 h 725"/>
                <a:gd name="T68" fmla="*/ 684 w 1317"/>
                <a:gd name="T69" fmla="*/ 333 h 725"/>
                <a:gd name="T70" fmla="*/ 770 w 1317"/>
                <a:gd name="T71" fmla="*/ 432 h 725"/>
                <a:gd name="T72" fmla="*/ 770 w 1317"/>
                <a:gd name="T73" fmla="*/ 432 h 725"/>
                <a:gd name="T74" fmla="*/ 758 w 1317"/>
                <a:gd name="T75" fmla="*/ 485 h 725"/>
                <a:gd name="T76" fmla="*/ 884 w 1317"/>
                <a:gd name="T77" fmla="*/ 611 h 725"/>
                <a:gd name="T78" fmla="*/ 1010 w 1317"/>
                <a:gd name="T79" fmla="*/ 485 h 725"/>
                <a:gd name="T80" fmla="*/ 1003 w 1317"/>
                <a:gd name="T81" fmla="*/ 443 h 725"/>
                <a:gd name="T82" fmla="*/ 1096 w 1317"/>
                <a:gd name="T83" fmla="*/ 355 h 725"/>
                <a:gd name="T84" fmla="*/ 1146 w 1317"/>
                <a:gd name="T85" fmla="*/ 362 h 725"/>
                <a:gd name="T86" fmla="*/ 1317 w 1317"/>
                <a:gd name="T87" fmla="*/ 191 h 725"/>
                <a:gd name="T88" fmla="*/ 1146 w 1317"/>
                <a:gd name="T89" fmla="*/ 19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17" h="725">
                  <a:moveTo>
                    <a:pt x="1146" y="19"/>
                  </a:moveTo>
                  <a:cubicBezTo>
                    <a:pt x="1051" y="19"/>
                    <a:pt x="975" y="96"/>
                    <a:pt x="975" y="191"/>
                  </a:cubicBezTo>
                  <a:cubicBezTo>
                    <a:pt x="975" y="215"/>
                    <a:pt x="980" y="238"/>
                    <a:pt x="989" y="259"/>
                  </a:cubicBezTo>
                  <a:cubicBezTo>
                    <a:pt x="1018" y="327"/>
                    <a:pt x="965" y="374"/>
                    <a:pt x="912" y="362"/>
                  </a:cubicBezTo>
                  <a:cubicBezTo>
                    <a:pt x="912" y="362"/>
                    <a:pt x="912" y="362"/>
                    <a:pt x="912" y="362"/>
                  </a:cubicBezTo>
                  <a:cubicBezTo>
                    <a:pt x="903" y="360"/>
                    <a:pt x="894" y="359"/>
                    <a:pt x="884" y="359"/>
                  </a:cubicBezTo>
                  <a:cubicBezTo>
                    <a:pt x="879" y="359"/>
                    <a:pt x="873" y="359"/>
                    <a:pt x="868" y="360"/>
                  </a:cubicBezTo>
                  <a:cubicBezTo>
                    <a:pt x="868" y="360"/>
                    <a:pt x="868" y="360"/>
                    <a:pt x="868" y="360"/>
                  </a:cubicBezTo>
                  <a:cubicBezTo>
                    <a:pt x="812" y="367"/>
                    <a:pt x="764" y="314"/>
                    <a:pt x="799" y="249"/>
                  </a:cubicBezTo>
                  <a:cubicBezTo>
                    <a:pt x="812" y="225"/>
                    <a:pt x="819" y="197"/>
                    <a:pt x="819" y="168"/>
                  </a:cubicBezTo>
                  <a:cubicBezTo>
                    <a:pt x="819" y="75"/>
                    <a:pt x="744" y="0"/>
                    <a:pt x="651" y="0"/>
                  </a:cubicBezTo>
                  <a:cubicBezTo>
                    <a:pt x="558" y="0"/>
                    <a:pt x="483" y="75"/>
                    <a:pt x="483" y="168"/>
                  </a:cubicBezTo>
                  <a:cubicBezTo>
                    <a:pt x="483" y="198"/>
                    <a:pt x="491" y="226"/>
                    <a:pt x="505" y="250"/>
                  </a:cubicBezTo>
                  <a:cubicBezTo>
                    <a:pt x="505" y="250"/>
                    <a:pt x="505" y="250"/>
                    <a:pt x="505" y="250"/>
                  </a:cubicBezTo>
                  <a:cubicBezTo>
                    <a:pt x="529" y="294"/>
                    <a:pt x="499" y="346"/>
                    <a:pt x="440" y="339"/>
                  </a:cubicBezTo>
                  <a:cubicBezTo>
                    <a:pt x="441" y="339"/>
                    <a:pt x="441" y="339"/>
                    <a:pt x="441" y="339"/>
                  </a:cubicBezTo>
                  <a:cubicBezTo>
                    <a:pt x="433" y="338"/>
                    <a:pt x="425" y="337"/>
                    <a:pt x="417" y="337"/>
                  </a:cubicBezTo>
                  <a:cubicBezTo>
                    <a:pt x="396" y="337"/>
                    <a:pt x="375" y="341"/>
                    <a:pt x="356" y="347"/>
                  </a:cubicBezTo>
                  <a:cubicBezTo>
                    <a:pt x="356" y="347"/>
                    <a:pt x="356" y="347"/>
                    <a:pt x="356" y="347"/>
                  </a:cubicBezTo>
                  <a:cubicBezTo>
                    <a:pt x="306" y="364"/>
                    <a:pt x="273" y="327"/>
                    <a:pt x="285" y="289"/>
                  </a:cubicBezTo>
                  <a:cubicBezTo>
                    <a:pt x="289" y="275"/>
                    <a:pt x="291" y="261"/>
                    <a:pt x="291" y="245"/>
                  </a:cubicBezTo>
                  <a:cubicBezTo>
                    <a:pt x="291" y="165"/>
                    <a:pt x="226" y="100"/>
                    <a:pt x="146" y="100"/>
                  </a:cubicBezTo>
                  <a:cubicBezTo>
                    <a:pt x="66" y="100"/>
                    <a:pt x="0" y="165"/>
                    <a:pt x="0" y="245"/>
                  </a:cubicBezTo>
                  <a:cubicBezTo>
                    <a:pt x="0" y="326"/>
                    <a:pt x="66" y="391"/>
                    <a:pt x="146" y="391"/>
                  </a:cubicBezTo>
                  <a:cubicBezTo>
                    <a:pt x="159" y="391"/>
                    <a:pt x="171" y="389"/>
                    <a:pt x="183" y="386"/>
                  </a:cubicBezTo>
                  <a:cubicBezTo>
                    <a:pt x="221" y="377"/>
                    <a:pt x="256" y="411"/>
                    <a:pt x="237" y="460"/>
                  </a:cubicBezTo>
                  <a:cubicBezTo>
                    <a:pt x="237" y="460"/>
                    <a:pt x="237" y="460"/>
                    <a:pt x="237" y="460"/>
                  </a:cubicBezTo>
                  <a:cubicBezTo>
                    <a:pt x="228" y="482"/>
                    <a:pt x="223" y="506"/>
                    <a:pt x="223" y="531"/>
                  </a:cubicBezTo>
                  <a:cubicBezTo>
                    <a:pt x="223" y="638"/>
                    <a:pt x="310" y="725"/>
                    <a:pt x="417" y="725"/>
                  </a:cubicBezTo>
                  <a:cubicBezTo>
                    <a:pt x="525" y="725"/>
                    <a:pt x="611" y="638"/>
                    <a:pt x="611" y="531"/>
                  </a:cubicBezTo>
                  <a:cubicBezTo>
                    <a:pt x="611" y="494"/>
                    <a:pt x="601" y="460"/>
                    <a:pt x="583" y="430"/>
                  </a:cubicBezTo>
                  <a:cubicBezTo>
                    <a:pt x="553" y="380"/>
                    <a:pt x="587" y="331"/>
                    <a:pt x="637" y="336"/>
                  </a:cubicBezTo>
                  <a:cubicBezTo>
                    <a:pt x="637" y="336"/>
                    <a:pt x="637" y="336"/>
                    <a:pt x="637" y="336"/>
                  </a:cubicBezTo>
                  <a:cubicBezTo>
                    <a:pt x="642" y="336"/>
                    <a:pt x="647" y="336"/>
                    <a:pt x="651" y="336"/>
                  </a:cubicBezTo>
                  <a:cubicBezTo>
                    <a:pt x="663" y="336"/>
                    <a:pt x="673" y="335"/>
                    <a:pt x="684" y="333"/>
                  </a:cubicBezTo>
                  <a:cubicBezTo>
                    <a:pt x="757" y="319"/>
                    <a:pt x="793" y="381"/>
                    <a:pt x="770" y="432"/>
                  </a:cubicBezTo>
                  <a:cubicBezTo>
                    <a:pt x="770" y="432"/>
                    <a:pt x="770" y="432"/>
                    <a:pt x="770" y="432"/>
                  </a:cubicBezTo>
                  <a:cubicBezTo>
                    <a:pt x="762" y="448"/>
                    <a:pt x="758" y="466"/>
                    <a:pt x="758" y="485"/>
                  </a:cubicBezTo>
                  <a:cubicBezTo>
                    <a:pt x="758" y="555"/>
                    <a:pt x="815" y="611"/>
                    <a:pt x="884" y="611"/>
                  </a:cubicBezTo>
                  <a:cubicBezTo>
                    <a:pt x="954" y="611"/>
                    <a:pt x="1010" y="555"/>
                    <a:pt x="1010" y="485"/>
                  </a:cubicBezTo>
                  <a:cubicBezTo>
                    <a:pt x="1010" y="470"/>
                    <a:pt x="1008" y="456"/>
                    <a:pt x="1003" y="443"/>
                  </a:cubicBezTo>
                  <a:cubicBezTo>
                    <a:pt x="985" y="392"/>
                    <a:pt x="1026" y="334"/>
                    <a:pt x="1096" y="355"/>
                  </a:cubicBezTo>
                  <a:cubicBezTo>
                    <a:pt x="1112" y="360"/>
                    <a:pt x="1129" y="362"/>
                    <a:pt x="1146" y="362"/>
                  </a:cubicBezTo>
                  <a:cubicBezTo>
                    <a:pt x="1241" y="362"/>
                    <a:pt x="1317" y="285"/>
                    <a:pt x="1317" y="191"/>
                  </a:cubicBezTo>
                  <a:cubicBezTo>
                    <a:pt x="1317" y="96"/>
                    <a:pt x="1241" y="19"/>
                    <a:pt x="1146" y="19"/>
                  </a:cubicBezTo>
                  <a:close/>
                </a:path>
              </a:pathLst>
            </a:custGeom>
            <a:solidFill>
              <a:schemeClr val="bg1">
                <a:lumMod val="75000"/>
              </a:schemeClr>
            </a:solidFill>
            <a:ln>
              <a:noFill/>
            </a:ln>
          </p:spPr>
          <p:txBody>
            <a:bodyPr anchor="ctr"/>
            <a:lstStyle/>
            <a:p>
              <a:pPr algn="ctr"/>
              <a:endParaRPr>
                <a:solidFill>
                  <a:prstClr val="black"/>
                </a:solidFill>
              </a:endParaRPr>
            </a:p>
          </p:txBody>
        </p:sp>
        <p:sp>
          <p:nvSpPr>
            <p:cNvPr id="6" name="íś1ïḓe"/>
            <p:cNvSpPr/>
            <p:nvPr/>
          </p:nvSpPr>
          <p:spPr bwMode="auto">
            <a:xfrm rot="166401">
              <a:off x="3441122" y="2393833"/>
              <a:ext cx="1124884" cy="1130406"/>
            </a:xfrm>
            <a:prstGeom prst="ellipse">
              <a:avLst/>
            </a:prstGeom>
            <a:solidFill>
              <a:srgbClr val="C8141D"/>
            </a:solidFill>
            <a:ln>
              <a:noFill/>
            </a:ln>
          </p:spPr>
          <p:txBody>
            <a:bodyPr anchor="ctr"/>
            <a:lstStyle/>
            <a:p>
              <a:pPr algn="ctr"/>
              <a:endParaRPr>
                <a:solidFill>
                  <a:prstClr val="black"/>
                </a:solidFill>
              </a:endParaRPr>
            </a:p>
          </p:txBody>
        </p:sp>
        <p:sp>
          <p:nvSpPr>
            <p:cNvPr id="7" name="íṡ1îḋê"/>
            <p:cNvSpPr/>
            <p:nvPr/>
          </p:nvSpPr>
          <p:spPr bwMode="auto">
            <a:xfrm rot="166401">
              <a:off x="4351327" y="3489797"/>
              <a:ext cx="1546484" cy="1550166"/>
            </a:xfrm>
            <a:prstGeom prst="ellipse">
              <a:avLst/>
            </a:prstGeom>
            <a:solidFill>
              <a:srgbClr val="C8141D"/>
            </a:solidFill>
            <a:ln>
              <a:noFill/>
            </a:ln>
          </p:spPr>
          <p:txBody>
            <a:bodyPr anchor="ctr"/>
            <a:lstStyle/>
            <a:p>
              <a:pPr algn="ctr"/>
              <a:endParaRPr>
                <a:solidFill>
                  <a:prstClr val="black"/>
                </a:solidFill>
              </a:endParaRPr>
            </a:p>
          </p:txBody>
        </p:sp>
        <p:sp>
          <p:nvSpPr>
            <p:cNvPr id="8" name="ïśliḓé"/>
            <p:cNvSpPr/>
            <p:nvPr/>
          </p:nvSpPr>
          <p:spPr bwMode="auto">
            <a:xfrm rot="166401">
              <a:off x="5555532" y="2064394"/>
              <a:ext cx="1325558" cy="1327399"/>
            </a:xfrm>
            <a:prstGeom prst="ellipse">
              <a:avLst/>
            </a:prstGeom>
            <a:solidFill>
              <a:srgbClr val="C8141D"/>
            </a:solidFill>
            <a:ln>
              <a:noFill/>
            </a:ln>
          </p:spPr>
          <p:txBody>
            <a:bodyPr anchor="ctr"/>
            <a:lstStyle/>
            <a:p>
              <a:pPr algn="ctr"/>
              <a:endParaRPr>
                <a:solidFill>
                  <a:prstClr val="black"/>
                </a:solidFill>
              </a:endParaRPr>
            </a:p>
          </p:txBody>
        </p:sp>
        <p:sp>
          <p:nvSpPr>
            <p:cNvPr id="9" name="i$ļïḍé"/>
            <p:cNvSpPr/>
            <p:nvPr/>
          </p:nvSpPr>
          <p:spPr bwMode="auto">
            <a:xfrm rot="166401">
              <a:off x="6685924" y="3678637"/>
              <a:ext cx="959189" cy="961029"/>
            </a:xfrm>
            <a:prstGeom prst="ellipse">
              <a:avLst/>
            </a:prstGeom>
            <a:solidFill>
              <a:srgbClr val="C8141D"/>
            </a:solidFill>
            <a:ln>
              <a:noFill/>
            </a:ln>
          </p:spPr>
          <p:txBody>
            <a:bodyPr anchor="ctr"/>
            <a:lstStyle/>
            <a:p>
              <a:pPr algn="ctr"/>
              <a:endParaRPr>
                <a:solidFill>
                  <a:prstClr val="black"/>
                </a:solidFill>
              </a:endParaRPr>
            </a:p>
          </p:txBody>
        </p:sp>
        <p:sp>
          <p:nvSpPr>
            <p:cNvPr id="10" name="íSḷiḋé"/>
            <p:cNvSpPr/>
            <p:nvPr/>
          </p:nvSpPr>
          <p:spPr bwMode="auto">
            <a:xfrm rot="166401">
              <a:off x="7692976" y="2255208"/>
              <a:ext cx="1351333" cy="1355015"/>
            </a:xfrm>
            <a:prstGeom prst="ellipse">
              <a:avLst/>
            </a:prstGeom>
            <a:solidFill>
              <a:srgbClr val="C8141D"/>
            </a:solidFill>
            <a:ln>
              <a:noFill/>
            </a:ln>
          </p:spPr>
          <p:txBody>
            <a:bodyPr anchor="ctr"/>
            <a:lstStyle/>
            <a:p>
              <a:pPr algn="ctr"/>
              <a:endParaRPr>
                <a:solidFill>
                  <a:prstClr val="black"/>
                </a:solidFill>
              </a:endParaRPr>
            </a:p>
          </p:txBody>
        </p:sp>
        <p:sp>
          <p:nvSpPr>
            <p:cNvPr id="11" name="ïS1ïḋè"/>
            <p:cNvSpPr>
              <a:spLocks noChangeAspect="1"/>
            </p:cNvSpPr>
            <p:nvPr/>
          </p:nvSpPr>
          <p:spPr bwMode="auto">
            <a:xfrm rot="166401">
              <a:off x="8069552" y="2706019"/>
              <a:ext cx="611522" cy="553096"/>
            </a:xfrm>
            <a:custGeom>
              <a:avLst/>
              <a:gdLst/>
              <a:ahLst/>
              <a:cxnLst>
                <a:cxn ang="0">
                  <a:pos x="75" y="16"/>
                </a:cxn>
                <a:cxn ang="0">
                  <a:pos x="71" y="10"/>
                </a:cxn>
                <a:cxn ang="0">
                  <a:pos x="83" y="5"/>
                </a:cxn>
                <a:cxn ang="0">
                  <a:pos x="99" y="4"/>
                </a:cxn>
                <a:cxn ang="0">
                  <a:pos x="75" y="16"/>
                </a:cxn>
                <a:cxn ang="0">
                  <a:pos x="112" y="70"/>
                </a:cxn>
                <a:cxn ang="0">
                  <a:pos x="61" y="99"/>
                </a:cxn>
                <a:cxn ang="0">
                  <a:pos x="31" y="54"/>
                </a:cxn>
                <a:cxn ang="0">
                  <a:pos x="27" y="56"/>
                </a:cxn>
                <a:cxn ang="0">
                  <a:pos x="20" y="60"/>
                </a:cxn>
                <a:cxn ang="0">
                  <a:pos x="0" y="39"/>
                </a:cxn>
                <a:cxn ang="0">
                  <a:pos x="6" y="36"/>
                </a:cxn>
                <a:cxn ang="0">
                  <a:pos x="19" y="42"/>
                </a:cxn>
                <a:cxn ang="0">
                  <a:pos x="43" y="27"/>
                </a:cxn>
                <a:cxn ang="0">
                  <a:pos x="16" y="6"/>
                </a:cxn>
                <a:cxn ang="0">
                  <a:pos x="27" y="0"/>
                </a:cxn>
                <a:cxn ang="0">
                  <a:pos x="58" y="17"/>
                </a:cxn>
                <a:cxn ang="0">
                  <a:pos x="69" y="11"/>
                </a:cxn>
                <a:cxn ang="0">
                  <a:pos x="75" y="20"/>
                </a:cxn>
                <a:cxn ang="0">
                  <a:pos x="100" y="5"/>
                </a:cxn>
                <a:cxn ang="0">
                  <a:pos x="91" y="18"/>
                </a:cxn>
                <a:cxn ang="0">
                  <a:pos x="88" y="21"/>
                </a:cxn>
                <a:cxn ang="0">
                  <a:pos x="112" y="70"/>
                </a:cxn>
                <a:cxn ang="0">
                  <a:pos x="57" y="24"/>
                </a:cxn>
                <a:cxn ang="0">
                  <a:pos x="61" y="28"/>
                </a:cxn>
                <a:cxn ang="0">
                  <a:pos x="64" y="24"/>
                </a:cxn>
                <a:cxn ang="0">
                  <a:pos x="61" y="20"/>
                </a:cxn>
                <a:cxn ang="0">
                  <a:pos x="57" y="24"/>
                </a:cxn>
                <a:cxn ang="0">
                  <a:pos x="47" y="30"/>
                </a:cxn>
                <a:cxn ang="0">
                  <a:pos x="50" y="34"/>
                </a:cxn>
                <a:cxn ang="0">
                  <a:pos x="54" y="30"/>
                </a:cxn>
                <a:cxn ang="0">
                  <a:pos x="50" y="27"/>
                </a:cxn>
                <a:cxn ang="0">
                  <a:pos x="47" y="30"/>
                </a:cxn>
                <a:cxn ang="0">
                  <a:pos x="37" y="37"/>
                </a:cxn>
                <a:cxn ang="0">
                  <a:pos x="40" y="40"/>
                </a:cxn>
                <a:cxn ang="0">
                  <a:pos x="44" y="37"/>
                </a:cxn>
                <a:cxn ang="0">
                  <a:pos x="40" y="33"/>
                </a:cxn>
                <a:cxn ang="0">
                  <a:pos x="37" y="37"/>
                </a:cxn>
                <a:cxn ang="0">
                  <a:pos x="88" y="21"/>
                </a:cxn>
                <a:cxn ang="0">
                  <a:pos x="68" y="34"/>
                </a:cxn>
                <a:cxn ang="0">
                  <a:pos x="68" y="70"/>
                </a:cxn>
                <a:cxn ang="0">
                  <a:pos x="57" y="76"/>
                </a:cxn>
                <a:cxn ang="0">
                  <a:pos x="52" y="43"/>
                </a:cxn>
                <a:cxn ang="0">
                  <a:pos x="32" y="53"/>
                </a:cxn>
                <a:cxn ang="0">
                  <a:pos x="60" y="91"/>
                </a:cxn>
                <a:cxn ang="0">
                  <a:pos x="107" y="64"/>
                </a:cxn>
                <a:cxn ang="0">
                  <a:pos x="88" y="21"/>
                </a:cxn>
              </a:cxnLst>
              <a:rect l="0" t="0" r="r" b="b"/>
              <a:pathLst>
                <a:path w="117" h="105">
                  <a:moveTo>
                    <a:pt x="75" y="16"/>
                  </a:moveTo>
                  <a:cubicBezTo>
                    <a:pt x="71" y="10"/>
                    <a:pt x="71" y="10"/>
                    <a:pt x="71" y="10"/>
                  </a:cubicBezTo>
                  <a:cubicBezTo>
                    <a:pt x="77" y="7"/>
                    <a:pt x="80" y="5"/>
                    <a:pt x="83" y="5"/>
                  </a:cubicBezTo>
                  <a:cubicBezTo>
                    <a:pt x="87" y="4"/>
                    <a:pt x="96" y="1"/>
                    <a:pt x="99" y="4"/>
                  </a:cubicBezTo>
                  <a:lnTo>
                    <a:pt x="75" y="16"/>
                  </a:lnTo>
                  <a:close/>
                  <a:moveTo>
                    <a:pt x="112" y="70"/>
                  </a:moveTo>
                  <a:cubicBezTo>
                    <a:pt x="106" y="92"/>
                    <a:pt x="83" y="105"/>
                    <a:pt x="61" y="99"/>
                  </a:cubicBezTo>
                  <a:cubicBezTo>
                    <a:pt x="41" y="93"/>
                    <a:pt x="28" y="74"/>
                    <a:pt x="31" y="54"/>
                  </a:cubicBezTo>
                  <a:cubicBezTo>
                    <a:pt x="28" y="55"/>
                    <a:pt x="27" y="56"/>
                    <a:pt x="27" y="56"/>
                  </a:cubicBezTo>
                  <a:cubicBezTo>
                    <a:pt x="20" y="60"/>
                    <a:pt x="20" y="60"/>
                    <a:pt x="20" y="60"/>
                  </a:cubicBezTo>
                  <a:cubicBezTo>
                    <a:pt x="0" y="39"/>
                    <a:pt x="0" y="39"/>
                    <a:pt x="0" y="39"/>
                  </a:cubicBezTo>
                  <a:cubicBezTo>
                    <a:pt x="6" y="36"/>
                    <a:pt x="6" y="36"/>
                    <a:pt x="6" y="36"/>
                  </a:cubicBezTo>
                  <a:cubicBezTo>
                    <a:pt x="19" y="42"/>
                    <a:pt x="19" y="42"/>
                    <a:pt x="19" y="42"/>
                  </a:cubicBezTo>
                  <a:cubicBezTo>
                    <a:pt x="22" y="40"/>
                    <a:pt x="31" y="34"/>
                    <a:pt x="43" y="27"/>
                  </a:cubicBezTo>
                  <a:cubicBezTo>
                    <a:pt x="16" y="6"/>
                    <a:pt x="16" y="6"/>
                    <a:pt x="16" y="6"/>
                  </a:cubicBezTo>
                  <a:cubicBezTo>
                    <a:pt x="27" y="0"/>
                    <a:pt x="27" y="0"/>
                    <a:pt x="27" y="0"/>
                  </a:cubicBezTo>
                  <a:cubicBezTo>
                    <a:pt x="58" y="17"/>
                    <a:pt x="58" y="17"/>
                    <a:pt x="58" y="17"/>
                  </a:cubicBezTo>
                  <a:cubicBezTo>
                    <a:pt x="62" y="15"/>
                    <a:pt x="66" y="13"/>
                    <a:pt x="69" y="11"/>
                  </a:cubicBezTo>
                  <a:cubicBezTo>
                    <a:pt x="75" y="20"/>
                    <a:pt x="75" y="20"/>
                    <a:pt x="75" y="20"/>
                  </a:cubicBezTo>
                  <a:cubicBezTo>
                    <a:pt x="100" y="5"/>
                    <a:pt x="100" y="5"/>
                    <a:pt x="100" y="5"/>
                  </a:cubicBezTo>
                  <a:cubicBezTo>
                    <a:pt x="101" y="9"/>
                    <a:pt x="94" y="16"/>
                    <a:pt x="91" y="18"/>
                  </a:cubicBezTo>
                  <a:cubicBezTo>
                    <a:pt x="90" y="19"/>
                    <a:pt x="89" y="20"/>
                    <a:pt x="88" y="21"/>
                  </a:cubicBezTo>
                  <a:cubicBezTo>
                    <a:pt x="107" y="29"/>
                    <a:pt x="117" y="49"/>
                    <a:pt x="112" y="70"/>
                  </a:cubicBezTo>
                  <a:close/>
                  <a:moveTo>
                    <a:pt x="57" y="24"/>
                  </a:moveTo>
                  <a:cubicBezTo>
                    <a:pt x="57" y="26"/>
                    <a:pt x="59" y="28"/>
                    <a:pt x="61" y="28"/>
                  </a:cubicBezTo>
                  <a:cubicBezTo>
                    <a:pt x="63" y="28"/>
                    <a:pt x="64" y="26"/>
                    <a:pt x="64" y="24"/>
                  </a:cubicBezTo>
                  <a:cubicBezTo>
                    <a:pt x="64" y="22"/>
                    <a:pt x="63" y="20"/>
                    <a:pt x="61" y="20"/>
                  </a:cubicBezTo>
                  <a:cubicBezTo>
                    <a:pt x="59" y="20"/>
                    <a:pt x="57" y="22"/>
                    <a:pt x="57" y="24"/>
                  </a:cubicBezTo>
                  <a:close/>
                  <a:moveTo>
                    <a:pt x="47" y="30"/>
                  </a:moveTo>
                  <a:cubicBezTo>
                    <a:pt x="47" y="32"/>
                    <a:pt x="48" y="34"/>
                    <a:pt x="50" y="34"/>
                  </a:cubicBezTo>
                  <a:cubicBezTo>
                    <a:pt x="52" y="34"/>
                    <a:pt x="54" y="32"/>
                    <a:pt x="54" y="30"/>
                  </a:cubicBezTo>
                  <a:cubicBezTo>
                    <a:pt x="54" y="28"/>
                    <a:pt x="52" y="27"/>
                    <a:pt x="50" y="27"/>
                  </a:cubicBezTo>
                  <a:cubicBezTo>
                    <a:pt x="48" y="27"/>
                    <a:pt x="47" y="28"/>
                    <a:pt x="47" y="30"/>
                  </a:cubicBezTo>
                  <a:close/>
                  <a:moveTo>
                    <a:pt x="37" y="37"/>
                  </a:moveTo>
                  <a:cubicBezTo>
                    <a:pt x="37" y="39"/>
                    <a:pt x="38" y="40"/>
                    <a:pt x="40" y="40"/>
                  </a:cubicBezTo>
                  <a:cubicBezTo>
                    <a:pt x="42" y="40"/>
                    <a:pt x="44" y="39"/>
                    <a:pt x="44" y="37"/>
                  </a:cubicBezTo>
                  <a:cubicBezTo>
                    <a:pt x="44" y="35"/>
                    <a:pt x="42" y="33"/>
                    <a:pt x="40" y="33"/>
                  </a:cubicBezTo>
                  <a:cubicBezTo>
                    <a:pt x="38" y="33"/>
                    <a:pt x="37" y="35"/>
                    <a:pt x="37" y="37"/>
                  </a:cubicBezTo>
                  <a:close/>
                  <a:moveTo>
                    <a:pt x="88" y="21"/>
                  </a:moveTo>
                  <a:cubicBezTo>
                    <a:pt x="83" y="25"/>
                    <a:pt x="76" y="29"/>
                    <a:pt x="68" y="34"/>
                  </a:cubicBezTo>
                  <a:cubicBezTo>
                    <a:pt x="68" y="70"/>
                    <a:pt x="68" y="70"/>
                    <a:pt x="68" y="70"/>
                  </a:cubicBezTo>
                  <a:cubicBezTo>
                    <a:pt x="57" y="76"/>
                    <a:pt x="57" y="76"/>
                    <a:pt x="57" y="76"/>
                  </a:cubicBezTo>
                  <a:cubicBezTo>
                    <a:pt x="52" y="43"/>
                    <a:pt x="52" y="43"/>
                    <a:pt x="52" y="43"/>
                  </a:cubicBezTo>
                  <a:cubicBezTo>
                    <a:pt x="44" y="47"/>
                    <a:pt x="37" y="51"/>
                    <a:pt x="32" y="53"/>
                  </a:cubicBezTo>
                  <a:cubicBezTo>
                    <a:pt x="31" y="70"/>
                    <a:pt x="43" y="86"/>
                    <a:pt x="60" y="91"/>
                  </a:cubicBezTo>
                  <a:cubicBezTo>
                    <a:pt x="81" y="96"/>
                    <a:pt x="102" y="85"/>
                    <a:pt x="107" y="64"/>
                  </a:cubicBezTo>
                  <a:cubicBezTo>
                    <a:pt x="112" y="47"/>
                    <a:pt x="103" y="29"/>
                    <a:pt x="88" y="21"/>
                  </a:cubicBezTo>
                  <a:close/>
                </a:path>
              </a:pathLst>
            </a:custGeom>
            <a:solidFill>
              <a:srgbClr val="FFFFFF"/>
            </a:solidFill>
            <a:ln w="9525">
              <a:noFill/>
              <a:round/>
            </a:ln>
          </p:spPr>
          <p:txBody>
            <a:bodyPr anchor="ctr"/>
            <a:lstStyle/>
            <a:p>
              <a:pPr algn="ctr"/>
              <a:endParaRPr>
                <a:solidFill>
                  <a:prstClr val="black"/>
                </a:solidFill>
              </a:endParaRPr>
            </a:p>
          </p:txBody>
        </p:sp>
        <p:sp>
          <p:nvSpPr>
            <p:cNvPr id="12" name="íṥlîḓé"/>
            <p:cNvSpPr>
              <a:spLocks noChangeAspect="1"/>
            </p:cNvSpPr>
            <p:nvPr/>
          </p:nvSpPr>
          <p:spPr bwMode="auto">
            <a:xfrm rot="166401">
              <a:off x="6918072" y="4034704"/>
              <a:ext cx="494892" cy="248893"/>
            </a:xfrm>
            <a:custGeom>
              <a:avLst/>
              <a:gdLst/>
              <a:ahLst/>
              <a:cxnLst>
                <a:cxn ang="0">
                  <a:pos x="49" y="52"/>
                </a:cxn>
                <a:cxn ang="0">
                  <a:pos x="38" y="63"/>
                </a:cxn>
                <a:cxn ang="0">
                  <a:pos x="27" y="52"/>
                </a:cxn>
                <a:cxn ang="0">
                  <a:pos x="38" y="41"/>
                </a:cxn>
                <a:cxn ang="0">
                  <a:pos x="49" y="52"/>
                </a:cxn>
                <a:cxn ang="0">
                  <a:pos x="104" y="41"/>
                </a:cxn>
                <a:cxn ang="0">
                  <a:pos x="93" y="52"/>
                </a:cxn>
                <a:cxn ang="0">
                  <a:pos x="104" y="63"/>
                </a:cxn>
                <a:cxn ang="0">
                  <a:pos x="115" y="52"/>
                </a:cxn>
                <a:cxn ang="0">
                  <a:pos x="104" y="41"/>
                </a:cxn>
                <a:cxn ang="0">
                  <a:pos x="128" y="37"/>
                </a:cxn>
                <a:cxn ang="0">
                  <a:pos x="128" y="50"/>
                </a:cxn>
                <a:cxn ang="0">
                  <a:pos x="128" y="53"/>
                </a:cxn>
                <a:cxn ang="0">
                  <a:pos x="119" y="53"/>
                </a:cxn>
                <a:cxn ang="0">
                  <a:pos x="104" y="37"/>
                </a:cxn>
                <a:cxn ang="0">
                  <a:pos x="88" y="53"/>
                </a:cxn>
                <a:cxn ang="0">
                  <a:pos x="53" y="53"/>
                </a:cxn>
                <a:cxn ang="0">
                  <a:pos x="38" y="37"/>
                </a:cxn>
                <a:cxn ang="0">
                  <a:pos x="22" y="53"/>
                </a:cxn>
                <a:cxn ang="0">
                  <a:pos x="7" y="53"/>
                </a:cxn>
                <a:cxn ang="0">
                  <a:pos x="27" y="23"/>
                </a:cxn>
                <a:cxn ang="0">
                  <a:pos x="70" y="2"/>
                </a:cxn>
                <a:cxn ang="0">
                  <a:pos x="128" y="37"/>
                </a:cxn>
                <a:cxn ang="0">
                  <a:pos x="109" y="23"/>
                </a:cxn>
                <a:cxn ang="0">
                  <a:pos x="79" y="8"/>
                </a:cxn>
                <a:cxn ang="0">
                  <a:pos x="44" y="23"/>
                </a:cxn>
                <a:cxn ang="0">
                  <a:pos x="109" y="23"/>
                </a:cxn>
              </a:cxnLst>
              <a:rect l="0" t="0" r="r" b="b"/>
              <a:pathLst>
                <a:path w="128" h="63">
                  <a:moveTo>
                    <a:pt x="49" y="52"/>
                  </a:moveTo>
                  <a:cubicBezTo>
                    <a:pt x="49" y="58"/>
                    <a:pt x="44" y="63"/>
                    <a:pt x="38" y="63"/>
                  </a:cubicBezTo>
                  <a:cubicBezTo>
                    <a:pt x="32" y="63"/>
                    <a:pt x="27" y="58"/>
                    <a:pt x="27" y="52"/>
                  </a:cubicBezTo>
                  <a:cubicBezTo>
                    <a:pt x="27" y="46"/>
                    <a:pt x="32" y="41"/>
                    <a:pt x="38" y="41"/>
                  </a:cubicBezTo>
                  <a:cubicBezTo>
                    <a:pt x="44" y="41"/>
                    <a:pt x="49" y="46"/>
                    <a:pt x="49" y="52"/>
                  </a:cubicBezTo>
                  <a:close/>
                  <a:moveTo>
                    <a:pt x="104" y="41"/>
                  </a:moveTo>
                  <a:cubicBezTo>
                    <a:pt x="98" y="41"/>
                    <a:pt x="93" y="46"/>
                    <a:pt x="93" y="52"/>
                  </a:cubicBezTo>
                  <a:cubicBezTo>
                    <a:pt x="93" y="58"/>
                    <a:pt x="98" y="63"/>
                    <a:pt x="104" y="63"/>
                  </a:cubicBezTo>
                  <a:cubicBezTo>
                    <a:pt x="110" y="63"/>
                    <a:pt x="115" y="58"/>
                    <a:pt x="115" y="52"/>
                  </a:cubicBezTo>
                  <a:cubicBezTo>
                    <a:pt x="115" y="46"/>
                    <a:pt x="110" y="41"/>
                    <a:pt x="104" y="41"/>
                  </a:cubicBezTo>
                  <a:close/>
                  <a:moveTo>
                    <a:pt x="128" y="37"/>
                  </a:moveTo>
                  <a:cubicBezTo>
                    <a:pt x="128" y="50"/>
                    <a:pt x="128" y="50"/>
                    <a:pt x="128" y="50"/>
                  </a:cubicBezTo>
                  <a:cubicBezTo>
                    <a:pt x="128" y="51"/>
                    <a:pt x="128" y="53"/>
                    <a:pt x="128" y="53"/>
                  </a:cubicBezTo>
                  <a:cubicBezTo>
                    <a:pt x="119" y="53"/>
                    <a:pt x="119" y="53"/>
                    <a:pt x="119" y="53"/>
                  </a:cubicBezTo>
                  <a:cubicBezTo>
                    <a:pt x="119" y="43"/>
                    <a:pt x="112" y="37"/>
                    <a:pt x="104" y="37"/>
                  </a:cubicBezTo>
                  <a:cubicBezTo>
                    <a:pt x="95" y="37"/>
                    <a:pt x="88" y="43"/>
                    <a:pt x="88" y="53"/>
                  </a:cubicBezTo>
                  <a:cubicBezTo>
                    <a:pt x="53" y="53"/>
                    <a:pt x="53" y="53"/>
                    <a:pt x="53" y="53"/>
                  </a:cubicBezTo>
                  <a:cubicBezTo>
                    <a:pt x="53" y="43"/>
                    <a:pt x="46" y="37"/>
                    <a:pt x="38" y="37"/>
                  </a:cubicBezTo>
                  <a:cubicBezTo>
                    <a:pt x="29" y="37"/>
                    <a:pt x="22" y="43"/>
                    <a:pt x="22" y="53"/>
                  </a:cubicBezTo>
                  <a:cubicBezTo>
                    <a:pt x="7" y="53"/>
                    <a:pt x="7" y="53"/>
                    <a:pt x="7" y="53"/>
                  </a:cubicBezTo>
                  <a:cubicBezTo>
                    <a:pt x="7" y="53"/>
                    <a:pt x="0" y="28"/>
                    <a:pt x="27" y="23"/>
                  </a:cubicBezTo>
                  <a:cubicBezTo>
                    <a:pt x="34" y="22"/>
                    <a:pt x="40" y="4"/>
                    <a:pt x="70" y="2"/>
                  </a:cubicBezTo>
                  <a:cubicBezTo>
                    <a:pt x="115" y="0"/>
                    <a:pt x="126" y="22"/>
                    <a:pt x="128" y="37"/>
                  </a:cubicBezTo>
                  <a:close/>
                  <a:moveTo>
                    <a:pt x="109" y="23"/>
                  </a:moveTo>
                  <a:cubicBezTo>
                    <a:pt x="109" y="23"/>
                    <a:pt x="106" y="8"/>
                    <a:pt x="79" y="8"/>
                  </a:cubicBezTo>
                  <a:cubicBezTo>
                    <a:pt x="53" y="8"/>
                    <a:pt x="51" y="16"/>
                    <a:pt x="44" y="23"/>
                  </a:cubicBezTo>
                  <a:lnTo>
                    <a:pt x="109" y="23"/>
                  </a:lnTo>
                  <a:close/>
                </a:path>
              </a:pathLst>
            </a:custGeom>
            <a:solidFill>
              <a:srgbClr val="FFFFFF"/>
            </a:solidFill>
            <a:ln w="9525">
              <a:noFill/>
              <a:round/>
            </a:ln>
          </p:spPr>
          <p:txBody>
            <a:bodyPr anchor="ctr"/>
            <a:lstStyle/>
            <a:p>
              <a:pPr algn="ctr"/>
              <a:endParaRPr>
                <a:solidFill>
                  <a:prstClr val="black"/>
                </a:solidFill>
              </a:endParaRPr>
            </a:p>
          </p:txBody>
        </p:sp>
        <p:sp>
          <p:nvSpPr>
            <p:cNvPr id="13" name="í$líḍé"/>
            <p:cNvSpPr>
              <a:spLocks noChangeAspect="1"/>
            </p:cNvSpPr>
            <p:nvPr/>
          </p:nvSpPr>
          <p:spPr bwMode="auto">
            <a:xfrm rot="166401">
              <a:off x="4845798" y="3997060"/>
              <a:ext cx="550926" cy="442476"/>
            </a:xfrm>
            <a:custGeom>
              <a:avLst/>
              <a:gdLst/>
              <a:ahLst/>
              <a:cxnLst>
                <a:cxn ang="0">
                  <a:pos x="12" y="62"/>
                </a:cxn>
                <a:cxn ang="0">
                  <a:pos x="41" y="62"/>
                </a:cxn>
                <a:cxn ang="0">
                  <a:pos x="26" y="70"/>
                </a:cxn>
                <a:cxn ang="0">
                  <a:pos x="26" y="54"/>
                </a:cxn>
                <a:cxn ang="0">
                  <a:pos x="26" y="70"/>
                </a:cxn>
                <a:cxn ang="0">
                  <a:pos x="77" y="22"/>
                </a:cxn>
                <a:cxn ang="0">
                  <a:pos x="71" y="15"/>
                </a:cxn>
                <a:cxn ang="0">
                  <a:pos x="74" y="0"/>
                </a:cxn>
                <a:cxn ang="0">
                  <a:pos x="65" y="3"/>
                </a:cxn>
                <a:cxn ang="0">
                  <a:pos x="61" y="8"/>
                </a:cxn>
                <a:cxn ang="0">
                  <a:pos x="53" y="13"/>
                </a:cxn>
                <a:cxn ang="0">
                  <a:pos x="55" y="15"/>
                </a:cxn>
                <a:cxn ang="0">
                  <a:pos x="66" y="14"/>
                </a:cxn>
                <a:cxn ang="0">
                  <a:pos x="67" y="26"/>
                </a:cxn>
                <a:cxn ang="0">
                  <a:pos x="68" y="55"/>
                </a:cxn>
                <a:cxn ang="0">
                  <a:pos x="49" y="55"/>
                </a:cxn>
                <a:cxn ang="0">
                  <a:pos x="47" y="39"/>
                </a:cxn>
                <a:cxn ang="0">
                  <a:pos x="54" y="35"/>
                </a:cxn>
                <a:cxn ang="0">
                  <a:pos x="50" y="31"/>
                </a:cxn>
                <a:cxn ang="0">
                  <a:pos x="16" y="34"/>
                </a:cxn>
                <a:cxn ang="0">
                  <a:pos x="16" y="36"/>
                </a:cxn>
                <a:cxn ang="0">
                  <a:pos x="0" y="61"/>
                </a:cxn>
                <a:cxn ang="0">
                  <a:pos x="26" y="46"/>
                </a:cxn>
                <a:cxn ang="0">
                  <a:pos x="67" y="61"/>
                </a:cxn>
                <a:cxn ang="0">
                  <a:pos x="81" y="76"/>
                </a:cxn>
                <a:cxn ang="0">
                  <a:pos x="85" y="48"/>
                </a:cxn>
                <a:cxn ang="0">
                  <a:pos x="73" y="62"/>
                </a:cxn>
                <a:cxn ang="0">
                  <a:pos x="73" y="61"/>
                </a:cxn>
                <a:cxn ang="0">
                  <a:pos x="81" y="54"/>
                </a:cxn>
                <a:cxn ang="0">
                  <a:pos x="81" y="70"/>
                </a:cxn>
                <a:cxn ang="0">
                  <a:pos x="75" y="0"/>
                </a:cxn>
                <a:cxn ang="0">
                  <a:pos x="75" y="15"/>
                </a:cxn>
              </a:cxnLst>
              <a:rect l="0" t="0" r="r" b="b"/>
              <a:pathLst>
                <a:path w="95" h="76">
                  <a:moveTo>
                    <a:pt x="26" y="47"/>
                  </a:moveTo>
                  <a:cubicBezTo>
                    <a:pt x="19" y="47"/>
                    <a:pt x="12" y="54"/>
                    <a:pt x="12" y="62"/>
                  </a:cubicBezTo>
                  <a:cubicBezTo>
                    <a:pt x="12" y="70"/>
                    <a:pt x="19" y="76"/>
                    <a:pt x="26" y="76"/>
                  </a:cubicBezTo>
                  <a:cubicBezTo>
                    <a:pt x="34" y="76"/>
                    <a:pt x="41" y="70"/>
                    <a:pt x="41" y="62"/>
                  </a:cubicBezTo>
                  <a:cubicBezTo>
                    <a:pt x="41" y="54"/>
                    <a:pt x="34" y="47"/>
                    <a:pt x="26" y="47"/>
                  </a:cubicBezTo>
                  <a:close/>
                  <a:moveTo>
                    <a:pt x="26" y="70"/>
                  </a:moveTo>
                  <a:cubicBezTo>
                    <a:pt x="22" y="70"/>
                    <a:pt x="19" y="66"/>
                    <a:pt x="19" y="62"/>
                  </a:cubicBezTo>
                  <a:cubicBezTo>
                    <a:pt x="19" y="57"/>
                    <a:pt x="22" y="54"/>
                    <a:pt x="26" y="54"/>
                  </a:cubicBezTo>
                  <a:cubicBezTo>
                    <a:pt x="31" y="54"/>
                    <a:pt x="34" y="57"/>
                    <a:pt x="34" y="62"/>
                  </a:cubicBezTo>
                  <a:cubicBezTo>
                    <a:pt x="34" y="66"/>
                    <a:pt x="31" y="70"/>
                    <a:pt x="26" y="70"/>
                  </a:cubicBezTo>
                  <a:close/>
                  <a:moveTo>
                    <a:pt x="85" y="48"/>
                  </a:moveTo>
                  <a:cubicBezTo>
                    <a:pt x="77" y="22"/>
                    <a:pt x="77" y="22"/>
                    <a:pt x="77" y="22"/>
                  </a:cubicBezTo>
                  <a:cubicBezTo>
                    <a:pt x="74" y="23"/>
                    <a:pt x="74" y="23"/>
                    <a:pt x="74" y="23"/>
                  </a:cubicBezTo>
                  <a:cubicBezTo>
                    <a:pt x="71" y="15"/>
                    <a:pt x="71" y="15"/>
                    <a:pt x="71" y="15"/>
                  </a:cubicBezTo>
                  <a:cubicBezTo>
                    <a:pt x="72" y="16"/>
                    <a:pt x="73" y="16"/>
                    <a:pt x="74" y="16"/>
                  </a:cubicBezTo>
                  <a:cubicBezTo>
                    <a:pt x="74" y="0"/>
                    <a:pt x="74" y="0"/>
                    <a:pt x="74" y="0"/>
                  </a:cubicBezTo>
                  <a:cubicBezTo>
                    <a:pt x="72" y="0"/>
                    <a:pt x="69" y="1"/>
                    <a:pt x="67" y="3"/>
                  </a:cubicBezTo>
                  <a:cubicBezTo>
                    <a:pt x="67" y="3"/>
                    <a:pt x="66" y="3"/>
                    <a:pt x="65" y="3"/>
                  </a:cubicBezTo>
                  <a:cubicBezTo>
                    <a:pt x="65" y="4"/>
                    <a:pt x="65" y="4"/>
                    <a:pt x="65" y="4"/>
                  </a:cubicBezTo>
                  <a:cubicBezTo>
                    <a:pt x="63" y="4"/>
                    <a:pt x="61" y="6"/>
                    <a:pt x="61" y="8"/>
                  </a:cubicBezTo>
                  <a:cubicBezTo>
                    <a:pt x="54" y="10"/>
                    <a:pt x="54" y="10"/>
                    <a:pt x="54" y="10"/>
                  </a:cubicBezTo>
                  <a:cubicBezTo>
                    <a:pt x="53" y="11"/>
                    <a:pt x="53" y="12"/>
                    <a:pt x="53" y="13"/>
                  </a:cubicBezTo>
                  <a:cubicBezTo>
                    <a:pt x="53" y="13"/>
                    <a:pt x="53" y="13"/>
                    <a:pt x="53" y="13"/>
                  </a:cubicBezTo>
                  <a:cubicBezTo>
                    <a:pt x="53" y="15"/>
                    <a:pt x="54" y="15"/>
                    <a:pt x="55" y="15"/>
                  </a:cubicBezTo>
                  <a:cubicBezTo>
                    <a:pt x="63" y="13"/>
                    <a:pt x="63" y="13"/>
                    <a:pt x="63" y="13"/>
                  </a:cubicBezTo>
                  <a:cubicBezTo>
                    <a:pt x="64" y="13"/>
                    <a:pt x="65" y="14"/>
                    <a:pt x="66" y="14"/>
                  </a:cubicBezTo>
                  <a:cubicBezTo>
                    <a:pt x="69" y="25"/>
                    <a:pt x="69" y="25"/>
                    <a:pt x="69" y="25"/>
                  </a:cubicBezTo>
                  <a:cubicBezTo>
                    <a:pt x="67" y="26"/>
                    <a:pt x="67" y="26"/>
                    <a:pt x="67" y="26"/>
                  </a:cubicBezTo>
                  <a:cubicBezTo>
                    <a:pt x="74" y="49"/>
                    <a:pt x="74" y="49"/>
                    <a:pt x="74" y="49"/>
                  </a:cubicBezTo>
                  <a:cubicBezTo>
                    <a:pt x="72" y="50"/>
                    <a:pt x="70" y="52"/>
                    <a:pt x="68" y="55"/>
                  </a:cubicBezTo>
                  <a:cubicBezTo>
                    <a:pt x="49" y="55"/>
                    <a:pt x="49" y="55"/>
                    <a:pt x="49" y="55"/>
                  </a:cubicBezTo>
                  <a:cubicBezTo>
                    <a:pt x="49" y="55"/>
                    <a:pt x="49" y="55"/>
                    <a:pt x="49" y="55"/>
                  </a:cubicBezTo>
                  <a:cubicBezTo>
                    <a:pt x="46" y="54"/>
                    <a:pt x="44" y="50"/>
                    <a:pt x="44" y="46"/>
                  </a:cubicBezTo>
                  <a:cubicBezTo>
                    <a:pt x="44" y="43"/>
                    <a:pt x="45" y="41"/>
                    <a:pt x="47" y="39"/>
                  </a:cubicBezTo>
                  <a:cubicBezTo>
                    <a:pt x="50" y="39"/>
                    <a:pt x="50" y="39"/>
                    <a:pt x="50" y="39"/>
                  </a:cubicBezTo>
                  <a:cubicBezTo>
                    <a:pt x="52" y="39"/>
                    <a:pt x="54" y="37"/>
                    <a:pt x="54" y="35"/>
                  </a:cubicBezTo>
                  <a:cubicBezTo>
                    <a:pt x="54" y="34"/>
                    <a:pt x="54" y="34"/>
                    <a:pt x="54" y="34"/>
                  </a:cubicBezTo>
                  <a:cubicBezTo>
                    <a:pt x="54" y="32"/>
                    <a:pt x="52" y="31"/>
                    <a:pt x="50" y="31"/>
                  </a:cubicBezTo>
                  <a:cubicBezTo>
                    <a:pt x="20" y="31"/>
                    <a:pt x="20" y="31"/>
                    <a:pt x="20" y="31"/>
                  </a:cubicBezTo>
                  <a:cubicBezTo>
                    <a:pt x="18" y="31"/>
                    <a:pt x="16" y="32"/>
                    <a:pt x="16" y="34"/>
                  </a:cubicBezTo>
                  <a:cubicBezTo>
                    <a:pt x="16" y="35"/>
                    <a:pt x="16" y="35"/>
                    <a:pt x="16" y="35"/>
                  </a:cubicBezTo>
                  <a:cubicBezTo>
                    <a:pt x="16" y="36"/>
                    <a:pt x="16" y="36"/>
                    <a:pt x="16" y="36"/>
                  </a:cubicBezTo>
                  <a:cubicBezTo>
                    <a:pt x="9" y="38"/>
                    <a:pt x="0" y="48"/>
                    <a:pt x="0" y="55"/>
                  </a:cubicBezTo>
                  <a:cubicBezTo>
                    <a:pt x="0" y="61"/>
                    <a:pt x="0" y="61"/>
                    <a:pt x="0" y="61"/>
                  </a:cubicBezTo>
                  <a:cubicBezTo>
                    <a:pt x="10" y="61"/>
                    <a:pt x="10" y="61"/>
                    <a:pt x="10" y="61"/>
                  </a:cubicBezTo>
                  <a:cubicBezTo>
                    <a:pt x="10" y="52"/>
                    <a:pt x="17" y="46"/>
                    <a:pt x="26" y="46"/>
                  </a:cubicBezTo>
                  <a:cubicBezTo>
                    <a:pt x="35" y="46"/>
                    <a:pt x="42" y="52"/>
                    <a:pt x="43" y="61"/>
                  </a:cubicBezTo>
                  <a:cubicBezTo>
                    <a:pt x="67" y="61"/>
                    <a:pt x="67" y="61"/>
                    <a:pt x="67" y="61"/>
                  </a:cubicBezTo>
                  <a:cubicBezTo>
                    <a:pt x="67" y="61"/>
                    <a:pt x="67" y="62"/>
                    <a:pt x="67" y="62"/>
                  </a:cubicBezTo>
                  <a:cubicBezTo>
                    <a:pt x="67" y="70"/>
                    <a:pt x="73" y="76"/>
                    <a:pt x="81" y="76"/>
                  </a:cubicBezTo>
                  <a:cubicBezTo>
                    <a:pt x="89" y="76"/>
                    <a:pt x="95" y="70"/>
                    <a:pt x="95" y="62"/>
                  </a:cubicBezTo>
                  <a:cubicBezTo>
                    <a:pt x="95" y="55"/>
                    <a:pt x="91" y="50"/>
                    <a:pt x="85" y="48"/>
                  </a:cubicBezTo>
                  <a:close/>
                  <a:moveTo>
                    <a:pt x="81" y="70"/>
                  </a:moveTo>
                  <a:cubicBezTo>
                    <a:pt x="77" y="70"/>
                    <a:pt x="73" y="66"/>
                    <a:pt x="73" y="62"/>
                  </a:cubicBezTo>
                  <a:cubicBezTo>
                    <a:pt x="73" y="62"/>
                    <a:pt x="73" y="61"/>
                    <a:pt x="73" y="61"/>
                  </a:cubicBezTo>
                  <a:cubicBezTo>
                    <a:pt x="73" y="61"/>
                    <a:pt x="73" y="61"/>
                    <a:pt x="73" y="61"/>
                  </a:cubicBezTo>
                  <a:cubicBezTo>
                    <a:pt x="73" y="60"/>
                    <a:pt x="73" y="60"/>
                    <a:pt x="73" y="60"/>
                  </a:cubicBezTo>
                  <a:cubicBezTo>
                    <a:pt x="74" y="57"/>
                    <a:pt x="77" y="54"/>
                    <a:pt x="81" y="54"/>
                  </a:cubicBezTo>
                  <a:cubicBezTo>
                    <a:pt x="85" y="54"/>
                    <a:pt x="89" y="57"/>
                    <a:pt x="89" y="62"/>
                  </a:cubicBezTo>
                  <a:cubicBezTo>
                    <a:pt x="89" y="66"/>
                    <a:pt x="85" y="70"/>
                    <a:pt x="81" y="70"/>
                  </a:cubicBezTo>
                  <a:close/>
                  <a:moveTo>
                    <a:pt x="75" y="15"/>
                  </a:moveTo>
                  <a:cubicBezTo>
                    <a:pt x="75" y="0"/>
                    <a:pt x="75" y="0"/>
                    <a:pt x="75" y="0"/>
                  </a:cubicBezTo>
                  <a:cubicBezTo>
                    <a:pt x="77" y="1"/>
                    <a:pt x="79" y="4"/>
                    <a:pt x="79" y="8"/>
                  </a:cubicBezTo>
                  <a:cubicBezTo>
                    <a:pt x="79" y="12"/>
                    <a:pt x="77" y="15"/>
                    <a:pt x="75" y="15"/>
                  </a:cubicBezTo>
                  <a:close/>
                </a:path>
              </a:pathLst>
            </a:custGeom>
            <a:solidFill>
              <a:srgbClr val="FFFFFF"/>
            </a:solidFill>
            <a:ln w="9525">
              <a:noFill/>
              <a:round/>
            </a:ln>
          </p:spPr>
          <p:txBody>
            <a:bodyPr anchor="ctr"/>
            <a:lstStyle/>
            <a:p>
              <a:pPr algn="ctr"/>
              <a:endParaRPr>
                <a:solidFill>
                  <a:prstClr val="black"/>
                </a:solidFill>
              </a:endParaRPr>
            </a:p>
          </p:txBody>
        </p:sp>
        <p:sp>
          <p:nvSpPr>
            <p:cNvPr id="14" name="iṥļidè"/>
            <p:cNvSpPr>
              <a:spLocks noChangeAspect="1"/>
            </p:cNvSpPr>
            <p:nvPr/>
          </p:nvSpPr>
          <p:spPr bwMode="auto">
            <a:xfrm rot="166401">
              <a:off x="3749770" y="2788589"/>
              <a:ext cx="537515" cy="334973"/>
            </a:xfrm>
            <a:custGeom>
              <a:avLst/>
              <a:gdLst/>
              <a:ahLst/>
              <a:cxnLst>
                <a:cxn ang="0">
                  <a:pos x="77" y="25"/>
                </a:cxn>
                <a:cxn ang="0">
                  <a:pos x="70" y="2"/>
                </a:cxn>
                <a:cxn ang="0">
                  <a:pos x="68" y="0"/>
                </a:cxn>
                <a:cxn ang="0">
                  <a:pos x="54" y="2"/>
                </a:cxn>
                <a:cxn ang="0">
                  <a:pos x="57" y="4"/>
                </a:cxn>
                <a:cxn ang="0">
                  <a:pos x="73" y="20"/>
                </a:cxn>
                <a:cxn ang="0">
                  <a:pos x="32" y="19"/>
                </a:cxn>
                <a:cxn ang="0">
                  <a:pos x="43" y="18"/>
                </a:cxn>
                <a:cxn ang="0">
                  <a:pos x="45" y="15"/>
                </a:cxn>
                <a:cxn ang="0">
                  <a:pos x="27" y="12"/>
                </a:cxn>
                <a:cxn ang="0">
                  <a:pos x="24" y="16"/>
                </a:cxn>
                <a:cxn ang="0">
                  <a:pos x="30" y="18"/>
                </a:cxn>
                <a:cxn ang="0">
                  <a:pos x="30" y="21"/>
                </a:cxn>
                <a:cxn ang="0">
                  <a:pos x="20" y="24"/>
                </a:cxn>
                <a:cxn ang="0">
                  <a:pos x="20" y="64"/>
                </a:cxn>
                <a:cxn ang="0">
                  <a:pos x="51" y="47"/>
                </a:cxn>
                <a:cxn ang="0">
                  <a:pos x="75" y="26"/>
                </a:cxn>
                <a:cxn ang="0">
                  <a:pos x="83" y="64"/>
                </a:cxn>
                <a:cxn ang="0">
                  <a:pos x="83" y="24"/>
                </a:cxn>
                <a:cxn ang="0">
                  <a:pos x="48" y="44"/>
                </a:cxn>
                <a:cxn ang="0">
                  <a:pos x="30" y="27"/>
                </a:cxn>
                <a:cxn ang="0">
                  <a:pos x="25" y="44"/>
                </a:cxn>
                <a:cxn ang="0">
                  <a:pos x="29" y="29"/>
                </a:cxn>
                <a:cxn ang="0">
                  <a:pos x="25" y="44"/>
                </a:cxn>
                <a:cxn ang="0">
                  <a:pos x="3" y="44"/>
                </a:cxn>
                <a:cxn ang="0">
                  <a:pos x="26" y="28"/>
                </a:cxn>
                <a:cxn ang="0">
                  <a:pos x="20" y="40"/>
                </a:cxn>
                <a:cxn ang="0">
                  <a:pos x="20" y="49"/>
                </a:cxn>
                <a:cxn ang="0">
                  <a:pos x="38" y="47"/>
                </a:cxn>
                <a:cxn ang="0">
                  <a:pos x="51" y="43"/>
                </a:cxn>
                <a:cxn ang="0">
                  <a:pos x="71" y="22"/>
                </a:cxn>
                <a:cxn ang="0">
                  <a:pos x="83" y="62"/>
                </a:cxn>
                <a:cxn ang="0">
                  <a:pos x="76" y="29"/>
                </a:cxn>
                <a:cxn ang="0">
                  <a:pos x="78" y="44"/>
                </a:cxn>
                <a:cxn ang="0">
                  <a:pos x="87" y="44"/>
                </a:cxn>
                <a:cxn ang="0">
                  <a:pos x="83" y="40"/>
                </a:cxn>
                <a:cxn ang="0">
                  <a:pos x="83" y="27"/>
                </a:cxn>
                <a:cxn ang="0">
                  <a:pos x="83" y="62"/>
                </a:cxn>
              </a:cxnLst>
              <a:rect l="0" t="0" r="r" b="b"/>
              <a:pathLst>
                <a:path w="103" h="64">
                  <a:moveTo>
                    <a:pt x="83" y="24"/>
                  </a:moveTo>
                  <a:cubicBezTo>
                    <a:pt x="81" y="24"/>
                    <a:pt x="79" y="25"/>
                    <a:pt x="77" y="25"/>
                  </a:cubicBezTo>
                  <a:cubicBezTo>
                    <a:pt x="70" y="3"/>
                    <a:pt x="70" y="3"/>
                    <a:pt x="70" y="3"/>
                  </a:cubicBezTo>
                  <a:cubicBezTo>
                    <a:pt x="70" y="3"/>
                    <a:pt x="70" y="3"/>
                    <a:pt x="70" y="2"/>
                  </a:cubicBezTo>
                  <a:cubicBezTo>
                    <a:pt x="70" y="2"/>
                    <a:pt x="70" y="2"/>
                    <a:pt x="70" y="2"/>
                  </a:cubicBezTo>
                  <a:cubicBezTo>
                    <a:pt x="70" y="1"/>
                    <a:pt x="69" y="0"/>
                    <a:pt x="68" y="0"/>
                  </a:cubicBezTo>
                  <a:cubicBezTo>
                    <a:pt x="57" y="0"/>
                    <a:pt x="57" y="0"/>
                    <a:pt x="57" y="0"/>
                  </a:cubicBezTo>
                  <a:cubicBezTo>
                    <a:pt x="55" y="0"/>
                    <a:pt x="54" y="1"/>
                    <a:pt x="54" y="2"/>
                  </a:cubicBezTo>
                  <a:cubicBezTo>
                    <a:pt x="54" y="2"/>
                    <a:pt x="54" y="2"/>
                    <a:pt x="54" y="2"/>
                  </a:cubicBezTo>
                  <a:cubicBezTo>
                    <a:pt x="54" y="3"/>
                    <a:pt x="55" y="4"/>
                    <a:pt x="57" y="4"/>
                  </a:cubicBezTo>
                  <a:cubicBezTo>
                    <a:pt x="67" y="4"/>
                    <a:pt x="67" y="4"/>
                    <a:pt x="67" y="4"/>
                  </a:cubicBezTo>
                  <a:cubicBezTo>
                    <a:pt x="73" y="20"/>
                    <a:pt x="73" y="20"/>
                    <a:pt x="73" y="20"/>
                  </a:cubicBezTo>
                  <a:cubicBezTo>
                    <a:pt x="33" y="20"/>
                    <a:pt x="33" y="20"/>
                    <a:pt x="33" y="20"/>
                  </a:cubicBezTo>
                  <a:cubicBezTo>
                    <a:pt x="32" y="19"/>
                    <a:pt x="32" y="19"/>
                    <a:pt x="32" y="19"/>
                  </a:cubicBezTo>
                  <a:cubicBezTo>
                    <a:pt x="32" y="18"/>
                    <a:pt x="32" y="18"/>
                    <a:pt x="32" y="18"/>
                  </a:cubicBezTo>
                  <a:cubicBezTo>
                    <a:pt x="43" y="18"/>
                    <a:pt x="43" y="18"/>
                    <a:pt x="43" y="18"/>
                  </a:cubicBezTo>
                  <a:cubicBezTo>
                    <a:pt x="44" y="18"/>
                    <a:pt x="45" y="17"/>
                    <a:pt x="45" y="16"/>
                  </a:cubicBezTo>
                  <a:cubicBezTo>
                    <a:pt x="45" y="15"/>
                    <a:pt x="45" y="15"/>
                    <a:pt x="45" y="15"/>
                  </a:cubicBezTo>
                  <a:cubicBezTo>
                    <a:pt x="45" y="13"/>
                    <a:pt x="44" y="12"/>
                    <a:pt x="43" y="12"/>
                  </a:cubicBezTo>
                  <a:cubicBezTo>
                    <a:pt x="27" y="12"/>
                    <a:pt x="27" y="12"/>
                    <a:pt x="27" y="12"/>
                  </a:cubicBezTo>
                  <a:cubicBezTo>
                    <a:pt x="26" y="12"/>
                    <a:pt x="24" y="13"/>
                    <a:pt x="24" y="15"/>
                  </a:cubicBezTo>
                  <a:cubicBezTo>
                    <a:pt x="24" y="16"/>
                    <a:pt x="24" y="16"/>
                    <a:pt x="24" y="16"/>
                  </a:cubicBezTo>
                  <a:cubicBezTo>
                    <a:pt x="24" y="17"/>
                    <a:pt x="26" y="18"/>
                    <a:pt x="27" y="18"/>
                  </a:cubicBezTo>
                  <a:cubicBezTo>
                    <a:pt x="30" y="18"/>
                    <a:pt x="30" y="18"/>
                    <a:pt x="30" y="18"/>
                  </a:cubicBezTo>
                  <a:cubicBezTo>
                    <a:pt x="30" y="20"/>
                    <a:pt x="30" y="20"/>
                    <a:pt x="30" y="20"/>
                  </a:cubicBezTo>
                  <a:cubicBezTo>
                    <a:pt x="30" y="21"/>
                    <a:pt x="30" y="21"/>
                    <a:pt x="30" y="21"/>
                  </a:cubicBezTo>
                  <a:cubicBezTo>
                    <a:pt x="27" y="26"/>
                    <a:pt x="27" y="26"/>
                    <a:pt x="27" y="26"/>
                  </a:cubicBezTo>
                  <a:cubicBezTo>
                    <a:pt x="25" y="25"/>
                    <a:pt x="23" y="24"/>
                    <a:pt x="20" y="24"/>
                  </a:cubicBezTo>
                  <a:cubicBezTo>
                    <a:pt x="9" y="24"/>
                    <a:pt x="0" y="33"/>
                    <a:pt x="0" y="44"/>
                  </a:cubicBezTo>
                  <a:cubicBezTo>
                    <a:pt x="0" y="55"/>
                    <a:pt x="9" y="64"/>
                    <a:pt x="20" y="64"/>
                  </a:cubicBezTo>
                  <a:cubicBezTo>
                    <a:pt x="31" y="64"/>
                    <a:pt x="39" y="57"/>
                    <a:pt x="40" y="47"/>
                  </a:cubicBezTo>
                  <a:cubicBezTo>
                    <a:pt x="51" y="47"/>
                    <a:pt x="51" y="47"/>
                    <a:pt x="51" y="47"/>
                  </a:cubicBezTo>
                  <a:cubicBezTo>
                    <a:pt x="74" y="23"/>
                    <a:pt x="74" y="23"/>
                    <a:pt x="74" y="23"/>
                  </a:cubicBezTo>
                  <a:cubicBezTo>
                    <a:pt x="75" y="26"/>
                    <a:pt x="75" y="26"/>
                    <a:pt x="75" y="26"/>
                  </a:cubicBezTo>
                  <a:cubicBezTo>
                    <a:pt x="68" y="29"/>
                    <a:pt x="63" y="36"/>
                    <a:pt x="63" y="44"/>
                  </a:cubicBezTo>
                  <a:cubicBezTo>
                    <a:pt x="63" y="55"/>
                    <a:pt x="72" y="64"/>
                    <a:pt x="83" y="64"/>
                  </a:cubicBezTo>
                  <a:cubicBezTo>
                    <a:pt x="94" y="64"/>
                    <a:pt x="103" y="55"/>
                    <a:pt x="103" y="44"/>
                  </a:cubicBezTo>
                  <a:cubicBezTo>
                    <a:pt x="103" y="33"/>
                    <a:pt x="94" y="24"/>
                    <a:pt x="83" y="24"/>
                  </a:cubicBezTo>
                  <a:close/>
                  <a:moveTo>
                    <a:pt x="32" y="23"/>
                  </a:moveTo>
                  <a:cubicBezTo>
                    <a:pt x="48" y="44"/>
                    <a:pt x="48" y="44"/>
                    <a:pt x="48" y="44"/>
                  </a:cubicBezTo>
                  <a:cubicBezTo>
                    <a:pt x="40" y="44"/>
                    <a:pt x="40" y="44"/>
                    <a:pt x="40" y="44"/>
                  </a:cubicBezTo>
                  <a:cubicBezTo>
                    <a:pt x="40" y="37"/>
                    <a:pt x="36" y="30"/>
                    <a:pt x="30" y="27"/>
                  </a:cubicBezTo>
                  <a:lnTo>
                    <a:pt x="32" y="23"/>
                  </a:lnTo>
                  <a:close/>
                  <a:moveTo>
                    <a:pt x="25" y="44"/>
                  </a:moveTo>
                  <a:cubicBezTo>
                    <a:pt x="25" y="43"/>
                    <a:pt x="24" y="42"/>
                    <a:pt x="23" y="41"/>
                  </a:cubicBezTo>
                  <a:cubicBezTo>
                    <a:pt x="29" y="29"/>
                    <a:pt x="29" y="29"/>
                    <a:pt x="29" y="29"/>
                  </a:cubicBezTo>
                  <a:cubicBezTo>
                    <a:pt x="34" y="32"/>
                    <a:pt x="38" y="38"/>
                    <a:pt x="38" y="44"/>
                  </a:cubicBezTo>
                  <a:lnTo>
                    <a:pt x="25" y="44"/>
                  </a:lnTo>
                  <a:close/>
                  <a:moveTo>
                    <a:pt x="20" y="62"/>
                  </a:moveTo>
                  <a:cubicBezTo>
                    <a:pt x="11" y="62"/>
                    <a:pt x="3" y="54"/>
                    <a:pt x="3" y="44"/>
                  </a:cubicBezTo>
                  <a:cubicBezTo>
                    <a:pt x="3" y="35"/>
                    <a:pt x="11" y="27"/>
                    <a:pt x="20" y="27"/>
                  </a:cubicBezTo>
                  <a:cubicBezTo>
                    <a:pt x="23" y="27"/>
                    <a:pt x="24" y="27"/>
                    <a:pt x="26" y="28"/>
                  </a:cubicBezTo>
                  <a:cubicBezTo>
                    <a:pt x="21" y="40"/>
                    <a:pt x="21" y="40"/>
                    <a:pt x="21" y="40"/>
                  </a:cubicBezTo>
                  <a:cubicBezTo>
                    <a:pt x="21" y="40"/>
                    <a:pt x="21" y="40"/>
                    <a:pt x="20" y="40"/>
                  </a:cubicBezTo>
                  <a:cubicBezTo>
                    <a:pt x="18" y="40"/>
                    <a:pt x="16" y="42"/>
                    <a:pt x="16" y="44"/>
                  </a:cubicBezTo>
                  <a:cubicBezTo>
                    <a:pt x="16" y="47"/>
                    <a:pt x="18" y="49"/>
                    <a:pt x="20" y="49"/>
                  </a:cubicBezTo>
                  <a:cubicBezTo>
                    <a:pt x="22" y="49"/>
                    <a:pt x="24" y="48"/>
                    <a:pt x="24" y="47"/>
                  </a:cubicBezTo>
                  <a:cubicBezTo>
                    <a:pt x="38" y="47"/>
                    <a:pt x="38" y="47"/>
                    <a:pt x="38" y="47"/>
                  </a:cubicBezTo>
                  <a:cubicBezTo>
                    <a:pt x="36" y="55"/>
                    <a:pt x="29" y="62"/>
                    <a:pt x="20" y="62"/>
                  </a:cubicBezTo>
                  <a:close/>
                  <a:moveTo>
                    <a:pt x="51" y="43"/>
                  </a:moveTo>
                  <a:cubicBezTo>
                    <a:pt x="35" y="22"/>
                    <a:pt x="35" y="22"/>
                    <a:pt x="35" y="22"/>
                  </a:cubicBezTo>
                  <a:cubicBezTo>
                    <a:pt x="71" y="22"/>
                    <a:pt x="71" y="22"/>
                    <a:pt x="71" y="22"/>
                  </a:cubicBezTo>
                  <a:lnTo>
                    <a:pt x="51" y="43"/>
                  </a:lnTo>
                  <a:close/>
                  <a:moveTo>
                    <a:pt x="83" y="62"/>
                  </a:moveTo>
                  <a:cubicBezTo>
                    <a:pt x="73" y="62"/>
                    <a:pt x="65" y="54"/>
                    <a:pt x="65" y="44"/>
                  </a:cubicBezTo>
                  <a:cubicBezTo>
                    <a:pt x="65" y="37"/>
                    <a:pt x="70" y="31"/>
                    <a:pt x="76" y="29"/>
                  </a:cubicBezTo>
                  <a:cubicBezTo>
                    <a:pt x="80" y="41"/>
                    <a:pt x="80" y="41"/>
                    <a:pt x="80" y="41"/>
                  </a:cubicBezTo>
                  <a:cubicBezTo>
                    <a:pt x="79" y="42"/>
                    <a:pt x="78" y="43"/>
                    <a:pt x="78" y="44"/>
                  </a:cubicBezTo>
                  <a:cubicBezTo>
                    <a:pt x="78" y="47"/>
                    <a:pt x="80" y="49"/>
                    <a:pt x="83" y="49"/>
                  </a:cubicBezTo>
                  <a:cubicBezTo>
                    <a:pt x="85" y="49"/>
                    <a:pt x="87" y="47"/>
                    <a:pt x="87" y="44"/>
                  </a:cubicBezTo>
                  <a:cubicBezTo>
                    <a:pt x="87" y="42"/>
                    <a:pt x="85" y="40"/>
                    <a:pt x="83" y="40"/>
                  </a:cubicBezTo>
                  <a:cubicBezTo>
                    <a:pt x="83" y="40"/>
                    <a:pt x="83" y="40"/>
                    <a:pt x="83" y="40"/>
                  </a:cubicBezTo>
                  <a:cubicBezTo>
                    <a:pt x="78" y="28"/>
                    <a:pt x="78" y="28"/>
                    <a:pt x="78" y="28"/>
                  </a:cubicBezTo>
                  <a:cubicBezTo>
                    <a:pt x="80" y="27"/>
                    <a:pt x="81" y="27"/>
                    <a:pt x="83" y="27"/>
                  </a:cubicBezTo>
                  <a:cubicBezTo>
                    <a:pt x="92" y="27"/>
                    <a:pt x="100" y="35"/>
                    <a:pt x="100" y="44"/>
                  </a:cubicBezTo>
                  <a:cubicBezTo>
                    <a:pt x="100" y="54"/>
                    <a:pt x="92" y="62"/>
                    <a:pt x="83" y="62"/>
                  </a:cubicBezTo>
                  <a:close/>
                </a:path>
              </a:pathLst>
            </a:custGeom>
            <a:solidFill>
              <a:schemeClr val="bg1"/>
            </a:solidFill>
            <a:ln w="9525">
              <a:noFill/>
              <a:round/>
            </a:ln>
          </p:spPr>
          <p:txBody>
            <a:bodyPr anchor="ctr"/>
            <a:lstStyle/>
            <a:p>
              <a:pPr algn="ctr"/>
              <a:endParaRPr>
                <a:solidFill>
                  <a:prstClr val="black"/>
                </a:solidFill>
              </a:endParaRPr>
            </a:p>
          </p:txBody>
        </p:sp>
        <p:sp>
          <p:nvSpPr>
            <p:cNvPr id="15" name="iśḻíḑê"/>
            <p:cNvSpPr>
              <a:spLocks noChangeAspect="1"/>
            </p:cNvSpPr>
            <p:nvPr/>
          </p:nvSpPr>
          <p:spPr bwMode="auto">
            <a:xfrm rot="166401">
              <a:off x="5983665" y="2391170"/>
              <a:ext cx="447930" cy="537515"/>
            </a:xfrm>
            <a:custGeom>
              <a:avLst/>
              <a:gdLst/>
              <a:ahLst/>
              <a:cxnLst>
                <a:cxn ang="0">
                  <a:pos x="83" y="63"/>
                </a:cxn>
                <a:cxn ang="0">
                  <a:pos x="52" y="76"/>
                </a:cxn>
                <a:cxn ang="0">
                  <a:pos x="51" y="25"/>
                </a:cxn>
                <a:cxn ang="0">
                  <a:pos x="83" y="63"/>
                </a:cxn>
                <a:cxn ang="0">
                  <a:pos x="18" y="63"/>
                </a:cxn>
                <a:cxn ang="0">
                  <a:pos x="48" y="76"/>
                </a:cxn>
                <a:cxn ang="0">
                  <a:pos x="49" y="15"/>
                </a:cxn>
                <a:cxn ang="0">
                  <a:pos x="18" y="63"/>
                </a:cxn>
                <a:cxn ang="0">
                  <a:pos x="60" y="7"/>
                </a:cxn>
                <a:cxn ang="0">
                  <a:pos x="47" y="0"/>
                </a:cxn>
                <a:cxn ang="0">
                  <a:pos x="47" y="12"/>
                </a:cxn>
                <a:cxn ang="0">
                  <a:pos x="60" y="7"/>
                </a:cxn>
                <a:cxn ang="0">
                  <a:pos x="58" y="101"/>
                </a:cxn>
                <a:cxn ang="0">
                  <a:pos x="82" y="82"/>
                </a:cxn>
                <a:cxn ang="0">
                  <a:pos x="0" y="82"/>
                </a:cxn>
                <a:cxn ang="0">
                  <a:pos x="58" y="101"/>
                </a:cxn>
              </a:cxnLst>
              <a:rect l="0" t="0" r="r" b="b"/>
              <a:pathLst>
                <a:path w="86" h="102">
                  <a:moveTo>
                    <a:pt x="83" y="63"/>
                  </a:moveTo>
                  <a:cubicBezTo>
                    <a:pt x="81" y="71"/>
                    <a:pt x="52" y="76"/>
                    <a:pt x="52" y="76"/>
                  </a:cubicBezTo>
                  <a:cubicBezTo>
                    <a:pt x="51" y="25"/>
                    <a:pt x="51" y="25"/>
                    <a:pt x="51" y="25"/>
                  </a:cubicBezTo>
                  <a:cubicBezTo>
                    <a:pt x="51" y="25"/>
                    <a:pt x="86" y="51"/>
                    <a:pt x="83" y="63"/>
                  </a:cubicBezTo>
                  <a:close/>
                  <a:moveTo>
                    <a:pt x="18" y="63"/>
                  </a:moveTo>
                  <a:cubicBezTo>
                    <a:pt x="20" y="71"/>
                    <a:pt x="48" y="76"/>
                    <a:pt x="48" y="76"/>
                  </a:cubicBezTo>
                  <a:cubicBezTo>
                    <a:pt x="49" y="15"/>
                    <a:pt x="49" y="15"/>
                    <a:pt x="49" y="15"/>
                  </a:cubicBezTo>
                  <a:cubicBezTo>
                    <a:pt x="49" y="15"/>
                    <a:pt x="14" y="49"/>
                    <a:pt x="18" y="63"/>
                  </a:cubicBezTo>
                  <a:close/>
                  <a:moveTo>
                    <a:pt x="60" y="7"/>
                  </a:moveTo>
                  <a:cubicBezTo>
                    <a:pt x="47" y="0"/>
                    <a:pt x="47" y="0"/>
                    <a:pt x="47" y="0"/>
                  </a:cubicBezTo>
                  <a:cubicBezTo>
                    <a:pt x="47" y="12"/>
                    <a:pt x="47" y="12"/>
                    <a:pt x="47" y="12"/>
                  </a:cubicBezTo>
                  <a:lnTo>
                    <a:pt x="60" y="7"/>
                  </a:lnTo>
                  <a:close/>
                  <a:moveTo>
                    <a:pt x="58" y="101"/>
                  </a:moveTo>
                  <a:cubicBezTo>
                    <a:pt x="75" y="100"/>
                    <a:pt x="82" y="82"/>
                    <a:pt x="82" y="82"/>
                  </a:cubicBezTo>
                  <a:cubicBezTo>
                    <a:pt x="0" y="82"/>
                    <a:pt x="0" y="82"/>
                    <a:pt x="0" y="82"/>
                  </a:cubicBezTo>
                  <a:cubicBezTo>
                    <a:pt x="2" y="90"/>
                    <a:pt x="40" y="102"/>
                    <a:pt x="58" y="101"/>
                  </a:cubicBezTo>
                  <a:close/>
                </a:path>
              </a:pathLst>
            </a:custGeom>
            <a:solidFill>
              <a:srgbClr val="FFFFFF"/>
            </a:solidFill>
            <a:ln w="9525">
              <a:noFill/>
              <a:round/>
            </a:ln>
          </p:spPr>
          <p:txBody>
            <a:bodyPr anchor="ctr"/>
            <a:lstStyle/>
            <a:p>
              <a:pPr algn="ctr"/>
              <a:endParaRPr>
                <a:solidFill>
                  <a:prstClr val="black"/>
                </a:solidFill>
              </a:endParaRPr>
            </a:p>
          </p:txBody>
        </p:sp>
      </p:grpSp>
      <p:sp>
        <p:nvSpPr>
          <p:cNvPr id="2" name="矩形 1"/>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年度工作概述</a:t>
            </a:r>
          </a:p>
        </p:txBody>
      </p:sp>
      <p:sp>
        <p:nvSpPr>
          <p:cNvPr id="48" name="Text Placeholder 2"/>
          <p:cNvSpPr txBox="1"/>
          <p:nvPr/>
        </p:nvSpPr>
        <p:spPr>
          <a:xfrm>
            <a:off x="627757" y="2608647"/>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9" name="文本框 36"/>
          <p:cNvSpPr txBox="1"/>
          <p:nvPr/>
        </p:nvSpPr>
        <p:spPr>
          <a:xfrm>
            <a:off x="528049" y="2208537"/>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0" name="Text Placeholder 2"/>
          <p:cNvSpPr txBox="1"/>
          <p:nvPr/>
        </p:nvSpPr>
        <p:spPr>
          <a:xfrm>
            <a:off x="1001608" y="4639467"/>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1" name="文本框 36"/>
          <p:cNvSpPr txBox="1"/>
          <p:nvPr/>
        </p:nvSpPr>
        <p:spPr>
          <a:xfrm>
            <a:off x="901900" y="4239357"/>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2" name="Text Placeholder 2"/>
          <p:cNvSpPr txBox="1"/>
          <p:nvPr/>
        </p:nvSpPr>
        <p:spPr>
          <a:xfrm>
            <a:off x="4626704" y="1007749"/>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3" name="文本框 36"/>
          <p:cNvSpPr txBox="1"/>
          <p:nvPr/>
        </p:nvSpPr>
        <p:spPr>
          <a:xfrm>
            <a:off x="4526996" y="607639"/>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4" name="Text Placeholder 2"/>
          <p:cNvSpPr txBox="1"/>
          <p:nvPr/>
        </p:nvSpPr>
        <p:spPr>
          <a:xfrm>
            <a:off x="7397083" y="4839522"/>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5" name="文本框 36"/>
          <p:cNvSpPr txBox="1"/>
          <p:nvPr/>
        </p:nvSpPr>
        <p:spPr>
          <a:xfrm>
            <a:off x="7297375" y="4439412"/>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6" name="Text Placeholder 2"/>
          <p:cNvSpPr txBox="1"/>
          <p:nvPr/>
        </p:nvSpPr>
        <p:spPr>
          <a:xfrm>
            <a:off x="9038113" y="2268552"/>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7" name="文本框 36"/>
          <p:cNvSpPr txBox="1"/>
          <p:nvPr/>
        </p:nvSpPr>
        <p:spPr>
          <a:xfrm>
            <a:off x="8938405" y="1868442"/>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fa55e09-efaf-4e99-b2a2-87871d37538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3004457" y="3410355"/>
            <a:ext cx="6183086" cy="2444476"/>
            <a:chOff x="1967541" y="2539583"/>
            <a:chExt cx="8256918" cy="3264362"/>
          </a:xfrm>
        </p:grpSpPr>
        <p:sp>
          <p:nvSpPr>
            <p:cNvPr id="4" name="ïs1ïďè"/>
            <p:cNvSpPr/>
            <p:nvPr/>
          </p:nvSpPr>
          <p:spPr>
            <a:xfrm>
              <a:off x="1967541" y="3883732"/>
              <a:ext cx="3840427" cy="1920213"/>
            </a:xfrm>
            <a:prstGeom prst="diamond">
              <a:avLst/>
            </a:prstGeom>
            <a:pattFill prst="ltUpDiag">
              <a:fgClr>
                <a:schemeClr val="bg1">
                  <a:lumMod val="95000"/>
                </a:schemeClr>
              </a:fgClr>
              <a:bgClr>
                <a:schemeClr val="bg1">
                  <a:lumMod val="8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prstClr val="white"/>
                </a:solidFill>
              </a:endParaRPr>
            </a:p>
          </p:txBody>
        </p:sp>
        <p:sp>
          <p:nvSpPr>
            <p:cNvPr id="5" name="îŝ1iďè"/>
            <p:cNvSpPr/>
            <p:nvPr/>
          </p:nvSpPr>
          <p:spPr>
            <a:xfrm>
              <a:off x="1967541" y="3691711"/>
              <a:ext cx="3840427" cy="1920213"/>
            </a:xfrm>
            <a:prstGeom prst="diamond">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prstClr val="white"/>
                </a:solidFill>
              </a:endParaRPr>
            </a:p>
          </p:txBody>
        </p:sp>
        <p:sp>
          <p:nvSpPr>
            <p:cNvPr id="6" name="išḻiďê"/>
            <p:cNvSpPr/>
            <p:nvPr/>
          </p:nvSpPr>
          <p:spPr>
            <a:xfrm>
              <a:off x="4175787" y="2731604"/>
              <a:ext cx="3840427" cy="1920213"/>
            </a:xfrm>
            <a:prstGeom prst="diamond">
              <a:avLst/>
            </a:prstGeom>
            <a:pattFill prst="ltUpDiag">
              <a:fgClr>
                <a:schemeClr val="bg1">
                  <a:lumMod val="95000"/>
                </a:schemeClr>
              </a:fgClr>
              <a:bgClr>
                <a:schemeClr val="bg1">
                  <a:lumMod val="8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prstClr val="white"/>
                </a:solidFill>
              </a:endParaRPr>
            </a:p>
          </p:txBody>
        </p:sp>
        <p:sp>
          <p:nvSpPr>
            <p:cNvPr id="7" name="îšļîdè"/>
            <p:cNvSpPr/>
            <p:nvPr/>
          </p:nvSpPr>
          <p:spPr>
            <a:xfrm>
              <a:off x="4175787" y="2539583"/>
              <a:ext cx="3840427" cy="1920213"/>
            </a:xfrm>
            <a:prstGeom prst="diamond">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prstClr val="white"/>
                </a:solidFill>
              </a:endParaRPr>
            </a:p>
          </p:txBody>
        </p:sp>
        <p:sp>
          <p:nvSpPr>
            <p:cNvPr id="8" name="ïṩliḍê"/>
            <p:cNvSpPr/>
            <p:nvPr/>
          </p:nvSpPr>
          <p:spPr>
            <a:xfrm>
              <a:off x="6384032" y="3883732"/>
              <a:ext cx="3840427" cy="1920213"/>
            </a:xfrm>
            <a:prstGeom prst="diamond">
              <a:avLst/>
            </a:prstGeom>
            <a:pattFill prst="ltUpDiag">
              <a:fgClr>
                <a:schemeClr val="bg1">
                  <a:lumMod val="95000"/>
                </a:schemeClr>
              </a:fgClr>
              <a:bgClr>
                <a:schemeClr val="bg1">
                  <a:lumMod val="8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prstClr val="white"/>
                </a:solidFill>
              </a:endParaRPr>
            </a:p>
          </p:txBody>
        </p:sp>
        <p:sp>
          <p:nvSpPr>
            <p:cNvPr id="9" name="ïṩļiḑe"/>
            <p:cNvSpPr/>
            <p:nvPr/>
          </p:nvSpPr>
          <p:spPr>
            <a:xfrm>
              <a:off x="6384032" y="3691711"/>
              <a:ext cx="3840427" cy="1920213"/>
            </a:xfrm>
            <a:prstGeom prst="diamond">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prstClr val="white"/>
                </a:solidFill>
              </a:endParaRPr>
            </a:p>
          </p:txBody>
        </p:sp>
        <p:sp>
          <p:nvSpPr>
            <p:cNvPr id="10" name="iṩlidê"/>
            <p:cNvSpPr/>
            <p:nvPr/>
          </p:nvSpPr>
          <p:spPr bwMode="auto">
            <a:xfrm>
              <a:off x="5719778" y="3099945"/>
              <a:ext cx="759303" cy="729307"/>
            </a:xfrm>
            <a:custGeom>
              <a:avLst/>
              <a:gdLst>
                <a:gd name="T0" fmla="*/ 369 w 372"/>
                <a:gd name="T1" fmla="*/ 133 h 357"/>
                <a:gd name="T2" fmla="*/ 347 w 372"/>
                <a:gd name="T3" fmla="*/ 116 h 357"/>
                <a:gd name="T4" fmla="*/ 252 w 372"/>
                <a:gd name="T5" fmla="*/ 101 h 357"/>
                <a:gd name="T6" fmla="*/ 210 w 372"/>
                <a:gd name="T7" fmla="*/ 15 h 357"/>
                <a:gd name="T8" fmla="*/ 186 w 372"/>
                <a:gd name="T9" fmla="*/ 0 h 357"/>
                <a:gd name="T10" fmla="*/ 162 w 372"/>
                <a:gd name="T11" fmla="*/ 15 h 357"/>
                <a:gd name="T12" fmla="*/ 120 w 372"/>
                <a:gd name="T13" fmla="*/ 101 h 357"/>
                <a:gd name="T14" fmla="*/ 25 w 372"/>
                <a:gd name="T15" fmla="*/ 116 h 357"/>
                <a:gd name="T16" fmla="*/ 3 w 372"/>
                <a:gd name="T17" fmla="*/ 133 h 357"/>
                <a:gd name="T18" fmla="*/ 10 w 372"/>
                <a:gd name="T19" fmla="*/ 159 h 357"/>
                <a:gd name="T20" fmla="*/ 80 w 372"/>
                <a:gd name="T21" fmla="*/ 229 h 357"/>
                <a:gd name="T22" fmla="*/ 63 w 372"/>
                <a:gd name="T23" fmla="*/ 326 h 357"/>
                <a:gd name="T24" fmla="*/ 74 w 372"/>
                <a:gd name="T25" fmla="*/ 352 h 357"/>
                <a:gd name="T26" fmla="*/ 90 w 372"/>
                <a:gd name="T27" fmla="*/ 357 h 357"/>
                <a:gd name="T28" fmla="*/ 103 w 372"/>
                <a:gd name="T29" fmla="*/ 353 h 357"/>
                <a:gd name="T30" fmla="*/ 186 w 372"/>
                <a:gd name="T31" fmla="*/ 308 h 357"/>
                <a:gd name="T32" fmla="*/ 269 w 372"/>
                <a:gd name="T33" fmla="*/ 353 h 357"/>
                <a:gd name="T34" fmla="*/ 282 w 372"/>
                <a:gd name="T35" fmla="*/ 357 h 357"/>
                <a:gd name="T36" fmla="*/ 298 w 372"/>
                <a:gd name="T37" fmla="*/ 352 h 357"/>
                <a:gd name="T38" fmla="*/ 309 w 372"/>
                <a:gd name="T39" fmla="*/ 326 h 357"/>
                <a:gd name="T40" fmla="*/ 292 w 372"/>
                <a:gd name="T41" fmla="*/ 229 h 357"/>
                <a:gd name="T42" fmla="*/ 362 w 372"/>
                <a:gd name="T43" fmla="*/ 159 h 357"/>
                <a:gd name="T44" fmla="*/ 369 w 372"/>
                <a:gd name="T45" fmla="*/ 133 h 357"/>
                <a:gd name="T46" fmla="*/ 273 w 372"/>
                <a:gd name="T47" fmla="*/ 211 h 357"/>
                <a:gd name="T48" fmla="*/ 266 w 372"/>
                <a:gd name="T49" fmla="*/ 233 h 357"/>
                <a:gd name="T50" fmla="*/ 282 w 372"/>
                <a:gd name="T51" fmla="*/ 331 h 357"/>
                <a:gd name="T52" fmla="*/ 199 w 372"/>
                <a:gd name="T53" fmla="*/ 286 h 357"/>
                <a:gd name="T54" fmla="*/ 186 w 372"/>
                <a:gd name="T55" fmla="*/ 282 h 357"/>
                <a:gd name="T56" fmla="*/ 173 w 372"/>
                <a:gd name="T57" fmla="*/ 286 h 357"/>
                <a:gd name="T58" fmla="*/ 90 w 372"/>
                <a:gd name="T59" fmla="*/ 331 h 357"/>
                <a:gd name="T60" fmla="*/ 106 w 372"/>
                <a:gd name="T61" fmla="*/ 233 h 357"/>
                <a:gd name="T62" fmla="*/ 99 w 372"/>
                <a:gd name="T63" fmla="*/ 211 h 357"/>
                <a:gd name="T64" fmla="*/ 29 w 372"/>
                <a:gd name="T65" fmla="*/ 141 h 357"/>
                <a:gd name="T66" fmla="*/ 124 w 372"/>
                <a:gd name="T67" fmla="*/ 127 h 357"/>
                <a:gd name="T68" fmla="*/ 144 w 372"/>
                <a:gd name="T69" fmla="*/ 112 h 357"/>
                <a:gd name="T70" fmla="*/ 186 w 372"/>
                <a:gd name="T71" fmla="*/ 26 h 357"/>
                <a:gd name="T72" fmla="*/ 228 w 372"/>
                <a:gd name="T73" fmla="*/ 112 h 357"/>
                <a:gd name="T74" fmla="*/ 248 w 372"/>
                <a:gd name="T75" fmla="*/ 127 h 357"/>
                <a:gd name="T76" fmla="*/ 343 w 372"/>
                <a:gd name="T77" fmla="*/ 141 h 357"/>
                <a:gd name="T78" fmla="*/ 273 w 372"/>
                <a:gd name="T79" fmla="*/ 21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2" h="357">
                  <a:moveTo>
                    <a:pt x="369" y="133"/>
                  </a:moveTo>
                  <a:cubicBezTo>
                    <a:pt x="365" y="124"/>
                    <a:pt x="357" y="117"/>
                    <a:pt x="347" y="116"/>
                  </a:cubicBezTo>
                  <a:cubicBezTo>
                    <a:pt x="252" y="101"/>
                    <a:pt x="252" y="101"/>
                    <a:pt x="252" y="101"/>
                  </a:cubicBezTo>
                  <a:cubicBezTo>
                    <a:pt x="210" y="15"/>
                    <a:pt x="210" y="15"/>
                    <a:pt x="210" y="15"/>
                  </a:cubicBezTo>
                  <a:cubicBezTo>
                    <a:pt x="206" y="6"/>
                    <a:pt x="196" y="0"/>
                    <a:pt x="186" y="0"/>
                  </a:cubicBezTo>
                  <a:cubicBezTo>
                    <a:pt x="176" y="0"/>
                    <a:pt x="166" y="6"/>
                    <a:pt x="162" y="15"/>
                  </a:cubicBezTo>
                  <a:cubicBezTo>
                    <a:pt x="120" y="101"/>
                    <a:pt x="120" y="101"/>
                    <a:pt x="120" y="101"/>
                  </a:cubicBezTo>
                  <a:cubicBezTo>
                    <a:pt x="25" y="116"/>
                    <a:pt x="25" y="116"/>
                    <a:pt x="25" y="116"/>
                  </a:cubicBezTo>
                  <a:cubicBezTo>
                    <a:pt x="15" y="117"/>
                    <a:pt x="7" y="124"/>
                    <a:pt x="3" y="133"/>
                  </a:cubicBezTo>
                  <a:cubicBezTo>
                    <a:pt x="0" y="142"/>
                    <a:pt x="3" y="152"/>
                    <a:pt x="10" y="159"/>
                  </a:cubicBezTo>
                  <a:cubicBezTo>
                    <a:pt x="80" y="229"/>
                    <a:pt x="80" y="229"/>
                    <a:pt x="80" y="229"/>
                  </a:cubicBezTo>
                  <a:cubicBezTo>
                    <a:pt x="63" y="326"/>
                    <a:pt x="63" y="326"/>
                    <a:pt x="63" y="326"/>
                  </a:cubicBezTo>
                  <a:cubicBezTo>
                    <a:pt x="62" y="336"/>
                    <a:pt x="66" y="346"/>
                    <a:pt x="74" y="352"/>
                  </a:cubicBezTo>
                  <a:cubicBezTo>
                    <a:pt x="79" y="355"/>
                    <a:pt x="84" y="357"/>
                    <a:pt x="90" y="357"/>
                  </a:cubicBezTo>
                  <a:cubicBezTo>
                    <a:pt x="94" y="357"/>
                    <a:pt x="99" y="355"/>
                    <a:pt x="103" y="353"/>
                  </a:cubicBezTo>
                  <a:cubicBezTo>
                    <a:pt x="186" y="308"/>
                    <a:pt x="186" y="308"/>
                    <a:pt x="186" y="308"/>
                  </a:cubicBezTo>
                  <a:cubicBezTo>
                    <a:pt x="269" y="353"/>
                    <a:pt x="269" y="353"/>
                    <a:pt x="269" y="353"/>
                  </a:cubicBezTo>
                  <a:cubicBezTo>
                    <a:pt x="274" y="355"/>
                    <a:pt x="278" y="357"/>
                    <a:pt x="282" y="357"/>
                  </a:cubicBezTo>
                  <a:cubicBezTo>
                    <a:pt x="288" y="357"/>
                    <a:pt x="293" y="355"/>
                    <a:pt x="298" y="352"/>
                  </a:cubicBezTo>
                  <a:cubicBezTo>
                    <a:pt x="306" y="346"/>
                    <a:pt x="310" y="336"/>
                    <a:pt x="309" y="326"/>
                  </a:cubicBezTo>
                  <a:cubicBezTo>
                    <a:pt x="292" y="229"/>
                    <a:pt x="292" y="229"/>
                    <a:pt x="292" y="229"/>
                  </a:cubicBezTo>
                  <a:cubicBezTo>
                    <a:pt x="362" y="159"/>
                    <a:pt x="362" y="159"/>
                    <a:pt x="362" y="159"/>
                  </a:cubicBezTo>
                  <a:cubicBezTo>
                    <a:pt x="369" y="152"/>
                    <a:pt x="372" y="142"/>
                    <a:pt x="369" y="133"/>
                  </a:cubicBezTo>
                  <a:close/>
                  <a:moveTo>
                    <a:pt x="273" y="211"/>
                  </a:moveTo>
                  <a:cubicBezTo>
                    <a:pt x="267" y="217"/>
                    <a:pt x="265" y="225"/>
                    <a:pt x="266" y="233"/>
                  </a:cubicBezTo>
                  <a:cubicBezTo>
                    <a:pt x="282" y="331"/>
                    <a:pt x="282" y="331"/>
                    <a:pt x="282" y="331"/>
                  </a:cubicBezTo>
                  <a:cubicBezTo>
                    <a:pt x="199" y="286"/>
                    <a:pt x="199" y="286"/>
                    <a:pt x="199" y="286"/>
                  </a:cubicBezTo>
                  <a:cubicBezTo>
                    <a:pt x="195" y="284"/>
                    <a:pt x="190" y="282"/>
                    <a:pt x="186" y="282"/>
                  </a:cubicBezTo>
                  <a:cubicBezTo>
                    <a:pt x="182" y="282"/>
                    <a:pt x="177" y="284"/>
                    <a:pt x="173" y="286"/>
                  </a:cubicBezTo>
                  <a:cubicBezTo>
                    <a:pt x="90" y="331"/>
                    <a:pt x="90" y="331"/>
                    <a:pt x="90" y="331"/>
                  </a:cubicBezTo>
                  <a:cubicBezTo>
                    <a:pt x="106" y="233"/>
                    <a:pt x="106" y="233"/>
                    <a:pt x="106" y="233"/>
                  </a:cubicBezTo>
                  <a:cubicBezTo>
                    <a:pt x="107" y="225"/>
                    <a:pt x="105" y="217"/>
                    <a:pt x="99" y="211"/>
                  </a:cubicBezTo>
                  <a:cubicBezTo>
                    <a:pt x="29" y="141"/>
                    <a:pt x="29" y="141"/>
                    <a:pt x="29" y="141"/>
                  </a:cubicBezTo>
                  <a:cubicBezTo>
                    <a:pt x="124" y="127"/>
                    <a:pt x="124" y="127"/>
                    <a:pt x="124" y="127"/>
                  </a:cubicBezTo>
                  <a:cubicBezTo>
                    <a:pt x="133" y="126"/>
                    <a:pt x="141" y="120"/>
                    <a:pt x="144" y="112"/>
                  </a:cubicBezTo>
                  <a:cubicBezTo>
                    <a:pt x="186" y="26"/>
                    <a:pt x="186" y="26"/>
                    <a:pt x="186" y="26"/>
                  </a:cubicBezTo>
                  <a:cubicBezTo>
                    <a:pt x="228" y="112"/>
                    <a:pt x="228" y="112"/>
                    <a:pt x="228" y="112"/>
                  </a:cubicBezTo>
                  <a:cubicBezTo>
                    <a:pt x="231" y="120"/>
                    <a:pt x="239" y="126"/>
                    <a:pt x="248" y="127"/>
                  </a:cubicBezTo>
                  <a:cubicBezTo>
                    <a:pt x="343" y="141"/>
                    <a:pt x="343" y="141"/>
                    <a:pt x="343" y="141"/>
                  </a:cubicBezTo>
                  <a:lnTo>
                    <a:pt x="273" y="211"/>
                  </a:lnTo>
                  <a:close/>
                </a:path>
              </a:pathLst>
            </a:custGeom>
            <a:solidFill>
              <a:schemeClr val="bg1"/>
            </a:solidFill>
            <a:ln>
              <a:noFill/>
            </a:ln>
          </p:spPr>
          <p:txBody>
            <a:bodyPr anchor="ctr"/>
            <a:lstStyle/>
            <a:p>
              <a:pPr algn="ctr"/>
              <a:endParaRPr>
                <a:solidFill>
                  <a:prstClr val="black"/>
                </a:solidFill>
              </a:endParaRPr>
            </a:p>
          </p:txBody>
        </p:sp>
        <p:sp>
          <p:nvSpPr>
            <p:cNvPr id="11" name="íşlïdè"/>
            <p:cNvSpPr/>
            <p:nvPr/>
          </p:nvSpPr>
          <p:spPr bwMode="auto">
            <a:xfrm>
              <a:off x="3437490" y="4307147"/>
              <a:ext cx="836716" cy="603015"/>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p:spPr>
          <p:txBody>
            <a:bodyPr anchor="ctr"/>
            <a:lstStyle/>
            <a:p>
              <a:pPr algn="ctr"/>
              <a:endParaRPr>
                <a:solidFill>
                  <a:prstClr val="black"/>
                </a:solidFill>
              </a:endParaRPr>
            </a:p>
          </p:txBody>
        </p:sp>
        <p:sp>
          <p:nvSpPr>
            <p:cNvPr id="12" name="îṡ1îḑé"/>
            <p:cNvSpPr/>
            <p:nvPr/>
          </p:nvSpPr>
          <p:spPr bwMode="auto">
            <a:xfrm>
              <a:off x="7909185" y="4215376"/>
              <a:ext cx="793380" cy="686231"/>
            </a:xfrm>
            <a:custGeom>
              <a:avLst/>
              <a:gdLst>
                <a:gd name="T0" fmla="*/ 494 w 555"/>
                <a:gd name="T1" fmla="*/ 60 h 479"/>
                <a:gd name="T2" fmla="*/ 277 w 555"/>
                <a:gd name="T3" fmla="*/ 56 h 479"/>
                <a:gd name="T4" fmla="*/ 61 w 555"/>
                <a:gd name="T5" fmla="*/ 60 h 479"/>
                <a:gd name="T6" fmla="*/ 61 w 555"/>
                <a:gd name="T7" fmla="*/ 280 h 479"/>
                <a:gd name="T8" fmla="*/ 242 w 555"/>
                <a:gd name="T9" fmla="*/ 460 h 479"/>
                <a:gd name="T10" fmla="*/ 312 w 555"/>
                <a:gd name="T11" fmla="*/ 460 h 479"/>
                <a:gd name="T12" fmla="*/ 494 w 555"/>
                <a:gd name="T13" fmla="*/ 280 h 479"/>
                <a:gd name="T14" fmla="*/ 494 w 555"/>
                <a:gd name="T15" fmla="*/ 60 h 479"/>
                <a:gd name="T16" fmla="*/ 470 w 555"/>
                <a:gd name="T17" fmla="*/ 257 h 479"/>
                <a:gd name="T18" fmla="*/ 289 w 555"/>
                <a:gd name="T19" fmla="*/ 436 h 479"/>
                <a:gd name="T20" fmla="*/ 266 w 555"/>
                <a:gd name="T21" fmla="*/ 436 h 479"/>
                <a:gd name="T22" fmla="*/ 84 w 555"/>
                <a:gd name="T23" fmla="*/ 257 h 479"/>
                <a:gd name="T24" fmla="*/ 84 w 555"/>
                <a:gd name="T25" fmla="*/ 83 h 479"/>
                <a:gd name="T26" fmla="*/ 255 w 555"/>
                <a:gd name="T27" fmla="*/ 80 h 479"/>
                <a:gd name="T28" fmla="*/ 277 w 555"/>
                <a:gd name="T29" fmla="*/ 100 h 479"/>
                <a:gd name="T30" fmla="*/ 300 w 555"/>
                <a:gd name="T31" fmla="*/ 80 h 479"/>
                <a:gd name="T32" fmla="*/ 470 w 555"/>
                <a:gd name="T33" fmla="*/ 83 h 479"/>
                <a:gd name="T34" fmla="*/ 470 w 555"/>
                <a:gd name="T35" fmla="*/ 257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5" h="479">
                  <a:moveTo>
                    <a:pt x="494" y="60"/>
                  </a:moveTo>
                  <a:cubicBezTo>
                    <a:pt x="434" y="1"/>
                    <a:pt x="339" y="0"/>
                    <a:pt x="277" y="56"/>
                  </a:cubicBezTo>
                  <a:cubicBezTo>
                    <a:pt x="216" y="0"/>
                    <a:pt x="121" y="1"/>
                    <a:pt x="61" y="60"/>
                  </a:cubicBezTo>
                  <a:cubicBezTo>
                    <a:pt x="0" y="121"/>
                    <a:pt x="0" y="219"/>
                    <a:pt x="61" y="280"/>
                  </a:cubicBezTo>
                  <a:cubicBezTo>
                    <a:pt x="79" y="298"/>
                    <a:pt x="242" y="460"/>
                    <a:pt x="242" y="460"/>
                  </a:cubicBezTo>
                  <a:cubicBezTo>
                    <a:pt x="262" y="479"/>
                    <a:pt x="293" y="479"/>
                    <a:pt x="312" y="460"/>
                  </a:cubicBezTo>
                  <a:cubicBezTo>
                    <a:pt x="312" y="460"/>
                    <a:pt x="492" y="282"/>
                    <a:pt x="494" y="280"/>
                  </a:cubicBezTo>
                  <a:cubicBezTo>
                    <a:pt x="555" y="219"/>
                    <a:pt x="555" y="121"/>
                    <a:pt x="494" y="60"/>
                  </a:cubicBezTo>
                  <a:close/>
                  <a:moveTo>
                    <a:pt x="470" y="257"/>
                  </a:moveTo>
                  <a:cubicBezTo>
                    <a:pt x="289" y="436"/>
                    <a:pt x="289" y="436"/>
                    <a:pt x="289" y="436"/>
                  </a:cubicBezTo>
                  <a:cubicBezTo>
                    <a:pt x="283" y="443"/>
                    <a:pt x="272" y="443"/>
                    <a:pt x="266" y="436"/>
                  </a:cubicBezTo>
                  <a:cubicBezTo>
                    <a:pt x="84" y="257"/>
                    <a:pt x="84" y="257"/>
                    <a:pt x="84" y="257"/>
                  </a:cubicBezTo>
                  <a:cubicBezTo>
                    <a:pt x="36" y="209"/>
                    <a:pt x="36" y="131"/>
                    <a:pt x="84" y="83"/>
                  </a:cubicBezTo>
                  <a:cubicBezTo>
                    <a:pt x="131" y="37"/>
                    <a:pt x="206" y="36"/>
                    <a:pt x="255" y="80"/>
                  </a:cubicBezTo>
                  <a:cubicBezTo>
                    <a:pt x="277" y="100"/>
                    <a:pt x="277" y="100"/>
                    <a:pt x="277" y="100"/>
                  </a:cubicBezTo>
                  <a:cubicBezTo>
                    <a:pt x="300" y="80"/>
                    <a:pt x="300" y="80"/>
                    <a:pt x="300" y="80"/>
                  </a:cubicBezTo>
                  <a:cubicBezTo>
                    <a:pt x="349" y="36"/>
                    <a:pt x="424" y="37"/>
                    <a:pt x="470" y="83"/>
                  </a:cubicBezTo>
                  <a:cubicBezTo>
                    <a:pt x="519" y="131"/>
                    <a:pt x="519" y="209"/>
                    <a:pt x="470" y="257"/>
                  </a:cubicBezTo>
                  <a:close/>
                </a:path>
              </a:pathLst>
            </a:custGeom>
            <a:solidFill>
              <a:schemeClr val="bg1"/>
            </a:solidFill>
            <a:ln>
              <a:noFill/>
            </a:ln>
          </p:spPr>
          <p:txBody>
            <a:bodyPr anchor="ctr"/>
            <a:lstStyle/>
            <a:p>
              <a:pPr algn="ctr"/>
              <a:endParaRPr>
                <a:solidFill>
                  <a:prstClr val="black"/>
                </a:solidFill>
              </a:endParaRPr>
            </a:p>
          </p:txBody>
        </p:sp>
      </p:grpSp>
      <p:sp>
        <p:nvSpPr>
          <p:cNvPr id="35" name="矩形 34"/>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年度工作概述</a:t>
            </a:r>
          </a:p>
        </p:txBody>
      </p:sp>
      <p:sp>
        <p:nvSpPr>
          <p:cNvPr id="40" name="Text Placeholder 2"/>
          <p:cNvSpPr txBox="1"/>
          <p:nvPr/>
        </p:nvSpPr>
        <p:spPr>
          <a:xfrm>
            <a:off x="961354" y="3324669"/>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1" name="文本框 36"/>
          <p:cNvSpPr txBox="1"/>
          <p:nvPr/>
        </p:nvSpPr>
        <p:spPr>
          <a:xfrm>
            <a:off x="861646" y="2924559"/>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2" name="Text Placeholder 2"/>
          <p:cNvSpPr txBox="1"/>
          <p:nvPr/>
        </p:nvSpPr>
        <p:spPr>
          <a:xfrm>
            <a:off x="4572975" y="2123932"/>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3" name="文本框 36"/>
          <p:cNvSpPr txBox="1"/>
          <p:nvPr/>
        </p:nvSpPr>
        <p:spPr>
          <a:xfrm>
            <a:off x="4473267" y="1723822"/>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4" name="Text Placeholder 2"/>
          <p:cNvSpPr txBox="1"/>
          <p:nvPr/>
        </p:nvSpPr>
        <p:spPr>
          <a:xfrm>
            <a:off x="8173894" y="3104511"/>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5" name="文本框 36"/>
          <p:cNvSpPr txBox="1"/>
          <p:nvPr/>
        </p:nvSpPr>
        <p:spPr>
          <a:xfrm>
            <a:off x="8074186" y="2704401"/>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0" y="3033470"/>
            <a:ext cx="12192000" cy="1561038"/>
            <a:chOff x="0" y="2453178"/>
            <a:chExt cx="12192000" cy="1561038"/>
          </a:xfrm>
        </p:grpSpPr>
        <p:sp>
          <p:nvSpPr>
            <p:cNvPr id="42" name="ísļídè"/>
            <p:cNvSpPr/>
            <p:nvPr/>
          </p:nvSpPr>
          <p:spPr bwMode="auto">
            <a:xfrm>
              <a:off x="8666952" y="2523204"/>
              <a:ext cx="1406353" cy="1406357"/>
            </a:xfrm>
            <a:prstGeom prst="ellipse">
              <a:avLst/>
            </a:prstGeom>
            <a:solidFill>
              <a:schemeClr val="bg1"/>
            </a:solidFill>
            <a:ln>
              <a:noFill/>
            </a:ln>
          </p:spPr>
          <p:txBody>
            <a:bodyPr anchor="ctr"/>
            <a:lstStyle/>
            <a:p>
              <a:pPr algn="ctr"/>
              <a:endParaRPr>
                <a:solidFill>
                  <a:prstClr val="black"/>
                </a:solidFill>
              </a:endParaRPr>
            </a:p>
          </p:txBody>
        </p:sp>
        <p:sp>
          <p:nvSpPr>
            <p:cNvPr id="40" name="îṩľíḍê"/>
            <p:cNvSpPr/>
            <p:nvPr/>
          </p:nvSpPr>
          <p:spPr bwMode="auto">
            <a:xfrm rot="10800000">
              <a:off x="2118694" y="2537833"/>
              <a:ext cx="1406353" cy="1406357"/>
            </a:xfrm>
            <a:prstGeom prst="ellipse">
              <a:avLst/>
            </a:prstGeom>
            <a:solidFill>
              <a:schemeClr val="bg1"/>
            </a:solidFill>
            <a:ln>
              <a:noFill/>
            </a:ln>
          </p:spPr>
          <p:txBody>
            <a:bodyPr anchor="ctr"/>
            <a:lstStyle/>
            <a:p>
              <a:pPr algn="ctr"/>
              <a:endParaRPr>
                <a:solidFill>
                  <a:prstClr val="black"/>
                </a:solidFill>
              </a:endParaRPr>
            </a:p>
          </p:txBody>
        </p:sp>
        <p:sp>
          <p:nvSpPr>
            <p:cNvPr id="48" name="任意多边形 47"/>
            <p:cNvSpPr/>
            <p:nvPr/>
          </p:nvSpPr>
          <p:spPr bwMode="auto">
            <a:xfrm>
              <a:off x="0" y="2453178"/>
              <a:ext cx="5784325" cy="1561038"/>
            </a:xfrm>
            <a:custGeom>
              <a:avLst/>
              <a:gdLst>
                <a:gd name="connsiteX0" fmla="*/ 2819805 w 5784325"/>
                <a:gd name="connsiteY0" fmla="*/ 0 h 1561038"/>
                <a:gd name="connsiteX1" fmla="*/ 2821373 w 5784325"/>
                <a:gd name="connsiteY1" fmla="*/ 96 h 1561038"/>
                <a:gd name="connsiteX2" fmla="*/ 2822269 w 5784325"/>
                <a:gd name="connsiteY2" fmla="*/ 41 h 1561038"/>
                <a:gd name="connsiteX3" fmla="*/ 2901417 w 5784325"/>
                <a:gd name="connsiteY3" fmla="*/ 4102 h 1561038"/>
                <a:gd name="connsiteX4" fmla="*/ 2910752 w 5784325"/>
                <a:gd name="connsiteY4" fmla="*/ 5547 h 1561038"/>
                <a:gd name="connsiteX5" fmla="*/ 2918909 w 5784325"/>
                <a:gd name="connsiteY5" fmla="*/ 6044 h 1561038"/>
                <a:gd name="connsiteX6" fmla="*/ 2943503 w 5784325"/>
                <a:gd name="connsiteY6" fmla="*/ 10615 h 1561038"/>
                <a:gd name="connsiteX7" fmla="*/ 2978385 w 5784325"/>
                <a:gd name="connsiteY7" fmla="*/ 16014 h 1561038"/>
                <a:gd name="connsiteX8" fmla="*/ 2986860 w 5784325"/>
                <a:gd name="connsiteY8" fmla="*/ 18674 h 1561038"/>
                <a:gd name="connsiteX9" fmla="*/ 3014136 w 5784325"/>
                <a:gd name="connsiteY9" fmla="*/ 23744 h 1561038"/>
                <a:gd name="connsiteX10" fmla="*/ 3467863 w 5784325"/>
                <a:gd name="connsiteY10" fmla="*/ 338455 h 1561038"/>
                <a:gd name="connsiteX11" fmla="*/ 3488545 w 5784325"/>
                <a:gd name="connsiteY11" fmla="*/ 372992 h 1561038"/>
                <a:gd name="connsiteX12" fmla="*/ 3915988 w 5784325"/>
                <a:gd name="connsiteY12" fmla="*/ 663096 h 1561038"/>
                <a:gd name="connsiteX13" fmla="*/ 4336536 w 5784325"/>
                <a:gd name="connsiteY13" fmla="*/ 372992 h 1561038"/>
                <a:gd name="connsiteX14" fmla="*/ 4364113 w 5784325"/>
                <a:gd name="connsiteY14" fmla="*/ 338455 h 1561038"/>
                <a:gd name="connsiteX15" fmla="*/ 5005277 w 5784325"/>
                <a:gd name="connsiteY15" fmla="*/ 0 h 1561038"/>
                <a:gd name="connsiteX16" fmla="*/ 5784325 w 5784325"/>
                <a:gd name="connsiteY16" fmla="*/ 780519 h 1561038"/>
                <a:gd name="connsiteX17" fmla="*/ 5005277 w 5784325"/>
                <a:gd name="connsiteY17" fmla="*/ 1561038 h 1561038"/>
                <a:gd name="connsiteX18" fmla="*/ 4364113 w 5784325"/>
                <a:gd name="connsiteY18" fmla="*/ 1222583 h 1561038"/>
                <a:gd name="connsiteX19" fmla="*/ 4336536 w 5784325"/>
                <a:gd name="connsiteY19" fmla="*/ 1188047 h 1561038"/>
                <a:gd name="connsiteX20" fmla="*/ 3915988 w 5784325"/>
                <a:gd name="connsiteY20" fmla="*/ 897942 h 1561038"/>
                <a:gd name="connsiteX21" fmla="*/ 3488545 w 5784325"/>
                <a:gd name="connsiteY21" fmla="*/ 1188047 h 1561038"/>
                <a:gd name="connsiteX22" fmla="*/ 3467863 w 5784325"/>
                <a:gd name="connsiteY22" fmla="*/ 1229490 h 1561038"/>
                <a:gd name="connsiteX23" fmla="*/ 3190370 w 5784325"/>
                <a:gd name="connsiteY23" fmla="*/ 1470380 h 1561038"/>
                <a:gd name="connsiteX24" fmla="*/ 3124635 w 5784325"/>
                <a:gd name="connsiteY24" fmla="*/ 1500023 h 1561038"/>
                <a:gd name="connsiteX25" fmla="*/ 3124164 w 5784325"/>
                <a:gd name="connsiteY25" fmla="*/ 1500278 h 1561038"/>
                <a:gd name="connsiteX26" fmla="*/ 3123867 w 5784325"/>
                <a:gd name="connsiteY26" fmla="*/ 1500370 h 1561038"/>
                <a:gd name="connsiteX27" fmla="*/ 3104838 w 5784325"/>
                <a:gd name="connsiteY27" fmla="*/ 1508950 h 1561038"/>
                <a:gd name="connsiteX28" fmla="*/ 3014136 w 5784325"/>
                <a:gd name="connsiteY28" fmla="*/ 1537402 h 1561038"/>
                <a:gd name="connsiteX29" fmla="*/ 2989140 w 5784325"/>
                <a:gd name="connsiteY29" fmla="*/ 1542024 h 1561038"/>
                <a:gd name="connsiteX30" fmla="*/ 2978385 w 5784325"/>
                <a:gd name="connsiteY30" fmla="*/ 1545349 h 1561038"/>
                <a:gd name="connsiteX31" fmla="*/ 2937637 w 5784325"/>
                <a:gd name="connsiteY31" fmla="*/ 1551545 h 1561038"/>
                <a:gd name="connsiteX32" fmla="*/ 2918909 w 5784325"/>
                <a:gd name="connsiteY32" fmla="*/ 1555008 h 1561038"/>
                <a:gd name="connsiteX33" fmla="*/ 2912174 w 5784325"/>
                <a:gd name="connsiteY33" fmla="*/ 1555418 h 1561038"/>
                <a:gd name="connsiteX34" fmla="*/ 2901417 w 5784325"/>
                <a:gd name="connsiteY34" fmla="*/ 1557053 h 1561038"/>
                <a:gd name="connsiteX35" fmla="*/ 2822269 w 5784325"/>
                <a:gd name="connsiteY35" fmla="*/ 1561038 h 1561038"/>
                <a:gd name="connsiteX36" fmla="*/ 2821037 w 5784325"/>
                <a:gd name="connsiteY36" fmla="*/ 1560963 h 1561038"/>
                <a:gd name="connsiteX37" fmla="*/ 2819805 w 5784325"/>
                <a:gd name="connsiteY37" fmla="*/ 1561038 h 1561038"/>
                <a:gd name="connsiteX38" fmla="*/ 2740615 w 5784325"/>
                <a:gd name="connsiteY38" fmla="*/ 1557053 h 1561038"/>
                <a:gd name="connsiteX39" fmla="*/ 2729784 w 5784325"/>
                <a:gd name="connsiteY39" fmla="*/ 1555407 h 1561038"/>
                <a:gd name="connsiteX40" fmla="*/ 2723230 w 5784325"/>
                <a:gd name="connsiteY40" fmla="*/ 1555008 h 1561038"/>
                <a:gd name="connsiteX41" fmla="*/ 2705222 w 5784325"/>
                <a:gd name="connsiteY41" fmla="*/ 1551674 h 1561038"/>
                <a:gd name="connsiteX42" fmla="*/ 2663607 w 5784325"/>
                <a:gd name="connsiteY42" fmla="*/ 1545348 h 1561038"/>
                <a:gd name="connsiteX43" fmla="*/ 2652467 w 5784325"/>
                <a:gd name="connsiteY43" fmla="*/ 1541906 h 1561038"/>
                <a:gd name="connsiteX44" fmla="*/ 2628148 w 5784325"/>
                <a:gd name="connsiteY44" fmla="*/ 1537403 h 1561038"/>
                <a:gd name="connsiteX45" fmla="*/ 2537749 w 5784325"/>
                <a:gd name="connsiteY45" fmla="*/ 1508952 h 1561038"/>
                <a:gd name="connsiteX46" fmla="*/ 2520508 w 5784325"/>
                <a:gd name="connsiteY46" fmla="*/ 1501128 h 1561038"/>
                <a:gd name="connsiteX47" fmla="*/ 2517751 w 5784325"/>
                <a:gd name="connsiteY47" fmla="*/ 1500276 h 1561038"/>
                <a:gd name="connsiteX48" fmla="*/ 2513131 w 5784325"/>
                <a:gd name="connsiteY48" fmla="*/ 1497780 h 1561038"/>
                <a:gd name="connsiteX49" fmla="*/ 2452760 w 5784325"/>
                <a:gd name="connsiteY49" fmla="*/ 1470383 h 1561038"/>
                <a:gd name="connsiteX50" fmla="*/ 2301920 w 5784325"/>
                <a:gd name="connsiteY50" fmla="*/ 1365806 h 1561038"/>
                <a:gd name="connsiteX51" fmla="*/ 2270892 w 5784325"/>
                <a:gd name="connsiteY51" fmla="*/ 1334704 h 1561038"/>
                <a:gd name="connsiteX52" fmla="*/ 2269990 w 5784325"/>
                <a:gd name="connsiteY52" fmla="*/ 1333962 h 1561038"/>
                <a:gd name="connsiteX53" fmla="*/ 2269193 w 5784325"/>
                <a:gd name="connsiteY53" fmla="*/ 1333001 h 1561038"/>
                <a:gd name="connsiteX54" fmla="*/ 2237523 w 5784325"/>
                <a:gd name="connsiteY54" fmla="*/ 1301254 h 1561038"/>
                <a:gd name="connsiteX55" fmla="*/ 2181442 w 5784325"/>
                <a:gd name="connsiteY55" fmla="*/ 1229499 h 1561038"/>
                <a:gd name="connsiteX56" fmla="*/ 2153879 w 5784325"/>
                <a:gd name="connsiteY56" fmla="*/ 1188056 h 1561038"/>
                <a:gd name="connsiteX57" fmla="*/ 1733552 w 5784325"/>
                <a:gd name="connsiteY57" fmla="*/ 897959 h 1561038"/>
                <a:gd name="connsiteX58" fmla="*/ 1733552 w 5784325"/>
                <a:gd name="connsiteY58" fmla="*/ 885575 h 1561038"/>
                <a:gd name="connsiteX59" fmla="*/ 1733552 w 5784325"/>
                <a:gd name="connsiteY59" fmla="*/ 885296 h 1561038"/>
                <a:gd name="connsiteX60" fmla="*/ 0 w 5784325"/>
                <a:gd name="connsiteY60" fmla="*/ 885296 h 1561038"/>
                <a:gd name="connsiteX61" fmla="*/ 0 w 5784325"/>
                <a:gd name="connsiteY61" fmla="*/ 663785 h 1561038"/>
                <a:gd name="connsiteX62" fmla="*/ 1733552 w 5784325"/>
                <a:gd name="connsiteY62" fmla="*/ 663785 h 1561038"/>
                <a:gd name="connsiteX63" fmla="*/ 1733552 w 5784325"/>
                <a:gd name="connsiteY63" fmla="*/ 663119 h 1561038"/>
                <a:gd name="connsiteX64" fmla="*/ 2153879 w 5784325"/>
                <a:gd name="connsiteY64" fmla="*/ 379929 h 1561038"/>
                <a:gd name="connsiteX65" fmla="*/ 2164056 w 5784325"/>
                <a:gd name="connsiteY65" fmla="*/ 364628 h 1561038"/>
                <a:gd name="connsiteX66" fmla="*/ 2174548 w 5784325"/>
                <a:gd name="connsiteY66" fmla="*/ 345362 h 1561038"/>
                <a:gd name="connsiteX67" fmla="*/ 2195176 w 5784325"/>
                <a:gd name="connsiteY67" fmla="*/ 320356 h 1561038"/>
                <a:gd name="connsiteX68" fmla="*/ 2237523 w 5784325"/>
                <a:gd name="connsiteY68" fmla="*/ 264452 h 1561038"/>
                <a:gd name="connsiteX69" fmla="*/ 2262470 w 5784325"/>
                <a:gd name="connsiteY69" fmla="*/ 238781 h 1561038"/>
                <a:gd name="connsiteX70" fmla="*/ 2269990 w 5784325"/>
                <a:gd name="connsiteY70" fmla="*/ 229666 h 1561038"/>
                <a:gd name="connsiteX71" fmla="*/ 2276846 w 5784325"/>
                <a:gd name="connsiteY71" fmla="*/ 223989 h 1561038"/>
                <a:gd name="connsiteX72" fmla="*/ 2301920 w 5784325"/>
                <a:gd name="connsiteY72" fmla="*/ 198187 h 1561038"/>
                <a:gd name="connsiteX73" fmla="*/ 2628148 w 5784325"/>
                <a:gd name="connsiteY73" fmla="*/ 23784 h 1561038"/>
                <a:gd name="connsiteX74" fmla="*/ 2654121 w 5784325"/>
                <a:gd name="connsiteY74" fmla="*/ 18949 h 1561038"/>
                <a:gd name="connsiteX75" fmla="*/ 2663607 w 5784325"/>
                <a:gd name="connsiteY75" fmla="*/ 15973 h 1561038"/>
                <a:gd name="connsiteX76" fmla="*/ 2702081 w 5784325"/>
                <a:gd name="connsiteY76" fmla="*/ 10022 h 1561038"/>
                <a:gd name="connsiteX77" fmla="*/ 2723230 w 5784325"/>
                <a:gd name="connsiteY77" fmla="*/ 6085 h 1561038"/>
                <a:gd name="connsiteX78" fmla="*/ 2730333 w 5784325"/>
                <a:gd name="connsiteY78" fmla="*/ 5651 h 1561038"/>
                <a:gd name="connsiteX79" fmla="*/ 2740615 w 5784325"/>
                <a:gd name="connsiteY79" fmla="*/ 4061 h 1561038"/>
                <a:gd name="connsiteX80" fmla="*/ 2819805 w 5784325"/>
                <a:gd name="connsiteY80" fmla="*/ 0 h 1561038"/>
                <a:gd name="connsiteX0-1" fmla="*/ 2819805 w 5784325"/>
                <a:gd name="connsiteY0-2" fmla="*/ 0 h 1561038"/>
                <a:gd name="connsiteX1-3" fmla="*/ 2821373 w 5784325"/>
                <a:gd name="connsiteY1-4" fmla="*/ 96 h 1561038"/>
                <a:gd name="connsiteX2-5" fmla="*/ 2822269 w 5784325"/>
                <a:gd name="connsiteY2-6" fmla="*/ 41 h 1561038"/>
                <a:gd name="connsiteX3-7" fmla="*/ 2901417 w 5784325"/>
                <a:gd name="connsiteY3-8" fmla="*/ 4102 h 1561038"/>
                <a:gd name="connsiteX4-9" fmla="*/ 2910752 w 5784325"/>
                <a:gd name="connsiteY4-10" fmla="*/ 5547 h 1561038"/>
                <a:gd name="connsiteX5-11" fmla="*/ 2918909 w 5784325"/>
                <a:gd name="connsiteY5-12" fmla="*/ 6044 h 1561038"/>
                <a:gd name="connsiteX6-13" fmla="*/ 2943503 w 5784325"/>
                <a:gd name="connsiteY6-14" fmla="*/ 10615 h 1561038"/>
                <a:gd name="connsiteX7-15" fmla="*/ 2978385 w 5784325"/>
                <a:gd name="connsiteY7-16" fmla="*/ 16014 h 1561038"/>
                <a:gd name="connsiteX8-17" fmla="*/ 2986860 w 5784325"/>
                <a:gd name="connsiteY8-18" fmla="*/ 18674 h 1561038"/>
                <a:gd name="connsiteX9-19" fmla="*/ 3014136 w 5784325"/>
                <a:gd name="connsiteY9-20" fmla="*/ 23744 h 1561038"/>
                <a:gd name="connsiteX10-21" fmla="*/ 3467863 w 5784325"/>
                <a:gd name="connsiteY10-22" fmla="*/ 338455 h 1561038"/>
                <a:gd name="connsiteX11-23" fmla="*/ 3488545 w 5784325"/>
                <a:gd name="connsiteY11-24" fmla="*/ 372992 h 1561038"/>
                <a:gd name="connsiteX12-25" fmla="*/ 3915988 w 5784325"/>
                <a:gd name="connsiteY12-26" fmla="*/ 663096 h 1561038"/>
                <a:gd name="connsiteX13-27" fmla="*/ 4336536 w 5784325"/>
                <a:gd name="connsiteY13-28" fmla="*/ 372992 h 1561038"/>
                <a:gd name="connsiteX14-29" fmla="*/ 4364113 w 5784325"/>
                <a:gd name="connsiteY14-30" fmla="*/ 338455 h 1561038"/>
                <a:gd name="connsiteX15-31" fmla="*/ 5005277 w 5784325"/>
                <a:gd name="connsiteY15-32" fmla="*/ 0 h 1561038"/>
                <a:gd name="connsiteX16-33" fmla="*/ 5784325 w 5784325"/>
                <a:gd name="connsiteY16-34" fmla="*/ 780519 h 1561038"/>
                <a:gd name="connsiteX17-35" fmla="*/ 5005277 w 5784325"/>
                <a:gd name="connsiteY17-36" fmla="*/ 1561038 h 1561038"/>
                <a:gd name="connsiteX18-37" fmla="*/ 4364113 w 5784325"/>
                <a:gd name="connsiteY18-38" fmla="*/ 1222583 h 1561038"/>
                <a:gd name="connsiteX19-39" fmla="*/ 4336536 w 5784325"/>
                <a:gd name="connsiteY19-40" fmla="*/ 1188047 h 1561038"/>
                <a:gd name="connsiteX20-41" fmla="*/ 3915988 w 5784325"/>
                <a:gd name="connsiteY20-42" fmla="*/ 897942 h 1561038"/>
                <a:gd name="connsiteX21-43" fmla="*/ 3488545 w 5784325"/>
                <a:gd name="connsiteY21-44" fmla="*/ 1188047 h 1561038"/>
                <a:gd name="connsiteX22-45" fmla="*/ 3467863 w 5784325"/>
                <a:gd name="connsiteY22-46" fmla="*/ 1229490 h 1561038"/>
                <a:gd name="connsiteX23-47" fmla="*/ 3190370 w 5784325"/>
                <a:gd name="connsiteY23-48" fmla="*/ 1470380 h 1561038"/>
                <a:gd name="connsiteX24-49" fmla="*/ 3124635 w 5784325"/>
                <a:gd name="connsiteY24-50" fmla="*/ 1500023 h 1561038"/>
                <a:gd name="connsiteX25-51" fmla="*/ 3124164 w 5784325"/>
                <a:gd name="connsiteY25-52" fmla="*/ 1500278 h 1561038"/>
                <a:gd name="connsiteX26-53" fmla="*/ 3123867 w 5784325"/>
                <a:gd name="connsiteY26-54" fmla="*/ 1500370 h 1561038"/>
                <a:gd name="connsiteX27-55" fmla="*/ 3104838 w 5784325"/>
                <a:gd name="connsiteY27-56" fmla="*/ 1508950 h 1561038"/>
                <a:gd name="connsiteX28-57" fmla="*/ 3014136 w 5784325"/>
                <a:gd name="connsiteY28-58" fmla="*/ 1537402 h 1561038"/>
                <a:gd name="connsiteX29-59" fmla="*/ 2989140 w 5784325"/>
                <a:gd name="connsiteY29-60" fmla="*/ 1542024 h 1561038"/>
                <a:gd name="connsiteX30-61" fmla="*/ 2978385 w 5784325"/>
                <a:gd name="connsiteY30-62" fmla="*/ 1545349 h 1561038"/>
                <a:gd name="connsiteX31-63" fmla="*/ 2937637 w 5784325"/>
                <a:gd name="connsiteY31-64" fmla="*/ 1551545 h 1561038"/>
                <a:gd name="connsiteX32-65" fmla="*/ 2918909 w 5784325"/>
                <a:gd name="connsiteY32-66" fmla="*/ 1555008 h 1561038"/>
                <a:gd name="connsiteX33-67" fmla="*/ 2912174 w 5784325"/>
                <a:gd name="connsiteY33-68" fmla="*/ 1555418 h 1561038"/>
                <a:gd name="connsiteX34-69" fmla="*/ 2901417 w 5784325"/>
                <a:gd name="connsiteY34-70" fmla="*/ 1557053 h 1561038"/>
                <a:gd name="connsiteX35-71" fmla="*/ 2822269 w 5784325"/>
                <a:gd name="connsiteY35-72" fmla="*/ 1561038 h 1561038"/>
                <a:gd name="connsiteX36-73" fmla="*/ 2821037 w 5784325"/>
                <a:gd name="connsiteY36-74" fmla="*/ 1560963 h 1561038"/>
                <a:gd name="connsiteX37-75" fmla="*/ 2819805 w 5784325"/>
                <a:gd name="connsiteY37-76" fmla="*/ 1561038 h 1561038"/>
                <a:gd name="connsiteX38-77" fmla="*/ 2740615 w 5784325"/>
                <a:gd name="connsiteY38-78" fmla="*/ 1557053 h 1561038"/>
                <a:gd name="connsiteX39-79" fmla="*/ 2729784 w 5784325"/>
                <a:gd name="connsiteY39-80" fmla="*/ 1555407 h 1561038"/>
                <a:gd name="connsiteX40-81" fmla="*/ 2723230 w 5784325"/>
                <a:gd name="connsiteY40-82" fmla="*/ 1555008 h 1561038"/>
                <a:gd name="connsiteX41-83" fmla="*/ 2705222 w 5784325"/>
                <a:gd name="connsiteY41-84" fmla="*/ 1551674 h 1561038"/>
                <a:gd name="connsiteX42-85" fmla="*/ 2663607 w 5784325"/>
                <a:gd name="connsiteY42-86" fmla="*/ 1545348 h 1561038"/>
                <a:gd name="connsiteX43-87" fmla="*/ 2652467 w 5784325"/>
                <a:gd name="connsiteY43-88" fmla="*/ 1541906 h 1561038"/>
                <a:gd name="connsiteX44-89" fmla="*/ 2628148 w 5784325"/>
                <a:gd name="connsiteY44-90" fmla="*/ 1537403 h 1561038"/>
                <a:gd name="connsiteX45-91" fmla="*/ 2537749 w 5784325"/>
                <a:gd name="connsiteY45-92" fmla="*/ 1508952 h 1561038"/>
                <a:gd name="connsiteX46-93" fmla="*/ 2520508 w 5784325"/>
                <a:gd name="connsiteY46-94" fmla="*/ 1501128 h 1561038"/>
                <a:gd name="connsiteX47-95" fmla="*/ 2517751 w 5784325"/>
                <a:gd name="connsiteY47-96" fmla="*/ 1500276 h 1561038"/>
                <a:gd name="connsiteX48-97" fmla="*/ 2513131 w 5784325"/>
                <a:gd name="connsiteY48-98" fmla="*/ 1497780 h 1561038"/>
                <a:gd name="connsiteX49-99" fmla="*/ 2452760 w 5784325"/>
                <a:gd name="connsiteY49-100" fmla="*/ 1470383 h 1561038"/>
                <a:gd name="connsiteX50-101" fmla="*/ 2301920 w 5784325"/>
                <a:gd name="connsiteY50-102" fmla="*/ 1365806 h 1561038"/>
                <a:gd name="connsiteX51-103" fmla="*/ 2270892 w 5784325"/>
                <a:gd name="connsiteY51-104" fmla="*/ 1334704 h 1561038"/>
                <a:gd name="connsiteX52-105" fmla="*/ 2269990 w 5784325"/>
                <a:gd name="connsiteY52-106" fmla="*/ 1333962 h 1561038"/>
                <a:gd name="connsiteX53-107" fmla="*/ 2269193 w 5784325"/>
                <a:gd name="connsiteY53-108" fmla="*/ 1333001 h 1561038"/>
                <a:gd name="connsiteX54-109" fmla="*/ 2237523 w 5784325"/>
                <a:gd name="connsiteY54-110" fmla="*/ 1301254 h 1561038"/>
                <a:gd name="connsiteX55-111" fmla="*/ 2181442 w 5784325"/>
                <a:gd name="connsiteY55-112" fmla="*/ 1229499 h 1561038"/>
                <a:gd name="connsiteX56-113" fmla="*/ 2153879 w 5784325"/>
                <a:gd name="connsiteY56-114" fmla="*/ 1188056 h 1561038"/>
                <a:gd name="connsiteX57-115" fmla="*/ 1733552 w 5784325"/>
                <a:gd name="connsiteY57-116" fmla="*/ 897959 h 1561038"/>
                <a:gd name="connsiteX58-117" fmla="*/ 1733552 w 5784325"/>
                <a:gd name="connsiteY58-118" fmla="*/ 885575 h 1561038"/>
                <a:gd name="connsiteX59-119" fmla="*/ 0 w 5784325"/>
                <a:gd name="connsiteY59-120" fmla="*/ 885296 h 1561038"/>
                <a:gd name="connsiteX60-121" fmla="*/ 0 w 5784325"/>
                <a:gd name="connsiteY60-122" fmla="*/ 663785 h 1561038"/>
                <a:gd name="connsiteX61-123" fmla="*/ 1733552 w 5784325"/>
                <a:gd name="connsiteY61-124" fmla="*/ 663785 h 1561038"/>
                <a:gd name="connsiteX62-125" fmla="*/ 1733552 w 5784325"/>
                <a:gd name="connsiteY62-126" fmla="*/ 663119 h 1561038"/>
                <a:gd name="connsiteX63-127" fmla="*/ 2153879 w 5784325"/>
                <a:gd name="connsiteY63-128" fmla="*/ 379929 h 1561038"/>
                <a:gd name="connsiteX64-129" fmla="*/ 2164056 w 5784325"/>
                <a:gd name="connsiteY64-130" fmla="*/ 364628 h 1561038"/>
                <a:gd name="connsiteX65-131" fmla="*/ 2174548 w 5784325"/>
                <a:gd name="connsiteY65-132" fmla="*/ 345362 h 1561038"/>
                <a:gd name="connsiteX66-133" fmla="*/ 2195176 w 5784325"/>
                <a:gd name="connsiteY66-134" fmla="*/ 320356 h 1561038"/>
                <a:gd name="connsiteX67-135" fmla="*/ 2237523 w 5784325"/>
                <a:gd name="connsiteY67-136" fmla="*/ 264452 h 1561038"/>
                <a:gd name="connsiteX68-137" fmla="*/ 2262470 w 5784325"/>
                <a:gd name="connsiteY68-138" fmla="*/ 238781 h 1561038"/>
                <a:gd name="connsiteX69-139" fmla="*/ 2269990 w 5784325"/>
                <a:gd name="connsiteY69-140" fmla="*/ 229666 h 1561038"/>
                <a:gd name="connsiteX70-141" fmla="*/ 2276846 w 5784325"/>
                <a:gd name="connsiteY70-142" fmla="*/ 223989 h 1561038"/>
                <a:gd name="connsiteX71-143" fmla="*/ 2301920 w 5784325"/>
                <a:gd name="connsiteY71-144" fmla="*/ 198187 h 1561038"/>
                <a:gd name="connsiteX72-145" fmla="*/ 2628148 w 5784325"/>
                <a:gd name="connsiteY72-146" fmla="*/ 23784 h 1561038"/>
                <a:gd name="connsiteX73-147" fmla="*/ 2654121 w 5784325"/>
                <a:gd name="connsiteY73-148" fmla="*/ 18949 h 1561038"/>
                <a:gd name="connsiteX74-149" fmla="*/ 2663607 w 5784325"/>
                <a:gd name="connsiteY74-150" fmla="*/ 15973 h 1561038"/>
                <a:gd name="connsiteX75-151" fmla="*/ 2702081 w 5784325"/>
                <a:gd name="connsiteY75-152" fmla="*/ 10022 h 1561038"/>
                <a:gd name="connsiteX76-153" fmla="*/ 2723230 w 5784325"/>
                <a:gd name="connsiteY76-154" fmla="*/ 6085 h 1561038"/>
                <a:gd name="connsiteX77-155" fmla="*/ 2730333 w 5784325"/>
                <a:gd name="connsiteY77-156" fmla="*/ 5651 h 1561038"/>
                <a:gd name="connsiteX78-157" fmla="*/ 2740615 w 5784325"/>
                <a:gd name="connsiteY78-158" fmla="*/ 4061 h 1561038"/>
                <a:gd name="connsiteX79-159" fmla="*/ 2819805 w 5784325"/>
                <a:gd name="connsiteY79-160" fmla="*/ 0 h 1561038"/>
                <a:gd name="connsiteX0-161" fmla="*/ 2819805 w 5784325"/>
                <a:gd name="connsiteY0-162" fmla="*/ 0 h 1561038"/>
                <a:gd name="connsiteX1-163" fmla="*/ 2821373 w 5784325"/>
                <a:gd name="connsiteY1-164" fmla="*/ 96 h 1561038"/>
                <a:gd name="connsiteX2-165" fmla="*/ 2822269 w 5784325"/>
                <a:gd name="connsiteY2-166" fmla="*/ 41 h 1561038"/>
                <a:gd name="connsiteX3-167" fmla="*/ 2901417 w 5784325"/>
                <a:gd name="connsiteY3-168" fmla="*/ 4102 h 1561038"/>
                <a:gd name="connsiteX4-169" fmla="*/ 2910752 w 5784325"/>
                <a:gd name="connsiteY4-170" fmla="*/ 5547 h 1561038"/>
                <a:gd name="connsiteX5-171" fmla="*/ 2918909 w 5784325"/>
                <a:gd name="connsiteY5-172" fmla="*/ 6044 h 1561038"/>
                <a:gd name="connsiteX6-173" fmla="*/ 2943503 w 5784325"/>
                <a:gd name="connsiteY6-174" fmla="*/ 10615 h 1561038"/>
                <a:gd name="connsiteX7-175" fmla="*/ 2978385 w 5784325"/>
                <a:gd name="connsiteY7-176" fmla="*/ 16014 h 1561038"/>
                <a:gd name="connsiteX8-177" fmla="*/ 2986860 w 5784325"/>
                <a:gd name="connsiteY8-178" fmla="*/ 18674 h 1561038"/>
                <a:gd name="connsiteX9-179" fmla="*/ 3014136 w 5784325"/>
                <a:gd name="connsiteY9-180" fmla="*/ 23744 h 1561038"/>
                <a:gd name="connsiteX10-181" fmla="*/ 3467863 w 5784325"/>
                <a:gd name="connsiteY10-182" fmla="*/ 338455 h 1561038"/>
                <a:gd name="connsiteX11-183" fmla="*/ 3488545 w 5784325"/>
                <a:gd name="connsiteY11-184" fmla="*/ 372992 h 1561038"/>
                <a:gd name="connsiteX12-185" fmla="*/ 3915988 w 5784325"/>
                <a:gd name="connsiteY12-186" fmla="*/ 663096 h 1561038"/>
                <a:gd name="connsiteX13-187" fmla="*/ 4336536 w 5784325"/>
                <a:gd name="connsiteY13-188" fmla="*/ 372992 h 1561038"/>
                <a:gd name="connsiteX14-189" fmla="*/ 4364113 w 5784325"/>
                <a:gd name="connsiteY14-190" fmla="*/ 338455 h 1561038"/>
                <a:gd name="connsiteX15-191" fmla="*/ 5005277 w 5784325"/>
                <a:gd name="connsiteY15-192" fmla="*/ 0 h 1561038"/>
                <a:gd name="connsiteX16-193" fmla="*/ 5784325 w 5784325"/>
                <a:gd name="connsiteY16-194" fmla="*/ 780519 h 1561038"/>
                <a:gd name="connsiteX17-195" fmla="*/ 5005277 w 5784325"/>
                <a:gd name="connsiteY17-196" fmla="*/ 1561038 h 1561038"/>
                <a:gd name="connsiteX18-197" fmla="*/ 4364113 w 5784325"/>
                <a:gd name="connsiteY18-198" fmla="*/ 1222583 h 1561038"/>
                <a:gd name="connsiteX19-199" fmla="*/ 4336536 w 5784325"/>
                <a:gd name="connsiteY19-200" fmla="*/ 1188047 h 1561038"/>
                <a:gd name="connsiteX20-201" fmla="*/ 3915988 w 5784325"/>
                <a:gd name="connsiteY20-202" fmla="*/ 897942 h 1561038"/>
                <a:gd name="connsiteX21-203" fmla="*/ 3488545 w 5784325"/>
                <a:gd name="connsiteY21-204" fmla="*/ 1188047 h 1561038"/>
                <a:gd name="connsiteX22-205" fmla="*/ 3467863 w 5784325"/>
                <a:gd name="connsiteY22-206" fmla="*/ 1229490 h 1561038"/>
                <a:gd name="connsiteX23-207" fmla="*/ 3190370 w 5784325"/>
                <a:gd name="connsiteY23-208" fmla="*/ 1470380 h 1561038"/>
                <a:gd name="connsiteX24-209" fmla="*/ 3124635 w 5784325"/>
                <a:gd name="connsiteY24-210" fmla="*/ 1500023 h 1561038"/>
                <a:gd name="connsiteX25-211" fmla="*/ 3124164 w 5784325"/>
                <a:gd name="connsiteY25-212" fmla="*/ 1500278 h 1561038"/>
                <a:gd name="connsiteX26-213" fmla="*/ 3123867 w 5784325"/>
                <a:gd name="connsiteY26-214" fmla="*/ 1500370 h 1561038"/>
                <a:gd name="connsiteX27-215" fmla="*/ 3104838 w 5784325"/>
                <a:gd name="connsiteY27-216" fmla="*/ 1508950 h 1561038"/>
                <a:gd name="connsiteX28-217" fmla="*/ 3014136 w 5784325"/>
                <a:gd name="connsiteY28-218" fmla="*/ 1537402 h 1561038"/>
                <a:gd name="connsiteX29-219" fmla="*/ 2989140 w 5784325"/>
                <a:gd name="connsiteY29-220" fmla="*/ 1542024 h 1561038"/>
                <a:gd name="connsiteX30-221" fmla="*/ 2978385 w 5784325"/>
                <a:gd name="connsiteY30-222" fmla="*/ 1545349 h 1561038"/>
                <a:gd name="connsiteX31-223" fmla="*/ 2937637 w 5784325"/>
                <a:gd name="connsiteY31-224" fmla="*/ 1551545 h 1561038"/>
                <a:gd name="connsiteX32-225" fmla="*/ 2918909 w 5784325"/>
                <a:gd name="connsiteY32-226" fmla="*/ 1555008 h 1561038"/>
                <a:gd name="connsiteX33-227" fmla="*/ 2912174 w 5784325"/>
                <a:gd name="connsiteY33-228" fmla="*/ 1555418 h 1561038"/>
                <a:gd name="connsiteX34-229" fmla="*/ 2901417 w 5784325"/>
                <a:gd name="connsiteY34-230" fmla="*/ 1557053 h 1561038"/>
                <a:gd name="connsiteX35-231" fmla="*/ 2822269 w 5784325"/>
                <a:gd name="connsiteY35-232" fmla="*/ 1561038 h 1561038"/>
                <a:gd name="connsiteX36-233" fmla="*/ 2821037 w 5784325"/>
                <a:gd name="connsiteY36-234" fmla="*/ 1560963 h 1561038"/>
                <a:gd name="connsiteX37-235" fmla="*/ 2819805 w 5784325"/>
                <a:gd name="connsiteY37-236" fmla="*/ 1561038 h 1561038"/>
                <a:gd name="connsiteX38-237" fmla="*/ 2740615 w 5784325"/>
                <a:gd name="connsiteY38-238" fmla="*/ 1557053 h 1561038"/>
                <a:gd name="connsiteX39-239" fmla="*/ 2729784 w 5784325"/>
                <a:gd name="connsiteY39-240" fmla="*/ 1555407 h 1561038"/>
                <a:gd name="connsiteX40-241" fmla="*/ 2723230 w 5784325"/>
                <a:gd name="connsiteY40-242" fmla="*/ 1555008 h 1561038"/>
                <a:gd name="connsiteX41-243" fmla="*/ 2705222 w 5784325"/>
                <a:gd name="connsiteY41-244" fmla="*/ 1551674 h 1561038"/>
                <a:gd name="connsiteX42-245" fmla="*/ 2663607 w 5784325"/>
                <a:gd name="connsiteY42-246" fmla="*/ 1545348 h 1561038"/>
                <a:gd name="connsiteX43-247" fmla="*/ 2652467 w 5784325"/>
                <a:gd name="connsiteY43-248" fmla="*/ 1541906 h 1561038"/>
                <a:gd name="connsiteX44-249" fmla="*/ 2628148 w 5784325"/>
                <a:gd name="connsiteY44-250" fmla="*/ 1537403 h 1561038"/>
                <a:gd name="connsiteX45-251" fmla="*/ 2537749 w 5784325"/>
                <a:gd name="connsiteY45-252" fmla="*/ 1508952 h 1561038"/>
                <a:gd name="connsiteX46-253" fmla="*/ 2520508 w 5784325"/>
                <a:gd name="connsiteY46-254" fmla="*/ 1501128 h 1561038"/>
                <a:gd name="connsiteX47-255" fmla="*/ 2517751 w 5784325"/>
                <a:gd name="connsiteY47-256" fmla="*/ 1500276 h 1561038"/>
                <a:gd name="connsiteX48-257" fmla="*/ 2513131 w 5784325"/>
                <a:gd name="connsiteY48-258" fmla="*/ 1497780 h 1561038"/>
                <a:gd name="connsiteX49-259" fmla="*/ 2452760 w 5784325"/>
                <a:gd name="connsiteY49-260" fmla="*/ 1470383 h 1561038"/>
                <a:gd name="connsiteX50-261" fmla="*/ 2301920 w 5784325"/>
                <a:gd name="connsiteY50-262" fmla="*/ 1365806 h 1561038"/>
                <a:gd name="connsiteX51-263" fmla="*/ 2270892 w 5784325"/>
                <a:gd name="connsiteY51-264" fmla="*/ 1334704 h 1561038"/>
                <a:gd name="connsiteX52-265" fmla="*/ 2269990 w 5784325"/>
                <a:gd name="connsiteY52-266" fmla="*/ 1333962 h 1561038"/>
                <a:gd name="connsiteX53-267" fmla="*/ 2269193 w 5784325"/>
                <a:gd name="connsiteY53-268" fmla="*/ 1333001 h 1561038"/>
                <a:gd name="connsiteX54-269" fmla="*/ 2237523 w 5784325"/>
                <a:gd name="connsiteY54-270" fmla="*/ 1301254 h 1561038"/>
                <a:gd name="connsiteX55-271" fmla="*/ 2181442 w 5784325"/>
                <a:gd name="connsiteY55-272" fmla="*/ 1229499 h 1561038"/>
                <a:gd name="connsiteX56-273" fmla="*/ 2153879 w 5784325"/>
                <a:gd name="connsiteY56-274" fmla="*/ 1188056 h 1561038"/>
                <a:gd name="connsiteX57-275" fmla="*/ 1733552 w 5784325"/>
                <a:gd name="connsiteY57-276" fmla="*/ 897959 h 1561038"/>
                <a:gd name="connsiteX58-277" fmla="*/ 0 w 5784325"/>
                <a:gd name="connsiteY58-278" fmla="*/ 885296 h 1561038"/>
                <a:gd name="connsiteX59-279" fmla="*/ 0 w 5784325"/>
                <a:gd name="connsiteY59-280" fmla="*/ 663785 h 1561038"/>
                <a:gd name="connsiteX60-281" fmla="*/ 1733552 w 5784325"/>
                <a:gd name="connsiteY60-282" fmla="*/ 663785 h 1561038"/>
                <a:gd name="connsiteX61-283" fmla="*/ 1733552 w 5784325"/>
                <a:gd name="connsiteY61-284" fmla="*/ 663119 h 1561038"/>
                <a:gd name="connsiteX62-285" fmla="*/ 2153879 w 5784325"/>
                <a:gd name="connsiteY62-286" fmla="*/ 379929 h 1561038"/>
                <a:gd name="connsiteX63-287" fmla="*/ 2164056 w 5784325"/>
                <a:gd name="connsiteY63-288" fmla="*/ 364628 h 1561038"/>
                <a:gd name="connsiteX64-289" fmla="*/ 2174548 w 5784325"/>
                <a:gd name="connsiteY64-290" fmla="*/ 345362 h 1561038"/>
                <a:gd name="connsiteX65-291" fmla="*/ 2195176 w 5784325"/>
                <a:gd name="connsiteY65-292" fmla="*/ 320356 h 1561038"/>
                <a:gd name="connsiteX66-293" fmla="*/ 2237523 w 5784325"/>
                <a:gd name="connsiteY66-294" fmla="*/ 264452 h 1561038"/>
                <a:gd name="connsiteX67-295" fmla="*/ 2262470 w 5784325"/>
                <a:gd name="connsiteY67-296" fmla="*/ 238781 h 1561038"/>
                <a:gd name="connsiteX68-297" fmla="*/ 2269990 w 5784325"/>
                <a:gd name="connsiteY68-298" fmla="*/ 229666 h 1561038"/>
                <a:gd name="connsiteX69-299" fmla="*/ 2276846 w 5784325"/>
                <a:gd name="connsiteY69-300" fmla="*/ 223989 h 1561038"/>
                <a:gd name="connsiteX70-301" fmla="*/ 2301920 w 5784325"/>
                <a:gd name="connsiteY70-302" fmla="*/ 198187 h 1561038"/>
                <a:gd name="connsiteX71-303" fmla="*/ 2628148 w 5784325"/>
                <a:gd name="connsiteY71-304" fmla="*/ 23784 h 1561038"/>
                <a:gd name="connsiteX72-305" fmla="*/ 2654121 w 5784325"/>
                <a:gd name="connsiteY72-306" fmla="*/ 18949 h 1561038"/>
                <a:gd name="connsiteX73-307" fmla="*/ 2663607 w 5784325"/>
                <a:gd name="connsiteY73-308" fmla="*/ 15973 h 1561038"/>
                <a:gd name="connsiteX74-309" fmla="*/ 2702081 w 5784325"/>
                <a:gd name="connsiteY74-310" fmla="*/ 10022 h 1561038"/>
                <a:gd name="connsiteX75-311" fmla="*/ 2723230 w 5784325"/>
                <a:gd name="connsiteY75-312" fmla="*/ 6085 h 1561038"/>
                <a:gd name="connsiteX76-313" fmla="*/ 2730333 w 5784325"/>
                <a:gd name="connsiteY76-314" fmla="*/ 5651 h 1561038"/>
                <a:gd name="connsiteX77-315" fmla="*/ 2740615 w 5784325"/>
                <a:gd name="connsiteY77-316" fmla="*/ 4061 h 1561038"/>
                <a:gd name="connsiteX78-317" fmla="*/ 2819805 w 5784325"/>
                <a:gd name="connsiteY78-318" fmla="*/ 0 h 15610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Lst>
              <a:rect l="l" t="t" r="r" b="b"/>
              <a:pathLst>
                <a:path w="5784325" h="1561038">
                  <a:moveTo>
                    <a:pt x="2819805" y="0"/>
                  </a:moveTo>
                  <a:lnTo>
                    <a:pt x="2821373" y="96"/>
                  </a:lnTo>
                  <a:lnTo>
                    <a:pt x="2822269" y="41"/>
                  </a:lnTo>
                  <a:cubicBezTo>
                    <a:pt x="2848970" y="41"/>
                    <a:pt x="2875375" y="1417"/>
                    <a:pt x="2901417" y="4102"/>
                  </a:cubicBezTo>
                  <a:lnTo>
                    <a:pt x="2910752" y="5547"/>
                  </a:lnTo>
                  <a:lnTo>
                    <a:pt x="2918909" y="6044"/>
                  </a:lnTo>
                  <a:lnTo>
                    <a:pt x="2943503" y="10615"/>
                  </a:lnTo>
                  <a:lnTo>
                    <a:pt x="2978385" y="16014"/>
                  </a:lnTo>
                  <a:lnTo>
                    <a:pt x="2986860" y="18674"/>
                  </a:lnTo>
                  <a:lnTo>
                    <a:pt x="3014136" y="23744"/>
                  </a:lnTo>
                  <a:cubicBezTo>
                    <a:pt x="3200280" y="70368"/>
                    <a:pt x="3359278" y="183042"/>
                    <a:pt x="3467863" y="338455"/>
                  </a:cubicBezTo>
                  <a:cubicBezTo>
                    <a:pt x="3474757" y="352270"/>
                    <a:pt x="3481651" y="366084"/>
                    <a:pt x="3488545" y="372992"/>
                  </a:cubicBezTo>
                  <a:cubicBezTo>
                    <a:pt x="3605747" y="545673"/>
                    <a:pt x="3743632" y="663096"/>
                    <a:pt x="3915988" y="663096"/>
                  </a:cubicBezTo>
                  <a:cubicBezTo>
                    <a:pt x="4081449" y="663096"/>
                    <a:pt x="4219334" y="545673"/>
                    <a:pt x="4336536" y="372992"/>
                  </a:cubicBezTo>
                  <a:cubicBezTo>
                    <a:pt x="4343430" y="366084"/>
                    <a:pt x="4357219" y="352270"/>
                    <a:pt x="4364113" y="338455"/>
                  </a:cubicBezTo>
                  <a:cubicBezTo>
                    <a:pt x="4501998" y="131238"/>
                    <a:pt x="4736402" y="0"/>
                    <a:pt x="5005277" y="0"/>
                  </a:cubicBezTo>
                  <a:cubicBezTo>
                    <a:pt x="5439613" y="0"/>
                    <a:pt x="5784325" y="352270"/>
                    <a:pt x="5784325" y="780519"/>
                  </a:cubicBezTo>
                  <a:cubicBezTo>
                    <a:pt x="5784325" y="1215676"/>
                    <a:pt x="5439613" y="1561038"/>
                    <a:pt x="5005277" y="1561038"/>
                  </a:cubicBezTo>
                  <a:cubicBezTo>
                    <a:pt x="4736402" y="1561038"/>
                    <a:pt x="4501998" y="1429800"/>
                    <a:pt x="4364113" y="1222583"/>
                  </a:cubicBezTo>
                  <a:cubicBezTo>
                    <a:pt x="4357219" y="1215676"/>
                    <a:pt x="4343430" y="1201861"/>
                    <a:pt x="4336536" y="1188047"/>
                  </a:cubicBezTo>
                  <a:cubicBezTo>
                    <a:pt x="4219334" y="1015366"/>
                    <a:pt x="4081449" y="897942"/>
                    <a:pt x="3915988" y="897942"/>
                  </a:cubicBezTo>
                  <a:cubicBezTo>
                    <a:pt x="3743632" y="897942"/>
                    <a:pt x="3605747" y="1015366"/>
                    <a:pt x="3488545" y="1188047"/>
                  </a:cubicBezTo>
                  <a:lnTo>
                    <a:pt x="3467863" y="1229490"/>
                  </a:lnTo>
                  <a:cubicBezTo>
                    <a:pt x="3395473" y="1329645"/>
                    <a:pt x="3300677" y="1412532"/>
                    <a:pt x="3190370" y="1470380"/>
                  </a:cubicBezTo>
                  <a:lnTo>
                    <a:pt x="3124635" y="1500023"/>
                  </a:lnTo>
                  <a:lnTo>
                    <a:pt x="3124164" y="1500278"/>
                  </a:lnTo>
                  <a:lnTo>
                    <a:pt x="3123867" y="1500370"/>
                  </a:lnTo>
                  <a:lnTo>
                    <a:pt x="3104838" y="1508950"/>
                  </a:lnTo>
                  <a:cubicBezTo>
                    <a:pt x="3075430" y="1520161"/>
                    <a:pt x="3045160" y="1529686"/>
                    <a:pt x="3014136" y="1537402"/>
                  </a:cubicBezTo>
                  <a:lnTo>
                    <a:pt x="2989140" y="1542024"/>
                  </a:lnTo>
                  <a:lnTo>
                    <a:pt x="2978385" y="1545349"/>
                  </a:lnTo>
                  <a:lnTo>
                    <a:pt x="2937637" y="1551545"/>
                  </a:lnTo>
                  <a:lnTo>
                    <a:pt x="2918909" y="1555008"/>
                  </a:lnTo>
                  <a:lnTo>
                    <a:pt x="2912174" y="1555418"/>
                  </a:lnTo>
                  <a:lnTo>
                    <a:pt x="2901417" y="1557053"/>
                  </a:lnTo>
                  <a:cubicBezTo>
                    <a:pt x="2875375" y="1559689"/>
                    <a:pt x="2848970" y="1561038"/>
                    <a:pt x="2822269" y="1561038"/>
                  </a:cubicBezTo>
                  <a:lnTo>
                    <a:pt x="2821037" y="1560963"/>
                  </a:lnTo>
                  <a:lnTo>
                    <a:pt x="2819805" y="1561038"/>
                  </a:lnTo>
                  <a:cubicBezTo>
                    <a:pt x="2793090" y="1561038"/>
                    <a:pt x="2766671" y="1559689"/>
                    <a:pt x="2740615" y="1557053"/>
                  </a:cubicBezTo>
                  <a:lnTo>
                    <a:pt x="2729784" y="1555407"/>
                  </a:lnTo>
                  <a:lnTo>
                    <a:pt x="2723230" y="1555008"/>
                  </a:lnTo>
                  <a:lnTo>
                    <a:pt x="2705222" y="1551674"/>
                  </a:lnTo>
                  <a:lnTo>
                    <a:pt x="2663607" y="1545348"/>
                  </a:lnTo>
                  <a:lnTo>
                    <a:pt x="2652467" y="1541906"/>
                  </a:lnTo>
                  <a:lnTo>
                    <a:pt x="2628148" y="1537403"/>
                  </a:lnTo>
                  <a:cubicBezTo>
                    <a:pt x="2597194" y="1529687"/>
                    <a:pt x="2567020" y="1520162"/>
                    <a:pt x="2537749" y="1508952"/>
                  </a:cubicBezTo>
                  <a:lnTo>
                    <a:pt x="2520508" y="1501128"/>
                  </a:lnTo>
                  <a:lnTo>
                    <a:pt x="2517751" y="1500276"/>
                  </a:lnTo>
                  <a:lnTo>
                    <a:pt x="2513131" y="1497780"/>
                  </a:lnTo>
                  <a:lnTo>
                    <a:pt x="2452760" y="1470383"/>
                  </a:lnTo>
                  <a:cubicBezTo>
                    <a:pt x="2398066" y="1441460"/>
                    <a:pt x="2347463" y="1406277"/>
                    <a:pt x="2301920" y="1365806"/>
                  </a:cubicBezTo>
                  <a:lnTo>
                    <a:pt x="2270892" y="1334704"/>
                  </a:lnTo>
                  <a:lnTo>
                    <a:pt x="2269990" y="1333962"/>
                  </a:lnTo>
                  <a:lnTo>
                    <a:pt x="2269193" y="1333001"/>
                  </a:lnTo>
                  <a:lnTo>
                    <a:pt x="2237523" y="1301254"/>
                  </a:lnTo>
                  <a:cubicBezTo>
                    <a:pt x="2217403" y="1278496"/>
                    <a:pt x="2198669" y="1254537"/>
                    <a:pt x="2181442" y="1229499"/>
                  </a:cubicBezTo>
                  <a:cubicBezTo>
                    <a:pt x="2174551" y="1215685"/>
                    <a:pt x="2160770" y="1201870"/>
                    <a:pt x="2153879" y="1188056"/>
                  </a:cubicBezTo>
                  <a:cubicBezTo>
                    <a:pt x="2036739" y="1015380"/>
                    <a:pt x="1898927" y="897959"/>
                    <a:pt x="1733552" y="897959"/>
                  </a:cubicBezTo>
                  <a:lnTo>
                    <a:pt x="0" y="885296"/>
                  </a:lnTo>
                  <a:lnTo>
                    <a:pt x="0" y="663785"/>
                  </a:lnTo>
                  <a:lnTo>
                    <a:pt x="1733552" y="663785"/>
                  </a:lnTo>
                  <a:lnTo>
                    <a:pt x="1733552" y="663119"/>
                  </a:lnTo>
                  <a:cubicBezTo>
                    <a:pt x="1898927" y="663119"/>
                    <a:pt x="2036739" y="545699"/>
                    <a:pt x="2153879" y="379929"/>
                  </a:cubicBezTo>
                  <a:lnTo>
                    <a:pt x="2164056" y="364628"/>
                  </a:lnTo>
                  <a:lnTo>
                    <a:pt x="2174548" y="345362"/>
                  </a:lnTo>
                  <a:lnTo>
                    <a:pt x="2195176" y="320356"/>
                  </a:lnTo>
                  <a:lnTo>
                    <a:pt x="2237523" y="264452"/>
                  </a:lnTo>
                  <a:lnTo>
                    <a:pt x="2262470" y="238781"/>
                  </a:lnTo>
                  <a:lnTo>
                    <a:pt x="2269990" y="229666"/>
                  </a:lnTo>
                  <a:lnTo>
                    <a:pt x="2276846" y="223989"/>
                  </a:lnTo>
                  <a:lnTo>
                    <a:pt x="2301920" y="198187"/>
                  </a:lnTo>
                  <a:cubicBezTo>
                    <a:pt x="2393005" y="115303"/>
                    <a:pt x="2504332" y="54866"/>
                    <a:pt x="2628148" y="23784"/>
                  </a:cubicBezTo>
                  <a:lnTo>
                    <a:pt x="2654121" y="18949"/>
                  </a:lnTo>
                  <a:lnTo>
                    <a:pt x="2663607" y="15973"/>
                  </a:lnTo>
                  <a:lnTo>
                    <a:pt x="2702081" y="10022"/>
                  </a:lnTo>
                  <a:lnTo>
                    <a:pt x="2723230" y="6085"/>
                  </a:lnTo>
                  <a:lnTo>
                    <a:pt x="2730333" y="5651"/>
                  </a:lnTo>
                  <a:lnTo>
                    <a:pt x="2740615" y="4061"/>
                  </a:lnTo>
                  <a:cubicBezTo>
                    <a:pt x="2766671" y="1376"/>
                    <a:pt x="2793090" y="0"/>
                    <a:pt x="2819805" y="0"/>
                  </a:cubicBezTo>
                  <a:close/>
                </a:path>
              </a:pathLst>
            </a:custGeom>
            <a:solidFill>
              <a:srgbClr val="C8141D"/>
            </a:solidFill>
            <a:ln>
              <a:noFill/>
            </a:ln>
          </p:spPr>
          <p:txBody>
            <a:bodyPr wrap="square" anchor="ctr">
              <a:noAutofit/>
            </a:bodyPr>
            <a:lstStyle/>
            <a:p>
              <a:pPr algn="ctr"/>
              <a:endParaRPr>
                <a:solidFill>
                  <a:prstClr val="black"/>
                </a:solidFill>
              </a:endParaRPr>
            </a:p>
          </p:txBody>
        </p:sp>
        <p:sp>
          <p:nvSpPr>
            <p:cNvPr id="37" name="îṣḷîďè"/>
            <p:cNvSpPr/>
            <p:nvPr/>
          </p:nvSpPr>
          <p:spPr bwMode="auto">
            <a:xfrm>
              <a:off x="2125372" y="2529042"/>
              <a:ext cx="1406392" cy="1409311"/>
            </a:xfrm>
            <a:prstGeom prst="ellipse">
              <a:avLst/>
            </a:prstGeom>
            <a:solidFill>
              <a:schemeClr val="bg1"/>
            </a:solidFill>
            <a:ln>
              <a:noFill/>
            </a:ln>
          </p:spPr>
          <p:txBody>
            <a:bodyPr anchor="ctr"/>
            <a:lstStyle/>
            <a:p>
              <a:pPr algn="ctr"/>
              <a:endParaRPr>
                <a:solidFill>
                  <a:prstClr val="black"/>
                </a:solidFill>
              </a:endParaRPr>
            </a:p>
          </p:txBody>
        </p:sp>
        <p:sp>
          <p:nvSpPr>
            <p:cNvPr id="38" name="îsḻïdè"/>
            <p:cNvSpPr/>
            <p:nvPr/>
          </p:nvSpPr>
          <p:spPr bwMode="auto">
            <a:xfrm>
              <a:off x="4302070" y="2529042"/>
              <a:ext cx="1406392" cy="1409311"/>
            </a:xfrm>
            <a:prstGeom prst="ellipse">
              <a:avLst/>
            </a:prstGeom>
            <a:solidFill>
              <a:schemeClr val="bg1"/>
            </a:solidFill>
            <a:ln>
              <a:noFill/>
            </a:ln>
          </p:spPr>
          <p:txBody>
            <a:bodyPr anchor="ctr"/>
            <a:lstStyle/>
            <a:p>
              <a:pPr algn="ctr"/>
              <a:endParaRPr>
                <a:solidFill>
                  <a:prstClr val="black"/>
                </a:solidFill>
              </a:endParaRPr>
            </a:p>
          </p:txBody>
        </p:sp>
        <p:sp>
          <p:nvSpPr>
            <p:cNvPr id="45" name="任意多边形 44"/>
            <p:cNvSpPr/>
            <p:nvPr/>
          </p:nvSpPr>
          <p:spPr bwMode="auto">
            <a:xfrm>
              <a:off x="4223031" y="2453178"/>
              <a:ext cx="7968969" cy="1561038"/>
            </a:xfrm>
            <a:custGeom>
              <a:avLst/>
              <a:gdLst>
                <a:gd name="connsiteX0" fmla="*/ 779048 w 7968969"/>
                <a:gd name="connsiteY0" fmla="*/ 0 h 1561038"/>
                <a:gd name="connsiteX1" fmla="*/ 1427106 w 7968969"/>
                <a:gd name="connsiteY1" fmla="*/ 338455 h 1561038"/>
                <a:gd name="connsiteX2" fmla="*/ 1447789 w 7968969"/>
                <a:gd name="connsiteY2" fmla="*/ 372992 h 1561038"/>
                <a:gd name="connsiteX3" fmla="*/ 1875231 w 7968969"/>
                <a:gd name="connsiteY3" fmla="*/ 663096 h 1561038"/>
                <a:gd name="connsiteX4" fmla="*/ 2295780 w 7968969"/>
                <a:gd name="connsiteY4" fmla="*/ 372992 h 1561038"/>
                <a:gd name="connsiteX5" fmla="*/ 2309569 w 7968969"/>
                <a:gd name="connsiteY5" fmla="*/ 358314 h 1561038"/>
                <a:gd name="connsiteX6" fmla="*/ 2317979 w 7968969"/>
                <a:gd name="connsiteY6" fmla="*/ 346201 h 1561038"/>
                <a:gd name="connsiteX7" fmla="*/ 2318436 w 7968969"/>
                <a:gd name="connsiteY7" fmla="*/ 345363 h 1561038"/>
                <a:gd name="connsiteX8" fmla="*/ 2319229 w 7968969"/>
                <a:gd name="connsiteY8" fmla="*/ 344401 h 1561038"/>
                <a:gd name="connsiteX9" fmla="*/ 2323357 w 7968969"/>
                <a:gd name="connsiteY9" fmla="*/ 338455 h 1561038"/>
                <a:gd name="connsiteX10" fmla="*/ 2770297 w 7968969"/>
                <a:gd name="connsiteY10" fmla="*/ 23744 h 1561038"/>
                <a:gd name="connsiteX11" fmla="*/ 2800841 w 7968969"/>
                <a:gd name="connsiteY11" fmla="*/ 18061 h 1561038"/>
                <a:gd name="connsiteX12" fmla="*/ 2807496 w 7968969"/>
                <a:gd name="connsiteY12" fmla="*/ 15973 h 1561038"/>
                <a:gd name="connsiteX13" fmla="*/ 2834587 w 7968969"/>
                <a:gd name="connsiteY13" fmla="*/ 11783 h 1561038"/>
                <a:gd name="connsiteX14" fmla="*/ 2865430 w 7968969"/>
                <a:gd name="connsiteY14" fmla="*/ 6044 h 1561038"/>
                <a:gd name="connsiteX15" fmla="*/ 2875755 w 7968969"/>
                <a:gd name="connsiteY15" fmla="*/ 5414 h 1561038"/>
                <a:gd name="connsiteX16" fmla="*/ 2884504 w 7968969"/>
                <a:gd name="connsiteY16" fmla="*/ 4061 h 1561038"/>
                <a:gd name="connsiteX17" fmla="*/ 2963693 w 7968969"/>
                <a:gd name="connsiteY17" fmla="*/ 0 h 1561038"/>
                <a:gd name="connsiteX18" fmla="*/ 2964107 w 7968969"/>
                <a:gd name="connsiteY18" fmla="*/ 25 h 1561038"/>
                <a:gd name="connsiteX19" fmla="*/ 2964521 w 7968969"/>
                <a:gd name="connsiteY19" fmla="*/ 0 h 1561038"/>
                <a:gd name="connsiteX20" fmla="*/ 3044846 w 7968969"/>
                <a:gd name="connsiteY20" fmla="*/ 4061 h 1561038"/>
                <a:gd name="connsiteX21" fmla="*/ 3054500 w 7968969"/>
                <a:gd name="connsiteY21" fmla="*/ 5538 h 1561038"/>
                <a:gd name="connsiteX22" fmla="*/ 3062798 w 7968969"/>
                <a:gd name="connsiteY22" fmla="*/ 6044 h 1561038"/>
                <a:gd name="connsiteX23" fmla="*/ 3086040 w 7968969"/>
                <a:gd name="connsiteY23" fmla="*/ 10364 h 1561038"/>
                <a:gd name="connsiteX24" fmla="*/ 3122698 w 7968969"/>
                <a:gd name="connsiteY24" fmla="*/ 15973 h 1561038"/>
                <a:gd name="connsiteX25" fmla="*/ 3132266 w 7968969"/>
                <a:gd name="connsiteY25" fmla="*/ 18956 h 1561038"/>
                <a:gd name="connsiteX26" fmla="*/ 3158025 w 7968969"/>
                <a:gd name="connsiteY26" fmla="*/ 23744 h 1561038"/>
                <a:gd name="connsiteX27" fmla="*/ 3248727 w 7968969"/>
                <a:gd name="connsiteY27" fmla="*/ 52452 h 1561038"/>
                <a:gd name="connsiteX28" fmla="*/ 3268107 w 7968969"/>
                <a:gd name="connsiteY28" fmla="*/ 61305 h 1561038"/>
                <a:gd name="connsiteX29" fmla="*/ 3269483 w 7968969"/>
                <a:gd name="connsiteY29" fmla="*/ 61734 h 1561038"/>
                <a:gd name="connsiteX30" fmla="*/ 3271715 w 7968969"/>
                <a:gd name="connsiteY30" fmla="*/ 62953 h 1561038"/>
                <a:gd name="connsiteX31" fmla="*/ 3334258 w 7968969"/>
                <a:gd name="connsiteY31" fmla="*/ 91521 h 1561038"/>
                <a:gd name="connsiteX32" fmla="*/ 3611751 w 7968969"/>
                <a:gd name="connsiteY32" fmla="*/ 338455 h 1561038"/>
                <a:gd name="connsiteX33" fmla="*/ 3632433 w 7968969"/>
                <a:gd name="connsiteY33" fmla="*/ 372992 h 1561038"/>
                <a:gd name="connsiteX34" fmla="*/ 4059876 w 7968969"/>
                <a:gd name="connsiteY34" fmla="*/ 663096 h 1561038"/>
                <a:gd name="connsiteX35" fmla="*/ 4480424 w 7968969"/>
                <a:gd name="connsiteY35" fmla="*/ 372992 h 1561038"/>
                <a:gd name="connsiteX36" fmla="*/ 4491529 w 7968969"/>
                <a:gd name="connsiteY36" fmla="*/ 361170 h 1561038"/>
                <a:gd name="connsiteX37" fmla="*/ 4501781 w 7968969"/>
                <a:gd name="connsiteY37" fmla="*/ 342318 h 1561038"/>
                <a:gd name="connsiteX38" fmla="*/ 4540798 w 7968969"/>
                <a:gd name="connsiteY38" fmla="*/ 295179 h 1561038"/>
                <a:gd name="connsiteX39" fmla="*/ 4564111 w 7968969"/>
                <a:gd name="connsiteY39" fmla="*/ 264418 h 1561038"/>
                <a:gd name="connsiteX40" fmla="*/ 4578559 w 7968969"/>
                <a:gd name="connsiteY40" fmla="*/ 249559 h 1561038"/>
                <a:gd name="connsiteX41" fmla="*/ 4597173 w 7968969"/>
                <a:gd name="connsiteY41" fmla="*/ 227070 h 1561038"/>
                <a:gd name="connsiteX42" fmla="*/ 4613355 w 7968969"/>
                <a:gd name="connsiteY42" fmla="*/ 213771 h 1561038"/>
                <a:gd name="connsiteX43" fmla="*/ 4628542 w 7968969"/>
                <a:gd name="connsiteY43" fmla="*/ 198152 h 1561038"/>
                <a:gd name="connsiteX44" fmla="*/ 4700568 w 7968969"/>
                <a:gd name="connsiteY44" fmla="*/ 140304 h 1561038"/>
                <a:gd name="connsiteX45" fmla="*/ 4709395 w 7968969"/>
                <a:gd name="connsiteY45" fmla="*/ 134846 h 1561038"/>
                <a:gd name="connsiteX46" fmla="*/ 4712591 w 7968969"/>
                <a:gd name="connsiteY46" fmla="*/ 132219 h 1561038"/>
                <a:gd name="connsiteX47" fmla="*/ 4720943 w 7968969"/>
                <a:gd name="connsiteY47" fmla="*/ 127705 h 1561038"/>
                <a:gd name="connsiteX48" fmla="*/ 4779461 w 7968969"/>
                <a:gd name="connsiteY48" fmla="*/ 91521 h 1561038"/>
                <a:gd name="connsiteX49" fmla="*/ 4835695 w 7968969"/>
                <a:gd name="connsiteY49" fmla="*/ 65684 h 1561038"/>
                <a:gd name="connsiteX50" fmla="*/ 4844805 w 7968969"/>
                <a:gd name="connsiteY50" fmla="*/ 60761 h 1561038"/>
                <a:gd name="connsiteX51" fmla="*/ 4849715 w 7968969"/>
                <a:gd name="connsiteY51" fmla="*/ 59242 h 1561038"/>
                <a:gd name="connsiteX52" fmla="*/ 4864495 w 7968969"/>
                <a:gd name="connsiteY52" fmla="*/ 52452 h 1561038"/>
                <a:gd name="connsiteX53" fmla="*/ 4954941 w 7968969"/>
                <a:gd name="connsiteY53" fmla="*/ 23744 h 1561038"/>
                <a:gd name="connsiteX54" fmla="*/ 4979028 w 7968969"/>
                <a:gd name="connsiteY54" fmla="*/ 19262 h 1561038"/>
                <a:gd name="connsiteX55" fmla="*/ 4990584 w 7968969"/>
                <a:gd name="connsiteY55" fmla="*/ 15689 h 1561038"/>
                <a:gd name="connsiteX56" fmla="*/ 5032452 w 7968969"/>
                <a:gd name="connsiteY56" fmla="*/ 9323 h 1561038"/>
                <a:gd name="connsiteX57" fmla="*/ 5050074 w 7968969"/>
                <a:gd name="connsiteY57" fmla="*/ 6044 h 1561038"/>
                <a:gd name="connsiteX58" fmla="*/ 5056648 w 7968969"/>
                <a:gd name="connsiteY58" fmla="*/ 5643 h 1561038"/>
                <a:gd name="connsiteX59" fmla="*/ 5067552 w 7968969"/>
                <a:gd name="connsiteY59" fmla="*/ 3985 h 1561038"/>
                <a:gd name="connsiteX60" fmla="*/ 5146700 w 7968969"/>
                <a:gd name="connsiteY60" fmla="*/ 0 h 1561038"/>
                <a:gd name="connsiteX61" fmla="*/ 5147934 w 7968969"/>
                <a:gd name="connsiteY61" fmla="*/ 75 h 1561038"/>
                <a:gd name="connsiteX62" fmla="*/ 5149165 w 7968969"/>
                <a:gd name="connsiteY62" fmla="*/ 0 h 1561038"/>
                <a:gd name="connsiteX63" fmla="*/ 5229490 w 7968969"/>
                <a:gd name="connsiteY63" fmla="*/ 4061 h 1561038"/>
                <a:gd name="connsiteX64" fmla="*/ 5240130 w 7968969"/>
                <a:gd name="connsiteY64" fmla="*/ 5689 h 1561038"/>
                <a:gd name="connsiteX65" fmla="*/ 5245739 w 7968969"/>
                <a:gd name="connsiteY65" fmla="*/ 6030 h 1561038"/>
                <a:gd name="connsiteX66" fmla="*/ 5261818 w 7968969"/>
                <a:gd name="connsiteY66" fmla="*/ 9007 h 1561038"/>
                <a:gd name="connsiteX67" fmla="*/ 5307342 w 7968969"/>
                <a:gd name="connsiteY67" fmla="*/ 15973 h 1561038"/>
                <a:gd name="connsiteX68" fmla="*/ 5318899 w 7968969"/>
                <a:gd name="connsiteY68" fmla="*/ 19576 h 1561038"/>
                <a:gd name="connsiteX69" fmla="*/ 5340822 w 7968969"/>
                <a:gd name="connsiteY69" fmla="*/ 23635 h 1561038"/>
                <a:gd name="connsiteX70" fmla="*/ 5431220 w 7968969"/>
                <a:gd name="connsiteY70" fmla="*/ 52086 h 1561038"/>
                <a:gd name="connsiteX71" fmla="*/ 5448862 w 7968969"/>
                <a:gd name="connsiteY71" fmla="*/ 60092 h 1561038"/>
                <a:gd name="connsiteX72" fmla="*/ 5454127 w 7968969"/>
                <a:gd name="connsiteY72" fmla="*/ 61734 h 1561038"/>
                <a:gd name="connsiteX73" fmla="*/ 5462227 w 7968969"/>
                <a:gd name="connsiteY73" fmla="*/ 66158 h 1561038"/>
                <a:gd name="connsiteX74" fmla="*/ 5516209 w 7968969"/>
                <a:gd name="connsiteY74" fmla="*/ 90655 h 1561038"/>
                <a:gd name="connsiteX75" fmla="*/ 5667049 w 7968969"/>
                <a:gd name="connsiteY75" fmla="*/ 195233 h 1561038"/>
                <a:gd name="connsiteX76" fmla="*/ 5700602 w 7968969"/>
                <a:gd name="connsiteY76" fmla="*/ 228865 h 1561038"/>
                <a:gd name="connsiteX77" fmla="*/ 5701565 w 7968969"/>
                <a:gd name="connsiteY77" fmla="*/ 229666 h 1561038"/>
                <a:gd name="connsiteX78" fmla="*/ 5702315 w 7968969"/>
                <a:gd name="connsiteY78" fmla="*/ 230583 h 1561038"/>
                <a:gd name="connsiteX79" fmla="*/ 5731447 w 7968969"/>
                <a:gd name="connsiteY79" fmla="*/ 259784 h 1561038"/>
                <a:gd name="connsiteX80" fmla="*/ 5787527 w 7968969"/>
                <a:gd name="connsiteY80" fmla="*/ 331539 h 1561038"/>
                <a:gd name="connsiteX81" fmla="*/ 5815089 w 7968969"/>
                <a:gd name="connsiteY81" fmla="*/ 372982 h 1561038"/>
                <a:gd name="connsiteX82" fmla="*/ 6235417 w 7968969"/>
                <a:gd name="connsiteY82" fmla="*/ 663079 h 1561038"/>
                <a:gd name="connsiteX83" fmla="*/ 6235417 w 7968969"/>
                <a:gd name="connsiteY83" fmla="*/ 663785 h 1561038"/>
                <a:gd name="connsiteX84" fmla="*/ 7968969 w 7968969"/>
                <a:gd name="connsiteY84" fmla="*/ 663785 h 1561038"/>
                <a:gd name="connsiteX85" fmla="*/ 7968969 w 7968969"/>
                <a:gd name="connsiteY85" fmla="*/ 885296 h 1561038"/>
                <a:gd name="connsiteX86" fmla="*/ 6235417 w 7968969"/>
                <a:gd name="connsiteY86" fmla="*/ 885296 h 1561038"/>
                <a:gd name="connsiteX87" fmla="*/ 6235417 w 7968969"/>
                <a:gd name="connsiteY87" fmla="*/ 897919 h 1561038"/>
                <a:gd name="connsiteX88" fmla="*/ 5906928 w 7968969"/>
                <a:gd name="connsiteY88" fmla="*/ 1066926 h 1561038"/>
                <a:gd name="connsiteX89" fmla="*/ 5819217 w 7968969"/>
                <a:gd name="connsiteY89" fmla="*/ 1175977 h 1561038"/>
                <a:gd name="connsiteX90" fmla="*/ 5796240 w 7968969"/>
                <a:gd name="connsiteY90" fmla="*/ 1218711 h 1561038"/>
                <a:gd name="connsiteX91" fmla="*/ 5701565 w 7968969"/>
                <a:gd name="connsiteY91" fmla="*/ 1333962 h 1561038"/>
                <a:gd name="connsiteX92" fmla="*/ 5669142 w 7968969"/>
                <a:gd name="connsiteY92" fmla="*/ 1360697 h 1561038"/>
                <a:gd name="connsiteX93" fmla="*/ 5667049 w 7968969"/>
                <a:gd name="connsiteY93" fmla="*/ 1362851 h 1561038"/>
                <a:gd name="connsiteX94" fmla="*/ 5646683 w 7968969"/>
                <a:gd name="connsiteY94" fmla="*/ 1379216 h 1561038"/>
                <a:gd name="connsiteX95" fmla="*/ 5586531 w 7968969"/>
                <a:gd name="connsiteY95" fmla="*/ 1428816 h 1561038"/>
                <a:gd name="connsiteX96" fmla="*/ 5550537 w 7968969"/>
                <a:gd name="connsiteY96" fmla="*/ 1448242 h 1561038"/>
                <a:gd name="connsiteX97" fmla="*/ 5516209 w 7968969"/>
                <a:gd name="connsiteY97" fmla="*/ 1469479 h 1561038"/>
                <a:gd name="connsiteX98" fmla="*/ 5482353 w 7968969"/>
                <a:gd name="connsiteY98" fmla="*/ 1485042 h 1561038"/>
                <a:gd name="connsiteX99" fmla="*/ 5454127 w 7968969"/>
                <a:gd name="connsiteY99" fmla="*/ 1500276 h 1561038"/>
                <a:gd name="connsiteX100" fmla="*/ 5439326 w 7968969"/>
                <a:gd name="connsiteY100" fmla="*/ 1504821 h 1561038"/>
                <a:gd name="connsiteX101" fmla="*/ 5431220 w 7968969"/>
                <a:gd name="connsiteY101" fmla="*/ 1508547 h 1561038"/>
                <a:gd name="connsiteX102" fmla="*/ 5340822 w 7968969"/>
                <a:gd name="connsiteY102" fmla="*/ 1537254 h 1561038"/>
                <a:gd name="connsiteX103" fmla="*/ 5322741 w 7968969"/>
                <a:gd name="connsiteY103" fmla="*/ 1540620 h 1561038"/>
                <a:gd name="connsiteX104" fmla="*/ 5307342 w 7968969"/>
                <a:gd name="connsiteY104" fmla="*/ 1545348 h 1561038"/>
                <a:gd name="connsiteX105" fmla="*/ 5255324 w 7968969"/>
                <a:gd name="connsiteY105" fmla="*/ 1553169 h 1561038"/>
                <a:gd name="connsiteX106" fmla="*/ 5245739 w 7968969"/>
                <a:gd name="connsiteY106" fmla="*/ 1554953 h 1561038"/>
                <a:gd name="connsiteX107" fmla="*/ 5241898 w 7968969"/>
                <a:gd name="connsiteY107" fmla="*/ 1555188 h 1561038"/>
                <a:gd name="connsiteX108" fmla="*/ 5229490 w 7968969"/>
                <a:gd name="connsiteY108" fmla="*/ 1557053 h 1561038"/>
                <a:gd name="connsiteX109" fmla="*/ 5149165 w 7968969"/>
                <a:gd name="connsiteY109" fmla="*/ 1561038 h 1561038"/>
                <a:gd name="connsiteX110" fmla="*/ 5147596 w 7968969"/>
                <a:gd name="connsiteY110" fmla="*/ 1560942 h 1561038"/>
                <a:gd name="connsiteX111" fmla="*/ 5146700 w 7968969"/>
                <a:gd name="connsiteY111" fmla="*/ 1560997 h 1561038"/>
                <a:gd name="connsiteX112" fmla="*/ 5067552 w 7968969"/>
                <a:gd name="connsiteY112" fmla="*/ 1556937 h 1561038"/>
                <a:gd name="connsiteX113" fmla="*/ 5058208 w 7968969"/>
                <a:gd name="connsiteY113" fmla="*/ 1555490 h 1561038"/>
                <a:gd name="connsiteX114" fmla="*/ 5050074 w 7968969"/>
                <a:gd name="connsiteY114" fmla="*/ 1554994 h 1561038"/>
                <a:gd name="connsiteX115" fmla="*/ 5025694 w 7968969"/>
                <a:gd name="connsiteY115" fmla="*/ 1550458 h 1561038"/>
                <a:gd name="connsiteX116" fmla="*/ 4990584 w 7968969"/>
                <a:gd name="connsiteY116" fmla="*/ 1545025 h 1561038"/>
                <a:gd name="connsiteX117" fmla="*/ 4981991 w 7968969"/>
                <a:gd name="connsiteY117" fmla="*/ 1542327 h 1561038"/>
                <a:gd name="connsiteX118" fmla="*/ 4954941 w 7968969"/>
                <a:gd name="connsiteY118" fmla="*/ 1537294 h 1561038"/>
                <a:gd name="connsiteX119" fmla="*/ 4628542 w 7968969"/>
                <a:gd name="connsiteY119" fmla="*/ 1362886 h 1561038"/>
                <a:gd name="connsiteX120" fmla="*/ 4600740 w 7968969"/>
                <a:gd name="connsiteY120" fmla="*/ 1334292 h 1561038"/>
                <a:gd name="connsiteX121" fmla="*/ 4597173 w 7968969"/>
                <a:gd name="connsiteY121" fmla="*/ 1331337 h 1561038"/>
                <a:gd name="connsiteX122" fmla="*/ 4593303 w 7968969"/>
                <a:gd name="connsiteY122" fmla="*/ 1326644 h 1561038"/>
                <a:gd name="connsiteX123" fmla="*/ 4564111 w 7968969"/>
                <a:gd name="connsiteY123" fmla="*/ 1296620 h 1561038"/>
                <a:gd name="connsiteX124" fmla="*/ 4513670 w 7968969"/>
                <a:gd name="connsiteY124" fmla="*/ 1230063 h 1561038"/>
                <a:gd name="connsiteX125" fmla="*/ 4503923 w 7968969"/>
                <a:gd name="connsiteY125" fmla="*/ 1218242 h 1561038"/>
                <a:gd name="connsiteX126" fmla="*/ 4494213 w 7968969"/>
                <a:gd name="connsiteY126" fmla="*/ 1207905 h 1561038"/>
                <a:gd name="connsiteX127" fmla="*/ 4480424 w 7968969"/>
                <a:gd name="connsiteY127" fmla="*/ 1188047 h 1561038"/>
                <a:gd name="connsiteX128" fmla="*/ 4059876 w 7968969"/>
                <a:gd name="connsiteY128" fmla="*/ 897942 h 1561038"/>
                <a:gd name="connsiteX129" fmla="*/ 3632433 w 7968969"/>
                <a:gd name="connsiteY129" fmla="*/ 1188047 h 1561038"/>
                <a:gd name="connsiteX130" fmla="*/ 3611751 w 7968969"/>
                <a:gd name="connsiteY130" fmla="*/ 1229490 h 1561038"/>
                <a:gd name="connsiteX131" fmla="*/ 3334258 w 7968969"/>
                <a:gd name="connsiteY131" fmla="*/ 1470380 h 1561038"/>
                <a:gd name="connsiteX132" fmla="*/ 3277204 w 7968969"/>
                <a:gd name="connsiteY132" fmla="*/ 1496109 h 1561038"/>
                <a:gd name="connsiteX133" fmla="*/ 3269483 w 7968969"/>
                <a:gd name="connsiteY133" fmla="*/ 1500276 h 1561038"/>
                <a:gd name="connsiteX134" fmla="*/ 3264719 w 7968969"/>
                <a:gd name="connsiteY134" fmla="*/ 1501739 h 1561038"/>
                <a:gd name="connsiteX135" fmla="*/ 3248727 w 7968969"/>
                <a:gd name="connsiteY135" fmla="*/ 1508950 h 1561038"/>
                <a:gd name="connsiteX136" fmla="*/ 3158025 w 7968969"/>
                <a:gd name="connsiteY136" fmla="*/ 1537402 h 1561038"/>
                <a:gd name="connsiteX137" fmla="*/ 3134277 w 7968969"/>
                <a:gd name="connsiteY137" fmla="*/ 1541793 h 1561038"/>
                <a:gd name="connsiteX138" fmla="*/ 3122698 w 7968969"/>
                <a:gd name="connsiteY138" fmla="*/ 1545348 h 1561038"/>
                <a:gd name="connsiteX139" fmla="*/ 3081722 w 7968969"/>
                <a:gd name="connsiteY139" fmla="*/ 1551509 h 1561038"/>
                <a:gd name="connsiteX140" fmla="*/ 3062798 w 7968969"/>
                <a:gd name="connsiteY140" fmla="*/ 1555008 h 1561038"/>
                <a:gd name="connsiteX141" fmla="*/ 3055497 w 7968969"/>
                <a:gd name="connsiteY141" fmla="*/ 1555452 h 1561038"/>
                <a:gd name="connsiteX142" fmla="*/ 3044846 w 7968969"/>
                <a:gd name="connsiteY142" fmla="*/ 1557053 h 1561038"/>
                <a:gd name="connsiteX143" fmla="*/ 2964521 w 7968969"/>
                <a:gd name="connsiteY143" fmla="*/ 1561038 h 1561038"/>
                <a:gd name="connsiteX144" fmla="*/ 2964108 w 7968969"/>
                <a:gd name="connsiteY144" fmla="*/ 1561013 h 1561038"/>
                <a:gd name="connsiteX145" fmla="*/ 2963693 w 7968969"/>
                <a:gd name="connsiteY145" fmla="*/ 1561038 h 1561038"/>
                <a:gd name="connsiteX146" fmla="*/ 2884504 w 7968969"/>
                <a:gd name="connsiteY146" fmla="*/ 1557053 h 1561038"/>
                <a:gd name="connsiteX147" fmla="*/ 2874662 w 7968969"/>
                <a:gd name="connsiteY147" fmla="*/ 1555557 h 1561038"/>
                <a:gd name="connsiteX148" fmla="*/ 2865430 w 7968969"/>
                <a:gd name="connsiteY148" fmla="*/ 1554994 h 1561038"/>
                <a:gd name="connsiteX149" fmla="*/ 2840763 w 7968969"/>
                <a:gd name="connsiteY149" fmla="*/ 1550405 h 1561038"/>
                <a:gd name="connsiteX150" fmla="*/ 2807496 w 7968969"/>
                <a:gd name="connsiteY150" fmla="*/ 1545348 h 1561038"/>
                <a:gd name="connsiteX151" fmla="*/ 2798281 w 7968969"/>
                <a:gd name="connsiteY151" fmla="*/ 1542501 h 1561038"/>
                <a:gd name="connsiteX152" fmla="*/ 2770297 w 7968969"/>
                <a:gd name="connsiteY152" fmla="*/ 1537294 h 1561038"/>
                <a:gd name="connsiteX153" fmla="*/ 2679851 w 7968969"/>
                <a:gd name="connsiteY153" fmla="*/ 1508586 h 1561038"/>
                <a:gd name="connsiteX154" fmla="*/ 2662019 w 7968969"/>
                <a:gd name="connsiteY154" fmla="*/ 1500393 h 1561038"/>
                <a:gd name="connsiteX155" fmla="*/ 2661639 w 7968969"/>
                <a:gd name="connsiteY155" fmla="*/ 1500276 h 1561038"/>
                <a:gd name="connsiteX156" fmla="*/ 2660932 w 7968969"/>
                <a:gd name="connsiteY156" fmla="*/ 1499894 h 1561038"/>
                <a:gd name="connsiteX157" fmla="*/ 2594818 w 7968969"/>
                <a:gd name="connsiteY157" fmla="*/ 1469517 h 1561038"/>
                <a:gd name="connsiteX158" fmla="*/ 2443899 w 7968969"/>
                <a:gd name="connsiteY158" fmla="*/ 1362886 h 1561038"/>
                <a:gd name="connsiteX159" fmla="*/ 2423303 w 7968969"/>
                <a:gd name="connsiteY159" fmla="*/ 1341704 h 1561038"/>
                <a:gd name="connsiteX160" fmla="*/ 2413878 w 7968969"/>
                <a:gd name="connsiteY160" fmla="*/ 1333962 h 1561038"/>
                <a:gd name="connsiteX161" fmla="*/ 2402978 w 7968969"/>
                <a:gd name="connsiteY161" fmla="*/ 1320801 h 1561038"/>
                <a:gd name="connsiteX162" fmla="*/ 2379467 w 7968969"/>
                <a:gd name="connsiteY162" fmla="*/ 1296620 h 1561038"/>
                <a:gd name="connsiteX163" fmla="*/ 2341860 w 7968969"/>
                <a:gd name="connsiteY163" fmla="*/ 1246997 h 1561038"/>
                <a:gd name="connsiteX164" fmla="*/ 2318436 w 7968969"/>
                <a:gd name="connsiteY164" fmla="*/ 1218711 h 1561038"/>
                <a:gd name="connsiteX165" fmla="*/ 2316668 w 7968969"/>
                <a:gd name="connsiteY165" fmla="*/ 1215462 h 1561038"/>
                <a:gd name="connsiteX166" fmla="*/ 2309569 w 7968969"/>
                <a:gd name="connsiteY166" fmla="*/ 1207905 h 1561038"/>
                <a:gd name="connsiteX167" fmla="*/ 2295780 w 7968969"/>
                <a:gd name="connsiteY167" fmla="*/ 1188047 h 1561038"/>
                <a:gd name="connsiteX168" fmla="*/ 1875231 w 7968969"/>
                <a:gd name="connsiteY168" fmla="*/ 897942 h 1561038"/>
                <a:gd name="connsiteX169" fmla="*/ 1447789 w 7968969"/>
                <a:gd name="connsiteY169" fmla="*/ 1188047 h 1561038"/>
                <a:gd name="connsiteX170" fmla="*/ 1427106 w 7968969"/>
                <a:gd name="connsiteY170" fmla="*/ 1229490 h 1561038"/>
                <a:gd name="connsiteX171" fmla="*/ 779048 w 7968969"/>
                <a:gd name="connsiteY171" fmla="*/ 1561038 h 1561038"/>
                <a:gd name="connsiteX172" fmla="*/ 0 w 7968969"/>
                <a:gd name="connsiteY172" fmla="*/ 780519 h 1561038"/>
                <a:gd name="connsiteX173" fmla="*/ 779048 w 7968969"/>
                <a:gd name="connsiteY173" fmla="*/ 0 h 1561038"/>
                <a:gd name="connsiteX0-1" fmla="*/ 779048 w 7968969"/>
                <a:gd name="connsiteY0-2" fmla="*/ 0 h 1561038"/>
                <a:gd name="connsiteX1-3" fmla="*/ 1427106 w 7968969"/>
                <a:gd name="connsiteY1-4" fmla="*/ 338455 h 1561038"/>
                <a:gd name="connsiteX2-5" fmla="*/ 1447789 w 7968969"/>
                <a:gd name="connsiteY2-6" fmla="*/ 372992 h 1561038"/>
                <a:gd name="connsiteX3-7" fmla="*/ 1875231 w 7968969"/>
                <a:gd name="connsiteY3-8" fmla="*/ 663096 h 1561038"/>
                <a:gd name="connsiteX4-9" fmla="*/ 2295780 w 7968969"/>
                <a:gd name="connsiteY4-10" fmla="*/ 372992 h 1561038"/>
                <a:gd name="connsiteX5-11" fmla="*/ 2309569 w 7968969"/>
                <a:gd name="connsiteY5-12" fmla="*/ 358314 h 1561038"/>
                <a:gd name="connsiteX6-13" fmla="*/ 2317979 w 7968969"/>
                <a:gd name="connsiteY6-14" fmla="*/ 346201 h 1561038"/>
                <a:gd name="connsiteX7-15" fmla="*/ 2318436 w 7968969"/>
                <a:gd name="connsiteY7-16" fmla="*/ 345363 h 1561038"/>
                <a:gd name="connsiteX8-17" fmla="*/ 2319229 w 7968969"/>
                <a:gd name="connsiteY8-18" fmla="*/ 344401 h 1561038"/>
                <a:gd name="connsiteX9-19" fmla="*/ 2323357 w 7968969"/>
                <a:gd name="connsiteY9-20" fmla="*/ 338455 h 1561038"/>
                <a:gd name="connsiteX10-21" fmla="*/ 2770297 w 7968969"/>
                <a:gd name="connsiteY10-22" fmla="*/ 23744 h 1561038"/>
                <a:gd name="connsiteX11-23" fmla="*/ 2800841 w 7968969"/>
                <a:gd name="connsiteY11-24" fmla="*/ 18061 h 1561038"/>
                <a:gd name="connsiteX12-25" fmla="*/ 2807496 w 7968969"/>
                <a:gd name="connsiteY12-26" fmla="*/ 15973 h 1561038"/>
                <a:gd name="connsiteX13-27" fmla="*/ 2834587 w 7968969"/>
                <a:gd name="connsiteY13-28" fmla="*/ 11783 h 1561038"/>
                <a:gd name="connsiteX14-29" fmla="*/ 2865430 w 7968969"/>
                <a:gd name="connsiteY14-30" fmla="*/ 6044 h 1561038"/>
                <a:gd name="connsiteX15-31" fmla="*/ 2875755 w 7968969"/>
                <a:gd name="connsiteY15-32" fmla="*/ 5414 h 1561038"/>
                <a:gd name="connsiteX16-33" fmla="*/ 2884504 w 7968969"/>
                <a:gd name="connsiteY16-34" fmla="*/ 4061 h 1561038"/>
                <a:gd name="connsiteX17-35" fmla="*/ 2963693 w 7968969"/>
                <a:gd name="connsiteY17-36" fmla="*/ 0 h 1561038"/>
                <a:gd name="connsiteX18-37" fmla="*/ 2964107 w 7968969"/>
                <a:gd name="connsiteY18-38" fmla="*/ 25 h 1561038"/>
                <a:gd name="connsiteX19-39" fmla="*/ 2964521 w 7968969"/>
                <a:gd name="connsiteY19-40" fmla="*/ 0 h 1561038"/>
                <a:gd name="connsiteX20-41" fmla="*/ 3044846 w 7968969"/>
                <a:gd name="connsiteY20-42" fmla="*/ 4061 h 1561038"/>
                <a:gd name="connsiteX21-43" fmla="*/ 3054500 w 7968969"/>
                <a:gd name="connsiteY21-44" fmla="*/ 5538 h 1561038"/>
                <a:gd name="connsiteX22-45" fmla="*/ 3062798 w 7968969"/>
                <a:gd name="connsiteY22-46" fmla="*/ 6044 h 1561038"/>
                <a:gd name="connsiteX23-47" fmla="*/ 3086040 w 7968969"/>
                <a:gd name="connsiteY23-48" fmla="*/ 10364 h 1561038"/>
                <a:gd name="connsiteX24-49" fmla="*/ 3122698 w 7968969"/>
                <a:gd name="connsiteY24-50" fmla="*/ 15973 h 1561038"/>
                <a:gd name="connsiteX25-51" fmla="*/ 3132266 w 7968969"/>
                <a:gd name="connsiteY25-52" fmla="*/ 18956 h 1561038"/>
                <a:gd name="connsiteX26-53" fmla="*/ 3158025 w 7968969"/>
                <a:gd name="connsiteY26-54" fmla="*/ 23744 h 1561038"/>
                <a:gd name="connsiteX27-55" fmla="*/ 3248727 w 7968969"/>
                <a:gd name="connsiteY27-56" fmla="*/ 52452 h 1561038"/>
                <a:gd name="connsiteX28-57" fmla="*/ 3268107 w 7968969"/>
                <a:gd name="connsiteY28-58" fmla="*/ 61305 h 1561038"/>
                <a:gd name="connsiteX29-59" fmla="*/ 3269483 w 7968969"/>
                <a:gd name="connsiteY29-60" fmla="*/ 61734 h 1561038"/>
                <a:gd name="connsiteX30-61" fmla="*/ 3271715 w 7968969"/>
                <a:gd name="connsiteY30-62" fmla="*/ 62953 h 1561038"/>
                <a:gd name="connsiteX31-63" fmla="*/ 3334258 w 7968969"/>
                <a:gd name="connsiteY31-64" fmla="*/ 91521 h 1561038"/>
                <a:gd name="connsiteX32-65" fmla="*/ 3611751 w 7968969"/>
                <a:gd name="connsiteY32-66" fmla="*/ 338455 h 1561038"/>
                <a:gd name="connsiteX33-67" fmla="*/ 3632433 w 7968969"/>
                <a:gd name="connsiteY33-68" fmla="*/ 372992 h 1561038"/>
                <a:gd name="connsiteX34-69" fmla="*/ 4059876 w 7968969"/>
                <a:gd name="connsiteY34-70" fmla="*/ 663096 h 1561038"/>
                <a:gd name="connsiteX35-71" fmla="*/ 4480424 w 7968969"/>
                <a:gd name="connsiteY35-72" fmla="*/ 372992 h 1561038"/>
                <a:gd name="connsiteX36-73" fmla="*/ 4491529 w 7968969"/>
                <a:gd name="connsiteY36-74" fmla="*/ 361170 h 1561038"/>
                <a:gd name="connsiteX37-75" fmla="*/ 4501781 w 7968969"/>
                <a:gd name="connsiteY37-76" fmla="*/ 342318 h 1561038"/>
                <a:gd name="connsiteX38-77" fmla="*/ 4540798 w 7968969"/>
                <a:gd name="connsiteY38-78" fmla="*/ 295179 h 1561038"/>
                <a:gd name="connsiteX39-79" fmla="*/ 4564111 w 7968969"/>
                <a:gd name="connsiteY39-80" fmla="*/ 264418 h 1561038"/>
                <a:gd name="connsiteX40-81" fmla="*/ 4578559 w 7968969"/>
                <a:gd name="connsiteY40-82" fmla="*/ 249559 h 1561038"/>
                <a:gd name="connsiteX41-83" fmla="*/ 4597173 w 7968969"/>
                <a:gd name="connsiteY41-84" fmla="*/ 227070 h 1561038"/>
                <a:gd name="connsiteX42-85" fmla="*/ 4613355 w 7968969"/>
                <a:gd name="connsiteY42-86" fmla="*/ 213771 h 1561038"/>
                <a:gd name="connsiteX43-87" fmla="*/ 4628542 w 7968969"/>
                <a:gd name="connsiteY43-88" fmla="*/ 198152 h 1561038"/>
                <a:gd name="connsiteX44-89" fmla="*/ 4700568 w 7968969"/>
                <a:gd name="connsiteY44-90" fmla="*/ 140304 h 1561038"/>
                <a:gd name="connsiteX45-91" fmla="*/ 4709395 w 7968969"/>
                <a:gd name="connsiteY45-92" fmla="*/ 134846 h 1561038"/>
                <a:gd name="connsiteX46-93" fmla="*/ 4712591 w 7968969"/>
                <a:gd name="connsiteY46-94" fmla="*/ 132219 h 1561038"/>
                <a:gd name="connsiteX47-95" fmla="*/ 4720943 w 7968969"/>
                <a:gd name="connsiteY47-96" fmla="*/ 127705 h 1561038"/>
                <a:gd name="connsiteX48-97" fmla="*/ 4779461 w 7968969"/>
                <a:gd name="connsiteY48-98" fmla="*/ 91521 h 1561038"/>
                <a:gd name="connsiteX49-99" fmla="*/ 4835695 w 7968969"/>
                <a:gd name="connsiteY49-100" fmla="*/ 65684 h 1561038"/>
                <a:gd name="connsiteX50-101" fmla="*/ 4844805 w 7968969"/>
                <a:gd name="connsiteY50-102" fmla="*/ 60761 h 1561038"/>
                <a:gd name="connsiteX51-103" fmla="*/ 4849715 w 7968969"/>
                <a:gd name="connsiteY51-104" fmla="*/ 59242 h 1561038"/>
                <a:gd name="connsiteX52-105" fmla="*/ 4864495 w 7968969"/>
                <a:gd name="connsiteY52-106" fmla="*/ 52452 h 1561038"/>
                <a:gd name="connsiteX53-107" fmla="*/ 4954941 w 7968969"/>
                <a:gd name="connsiteY53-108" fmla="*/ 23744 h 1561038"/>
                <a:gd name="connsiteX54-109" fmla="*/ 4979028 w 7968969"/>
                <a:gd name="connsiteY54-110" fmla="*/ 19262 h 1561038"/>
                <a:gd name="connsiteX55-111" fmla="*/ 4990584 w 7968969"/>
                <a:gd name="connsiteY55-112" fmla="*/ 15689 h 1561038"/>
                <a:gd name="connsiteX56-113" fmla="*/ 5032452 w 7968969"/>
                <a:gd name="connsiteY56-114" fmla="*/ 9323 h 1561038"/>
                <a:gd name="connsiteX57-115" fmla="*/ 5050074 w 7968969"/>
                <a:gd name="connsiteY57-116" fmla="*/ 6044 h 1561038"/>
                <a:gd name="connsiteX58-117" fmla="*/ 5056648 w 7968969"/>
                <a:gd name="connsiteY58-118" fmla="*/ 5643 h 1561038"/>
                <a:gd name="connsiteX59-119" fmla="*/ 5067552 w 7968969"/>
                <a:gd name="connsiteY59-120" fmla="*/ 3985 h 1561038"/>
                <a:gd name="connsiteX60-121" fmla="*/ 5146700 w 7968969"/>
                <a:gd name="connsiteY60-122" fmla="*/ 0 h 1561038"/>
                <a:gd name="connsiteX61-123" fmla="*/ 5147934 w 7968969"/>
                <a:gd name="connsiteY61-124" fmla="*/ 75 h 1561038"/>
                <a:gd name="connsiteX62-125" fmla="*/ 5149165 w 7968969"/>
                <a:gd name="connsiteY62-126" fmla="*/ 0 h 1561038"/>
                <a:gd name="connsiteX63-127" fmla="*/ 5229490 w 7968969"/>
                <a:gd name="connsiteY63-128" fmla="*/ 4061 h 1561038"/>
                <a:gd name="connsiteX64-129" fmla="*/ 5240130 w 7968969"/>
                <a:gd name="connsiteY64-130" fmla="*/ 5689 h 1561038"/>
                <a:gd name="connsiteX65-131" fmla="*/ 5245739 w 7968969"/>
                <a:gd name="connsiteY65-132" fmla="*/ 6030 h 1561038"/>
                <a:gd name="connsiteX66-133" fmla="*/ 5261818 w 7968969"/>
                <a:gd name="connsiteY66-134" fmla="*/ 9007 h 1561038"/>
                <a:gd name="connsiteX67-135" fmla="*/ 5307342 w 7968969"/>
                <a:gd name="connsiteY67-136" fmla="*/ 15973 h 1561038"/>
                <a:gd name="connsiteX68-137" fmla="*/ 5318899 w 7968969"/>
                <a:gd name="connsiteY68-138" fmla="*/ 19576 h 1561038"/>
                <a:gd name="connsiteX69-139" fmla="*/ 5340822 w 7968969"/>
                <a:gd name="connsiteY69-140" fmla="*/ 23635 h 1561038"/>
                <a:gd name="connsiteX70-141" fmla="*/ 5431220 w 7968969"/>
                <a:gd name="connsiteY70-142" fmla="*/ 52086 h 1561038"/>
                <a:gd name="connsiteX71-143" fmla="*/ 5448862 w 7968969"/>
                <a:gd name="connsiteY71-144" fmla="*/ 60092 h 1561038"/>
                <a:gd name="connsiteX72-145" fmla="*/ 5454127 w 7968969"/>
                <a:gd name="connsiteY72-146" fmla="*/ 61734 h 1561038"/>
                <a:gd name="connsiteX73-147" fmla="*/ 5462227 w 7968969"/>
                <a:gd name="connsiteY73-148" fmla="*/ 66158 h 1561038"/>
                <a:gd name="connsiteX74-149" fmla="*/ 5516209 w 7968969"/>
                <a:gd name="connsiteY74-150" fmla="*/ 90655 h 1561038"/>
                <a:gd name="connsiteX75-151" fmla="*/ 5667049 w 7968969"/>
                <a:gd name="connsiteY75-152" fmla="*/ 195233 h 1561038"/>
                <a:gd name="connsiteX76-153" fmla="*/ 5700602 w 7968969"/>
                <a:gd name="connsiteY76-154" fmla="*/ 228865 h 1561038"/>
                <a:gd name="connsiteX77-155" fmla="*/ 5701565 w 7968969"/>
                <a:gd name="connsiteY77-156" fmla="*/ 229666 h 1561038"/>
                <a:gd name="connsiteX78-157" fmla="*/ 5702315 w 7968969"/>
                <a:gd name="connsiteY78-158" fmla="*/ 230583 h 1561038"/>
                <a:gd name="connsiteX79-159" fmla="*/ 5731447 w 7968969"/>
                <a:gd name="connsiteY79-160" fmla="*/ 259784 h 1561038"/>
                <a:gd name="connsiteX80-161" fmla="*/ 5787527 w 7968969"/>
                <a:gd name="connsiteY80-162" fmla="*/ 331539 h 1561038"/>
                <a:gd name="connsiteX81-163" fmla="*/ 5815089 w 7968969"/>
                <a:gd name="connsiteY81-164" fmla="*/ 372982 h 1561038"/>
                <a:gd name="connsiteX82-165" fmla="*/ 6235417 w 7968969"/>
                <a:gd name="connsiteY82-166" fmla="*/ 663079 h 1561038"/>
                <a:gd name="connsiteX83-167" fmla="*/ 6235417 w 7968969"/>
                <a:gd name="connsiteY83-168" fmla="*/ 663785 h 1561038"/>
                <a:gd name="connsiteX84-169" fmla="*/ 7968969 w 7968969"/>
                <a:gd name="connsiteY84-170" fmla="*/ 663785 h 1561038"/>
                <a:gd name="connsiteX85-171" fmla="*/ 7968969 w 7968969"/>
                <a:gd name="connsiteY85-172" fmla="*/ 885296 h 1561038"/>
                <a:gd name="connsiteX86-173" fmla="*/ 6235417 w 7968969"/>
                <a:gd name="connsiteY86-174" fmla="*/ 897919 h 1561038"/>
                <a:gd name="connsiteX87-175" fmla="*/ 5906928 w 7968969"/>
                <a:gd name="connsiteY87-176" fmla="*/ 1066926 h 1561038"/>
                <a:gd name="connsiteX88-177" fmla="*/ 5819217 w 7968969"/>
                <a:gd name="connsiteY88-178" fmla="*/ 1175977 h 1561038"/>
                <a:gd name="connsiteX89-179" fmla="*/ 5796240 w 7968969"/>
                <a:gd name="connsiteY89-180" fmla="*/ 1218711 h 1561038"/>
                <a:gd name="connsiteX90-181" fmla="*/ 5701565 w 7968969"/>
                <a:gd name="connsiteY90-182" fmla="*/ 1333962 h 1561038"/>
                <a:gd name="connsiteX91-183" fmla="*/ 5669142 w 7968969"/>
                <a:gd name="connsiteY91-184" fmla="*/ 1360697 h 1561038"/>
                <a:gd name="connsiteX92-185" fmla="*/ 5667049 w 7968969"/>
                <a:gd name="connsiteY92-186" fmla="*/ 1362851 h 1561038"/>
                <a:gd name="connsiteX93-187" fmla="*/ 5646683 w 7968969"/>
                <a:gd name="connsiteY93-188" fmla="*/ 1379216 h 1561038"/>
                <a:gd name="connsiteX94-189" fmla="*/ 5586531 w 7968969"/>
                <a:gd name="connsiteY94-190" fmla="*/ 1428816 h 1561038"/>
                <a:gd name="connsiteX95-191" fmla="*/ 5550537 w 7968969"/>
                <a:gd name="connsiteY95-192" fmla="*/ 1448242 h 1561038"/>
                <a:gd name="connsiteX96-193" fmla="*/ 5516209 w 7968969"/>
                <a:gd name="connsiteY96-194" fmla="*/ 1469479 h 1561038"/>
                <a:gd name="connsiteX97-195" fmla="*/ 5482353 w 7968969"/>
                <a:gd name="connsiteY97-196" fmla="*/ 1485042 h 1561038"/>
                <a:gd name="connsiteX98-197" fmla="*/ 5454127 w 7968969"/>
                <a:gd name="connsiteY98-198" fmla="*/ 1500276 h 1561038"/>
                <a:gd name="connsiteX99-199" fmla="*/ 5439326 w 7968969"/>
                <a:gd name="connsiteY99-200" fmla="*/ 1504821 h 1561038"/>
                <a:gd name="connsiteX100-201" fmla="*/ 5431220 w 7968969"/>
                <a:gd name="connsiteY100-202" fmla="*/ 1508547 h 1561038"/>
                <a:gd name="connsiteX101-203" fmla="*/ 5340822 w 7968969"/>
                <a:gd name="connsiteY101-204" fmla="*/ 1537254 h 1561038"/>
                <a:gd name="connsiteX102-205" fmla="*/ 5322741 w 7968969"/>
                <a:gd name="connsiteY102-206" fmla="*/ 1540620 h 1561038"/>
                <a:gd name="connsiteX103-207" fmla="*/ 5307342 w 7968969"/>
                <a:gd name="connsiteY103-208" fmla="*/ 1545348 h 1561038"/>
                <a:gd name="connsiteX104-209" fmla="*/ 5255324 w 7968969"/>
                <a:gd name="connsiteY104-210" fmla="*/ 1553169 h 1561038"/>
                <a:gd name="connsiteX105-211" fmla="*/ 5245739 w 7968969"/>
                <a:gd name="connsiteY105-212" fmla="*/ 1554953 h 1561038"/>
                <a:gd name="connsiteX106-213" fmla="*/ 5241898 w 7968969"/>
                <a:gd name="connsiteY106-214" fmla="*/ 1555188 h 1561038"/>
                <a:gd name="connsiteX107-215" fmla="*/ 5229490 w 7968969"/>
                <a:gd name="connsiteY107-216" fmla="*/ 1557053 h 1561038"/>
                <a:gd name="connsiteX108-217" fmla="*/ 5149165 w 7968969"/>
                <a:gd name="connsiteY108-218" fmla="*/ 1561038 h 1561038"/>
                <a:gd name="connsiteX109-219" fmla="*/ 5147596 w 7968969"/>
                <a:gd name="connsiteY109-220" fmla="*/ 1560942 h 1561038"/>
                <a:gd name="connsiteX110-221" fmla="*/ 5146700 w 7968969"/>
                <a:gd name="connsiteY110-222" fmla="*/ 1560997 h 1561038"/>
                <a:gd name="connsiteX111-223" fmla="*/ 5067552 w 7968969"/>
                <a:gd name="connsiteY111-224" fmla="*/ 1556937 h 1561038"/>
                <a:gd name="connsiteX112-225" fmla="*/ 5058208 w 7968969"/>
                <a:gd name="connsiteY112-226" fmla="*/ 1555490 h 1561038"/>
                <a:gd name="connsiteX113-227" fmla="*/ 5050074 w 7968969"/>
                <a:gd name="connsiteY113-228" fmla="*/ 1554994 h 1561038"/>
                <a:gd name="connsiteX114-229" fmla="*/ 5025694 w 7968969"/>
                <a:gd name="connsiteY114-230" fmla="*/ 1550458 h 1561038"/>
                <a:gd name="connsiteX115-231" fmla="*/ 4990584 w 7968969"/>
                <a:gd name="connsiteY115-232" fmla="*/ 1545025 h 1561038"/>
                <a:gd name="connsiteX116-233" fmla="*/ 4981991 w 7968969"/>
                <a:gd name="connsiteY116-234" fmla="*/ 1542327 h 1561038"/>
                <a:gd name="connsiteX117-235" fmla="*/ 4954941 w 7968969"/>
                <a:gd name="connsiteY117-236" fmla="*/ 1537294 h 1561038"/>
                <a:gd name="connsiteX118-237" fmla="*/ 4628542 w 7968969"/>
                <a:gd name="connsiteY118-238" fmla="*/ 1362886 h 1561038"/>
                <a:gd name="connsiteX119-239" fmla="*/ 4600740 w 7968969"/>
                <a:gd name="connsiteY119-240" fmla="*/ 1334292 h 1561038"/>
                <a:gd name="connsiteX120-241" fmla="*/ 4597173 w 7968969"/>
                <a:gd name="connsiteY120-242" fmla="*/ 1331337 h 1561038"/>
                <a:gd name="connsiteX121-243" fmla="*/ 4593303 w 7968969"/>
                <a:gd name="connsiteY121-244" fmla="*/ 1326644 h 1561038"/>
                <a:gd name="connsiteX122-245" fmla="*/ 4564111 w 7968969"/>
                <a:gd name="connsiteY122-246" fmla="*/ 1296620 h 1561038"/>
                <a:gd name="connsiteX123-247" fmla="*/ 4513670 w 7968969"/>
                <a:gd name="connsiteY123-248" fmla="*/ 1230063 h 1561038"/>
                <a:gd name="connsiteX124-249" fmla="*/ 4503923 w 7968969"/>
                <a:gd name="connsiteY124-250" fmla="*/ 1218242 h 1561038"/>
                <a:gd name="connsiteX125-251" fmla="*/ 4494213 w 7968969"/>
                <a:gd name="connsiteY125-252" fmla="*/ 1207905 h 1561038"/>
                <a:gd name="connsiteX126-253" fmla="*/ 4480424 w 7968969"/>
                <a:gd name="connsiteY126-254" fmla="*/ 1188047 h 1561038"/>
                <a:gd name="connsiteX127-255" fmla="*/ 4059876 w 7968969"/>
                <a:gd name="connsiteY127-256" fmla="*/ 897942 h 1561038"/>
                <a:gd name="connsiteX128-257" fmla="*/ 3632433 w 7968969"/>
                <a:gd name="connsiteY128-258" fmla="*/ 1188047 h 1561038"/>
                <a:gd name="connsiteX129-259" fmla="*/ 3611751 w 7968969"/>
                <a:gd name="connsiteY129-260" fmla="*/ 1229490 h 1561038"/>
                <a:gd name="connsiteX130-261" fmla="*/ 3334258 w 7968969"/>
                <a:gd name="connsiteY130-262" fmla="*/ 1470380 h 1561038"/>
                <a:gd name="connsiteX131-263" fmla="*/ 3277204 w 7968969"/>
                <a:gd name="connsiteY131-264" fmla="*/ 1496109 h 1561038"/>
                <a:gd name="connsiteX132-265" fmla="*/ 3269483 w 7968969"/>
                <a:gd name="connsiteY132-266" fmla="*/ 1500276 h 1561038"/>
                <a:gd name="connsiteX133-267" fmla="*/ 3264719 w 7968969"/>
                <a:gd name="connsiteY133-268" fmla="*/ 1501739 h 1561038"/>
                <a:gd name="connsiteX134-269" fmla="*/ 3248727 w 7968969"/>
                <a:gd name="connsiteY134-270" fmla="*/ 1508950 h 1561038"/>
                <a:gd name="connsiteX135-271" fmla="*/ 3158025 w 7968969"/>
                <a:gd name="connsiteY135-272" fmla="*/ 1537402 h 1561038"/>
                <a:gd name="connsiteX136-273" fmla="*/ 3134277 w 7968969"/>
                <a:gd name="connsiteY136-274" fmla="*/ 1541793 h 1561038"/>
                <a:gd name="connsiteX137-275" fmla="*/ 3122698 w 7968969"/>
                <a:gd name="connsiteY137-276" fmla="*/ 1545348 h 1561038"/>
                <a:gd name="connsiteX138-277" fmla="*/ 3081722 w 7968969"/>
                <a:gd name="connsiteY138-278" fmla="*/ 1551509 h 1561038"/>
                <a:gd name="connsiteX139-279" fmla="*/ 3062798 w 7968969"/>
                <a:gd name="connsiteY139-280" fmla="*/ 1555008 h 1561038"/>
                <a:gd name="connsiteX140-281" fmla="*/ 3055497 w 7968969"/>
                <a:gd name="connsiteY140-282" fmla="*/ 1555452 h 1561038"/>
                <a:gd name="connsiteX141-283" fmla="*/ 3044846 w 7968969"/>
                <a:gd name="connsiteY141-284" fmla="*/ 1557053 h 1561038"/>
                <a:gd name="connsiteX142-285" fmla="*/ 2964521 w 7968969"/>
                <a:gd name="connsiteY142-286" fmla="*/ 1561038 h 1561038"/>
                <a:gd name="connsiteX143-287" fmla="*/ 2964108 w 7968969"/>
                <a:gd name="connsiteY143-288" fmla="*/ 1561013 h 1561038"/>
                <a:gd name="connsiteX144-289" fmla="*/ 2963693 w 7968969"/>
                <a:gd name="connsiteY144-290" fmla="*/ 1561038 h 1561038"/>
                <a:gd name="connsiteX145-291" fmla="*/ 2884504 w 7968969"/>
                <a:gd name="connsiteY145-292" fmla="*/ 1557053 h 1561038"/>
                <a:gd name="connsiteX146-293" fmla="*/ 2874662 w 7968969"/>
                <a:gd name="connsiteY146-294" fmla="*/ 1555557 h 1561038"/>
                <a:gd name="connsiteX147-295" fmla="*/ 2865430 w 7968969"/>
                <a:gd name="connsiteY147-296" fmla="*/ 1554994 h 1561038"/>
                <a:gd name="connsiteX148-297" fmla="*/ 2840763 w 7968969"/>
                <a:gd name="connsiteY148-298" fmla="*/ 1550405 h 1561038"/>
                <a:gd name="connsiteX149-299" fmla="*/ 2807496 w 7968969"/>
                <a:gd name="connsiteY149-300" fmla="*/ 1545348 h 1561038"/>
                <a:gd name="connsiteX150-301" fmla="*/ 2798281 w 7968969"/>
                <a:gd name="connsiteY150-302" fmla="*/ 1542501 h 1561038"/>
                <a:gd name="connsiteX151-303" fmla="*/ 2770297 w 7968969"/>
                <a:gd name="connsiteY151-304" fmla="*/ 1537294 h 1561038"/>
                <a:gd name="connsiteX152-305" fmla="*/ 2679851 w 7968969"/>
                <a:gd name="connsiteY152-306" fmla="*/ 1508586 h 1561038"/>
                <a:gd name="connsiteX153-307" fmla="*/ 2662019 w 7968969"/>
                <a:gd name="connsiteY153-308" fmla="*/ 1500393 h 1561038"/>
                <a:gd name="connsiteX154-309" fmla="*/ 2661639 w 7968969"/>
                <a:gd name="connsiteY154-310" fmla="*/ 1500276 h 1561038"/>
                <a:gd name="connsiteX155-311" fmla="*/ 2660932 w 7968969"/>
                <a:gd name="connsiteY155-312" fmla="*/ 1499894 h 1561038"/>
                <a:gd name="connsiteX156-313" fmla="*/ 2594818 w 7968969"/>
                <a:gd name="connsiteY156-314" fmla="*/ 1469517 h 1561038"/>
                <a:gd name="connsiteX157-315" fmla="*/ 2443899 w 7968969"/>
                <a:gd name="connsiteY157-316" fmla="*/ 1362886 h 1561038"/>
                <a:gd name="connsiteX158-317" fmla="*/ 2423303 w 7968969"/>
                <a:gd name="connsiteY158-318" fmla="*/ 1341704 h 1561038"/>
                <a:gd name="connsiteX159-319" fmla="*/ 2413878 w 7968969"/>
                <a:gd name="connsiteY159-320" fmla="*/ 1333962 h 1561038"/>
                <a:gd name="connsiteX160-321" fmla="*/ 2402978 w 7968969"/>
                <a:gd name="connsiteY160-322" fmla="*/ 1320801 h 1561038"/>
                <a:gd name="connsiteX161-323" fmla="*/ 2379467 w 7968969"/>
                <a:gd name="connsiteY161-324" fmla="*/ 1296620 h 1561038"/>
                <a:gd name="connsiteX162-325" fmla="*/ 2341860 w 7968969"/>
                <a:gd name="connsiteY162-326" fmla="*/ 1246997 h 1561038"/>
                <a:gd name="connsiteX163-327" fmla="*/ 2318436 w 7968969"/>
                <a:gd name="connsiteY163-328" fmla="*/ 1218711 h 1561038"/>
                <a:gd name="connsiteX164-329" fmla="*/ 2316668 w 7968969"/>
                <a:gd name="connsiteY164-330" fmla="*/ 1215462 h 1561038"/>
                <a:gd name="connsiteX165-331" fmla="*/ 2309569 w 7968969"/>
                <a:gd name="connsiteY165-332" fmla="*/ 1207905 h 1561038"/>
                <a:gd name="connsiteX166-333" fmla="*/ 2295780 w 7968969"/>
                <a:gd name="connsiteY166-334" fmla="*/ 1188047 h 1561038"/>
                <a:gd name="connsiteX167-335" fmla="*/ 1875231 w 7968969"/>
                <a:gd name="connsiteY167-336" fmla="*/ 897942 h 1561038"/>
                <a:gd name="connsiteX168-337" fmla="*/ 1447789 w 7968969"/>
                <a:gd name="connsiteY168-338" fmla="*/ 1188047 h 1561038"/>
                <a:gd name="connsiteX169-339" fmla="*/ 1427106 w 7968969"/>
                <a:gd name="connsiteY169-340" fmla="*/ 1229490 h 1561038"/>
                <a:gd name="connsiteX170-341" fmla="*/ 779048 w 7968969"/>
                <a:gd name="connsiteY170-342" fmla="*/ 1561038 h 1561038"/>
                <a:gd name="connsiteX171-343" fmla="*/ 0 w 7968969"/>
                <a:gd name="connsiteY171-344" fmla="*/ 780519 h 1561038"/>
                <a:gd name="connsiteX172-345" fmla="*/ 779048 w 7968969"/>
                <a:gd name="connsiteY172-346" fmla="*/ 0 h 1561038"/>
                <a:gd name="connsiteX0-347" fmla="*/ 779048 w 7968969"/>
                <a:gd name="connsiteY0-348" fmla="*/ 0 h 1561038"/>
                <a:gd name="connsiteX1-349" fmla="*/ 1427106 w 7968969"/>
                <a:gd name="connsiteY1-350" fmla="*/ 338455 h 1561038"/>
                <a:gd name="connsiteX2-351" fmla="*/ 1447789 w 7968969"/>
                <a:gd name="connsiteY2-352" fmla="*/ 372992 h 1561038"/>
                <a:gd name="connsiteX3-353" fmla="*/ 1875231 w 7968969"/>
                <a:gd name="connsiteY3-354" fmla="*/ 663096 h 1561038"/>
                <a:gd name="connsiteX4-355" fmla="*/ 2295780 w 7968969"/>
                <a:gd name="connsiteY4-356" fmla="*/ 372992 h 1561038"/>
                <a:gd name="connsiteX5-357" fmla="*/ 2309569 w 7968969"/>
                <a:gd name="connsiteY5-358" fmla="*/ 358314 h 1561038"/>
                <a:gd name="connsiteX6-359" fmla="*/ 2317979 w 7968969"/>
                <a:gd name="connsiteY6-360" fmla="*/ 346201 h 1561038"/>
                <a:gd name="connsiteX7-361" fmla="*/ 2318436 w 7968969"/>
                <a:gd name="connsiteY7-362" fmla="*/ 345363 h 1561038"/>
                <a:gd name="connsiteX8-363" fmla="*/ 2319229 w 7968969"/>
                <a:gd name="connsiteY8-364" fmla="*/ 344401 h 1561038"/>
                <a:gd name="connsiteX9-365" fmla="*/ 2323357 w 7968969"/>
                <a:gd name="connsiteY9-366" fmla="*/ 338455 h 1561038"/>
                <a:gd name="connsiteX10-367" fmla="*/ 2770297 w 7968969"/>
                <a:gd name="connsiteY10-368" fmla="*/ 23744 h 1561038"/>
                <a:gd name="connsiteX11-369" fmla="*/ 2800841 w 7968969"/>
                <a:gd name="connsiteY11-370" fmla="*/ 18061 h 1561038"/>
                <a:gd name="connsiteX12-371" fmla="*/ 2807496 w 7968969"/>
                <a:gd name="connsiteY12-372" fmla="*/ 15973 h 1561038"/>
                <a:gd name="connsiteX13-373" fmla="*/ 2834587 w 7968969"/>
                <a:gd name="connsiteY13-374" fmla="*/ 11783 h 1561038"/>
                <a:gd name="connsiteX14-375" fmla="*/ 2865430 w 7968969"/>
                <a:gd name="connsiteY14-376" fmla="*/ 6044 h 1561038"/>
                <a:gd name="connsiteX15-377" fmla="*/ 2875755 w 7968969"/>
                <a:gd name="connsiteY15-378" fmla="*/ 5414 h 1561038"/>
                <a:gd name="connsiteX16-379" fmla="*/ 2884504 w 7968969"/>
                <a:gd name="connsiteY16-380" fmla="*/ 4061 h 1561038"/>
                <a:gd name="connsiteX17-381" fmla="*/ 2963693 w 7968969"/>
                <a:gd name="connsiteY17-382" fmla="*/ 0 h 1561038"/>
                <a:gd name="connsiteX18-383" fmla="*/ 2964107 w 7968969"/>
                <a:gd name="connsiteY18-384" fmla="*/ 25 h 1561038"/>
                <a:gd name="connsiteX19-385" fmla="*/ 2964521 w 7968969"/>
                <a:gd name="connsiteY19-386" fmla="*/ 0 h 1561038"/>
                <a:gd name="connsiteX20-387" fmla="*/ 3044846 w 7968969"/>
                <a:gd name="connsiteY20-388" fmla="*/ 4061 h 1561038"/>
                <a:gd name="connsiteX21-389" fmla="*/ 3054500 w 7968969"/>
                <a:gd name="connsiteY21-390" fmla="*/ 5538 h 1561038"/>
                <a:gd name="connsiteX22-391" fmla="*/ 3062798 w 7968969"/>
                <a:gd name="connsiteY22-392" fmla="*/ 6044 h 1561038"/>
                <a:gd name="connsiteX23-393" fmla="*/ 3086040 w 7968969"/>
                <a:gd name="connsiteY23-394" fmla="*/ 10364 h 1561038"/>
                <a:gd name="connsiteX24-395" fmla="*/ 3122698 w 7968969"/>
                <a:gd name="connsiteY24-396" fmla="*/ 15973 h 1561038"/>
                <a:gd name="connsiteX25-397" fmla="*/ 3132266 w 7968969"/>
                <a:gd name="connsiteY25-398" fmla="*/ 18956 h 1561038"/>
                <a:gd name="connsiteX26-399" fmla="*/ 3158025 w 7968969"/>
                <a:gd name="connsiteY26-400" fmla="*/ 23744 h 1561038"/>
                <a:gd name="connsiteX27-401" fmla="*/ 3248727 w 7968969"/>
                <a:gd name="connsiteY27-402" fmla="*/ 52452 h 1561038"/>
                <a:gd name="connsiteX28-403" fmla="*/ 3268107 w 7968969"/>
                <a:gd name="connsiteY28-404" fmla="*/ 61305 h 1561038"/>
                <a:gd name="connsiteX29-405" fmla="*/ 3269483 w 7968969"/>
                <a:gd name="connsiteY29-406" fmla="*/ 61734 h 1561038"/>
                <a:gd name="connsiteX30-407" fmla="*/ 3271715 w 7968969"/>
                <a:gd name="connsiteY30-408" fmla="*/ 62953 h 1561038"/>
                <a:gd name="connsiteX31-409" fmla="*/ 3334258 w 7968969"/>
                <a:gd name="connsiteY31-410" fmla="*/ 91521 h 1561038"/>
                <a:gd name="connsiteX32-411" fmla="*/ 3611751 w 7968969"/>
                <a:gd name="connsiteY32-412" fmla="*/ 338455 h 1561038"/>
                <a:gd name="connsiteX33-413" fmla="*/ 3632433 w 7968969"/>
                <a:gd name="connsiteY33-414" fmla="*/ 372992 h 1561038"/>
                <a:gd name="connsiteX34-415" fmla="*/ 4059876 w 7968969"/>
                <a:gd name="connsiteY34-416" fmla="*/ 663096 h 1561038"/>
                <a:gd name="connsiteX35-417" fmla="*/ 4480424 w 7968969"/>
                <a:gd name="connsiteY35-418" fmla="*/ 372992 h 1561038"/>
                <a:gd name="connsiteX36-419" fmla="*/ 4491529 w 7968969"/>
                <a:gd name="connsiteY36-420" fmla="*/ 361170 h 1561038"/>
                <a:gd name="connsiteX37-421" fmla="*/ 4501781 w 7968969"/>
                <a:gd name="connsiteY37-422" fmla="*/ 342318 h 1561038"/>
                <a:gd name="connsiteX38-423" fmla="*/ 4540798 w 7968969"/>
                <a:gd name="connsiteY38-424" fmla="*/ 295179 h 1561038"/>
                <a:gd name="connsiteX39-425" fmla="*/ 4564111 w 7968969"/>
                <a:gd name="connsiteY39-426" fmla="*/ 264418 h 1561038"/>
                <a:gd name="connsiteX40-427" fmla="*/ 4578559 w 7968969"/>
                <a:gd name="connsiteY40-428" fmla="*/ 249559 h 1561038"/>
                <a:gd name="connsiteX41-429" fmla="*/ 4597173 w 7968969"/>
                <a:gd name="connsiteY41-430" fmla="*/ 227070 h 1561038"/>
                <a:gd name="connsiteX42-431" fmla="*/ 4613355 w 7968969"/>
                <a:gd name="connsiteY42-432" fmla="*/ 213771 h 1561038"/>
                <a:gd name="connsiteX43-433" fmla="*/ 4628542 w 7968969"/>
                <a:gd name="connsiteY43-434" fmla="*/ 198152 h 1561038"/>
                <a:gd name="connsiteX44-435" fmla="*/ 4700568 w 7968969"/>
                <a:gd name="connsiteY44-436" fmla="*/ 140304 h 1561038"/>
                <a:gd name="connsiteX45-437" fmla="*/ 4709395 w 7968969"/>
                <a:gd name="connsiteY45-438" fmla="*/ 134846 h 1561038"/>
                <a:gd name="connsiteX46-439" fmla="*/ 4712591 w 7968969"/>
                <a:gd name="connsiteY46-440" fmla="*/ 132219 h 1561038"/>
                <a:gd name="connsiteX47-441" fmla="*/ 4720943 w 7968969"/>
                <a:gd name="connsiteY47-442" fmla="*/ 127705 h 1561038"/>
                <a:gd name="connsiteX48-443" fmla="*/ 4779461 w 7968969"/>
                <a:gd name="connsiteY48-444" fmla="*/ 91521 h 1561038"/>
                <a:gd name="connsiteX49-445" fmla="*/ 4835695 w 7968969"/>
                <a:gd name="connsiteY49-446" fmla="*/ 65684 h 1561038"/>
                <a:gd name="connsiteX50-447" fmla="*/ 4844805 w 7968969"/>
                <a:gd name="connsiteY50-448" fmla="*/ 60761 h 1561038"/>
                <a:gd name="connsiteX51-449" fmla="*/ 4849715 w 7968969"/>
                <a:gd name="connsiteY51-450" fmla="*/ 59242 h 1561038"/>
                <a:gd name="connsiteX52-451" fmla="*/ 4864495 w 7968969"/>
                <a:gd name="connsiteY52-452" fmla="*/ 52452 h 1561038"/>
                <a:gd name="connsiteX53-453" fmla="*/ 4954941 w 7968969"/>
                <a:gd name="connsiteY53-454" fmla="*/ 23744 h 1561038"/>
                <a:gd name="connsiteX54-455" fmla="*/ 4979028 w 7968969"/>
                <a:gd name="connsiteY54-456" fmla="*/ 19262 h 1561038"/>
                <a:gd name="connsiteX55-457" fmla="*/ 4990584 w 7968969"/>
                <a:gd name="connsiteY55-458" fmla="*/ 15689 h 1561038"/>
                <a:gd name="connsiteX56-459" fmla="*/ 5032452 w 7968969"/>
                <a:gd name="connsiteY56-460" fmla="*/ 9323 h 1561038"/>
                <a:gd name="connsiteX57-461" fmla="*/ 5050074 w 7968969"/>
                <a:gd name="connsiteY57-462" fmla="*/ 6044 h 1561038"/>
                <a:gd name="connsiteX58-463" fmla="*/ 5056648 w 7968969"/>
                <a:gd name="connsiteY58-464" fmla="*/ 5643 h 1561038"/>
                <a:gd name="connsiteX59-465" fmla="*/ 5067552 w 7968969"/>
                <a:gd name="connsiteY59-466" fmla="*/ 3985 h 1561038"/>
                <a:gd name="connsiteX60-467" fmla="*/ 5146700 w 7968969"/>
                <a:gd name="connsiteY60-468" fmla="*/ 0 h 1561038"/>
                <a:gd name="connsiteX61-469" fmla="*/ 5147934 w 7968969"/>
                <a:gd name="connsiteY61-470" fmla="*/ 75 h 1561038"/>
                <a:gd name="connsiteX62-471" fmla="*/ 5149165 w 7968969"/>
                <a:gd name="connsiteY62-472" fmla="*/ 0 h 1561038"/>
                <a:gd name="connsiteX63-473" fmla="*/ 5229490 w 7968969"/>
                <a:gd name="connsiteY63-474" fmla="*/ 4061 h 1561038"/>
                <a:gd name="connsiteX64-475" fmla="*/ 5240130 w 7968969"/>
                <a:gd name="connsiteY64-476" fmla="*/ 5689 h 1561038"/>
                <a:gd name="connsiteX65-477" fmla="*/ 5245739 w 7968969"/>
                <a:gd name="connsiteY65-478" fmla="*/ 6030 h 1561038"/>
                <a:gd name="connsiteX66-479" fmla="*/ 5261818 w 7968969"/>
                <a:gd name="connsiteY66-480" fmla="*/ 9007 h 1561038"/>
                <a:gd name="connsiteX67-481" fmla="*/ 5307342 w 7968969"/>
                <a:gd name="connsiteY67-482" fmla="*/ 15973 h 1561038"/>
                <a:gd name="connsiteX68-483" fmla="*/ 5318899 w 7968969"/>
                <a:gd name="connsiteY68-484" fmla="*/ 19576 h 1561038"/>
                <a:gd name="connsiteX69-485" fmla="*/ 5340822 w 7968969"/>
                <a:gd name="connsiteY69-486" fmla="*/ 23635 h 1561038"/>
                <a:gd name="connsiteX70-487" fmla="*/ 5431220 w 7968969"/>
                <a:gd name="connsiteY70-488" fmla="*/ 52086 h 1561038"/>
                <a:gd name="connsiteX71-489" fmla="*/ 5448862 w 7968969"/>
                <a:gd name="connsiteY71-490" fmla="*/ 60092 h 1561038"/>
                <a:gd name="connsiteX72-491" fmla="*/ 5454127 w 7968969"/>
                <a:gd name="connsiteY72-492" fmla="*/ 61734 h 1561038"/>
                <a:gd name="connsiteX73-493" fmla="*/ 5462227 w 7968969"/>
                <a:gd name="connsiteY73-494" fmla="*/ 66158 h 1561038"/>
                <a:gd name="connsiteX74-495" fmla="*/ 5516209 w 7968969"/>
                <a:gd name="connsiteY74-496" fmla="*/ 90655 h 1561038"/>
                <a:gd name="connsiteX75-497" fmla="*/ 5667049 w 7968969"/>
                <a:gd name="connsiteY75-498" fmla="*/ 195233 h 1561038"/>
                <a:gd name="connsiteX76-499" fmla="*/ 5700602 w 7968969"/>
                <a:gd name="connsiteY76-500" fmla="*/ 228865 h 1561038"/>
                <a:gd name="connsiteX77-501" fmla="*/ 5701565 w 7968969"/>
                <a:gd name="connsiteY77-502" fmla="*/ 229666 h 1561038"/>
                <a:gd name="connsiteX78-503" fmla="*/ 5702315 w 7968969"/>
                <a:gd name="connsiteY78-504" fmla="*/ 230583 h 1561038"/>
                <a:gd name="connsiteX79-505" fmla="*/ 5731447 w 7968969"/>
                <a:gd name="connsiteY79-506" fmla="*/ 259784 h 1561038"/>
                <a:gd name="connsiteX80-507" fmla="*/ 5787527 w 7968969"/>
                <a:gd name="connsiteY80-508" fmla="*/ 331539 h 1561038"/>
                <a:gd name="connsiteX81-509" fmla="*/ 5815089 w 7968969"/>
                <a:gd name="connsiteY81-510" fmla="*/ 372982 h 1561038"/>
                <a:gd name="connsiteX82-511" fmla="*/ 6235417 w 7968969"/>
                <a:gd name="connsiteY82-512" fmla="*/ 663079 h 1561038"/>
                <a:gd name="connsiteX83-513" fmla="*/ 6235417 w 7968969"/>
                <a:gd name="connsiteY83-514" fmla="*/ 663785 h 1561038"/>
                <a:gd name="connsiteX84-515" fmla="*/ 7968969 w 7968969"/>
                <a:gd name="connsiteY84-516" fmla="*/ 663785 h 1561038"/>
                <a:gd name="connsiteX85-517" fmla="*/ 7968969 w 7968969"/>
                <a:gd name="connsiteY85-518" fmla="*/ 891646 h 1561038"/>
                <a:gd name="connsiteX86-519" fmla="*/ 6235417 w 7968969"/>
                <a:gd name="connsiteY86-520" fmla="*/ 897919 h 1561038"/>
                <a:gd name="connsiteX87-521" fmla="*/ 5906928 w 7968969"/>
                <a:gd name="connsiteY87-522" fmla="*/ 1066926 h 1561038"/>
                <a:gd name="connsiteX88-523" fmla="*/ 5819217 w 7968969"/>
                <a:gd name="connsiteY88-524" fmla="*/ 1175977 h 1561038"/>
                <a:gd name="connsiteX89-525" fmla="*/ 5796240 w 7968969"/>
                <a:gd name="connsiteY89-526" fmla="*/ 1218711 h 1561038"/>
                <a:gd name="connsiteX90-527" fmla="*/ 5701565 w 7968969"/>
                <a:gd name="connsiteY90-528" fmla="*/ 1333962 h 1561038"/>
                <a:gd name="connsiteX91-529" fmla="*/ 5669142 w 7968969"/>
                <a:gd name="connsiteY91-530" fmla="*/ 1360697 h 1561038"/>
                <a:gd name="connsiteX92-531" fmla="*/ 5667049 w 7968969"/>
                <a:gd name="connsiteY92-532" fmla="*/ 1362851 h 1561038"/>
                <a:gd name="connsiteX93-533" fmla="*/ 5646683 w 7968969"/>
                <a:gd name="connsiteY93-534" fmla="*/ 1379216 h 1561038"/>
                <a:gd name="connsiteX94-535" fmla="*/ 5586531 w 7968969"/>
                <a:gd name="connsiteY94-536" fmla="*/ 1428816 h 1561038"/>
                <a:gd name="connsiteX95-537" fmla="*/ 5550537 w 7968969"/>
                <a:gd name="connsiteY95-538" fmla="*/ 1448242 h 1561038"/>
                <a:gd name="connsiteX96-539" fmla="*/ 5516209 w 7968969"/>
                <a:gd name="connsiteY96-540" fmla="*/ 1469479 h 1561038"/>
                <a:gd name="connsiteX97-541" fmla="*/ 5482353 w 7968969"/>
                <a:gd name="connsiteY97-542" fmla="*/ 1485042 h 1561038"/>
                <a:gd name="connsiteX98-543" fmla="*/ 5454127 w 7968969"/>
                <a:gd name="connsiteY98-544" fmla="*/ 1500276 h 1561038"/>
                <a:gd name="connsiteX99-545" fmla="*/ 5439326 w 7968969"/>
                <a:gd name="connsiteY99-546" fmla="*/ 1504821 h 1561038"/>
                <a:gd name="connsiteX100-547" fmla="*/ 5431220 w 7968969"/>
                <a:gd name="connsiteY100-548" fmla="*/ 1508547 h 1561038"/>
                <a:gd name="connsiteX101-549" fmla="*/ 5340822 w 7968969"/>
                <a:gd name="connsiteY101-550" fmla="*/ 1537254 h 1561038"/>
                <a:gd name="connsiteX102-551" fmla="*/ 5322741 w 7968969"/>
                <a:gd name="connsiteY102-552" fmla="*/ 1540620 h 1561038"/>
                <a:gd name="connsiteX103-553" fmla="*/ 5307342 w 7968969"/>
                <a:gd name="connsiteY103-554" fmla="*/ 1545348 h 1561038"/>
                <a:gd name="connsiteX104-555" fmla="*/ 5255324 w 7968969"/>
                <a:gd name="connsiteY104-556" fmla="*/ 1553169 h 1561038"/>
                <a:gd name="connsiteX105-557" fmla="*/ 5245739 w 7968969"/>
                <a:gd name="connsiteY105-558" fmla="*/ 1554953 h 1561038"/>
                <a:gd name="connsiteX106-559" fmla="*/ 5241898 w 7968969"/>
                <a:gd name="connsiteY106-560" fmla="*/ 1555188 h 1561038"/>
                <a:gd name="connsiteX107-561" fmla="*/ 5229490 w 7968969"/>
                <a:gd name="connsiteY107-562" fmla="*/ 1557053 h 1561038"/>
                <a:gd name="connsiteX108-563" fmla="*/ 5149165 w 7968969"/>
                <a:gd name="connsiteY108-564" fmla="*/ 1561038 h 1561038"/>
                <a:gd name="connsiteX109-565" fmla="*/ 5147596 w 7968969"/>
                <a:gd name="connsiteY109-566" fmla="*/ 1560942 h 1561038"/>
                <a:gd name="connsiteX110-567" fmla="*/ 5146700 w 7968969"/>
                <a:gd name="connsiteY110-568" fmla="*/ 1560997 h 1561038"/>
                <a:gd name="connsiteX111-569" fmla="*/ 5067552 w 7968969"/>
                <a:gd name="connsiteY111-570" fmla="*/ 1556937 h 1561038"/>
                <a:gd name="connsiteX112-571" fmla="*/ 5058208 w 7968969"/>
                <a:gd name="connsiteY112-572" fmla="*/ 1555490 h 1561038"/>
                <a:gd name="connsiteX113-573" fmla="*/ 5050074 w 7968969"/>
                <a:gd name="connsiteY113-574" fmla="*/ 1554994 h 1561038"/>
                <a:gd name="connsiteX114-575" fmla="*/ 5025694 w 7968969"/>
                <a:gd name="connsiteY114-576" fmla="*/ 1550458 h 1561038"/>
                <a:gd name="connsiteX115-577" fmla="*/ 4990584 w 7968969"/>
                <a:gd name="connsiteY115-578" fmla="*/ 1545025 h 1561038"/>
                <a:gd name="connsiteX116-579" fmla="*/ 4981991 w 7968969"/>
                <a:gd name="connsiteY116-580" fmla="*/ 1542327 h 1561038"/>
                <a:gd name="connsiteX117-581" fmla="*/ 4954941 w 7968969"/>
                <a:gd name="connsiteY117-582" fmla="*/ 1537294 h 1561038"/>
                <a:gd name="connsiteX118-583" fmla="*/ 4628542 w 7968969"/>
                <a:gd name="connsiteY118-584" fmla="*/ 1362886 h 1561038"/>
                <a:gd name="connsiteX119-585" fmla="*/ 4600740 w 7968969"/>
                <a:gd name="connsiteY119-586" fmla="*/ 1334292 h 1561038"/>
                <a:gd name="connsiteX120-587" fmla="*/ 4597173 w 7968969"/>
                <a:gd name="connsiteY120-588" fmla="*/ 1331337 h 1561038"/>
                <a:gd name="connsiteX121-589" fmla="*/ 4593303 w 7968969"/>
                <a:gd name="connsiteY121-590" fmla="*/ 1326644 h 1561038"/>
                <a:gd name="connsiteX122-591" fmla="*/ 4564111 w 7968969"/>
                <a:gd name="connsiteY122-592" fmla="*/ 1296620 h 1561038"/>
                <a:gd name="connsiteX123-593" fmla="*/ 4513670 w 7968969"/>
                <a:gd name="connsiteY123-594" fmla="*/ 1230063 h 1561038"/>
                <a:gd name="connsiteX124-595" fmla="*/ 4503923 w 7968969"/>
                <a:gd name="connsiteY124-596" fmla="*/ 1218242 h 1561038"/>
                <a:gd name="connsiteX125-597" fmla="*/ 4494213 w 7968969"/>
                <a:gd name="connsiteY125-598" fmla="*/ 1207905 h 1561038"/>
                <a:gd name="connsiteX126-599" fmla="*/ 4480424 w 7968969"/>
                <a:gd name="connsiteY126-600" fmla="*/ 1188047 h 1561038"/>
                <a:gd name="connsiteX127-601" fmla="*/ 4059876 w 7968969"/>
                <a:gd name="connsiteY127-602" fmla="*/ 897942 h 1561038"/>
                <a:gd name="connsiteX128-603" fmla="*/ 3632433 w 7968969"/>
                <a:gd name="connsiteY128-604" fmla="*/ 1188047 h 1561038"/>
                <a:gd name="connsiteX129-605" fmla="*/ 3611751 w 7968969"/>
                <a:gd name="connsiteY129-606" fmla="*/ 1229490 h 1561038"/>
                <a:gd name="connsiteX130-607" fmla="*/ 3334258 w 7968969"/>
                <a:gd name="connsiteY130-608" fmla="*/ 1470380 h 1561038"/>
                <a:gd name="connsiteX131-609" fmla="*/ 3277204 w 7968969"/>
                <a:gd name="connsiteY131-610" fmla="*/ 1496109 h 1561038"/>
                <a:gd name="connsiteX132-611" fmla="*/ 3269483 w 7968969"/>
                <a:gd name="connsiteY132-612" fmla="*/ 1500276 h 1561038"/>
                <a:gd name="connsiteX133-613" fmla="*/ 3264719 w 7968969"/>
                <a:gd name="connsiteY133-614" fmla="*/ 1501739 h 1561038"/>
                <a:gd name="connsiteX134-615" fmla="*/ 3248727 w 7968969"/>
                <a:gd name="connsiteY134-616" fmla="*/ 1508950 h 1561038"/>
                <a:gd name="connsiteX135-617" fmla="*/ 3158025 w 7968969"/>
                <a:gd name="connsiteY135-618" fmla="*/ 1537402 h 1561038"/>
                <a:gd name="connsiteX136-619" fmla="*/ 3134277 w 7968969"/>
                <a:gd name="connsiteY136-620" fmla="*/ 1541793 h 1561038"/>
                <a:gd name="connsiteX137-621" fmla="*/ 3122698 w 7968969"/>
                <a:gd name="connsiteY137-622" fmla="*/ 1545348 h 1561038"/>
                <a:gd name="connsiteX138-623" fmla="*/ 3081722 w 7968969"/>
                <a:gd name="connsiteY138-624" fmla="*/ 1551509 h 1561038"/>
                <a:gd name="connsiteX139-625" fmla="*/ 3062798 w 7968969"/>
                <a:gd name="connsiteY139-626" fmla="*/ 1555008 h 1561038"/>
                <a:gd name="connsiteX140-627" fmla="*/ 3055497 w 7968969"/>
                <a:gd name="connsiteY140-628" fmla="*/ 1555452 h 1561038"/>
                <a:gd name="connsiteX141-629" fmla="*/ 3044846 w 7968969"/>
                <a:gd name="connsiteY141-630" fmla="*/ 1557053 h 1561038"/>
                <a:gd name="connsiteX142-631" fmla="*/ 2964521 w 7968969"/>
                <a:gd name="connsiteY142-632" fmla="*/ 1561038 h 1561038"/>
                <a:gd name="connsiteX143-633" fmla="*/ 2964108 w 7968969"/>
                <a:gd name="connsiteY143-634" fmla="*/ 1561013 h 1561038"/>
                <a:gd name="connsiteX144-635" fmla="*/ 2963693 w 7968969"/>
                <a:gd name="connsiteY144-636" fmla="*/ 1561038 h 1561038"/>
                <a:gd name="connsiteX145-637" fmla="*/ 2884504 w 7968969"/>
                <a:gd name="connsiteY145-638" fmla="*/ 1557053 h 1561038"/>
                <a:gd name="connsiteX146-639" fmla="*/ 2874662 w 7968969"/>
                <a:gd name="connsiteY146-640" fmla="*/ 1555557 h 1561038"/>
                <a:gd name="connsiteX147-641" fmla="*/ 2865430 w 7968969"/>
                <a:gd name="connsiteY147-642" fmla="*/ 1554994 h 1561038"/>
                <a:gd name="connsiteX148-643" fmla="*/ 2840763 w 7968969"/>
                <a:gd name="connsiteY148-644" fmla="*/ 1550405 h 1561038"/>
                <a:gd name="connsiteX149-645" fmla="*/ 2807496 w 7968969"/>
                <a:gd name="connsiteY149-646" fmla="*/ 1545348 h 1561038"/>
                <a:gd name="connsiteX150-647" fmla="*/ 2798281 w 7968969"/>
                <a:gd name="connsiteY150-648" fmla="*/ 1542501 h 1561038"/>
                <a:gd name="connsiteX151-649" fmla="*/ 2770297 w 7968969"/>
                <a:gd name="connsiteY151-650" fmla="*/ 1537294 h 1561038"/>
                <a:gd name="connsiteX152-651" fmla="*/ 2679851 w 7968969"/>
                <a:gd name="connsiteY152-652" fmla="*/ 1508586 h 1561038"/>
                <a:gd name="connsiteX153-653" fmla="*/ 2662019 w 7968969"/>
                <a:gd name="connsiteY153-654" fmla="*/ 1500393 h 1561038"/>
                <a:gd name="connsiteX154-655" fmla="*/ 2661639 w 7968969"/>
                <a:gd name="connsiteY154-656" fmla="*/ 1500276 h 1561038"/>
                <a:gd name="connsiteX155-657" fmla="*/ 2660932 w 7968969"/>
                <a:gd name="connsiteY155-658" fmla="*/ 1499894 h 1561038"/>
                <a:gd name="connsiteX156-659" fmla="*/ 2594818 w 7968969"/>
                <a:gd name="connsiteY156-660" fmla="*/ 1469517 h 1561038"/>
                <a:gd name="connsiteX157-661" fmla="*/ 2443899 w 7968969"/>
                <a:gd name="connsiteY157-662" fmla="*/ 1362886 h 1561038"/>
                <a:gd name="connsiteX158-663" fmla="*/ 2423303 w 7968969"/>
                <a:gd name="connsiteY158-664" fmla="*/ 1341704 h 1561038"/>
                <a:gd name="connsiteX159-665" fmla="*/ 2413878 w 7968969"/>
                <a:gd name="connsiteY159-666" fmla="*/ 1333962 h 1561038"/>
                <a:gd name="connsiteX160-667" fmla="*/ 2402978 w 7968969"/>
                <a:gd name="connsiteY160-668" fmla="*/ 1320801 h 1561038"/>
                <a:gd name="connsiteX161-669" fmla="*/ 2379467 w 7968969"/>
                <a:gd name="connsiteY161-670" fmla="*/ 1296620 h 1561038"/>
                <a:gd name="connsiteX162-671" fmla="*/ 2341860 w 7968969"/>
                <a:gd name="connsiteY162-672" fmla="*/ 1246997 h 1561038"/>
                <a:gd name="connsiteX163-673" fmla="*/ 2318436 w 7968969"/>
                <a:gd name="connsiteY163-674" fmla="*/ 1218711 h 1561038"/>
                <a:gd name="connsiteX164-675" fmla="*/ 2316668 w 7968969"/>
                <a:gd name="connsiteY164-676" fmla="*/ 1215462 h 1561038"/>
                <a:gd name="connsiteX165-677" fmla="*/ 2309569 w 7968969"/>
                <a:gd name="connsiteY165-678" fmla="*/ 1207905 h 1561038"/>
                <a:gd name="connsiteX166-679" fmla="*/ 2295780 w 7968969"/>
                <a:gd name="connsiteY166-680" fmla="*/ 1188047 h 1561038"/>
                <a:gd name="connsiteX167-681" fmla="*/ 1875231 w 7968969"/>
                <a:gd name="connsiteY167-682" fmla="*/ 897942 h 1561038"/>
                <a:gd name="connsiteX168-683" fmla="*/ 1447789 w 7968969"/>
                <a:gd name="connsiteY168-684" fmla="*/ 1188047 h 1561038"/>
                <a:gd name="connsiteX169-685" fmla="*/ 1427106 w 7968969"/>
                <a:gd name="connsiteY169-686" fmla="*/ 1229490 h 1561038"/>
                <a:gd name="connsiteX170-687" fmla="*/ 779048 w 7968969"/>
                <a:gd name="connsiteY170-688" fmla="*/ 1561038 h 1561038"/>
                <a:gd name="connsiteX171-689" fmla="*/ 0 w 7968969"/>
                <a:gd name="connsiteY171-690" fmla="*/ 780519 h 1561038"/>
                <a:gd name="connsiteX172-691" fmla="*/ 779048 w 7968969"/>
                <a:gd name="connsiteY172-692" fmla="*/ 0 h 15610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Lst>
              <a:rect l="l" t="t" r="r" b="b"/>
              <a:pathLst>
                <a:path w="7968969" h="1561038">
                  <a:moveTo>
                    <a:pt x="779048" y="0"/>
                  </a:moveTo>
                  <a:cubicBezTo>
                    <a:pt x="1047923" y="0"/>
                    <a:pt x="1282327" y="131238"/>
                    <a:pt x="1427106" y="338455"/>
                  </a:cubicBezTo>
                  <a:cubicBezTo>
                    <a:pt x="1434000" y="352270"/>
                    <a:pt x="1440895" y="366084"/>
                    <a:pt x="1447789" y="372992"/>
                  </a:cubicBezTo>
                  <a:cubicBezTo>
                    <a:pt x="1564991" y="545673"/>
                    <a:pt x="1702876" y="663096"/>
                    <a:pt x="1875231" y="663096"/>
                  </a:cubicBezTo>
                  <a:cubicBezTo>
                    <a:pt x="2040693" y="663096"/>
                    <a:pt x="2178578" y="545673"/>
                    <a:pt x="2295780" y="372992"/>
                  </a:cubicBezTo>
                  <a:cubicBezTo>
                    <a:pt x="2299227" y="369538"/>
                    <a:pt x="2304398" y="364357"/>
                    <a:pt x="2309569" y="358314"/>
                  </a:cubicBezTo>
                  <a:lnTo>
                    <a:pt x="2317979" y="346201"/>
                  </a:lnTo>
                  <a:lnTo>
                    <a:pt x="2318436" y="345363"/>
                  </a:lnTo>
                  <a:lnTo>
                    <a:pt x="2319229" y="344401"/>
                  </a:lnTo>
                  <a:lnTo>
                    <a:pt x="2323357" y="338455"/>
                  </a:lnTo>
                  <a:cubicBezTo>
                    <a:pt x="2426771" y="183042"/>
                    <a:pt x="2584476" y="70368"/>
                    <a:pt x="2770297" y="23744"/>
                  </a:cubicBezTo>
                  <a:lnTo>
                    <a:pt x="2800841" y="18061"/>
                  </a:lnTo>
                  <a:lnTo>
                    <a:pt x="2807496" y="15973"/>
                  </a:lnTo>
                  <a:lnTo>
                    <a:pt x="2834587" y="11783"/>
                  </a:lnTo>
                  <a:lnTo>
                    <a:pt x="2865430" y="6044"/>
                  </a:lnTo>
                  <a:lnTo>
                    <a:pt x="2875755" y="5414"/>
                  </a:lnTo>
                  <a:lnTo>
                    <a:pt x="2884504" y="4061"/>
                  </a:lnTo>
                  <a:cubicBezTo>
                    <a:pt x="2910559" y="1376"/>
                    <a:pt x="2936978" y="0"/>
                    <a:pt x="2963693" y="0"/>
                  </a:cubicBezTo>
                  <a:lnTo>
                    <a:pt x="2964107" y="25"/>
                  </a:lnTo>
                  <a:lnTo>
                    <a:pt x="2964521" y="0"/>
                  </a:lnTo>
                  <a:cubicBezTo>
                    <a:pt x="2991667" y="0"/>
                    <a:pt x="3018463" y="1376"/>
                    <a:pt x="3044846" y="4061"/>
                  </a:cubicBezTo>
                  <a:lnTo>
                    <a:pt x="3054500" y="5538"/>
                  </a:lnTo>
                  <a:lnTo>
                    <a:pt x="3062798" y="6044"/>
                  </a:lnTo>
                  <a:lnTo>
                    <a:pt x="3086040" y="10364"/>
                  </a:lnTo>
                  <a:lnTo>
                    <a:pt x="3122698" y="15973"/>
                  </a:lnTo>
                  <a:lnTo>
                    <a:pt x="3132266" y="18956"/>
                  </a:lnTo>
                  <a:lnTo>
                    <a:pt x="3158025" y="23744"/>
                  </a:lnTo>
                  <a:cubicBezTo>
                    <a:pt x="3189049" y="31515"/>
                    <a:pt x="3219319" y="41120"/>
                    <a:pt x="3248727" y="52452"/>
                  </a:cubicBezTo>
                  <a:lnTo>
                    <a:pt x="3268107" y="61305"/>
                  </a:lnTo>
                  <a:lnTo>
                    <a:pt x="3269483" y="61734"/>
                  </a:lnTo>
                  <a:lnTo>
                    <a:pt x="3271715" y="62953"/>
                  </a:lnTo>
                  <a:lnTo>
                    <a:pt x="3334258" y="91521"/>
                  </a:lnTo>
                  <a:cubicBezTo>
                    <a:pt x="3444566" y="150233"/>
                    <a:pt x="3539362" y="234847"/>
                    <a:pt x="3611751" y="338455"/>
                  </a:cubicBezTo>
                  <a:cubicBezTo>
                    <a:pt x="3618645" y="352270"/>
                    <a:pt x="3625539" y="366084"/>
                    <a:pt x="3632433" y="372992"/>
                  </a:cubicBezTo>
                  <a:cubicBezTo>
                    <a:pt x="3749635" y="545673"/>
                    <a:pt x="3887520" y="663096"/>
                    <a:pt x="4059876" y="663096"/>
                  </a:cubicBezTo>
                  <a:cubicBezTo>
                    <a:pt x="4225337" y="663096"/>
                    <a:pt x="4363222" y="545673"/>
                    <a:pt x="4480424" y="372992"/>
                  </a:cubicBezTo>
                  <a:lnTo>
                    <a:pt x="4491529" y="361170"/>
                  </a:lnTo>
                  <a:lnTo>
                    <a:pt x="4501781" y="342318"/>
                  </a:lnTo>
                  <a:lnTo>
                    <a:pt x="4540798" y="295179"/>
                  </a:lnTo>
                  <a:lnTo>
                    <a:pt x="4564111" y="264418"/>
                  </a:lnTo>
                  <a:lnTo>
                    <a:pt x="4578559" y="249559"/>
                  </a:lnTo>
                  <a:lnTo>
                    <a:pt x="4597173" y="227070"/>
                  </a:lnTo>
                  <a:lnTo>
                    <a:pt x="4613355" y="213771"/>
                  </a:lnTo>
                  <a:lnTo>
                    <a:pt x="4628542" y="198152"/>
                  </a:lnTo>
                  <a:cubicBezTo>
                    <a:pt x="4651325" y="177430"/>
                    <a:pt x="4675374" y="158111"/>
                    <a:pt x="4700568" y="140304"/>
                  </a:cubicBezTo>
                  <a:lnTo>
                    <a:pt x="4709395" y="134846"/>
                  </a:lnTo>
                  <a:lnTo>
                    <a:pt x="4712591" y="132219"/>
                  </a:lnTo>
                  <a:lnTo>
                    <a:pt x="4720943" y="127705"/>
                  </a:lnTo>
                  <a:lnTo>
                    <a:pt x="4779461" y="91521"/>
                  </a:lnTo>
                  <a:lnTo>
                    <a:pt x="4835695" y="65684"/>
                  </a:lnTo>
                  <a:lnTo>
                    <a:pt x="4844805" y="60761"/>
                  </a:lnTo>
                  <a:lnTo>
                    <a:pt x="4849715" y="59242"/>
                  </a:lnTo>
                  <a:lnTo>
                    <a:pt x="4864495" y="52452"/>
                  </a:lnTo>
                  <a:cubicBezTo>
                    <a:pt x="4893782" y="41120"/>
                    <a:pt x="4923971" y="31514"/>
                    <a:pt x="4954941" y="23744"/>
                  </a:cubicBezTo>
                  <a:lnTo>
                    <a:pt x="4979028" y="19262"/>
                  </a:lnTo>
                  <a:lnTo>
                    <a:pt x="4990584" y="15689"/>
                  </a:lnTo>
                  <a:lnTo>
                    <a:pt x="5032452" y="9323"/>
                  </a:lnTo>
                  <a:lnTo>
                    <a:pt x="5050074" y="6044"/>
                  </a:lnTo>
                  <a:lnTo>
                    <a:pt x="5056648" y="5643"/>
                  </a:lnTo>
                  <a:lnTo>
                    <a:pt x="5067552" y="3985"/>
                  </a:lnTo>
                  <a:cubicBezTo>
                    <a:pt x="5093594" y="1349"/>
                    <a:pt x="5119999" y="0"/>
                    <a:pt x="5146700" y="0"/>
                  </a:cubicBezTo>
                  <a:lnTo>
                    <a:pt x="5147934" y="75"/>
                  </a:lnTo>
                  <a:lnTo>
                    <a:pt x="5149165" y="0"/>
                  </a:lnTo>
                  <a:cubicBezTo>
                    <a:pt x="5176311" y="0"/>
                    <a:pt x="5203107" y="1376"/>
                    <a:pt x="5229490" y="4061"/>
                  </a:cubicBezTo>
                  <a:lnTo>
                    <a:pt x="5240130" y="5689"/>
                  </a:lnTo>
                  <a:lnTo>
                    <a:pt x="5245739" y="6030"/>
                  </a:lnTo>
                  <a:lnTo>
                    <a:pt x="5261818" y="9007"/>
                  </a:lnTo>
                  <a:lnTo>
                    <a:pt x="5307342" y="15973"/>
                  </a:lnTo>
                  <a:lnTo>
                    <a:pt x="5318899" y="19576"/>
                  </a:lnTo>
                  <a:lnTo>
                    <a:pt x="5340822" y="23635"/>
                  </a:lnTo>
                  <a:cubicBezTo>
                    <a:pt x="5371775" y="31352"/>
                    <a:pt x="5401949" y="40876"/>
                    <a:pt x="5431220" y="52086"/>
                  </a:cubicBezTo>
                  <a:lnTo>
                    <a:pt x="5448862" y="60092"/>
                  </a:lnTo>
                  <a:lnTo>
                    <a:pt x="5454127" y="61734"/>
                  </a:lnTo>
                  <a:lnTo>
                    <a:pt x="5462227" y="66158"/>
                  </a:lnTo>
                  <a:lnTo>
                    <a:pt x="5516209" y="90655"/>
                  </a:lnTo>
                  <a:cubicBezTo>
                    <a:pt x="5570903" y="119579"/>
                    <a:pt x="5621506" y="154761"/>
                    <a:pt x="5667049" y="195233"/>
                  </a:cubicBezTo>
                  <a:lnTo>
                    <a:pt x="5700602" y="228865"/>
                  </a:lnTo>
                  <a:lnTo>
                    <a:pt x="5701565" y="229666"/>
                  </a:lnTo>
                  <a:lnTo>
                    <a:pt x="5702315" y="230583"/>
                  </a:lnTo>
                  <a:lnTo>
                    <a:pt x="5731447" y="259784"/>
                  </a:lnTo>
                  <a:cubicBezTo>
                    <a:pt x="5751567" y="282542"/>
                    <a:pt x="5770300" y="306501"/>
                    <a:pt x="5787527" y="331539"/>
                  </a:cubicBezTo>
                  <a:cubicBezTo>
                    <a:pt x="5794417" y="345353"/>
                    <a:pt x="5808199" y="359168"/>
                    <a:pt x="5815089" y="372982"/>
                  </a:cubicBezTo>
                  <a:cubicBezTo>
                    <a:pt x="5932230" y="545658"/>
                    <a:pt x="6070042" y="663079"/>
                    <a:pt x="6235417" y="663079"/>
                  </a:cubicBezTo>
                  <a:lnTo>
                    <a:pt x="6235417" y="663785"/>
                  </a:lnTo>
                  <a:lnTo>
                    <a:pt x="7968969" y="663785"/>
                  </a:lnTo>
                  <a:lnTo>
                    <a:pt x="7968969" y="891646"/>
                  </a:lnTo>
                  <a:lnTo>
                    <a:pt x="6235417" y="897919"/>
                  </a:lnTo>
                  <a:cubicBezTo>
                    <a:pt x="6111386" y="897919"/>
                    <a:pt x="6002859" y="963968"/>
                    <a:pt x="5906928" y="1066926"/>
                  </a:cubicBezTo>
                  <a:lnTo>
                    <a:pt x="5819217" y="1175977"/>
                  </a:lnTo>
                  <a:lnTo>
                    <a:pt x="5796240" y="1218711"/>
                  </a:lnTo>
                  <a:cubicBezTo>
                    <a:pt x="5768407" y="1260195"/>
                    <a:pt x="5736682" y="1298779"/>
                    <a:pt x="5701565" y="1333962"/>
                  </a:cubicBezTo>
                  <a:lnTo>
                    <a:pt x="5669142" y="1360697"/>
                  </a:lnTo>
                  <a:lnTo>
                    <a:pt x="5667049" y="1362851"/>
                  </a:lnTo>
                  <a:lnTo>
                    <a:pt x="5646683" y="1379216"/>
                  </a:lnTo>
                  <a:lnTo>
                    <a:pt x="5586531" y="1428816"/>
                  </a:lnTo>
                  <a:lnTo>
                    <a:pt x="5550537" y="1448242"/>
                  </a:lnTo>
                  <a:lnTo>
                    <a:pt x="5516209" y="1469479"/>
                  </a:lnTo>
                  <a:lnTo>
                    <a:pt x="5482353" y="1485042"/>
                  </a:lnTo>
                  <a:lnTo>
                    <a:pt x="5454127" y="1500276"/>
                  </a:lnTo>
                  <a:lnTo>
                    <a:pt x="5439326" y="1504821"/>
                  </a:lnTo>
                  <a:lnTo>
                    <a:pt x="5431220" y="1508547"/>
                  </a:lnTo>
                  <a:cubicBezTo>
                    <a:pt x="5401949" y="1519879"/>
                    <a:pt x="5371775" y="1529484"/>
                    <a:pt x="5340822" y="1537254"/>
                  </a:cubicBezTo>
                  <a:lnTo>
                    <a:pt x="5322741" y="1540620"/>
                  </a:lnTo>
                  <a:lnTo>
                    <a:pt x="5307342" y="1545348"/>
                  </a:lnTo>
                  <a:lnTo>
                    <a:pt x="5255324" y="1553169"/>
                  </a:lnTo>
                  <a:lnTo>
                    <a:pt x="5245739" y="1554953"/>
                  </a:lnTo>
                  <a:lnTo>
                    <a:pt x="5241898" y="1555188"/>
                  </a:lnTo>
                  <a:lnTo>
                    <a:pt x="5229490" y="1557053"/>
                  </a:lnTo>
                  <a:cubicBezTo>
                    <a:pt x="5203107" y="1559689"/>
                    <a:pt x="5176311" y="1561038"/>
                    <a:pt x="5149165" y="1561038"/>
                  </a:cubicBezTo>
                  <a:lnTo>
                    <a:pt x="5147596" y="1560942"/>
                  </a:lnTo>
                  <a:lnTo>
                    <a:pt x="5146700" y="1560997"/>
                  </a:lnTo>
                  <a:cubicBezTo>
                    <a:pt x="5119999" y="1560997"/>
                    <a:pt x="5093594" y="1559621"/>
                    <a:pt x="5067552" y="1556937"/>
                  </a:cubicBezTo>
                  <a:lnTo>
                    <a:pt x="5058208" y="1555490"/>
                  </a:lnTo>
                  <a:lnTo>
                    <a:pt x="5050074" y="1554994"/>
                  </a:lnTo>
                  <a:lnTo>
                    <a:pt x="5025694" y="1550458"/>
                  </a:lnTo>
                  <a:lnTo>
                    <a:pt x="4990584" y="1545025"/>
                  </a:lnTo>
                  <a:lnTo>
                    <a:pt x="4981991" y="1542327"/>
                  </a:lnTo>
                  <a:lnTo>
                    <a:pt x="4954941" y="1537294"/>
                  </a:lnTo>
                  <a:cubicBezTo>
                    <a:pt x="4831060" y="1506212"/>
                    <a:pt x="4719675" y="1445773"/>
                    <a:pt x="4628542" y="1362886"/>
                  </a:cubicBezTo>
                  <a:lnTo>
                    <a:pt x="4600740" y="1334292"/>
                  </a:lnTo>
                  <a:lnTo>
                    <a:pt x="4597173" y="1331337"/>
                  </a:lnTo>
                  <a:lnTo>
                    <a:pt x="4593303" y="1326644"/>
                  </a:lnTo>
                  <a:lnTo>
                    <a:pt x="4564111" y="1296620"/>
                  </a:lnTo>
                  <a:lnTo>
                    <a:pt x="4513670" y="1230063"/>
                  </a:lnTo>
                  <a:lnTo>
                    <a:pt x="4503923" y="1218242"/>
                  </a:lnTo>
                  <a:lnTo>
                    <a:pt x="4494213" y="1207905"/>
                  </a:lnTo>
                  <a:cubicBezTo>
                    <a:pt x="4489042" y="1201861"/>
                    <a:pt x="4483871" y="1194954"/>
                    <a:pt x="4480424" y="1188047"/>
                  </a:cubicBezTo>
                  <a:cubicBezTo>
                    <a:pt x="4363222" y="1015366"/>
                    <a:pt x="4225337" y="897942"/>
                    <a:pt x="4059876" y="897942"/>
                  </a:cubicBezTo>
                  <a:cubicBezTo>
                    <a:pt x="3887520" y="897942"/>
                    <a:pt x="3749635" y="1015366"/>
                    <a:pt x="3632433" y="1188047"/>
                  </a:cubicBezTo>
                  <a:lnTo>
                    <a:pt x="3611751" y="1229490"/>
                  </a:lnTo>
                  <a:cubicBezTo>
                    <a:pt x="3539362" y="1329645"/>
                    <a:pt x="3444566" y="1412532"/>
                    <a:pt x="3334258" y="1470380"/>
                  </a:cubicBezTo>
                  <a:lnTo>
                    <a:pt x="3277204" y="1496109"/>
                  </a:lnTo>
                  <a:lnTo>
                    <a:pt x="3269483" y="1500276"/>
                  </a:lnTo>
                  <a:lnTo>
                    <a:pt x="3264719" y="1501739"/>
                  </a:lnTo>
                  <a:lnTo>
                    <a:pt x="3248727" y="1508950"/>
                  </a:lnTo>
                  <a:cubicBezTo>
                    <a:pt x="3219319" y="1520161"/>
                    <a:pt x="3189049" y="1529686"/>
                    <a:pt x="3158025" y="1537402"/>
                  </a:cubicBezTo>
                  <a:lnTo>
                    <a:pt x="3134277" y="1541793"/>
                  </a:lnTo>
                  <a:lnTo>
                    <a:pt x="3122698" y="1545348"/>
                  </a:lnTo>
                  <a:lnTo>
                    <a:pt x="3081722" y="1551509"/>
                  </a:lnTo>
                  <a:lnTo>
                    <a:pt x="3062798" y="1555008"/>
                  </a:lnTo>
                  <a:lnTo>
                    <a:pt x="3055497" y="1555452"/>
                  </a:lnTo>
                  <a:lnTo>
                    <a:pt x="3044846" y="1557053"/>
                  </a:lnTo>
                  <a:cubicBezTo>
                    <a:pt x="3018463" y="1559689"/>
                    <a:pt x="2991667" y="1561038"/>
                    <a:pt x="2964521" y="1561038"/>
                  </a:cubicBezTo>
                  <a:lnTo>
                    <a:pt x="2964108" y="1561013"/>
                  </a:lnTo>
                  <a:lnTo>
                    <a:pt x="2963693" y="1561038"/>
                  </a:lnTo>
                  <a:cubicBezTo>
                    <a:pt x="2936978" y="1561038"/>
                    <a:pt x="2910559" y="1559689"/>
                    <a:pt x="2884504" y="1557053"/>
                  </a:cubicBezTo>
                  <a:lnTo>
                    <a:pt x="2874662" y="1555557"/>
                  </a:lnTo>
                  <a:lnTo>
                    <a:pt x="2865430" y="1554994"/>
                  </a:lnTo>
                  <a:lnTo>
                    <a:pt x="2840763" y="1550405"/>
                  </a:lnTo>
                  <a:lnTo>
                    <a:pt x="2807496" y="1545348"/>
                  </a:lnTo>
                  <a:lnTo>
                    <a:pt x="2798281" y="1542501"/>
                  </a:lnTo>
                  <a:lnTo>
                    <a:pt x="2770297" y="1537294"/>
                  </a:lnTo>
                  <a:cubicBezTo>
                    <a:pt x="2739327" y="1529524"/>
                    <a:pt x="2709138" y="1519918"/>
                    <a:pt x="2679851" y="1508586"/>
                  </a:cubicBezTo>
                  <a:lnTo>
                    <a:pt x="2662019" y="1500393"/>
                  </a:lnTo>
                  <a:lnTo>
                    <a:pt x="2661639" y="1500276"/>
                  </a:lnTo>
                  <a:lnTo>
                    <a:pt x="2660932" y="1499894"/>
                  </a:lnTo>
                  <a:lnTo>
                    <a:pt x="2594818" y="1469517"/>
                  </a:lnTo>
                  <a:cubicBezTo>
                    <a:pt x="2540095" y="1440161"/>
                    <a:pt x="2489465" y="1404330"/>
                    <a:pt x="2443899" y="1362886"/>
                  </a:cubicBezTo>
                  <a:lnTo>
                    <a:pt x="2423303" y="1341704"/>
                  </a:lnTo>
                  <a:lnTo>
                    <a:pt x="2413878" y="1333962"/>
                  </a:lnTo>
                  <a:lnTo>
                    <a:pt x="2402978" y="1320801"/>
                  </a:lnTo>
                  <a:lnTo>
                    <a:pt x="2379467" y="1296620"/>
                  </a:lnTo>
                  <a:lnTo>
                    <a:pt x="2341860" y="1246997"/>
                  </a:lnTo>
                  <a:lnTo>
                    <a:pt x="2318436" y="1218711"/>
                  </a:lnTo>
                  <a:lnTo>
                    <a:pt x="2316668" y="1215462"/>
                  </a:lnTo>
                  <a:lnTo>
                    <a:pt x="2309569" y="1207905"/>
                  </a:lnTo>
                  <a:cubicBezTo>
                    <a:pt x="2304398" y="1201861"/>
                    <a:pt x="2299227" y="1194954"/>
                    <a:pt x="2295780" y="1188047"/>
                  </a:cubicBezTo>
                  <a:cubicBezTo>
                    <a:pt x="2178578" y="1015366"/>
                    <a:pt x="2040693" y="897942"/>
                    <a:pt x="1875231" y="897942"/>
                  </a:cubicBezTo>
                  <a:cubicBezTo>
                    <a:pt x="1702876" y="897942"/>
                    <a:pt x="1564991" y="1015366"/>
                    <a:pt x="1447789" y="1188047"/>
                  </a:cubicBezTo>
                  <a:lnTo>
                    <a:pt x="1427106" y="1229490"/>
                  </a:lnTo>
                  <a:cubicBezTo>
                    <a:pt x="1282327" y="1429800"/>
                    <a:pt x="1047923" y="1561038"/>
                    <a:pt x="779048" y="1561038"/>
                  </a:cubicBezTo>
                  <a:cubicBezTo>
                    <a:pt x="351606" y="1561038"/>
                    <a:pt x="0" y="1215676"/>
                    <a:pt x="0" y="780519"/>
                  </a:cubicBezTo>
                  <a:cubicBezTo>
                    <a:pt x="0" y="352270"/>
                    <a:pt x="351606" y="0"/>
                    <a:pt x="779048" y="0"/>
                  </a:cubicBezTo>
                  <a:close/>
                </a:path>
              </a:pathLst>
            </a:custGeom>
            <a:solidFill>
              <a:srgbClr val="C8141D"/>
            </a:solidFill>
            <a:ln>
              <a:noFill/>
            </a:ln>
          </p:spPr>
          <p:txBody>
            <a:bodyPr wrap="square" anchor="ctr">
              <a:noAutofit/>
            </a:bodyPr>
            <a:lstStyle/>
            <a:p>
              <a:pPr algn="ctr"/>
              <a:endParaRPr>
                <a:solidFill>
                  <a:prstClr val="black"/>
                </a:solidFill>
              </a:endParaRPr>
            </a:p>
          </p:txBody>
        </p:sp>
        <p:sp>
          <p:nvSpPr>
            <p:cNvPr id="34" name="iŝľïḓe"/>
            <p:cNvSpPr/>
            <p:nvPr/>
          </p:nvSpPr>
          <p:spPr bwMode="auto">
            <a:xfrm>
              <a:off x="6492291" y="2529042"/>
              <a:ext cx="1406392" cy="1409311"/>
            </a:xfrm>
            <a:prstGeom prst="ellipse">
              <a:avLst/>
            </a:prstGeom>
            <a:solidFill>
              <a:schemeClr val="bg1"/>
            </a:solidFill>
            <a:ln>
              <a:noFill/>
            </a:ln>
          </p:spPr>
          <p:txBody>
            <a:bodyPr anchor="ctr"/>
            <a:lstStyle/>
            <a:p>
              <a:pPr algn="ctr"/>
              <a:endParaRPr>
                <a:solidFill>
                  <a:prstClr val="black"/>
                </a:solidFill>
              </a:endParaRPr>
            </a:p>
          </p:txBody>
        </p:sp>
        <p:sp>
          <p:nvSpPr>
            <p:cNvPr id="35" name="íṥlíḑé"/>
            <p:cNvSpPr/>
            <p:nvPr/>
          </p:nvSpPr>
          <p:spPr bwMode="auto">
            <a:xfrm>
              <a:off x="8668989" y="2529042"/>
              <a:ext cx="1406392" cy="1409311"/>
            </a:xfrm>
            <a:prstGeom prst="ellipse">
              <a:avLst/>
            </a:prstGeom>
            <a:solidFill>
              <a:schemeClr val="bg1"/>
            </a:solidFill>
            <a:ln>
              <a:noFill/>
            </a:ln>
          </p:spPr>
          <p:txBody>
            <a:bodyPr anchor="ctr"/>
            <a:lstStyle/>
            <a:p>
              <a:pPr algn="ctr"/>
              <a:endParaRPr>
                <a:solidFill>
                  <a:prstClr val="black"/>
                </a:solidFill>
              </a:endParaRPr>
            </a:p>
          </p:txBody>
        </p:sp>
        <p:sp>
          <p:nvSpPr>
            <p:cNvPr id="31" name="îšľïďê"/>
            <p:cNvSpPr/>
            <p:nvPr/>
          </p:nvSpPr>
          <p:spPr bwMode="auto">
            <a:xfrm>
              <a:off x="4307647" y="2529042"/>
              <a:ext cx="1406392" cy="1409311"/>
            </a:xfrm>
            <a:prstGeom prst="ellipse">
              <a:avLst/>
            </a:prstGeom>
            <a:solidFill>
              <a:schemeClr val="bg1"/>
            </a:solidFill>
            <a:ln>
              <a:noFill/>
            </a:ln>
          </p:spPr>
          <p:txBody>
            <a:bodyPr anchor="ctr"/>
            <a:lstStyle/>
            <a:p>
              <a:pPr algn="ctr"/>
              <a:endParaRPr>
                <a:solidFill>
                  <a:prstClr val="black"/>
                </a:solidFill>
              </a:endParaRPr>
            </a:p>
          </p:txBody>
        </p:sp>
        <p:sp>
          <p:nvSpPr>
            <p:cNvPr id="32" name="ïṥľiḍé"/>
            <p:cNvSpPr/>
            <p:nvPr/>
          </p:nvSpPr>
          <p:spPr bwMode="auto">
            <a:xfrm>
              <a:off x="6484345" y="2529042"/>
              <a:ext cx="1406392" cy="1409311"/>
            </a:xfrm>
            <a:prstGeom prst="ellipse">
              <a:avLst/>
            </a:prstGeom>
            <a:solidFill>
              <a:schemeClr val="bg1"/>
            </a:solidFill>
            <a:ln>
              <a:noFill/>
            </a:ln>
          </p:spPr>
          <p:txBody>
            <a:bodyPr anchor="ctr"/>
            <a:lstStyle/>
            <a:p>
              <a:pPr algn="ctr"/>
              <a:endParaRPr>
                <a:solidFill>
                  <a:prstClr val="black"/>
                </a:solidFill>
              </a:endParaRPr>
            </a:p>
          </p:txBody>
        </p:sp>
        <p:sp>
          <p:nvSpPr>
            <p:cNvPr id="23" name="îṧḻïḋè"/>
            <p:cNvSpPr/>
            <p:nvPr/>
          </p:nvSpPr>
          <p:spPr bwMode="auto">
            <a:xfrm>
              <a:off x="4684589" y="2949777"/>
              <a:ext cx="641351" cy="599017"/>
            </a:xfrm>
            <a:custGeom>
              <a:avLst/>
              <a:gdLst>
                <a:gd name="T0" fmla="*/ 128 w 128"/>
                <a:gd name="T1" fmla="*/ 64 h 120"/>
                <a:gd name="T2" fmla="*/ 128 w 128"/>
                <a:gd name="T3" fmla="*/ 16 h 120"/>
                <a:gd name="T4" fmla="*/ 104 w 128"/>
                <a:gd name="T5" fmla="*/ 16 h 120"/>
                <a:gd name="T6" fmla="*/ 104 w 128"/>
                <a:gd name="T7" fmla="*/ 8 h 120"/>
                <a:gd name="T8" fmla="*/ 96 w 128"/>
                <a:gd name="T9" fmla="*/ 0 h 120"/>
                <a:gd name="T10" fmla="*/ 8 w 128"/>
                <a:gd name="T11" fmla="*/ 0 h 120"/>
                <a:gd name="T12" fmla="*/ 0 w 128"/>
                <a:gd name="T13" fmla="*/ 8 h 120"/>
                <a:gd name="T14" fmla="*/ 0 w 128"/>
                <a:gd name="T15" fmla="*/ 32 h 120"/>
                <a:gd name="T16" fmla="*/ 8 w 128"/>
                <a:gd name="T17" fmla="*/ 40 h 120"/>
                <a:gd name="T18" fmla="*/ 96 w 128"/>
                <a:gd name="T19" fmla="*/ 40 h 120"/>
                <a:gd name="T20" fmla="*/ 104 w 128"/>
                <a:gd name="T21" fmla="*/ 32 h 120"/>
                <a:gd name="T22" fmla="*/ 104 w 128"/>
                <a:gd name="T23" fmla="*/ 24 h 120"/>
                <a:gd name="T24" fmla="*/ 120 w 128"/>
                <a:gd name="T25" fmla="*/ 24 h 120"/>
                <a:gd name="T26" fmla="*/ 120 w 128"/>
                <a:gd name="T27" fmla="*/ 56 h 120"/>
                <a:gd name="T28" fmla="*/ 48 w 128"/>
                <a:gd name="T29" fmla="*/ 56 h 120"/>
                <a:gd name="T30" fmla="*/ 48 w 128"/>
                <a:gd name="T31" fmla="*/ 72 h 120"/>
                <a:gd name="T32" fmla="*/ 44 w 128"/>
                <a:gd name="T33" fmla="*/ 72 h 120"/>
                <a:gd name="T34" fmla="*/ 40 w 128"/>
                <a:gd name="T35" fmla="*/ 76 h 120"/>
                <a:gd name="T36" fmla="*/ 40 w 128"/>
                <a:gd name="T37" fmla="*/ 116 h 120"/>
                <a:gd name="T38" fmla="*/ 44 w 128"/>
                <a:gd name="T39" fmla="*/ 120 h 120"/>
                <a:gd name="T40" fmla="*/ 60 w 128"/>
                <a:gd name="T41" fmla="*/ 120 h 120"/>
                <a:gd name="T42" fmla="*/ 64 w 128"/>
                <a:gd name="T43" fmla="*/ 116 h 120"/>
                <a:gd name="T44" fmla="*/ 64 w 128"/>
                <a:gd name="T45" fmla="*/ 76 h 120"/>
                <a:gd name="T46" fmla="*/ 60 w 128"/>
                <a:gd name="T47" fmla="*/ 72 h 120"/>
                <a:gd name="T48" fmla="*/ 56 w 128"/>
                <a:gd name="T49" fmla="*/ 72 h 120"/>
                <a:gd name="T50" fmla="*/ 56 w 128"/>
                <a:gd name="T51" fmla="*/ 64 h 120"/>
                <a:gd name="T52" fmla="*/ 128 w 128"/>
                <a:gd name="T53" fmla="*/ 64 h 120"/>
                <a:gd name="T54" fmla="*/ 96 w 128"/>
                <a:gd name="T55" fmla="*/ 16 h 120"/>
                <a:gd name="T56" fmla="*/ 8 w 128"/>
                <a:gd name="T57" fmla="*/ 16 h 120"/>
                <a:gd name="T58" fmla="*/ 8 w 128"/>
                <a:gd name="T59" fmla="*/ 8 h 120"/>
                <a:gd name="T60" fmla="*/ 96 w 128"/>
                <a:gd name="T61" fmla="*/ 8 h 120"/>
                <a:gd name="T62" fmla="*/ 96 w 128"/>
                <a:gd name="T63" fmla="*/ 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0">
                  <a:moveTo>
                    <a:pt x="128" y="64"/>
                  </a:moveTo>
                  <a:cubicBezTo>
                    <a:pt x="128" y="16"/>
                    <a:pt x="128" y="16"/>
                    <a:pt x="128" y="16"/>
                  </a:cubicBezTo>
                  <a:cubicBezTo>
                    <a:pt x="104" y="16"/>
                    <a:pt x="104" y="16"/>
                    <a:pt x="104" y="16"/>
                  </a:cubicBezTo>
                  <a:cubicBezTo>
                    <a:pt x="104" y="8"/>
                    <a:pt x="104" y="8"/>
                    <a:pt x="104" y="8"/>
                  </a:cubicBezTo>
                  <a:cubicBezTo>
                    <a:pt x="104" y="4"/>
                    <a:pt x="100" y="0"/>
                    <a:pt x="96" y="0"/>
                  </a:cubicBezTo>
                  <a:cubicBezTo>
                    <a:pt x="8" y="0"/>
                    <a:pt x="8" y="0"/>
                    <a:pt x="8" y="0"/>
                  </a:cubicBezTo>
                  <a:cubicBezTo>
                    <a:pt x="4" y="0"/>
                    <a:pt x="0" y="4"/>
                    <a:pt x="0" y="8"/>
                  </a:cubicBezTo>
                  <a:cubicBezTo>
                    <a:pt x="0" y="32"/>
                    <a:pt x="0" y="32"/>
                    <a:pt x="0" y="32"/>
                  </a:cubicBezTo>
                  <a:cubicBezTo>
                    <a:pt x="0" y="36"/>
                    <a:pt x="4" y="40"/>
                    <a:pt x="8" y="40"/>
                  </a:cubicBezTo>
                  <a:cubicBezTo>
                    <a:pt x="96" y="40"/>
                    <a:pt x="96" y="40"/>
                    <a:pt x="96" y="40"/>
                  </a:cubicBezTo>
                  <a:cubicBezTo>
                    <a:pt x="100" y="40"/>
                    <a:pt x="104" y="36"/>
                    <a:pt x="104" y="32"/>
                  </a:cubicBezTo>
                  <a:cubicBezTo>
                    <a:pt x="104" y="24"/>
                    <a:pt x="104" y="24"/>
                    <a:pt x="104" y="24"/>
                  </a:cubicBezTo>
                  <a:cubicBezTo>
                    <a:pt x="120" y="24"/>
                    <a:pt x="120" y="24"/>
                    <a:pt x="120" y="24"/>
                  </a:cubicBezTo>
                  <a:cubicBezTo>
                    <a:pt x="120" y="56"/>
                    <a:pt x="120" y="56"/>
                    <a:pt x="120" y="56"/>
                  </a:cubicBezTo>
                  <a:cubicBezTo>
                    <a:pt x="48" y="56"/>
                    <a:pt x="48" y="56"/>
                    <a:pt x="48" y="56"/>
                  </a:cubicBezTo>
                  <a:cubicBezTo>
                    <a:pt x="48" y="72"/>
                    <a:pt x="48" y="72"/>
                    <a:pt x="48" y="72"/>
                  </a:cubicBezTo>
                  <a:cubicBezTo>
                    <a:pt x="44" y="72"/>
                    <a:pt x="44" y="72"/>
                    <a:pt x="44" y="72"/>
                  </a:cubicBezTo>
                  <a:cubicBezTo>
                    <a:pt x="42" y="72"/>
                    <a:pt x="40" y="74"/>
                    <a:pt x="40" y="76"/>
                  </a:cubicBezTo>
                  <a:cubicBezTo>
                    <a:pt x="40" y="116"/>
                    <a:pt x="40" y="116"/>
                    <a:pt x="40" y="116"/>
                  </a:cubicBezTo>
                  <a:cubicBezTo>
                    <a:pt x="40" y="118"/>
                    <a:pt x="42" y="120"/>
                    <a:pt x="44" y="120"/>
                  </a:cubicBezTo>
                  <a:cubicBezTo>
                    <a:pt x="60" y="120"/>
                    <a:pt x="60" y="120"/>
                    <a:pt x="60" y="120"/>
                  </a:cubicBezTo>
                  <a:cubicBezTo>
                    <a:pt x="62" y="120"/>
                    <a:pt x="64" y="118"/>
                    <a:pt x="64" y="116"/>
                  </a:cubicBezTo>
                  <a:cubicBezTo>
                    <a:pt x="64" y="76"/>
                    <a:pt x="64" y="76"/>
                    <a:pt x="64" y="76"/>
                  </a:cubicBezTo>
                  <a:cubicBezTo>
                    <a:pt x="64" y="74"/>
                    <a:pt x="62" y="72"/>
                    <a:pt x="60" y="72"/>
                  </a:cubicBezTo>
                  <a:cubicBezTo>
                    <a:pt x="56" y="72"/>
                    <a:pt x="56" y="72"/>
                    <a:pt x="56" y="72"/>
                  </a:cubicBezTo>
                  <a:cubicBezTo>
                    <a:pt x="56" y="64"/>
                    <a:pt x="56" y="64"/>
                    <a:pt x="56" y="64"/>
                  </a:cubicBezTo>
                  <a:lnTo>
                    <a:pt x="128" y="64"/>
                  </a:lnTo>
                  <a:close/>
                  <a:moveTo>
                    <a:pt x="96" y="16"/>
                  </a:moveTo>
                  <a:cubicBezTo>
                    <a:pt x="8" y="16"/>
                    <a:pt x="8" y="16"/>
                    <a:pt x="8" y="16"/>
                  </a:cubicBezTo>
                  <a:cubicBezTo>
                    <a:pt x="8" y="8"/>
                    <a:pt x="8" y="8"/>
                    <a:pt x="8" y="8"/>
                  </a:cubicBezTo>
                  <a:cubicBezTo>
                    <a:pt x="96" y="8"/>
                    <a:pt x="96" y="8"/>
                    <a:pt x="96" y="8"/>
                  </a:cubicBezTo>
                  <a:lnTo>
                    <a:pt x="96" y="16"/>
                  </a:lnTo>
                  <a:close/>
                </a:path>
              </a:pathLst>
            </a:custGeom>
            <a:solidFill>
              <a:schemeClr val="accent1"/>
            </a:solidFill>
            <a:ln>
              <a:solidFill>
                <a:schemeClr val="accent1"/>
              </a:solidFill>
            </a:ln>
          </p:spPr>
          <p:txBody>
            <a:bodyPr anchor="ctr"/>
            <a:lstStyle/>
            <a:p>
              <a:pPr algn="ctr"/>
              <a:endParaRPr>
                <a:solidFill>
                  <a:prstClr val="black"/>
                </a:solidFill>
              </a:endParaRPr>
            </a:p>
          </p:txBody>
        </p:sp>
        <p:sp>
          <p:nvSpPr>
            <p:cNvPr id="24" name="i$ļiḋé"/>
            <p:cNvSpPr/>
            <p:nvPr/>
          </p:nvSpPr>
          <p:spPr bwMode="auto">
            <a:xfrm>
              <a:off x="2529060" y="2928611"/>
              <a:ext cx="599016" cy="641350"/>
            </a:xfrm>
            <a:custGeom>
              <a:avLst/>
              <a:gdLst>
                <a:gd name="T0" fmla="*/ 96 w 120"/>
                <a:gd name="T1" fmla="*/ 40 h 128"/>
                <a:gd name="T2" fmla="*/ 96 w 120"/>
                <a:gd name="T3" fmla="*/ 20 h 128"/>
                <a:gd name="T4" fmla="*/ 92 w 120"/>
                <a:gd name="T5" fmla="*/ 16 h 128"/>
                <a:gd name="T6" fmla="*/ 64 w 120"/>
                <a:gd name="T7" fmla="*/ 16 h 128"/>
                <a:gd name="T8" fmla="*/ 64 w 120"/>
                <a:gd name="T9" fmla="*/ 8 h 128"/>
                <a:gd name="T10" fmla="*/ 56 w 120"/>
                <a:gd name="T11" fmla="*/ 0 h 128"/>
                <a:gd name="T12" fmla="*/ 40 w 120"/>
                <a:gd name="T13" fmla="*/ 0 h 128"/>
                <a:gd name="T14" fmla="*/ 32 w 120"/>
                <a:gd name="T15" fmla="*/ 8 h 128"/>
                <a:gd name="T16" fmla="*/ 32 w 120"/>
                <a:gd name="T17" fmla="*/ 16 h 128"/>
                <a:gd name="T18" fmla="*/ 4 w 120"/>
                <a:gd name="T19" fmla="*/ 16 h 128"/>
                <a:gd name="T20" fmla="*/ 0 w 120"/>
                <a:gd name="T21" fmla="*/ 20 h 128"/>
                <a:gd name="T22" fmla="*/ 0 w 120"/>
                <a:gd name="T23" fmla="*/ 100 h 128"/>
                <a:gd name="T24" fmla="*/ 4 w 120"/>
                <a:gd name="T25" fmla="*/ 104 h 128"/>
                <a:gd name="T26" fmla="*/ 40 w 120"/>
                <a:gd name="T27" fmla="*/ 104 h 128"/>
                <a:gd name="T28" fmla="*/ 40 w 120"/>
                <a:gd name="T29" fmla="*/ 128 h 128"/>
                <a:gd name="T30" fmla="*/ 96 w 120"/>
                <a:gd name="T31" fmla="*/ 128 h 128"/>
                <a:gd name="T32" fmla="*/ 120 w 120"/>
                <a:gd name="T33" fmla="*/ 104 h 128"/>
                <a:gd name="T34" fmla="*/ 120 w 120"/>
                <a:gd name="T35" fmla="*/ 40 h 128"/>
                <a:gd name="T36" fmla="*/ 96 w 120"/>
                <a:gd name="T37" fmla="*/ 40 h 128"/>
                <a:gd name="T38" fmla="*/ 40 w 120"/>
                <a:gd name="T39" fmla="*/ 8 h 128"/>
                <a:gd name="T40" fmla="*/ 40 w 120"/>
                <a:gd name="T41" fmla="*/ 8 h 128"/>
                <a:gd name="T42" fmla="*/ 56 w 120"/>
                <a:gd name="T43" fmla="*/ 8 h 128"/>
                <a:gd name="T44" fmla="*/ 56 w 120"/>
                <a:gd name="T45" fmla="*/ 8 h 128"/>
                <a:gd name="T46" fmla="*/ 56 w 120"/>
                <a:gd name="T47" fmla="*/ 16 h 128"/>
                <a:gd name="T48" fmla="*/ 40 w 120"/>
                <a:gd name="T49" fmla="*/ 16 h 128"/>
                <a:gd name="T50" fmla="*/ 40 w 120"/>
                <a:gd name="T51" fmla="*/ 8 h 128"/>
                <a:gd name="T52" fmla="*/ 16 w 120"/>
                <a:gd name="T53" fmla="*/ 32 h 128"/>
                <a:gd name="T54" fmla="*/ 16 w 120"/>
                <a:gd name="T55" fmla="*/ 24 h 128"/>
                <a:gd name="T56" fmla="*/ 80 w 120"/>
                <a:gd name="T57" fmla="*/ 24 h 128"/>
                <a:gd name="T58" fmla="*/ 80 w 120"/>
                <a:gd name="T59" fmla="*/ 32 h 128"/>
                <a:gd name="T60" fmla="*/ 16 w 120"/>
                <a:gd name="T61" fmla="*/ 32 h 128"/>
                <a:gd name="T62" fmla="*/ 96 w 120"/>
                <a:gd name="T63" fmla="*/ 117 h 128"/>
                <a:gd name="T64" fmla="*/ 96 w 120"/>
                <a:gd name="T65" fmla="*/ 104 h 128"/>
                <a:gd name="T66" fmla="*/ 109 w 120"/>
                <a:gd name="T67" fmla="*/ 104 h 128"/>
                <a:gd name="T68" fmla="*/ 96 w 120"/>
                <a:gd name="T69" fmla="*/ 117 h 128"/>
                <a:gd name="T70" fmla="*/ 112 w 120"/>
                <a:gd name="T71" fmla="*/ 96 h 128"/>
                <a:gd name="T72" fmla="*/ 88 w 120"/>
                <a:gd name="T73" fmla="*/ 96 h 128"/>
                <a:gd name="T74" fmla="*/ 88 w 120"/>
                <a:gd name="T75" fmla="*/ 120 h 128"/>
                <a:gd name="T76" fmla="*/ 48 w 120"/>
                <a:gd name="T77" fmla="*/ 120 h 128"/>
                <a:gd name="T78" fmla="*/ 48 w 120"/>
                <a:gd name="T79" fmla="*/ 48 h 128"/>
                <a:gd name="T80" fmla="*/ 112 w 120"/>
                <a:gd name="T81" fmla="*/ 48 h 128"/>
                <a:gd name="T82" fmla="*/ 112 w 120"/>
                <a:gd name="T83"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28">
                  <a:moveTo>
                    <a:pt x="96" y="40"/>
                  </a:moveTo>
                  <a:cubicBezTo>
                    <a:pt x="96" y="20"/>
                    <a:pt x="96" y="20"/>
                    <a:pt x="96" y="20"/>
                  </a:cubicBezTo>
                  <a:cubicBezTo>
                    <a:pt x="96" y="18"/>
                    <a:pt x="94" y="16"/>
                    <a:pt x="92" y="16"/>
                  </a:cubicBezTo>
                  <a:cubicBezTo>
                    <a:pt x="64" y="16"/>
                    <a:pt x="64" y="16"/>
                    <a:pt x="64" y="16"/>
                  </a:cubicBezTo>
                  <a:cubicBezTo>
                    <a:pt x="64" y="8"/>
                    <a:pt x="64" y="8"/>
                    <a:pt x="64" y="8"/>
                  </a:cubicBezTo>
                  <a:cubicBezTo>
                    <a:pt x="64" y="4"/>
                    <a:pt x="60" y="0"/>
                    <a:pt x="56" y="0"/>
                  </a:cubicBezTo>
                  <a:cubicBezTo>
                    <a:pt x="40" y="0"/>
                    <a:pt x="40" y="0"/>
                    <a:pt x="40" y="0"/>
                  </a:cubicBezTo>
                  <a:cubicBezTo>
                    <a:pt x="36" y="0"/>
                    <a:pt x="32" y="4"/>
                    <a:pt x="32" y="8"/>
                  </a:cubicBezTo>
                  <a:cubicBezTo>
                    <a:pt x="32" y="16"/>
                    <a:pt x="32" y="16"/>
                    <a:pt x="32" y="16"/>
                  </a:cubicBezTo>
                  <a:cubicBezTo>
                    <a:pt x="4" y="16"/>
                    <a:pt x="4" y="16"/>
                    <a:pt x="4" y="16"/>
                  </a:cubicBezTo>
                  <a:cubicBezTo>
                    <a:pt x="2" y="16"/>
                    <a:pt x="0" y="18"/>
                    <a:pt x="0" y="20"/>
                  </a:cubicBezTo>
                  <a:cubicBezTo>
                    <a:pt x="0" y="100"/>
                    <a:pt x="0" y="100"/>
                    <a:pt x="0" y="100"/>
                  </a:cubicBezTo>
                  <a:cubicBezTo>
                    <a:pt x="0" y="102"/>
                    <a:pt x="2" y="104"/>
                    <a:pt x="4" y="104"/>
                  </a:cubicBezTo>
                  <a:cubicBezTo>
                    <a:pt x="40" y="104"/>
                    <a:pt x="40" y="104"/>
                    <a:pt x="40" y="104"/>
                  </a:cubicBezTo>
                  <a:cubicBezTo>
                    <a:pt x="40" y="128"/>
                    <a:pt x="40" y="128"/>
                    <a:pt x="40" y="128"/>
                  </a:cubicBezTo>
                  <a:cubicBezTo>
                    <a:pt x="96" y="128"/>
                    <a:pt x="96" y="128"/>
                    <a:pt x="96" y="128"/>
                  </a:cubicBezTo>
                  <a:cubicBezTo>
                    <a:pt x="120" y="104"/>
                    <a:pt x="120" y="104"/>
                    <a:pt x="120" y="104"/>
                  </a:cubicBezTo>
                  <a:cubicBezTo>
                    <a:pt x="120" y="40"/>
                    <a:pt x="120" y="40"/>
                    <a:pt x="120" y="40"/>
                  </a:cubicBezTo>
                  <a:lnTo>
                    <a:pt x="96" y="40"/>
                  </a:lnTo>
                  <a:close/>
                  <a:moveTo>
                    <a:pt x="40" y="8"/>
                  </a:moveTo>
                  <a:cubicBezTo>
                    <a:pt x="40" y="8"/>
                    <a:pt x="40" y="8"/>
                    <a:pt x="40" y="8"/>
                  </a:cubicBezTo>
                  <a:cubicBezTo>
                    <a:pt x="56" y="8"/>
                    <a:pt x="56" y="8"/>
                    <a:pt x="56" y="8"/>
                  </a:cubicBezTo>
                  <a:cubicBezTo>
                    <a:pt x="56" y="8"/>
                    <a:pt x="56" y="8"/>
                    <a:pt x="56" y="8"/>
                  </a:cubicBezTo>
                  <a:cubicBezTo>
                    <a:pt x="56" y="16"/>
                    <a:pt x="56" y="16"/>
                    <a:pt x="56" y="16"/>
                  </a:cubicBezTo>
                  <a:cubicBezTo>
                    <a:pt x="40" y="16"/>
                    <a:pt x="40" y="16"/>
                    <a:pt x="40" y="16"/>
                  </a:cubicBezTo>
                  <a:lnTo>
                    <a:pt x="40" y="8"/>
                  </a:lnTo>
                  <a:close/>
                  <a:moveTo>
                    <a:pt x="16" y="32"/>
                  </a:moveTo>
                  <a:cubicBezTo>
                    <a:pt x="16" y="24"/>
                    <a:pt x="16" y="24"/>
                    <a:pt x="16" y="24"/>
                  </a:cubicBezTo>
                  <a:cubicBezTo>
                    <a:pt x="80" y="24"/>
                    <a:pt x="80" y="24"/>
                    <a:pt x="80" y="24"/>
                  </a:cubicBezTo>
                  <a:cubicBezTo>
                    <a:pt x="80" y="32"/>
                    <a:pt x="80" y="32"/>
                    <a:pt x="80" y="32"/>
                  </a:cubicBezTo>
                  <a:lnTo>
                    <a:pt x="16" y="32"/>
                  </a:lnTo>
                  <a:close/>
                  <a:moveTo>
                    <a:pt x="96" y="117"/>
                  </a:moveTo>
                  <a:cubicBezTo>
                    <a:pt x="96" y="104"/>
                    <a:pt x="96" y="104"/>
                    <a:pt x="96" y="104"/>
                  </a:cubicBezTo>
                  <a:cubicBezTo>
                    <a:pt x="109" y="104"/>
                    <a:pt x="109" y="104"/>
                    <a:pt x="109" y="104"/>
                  </a:cubicBezTo>
                  <a:lnTo>
                    <a:pt x="96" y="117"/>
                  </a:lnTo>
                  <a:close/>
                  <a:moveTo>
                    <a:pt x="112" y="96"/>
                  </a:moveTo>
                  <a:cubicBezTo>
                    <a:pt x="88" y="96"/>
                    <a:pt x="88" y="96"/>
                    <a:pt x="88" y="96"/>
                  </a:cubicBezTo>
                  <a:cubicBezTo>
                    <a:pt x="88" y="120"/>
                    <a:pt x="88" y="120"/>
                    <a:pt x="88" y="120"/>
                  </a:cubicBezTo>
                  <a:cubicBezTo>
                    <a:pt x="48" y="120"/>
                    <a:pt x="48" y="120"/>
                    <a:pt x="48" y="120"/>
                  </a:cubicBezTo>
                  <a:cubicBezTo>
                    <a:pt x="48" y="48"/>
                    <a:pt x="48" y="48"/>
                    <a:pt x="48" y="48"/>
                  </a:cubicBezTo>
                  <a:cubicBezTo>
                    <a:pt x="112" y="48"/>
                    <a:pt x="112" y="48"/>
                    <a:pt x="112" y="48"/>
                  </a:cubicBezTo>
                  <a:lnTo>
                    <a:pt x="112" y="96"/>
                  </a:lnTo>
                  <a:close/>
                </a:path>
              </a:pathLst>
            </a:custGeom>
            <a:solidFill>
              <a:srgbClr val="C8141D"/>
            </a:solidFill>
            <a:ln>
              <a:noFill/>
            </a:ln>
          </p:spPr>
          <p:txBody>
            <a:bodyPr anchor="ctr"/>
            <a:lstStyle/>
            <a:p>
              <a:pPr algn="ctr"/>
              <a:endParaRPr>
                <a:solidFill>
                  <a:prstClr val="black"/>
                </a:solidFill>
              </a:endParaRPr>
            </a:p>
          </p:txBody>
        </p:sp>
        <p:sp>
          <p:nvSpPr>
            <p:cNvPr id="25" name="ïṩ1iďê"/>
            <p:cNvSpPr/>
            <p:nvPr/>
          </p:nvSpPr>
          <p:spPr bwMode="auto">
            <a:xfrm>
              <a:off x="6873753" y="2865782"/>
              <a:ext cx="643467" cy="645584"/>
            </a:xfrm>
            <a:custGeom>
              <a:avLst/>
              <a:gdLst>
                <a:gd name="T0" fmla="*/ 125 w 129"/>
                <a:gd name="T1" fmla="*/ 102 h 129"/>
                <a:gd name="T2" fmla="*/ 68 w 129"/>
                <a:gd name="T3" fmla="*/ 53 h 129"/>
                <a:gd name="T4" fmla="*/ 72 w 129"/>
                <a:gd name="T5" fmla="*/ 36 h 129"/>
                <a:gd name="T6" fmla="*/ 36 w 129"/>
                <a:gd name="T7" fmla="*/ 0 h 129"/>
                <a:gd name="T8" fmla="*/ 26 w 129"/>
                <a:gd name="T9" fmla="*/ 2 h 129"/>
                <a:gd name="T10" fmla="*/ 46 w 129"/>
                <a:gd name="T11" fmla="*/ 22 h 129"/>
                <a:gd name="T12" fmla="*/ 46 w 129"/>
                <a:gd name="T13" fmla="*/ 34 h 129"/>
                <a:gd name="T14" fmla="*/ 34 w 129"/>
                <a:gd name="T15" fmla="*/ 46 h 129"/>
                <a:gd name="T16" fmla="*/ 22 w 129"/>
                <a:gd name="T17" fmla="*/ 46 h 129"/>
                <a:gd name="T18" fmla="*/ 2 w 129"/>
                <a:gd name="T19" fmla="*/ 26 h 129"/>
                <a:gd name="T20" fmla="*/ 0 w 129"/>
                <a:gd name="T21" fmla="*/ 36 h 129"/>
                <a:gd name="T22" fmla="*/ 36 w 129"/>
                <a:gd name="T23" fmla="*/ 72 h 129"/>
                <a:gd name="T24" fmla="*/ 53 w 129"/>
                <a:gd name="T25" fmla="*/ 68 h 129"/>
                <a:gd name="T26" fmla="*/ 102 w 129"/>
                <a:gd name="T27" fmla="*/ 125 h 129"/>
                <a:gd name="T28" fmla="*/ 113 w 129"/>
                <a:gd name="T29" fmla="*/ 126 h 129"/>
                <a:gd name="T30" fmla="*/ 126 w 129"/>
                <a:gd name="T31" fmla="*/ 113 h 129"/>
                <a:gd name="T32" fmla="*/ 125 w 129"/>
                <a:gd name="T33"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29">
                  <a:moveTo>
                    <a:pt x="125" y="102"/>
                  </a:moveTo>
                  <a:cubicBezTo>
                    <a:pt x="68" y="53"/>
                    <a:pt x="68" y="53"/>
                    <a:pt x="68" y="53"/>
                  </a:cubicBezTo>
                  <a:cubicBezTo>
                    <a:pt x="70" y="48"/>
                    <a:pt x="72" y="42"/>
                    <a:pt x="72" y="36"/>
                  </a:cubicBezTo>
                  <a:cubicBezTo>
                    <a:pt x="72" y="16"/>
                    <a:pt x="56" y="0"/>
                    <a:pt x="36" y="0"/>
                  </a:cubicBezTo>
                  <a:cubicBezTo>
                    <a:pt x="32" y="0"/>
                    <a:pt x="29" y="1"/>
                    <a:pt x="26" y="2"/>
                  </a:cubicBezTo>
                  <a:cubicBezTo>
                    <a:pt x="46" y="22"/>
                    <a:pt x="46" y="22"/>
                    <a:pt x="46" y="22"/>
                  </a:cubicBezTo>
                  <a:cubicBezTo>
                    <a:pt x="49" y="25"/>
                    <a:pt x="49" y="31"/>
                    <a:pt x="46" y="34"/>
                  </a:cubicBezTo>
                  <a:cubicBezTo>
                    <a:pt x="34" y="46"/>
                    <a:pt x="34" y="46"/>
                    <a:pt x="34" y="46"/>
                  </a:cubicBezTo>
                  <a:cubicBezTo>
                    <a:pt x="31" y="49"/>
                    <a:pt x="25" y="49"/>
                    <a:pt x="22" y="46"/>
                  </a:cubicBezTo>
                  <a:cubicBezTo>
                    <a:pt x="2" y="26"/>
                    <a:pt x="2" y="26"/>
                    <a:pt x="2" y="26"/>
                  </a:cubicBezTo>
                  <a:cubicBezTo>
                    <a:pt x="1" y="29"/>
                    <a:pt x="0" y="32"/>
                    <a:pt x="0" y="36"/>
                  </a:cubicBezTo>
                  <a:cubicBezTo>
                    <a:pt x="0" y="56"/>
                    <a:pt x="16" y="72"/>
                    <a:pt x="36" y="72"/>
                  </a:cubicBezTo>
                  <a:cubicBezTo>
                    <a:pt x="42" y="72"/>
                    <a:pt x="48" y="70"/>
                    <a:pt x="53" y="68"/>
                  </a:cubicBezTo>
                  <a:cubicBezTo>
                    <a:pt x="102" y="125"/>
                    <a:pt x="102" y="125"/>
                    <a:pt x="102" y="125"/>
                  </a:cubicBezTo>
                  <a:cubicBezTo>
                    <a:pt x="105" y="129"/>
                    <a:pt x="110" y="129"/>
                    <a:pt x="113" y="126"/>
                  </a:cubicBezTo>
                  <a:cubicBezTo>
                    <a:pt x="126" y="113"/>
                    <a:pt x="126" y="113"/>
                    <a:pt x="126" y="113"/>
                  </a:cubicBezTo>
                  <a:cubicBezTo>
                    <a:pt x="129" y="110"/>
                    <a:pt x="129" y="105"/>
                    <a:pt x="125" y="102"/>
                  </a:cubicBezTo>
                  <a:close/>
                </a:path>
              </a:pathLst>
            </a:custGeom>
            <a:solidFill>
              <a:srgbClr val="C8141D"/>
            </a:solidFill>
            <a:ln>
              <a:noFill/>
            </a:ln>
          </p:spPr>
          <p:txBody>
            <a:bodyPr anchor="ctr"/>
            <a:lstStyle/>
            <a:p>
              <a:pPr algn="ctr"/>
              <a:endParaRPr>
                <a:solidFill>
                  <a:prstClr val="black"/>
                </a:solidFill>
              </a:endParaRPr>
            </a:p>
          </p:txBody>
        </p:sp>
        <p:sp>
          <p:nvSpPr>
            <p:cNvPr id="26" name="î$ḻíde"/>
            <p:cNvSpPr/>
            <p:nvPr/>
          </p:nvSpPr>
          <p:spPr bwMode="auto">
            <a:xfrm rot="19800000">
              <a:off x="9014936" y="2894094"/>
              <a:ext cx="710386" cy="710383"/>
            </a:xfrm>
            <a:custGeom>
              <a:avLst/>
              <a:gdLst>
                <a:gd name="T0" fmla="*/ 88 w 128"/>
                <a:gd name="T1" fmla="*/ 8 h 128"/>
                <a:gd name="T2" fmla="*/ 48 w 128"/>
                <a:gd name="T3" fmla="*/ 48 h 128"/>
                <a:gd name="T4" fmla="*/ 24 w 128"/>
                <a:gd name="T5" fmla="*/ 48 h 128"/>
                <a:gd name="T6" fmla="*/ 0 w 128"/>
                <a:gd name="T7" fmla="*/ 80 h 128"/>
                <a:gd name="T8" fmla="*/ 40 w 128"/>
                <a:gd name="T9" fmla="*/ 76 h 128"/>
                <a:gd name="T10" fmla="*/ 0 w 128"/>
                <a:gd name="T11" fmla="*/ 128 h 128"/>
                <a:gd name="T12" fmla="*/ 53 w 128"/>
                <a:gd name="T13" fmla="*/ 87 h 128"/>
                <a:gd name="T14" fmla="*/ 48 w 128"/>
                <a:gd name="T15" fmla="*/ 128 h 128"/>
                <a:gd name="T16" fmla="*/ 80 w 128"/>
                <a:gd name="T17" fmla="*/ 104 h 128"/>
                <a:gd name="T18" fmla="*/ 80 w 128"/>
                <a:gd name="T19" fmla="*/ 80 h 128"/>
                <a:gd name="T20" fmla="*/ 120 w 128"/>
                <a:gd name="T21" fmla="*/ 40 h 128"/>
                <a:gd name="T22" fmla="*/ 128 w 128"/>
                <a:gd name="T23" fmla="*/ 0 h 128"/>
                <a:gd name="T24" fmla="*/ 88 w 128"/>
                <a:gd name="T25"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28">
                  <a:moveTo>
                    <a:pt x="88" y="8"/>
                  </a:moveTo>
                  <a:cubicBezTo>
                    <a:pt x="48" y="48"/>
                    <a:pt x="48" y="48"/>
                    <a:pt x="48" y="48"/>
                  </a:cubicBezTo>
                  <a:cubicBezTo>
                    <a:pt x="24" y="48"/>
                    <a:pt x="24" y="48"/>
                    <a:pt x="24" y="48"/>
                  </a:cubicBezTo>
                  <a:cubicBezTo>
                    <a:pt x="0" y="80"/>
                    <a:pt x="0" y="80"/>
                    <a:pt x="0" y="80"/>
                  </a:cubicBezTo>
                  <a:cubicBezTo>
                    <a:pt x="0" y="80"/>
                    <a:pt x="25" y="73"/>
                    <a:pt x="40" y="76"/>
                  </a:cubicBezTo>
                  <a:cubicBezTo>
                    <a:pt x="0" y="128"/>
                    <a:pt x="0" y="128"/>
                    <a:pt x="0" y="128"/>
                  </a:cubicBezTo>
                  <a:cubicBezTo>
                    <a:pt x="53" y="87"/>
                    <a:pt x="53" y="87"/>
                    <a:pt x="53" y="87"/>
                  </a:cubicBezTo>
                  <a:cubicBezTo>
                    <a:pt x="60" y="104"/>
                    <a:pt x="48" y="128"/>
                    <a:pt x="48" y="128"/>
                  </a:cubicBezTo>
                  <a:cubicBezTo>
                    <a:pt x="80" y="104"/>
                    <a:pt x="80" y="104"/>
                    <a:pt x="80" y="104"/>
                  </a:cubicBezTo>
                  <a:cubicBezTo>
                    <a:pt x="80" y="80"/>
                    <a:pt x="80" y="80"/>
                    <a:pt x="80" y="80"/>
                  </a:cubicBezTo>
                  <a:cubicBezTo>
                    <a:pt x="120" y="40"/>
                    <a:pt x="120" y="40"/>
                    <a:pt x="120" y="40"/>
                  </a:cubicBezTo>
                  <a:cubicBezTo>
                    <a:pt x="128" y="0"/>
                    <a:pt x="128" y="0"/>
                    <a:pt x="128" y="0"/>
                  </a:cubicBezTo>
                  <a:lnTo>
                    <a:pt x="88" y="8"/>
                  </a:lnTo>
                  <a:close/>
                </a:path>
              </a:pathLst>
            </a:custGeom>
            <a:solidFill>
              <a:srgbClr val="C8141D"/>
            </a:solidFill>
            <a:ln w="57150">
              <a:solidFill>
                <a:schemeClr val="bg1"/>
              </a:solidFill>
            </a:ln>
          </p:spPr>
          <p:txBody>
            <a:bodyPr anchor="ctr"/>
            <a:lstStyle/>
            <a:p>
              <a:pPr algn="ctr"/>
              <a:endParaRPr>
                <a:solidFill>
                  <a:prstClr val="black"/>
                </a:solidFill>
              </a:endParaRPr>
            </a:p>
          </p:txBody>
        </p:sp>
      </p:grpSp>
      <p:sp>
        <p:nvSpPr>
          <p:cNvPr id="36" name="矩形 35"/>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年度工作概述</a:t>
            </a:r>
          </a:p>
        </p:txBody>
      </p:sp>
      <p:sp>
        <p:nvSpPr>
          <p:cNvPr id="41" name="Text Placeholder 2"/>
          <p:cNvSpPr txBox="1"/>
          <p:nvPr/>
        </p:nvSpPr>
        <p:spPr>
          <a:xfrm>
            <a:off x="1973477" y="5135624"/>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3" name="文本框 36"/>
          <p:cNvSpPr txBox="1"/>
          <p:nvPr/>
        </p:nvSpPr>
        <p:spPr>
          <a:xfrm>
            <a:off x="1873769" y="4735514"/>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4" name="Text Placeholder 2"/>
          <p:cNvSpPr txBox="1"/>
          <p:nvPr/>
        </p:nvSpPr>
        <p:spPr>
          <a:xfrm>
            <a:off x="6571543" y="5205963"/>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6" name="文本框 36"/>
          <p:cNvSpPr txBox="1"/>
          <p:nvPr/>
        </p:nvSpPr>
        <p:spPr>
          <a:xfrm>
            <a:off x="6492291" y="4735514"/>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7" name="Text Placeholder 2"/>
          <p:cNvSpPr txBox="1"/>
          <p:nvPr/>
        </p:nvSpPr>
        <p:spPr>
          <a:xfrm>
            <a:off x="3446979" y="1914373"/>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9" name="文本框 36"/>
          <p:cNvSpPr txBox="1"/>
          <p:nvPr/>
        </p:nvSpPr>
        <p:spPr>
          <a:xfrm>
            <a:off x="3347271" y="1514263"/>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60" name="Text Placeholder 2"/>
          <p:cNvSpPr txBox="1"/>
          <p:nvPr/>
        </p:nvSpPr>
        <p:spPr>
          <a:xfrm>
            <a:off x="8045045" y="1984712"/>
            <a:ext cx="2654279"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1" name="文本框 36"/>
          <p:cNvSpPr txBox="1"/>
          <p:nvPr/>
        </p:nvSpPr>
        <p:spPr>
          <a:xfrm>
            <a:off x="7965793" y="1514263"/>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年度工作概述</a:t>
            </a:r>
          </a:p>
        </p:txBody>
      </p:sp>
      <p:sp>
        <p:nvSpPr>
          <p:cNvPr id="4" name="任意多边形 3"/>
          <p:cNvSpPr/>
          <p:nvPr/>
        </p:nvSpPr>
        <p:spPr>
          <a:xfrm rot="6916869">
            <a:off x="1179234" y="2493554"/>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C8141D"/>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 name="组合 4"/>
          <p:cNvGrpSpPr/>
          <p:nvPr/>
        </p:nvGrpSpPr>
        <p:grpSpPr>
          <a:xfrm>
            <a:off x="1157478" y="2100531"/>
            <a:ext cx="1277006" cy="1422030"/>
            <a:chOff x="1155433" y="2812030"/>
            <a:chExt cx="1277006" cy="1422030"/>
          </a:xfrm>
        </p:grpSpPr>
        <p:sp>
          <p:nvSpPr>
            <p:cNvPr id="28" name="任意多边形 27"/>
            <p:cNvSpPr/>
            <p:nvPr/>
          </p:nvSpPr>
          <p:spPr>
            <a:xfrm rot="5400000">
              <a:off x="1082921"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Freeform 803"/>
            <p:cNvSpPr/>
            <p:nvPr/>
          </p:nvSpPr>
          <p:spPr bwMode="auto">
            <a:xfrm>
              <a:off x="1471313" y="3216084"/>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 name="任意多边形 5"/>
          <p:cNvSpPr/>
          <p:nvPr/>
        </p:nvSpPr>
        <p:spPr>
          <a:xfrm rot="14683131" flipV="1">
            <a:off x="4008535" y="217304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C8141D"/>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7" name="组合 6"/>
          <p:cNvGrpSpPr/>
          <p:nvPr/>
        </p:nvGrpSpPr>
        <p:grpSpPr>
          <a:xfrm>
            <a:off x="3986779" y="2421042"/>
            <a:ext cx="1277006" cy="1422030"/>
            <a:chOff x="3984734" y="3132541"/>
            <a:chExt cx="1277006" cy="1422030"/>
          </a:xfrm>
        </p:grpSpPr>
        <p:sp>
          <p:nvSpPr>
            <p:cNvPr id="20" name="任意多边形 19"/>
            <p:cNvSpPr/>
            <p:nvPr/>
          </p:nvSpPr>
          <p:spPr>
            <a:xfrm rot="16200000" flipV="1">
              <a:off x="391222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1" name="组合 20"/>
            <p:cNvGrpSpPr/>
            <p:nvPr/>
          </p:nvGrpSpPr>
          <p:grpSpPr>
            <a:xfrm>
              <a:off x="4246205" y="3536373"/>
              <a:ext cx="754063" cy="614364"/>
              <a:chOff x="8323263" y="-182563"/>
              <a:chExt cx="754063" cy="614364"/>
            </a:xfrm>
            <a:solidFill>
              <a:srgbClr val="2FA598"/>
            </a:solidFill>
          </p:grpSpPr>
          <p:sp>
            <p:nvSpPr>
              <p:cNvPr id="22"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8" name="任意多边形 7"/>
          <p:cNvSpPr/>
          <p:nvPr/>
        </p:nvSpPr>
        <p:spPr>
          <a:xfrm rot="6916869">
            <a:off x="6935009" y="2493554"/>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C8141D"/>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9" name="组合 8"/>
          <p:cNvGrpSpPr/>
          <p:nvPr/>
        </p:nvGrpSpPr>
        <p:grpSpPr>
          <a:xfrm>
            <a:off x="6913253" y="2100531"/>
            <a:ext cx="1277006" cy="1422030"/>
            <a:chOff x="6911208" y="2812030"/>
            <a:chExt cx="1277006" cy="1422030"/>
          </a:xfrm>
        </p:grpSpPr>
        <p:sp>
          <p:nvSpPr>
            <p:cNvPr id="14" name="任意多边形 13"/>
            <p:cNvSpPr/>
            <p:nvPr/>
          </p:nvSpPr>
          <p:spPr>
            <a:xfrm rot="5400000">
              <a:off x="6838696"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5" name="组合 14"/>
            <p:cNvGrpSpPr/>
            <p:nvPr/>
          </p:nvGrpSpPr>
          <p:grpSpPr>
            <a:xfrm>
              <a:off x="7230623" y="3209347"/>
              <a:ext cx="638175" cy="630238"/>
              <a:chOff x="2089150" y="2809876"/>
              <a:chExt cx="638175" cy="630238"/>
            </a:xfrm>
            <a:solidFill>
              <a:srgbClr val="2FA598"/>
            </a:solidFill>
          </p:grpSpPr>
          <p:sp>
            <p:nvSpPr>
              <p:cNvPr id="16"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Rectangle 829"/>
              <p:cNvSpPr>
                <a:spLocks noChangeArrowheads="1"/>
              </p:cNvSpPr>
              <p:nvPr/>
            </p:nvSpPr>
            <p:spPr bwMode="auto">
              <a:xfrm>
                <a:off x="2671762" y="2809876"/>
                <a:ext cx="55563" cy="142875"/>
              </a:xfrm>
              <a:prstGeom prst="rect">
                <a:avLst/>
              </a:prstGeom>
              <a:solidFill>
                <a:srgbClr val="C814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Rectangle 830"/>
              <p:cNvSpPr>
                <a:spLocks noChangeArrowheads="1"/>
              </p:cNvSpPr>
              <p:nvPr/>
            </p:nvSpPr>
            <p:spPr bwMode="auto">
              <a:xfrm>
                <a:off x="2671762" y="2990851"/>
                <a:ext cx="55563" cy="146050"/>
              </a:xfrm>
              <a:prstGeom prst="rect">
                <a:avLst/>
              </a:prstGeom>
              <a:solidFill>
                <a:srgbClr val="C814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Rectangle 831"/>
              <p:cNvSpPr>
                <a:spLocks noChangeArrowheads="1"/>
              </p:cNvSpPr>
              <p:nvPr/>
            </p:nvSpPr>
            <p:spPr bwMode="auto">
              <a:xfrm>
                <a:off x="2671762" y="3173413"/>
                <a:ext cx="55563" cy="146050"/>
              </a:xfrm>
              <a:prstGeom prst="rect">
                <a:avLst/>
              </a:prstGeom>
              <a:solidFill>
                <a:srgbClr val="C814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10" name="任意多边形 9"/>
          <p:cNvSpPr/>
          <p:nvPr/>
        </p:nvSpPr>
        <p:spPr>
          <a:xfrm rot="14683131" flipV="1">
            <a:off x="9689095" y="217304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C8141D"/>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 name="组合 10"/>
          <p:cNvGrpSpPr/>
          <p:nvPr/>
        </p:nvGrpSpPr>
        <p:grpSpPr>
          <a:xfrm>
            <a:off x="9667339" y="2421042"/>
            <a:ext cx="1277006" cy="1422030"/>
            <a:chOff x="9665294" y="3132541"/>
            <a:chExt cx="1277006" cy="1422030"/>
          </a:xfrm>
        </p:grpSpPr>
        <p:sp>
          <p:nvSpPr>
            <p:cNvPr id="12" name="任意多边形 11"/>
            <p:cNvSpPr/>
            <p:nvPr/>
          </p:nvSpPr>
          <p:spPr>
            <a:xfrm rot="16200000" flipV="1">
              <a:off x="959278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Freeform 817"/>
            <p:cNvSpPr>
              <a:spLocks noEditPoints="1"/>
            </p:cNvSpPr>
            <p:nvPr/>
          </p:nvSpPr>
          <p:spPr bwMode="auto">
            <a:xfrm>
              <a:off x="9976772" y="3554629"/>
              <a:ext cx="654050" cy="65246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0" name="Text Placeholder 2"/>
          <p:cNvSpPr txBox="1"/>
          <p:nvPr/>
        </p:nvSpPr>
        <p:spPr>
          <a:xfrm>
            <a:off x="961356" y="4535832"/>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1" name="文本框 36"/>
          <p:cNvSpPr txBox="1"/>
          <p:nvPr/>
        </p:nvSpPr>
        <p:spPr>
          <a:xfrm>
            <a:off x="861647" y="4135722"/>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4" name="Text Placeholder 2"/>
          <p:cNvSpPr txBox="1"/>
          <p:nvPr/>
        </p:nvSpPr>
        <p:spPr>
          <a:xfrm>
            <a:off x="3790657" y="4535832"/>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5" name="文本框 36"/>
          <p:cNvSpPr txBox="1"/>
          <p:nvPr/>
        </p:nvSpPr>
        <p:spPr>
          <a:xfrm>
            <a:off x="3690948" y="4135722"/>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7" name="Text Placeholder 2"/>
          <p:cNvSpPr txBox="1"/>
          <p:nvPr/>
        </p:nvSpPr>
        <p:spPr>
          <a:xfrm>
            <a:off x="6619958" y="4535832"/>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8" name="文本框 36"/>
          <p:cNvSpPr txBox="1"/>
          <p:nvPr/>
        </p:nvSpPr>
        <p:spPr>
          <a:xfrm>
            <a:off x="6520249" y="4135722"/>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0" name="Text Placeholder 2"/>
          <p:cNvSpPr txBox="1"/>
          <p:nvPr/>
        </p:nvSpPr>
        <p:spPr>
          <a:xfrm>
            <a:off x="9449259" y="4535832"/>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1" name="文本框 36"/>
          <p:cNvSpPr txBox="1"/>
          <p:nvPr/>
        </p:nvSpPr>
        <p:spPr>
          <a:xfrm>
            <a:off x="9349550" y="4135722"/>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334108" y="492369"/>
            <a:ext cx="527538" cy="527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68389" y="617913"/>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rgbClr val="C8141D"/>
                </a:solidFill>
                <a:latin typeface="Century Gothic" panose="020B0502020202020204" pitchFamily="34" charset="0"/>
              </a:rPr>
              <a:t>年度工作概述</a:t>
            </a:r>
          </a:p>
        </p:txBody>
      </p:sp>
      <p:sp>
        <p:nvSpPr>
          <p:cNvPr id="27" name="等腰三角形 26"/>
          <p:cNvSpPr/>
          <p:nvPr/>
        </p:nvSpPr>
        <p:spPr>
          <a:xfrm rot="10800000">
            <a:off x="1423889" y="3581693"/>
            <a:ext cx="328171" cy="282906"/>
          </a:xfrm>
          <a:prstGeom prst="triangle">
            <a:avLst/>
          </a:prstGeom>
          <a:solidFill>
            <a:srgbClr val="C8141D"/>
          </a:soli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3" name="组合 32"/>
          <p:cNvGrpSpPr/>
          <p:nvPr/>
        </p:nvGrpSpPr>
        <p:grpSpPr>
          <a:xfrm>
            <a:off x="1028585" y="2019903"/>
            <a:ext cx="1118780" cy="1245834"/>
            <a:chOff x="1098029" y="2163026"/>
            <a:chExt cx="1118780" cy="1245834"/>
          </a:xfrm>
        </p:grpSpPr>
        <p:sp>
          <p:nvSpPr>
            <p:cNvPr id="71" name="任意多边形 70"/>
            <p:cNvSpPr/>
            <p:nvPr/>
          </p:nvSpPr>
          <p:spPr>
            <a:xfrm rot="5400000">
              <a:off x="1034502" y="2226553"/>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2" name="Freeform 803"/>
            <p:cNvSpPr/>
            <p:nvPr/>
          </p:nvSpPr>
          <p:spPr bwMode="auto">
            <a:xfrm>
              <a:off x="1334796" y="2478982"/>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9" name="组合 48"/>
          <p:cNvGrpSpPr/>
          <p:nvPr/>
        </p:nvGrpSpPr>
        <p:grpSpPr>
          <a:xfrm>
            <a:off x="6575571" y="1960293"/>
            <a:ext cx="1118780" cy="1245834"/>
            <a:chOff x="6645014" y="2186917"/>
            <a:chExt cx="1118780" cy="1245834"/>
          </a:xfrm>
        </p:grpSpPr>
        <p:sp>
          <p:nvSpPr>
            <p:cNvPr id="69" name="任意多边形 68"/>
            <p:cNvSpPr/>
            <p:nvPr/>
          </p:nvSpPr>
          <p:spPr>
            <a:xfrm rot="5400000">
              <a:off x="6581487" y="2250444"/>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0" name="Freeform 817"/>
            <p:cNvSpPr>
              <a:spLocks noEditPoints="1"/>
            </p:cNvSpPr>
            <p:nvPr/>
          </p:nvSpPr>
          <p:spPr bwMode="auto">
            <a:xfrm>
              <a:off x="6883056" y="2465374"/>
              <a:ext cx="642696" cy="64113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8" name="任意多边形 57"/>
          <p:cNvSpPr/>
          <p:nvPr/>
        </p:nvSpPr>
        <p:spPr>
          <a:xfrm rot="5400000">
            <a:off x="3654814" y="2102637"/>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62" name="组合 61"/>
          <p:cNvGrpSpPr/>
          <p:nvPr/>
        </p:nvGrpSpPr>
        <p:grpSpPr>
          <a:xfrm>
            <a:off x="3942590" y="2405703"/>
            <a:ext cx="629218" cy="512649"/>
            <a:chOff x="8323263" y="-182563"/>
            <a:chExt cx="754063" cy="614364"/>
          </a:xfrm>
          <a:solidFill>
            <a:srgbClr val="C8141D"/>
          </a:solidFill>
        </p:grpSpPr>
        <p:sp>
          <p:nvSpPr>
            <p:cNvPr id="63"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Freeform 788"/>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789"/>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790"/>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1" name="组合 50"/>
          <p:cNvGrpSpPr/>
          <p:nvPr/>
        </p:nvGrpSpPr>
        <p:grpSpPr>
          <a:xfrm>
            <a:off x="9437773" y="1960293"/>
            <a:ext cx="1118780" cy="1245834"/>
            <a:chOff x="10114078" y="4025144"/>
            <a:chExt cx="1118780" cy="1245834"/>
          </a:xfrm>
        </p:grpSpPr>
        <p:sp>
          <p:nvSpPr>
            <p:cNvPr id="52" name="任意多边形 51"/>
            <p:cNvSpPr/>
            <p:nvPr/>
          </p:nvSpPr>
          <p:spPr>
            <a:xfrm rot="5400000">
              <a:off x="10050551"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3" name="组合 52"/>
            <p:cNvGrpSpPr/>
            <p:nvPr/>
          </p:nvGrpSpPr>
          <p:grpSpPr>
            <a:xfrm>
              <a:off x="10389178" y="4363994"/>
              <a:ext cx="568580" cy="561508"/>
              <a:chOff x="2089150" y="2809876"/>
              <a:chExt cx="638175" cy="630238"/>
            </a:xfrm>
            <a:solidFill>
              <a:srgbClr val="2FA598"/>
            </a:solidFill>
          </p:grpSpPr>
          <p:sp>
            <p:nvSpPr>
              <p:cNvPr id="54"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Rectangle 829"/>
              <p:cNvSpPr>
                <a:spLocks noChangeArrowheads="1"/>
              </p:cNvSpPr>
              <p:nvPr/>
            </p:nvSpPr>
            <p:spPr bwMode="auto">
              <a:xfrm>
                <a:off x="2671762" y="2809876"/>
                <a:ext cx="55563" cy="142875"/>
              </a:xfrm>
              <a:prstGeom prst="rect">
                <a:avLst/>
              </a:prstGeom>
              <a:solidFill>
                <a:srgbClr val="C814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Rectangle 830"/>
              <p:cNvSpPr>
                <a:spLocks noChangeArrowheads="1"/>
              </p:cNvSpPr>
              <p:nvPr/>
            </p:nvSpPr>
            <p:spPr bwMode="auto">
              <a:xfrm>
                <a:off x="2671762" y="2990851"/>
                <a:ext cx="55563" cy="146050"/>
              </a:xfrm>
              <a:prstGeom prst="rect">
                <a:avLst/>
              </a:prstGeom>
              <a:solidFill>
                <a:srgbClr val="C814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Rectangle 831"/>
              <p:cNvSpPr>
                <a:spLocks noChangeArrowheads="1"/>
              </p:cNvSpPr>
              <p:nvPr/>
            </p:nvSpPr>
            <p:spPr bwMode="auto">
              <a:xfrm>
                <a:off x="2671762" y="3173413"/>
                <a:ext cx="55563" cy="146050"/>
              </a:xfrm>
              <a:prstGeom prst="rect">
                <a:avLst/>
              </a:prstGeom>
              <a:solidFill>
                <a:srgbClr val="C814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73" name="等腰三角形 72"/>
          <p:cNvSpPr/>
          <p:nvPr/>
        </p:nvSpPr>
        <p:spPr>
          <a:xfrm rot="10800000">
            <a:off x="4096598" y="3581693"/>
            <a:ext cx="328171" cy="282906"/>
          </a:xfrm>
          <a:prstGeom prst="triangle">
            <a:avLst/>
          </a:prstGeom>
          <a:solidFill>
            <a:srgbClr val="C8141D"/>
          </a:soli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5" name="等腰三角形 74"/>
          <p:cNvSpPr/>
          <p:nvPr/>
        </p:nvSpPr>
        <p:spPr>
          <a:xfrm rot="10800000">
            <a:off x="6970875" y="3581692"/>
            <a:ext cx="328171" cy="282906"/>
          </a:xfrm>
          <a:prstGeom prst="triangle">
            <a:avLst/>
          </a:prstGeom>
          <a:solidFill>
            <a:srgbClr val="C8141D"/>
          </a:soli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6" name="等腰三角形 75"/>
          <p:cNvSpPr/>
          <p:nvPr/>
        </p:nvSpPr>
        <p:spPr>
          <a:xfrm rot="10800000">
            <a:off x="9833077" y="3584885"/>
            <a:ext cx="328171" cy="282906"/>
          </a:xfrm>
          <a:prstGeom prst="triangle">
            <a:avLst/>
          </a:prstGeom>
          <a:solidFill>
            <a:srgbClr val="C8141D"/>
          </a:soli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7" name="Text Placeholder 2"/>
          <p:cNvSpPr txBox="1"/>
          <p:nvPr/>
        </p:nvSpPr>
        <p:spPr>
          <a:xfrm>
            <a:off x="756256" y="4672565"/>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78" name="文本框 36"/>
          <p:cNvSpPr txBox="1"/>
          <p:nvPr/>
        </p:nvSpPr>
        <p:spPr>
          <a:xfrm>
            <a:off x="656547" y="4272455"/>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79" name="Text Placeholder 2"/>
          <p:cNvSpPr txBox="1"/>
          <p:nvPr/>
        </p:nvSpPr>
        <p:spPr>
          <a:xfrm>
            <a:off x="3522042" y="4682560"/>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80" name="文本框 36"/>
          <p:cNvSpPr txBox="1"/>
          <p:nvPr/>
        </p:nvSpPr>
        <p:spPr>
          <a:xfrm>
            <a:off x="3422333" y="4282450"/>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81" name="Text Placeholder 2"/>
          <p:cNvSpPr txBox="1"/>
          <p:nvPr/>
        </p:nvSpPr>
        <p:spPr>
          <a:xfrm>
            <a:off x="6449488" y="4682560"/>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82" name="文本框 36"/>
          <p:cNvSpPr txBox="1"/>
          <p:nvPr/>
        </p:nvSpPr>
        <p:spPr>
          <a:xfrm>
            <a:off x="6349779" y="4282450"/>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83" name="Text Placeholder 2"/>
          <p:cNvSpPr txBox="1"/>
          <p:nvPr/>
        </p:nvSpPr>
        <p:spPr>
          <a:xfrm>
            <a:off x="9115565" y="4646658"/>
            <a:ext cx="2026274" cy="1477328"/>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84" name="文本框 36"/>
          <p:cNvSpPr txBox="1"/>
          <p:nvPr/>
        </p:nvSpPr>
        <p:spPr>
          <a:xfrm>
            <a:off x="9015856" y="4246548"/>
            <a:ext cx="190959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年终工作概述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rot="2700000">
            <a:off x="4208009" y="3284531"/>
            <a:ext cx="1028637" cy="103377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rot="2700000">
            <a:off x="-3294940" y="218325"/>
            <a:ext cx="6410492" cy="6427355"/>
          </a:xfrm>
          <a:custGeom>
            <a:avLst/>
            <a:gdLst>
              <a:gd name="connsiteX0" fmla="*/ 0 w 6410492"/>
              <a:gd name="connsiteY0" fmla="*/ 1578016 h 6427355"/>
              <a:gd name="connsiteX1" fmla="*/ 1146670 w 6410492"/>
              <a:gd name="connsiteY1" fmla="*/ 431345 h 6427355"/>
              <a:gd name="connsiteX2" fmla="*/ 1146671 w 6410492"/>
              <a:gd name="connsiteY2" fmla="*/ 431345 h 6427355"/>
              <a:gd name="connsiteX3" fmla="*/ 1578016 w 6410492"/>
              <a:gd name="connsiteY3" fmla="*/ 0 h 6427355"/>
              <a:gd name="connsiteX4" fmla="*/ 5764900 w 6410492"/>
              <a:gd name="connsiteY4" fmla="*/ 0 h 6427355"/>
              <a:gd name="connsiteX5" fmla="*/ 6410492 w 6410492"/>
              <a:gd name="connsiteY5" fmla="*/ 645592 h 6427355"/>
              <a:gd name="connsiteX6" fmla="*/ 6410491 w 6410492"/>
              <a:gd name="connsiteY6" fmla="*/ 4866202 h 6427355"/>
              <a:gd name="connsiteX7" fmla="*/ 4849339 w 6410492"/>
              <a:gd name="connsiteY7" fmla="*/ 6427355 h 6427355"/>
              <a:gd name="connsiteX8" fmla="*/ 4238944 w 6410492"/>
              <a:gd name="connsiteY8" fmla="*/ 5816960 h 6427355"/>
              <a:gd name="connsiteX9" fmla="*/ 4238943 w 6410492"/>
              <a:gd name="connsiteY9" fmla="*/ 2171546 h 6427355"/>
              <a:gd name="connsiteX10" fmla="*/ 593530 w 6410492"/>
              <a:gd name="connsiteY10" fmla="*/ 2171546 h 642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10492" h="6427355">
                <a:moveTo>
                  <a:pt x="0" y="1578016"/>
                </a:moveTo>
                <a:lnTo>
                  <a:pt x="1146670" y="431345"/>
                </a:lnTo>
                <a:lnTo>
                  <a:pt x="1146671" y="431345"/>
                </a:lnTo>
                <a:lnTo>
                  <a:pt x="1578016" y="0"/>
                </a:lnTo>
                <a:lnTo>
                  <a:pt x="5764900" y="0"/>
                </a:lnTo>
                <a:cubicBezTo>
                  <a:pt x="6121450" y="0"/>
                  <a:pt x="6410492" y="289042"/>
                  <a:pt x="6410492" y="645592"/>
                </a:cubicBezTo>
                <a:lnTo>
                  <a:pt x="6410491" y="4866202"/>
                </a:lnTo>
                <a:lnTo>
                  <a:pt x="4849339" y="6427355"/>
                </a:lnTo>
                <a:lnTo>
                  <a:pt x="4238944" y="5816960"/>
                </a:lnTo>
                <a:lnTo>
                  <a:pt x="4238943" y="2171546"/>
                </a:lnTo>
                <a:lnTo>
                  <a:pt x="593530" y="2171546"/>
                </a:lnTo>
                <a:close/>
              </a:path>
            </a:pathLst>
          </a:custGeom>
          <a:blipFill dpi="0" rotWithShape="0">
            <a:blip r:embed="rId3"/>
            <a:srcRect/>
            <a:stretch>
              <a:fillRect l="-33630" t="-1310" r="-33530" b="-13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任意多边形 5"/>
          <p:cNvSpPr/>
          <p:nvPr/>
        </p:nvSpPr>
        <p:spPr>
          <a:xfrm rot="2700000">
            <a:off x="628085" y="53871"/>
            <a:ext cx="3850328" cy="3869559"/>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rgbClr val="C8141D">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rot="18900000" flipH="1">
            <a:off x="11525844" y="5786883"/>
            <a:ext cx="1174416" cy="953193"/>
          </a:xfrm>
          <a:custGeom>
            <a:avLst/>
            <a:gdLst>
              <a:gd name="connsiteX0" fmla="*/ 1038 w 1174416"/>
              <a:gd name="connsiteY0" fmla="*/ 0 h 953193"/>
              <a:gd name="connsiteX1" fmla="*/ 0 w 1174416"/>
              <a:gd name="connsiteY1" fmla="*/ 1038 h 953193"/>
              <a:gd name="connsiteX2" fmla="*/ 441710 w 1174416"/>
              <a:gd name="connsiteY2" fmla="*/ 442748 h 953193"/>
              <a:gd name="connsiteX3" fmla="*/ 731667 w 1174416"/>
              <a:gd name="connsiteY3" fmla="*/ 442748 h 953193"/>
              <a:gd name="connsiteX4" fmla="*/ 731667 w 1174416"/>
              <a:gd name="connsiteY4" fmla="*/ 732705 h 953193"/>
              <a:gd name="connsiteX5" fmla="*/ 952155 w 1174416"/>
              <a:gd name="connsiteY5" fmla="*/ 953193 h 953193"/>
              <a:gd name="connsiteX6" fmla="*/ 1174416 w 1174416"/>
              <a:gd name="connsiteY6" fmla="*/ 730932 h 953193"/>
              <a:gd name="connsiteX7" fmla="*/ 1174416 w 1174416"/>
              <a:gd name="connsiteY7" fmla="*/ 148239 h 953193"/>
              <a:gd name="connsiteX8" fmla="*/ 1026178 w 1174416"/>
              <a:gd name="connsiteY8" fmla="*/ 0 h 95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416" h="953193">
                <a:moveTo>
                  <a:pt x="1038" y="0"/>
                </a:moveTo>
                <a:lnTo>
                  <a:pt x="0" y="1038"/>
                </a:lnTo>
                <a:lnTo>
                  <a:pt x="441710" y="442748"/>
                </a:lnTo>
                <a:lnTo>
                  <a:pt x="731667" y="442748"/>
                </a:lnTo>
                <a:lnTo>
                  <a:pt x="731667" y="732705"/>
                </a:lnTo>
                <a:lnTo>
                  <a:pt x="952155" y="953193"/>
                </a:lnTo>
                <a:lnTo>
                  <a:pt x="1174416" y="730932"/>
                </a:lnTo>
                <a:lnTo>
                  <a:pt x="1174416" y="148239"/>
                </a:lnTo>
                <a:cubicBezTo>
                  <a:pt x="1174416" y="66369"/>
                  <a:pt x="1108048" y="0"/>
                  <a:pt x="1026178"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p:nvPr/>
        </p:nvSpPr>
        <p:spPr>
          <a:xfrm>
            <a:off x="5951950" y="2305173"/>
            <a:ext cx="2754665" cy="830997"/>
          </a:xfrm>
          <a:prstGeom prst="rect">
            <a:avLst/>
          </a:prstGeom>
          <a:noFill/>
        </p:spPr>
        <p:txBody>
          <a:bodyPr wrap="none" rtlCol="0">
            <a:spAutoFit/>
            <a:scene3d>
              <a:camera prst="orthographicFront"/>
              <a:lightRig rig="threePt" dir="t"/>
            </a:scene3d>
            <a:sp3d contourW="12700"/>
          </a:bodyPr>
          <a:lstStyle/>
          <a:p>
            <a:r>
              <a:rPr lang="en-US" altLang="zh-CN" sz="4800" b="1" dirty="0" smtClean="0">
                <a:solidFill>
                  <a:srgbClr val="C8141D"/>
                </a:solidFill>
                <a:latin typeface="+mj-ea"/>
                <a:ea typeface="+mj-ea"/>
              </a:rPr>
              <a:t>PART 02</a:t>
            </a:r>
            <a:endParaRPr lang="zh-CN" altLang="en-US" sz="4800" b="1" dirty="0">
              <a:solidFill>
                <a:srgbClr val="C8141D"/>
              </a:solidFill>
              <a:latin typeface="+mj-ea"/>
              <a:ea typeface="+mj-ea"/>
            </a:endParaRPr>
          </a:p>
        </p:txBody>
      </p:sp>
      <p:sp>
        <p:nvSpPr>
          <p:cNvPr id="14" name="文本框 13"/>
          <p:cNvSpPr txBox="1"/>
          <p:nvPr/>
        </p:nvSpPr>
        <p:spPr>
          <a:xfrm>
            <a:off x="5953706" y="2975811"/>
            <a:ext cx="3904343" cy="707886"/>
          </a:xfrm>
          <a:prstGeom prst="rect">
            <a:avLst/>
          </a:prstGeom>
          <a:noFill/>
        </p:spPr>
        <p:txBody>
          <a:bodyPr wrap="square" rtlCol="0">
            <a:spAutoFit/>
            <a:scene3d>
              <a:camera prst="orthographicFront"/>
              <a:lightRig rig="threePt" dir="t"/>
            </a:scene3d>
            <a:sp3d contourW="12700"/>
          </a:bodyPr>
          <a:lstStyle/>
          <a:p>
            <a:r>
              <a:rPr lang="zh-CN" altLang="en-US" sz="4000" b="1" dirty="0">
                <a:solidFill>
                  <a:srgbClr val="333333"/>
                </a:solidFill>
                <a:latin typeface="Century Gothic" panose="020B0502020202020204" pitchFamily="34" charset="0"/>
              </a:rPr>
              <a:t>工作完成情况</a:t>
            </a:r>
          </a:p>
        </p:txBody>
      </p:sp>
      <p:sp>
        <p:nvSpPr>
          <p:cNvPr id="17" name="任意多边形 16"/>
          <p:cNvSpPr/>
          <p:nvPr/>
        </p:nvSpPr>
        <p:spPr>
          <a:xfrm rot="2700000">
            <a:off x="10261677" y="42467"/>
            <a:ext cx="1461465" cy="1468765"/>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p:nvPr/>
        </p:nvSpPr>
        <p:spPr>
          <a:xfrm rot="2700000">
            <a:off x="10767277" y="5635597"/>
            <a:ext cx="602495" cy="605504"/>
          </a:xfrm>
          <a:custGeom>
            <a:avLst/>
            <a:gdLst>
              <a:gd name="connsiteX0" fmla="*/ 1163668 w 4706557"/>
              <a:gd name="connsiteY0" fmla="*/ 125724 h 4730065"/>
              <a:gd name="connsiteX1" fmla="*/ 1163670 w 4706557"/>
              <a:gd name="connsiteY1" fmla="*/ 125724 h 4730065"/>
              <a:gd name="connsiteX2" fmla="*/ 1289393 w 4706557"/>
              <a:gd name="connsiteY2" fmla="*/ 1 h 4730065"/>
              <a:gd name="connsiteX3" fmla="*/ 4274851 w 4706557"/>
              <a:gd name="connsiteY3" fmla="*/ 0 h 4730065"/>
              <a:gd name="connsiteX4" fmla="*/ 4706557 w 4706557"/>
              <a:gd name="connsiteY4" fmla="*/ 431706 h 4730065"/>
              <a:gd name="connsiteX5" fmla="*/ 4706557 w 4706557"/>
              <a:gd name="connsiteY5" fmla="*/ 3440672 h 4730065"/>
              <a:gd name="connsiteX6" fmla="*/ 3542888 w 4706557"/>
              <a:gd name="connsiteY6" fmla="*/ 4604342 h 4730065"/>
              <a:gd name="connsiteX7" fmla="*/ 3542888 w 4706557"/>
              <a:gd name="connsiteY7" fmla="*/ 4604340 h 4730065"/>
              <a:gd name="connsiteX8" fmla="*/ 3417163 w 4706557"/>
              <a:gd name="connsiteY8" fmla="*/ 4730065 h 4730065"/>
              <a:gd name="connsiteX9" fmla="*/ 3417163 w 4706557"/>
              <a:gd name="connsiteY9" fmla="*/ 1289392 h 4730065"/>
              <a:gd name="connsiteX10" fmla="*/ 0 w 4706557"/>
              <a:gd name="connsiteY10" fmla="*/ 1289392 h 4730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06557" h="4730065">
                <a:moveTo>
                  <a:pt x="1163668" y="125724"/>
                </a:moveTo>
                <a:lnTo>
                  <a:pt x="1163670" y="125724"/>
                </a:lnTo>
                <a:lnTo>
                  <a:pt x="1289393" y="1"/>
                </a:lnTo>
                <a:lnTo>
                  <a:pt x="4274851" y="0"/>
                </a:lnTo>
                <a:cubicBezTo>
                  <a:pt x="4513275" y="1"/>
                  <a:pt x="4706557" y="193282"/>
                  <a:pt x="4706557" y="431706"/>
                </a:cubicBezTo>
                <a:lnTo>
                  <a:pt x="4706557" y="3440672"/>
                </a:lnTo>
                <a:lnTo>
                  <a:pt x="3542888" y="4604342"/>
                </a:lnTo>
                <a:lnTo>
                  <a:pt x="3542888" y="4604340"/>
                </a:lnTo>
                <a:lnTo>
                  <a:pt x="3417163" y="4730065"/>
                </a:lnTo>
                <a:lnTo>
                  <a:pt x="3417163" y="1289392"/>
                </a:lnTo>
                <a:lnTo>
                  <a:pt x="0" y="1289392"/>
                </a:lnTo>
                <a:close/>
              </a:path>
            </a:pathLst>
          </a:cu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20" grpId="0" bldLvl="0" animBg="1"/>
      <p:bldP spid="6" grpId="0" bldLvl="0" animBg="1"/>
      <p:bldP spid="12" grpId="0" bldLvl="0" animBg="1"/>
      <p:bldP spid="13" grpId="0"/>
      <p:bldP spid="14" grpId="0"/>
      <p:bldP spid="17" grpId="0" bldLvl="0" animBg="1"/>
      <p:bldP spid="18"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ags/tag2.xml><?xml version="1.0" encoding="utf-8"?>
<p:tagLst xmlns:a="http://schemas.openxmlformats.org/drawingml/2006/main" xmlns:r="http://schemas.openxmlformats.org/officeDocument/2006/relationships" xmlns:p="http://schemas.openxmlformats.org/presentationml/2006/main">
  <p:tag name="ISLIDE.DIAGRAM" val="8fa55e09-efaf-4e99-b2a2-87871d375380"/>
</p:tagLst>
</file>

<file path=ppt/theme/theme1.xml><?xml version="1.0" encoding="utf-8"?>
<a:theme xmlns:a="http://schemas.openxmlformats.org/drawingml/2006/main" name="专注工作总结类PPT排版设计，定制QQ:418157732">
  <a:themeElements>
    <a:clrScheme name="自定义 204">
      <a:dk1>
        <a:sysClr val="windowText" lastClr="000000"/>
      </a:dk1>
      <a:lt1>
        <a:sysClr val="window" lastClr="FFFFFF"/>
      </a:lt1>
      <a:dk2>
        <a:srgbClr val="44546A"/>
      </a:dk2>
      <a:lt2>
        <a:srgbClr val="E7E6E6"/>
      </a:lt2>
      <a:accent1>
        <a:srgbClr val="E92E25"/>
      </a:accent1>
      <a:accent2>
        <a:srgbClr val="F7B61D"/>
      </a:accent2>
      <a:accent3>
        <a:srgbClr val="333333"/>
      </a:accent3>
      <a:accent4>
        <a:srgbClr val="E92E25"/>
      </a:accent4>
      <a:accent5>
        <a:srgbClr val="F7B61D"/>
      </a:accent5>
      <a:accent6>
        <a:srgbClr val="333333"/>
      </a:accent6>
      <a:hlink>
        <a:srgbClr val="333333"/>
      </a:hlink>
      <a:folHlink>
        <a:srgbClr val="333333"/>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6571</Words>
  <Application>Microsoft Office PowerPoint</Application>
  <PresentationFormat>宽屏</PresentationFormat>
  <Paragraphs>294</Paragraphs>
  <Slides>26</Slides>
  <Notes>11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Century Gothic</vt:lpstr>
      <vt:lpstr>Chelsea</vt:lpstr>
      <vt:lpstr>Helvetica Light</vt:lpstr>
      <vt:lpstr>Roboto Regular</vt:lpstr>
      <vt:lpstr>宋体</vt:lpstr>
      <vt:lpstr>微软雅黑</vt:lpstr>
      <vt:lpstr>Arial</vt:lpstr>
      <vt:lpstr>Calibri</vt:lpstr>
      <vt:lpstr>Calibri Light</vt:lpstr>
      <vt:lpstr>Impact</vt:lpstr>
      <vt:lpstr>Times New Roman</vt:lpstr>
      <vt:lpstr>Wingdings</vt:lpstr>
      <vt:lpstr>专注工作总结类PPT排版设计，定制QQ:418157732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 ptm 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StephenZhu</dc:creator>
  <cp:keywords>51PPT模 板网</cp:keywords>
  <dc:description>www.51pptm oba n.com</dc:description>
  <cp:lastModifiedBy>Microsoft 帐户</cp:lastModifiedBy>
  <cp:revision>35</cp:revision>
  <dcterms:created xsi:type="dcterms:W3CDTF">2019-01-13T23:49:00Z</dcterms:created>
  <dcterms:modified xsi:type="dcterms:W3CDTF">2020-07-28T12:42:24Z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2052-11.1.0.8214</vt:lpwstr>
  </property>
</Properties>
</file>