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3" r:id="rId11"/>
    <p:sldId id="274" r:id="rId12"/>
    <p:sldId id="275" r:id="rId13"/>
    <p:sldId id="276" r:id="rId14"/>
    <p:sldId id="277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76B7"/>
    <a:srgbClr val="E7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90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5400000">
            <a:off x="194026" y="-206900"/>
            <a:ext cx="6857999" cy="7271801"/>
          </a:xfrm>
          <a:prstGeom prst="triangle">
            <a:avLst>
              <a:gd name="adj" fmla="val 0"/>
            </a:avLst>
          </a:prstGeom>
          <a:solidFill>
            <a:srgbClr val="E7E7E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rPr>
              <a:t>ZZZ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115580" y="-128453"/>
            <a:ext cx="4495857" cy="4752764"/>
          </a:xfrm>
          <a:prstGeom prst="triangle">
            <a:avLst>
              <a:gd name="adj" fmla="val 0"/>
            </a:avLst>
          </a:prstGeom>
          <a:solidFill>
            <a:srgbClr val="2376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77962" y="1199694"/>
            <a:ext cx="3297717" cy="3296161"/>
            <a:chOff x="2557632" y="1723441"/>
            <a:chExt cx="3787556" cy="3785769"/>
          </a:xfrm>
        </p:grpSpPr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2557632" y="1723441"/>
              <a:ext cx="3787556" cy="3785769"/>
            </a:xfrm>
            <a:custGeom>
              <a:avLst/>
              <a:gdLst>
                <a:gd name="T0" fmla="*/ 1168 w 2120"/>
                <a:gd name="T1" fmla="*/ 5 h 2119"/>
                <a:gd name="T2" fmla="*/ 1374 w 2120"/>
                <a:gd name="T3" fmla="*/ 47 h 2119"/>
                <a:gd name="T4" fmla="*/ 1564 w 2120"/>
                <a:gd name="T5" fmla="*/ 127 h 2119"/>
                <a:gd name="T6" fmla="*/ 1734 w 2120"/>
                <a:gd name="T7" fmla="*/ 243 h 2119"/>
                <a:gd name="T8" fmla="*/ 1877 w 2120"/>
                <a:gd name="T9" fmla="*/ 386 h 2119"/>
                <a:gd name="T10" fmla="*/ 1991 w 2120"/>
                <a:gd name="T11" fmla="*/ 555 h 2119"/>
                <a:gd name="T12" fmla="*/ 2071 w 2120"/>
                <a:gd name="T13" fmla="*/ 743 h 2119"/>
                <a:gd name="T14" fmla="*/ 2114 w 2120"/>
                <a:gd name="T15" fmla="*/ 951 h 2119"/>
                <a:gd name="T16" fmla="*/ 2114 w 2120"/>
                <a:gd name="T17" fmla="*/ 1167 h 2119"/>
                <a:gd name="T18" fmla="*/ 2071 w 2120"/>
                <a:gd name="T19" fmla="*/ 1373 h 2119"/>
                <a:gd name="T20" fmla="*/ 1991 w 2120"/>
                <a:gd name="T21" fmla="*/ 1564 h 2119"/>
                <a:gd name="T22" fmla="*/ 1877 w 2120"/>
                <a:gd name="T23" fmla="*/ 1733 h 2119"/>
                <a:gd name="T24" fmla="*/ 1734 w 2120"/>
                <a:gd name="T25" fmla="*/ 1876 h 2119"/>
                <a:gd name="T26" fmla="*/ 1564 w 2120"/>
                <a:gd name="T27" fmla="*/ 1989 h 2119"/>
                <a:gd name="T28" fmla="*/ 1374 w 2120"/>
                <a:gd name="T29" fmla="*/ 2070 h 2119"/>
                <a:gd name="T30" fmla="*/ 1168 w 2120"/>
                <a:gd name="T31" fmla="*/ 2112 h 2119"/>
                <a:gd name="T32" fmla="*/ 952 w 2120"/>
                <a:gd name="T33" fmla="*/ 2112 h 2119"/>
                <a:gd name="T34" fmla="*/ 744 w 2120"/>
                <a:gd name="T35" fmla="*/ 2070 h 2119"/>
                <a:gd name="T36" fmla="*/ 555 w 2120"/>
                <a:gd name="T37" fmla="*/ 1989 h 2119"/>
                <a:gd name="T38" fmla="*/ 386 w 2120"/>
                <a:gd name="T39" fmla="*/ 1876 h 2119"/>
                <a:gd name="T40" fmla="*/ 243 w 2120"/>
                <a:gd name="T41" fmla="*/ 1733 h 2119"/>
                <a:gd name="T42" fmla="*/ 128 w 2120"/>
                <a:gd name="T43" fmla="*/ 1564 h 2119"/>
                <a:gd name="T44" fmla="*/ 47 w 2120"/>
                <a:gd name="T45" fmla="*/ 1373 h 2119"/>
                <a:gd name="T46" fmla="*/ 5 w 2120"/>
                <a:gd name="T47" fmla="*/ 1167 h 2119"/>
                <a:gd name="T48" fmla="*/ 5 w 2120"/>
                <a:gd name="T49" fmla="*/ 951 h 2119"/>
                <a:gd name="T50" fmla="*/ 47 w 2120"/>
                <a:gd name="T51" fmla="*/ 743 h 2119"/>
                <a:gd name="T52" fmla="*/ 128 w 2120"/>
                <a:gd name="T53" fmla="*/ 555 h 2119"/>
                <a:gd name="T54" fmla="*/ 243 w 2120"/>
                <a:gd name="T55" fmla="*/ 386 h 2119"/>
                <a:gd name="T56" fmla="*/ 386 w 2120"/>
                <a:gd name="T57" fmla="*/ 243 h 2119"/>
                <a:gd name="T58" fmla="*/ 555 w 2120"/>
                <a:gd name="T59" fmla="*/ 127 h 2119"/>
                <a:gd name="T60" fmla="*/ 744 w 2120"/>
                <a:gd name="T61" fmla="*/ 47 h 2119"/>
                <a:gd name="T62" fmla="*/ 952 w 2120"/>
                <a:gd name="T63" fmla="*/ 5 h 2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0" h="2119">
                  <a:moveTo>
                    <a:pt x="1060" y="0"/>
                  </a:moveTo>
                  <a:lnTo>
                    <a:pt x="1168" y="5"/>
                  </a:lnTo>
                  <a:lnTo>
                    <a:pt x="1273" y="21"/>
                  </a:lnTo>
                  <a:lnTo>
                    <a:pt x="1374" y="47"/>
                  </a:lnTo>
                  <a:lnTo>
                    <a:pt x="1472" y="84"/>
                  </a:lnTo>
                  <a:lnTo>
                    <a:pt x="1564" y="127"/>
                  </a:lnTo>
                  <a:lnTo>
                    <a:pt x="1652" y="181"/>
                  </a:lnTo>
                  <a:lnTo>
                    <a:pt x="1734" y="243"/>
                  </a:lnTo>
                  <a:lnTo>
                    <a:pt x="1809" y="311"/>
                  </a:lnTo>
                  <a:lnTo>
                    <a:pt x="1877" y="386"/>
                  </a:lnTo>
                  <a:lnTo>
                    <a:pt x="1938" y="466"/>
                  </a:lnTo>
                  <a:lnTo>
                    <a:pt x="1991" y="555"/>
                  </a:lnTo>
                  <a:lnTo>
                    <a:pt x="2036" y="647"/>
                  </a:lnTo>
                  <a:lnTo>
                    <a:pt x="2071" y="743"/>
                  </a:lnTo>
                  <a:lnTo>
                    <a:pt x="2097" y="845"/>
                  </a:lnTo>
                  <a:lnTo>
                    <a:pt x="2114" y="951"/>
                  </a:lnTo>
                  <a:lnTo>
                    <a:pt x="2120" y="1059"/>
                  </a:lnTo>
                  <a:lnTo>
                    <a:pt x="2114" y="1167"/>
                  </a:lnTo>
                  <a:lnTo>
                    <a:pt x="2097" y="1272"/>
                  </a:lnTo>
                  <a:lnTo>
                    <a:pt x="2071" y="1373"/>
                  </a:lnTo>
                  <a:lnTo>
                    <a:pt x="2036" y="1471"/>
                  </a:lnTo>
                  <a:lnTo>
                    <a:pt x="1991" y="1564"/>
                  </a:lnTo>
                  <a:lnTo>
                    <a:pt x="1938" y="1651"/>
                  </a:lnTo>
                  <a:lnTo>
                    <a:pt x="1877" y="1733"/>
                  </a:lnTo>
                  <a:lnTo>
                    <a:pt x="1809" y="1808"/>
                  </a:lnTo>
                  <a:lnTo>
                    <a:pt x="1734" y="1876"/>
                  </a:lnTo>
                  <a:lnTo>
                    <a:pt x="1652" y="1937"/>
                  </a:lnTo>
                  <a:lnTo>
                    <a:pt x="1564" y="1989"/>
                  </a:lnTo>
                  <a:lnTo>
                    <a:pt x="1472" y="2035"/>
                  </a:lnTo>
                  <a:lnTo>
                    <a:pt x="1374" y="2070"/>
                  </a:lnTo>
                  <a:lnTo>
                    <a:pt x="1273" y="2096"/>
                  </a:lnTo>
                  <a:lnTo>
                    <a:pt x="1168" y="2112"/>
                  </a:lnTo>
                  <a:lnTo>
                    <a:pt x="1060" y="2119"/>
                  </a:lnTo>
                  <a:lnTo>
                    <a:pt x="952" y="2112"/>
                  </a:lnTo>
                  <a:lnTo>
                    <a:pt x="847" y="2096"/>
                  </a:lnTo>
                  <a:lnTo>
                    <a:pt x="744" y="2070"/>
                  </a:lnTo>
                  <a:lnTo>
                    <a:pt x="648" y="2035"/>
                  </a:lnTo>
                  <a:lnTo>
                    <a:pt x="555" y="1989"/>
                  </a:lnTo>
                  <a:lnTo>
                    <a:pt x="468" y="1937"/>
                  </a:lnTo>
                  <a:lnTo>
                    <a:pt x="386" y="1876"/>
                  </a:lnTo>
                  <a:lnTo>
                    <a:pt x="311" y="1808"/>
                  </a:lnTo>
                  <a:lnTo>
                    <a:pt x="243" y="1733"/>
                  </a:lnTo>
                  <a:lnTo>
                    <a:pt x="182" y="1651"/>
                  </a:lnTo>
                  <a:lnTo>
                    <a:pt x="128" y="1564"/>
                  </a:lnTo>
                  <a:lnTo>
                    <a:pt x="84" y="1471"/>
                  </a:lnTo>
                  <a:lnTo>
                    <a:pt x="47" y="1373"/>
                  </a:lnTo>
                  <a:lnTo>
                    <a:pt x="21" y="1272"/>
                  </a:lnTo>
                  <a:lnTo>
                    <a:pt x="5" y="1167"/>
                  </a:lnTo>
                  <a:lnTo>
                    <a:pt x="0" y="1059"/>
                  </a:lnTo>
                  <a:lnTo>
                    <a:pt x="5" y="951"/>
                  </a:lnTo>
                  <a:lnTo>
                    <a:pt x="21" y="845"/>
                  </a:lnTo>
                  <a:lnTo>
                    <a:pt x="47" y="743"/>
                  </a:lnTo>
                  <a:lnTo>
                    <a:pt x="84" y="647"/>
                  </a:lnTo>
                  <a:lnTo>
                    <a:pt x="128" y="555"/>
                  </a:lnTo>
                  <a:lnTo>
                    <a:pt x="182" y="466"/>
                  </a:lnTo>
                  <a:lnTo>
                    <a:pt x="243" y="386"/>
                  </a:lnTo>
                  <a:lnTo>
                    <a:pt x="311" y="311"/>
                  </a:lnTo>
                  <a:lnTo>
                    <a:pt x="386" y="243"/>
                  </a:lnTo>
                  <a:lnTo>
                    <a:pt x="468" y="181"/>
                  </a:lnTo>
                  <a:lnTo>
                    <a:pt x="555" y="127"/>
                  </a:lnTo>
                  <a:lnTo>
                    <a:pt x="648" y="84"/>
                  </a:lnTo>
                  <a:lnTo>
                    <a:pt x="744" y="47"/>
                  </a:lnTo>
                  <a:lnTo>
                    <a:pt x="847" y="21"/>
                  </a:lnTo>
                  <a:lnTo>
                    <a:pt x="952" y="5"/>
                  </a:lnTo>
                  <a:lnTo>
                    <a:pt x="1060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4445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2821350" y="1979815"/>
              <a:ext cx="3276595" cy="3273021"/>
            </a:xfrm>
            <a:custGeom>
              <a:avLst/>
              <a:gdLst>
                <a:gd name="T0" fmla="*/ 917 w 1834"/>
                <a:gd name="T1" fmla="*/ 0 h 1832"/>
                <a:gd name="T2" fmla="*/ 1016 w 1834"/>
                <a:gd name="T3" fmla="*/ 5 h 1832"/>
                <a:gd name="T4" fmla="*/ 1112 w 1834"/>
                <a:gd name="T5" fmla="*/ 21 h 1832"/>
                <a:gd name="T6" fmla="*/ 1207 w 1834"/>
                <a:gd name="T7" fmla="*/ 47 h 1832"/>
                <a:gd name="T8" fmla="*/ 1296 w 1834"/>
                <a:gd name="T9" fmla="*/ 80 h 1832"/>
                <a:gd name="T10" fmla="*/ 1380 w 1834"/>
                <a:gd name="T11" fmla="*/ 124 h 1832"/>
                <a:gd name="T12" fmla="*/ 1458 w 1834"/>
                <a:gd name="T13" fmla="*/ 176 h 1832"/>
                <a:gd name="T14" fmla="*/ 1531 w 1834"/>
                <a:gd name="T15" fmla="*/ 236 h 1832"/>
                <a:gd name="T16" fmla="*/ 1598 w 1834"/>
                <a:gd name="T17" fmla="*/ 302 h 1832"/>
                <a:gd name="T18" fmla="*/ 1657 w 1834"/>
                <a:gd name="T19" fmla="*/ 375 h 1832"/>
                <a:gd name="T20" fmla="*/ 1708 w 1834"/>
                <a:gd name="T21" fmla="*/ 454 h 1832"/>
                <a:gd name="T22" fmla="*/ 1751 w 1834"/>
                <a:gd name="T23" fmla="*/ 538 h 1832"/>
                <a:gd name="T24" fmla="*/ 1786 w 1834"/>
                <a:gd name="T25" fmla="*/ 627 h 1832"/>
                <a:gd name="T26" fmla="*/ 1813 w 1834"/>
                <a:gd name="T27" fmla="*/ 719 h 1832"/>
                <a:gd name="T28" fmla="*/ 1828 w 1834"/>
                <a:gd name="T29" fmla="*/ 817 h 1832"/>
                <a:gd name="T30" fmla="*/ 1834 w 1834"/>
                <a:gd name="T31" fmla="*/ 916 h 1832"/>
                <a:gd name="T32" fmla="*/ 1828 w 1834"/>
                <a:gd name="T33" fmla="*/ 1016 h 1832"/>
                <a:gd name="T34" fmla="*/ 1813 w 1834"/>
                <a:gd name="T35" fmla="*/ 1112 h 1832"/>
                <a:gd name="T36" fmla="*/ 1786 w 1834"/>
                <a:gd name="T37" fmla="*/ 1206 h 1832"/>
                <a:gd name="T38" fmla="*/ 1751 w 1834"/>
                <a:gd name="T39" fmla="*/ 1295 h 1832"/>
                <a:gd name="T40" fmla="*/ 1708 w 1834"/>
                <a:gd name="T41" fmla="*/ 1379 h 1832"/>
                <a:gd name="T42" fmla="*/ 1657 w 1834"/>
                <a:gd name="T43" fmla="*/ 1457 h 1832"/>
                <a:gd name="T44" fmla="*/ 1598 w 1834"/>
                <a:gd name="T45" fmla="*/ 1529 h 1832"/>
                <a:gd name="T46" fmla="*/ 1531 w 1834"/>
                <a:gd name="T47" fmla="*/ 1595 h 1832"/>
                <a:gd name="T48" fmla="*/ 1458 w 1834"/>
                <a:gd name="T49" fmla="*/ 1654 h 1832"/>
                <a:gd name="T50" fmla="*/ 1380 w 1834"/>
                <a:gd name="T51" fmla="*/ 1707 h 1832"/>
                <a:gd name="T52" fmla="*/ 1296 w 1834"/>
                <a:gd name="T53" fmla="*/ 1750 h 1832"/>
                <a:gd name="T54" fmla="*/ 1207 w 1834"/>
                <a:gd name="T55" fmla="*/ 1785 h 1832"/>
                <a:gd name="T56" fmla="*/ 1112 w 1834"/>
                <a:gd name="T57" fmla="*/ 1811 h 1832"/>
                <a:gd name="T58" fmla="*/ 1016 w 1834"/>
                <a:gd name="T59" fmla="*/ 1827 h 1832"/>
                <a:gd name="T60" fmla="*/ 917 w 1834"/>
                <a:gd name="T61" fmla="*/ 1832 h 1832"/>
                <a:gd name="T62" fmla="*/ 817 w 1834"/>
                <a:gd name="T63" fmla="*/ 1827 h 1832"/>
                <a:gd name="T64" fmla="*/ 720 w 1834"/>
                <a:gd name="T65" fmla="*/ 1811 h 1832"/>
                <a:gd name="T66" fmla="*/ 627 w 1834"/>
                <a:gd name="T67" fmla="*/ 1785 h 1832"/>
                <a:gd name="T68" fmla="*/ 538 w 1834"/>
                <a:gd name="T69" fmla="*/ 1750 h 1832"/>
                <a:gd name="T70" fmla="*/ 454 w 1834"/>
                <a:gd name="T71" fmla="*/ 1707 h 1832"/>
                <a:gd name="T72" fmla="*/ 376 w 1834"/>
                <a:gd name="T73" fmla="*/ 1654 h 1832"/>
                <a:gd name="T74" fmla="*/ 302 w 1834"/>
                <a:gd name="T75" fmla="*/ 1595 h 1832"/>
                <a:gd name="T76" fmla="*/ 236 w 1834"/>
                <a:gd name="T77" fmla="*/ 1529 h 1832"/>
                <a:gd name="T78" fmla="*/ 177 w 1834"/>
                <a:gd name="T79" fmla="*/ 1457 h 1832"/>
                <a:gd name="T80" fmla="*/ 126 w 1834"/>
                <a:gd name="T81" fmla="*/ 1379 h 1832"/>
                <a:gd name="T82" fmla="*/ 82 w 1834"/>
                <a:gd name="T83" fmla="*/ 1295 h 1832"/>
                <a:gd name="T84" fmla="*/ 47 w 1834"/>
                <a:gd name="T85" fmla="*/ 1206 h 1832"/>
                <a:gd name="T86" fmla="*/ 21 w 1834"/>
                <a:gd name="T87" fmla="*/ 1112 h 1832"/>
                <a:gd name="T88" fmla="*/ 6 w 1834"/>
                <a:gd name="T89" fmla="*/ 1016 h 1832"/>
                <a:gd name="T90" fmla="*/ 0 w 1834"/>
                <a:gd name="T91" fmla="*/ 916 h 1832"/>
                <a:gd name="T92" fmla="*/ 6 w 1834"/>
                <a:gd name="T93" fmla="*/ 817 h 1832"/>
                <a:gd name="T94" fmla="*/ 21 w 1834"/>
                <a:gd name="T95" fmla="*/ 719 h 1832"/>
                <a:gd name="T96" fmla="*/ 47 w 1834"/>
                <a:gd name="T97" fmla="*/ 627 h 1832"/>
                <a:gd name="T98" fmla="*/ 82 w 1834"/>
                <a:gd name="T99" fmla="*/ 538 h 1832"/>
                <a:gd name="T100" fmla="*/ 126 w 1834"/>
                <a:gd name="T101" fmla="*/ 454 h 1832"/>
                <a:gd name="T102" fmla="*/ 177 w 1834"/>
                <a:gd name="T103" fmla="*/ 375 h 1832"/>
                <a:gd name="T104" fmla="*/ 236 w 1834"/>
                <a:gd name="T105" fmla="*/ 302 h 1832"/>
                <a:gd name="T106" fmla="*/ 302 w 1834"/>
                <a:gd name="T107" fmla="*/ 236 h 1832"/>
                <a:gd name="T108" fmla="*/ 376 w 1834"/>
                <a:gd name="T109" fmla="*/ 176 h 1832"/>
                <a:gd name="T110" fmla="*/ 454 w 1834"/>
                <a:gd name="T111" fmla="*/ 124 h 1832"/>
                <a:gd name="T112" fmla="*/ 538 w 1834"/>
                <a:gd name="T113" fmla="*/ 80 h 1832"/>
                <a:gd name="T114" fmla="*/ 627 w 1834"/>
                <a:gd name="T115" fmla="*/ 47 h 1832"/>
                <a:gd name="T116" fmla="*/ 720 w 1834"/>
                <a:gd name="T117" fmla="*/ 21 h 1832"/>
                <a:gd name="T118" fmla="*/ 817 w 1834"/>
                <a:gd name="T119" fmla="*/ 5 h 1832"/>
                <a:gd name="T120" fmla="*/ 917 w 1834"/>
                <a:gd name="T121" fmla="*/ 0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4" h="1832">
                  <a:moveTo>
                    <a:pt x="917" y="0"/>
                  </a:moveTo>
                  <a:lnTo>
                    <a:pt x="1016" y="5"/>
                  </a:lnTo>
                  <a:lnTo>
                    <a:pt x="1112" y="21"/>
                  </a:lnTo>
                  <a:lnTo>
                    <a:pt x="1207" y="47"/>
                  </a:lnTo>
                  <a:lnTo>
                    <a:pt x="1296" y="80"/>
                  </a:lnTo>
                  <a:lnTo>
                    <a:pt x="1380" y="124"/>
                  </a:lnTo>
                  <a:lnTo>
                    <a:pt x="1458" y="176"/>
                  </a:lnTo>
                  <a:lnTo>
                    <a:pt x="1531" y="236"/>
                  </a:lnTo>
                  <a:lnTo>
                    <a:pt x="1598" y="302"/>
                  </a:lnTo>
                  <a:lnTo>
                    <a:pt x="1657" y="375"/>
                  </a:lnTo>
                  <a:lnTo>
                    <a:pt x="1708" y="454"/>
                  </a:lnTo>
                  <a:lnTo>
                    <a:pt x="1751" y="538"/>
                  </a:lnTo>
                  <a:lnTo>
                    <a:pt x="1786" y="627"/>
                  </a:lnTo>
                  <a:lnTo>
                    <a:pt x="1813" y="719"/>
                  </a:lnTo>
                  <a:lnTo>
                    <a:pt x="1828" y="817"/>
                  </a:lnTo>
                  <a:lnTo>
                    <a:pt x="1834" y="916"/>
                  </a:lnTo>
                  <a:lnTo>
                    <a:pt x="1828" y="1016"/>
                  </a:lnTo>
                  <a:lnTo>
                    <a:pt x="1813" y="1112"/>
                  </a:lnTo>
                  <a:lnTo>
                    <a:pt x="1786" y="1206"/>
                  </a:lnTo>
                  <a:lnTo>
                    <a:pt x="1751" y="1295"/>
                  </a:lnTo>
                  <a:lnTo>
                    <a:pt x="1708" y="1379"/>
                  </a:lnTo>
                  <a:lnTo>
                    <a:pt x="1657" y="1457"/>
                  </a:lnTo>
                  <a:lnTo>
                    <a:pt x="1598" y="1529"/>
                  </a:lnTo>
                  <a:lnTo>
                    <a:pt x="1531" y="1595"/>
                  </a:lnTo>
                  <a:lnTo>
                    <a:pt x="1458" y="1654"/>
                  </a:lnTo>
                  <a:lnTo>
                    <a:pt x="1380" y="1707"/>
                  </a:lnTo>
                  <a:lnTo>
                    <a:pt x="1296" y="1750"/>
                  </a:lnTo>
                  <a:lnTo>
                    <a:pt x="1207" y="1785"/>
                  </a:lnTo>
                  <a:lnTo>
                    <a:pt x="1112" y="1811"/>
                  </a:lnTo>
                  <a:lnTo>
                    <a:pt x="1016" y="1827"/>
                  </a:lnTo>
                  <a:lnTo>
                    <a:pt x="917" y="1832"/>
                  </a:lnTo>
                  <a:lnTo>
                    <a:pt x="817" y="1827"/>
                  </a:lnTo>
                  <a:lnTo>
                    <a:pt x="720" y="1811"/>
                  </a:lnTo>
                  <a:lnTo>
                    <a:pt x="627" y="1785"/>
                  </a:lnTo>
                  <a:lnTo>
                    <a:pt x="538" y="1750"/>
                  </a:lnTo>
                  <a:lnTo>
                    <a:pt x="454" y="1707"/>
                  </a:lnTo>
                  <a:lnTo>
                    <a:pt x="376" y="1654"/>
                  </a:lnTo>
                  <a:lnTo>
                    <a:pt x="302" y="1595"/>
                  </a:lnTo>
                  <a:lnTo>
                    <a:pt x="236" y="1529"/>
                  </a:lnTo>
                  <a:lnTo>
                    <a:pt x="177" y="1457"/>
                  </a:lnTo>
                  <a:lnTo>
                    <a:pt x="126" y="1379"/>
                  </a:lnTo>
                  <a:lnTo>
                    <a:pt x="82" y="1295"/>
                  </a:lnTo>
                  <a:lnTo>
                    <a:pt x="47" y="1206"/>
                  </a:lnTo>
                  <a:lnTo>
                    <a:pt x="21" y="1112"/>
                  </a:lnTo>
                  <a:lnTo>
                    <a:pt x="6" y="1016"/>
                  </a:lnTo>
                  <a:lnTo>
                    <a:pt x="0" y="916"/>
                  </a:lnTo>
                  <a:lnTo>
                    <a:pt x="6" y="817"/>
                  </a:lnTo>
                  <a:lnTo>
                    <a:pt x="21" y="719"/>
                  </a:lnTo>
                  <a:lnTo>
                    <a:pt x="47" y="627"/>
                  </a:lnTo>
                  <a:lnTo>
                    <a:pt x="82" y="538"/>
                  </a:lnTo>
                  <a:lnTo>
                    <a:pt x="126" y="454"/>
                  </a:lnTo>
                  <a:lnTo>
                    <a:pt x="177" y="375"/>
                  </a:lnTo>
                  <a:lnTo>
                    <a:pt x="236" y="302"/>
                  </a:lnTo>
                  <a:lnTo>
                    <a:pt x="302" y="236"/>
                  </a:lnTo>
                  <a:lnTo>
                    <a:pt x="376" y="176"/>
                  </a:lnTo>
                  <a:lnTo>
                    <a:pt x="454" y="124"/>
                  </a:lnTo>
                  <a:lnTo>
                    <a:pt x="538" y="80"/>
                  </a:lnTo>
                  <a:lnTo>
                    <a:pt x="627" y="47"/>
                  </a:lnTo>
                  <a:lnTo>
                    <a:pt x="720" y="21"/>
                  </a:lnTo>
                  <a:lnTo>
                    <a:pt x="817" y="5"/>
                  </a:lnTo>
                  <a:lnTo>
                    <a:pt x="917" y="0"/>
                  </a:lnTo>
                  <a:close/>
                </a:path>
              </a:pathLst>
            </a:custGeom>
            <a:solidFill>
              <a:srgbClr val="2376B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9" name="矩形 259"/>
            <p:cNvSpPr>
              <a:spLocks noChangeArrowheads="1"/>
            </p:cNvSpPr>
            <p:nvPr/>
          </p:nvSpPr>
          <p:spPr bwMode="auto">
            <a:xfrm>
              <a:off x="3034284" y="2911206"/>
              <a:ext cx="2809280" cy="1413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8000" kern="0" cap="all" dirty="0" smtClean="0">
                  <a:solidFill>
                    <a:prstClr val="white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2020</a:t>
              </a:r>
              <a:endParaRPr kumimoji="0" lang="zh-CN" altLang="en-US" sz="8000" b="0" i="0" u="none" strike="noStrike" kern="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10" name="等腰三角形 9"/>
          <p:cNvSpPr/>
          <p:nvPr/>
        </p:nvSpPr>
        <p:spPr>
          <a:xfrm rot="16200000">
            <a:off x="9599712" y="4265712"/>
            <a:ext cx="2520280" cy="2664296"/>
          </a:xfrm>
          <a:prstGeom prst="triangle">
            <a:avLst>
              <a:gd name="adj" fmla="val 0"/>
            </a:avLst>
          </a:prstGeom>
          <a:solidFill>
            <a:srgbClr val="E7E7E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5143514" y="2008687"/>
            <a:ext cx="6499602" cy="175429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b="1" dirty="0" smtClean="0">
                <a:latin typeface="+mj-ea"/>
                <a:ea typeface="+mj-ea"/>
                <a:cs typeface="+mn-ea"/>
                <a:sym typeface="+mn-lt"/>
              </a:rPr>
              <a:t>2020</a:t>
            </a:r>
          </a:p>
          <a:p>
            <a:r>
              <a:rPr lang="zh-CN" altLang="en-US" sz="5400" b="1" dirty="0" smtClean="0">
                <a:latin typeface="+mj-ea"/>
                <a:ea typeface="+mj-ea"/>
                <a:cs typeface="+mn-ea"/>
                <a:sym typeface="+mn-lt"/>
              </a:rPr>
              <a:t>工作总结</a:t>
            </a:r>
            <a:r>
              <a:rPr lang="en-US" altLang="zh-CN" sz="5400" b="1" dirty="0" smtClean="0"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5400" b="1" dirty="0" smtClean="0">
                <a:latin typeface="+mj-ea"/>
                <a:ea typeface="+mj-ea"/>
                <a:cs typeface="+mn-ea"/>
                <a:sym typeface="+mn-lt"/>
              </a:rPr>
              <a:t>计划</a:t>
            </a:r>
            <a:r>
              <a:rPr lang="en-US" altLang="zh-CN" sz="5400" b="1" dirty="0" smtClean="0"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5400" b="1" dirty="0" smtClean="0">
                <a:latin typeface="+mj-ea"/>
                <a:ea typeface="+mj-ea"/>
                <a:cs typeface="+mn-ea"/>
                <a:sym typeface="+mn-lt"/>
              </a:rPr>
              <a:t>汇报</a:t>
            </a:r>
            <a:endParaRPr lang="zh-CN" altLang="en-US" sz="54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55680" y="3703664"/>
            <a:ext cx="59704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latin typeface="+mj-ea"/>
                <a:ea typeface="+mj-ea"/>
                <a:cs typeface="+mn-ea"/>
                <a:sym typeface="+mn-lt"/>
              </a:rPr>
              <a:t>LOREM IPSUM DOLOR SIT AMET, CONSECTETUR ADIPISICING ELIT</a:t>
            </a:r>
            <a:endParaRPr lang="zh-CN" altLang="en-US" sz="14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3" name="圆角矩形 2"/>
          <p:cNvSpPr/>
          <p:nvPr/>
        </p:nvSpPr>
        <p:spPr>
          <a:xfrm>
            <a:off x="5674495" y="4130281"/>
            <a:ext cx="1359352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14" name="圆角矩形 2"/>
          <p:cNvSpPr/>
          <p:nvPr/>
        </p:nvSpPr>
        <p:spPr>
          <a:xfrm>
            <a:off x="5253291" y="4130281"/>
            <a:ext cx="370821" cy="3707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student-graduation-cap-shape_52041"/>
          <p:cNvSpPr>
            <a:spLocks noChangeAspect="1"/>
          </p:cNvSpPr>
          <p:nvPr/>
        </p:nvSpPr>
        <p:spPr bwMode="auto">
          <a:xfrm>
            <a:off x="5358146" y="4216786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圆角矩形 2"/>
          <p:cNvSpPr/>
          <p:nvPr/>
        </p:nvSpPr>
        <p:spPr>
          <a:xfrm>
            <a:off x="7258926" y="4124897"/>
            <a:ext cx="370834" cy="370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student-graduation-cap-shape_52041"/>
          <p:cNvSpPr>
            <a:spLocks noChangeAspect="1"/>
          </p:cNvSpPr>
          <p:nvPr/>
        </p:nvSpPr>
        <p:spPr bwMode="auto">
          <a:xfrm>
            <a:off x="7352534" y="4218438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圆角矩形 2"/>
          <p:cNvSpPr/>
          <p:nvPr/>
        </p:nvSpPr>
        <p:spPr>
          <a:xfrm>
            <a:off x="7685268" y="4130281"/>
            <a:ext cx="1308563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041390" y="6273187"/>
            <a:ext cx="266925" cy="266925"/>
            <a:chOff x="5839110" y="3859306"/>
            <a:chExt cx="1707777" cy="1707776"/>
          </a:xfrm>
        </p:grpSpPr>
        <p:sp>
          <p:nvSpPr>
            <p:cNvPr id="20" name="椭圆 19"/>
            <p:cNvSpPr/>
            <p:nvPr/>
          </p:nvSpPr>
          <p:spPr>
            <a:xfrm>
              <a:off x="5839110" y="3859306"/>
              <a:ext cx="1707777" cy="1707776"/>
            </a:xfrm>
            <a:prstGeom prst="ellipse">
              <a:avLst/>
            </a:prstGeom>
            <a:solidFill>
              <a:srgbClr val="E7E7E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1" name="telephone-call_74451"/>
            <p:cNvSpPr>
              <a:spLocks noChangeAspect="1"/>
            </p:cNvSpPr>
            <p:nvPr/>
          </p:nvSpPr>
          <p:spPr bwMode="auto">
            <a:xfrm>
              <a:off x="6262323" y="4291644"/>
              <a:ext cx="883512" cy="1005681"/>
            </a:xfrm>
            <a:custGeom>
              <a:avLst/>
              <a:gdLst>
                <a:gd name="T0" fmla="*/ 3295 w 3369"/>
                <a:gd name="T1" fmla="*/ 3138 h 3840"/>
                <a:gd name="T2" fmla="*/ 2771 w 3369"/>
                <a:gd name="T3" fmla="*/ 2472 h 3840"/>
                <a:gd name="T4" fmla="*/ 2469 w 3369"/>
                <a:gd name="T5" fmla="*/ 2437 h 3840"/>
                <a:gd name="T6" fmla="*/ 2267 w 3369"/>
                <a:gd name="T7" fmla="*/ 2596 h 3840"/>
                <a:gd name="T8" fmla="*/ 1368 w 3369"/>
                <a:gd name="T9" fmla="*/ 2197 h 3840"/>
                <a:gd name="T10" fmla="*/ 1184 w 3369"/>
                <a:gd name="T11" fmla="*/ 1236 h 3840"/>
                <a:gd name="T12" fmla="*/ 1386 w 3369"/>
                <a:gd name="T13" fmla="*/ 1076 h 3840"/>
                <a:gd name="T14" fmla="*/ 1422 w 3369"/>
                <a:gd name="T15" fmla="*/ 775 h 3840"/>
                <a:gd name="T16" fmla="*/ 897 w 3369"/>
                <a:gd name="T17" fmla="*/ 109 h 3840"/>
                <a:gd name="T18" fmla="*/ 595 w 3369"/>
                <a:gd name="T19" fmla="*/ 73 h 3840"/>
                <a:gd name="T20" fmla="*/ 388 w 3369"/>
                <a:gd name="T21" fmla="*/ 237 h 3840"/>
                <a:gd name="T22" fmla="*/ 97 w 3369"/>
                <a:gd name="T23" fmla="*/ 1370 h 3840"/>
                <a:gd name="T24" fmla="*/ 744 w 3369"/>
                <a:gd name="T25" fmla="*/ 2689 h 3840"/>
                <a:gd name="T26" fmla="*/ 1877 w 3369"/>
                <a:gd name="T27" fmla="*/ 3626 h 3840"/>
                <a:gd name="T28" fmla="*/ 3056 w 3369"/>
                <a:gd name="T29" fmla="*/ 3600 h 3840"/>
                <a:gd name="T30" fmla="*/ 3057 w 3369"/>
                <a:gd name="T31" fmla="*/ 3599 h 3840"/>
                <a:gd name="T32" fmla="*/ 3260 w 3369"/>
                <a:gd name="T33" fmla="*/ 3440 h 3840"/>
                <a:gd name="T34" fmla="*/ 3295 w 3369"/>
                <a:gd name="T35" fmla="*/ 3138 h 3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69" h="3840">
                  <a:moveTo>
                    <a:pt x="3295" y="3138"/>
                  </a:moveTo>
                  <a:lnTo>
                    <a:pt x="2771" y="2472"/>
                  </a:lnTo>
                  <a:cubicBezTo>
                    <a:pt x="2697" y="2379"/>
                    <a:pt x="2562" y="2363"/>
                    <a:pt x="2469" y="2437"/>
                  </a:cubicBezTo>
                  <a:lnTo>
                    <a:pt x="2267" y="2596"/>
                  </a:lnTo>
                  <a:cubicBezTo>
                    <a:pt x="2173" y="2669"/>
                    <a:pt x="1774" y="2712"/>
                    <a:pt x="1368" y="2197"/>
                  </a:cubicBezTo>
                  <a:cubicBezTo>
                    <a:pt x="963" y="1683"/>
                    <a:pt x="1091" y="1309"/>
                    <a:pt x="1184" y="1236"/>
                  </a:cubicBezTo>
                  <a:lnTo>
                    <a:pt x="1386" y="1076"/>
                  </a:lnTo>
                  <a:cubicBezTo>
                    <a:pt x="1479" y="1003"/>
                    <a:pt x="1495" y="868"/>
                    <a:pt x="1422" y="775"/>
                  </a:cubicBezTo>
                  <a:lnTo>
                    <a:pt x="897" y="109"/>
                  </a:lnTo>
                  <a:cubicBezTo>
                    <a:pt x="824" y="16"/>
                    <a:pt x="689" y="0"/>
                    <a:pt x="595" y="73"/>
                  </a:cubicBezTo>
                  <a:cubicBezTo>
                    <a:pt x="595" y="73"/>
                    <a:pt x="389" y="236"/>
                    <a:pt x="388" y="237"/>
                  </a:cubicBezTo>
                  <a:cubicBezTo>
                    <a:pt x="103" y="472"/>
                    <a:pt x="0" y="873"/>
                    <a:pt x="97" y="1370"/>
                  </a:cubicBezTo>
                  <a:cubicBezTo>
                    <a:pt x="182" y="1798"/>
                    <a:pt x="412" y="2267"/>
                    <a:pt x="744" y="2689"/>
                  </a:cubicBezTo>
                  <a:cubicBezTo>
                    <a:pt x="1077" y="3111"/>
                    <a:pt x="1479" y="3444"/>
                    <a:pt x="1877" y="3626"/>
                  </a:cubicBezTo>
                  <a:cubicBezTo>
                    <a:pt x="2342" y="3840"/>
                    <a:pt x="2761" y="3831"/>
                    <a:pt x="3056" y="3600"/>
                  </a:cubicBezTo>
                  <a:cubicBezTo>
                    <a:pt x="3056" y="3600"/>
                    <a:pt x="3057" y="3599"/>
                    <a:pt x="3057" y="3599"/>
                  </a:cubicBezTo>
                  <a:lnTo>
                    <a:pt x="3260" y="3440"/>
                  </a:lnTo>
                  <a:cubicBezTo>
                    <a:pt x="3353" y="3366"/>
                    <a:pt x="3369" y="3231"/>
                    <a:pt x="3295" y="313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22" name="文本框 21"/>
          <p:cNvSpPr txBox="1"/>
          <p:nvPr/>
        </p:nvSpPr>
        <p:spPr>
          <a:xfrm>
            <a:off x="3344910" y="6250983"/>
            <a:ext cx="15044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+mj-ea"/>
                <a:ea typeface="+mj-ea"/>
              </a:rPr>
              <a:t>400-110-110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168324" y="6273082"/>
            <a:ext cx="267134" cy="267133"/>
            <a:chOff x="1045617" y="3859306"/>
            <a:chExt cx="1707774" cy="1707776"/>
          </a:xfrm>
          <a:solidFill>
            <a:srgbClr val="E7E7E7"/>
          </a:solidFill>
        </p:grpSpPr>
        <p:sp>
          <p:nvSpPr>
            <p:cNvPr id="24" name="椭圆 23"/>
            <p:cNvSpPr/>
            <p:nvPr/>
          </p:nvSpPr>
          <p:spPr>
            <a:xfrm>
              <a:off x="1045617" y="3859306"/>
              <a:ext cx="1707774" cy="1707776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5" name="internet-explorer-logo-on-laptop-computer_67777"/>
            <p:cNvSpPr>
              <a:spLocks noChangeAspect="1"/>
            </p:cNvSpPr>
            <p:nvPr/>
          </p:nvSpPr>
          <p:spPr bwMode="auto">
            <a:xfrm>
              <a:off x="1426113" y="4330479"/>
              <a:ext cx="988914" cy="836595"/>
            </a:xfrm>
            <a:custGeom>
              <a:avLst/>
              <a:gdLst>
                <a:gd name="connsiteX0" fmla="*/ 248836 w 605747"/>
                <a:gd name="connsiteY0" fmla="*/ 407710 h 512446"/>
                <a:gd name="connsiteX1" fmla="*/ 243880 w 605747"/>
                <a:gd name="connsiteY1" fmla="*/ 411730 h 512446"/>
                <a:gd name="connsiteX2" fmla="*/ 233866 w 605747"/>
                <a:gd name="connsiteY2" fmla="*/ 467088 h 512446"/>
                <a:gd name="connsiteX3" fmla="*/ 235002 w 605747"/>
                <a:gd name="connsiteY3" fmla="*/ 471211 h 512446"/>
                <a:gd name="connsiteX4" fmla="*/ 238822 w 605747"/>
                <a:gd name="connsiteY4" fmla="*/ 472964 h 512446"/>
                <a:gd name="connsiteX5" fmla="*/ 366946 w 605747"/>
                <a:gd name="connsiteY5" fmla="*/ 472964 h 512446"/>
                <a:gd name="connsiteX6" fmla="*/ 371902 w 605747"/>
                <a:gd name="connsiteY6" fmla="*/ 468015 h 512446"/>
                <a:gd name="connsiteX7" fmla="*/ 371695 w 605747"/>
                <a:gd name="connsiteY7" fmla="*/ 466675 h 512446"/>
                <a:gd name="connsiteX8" fmla="*/ 361887 w 605747"/>
                <a:gd name="connsiteY8" fmla="*/ 411730 h 512446"/>
                <a:gd name="connsiteX9" fmla="*/ 356932 w 605747"/>
                <a:gd name="connsiteY9" fmla="*/ 407710 h 512446"/>
                <a:gd name="connsiteX10" fmla="*/ 206831 w 605747"/>
                <a:gd name="connsiteY10" fmla="*/ 178107 h 512446"/>
                <a:gd name="connsiteX11" fmla="*/ 206831 w 605747"/>
                <a:gd name="connsiteY11" fmla="*/ 181097 h 512446"/>
                <a:gd name="connsiteX12" fmla="*/ 211372 w 605747"/>
                <a:gd name="connsiteY12" fmla="*/ 212962 h 512446"/>
                <a:gd name="connsiteX13" fmla="*/ 209824 w 605747"/>
                <a:gd name="connsiteY13" fmla="*/ 217499 h 512446"/>
                <a:gd name="connsiteX14" fmla="*/ 213952 w 605747"/>
                <a:gd name="connsiteY14" fmla="*/ 270090 h 512446"/>
                <a:gd name="connsiteX15" fmla="*/ 239547 w 605747"/>
                <a:gd name="connsiteY15" fmla="*/ 279062 h 512446"/>
                <a:gd name="connsiteX16" fmla="*/ 266587 w 605747"/>
                <a:gd name="connsiteY16" fmla="*/ 274215 h 512446"/>
                <a:gd name="connsiteX17" fmla="*/ 298787 w 605747"/>
                <a:gd name="connsiteY17" fmla="*/ 281227 h 512446"/>
                <a:gd name="connsiteX18" fmla="*/ 239547 w 605747"/>
                <a:gd name="connsiteY18" fmla="*/ 298139 h 512446"/>
                <a:gd name="connsiteX19" fmla="*/ 200432 w 605747"/>
                <a:gd name="connsiteY19" fmla="*/ 283599 h 512446"/>
                <a:gd name="connsiteX20" fmla="*/ 191660 w 605747"/>
                <a:gd name="connsiteY20" fmla="*/ 211518 h 512446"/>
                <a:gd name="connsiteX21" fmla="*/ 206831 w 605747"/>
                <a:gd name="connsiteY21" fmla="*/ 178107 h 512446"/>
                <a:gd name="connsiteX22" fmla="*/ 304170 w 605747"/>
                <a:gd name="connsiteY22" fmla="*/ 123656 h 512446"/>
                <a:gd name="connsiteX23" fmla="*/ 266386 w 605747"/>
                <a:gd name="connsiteY23" fmla="*/ 137985 h 512446"/>
                <a:gd name="connsiteX24" fmla="*/ 251829 w 605747"/>
                <a:gd name="connsiteY24" fmla="*/ 162727 h 512446"/>
                <a:gd name="connsiteX25" fmla="*/ 354344 w 605747"/>
                <a:gd name="connsiteY25" fmla="*/ 162727 h 512446"/>
                <a:gd name="connsiteX26" fmla="*/ 304170 w 605747"/>
                <a:gd name="connsiteY26" fmla="*/ 123656 h 512446"/>
                <a:gd name="connsiteX27" fmla="*/ 304170 w 605747"/>
                <a:gd name="connsiteY27" fmla="*/ 92935 h 512446"/>
                <a:gd name="connsiteX28" fmla="*/ 363635 w 605747"/>
                <a:gd name="connsiteY28" fmla="*/ 117573 h 512446"/>
                <a:gd name="connsiteX29" fmla="*/ 387173 w 605747"/>
                <a:gd name="connsiteY29" fmla="*/ 179324 h 512446"/>
                <a:gd name="connsiteX30" fmla="*/ 383147 w 605747"/>
                <a:gd name="connsiteY30" fmla="*/ 189427 h 512446"/>
                <a:gd name="connsiteX31" fmla="*/ 373133 w 605747"/>
                <a:gd name="connsiteY31" fmla="*/ 193551 h 512446"/>
                <a:gd name="connsiteX32" fmla="*/ 250384 w 605747"/>
                <a:gd name="connsiteY32" fmla="*/ 193551 h 512446"/>
                <a:gd name="connsiteX33" fmla="*/ 264837 w 605747"/>
                <a:gd name="connsiteY33" fmla="*/ 223034 h 512446"/>
                <a:gd name="connsiteX34" fmla="*/ 304170 w 605747"/>
                <a:gd name="connsiteY34" fmla="*/ 238807 h 512446"/>
                <a:gd name="connsiteX35" fmla="*/ 347840 w 605747"/>
                <a:gd name="connsiteY35" fmla="*/ 221900 h 512446"/>
                <a:gd name="connsiteX36" fmla="*/ 357854 w 605747"/>
                <a:gd name="connsiteY36" fmla="*/ 217468 h 512446"/>
                <a:gd name="connsiteX37" fmla="*/ 367971 w 605747"/>
                <a:gd name="connsiteY37" fmla="*/ 221591 h 512446"/>
                <a:gd name="connsiteX38" fmla="*/ 369829 w 605747"/>
                <a:gd name="connsiteY38" fmla="*/ 223447 h 512446"/>
                <a:gd name="connsiteX39" fmla="*/ 370035 w 605747"/>
                <a:gd name="connsiteY39" fmla="*/ 243137 h 512446"/>
                <a:gd name="connsiteX40" fmla="*/ 304170 w 605747"/>
                <a:gd name="connsiteY40" fmla="*/ 269631 h 512446"/>
                <a:gd name="connsiteX41" fmla="*/ 242641 w 605747"/>
                <a:gd name="connsiteY41" fmla="*/ 244271 h 512446"/>
                <a:gd name="connsiteX42" fmla="*/ 218484 w 605747"/>
                <a:gd name="connsiteY42" fmla="*/ 181077 h 512446"/>
                <a:gd name="connsiteX43" fmla="*/ 242745 w 605747"/>
                <a:gd name="connsiteY43" fmla="*/ 118192 h 512446"/>
                <a:gd name="connsiteX44" fmla="*/ 304170 w 605747"/>
                <a:gd name="connsiteY44" fmla="*/ 92935 h 512446"/>
                <a:gd name="connsiteX45" fmla="*/ 366216 w 605747"/>
                <a:gd name="connsiteY45" fmla="*/ 64497 h 512446"/>
                <a:gd name="connsiteX46" fmla="*/ 405329 w 605747"/>
                <a:gd name="connsiteY46" fmla="*/ 78929 h 512446"/>
                <a:gd name="connsiteX47" fmla="*/ 413998 w 605747"/>
                <a:gd name="connsiteY47" fmla="*/ 150987 h 512446"/>
                <a:gd name="connsiteX48" fmla="*/ 398105 w 605747"/>
                <a:gd name="connsiteY48" fmla="*/ 185728 h 512446"/>
                <a:gd name="connsiteX49" fmla="*/ 398931 w 605747"/>
                <a:gd name="connsiteY49" fmla="*/ 179130 h 512446"/>
                <a:gd name="connsiteX50" fmla="*/ 394493 w 605747"/>
                <a:gd name="connsiteY50" fmla="*/ 149132 h 512446"/>
                <a:gd name="connsiteX51" fmla="*/ 395835 w 605747"/>
                <a:gd name="connsiteY51" fmla="*/ 145111 h 512446"/>
                <a:gd name="connsiteX52" fmla="*/ 391810 w 605747"/>
                <a:gd name="connsiteY52" fmla="*/ 92434 h 512446"/>
                <a:gd name="connsiteX53" fmla="*/ 366216 w 605747"/>
                <a:gd name="connsiteY53" fmla="*/ 83568 h 512446"/>
                <a:gd name="connsiteX54" fmla="*/ 340313 w 605747"/>
                <a:gd name="connsiteY54" fmla="*/ 88001 h 512446"/>
                <a:gd name="connsiteX55" fmla="*/ 307185 w 605747"/>
                <a:gd name="connsiteY55" fmla="*/ 81300 h 512446"/>
                <a:gd name="connsiteX56" fmla="*/ 366216 w 605747"/>
                <a:gd name="connsiteY56" fmla="*/ 64497 h 512446"/>
                <a:gd name="connsiteX57" fmla="*/ 94488 w 605747"/>
                <a:gd name="connsiteY57" fmla="*/ 49173 h 512446"/>
                <a:gd name="connsiteX58" fmla="*/ 87261 w 605747"/>
                <a:gd name="connsiteY58" fmla="*/ 56286 h 512446"/>
                <a:gd name="connsiteX59" fmla="*/ 87261 w 605747"/>
                <a:gd name="connsiteY59" fmla="*/ 304004 h 512446"/>
                <a:gd name="connsiteX60" fmla="*/ 91494 w 605747"/>
                <a:gd name="connsiteY60" fmla="*/ 310498 h 512446"/>
                <a:gd name="connsiteX61" fmla="*/ 514170 w 605747"/>
                <a:gd name="connsiteY61" fmla="*/ 310498 h 512446"/>
                <a:gd name="connsiteX62" fmla="*/ 518403 w 605747"/>
                <a:gd name="connsiteY62" fmla="*/ 304004 h 512446"/>
                <a:gd name="connsiteX63" fmla="*/ 518403 w 605747"/>
                <a:gd name="connsiteY63" fmla="*/ 56286 h 512446"/>
                <a:gd name="connsiteX64" fmla="*/ 511280 w 605747"/>
                <a:gd name="connsiteY64" fmla="*/ 49173 h 512446"/>
                <a:gd name="connsiteX65" fmla="*/ 94488 w 605747"/>
                <a:gd name="connsiteY65" fmla="*/ 0 h 512446"/>
                <a:gd name="connsiteX66" fmla="*/ 511280 w 605747"/>
                <a:gd name="connsiteY66" fmla="*/ 0 h 512446"/>
                <a:gd name="connsiteX67" fmla="*/ 567650 w 605747"/>
                <a:gd name="connsiteY67" fmla="*/ 56286 h 512446"/>
                <a:gd name="connsiteX68" fmla="*/ 567650 w 605747"/>
                <a:gd name="connsiteY68" fmla="*/ 304004 h 512446"/>
                <a:gd name="connsiteX69" fmla="*/ 564347 w 605747"/>
                <a:gd name="connsiteY69" fmla="*/ 323075 h 512446"/>
                <a:gd name="connsiteX70" fmla="*/ 567031 w 605747"/>
                <a:gd name="connsiteY70" fmla="*/ 329569 h 512446"/>
                <a:gd name="connsiteX71" fmla="*/ 604611 w 605747"/>
                <a:gd name="connsiteY71" fmla="*/ 479870 h 512446"/>
                <a:gd name="connsiteX72" fmla="*/ 605747 w 605747"/>
                <a:gd name="connsiteY72" fmla="*/ 487190 h 512446"/>
                <a:gd name="connsiteX73" fmla="*/ 580452 w 605747"/>
                <a:gd name="connsiteY73" fmla="*/ 512446 h 512446"/>
                <a:gd name="connsiteX74" fmla="*/ 25315 w 605747"/>
                <a:gd name="connsiteY74" fmla="*/ 512446 h 512446"/>
                <a:gd name="connsiteX75" fmla="*/ 5389 w 605747"/>
                <a:gd name="connsiteY75" fmla="*/ 502756 h 512446"/>
                <a:gd name="connsiteX76" fmla="*/ 743 w 605747"/>
                <a:gd name="connsiteY76" fmla="*/ 481108 h 512446"/>
                <a:gd name="connsiteX77" fmla="*/ 38737 w 605747"/>
                <a:gd name="connsiteY77" fmla="*/ 329569 h 512446"/>
                <a:gd name="connsiteX78" fmla="*/ 41421 w 605747"/>
                <a:gd name="connsiteY78" fmla="*/ 323075 h 512446"/>
                <a:gd name="connsiteX79" fmla="*/ 38014 w 605747"/>
                <a:gd name="connsiteY79" fmla="*/ 304004 h 512446"/>
                <a:gd name="connsiteX80" fmla="*/ 38014 w 605747"/>
                <a:gd name="connsiteY80" fmla="*/ 56286 h 512446"/>
                <a:gd name="connsiteX81" fmla="*/ 94488 w 605747"/>
                <a:gd name="connsiteY81" fmla="*/ 0 h 51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605747" h="512446">
                  <a:moveTo>
                    <a:pt x="248836" y="407710"/>
                  </a:moveTo>
                  <a:cubicBezTo>
                    <a:pt x="246358" y="407710"/>
                    <a:pt x="244293" y="409359"/>
                    <a:pt x="243880" y="411730"/>
                  </a:cubicBezTo>
                  <a:lnTo>
                    <a:pt x="233866" y="467088"/>
                  </a:lnTo>
                  <a:cubicBezTo>
                    <a:pt x="233659" y="468531"/>
                    <a:pt x="234072" y="470077"/>
                    <a:pt x="235002" y="471211"/>
                  </a:cubicBezTo>
                  <a:cubicBezTo>
                    <a:pt x="235931" y="472345"/>
                    <a:pt x="237273" y="472964"/>
                    <a:pt x="238822" y="472964"/>
                  </a:cubicBezTo>
                  <a:lnTo>
                    <a:pt x="366946" y="472964"/>
                  </a:lnTo>
                  <a:cubicBezTo>
                    <a:pt x="369734" y="472964"/>
                    <a:pt x="371902" y="470696"/>
                    <a:pt x="371902" y="468015"/>
                  </a:cubicBezTo>
                  <a:cubicBezTo>
                    <a:pt x="371902" y="467500"/>
                    <a:pt x="371902" y="467088"/>
                    <a:pt x="371695" y="466675"/>
                  </a:cubicBezTo>
                  <a:lnTo>
                    <a:pt x="361887" y="411730"/>
                  </a:lnTo>
                  <a:cubicBezTo>
                    <a:pt x="361371" y="409359"/>
                    <a:pt x="359306" y="407710"/>
                    <a:pt x="356932" y="407710"/>
                  </a:cubicBezTo>
                  <a:close/>
                  <a:moveTo>
                    <a:pt x="206831" y="178107"/>
                  </a:moveTo>
                  <a:cubicBezTo>
                    <a:pt x="206831" y="179035"/>
                    <a:pt x="206831" y="180066"/>
                    <a:pt x="206831" y="181097"/>
                  </a:cubicBezTo>
                  <a:cubicBezTo>
                    <a:pt x="206831" y="192234"/>
                    <a:pt x="208379" y="202856"/>
                    <a:pt x="211372" y="212962"/>
                  </a:cubicBezTo>
                  <a:cubicBezTo>
                    <a:pt x="210856" y="214405"/>
                    <a:pt x="210340" y="215952"/>
                    <a:pt x="209824" y="217499"/>
                  </a:cubicBezTo>
                  <a:cubicBezTo>
                    <a:pt x="202290" y="240804"/>
                    <a:pt x="203735" y="259984"/>
                    <a:pt x="213952" y="270090"/>
                  </a:cubicBezTo>
                  <a:cubicBezTo>
                    <a:pt x="219835" y="276071"/>
                    <a:pt x="228401" y="279062"/>
                    <a:pt x="239547" y="279062"/>
                  </a:cubicBezTo>
                  <a:cubicBezTo>
                    <a:pt x="247700" y="279062"/>
                    <a:pt x="256886" y="277309"/>
                    <a:pt x="266587" y="274215"/>
                  </a:cubicBezTo>
                  <a:cubicBezTo>
                    <a:pt x="276598" y="278237"/>
                    <a:pt x="287434" y="280609"/>
                    <a:pt x="298787" y="281227"/>
                  </a:cubicBezTo>
                  <a:cubicBezTo>
                    <a:pt x="277733" y="292261"/>
                    <a:pt x="257298" y="298139"/>
                    <a:pt x="239547" y="298139"/>
                  </a:cubicBezTo>
                  <a:cubicBezTo>
                    <a:pt x="223447" y="298139"/>
                    <a:pt x="209927" y="293086"/>
                    <a:pt x="200432" y="283599"/>
                  </a:cubicBezTo>
                  <a:cubicBezTo>
                    <a:pt x="184745" y="268028"/>
                    <a:pt x="181649" y="242351"/>
                    <a:pt x="191660" y="211518"/>
                  </a:cubicBezTo>
                  <a:cubicBezTo>
                    <a:pt x="195272" y="200484"/>
                    <a:pt x="200432" y="189244"/>
                    <a:pt x="206831" y="178107"/>
                  </a:cubicBezTo>
                  <a:close/>
                  <a:moveTo>
                    <a:pt x="304170" y="123656"/>
                  </a:moveTo>
                  <a:cubicBezTo>
                    <a:pt x="289304" y="123656"/>
                    <a:pt x="276193" y="128604"/>
                    <a:pt x="266386" y="137985"/>
                  </a:cubicBezTo>
                  <a:cubicBezTo>
                    <a:pt x="259469" y="144686"/>
                    <a:pt x="254514" y="153036"/>
                    <a:pt x="251829" y="162727"/>
                  </a:cubicBezTo>
                  <a:lnTo>
                    <a:pt x="354344" y="162727"/>
                  </a:lnTo>
                  <a:cubicBezTo>
                    <a:pt x="348149" y="138295"/>
                    <a:pt x="329773" y="123656"/>
                    <a:pt x="304170" y="123656"/>
                  </a:cubicBezTo>
                  <a:close/>
                  <a:moveTo>
                    <a:pt x="304170" y="92935"/>
                  </a:moveTo>
                  <a:cubicBezTo>
                    <a:pt x="327502" y="92935"/>
                    <a:pt x="348665" y="101595"/>
                    <a:pt x="363635" y="117573"/>
                  </a:cubicBezTo>
                  <a:cubicBezTo>
                    <a:pt x="378501" y="133140"/>
                    <a:pt x="386863" y="155098"/>
                    <a:pt x="387173" y="179324"/>
                  </a:cubicBezTo>
                  <a:cubicBezTo>
                    <a:pt x="387276" y="183139"/>
                    <a:pt x="385831" y="186747"/>
                    <a:pt x="383147" y="189427"/>
                  </a:cubicBezTo>
                  <a:cubicBezTo>
                    <a:pt x="380566" y="192107"/>
                    <a:pt x="376952" y="193551"/>
                    <a:pt x="373133" y="193551"/>
                  </a:cubicBezTo>
                  <a:lnTo>
                    <a:pt x="250384" y="193551"/>
                  </a:lnTo>
                  <a:cubicBezTo>
                    <a:pt x="252449" y="205200"/>
                    <a:pt x="257404" y="215406"/>
                    <a:pt x="264837" y="223034"/>
                  </a:cubicBezTo>
                  <a:cubicBezTo>
                    <a:pt x="274645" y="233240"/>
                    <a:pt x="288582" y="238807"/>
                    <a:pt x="304170" y="238807"/>
                  </a:cubicBezTo>
                  <a:cubicBezTo>
                    <a:pt x="322030" y="238807"/>
                    <a:pt x="337516" y="232828"/>
                    <a:pt x="347840" y="221900"/>
                  </a:cubicBezTo>
                  <a:cubicBezTo>
                    <a:pt x="350420" y="219117"/>
                    <a:pt x="354034" y="217571"/>
                    <a:pt x="357854" y="217468"/>
                  </a:cubicBezTo>
                  <a:cubicBezTo>
                    <a:pt x="361673" y="217468"/>
                    <a:pt x="365287" y="218911"/>
                    <a:pt x="367971" y="221591"/>
                  </a:cubicBezTo>
                  <a:lnTo>
                    <a:pt x="369829" y="223447"/>
                  </a:lnTo>
                  <a:cubicBezTo>
                    <a:pt x="375301" y="228911"/>
                    <a:pt x="375404" y="237570"/>
                    <a:pt x="370035" y="243137"/>
                  </a:cubicBezTo>
                  <a:cubicBezTo>
                    <a:pt x="353621" y="260250"/>
                    <a:pt x="330186" y="269631"/>
                    <a:pt x="304170" y="269631"/>
                  </a:cubicBezTo>
                  <a:cubicBezTo>
                    <a:pt x="280220" y="269631"/>
                    <a:pt x="258437" y="260559"/>
                    <a:pt x="242641" y="244271"/>
                  </a:cubicBezTo>
                  <a:cubicBezTo>
                    <a:pt x="227053" y="228086"/>
                    <a:pt x="218484" y="205612"/>
                    <a:pt x="218484" y="181077"/>
                  </a:cubicBezTo>
                  <a:cubicBezTo>
                    <a:pt x="218484" y="156645"/>
                    <a:pt x="227053" y="134274"/>
                    <a:pt x="242745" y="118192"/>
                  </a:cubicBezTo>
                  <a:cubicBezTo>
                    <a:pt x="258437" y="101904"/>
                    <a:pt x="280220" y="92935"/>
                    <a:pt x="304170" y="92935"/>
                  </a:cubicBezTo>
                  <a:close/>
                  <a:moveTo>
                    <a:pt x="366216" y="64497"/>
                  </a:moveTo>
                  <a:cubicBezTo>
                    <a:pt x="382316" y="64497"/>
                    <a:pt x="395835" y="69445"/>
                    <a:pt x="405329" y="78929"/>
                  </a:cubicBezTo>
                  <a:cubicBezTo>
                    <a:pt x="421016" y="94599"/>
                    <a:pt x="424112" y="120164"/>
                    <a:pt x="413998" y="150987"/>
                  </a:cubicBezTo>
                  <a:cubicBezTo>
                    <a:pt x="410283" y="162430"/>
                    <a:pt x="404917" y="174079"/>
                    <a:pt x="398105" y="185728"/>
                  </a:cubicBezTo>
                  <a:cubicBezTo>
                    <a:pt x="398724" y="183563"/>
                    <a:pt x="398931" y="181398"/>
                    <a:pt x="398931" y="179130"/>
                  </a:cubicBezTo>
                  <a:cubicBezTo>
                    <a:pt x="398724" y="168719"/>
                    <a:pt x="397280" y="158616"/>
                    <a:pt x="394493" y="149132"/>
                  </a:cubicBezTo>
                  <a:cubicBezTo>
                    <a:pt x="395009" y="147792"/>
                    <a:pt x="395422" y="146452"/>
                    <a:pt x="395835" y="145111"/>
                  </a:cubicBezTo>
                  <a:cubicBezTo>
                    <a:pt x="403472" y="121814"/>
                    <a:pt x="402027" y="102639"/>
                    <a:pt x="391810" y="92434"/>
                  </a:cubicBezTo>
                  <a:cubicBezTo>
                    <a:pt x="385928" y="86558"/>
                    <a:pt x="377259" y="83568"/>
                    <a:pt x="366216" y="83568"/>
                  </a:cubicBezTo>
                  <a:cubicBezTo>
                    <a:pt x="358270" y="83568"/>
                    <a:pt x="349498" y="85115"/>
                    <a:pt x="340313" y="88001"/>
                  </a:cubicBezTo>
                  <a:cubicBezTo>
                    <a:pt x="330096" y="83877"/>
                    <a:pt x="318847" y="81610"/>
                    <a:pt x="307185" y="81300"/>
                  </a:cubicBezTo>
                  <a:cubicBezTo>
                    <a:pt x="327928" y="70476"/>
                    <a:pt x="348362" y="64497"/>
                    <a:pt x="366216" y="64497"/>
                  </a:cubicBezTo>
                  <a:close/>
                  <a:moveTo>
                    <a:pt x="94488" y="49173"/>
                  </a:moveTo>
                  <a:cubicBezTo>
                    <a:pt x="90565" y="49173"/>
                    <a:pt x="87261" y="52368"/>
                    <a:pt x="87261" y="56286"/>
                  </a:cubicBezTo>
                  <a:lnTo>
                    <a:pt x="87261" y="304004"/>
                  </a:lnTo>
                  <a:cubicBezTo>
                    <a:pt x="87261" y="306890"/>
                    <a:pt x="89016" y="309364"/>
                    <a:pt x="91494" y="310498"/>
                  </a:cubicBezTo>
                  <a:lnTo>
                    <a:pt x="514170" y="310498"/>
                  </a:lnTo>
                  <a:cubicBezTo>
                    <a:pt x="516648" y="309364"/>
                    <a:pt x="518403" y="306890"/>
                    <a:pt x="518403" y="304004"/>
                  </a:cubicBezTo>
                  <a:lnTo>
                    <a:pt x="518403" y="56286"/>
                  </a:lnTo>
                  <a:cubicBezTo>
                    <a:pt x="518403" y="52368"/>
                    <a:pt x="515203" y="49173"/>
                    <a:pt x="511280" y="49173"/>
                  </a:cubicBezTo>
                  <a:close/>
                  <a:moveTo>
                    <a:pt x="94488" y="0"/>
                  </a:moveTo>
                  <a:lnTo>
                    <a:pt x="511280" y="0"/>
                  </a:lnTo>
                  <a:cubicBezTo>
                    <a:pt x="542356" y="0"/>
                    <a:pt x="567650" y="25256"/>
                    <a:pt x="567650" y="56286"/>
                  </a:cubicBezTo>
                  <a:lnTo>
                    <a:pt x="567650" y="304004"/>
                  </a:lnTo>
                  <a:cubicBezTo>
                    <a:pt x="567650" y="310705"/>
                    <a:pt x="566515" y="317096"/>
                    <a:pt x="564347" y="323075"/>
                  </a:cubicBezTo>
                  <a:cubicBezTo>
                    <a:pt x="565482" y="325034"/>
                    <a:pt x="566411" y="327302"/>
                    <a:pt x="567031" y="329569"/>
                  </a:cubicBezTo>
                  <a:lnTo>
                    <a:pt x="604611" y="479870"/>
                  </a:lnTo>
                  <a:cubicBezTo>
                    <a:pt x="605334" y="482138"/>
                    <a:pt x="605747" y="484612"/>
                    <a:pt x="605747" y="487190"/>
                  </a:cubicBezTo>
                  <a:cubicBezTo>
                    <a:pt x="605747" y="501106"/>
                    <a:pt x="594390" y="512446"/>
                    <a:pt x="580452" y="512446"/>
                  </a:cubicBezTo>
                  <a:lnTo>
                    <a:pt x="25315" y="512446"/>
                  </a:lnTo>
                  <a:cubicBezTo>
                    <a:pt x="17469" y="512446"/>
                    <a:pt x="10138" y="508838"/>
                    <a:pt x="5389" y="502756"/>
                  </a:cubicBezTo>
                  <a:cubicBezTo>
                    <a:pt x="537" y="496571"/>
                    <a:pt x="-1115" y="488633"/>
                    <a:pt x="743" y="481108"/>
                  </a:cubicBezTo>
                  <a:lnTo>
                    <a:pt x="38737" y="329569"/>
                  </a:lnTo>
                  <a:cubicBezTo>
                    <a:pt x="39253" y="327302"/>
                    <a:pt x="40182" y="325034"/>
                    <a:pt x="41421" y="323075"/>
                  </a:cubicBezTo>
                  <a:cubicBezTo>
                    <a:pt x="39253" y="317096"/>
                    <a:pt x="38014" y="310705"/>
                    <a:pt x="38014" y="304004"/>
                  </a:cubicBezTo>
                  <a:lnTo>
                    <a:pt x="38014" y="56286"/>
                  </a:lnTo>
                  <a:cubicBezTo>
                    <a:pt x="38014" y="25256"/>
                    <a:pt x="63309" y="0"/>
                    <a:pt x="9448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26" name="文本框 25"/>
          <p:cNvSpPr txBox="1"/>
          <p:nvPr/>
        </p:nvSpPr>
        <p:spPr>
          <a:xfrm>
            <a:off x="1442384" y="6250983"/>
            <a:ext cx="15044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+mj-ea"/>
                <a:ea typeface="+mj-ea"/>
              </a:rPr>
              <a:t>www.abdobe.com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739891" y="6281324"/>
            <a:ext cx="1927264" cy="281677"/>
            <a:chOff x="2591879" y="1327115"/>
            <a:chExt cx="1927264" cy="281677"/>
          </a:xfrm>
        </p:grpSpPr>
        <p:grpSp>
          <p:nvGrpSpPr>
            <p:cNvPr id="28" name="组合 27"/>
            <p:cNvGrpSpPr/>
            <p:nvPr/>
          </p:nvGrpSpPr>
          <p:grpSpPr>
            <a:xfrm>
              <a:off x="2591879" y="1327115"/>
              <a:ext cx="266925" cy="266925"/>
              <a:chOff x="3442363" y="3859306"/>
              <a:chExt cx="1707776" cy="1707776"/>
            </a:xfrm>
            <a:solidFill>
              <a:srgbClr val="E7E7E7"/>
            </a:solidFill>
          </p:grpSpPr>
          <p:sp>
            <p:nvSpPr>
              <p:cNvPr id="30" name="椭圆 29"/>
              <p:cNvSpPr/>
              <p:nvPr/>
            </p:nvSpPr>
            <p:spPr>
              <a:xfrm>
                <a:off x="3442363" y="3859306"/>
                <a:ext cx="1707776" cy="1707776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email_95642"/>
              <p:cNvSpPr>
                <a:spLocks noChangeAspect="1"/>
              </p:cNvSpPr>
              <p:nvPr/>
            </p:nvSpPr>
            <p:spPr bwMode="auto">
              <a:xfrm>
                <a:off x="3821958" y="4366366"/>
                <a:ext cx="934664" cy="672918"/>
              </a:xfrm>
              <a:custGeom>
                <a:avLst/>
                <a:gdLst>
                  <a:gd name="T0" fmla="*/ 2775 w 3202"/>
                  <a:gd name="T1" fmla="*/ 1049 h 2309"/>
                  <a:gd name="T2" fmla="*/ 3067 w 3202"/>
                  <a:gd name="T3" fmla="*/ 975 h 2309"/>
                  <a:gd name="T4" fmla="*/ 3067 w 3202"/>
                  <a:gd name="T5" fmla="*/ 2089 h 2309"/>
                  <a:gd name="T6" fmla="*/ 3068 w 3202"/>
                  <a:gd name="T7" fmla="*/ 2106 h 2309"/>
                  <a:gd name="T8" fmla="*/ 2133 w 3202"/>
                  <a:gd name="T9" fmla="*/ 1234 h 2309"/>
                  <a:gd name="T10" fmla="*/ 2432 w 3202"/>
                  <a:gd name="T11" fmla="*/ 945 h 2309"/>
                  <a:gd name="T12" fmla="*/ 2775 w 3202"/>
                  <a:gd name="T13" fmla="*/ 1049 h 2309"/>
                  <a:gd name="T14" fmla="*/ 2287 w 3202"/>
                  <a:gd name="T15" fmla="*/ 809 h 2309"/>
                  <a:gd name="T16" fmla="*/ 2153 w 3202"/>
                  <a:gd name="T17" fmla="*/ 422 h 2309"/>
                  <a:gd name="T18" fmla="*/ 2230 w 3202"/>
                  <a:gd name="T19" fmla="*/ 122 h 2309"/>
                  <a:gd name="T20" fmla="*/ 220 w 3202"/>
                  <a:gd name="T21" fmla="*/ 122 h 2309"/>
                  <a:gd name="T22" fmla="*/ 81 w 3202"/>
                  <a:gd name="T23" fmla="*/ 174 h 2309"/>
                  <a:gd name="T24" fmla="*/ 1537 w 3202"/>
                  <a:gd name="T25" fmla="*/ 1531 h 2309"/>
                  <a:gd name="T26" fmla="*/ 2287 w 3202"/>
                  <a:gd name="T27" fmla="*/ 809 h 2309"/>
                  <a:gd name="T28" fmla="*/ 0 w 3202"/>
                  <a:gd name="T29" fmla="*/ 376 h 2309"/>
                  <a:gd name="T30" fmla="*/ 0 w 3202"/>
                  <a:gd name="T31" fmla="*/ 2089 h 2309"/>
                  <a:gd name="T32" fmla="*/ 10 w 3202"/>
                  <a:gd name="T33" fmla="*/ 2145 h 2309"/>
                  <a:gd name="T34" fmla="*/ 938 w 3202"/>
                  <a:gd name="T35" fmla="*/ 1250 h 2309"/>
                  <a:gd name="T36" fmla="*/ 0 w 3202"/>
                  <a:gd name="T37" fmla="*/ 376 h 2309"/>
                  <a:gd name="T38" fmla="*/ 1607 w 3202"/>
                  <a:gd name="T39" fmla="*/ 1741 h 2309"/>
                  <a:gd name="T40" fmla="*/ 1538 w 3202"/>
                  <a:gd name="T41" fmla="*/ 1769 h 2309"/>
                  <a:gd name="T42" fmla="*/ 1470 w 3202"/>
                  <a:gd name="T43" fmla="*/ 1742 h 2309"/>
                  <a:gd name="T44" fmla="*/ 1088 w 3202"/>
                  <a:gd name="T45" fmla="*/ 1386 h 2309"/>
                  <a:gd name="T46" fmla="*/ 145 w 3202"/>
                  <a:gd name="T47" fmla="*/ 2294 h 2309"/>
                  <a:gd name="T48" fmla="*/ 220 w 3202"/>
                  <a:gd name="T49" fmla="*/ 2309 h 2309"/>
                  <a:gd name="T50" fmla="*/ 2856 w 3202"/>
                  <a:gd name="T51" fmla="*/ 2309 h 2309"/>
                  <a:gd name="T52" fmla="*/ 2962 w 3202"/>
                  <a:gd name="T53" fmla="*/ 2279 h 2309"/>
                  <a:gd name="T54" fmla="*/ 1989 w 3202"/>
                  <a:gd name="T55" fmla="*/ 1373 h 2309"/>
                  <a:gd name="T56" fmla="*/ 1607 w 3202"/>
                  <a:gd name="T57" fmla="*/ 1741 h 2309"/>
                  <a:gd name="T58" fmla="*/ 3202 w 3202"/>
                  <a:gd name="T59" fmla="*/ 424 h 2309"/>
                  <a:gd name="T60" fmla="*/ 2778 w 3202"/>
                  <a:gd name="T61" fmla="*/ 849 h 2309"/>
                  <a:gd name="T62" fmla="*/ 2353 w 3202"/>
                  <a:gd name="T63" fmla="*/ 424 h 2309"/>
                  <a:gd name="T64" fmla="*/ 2778 w 3202"/>
                  <a:gd name="T65" fmla="*/ 0 h 2309"/>
                  <a:gd name="T66" fmla="*/ 3202 w 3202"/>
                  <a:gd name="T67" fmla="*/ 424 h 2309"/>
                  <a:gd name="T68" fmla="*/ 2913 w 3202"/>
                  <a:gd name="T69" fmla="*/ 422 h 2309"/>
                  <a:gd name="T70" fmla="*/ 2979 w 3202"/>
                  <a:gd name="T71" fmla="*/ 356 h 2309"/>
                  <a:gd name="T72" fmla="*/ 2979 w 3202"/>
                  <a:gd name="T73" fmla="*/ 214 h 2309"/>
                  <a:gd name="T74" fmla="*/ 2837 w 3202"/>
                  <a:gd name="T75" fmla="*/ 214 h 2309"/>
                  <a:gd name="T76" fmla="*/ 2771 w 3202"/>
                  <a:gd name="T77" fmla="*/ 280 h 2309"/>
                  <a:gd name="T78" fmla="*/ 2705 w 3202"/>
                  <a:gd name="T79" fmla="*/ 214 h 2309"/>
                  <a:gd name="T80" fmla="*/ 2564 w 3202"/>
                  <a:gd name="T81" fmla="*/ 214 h 2309"/>
                  <a:gd name="T82" fmla="*/ 2564 w 3202"/>
                  <a:gd name="T83" fmla="*/ 356 h 2309"/>
                  <a:gd name="T84" fmla="*/ 2630 w 3202"/>
                  <a:gd name="T85" fmla="*/ 422 h 2309"/>
                  <a:gd name="T86" fmla="*/ 2564 w 3202"/>
                  <a:gd name="T87" fmla="*/ 488 h 2309"/>
                  <a:gd name="T88" fmla="*/ 2564 w 3202"/>
                  <a:gd name="T89" fmla="*/ 629 h 2309"/>
                  <a:gd name="T90" fmla="*/ 2634 w 3202"/>
                  <a:gd name="T91" fmla="*/ 659 h 2309"/>
                  <a:gd name="T92" fmla="*/ 2705 w 3202"/>
                  <a:gd name="T93" fmla="*/ 629 h 2309"/>
                  <a:gd name="T94" fmla="*/ 2771 w 3202"/>
                  <a:gd name="T95" fmla="*/ 563 h 2309"/>
                  <a:gd name="T96" fmla="*/ 2837 w 3202"/>
                  <a:gd name="T97" fmla="*/ 629 h 2309"/>
                  <a:gd name="T98" fmla="*/ 2908 w 3202"/>
                  <a:gd name="T99" fmla="*/ 659 h 2309"/>
                  <a:gd name="T100" fmla="*/ 2979 w 3202"/>
                  <a:gd name="T101" fmla="*/ 629 h 2309"/>
                  <a:gd name="T102" fmla="*/ 2979 w 3202"/>
                  <a:gd name="T103" fmla="*/ 488 h 2309"/>
                  <a:gd name="T104" fmla="*/ 2913 w 3202"/>
                  <a:gd name="T105" fmla="*/ 422 h 2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202" h="2309">
                    <a:moveTo>
                      <a:pt x="2775" y="1049"/>
                    </a:moveTo>
                    <a:cubicBezTo>
                      <a:pt x="2881" y="1049"/>
                      <a:pt x="2973" y="1022"/>
                      <a:pt x="3067" y="975"/>
                    </a:cubicBezTo>
                    <a:lnTo>
                      <a:pt x="3067" y="2089"/>
                    </a:lnTo>
                    <a:cubicBezTo>
                      <a:pt x="3067" y="2095"/>
                      <a:pt x="3068" y="2101"/>
                      <a:pt x="3068" y="2106"/>
                    </a:cubicBezTo>
                    <a:lnTo>
                      <a:pt x="2133" y="1234"/>
                    </a:lnTo>
                    <a:lnTo>
                      <a:pt x="2432" y="945"/>
                    </a:lnTo>
                    <a:cubicBezTo>
                      <a:pt x="2531" y="1010"/>
                      <a:pt x="2648" y="1049"/>
                      <a:pt x="2775" y="1049"/>
                    </a:cubicBezTo>
                    <a:close/>
                    <a:moveTo>
                      <a:pt x="2287" y="809"/>
                    </a:moveTo>
                    <a:cubicBezTo>
                      <a:pt x="2203" y="702"/>
                      <a:pt x="2153" y="568"/>
                      <a:pt x="2153" y="422"/>
                    </a:cubicBezTo>
                    <a:cubicBezTo>
                      <a:pt x="2153" y="314"/>
                      <a:pt x="2181" y="215"/>
                      <a:pt x="2230" y="122"/>
                    </a:cubicBezTo>
                    <a:lnTo>
                      <a:pt x="220" y="122"/>
                    </a:lnTo>
                    <a:cubicBezTo>
                      <a:pt x="167" y="122"/>
                      <a:pt x="118" y="142"/>
                      <a:pt x="81" y="174"/>
                    </a:cubicBezTo>
                    <a:lnTo>
                      <a:pt x="1537" y="1531"/>
                    </a:lnTo>
                    <a:lnTo>
                      <a:pt x="2287" y="809"/>
                    </a:lnTo>
                    <a:close/>
                    <a:moveTo>
                      <a:pt x="0" y="376"/>
                    </a:moveTo>
                    <a:lnTo>
                      <a:pt x="0" y="2089"/>
                    </a:lnTo>
                    <a:cubicBezTo>
                      <a:pt x="0" y="2108"/>
                      <a:pt x="5" y="2127"/>
                      <a:pt x="10" y="2145"/>
                    </a:cubicBezTo>
                    <a:lnTo>
                      <a:pt x="938" y="1250"/>
                    </a:lnTo>
                    <a:lnTo>
                      <a:pt x="0" y="376"/>
                    </a:lnTo>
                    <a:close/>
                    <a:moveTo>
                      <a:pt x="1607" y="1741"/>
                    </a:moveTo>
                    <a:cubicBezTo>
                      <a:pt x="1588" y="1759"/>
                      <a:pt x="1563" y="1769"/>
                      <a:pt x="1538" y="1769"/>
                    </a:cubicBezTo>
                    <a:cubicBezTo>
                      <a:pt x="1513" y="1769"/>
                      <a:pt x="1489" y="1760"/>
                      <a:pt x="1470" y="1742"/>
                    </a:cubicBezTo>
                    <a:lnTo>
                      <a:pt x="1088" y="1386"/>
                    </a:lnTo>
                    <a:lnTo>
                      <a:pt x="145" y="2294"/>
                    </a:lnTo>
                    <a:cubicBezTo>
                      <a:pt x="168" y="2303"/>
                      <a:pt x="193" y="2309"/>
                      <a:pt x="220" y="2309"/>
                    </a:cubicBezTo>
                    <a:lnTo>
                      <a:pt x="2856" y="2309"/>
                    </a:lnTo>
                    <a:cubicBezTo>
                      <a:pt x="2895" y="2309"/>
                      <a:pt x="2931" y="2298"/>
                      <a:pt x="2962" y="2279"/>
                    </a:cubicBezTo>
                    <a:lnTo>
                      <a:pt x="1989" y="1373"/>
                    </a:lnTo>
                    <a:lnTo>
                      <a:pt x="1607" y="1741"/>
                    </a:lnTo>
                    <a:close/>
                    <a:moveTo>
                      <a:pt x="3202" y="424"/>
                    </a:moveTo>
                    <a:cubicBezTo>
                      <a:pt x="3202" y="658"/>
                      <a:pt x="3012" y="849"/>
                      <a:pt x="2778" y="849"/>
                    </a:cubicBezTo>
                    <a:cubicBezTo>
                      <a:pt x="2544" y="849"/>
                      <a:pt x="2353" y="658"/>
                      <a:pt x="2353" y="424"/>
                    </a:cubicBezTo>
                    <a:cubicBezTo>
                      <a:pt x="2353" y="190"/>
                      <a:pt x="2544" y="0"/>
                      <a:pt x="2778" y="0"/>
                    </a:cubicBezTo>
                    <a:cubicBezTo>
                      <a:pt x="3012" y="0"/>
                      <a:pt x="3202" y="190"/>
                      <a:pt x="3202" y="424"/>
                    </a:cubicBezTo>
                    <a:close/>
                    <a:moveTo>
                      <a:pt x="2913" y="422"/>
                    </a:moveTo>
                    <a:lnTo>
                      <a:pt x="2979" y="356"/>
                    </a:lnTo>
                    <a:cubicBezTo>
                      <a:pt x="3018" y="317"/>
                      <a:pt x="3018" y="254"/>
                      <a:pt x="2979" y="214"/>
                    </a:cubicBezTo>
                    <a:cubicBezTo>
                      <a:pt x="2939" y="175"/>
                      <a:pt x="2876" y="175"/>
                      <a:pt x="2837" y="214"/>
                    </a:cubicBezTo>
                    <a:lnTo>
                      <a:pt x="2771" y="280"/>
                    </a:lnTo>
                    <a:lnTo>
                      <a:pt x="2705" y="214"/>
                    </a:lnTo>
                    <a:cubicBezTo>
                      <a:pt x="2666" y="175"/>
                      <a:pt x="2603" y="175"/>
                      <a:pt x="2564" y="214"/>
                    </a:cubicBezTo>
                    <a:cubicBezTo>
                      <a:pt x="2525" y="254"/>
                      <a:pt x="2525" y="317"/>
                      <a:pt x="2564" y="356"/>
                    </a:cubicBezTo>
                    <a:lnTo>
                      <a:pt x="2630" y="422"/>
                    </a:lnTo>
                    <a:lnTo>
                      <a:pt x="2564" y="488"/>
                    </a:lnTo>
                    <a:cubicBezTo>
                      <a:pt x="2525" y="527"/>
                      <a:pt x="2525" y="590"/>
                      <a:pt x="2564" y="629"/>
                    </a:cubicBezTo>
                    <a:cubicBezTo>
                      <a:pt x="2583" y="649"/>
                      <a:pt x="2609" y="659"/>
                      <a:pt x="2634" y="659"/>
                    </a:cubicBezTo>
                    <a:cubicBezTo>
                      <a:pt x="2660" y="659"/>
                      <a:pt x="2686" y="649"/>
                      <a:pt x="2705" y="629"/>
                    </a:cubicBezTo>
                    <a:lnTo>
                      <a:pt x="2771" y="563"/>
                    </a:lnTo>
                    <a:lnTo>
                      <a:pt x="2837" y="629"/>
                    </a:lnTo>
                    <a:cubicBezTo>
                      <a:pt x="2857" y="649"/>
                      <a:pt x="2882" y="659"/>
                      <a:pt x="2908" y="659"/>
                    </a:cubicBezTo>
                    <a:cubicBezTo>
                      <a:pt x="2933" y="659"/>
                      <a:pt x="2959" y="649"/>
                      <a:pt x="2979" y="629"/>
                    </a:cubicBezTo>
                    <a:cubicBezTo>
                      <a:pt x="3018" y="590"/>
                      <a:pt x="3018" y="527"/>
                      <a:pt x="2979" y="488"/>
                    </a:cubicBezTo>
                    <a:lnTo>
                      <a:pt x="2913" y="42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</p:sp>
        </p:grpSp>
        <p:sp>
          <p:nvSpPr>
            <p:cNvPr id="29" name="文本框 28"/>
            <p:cNvSpPr txBox="1"/>
            <p:nvPr/>
          </p:nvSpPr>
          <p:spPr>
            <a:xfrm>
              <a:off x="2887226" y="1331793"/>
              <a:ext cx="163191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+mj-ea"/>
                  <a:ea typeface="+mj-ea"/>
                </a:rPr>
                <a:t>wps@abdobe.com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633018" y="6281324"/>
            <a:ext cx="2952115" cy="296876"/>
            <a:chOff x="4485006" y="1327115"/>
            <a:chExt cx="2952115" cy="296876"/>
          </a:xfrm>
        </p:grpSpPr>
        <p:grpSp>
          <p:nvGrpSpPr>
            <p:cNvPr id="33" name="组合 32"/>
            <p:cNvGrpSpPr/>
            <p:nvPr/>
          </p:nvGrpSpPr>
          <p:grpSpPr>
            <a:xfrm>
              <a:off x="4485006" y="1327115"/>
              <a:ext cx="266925" cy="266925"/>
              <a:chOff x="4844355" y="4211043"/>
              <a:chExt cx="1707776" cy="1707776"/>
            </a:xfrm>
            <a:solidFill>
              <a:srgbClr val="E7E7E7"/>
            </a:solidFill>
          </p:grpSpPr>
          <p:sp>
            <p:nvSpPr>
              <p:cNvPr id="35" name="椭圆 34"/>
              <p:cNvSpPr/>
              <p:nvPr/>
            </p:nvSpPr>
            <p:spPr>
              <a:xfrm>
                <a:off x="4844355" y="4211043"/>
                <a:ext cx="1707776" cy="1707776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add-location-point_501"/>
              <p:cNvSpPr>
                <a:spLocks noChangeAspect="1"/>
              </p:cNvSpPr>
              <p:nvPr/>
            </p:nvSpPr>
            <p:spPr bwMode="auto">
              <a:xfrm>
                <a:off x="5304753" y="4570080"/>
                <a:ext cx="752822" cy="1110017"/>
              </a:xfrm>
              <a:custGeom>
                <a:avLst/>
                <a:gdLst>
                  <a:gd name="connsiteX0" fmla="*/ 178196 w 401555"/>
                  <a:gd name="connsiteY0" fmla="*/ 123842 h 592082"/>
                  <a:gd name="connsiteX1" fmla="*/ 223359 w 401555"/>
                  <a:gd name="connsiteY1" fmla="*/ 123842 h 592082"/>
                  <a:gd name="connsiteX2" fmla="*/ 223359 w 401555"/>
                  <a:gd name="connsiteY2" fmla="*/ 176747 h 592082"/>
                  <a:gd name="connsiteX3" fmla="*/ 276263 w 401555"/>
                  <a:gd name="connsiteY3" fmla="*/ 176747 h 592082"/>
                  <a:gd name="connsiteX4" fmla="*/ 276263 w 401555"/>
                  <a:gd name="connsiteY4" fmla="*/ 221909 h 592082"/>
                  <a:gd name="connsiteX5" fmla="*/ 223359 w 401555"/>
                  <a:gd name="connsiteY5" fmla="*/ 221909 h 592082"/>
                  <a:gd name="connsiteX6" fmla="*/ 223359 w 401555"/>
                  <a:gd name="connsiteY6" fmla="*/ 274814 h 592082"/>
                  <a:gd name="connsiteX7" fmla="*/ 178196 w 401555"/>
                  <a:gd name="connsiteY7" fmla="*/ 274814 h 592082"/>
                  <a:gd name="connsiteX8" fmla="*/ 178196 w 401555"/>
                  <a:gd name="connsiteY8" fmla="*/ 221909 h 592082"/>
                  <a:gd name="connsiteX9" fmla="*/ 125292 w 401555"/>
                  <a:gd name="connsiteY9" fmla="*/ 221909 h 592082"/>
                  <a:gd name="connsiteX10" fmla="*/ 125292 w 401555"/>
                  <a:gd name="connsiteY10" fmla="*/ 176747 h 592082"/>
                  <a:gd name="connsiteX11" fmla="*/ 178196 w 401555"/>
                  <a:gd name="connsiteY11" fmla="*/ 176747 h 592082"/>
                  <a:gd name="connsiteX12" fmla="*/ 200132 w 401555"/>
                  <a:gd name="connsiteY12" fmla="*/ 79976 h 592082"/>
                  <a:gd name="connsiteX13" fmla="*/ 83926 w 401555"/>
                  <a:gd name="connsiteY13" fmla="*/ 194781 h 592082"/>
                  <a:gd name="connsiteX14" fmla="*/ 200132 w 401555"/>
                  <a:gd name="connsiteY14" fmla="*/ 309585 h 592082"/>
                  <a:gd name="connsiteX15" fmla="*/ 315046 w 401555"/>
                  <a:gd name="connsiteY15" fmla="*/ 194781 h 592082"/>
                  <a:gd name="connsiteX16" fmla="*/ 200132 w 401555"/>
                  <a:gd name="connsiteY16" fmla="*/ 79976 h 592082"/>
                  <a:gd name="connsiteX17" fmla="*/ 200132 w 401555"/>
                  <a:gd name="connsiteY17" fmla="*/ 0 h 592082"/>
                  <a:gd name="connsiteX18" fmla="*/ 401555 w 401555"/>
                  <a:gd name="connsiteY18" fmla="*/ 199941 h 592082"/>
                  <a:gd name="connsiteX19" fmla="*/ 336996 w 401555"/>
                  <a:gd name="connsiteY19" fmla="*/ 359893 h 592082"/>
                  <a:gd name="connsiteX20" fmla="*/ 193676 w 401555"/>
                  <a:gd name="connsiteY20" fmla="*/ 592082 h 592082"/>
                  <a:gd name="connsiteX21" fmla="*/ 54229 w 401555"/>
                  <a:gd name="connsiteY21" fmla="*/ 357313 h 592082"/>
                  <a:gd name="connsiteX22" fmla="*/ 0 w 401555"/>
                  <a:gd name="connsiteY22" fmla="*/ 199941 h 592082"/>
                  <a:gd name="connsiteX23" fmla="*/ 200132 w 401555"/>
                  <a:gd name="connsiteY23" fmla="*/ 0 h 59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01555" h="592082">
                    <a:moveTo>
                      <a:pt x="178196" y="123842"/>
                    </a:moveTo>
                    <a:lnTo>
                      <a:pt x="223359" y="123842"/>
                    </a:lnTo>
                    <a:lnTo>
                      <a:pt x="223359" y="176747"/>
                    </a:lnTo>
                    <a:lnTo>
                      <a:pt x="276263" y="176747"/>
                    </a:lnTo>
                    <a:lnTo>
                      <a:pt x="276263" y="221909"/>
                    </a:lnTo>
                    <a:lnTo>
                      <a:pt x="223359" y="221909"/>
                    </a:lnTo>
                    <a:lnTo>
                      <a:pt x="223359" y="274814"/>
                    </a:lnTo>
                    <a:lnTo>
                      <a:pt x="178196" y="274814"/>
                    </a:lnTo>
                    <a:lnTo>
                      <a:pt x="178196" y="221909"/>
                    </a:lnTo>
                    <a:lnTo>
                      <a:pt x="125292" y="221909"/>
                    </a:lnTo>
                    <a:lnTo>
                      <a:pt x="125292" y="176747"/>
                    </a:lnTo>
                    <a:lnTo>
                      <a:pt x="178196" y="176747"/>
                    </a:lnTo>
                    <a:close/>
                    <a:moveTo>
                      <a:pt x="200132" y="79976"/>
                    </a:moveTo>
                    <a:cubicBezTo>
                      <a:pt x="135573" y="79976"/>
                      <a:pt x="83926" y="131574"/>
                      <a:pt x="83926" y="194781"/>
                    </a:cubicBezTo>
                    <a:cubicBezTo>
                      <a:pt x="83926" y="257988"/>
                      <a:pt x="135573" y="309585"/>
                      <a:pt x="200132" y="309585"/>
                    </a:cubicBezTo>
                    <a:cubicBezTo>
                      <a:pt x="263399" y="309585"/>
                      <a:pt x="315046" y="257988"/>
                      <a:pt x="315046" y="194781"/>
                    </a:cubicBezTo>
                    <a:cubicBezTo>
                      <a:pt x="315046" y="131574"/>
                      <a:pt x="263399" y="79976"/>
                      <a:pt x="200132" y="79976"/>
                    </a:cubicBezTo>
                    <a:close/>
                    <a:moveTo>
                      <a:pt x="200132" y="0"/>
                    </a:moveTo>
                    <a:cubicBezTo>
                      <a:pt x="311173" y="0"/>
                      <a:pt x="401555" y="89006"/>
                      <a:pt x="401555" y="199941"/>
                    </a:cubicBezTo>
                    <a:cubicBezTo>
                      <a:pt x="401555" y="263148"/>
                      <a:pt x="336996" y="359893"/>
                      <a:pt x="336996" y="359893"/>
                    </a:cubicBezTo>
                    <a:lnTo>
                      <a:pt x="193676" y="592082"/>
                    </a:lnTo>
                    <a:lnTo>
                      <a:pt x="54229" y="357313"/>
                    </a:lnTo>
                    <a:cubicBezTo>
                      <a:pt x="54229" y="357313"/>
                      <a:pt x="0" y="256698"/>
                      <a:pt x="0" y="199941"/>
                    </a:cubicBezTo>
                    <a:cubicBezTo>
                      <a:pt x="0" y="89006"/>
                      <a:pt x="89091" y="0"/>
                      <a:pt x="200132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</p:sp>
        </p:grpSp>
        <p:sp>
          <p:nvSpPr>
            <p:cNvPr id="34" name="文本框 33"/>
            <p:cNvSpPr txBox="1"/>
            <p:nvPr/>
          </p:nvSpPr>
          <p:spPr>
            <a:xfrm>
              <a:off x="4789753" y="1346992"/>
              <a:ext cx="26473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+mj-ea"/>
                </a:rPr>
                <a:t>中国北京市宝山区胜利</a:t>
              </a:r>
              <a:r>
                <a:rPr lang="zh-CN" altLang="en-US" sz="1200" dirty="0" smtClean="0">
                  <a:latin typeface="+mj-ea"/>
                </a:rPr>
                <a:t>路</a:t>
              </a:r>
              <a:endParaRPr lang="zh-CN" altLang="en-US" sz="1200" dirty="0">
                <a:latin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484183" y="595782"/>
            <a:ext cx="1017148" cy="603912"/>
            <a:chOff x="7266" y="4942"/>
            <a:chExt cx="1531" cy="909"/>
          </a:xfrm>
        </p:grpSpPr>
        <p:sp>
          <p:nvSpPr>
            <p:cNvPr id="38" name="îṡľíḍè"/>
            <p:cNvSpPr txBox="1"/>
            <p:nvPr/>
          </p:nvSpPr>
          <p:spPr>
            <a:xfrm>
              <a:off x="7266" y="5539"/>
              <a:ext cx="1531" cy="312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600" b="1" i="0" u="none" strike="noStrike" kern="1200" cap="none" spc="0" normalizeH="0" baseline="0" noProof="0" dirty="0">
                  <a:ln>
                    <a:noFill/>
                  </a:ln>
                  <a:solidFill>
                    <a:srgbClr val="2376B7"/>
                  </a:solidFill>
                  <a:effectLst/>
                  <a:uLnTx/>
                  <a:uFillTx/>
                  <a:latin typeface="+mj-ea"/>
                  <a:ea typeface="+mj-ea"/>
                  <a:cs typeface="Arial Unicode MS" panose="020B0604020202020204" pitchFamily="34" charset="-122"/>
                </a:rPr>
                <a:t>REPORT</a:t>
              </a:r>
              <a:endParaRPr kumimoji="0" lang="zh-CN" altLang="en-US" sz="16600" b="1" i="0" u="none" strike="noStrike" kern="1200" cap="none" spc="0" normalizeH="0" baseline="0" noProof="0" dirty="0">
                <a:ln>
                  <a:noFill/>
                </a:ln>
                <a:solidFill>
                  <a:srgbClr val="2376B7"/>
                </a:solidFill>
                <a:effectLst/>
                <a:uLnTx/>
                <a:uFillTx/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  <p:sp>
          <p:nvSpPr>
            <p:cNvPr id="39" name="îṩľïḑê"/>
            <p:cNvSpPr txBox="1"/>
            <p:nvPr/>
          </p:nvSpPr>
          <p:spPr>
            <a:xfrm>
              <a:off x="7269" y="5289"/>
              <a:ext cx="1092" cy="187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</a:rPr>
                <a:t>ANNUAL</a:t>
              </a:r>
              <a:endParaRPr kumimoji="0" lang="zh-CN" altLang="en-US" sz="9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0" name="ís1ídè"/>
            <p:cNvSpPr txBox="1"/>
            <p:nvPr/>
          </p:nvSpPr>
          <p:spPr>
            <a:xfrm>
              <a:off x="7844" y="4942"/>
              <a:ext cx="682" cy="280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376B7"/>
                  </a:solidFill>
                  <a:effectLst/>
                  <a:uLnTx/>
                  <a:uFillTx/>
                  <a:latin typeface="+mj-ea"/>
                  <a:ea typeface="+mj-ea"/>
                </a:rPr>
                <a:t>2020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2376B7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1" name="ïṩḷîďê"/>
            <p:cNvSpPr/>
            <p:nvPr/>
          </p:nvSpPr>
          <p:spPr>
            <a:xfrm>
              <a:off x="7266" y="4952"/>
              <a:ext cx="506" cy="261"/>
            </a:xfrm>
            <a:prstGeom prst="rect">
              <a:avLst/>
            </a:prstGeom>
            <a:solidFill>
              <a:srgbClr val="2376B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A3AF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ïşlïḋe"/>
            <p:cNvSpPr/>
            <p:nvPr/>
          </p:nvSpPr>
          <p:spPr>
            <a:xfrm>
              <a:off x="8432" y="5108"/>
              <a:ext cx="365" cy="365"/>
            </a:xfrm>
            <a:custGeom>
              <a:avLst/>
              <a:gdLst>
                <a:gd name="connsiteX0" fmla="*/ 259984 w 607639"/>
                <a:gd name="connsiteY0" fmla="*/ 430308 h 606722"/>
                <a:gd name="connsiteX1" fmla="*/ 287837 w 607639"/>
                <a:gd name="connsiteY1" fmla="*/ 458126 h 606722"/>
                <a:gd name="connsiteX2" fmla="*/ 139047 w 607639"/>
                <a:gd name="connsiteY2" fmla="*/ 606722 h 606722"/>
                <a:gd name="connsiteX3" fmla="*/ 111282 w 607639"/>
                <a:gd name="connsiteY3" fmla="*/ 578905 h 606722"/>
                <a:gd name="connsiteX4" fmla="*/ 204460 w 607639"/>
                <a:gd name="connsiteY4" fmla="*/ 374844 h 606722"/>
                <a:gd name="connsiteX5" fmla="*/ 232231 w 607639"/>
                <a:gd name="connsiteY5" fmla="*/ 402573 h 606722"/>
                <a:gd name="connsiteX6" fmla="*/ 27771 w 607639"/>
                <a:gd name="connsiteY6" fmla="*/ 606722 h 606722"/>
                <a:gd name="connsiteX7" fmla="*/ 0 w 607639"/>
                <a:gd name="connsiteY7" fmla="*/ 578904 h 606722"/>
                <a:gd name="connsiteX8" fmla="*/ 148791 w 607639"/>
                <a:gd name="connsiteY8" fmla="*/ 319309 h 606722"/>
                <a:gd name="connsiteX9" fmla="*/ 176555 w 607639"/>
                <a:gd name="connsiteY9" fmla="*/ 347040 h 606722"/>
                <a:gd name="connsiteX10" fmla="*/ 27853 w 607639"/>
                <a:gd name="connsiteY10" fmla="*/ 495652 h 606722"/>
                <a:gd name="connsiteX11" fmla="*/ 0 w 607639"/>
                <a:gd name="connsiteY11" fmla="*/ 467921 h 606722"/>
                <a:gd name="connsiteX12" fmla="*/ 482456 w 607639"/>
                <a:gd name="connsiteY12" fmla="*/ 291506 h 606722"/>
                <a:gd name="connsiteX13" fmla="*/ 441354 w 607639"/>
                <a:gd name="connsiteY13" fmla="*/ 444829 h 606722"/>
                <a:gd name="connsiteX14" fmla="*/ 385749 w 607639"/>
                <a:gd name="connsiteY14" fmla="*/ 500380 h 606722"/>
                <a:gd name="connsiteX15" fmla="*/ 329611 w 607639"/>
                <a:gd name="connsiteY15" fmla="*/ 444295 h 606722"/>
                <a:gd name="connsiteX16" fmla="*/ 218312 w 607639"/>
                <a:gd name="connsiteY16" fmla="*/ 277605 h 606722"/>
                <a:gd name="connsiteX17" fmla="*/ 329470 w 607639"/>
                <a:gd name="connsiteY17" fmla="*/ 388739 h 606722"/>
                <a:gd name="connsiteX18" fmla="*/ 301703 w 607639"/>
                <a:gd name="connsiteY18" fmla="*/ 416478 h 606722"/>
                <a:gd name="connsiteX19" fmla="*/ 190456 w 607639"/>
                <a:gd name="connsiteY19" fmla="*/ 305433 h 606722"/>
                <a:gd name="connsiteX20" fmla="*/ 315639 w 607639"/>
                <a:gd name="connsiteY20" fmla="*/ 124971 h 606722"/>
                <a:gd name="connsiteX21" fmla="*/ 162720 w 607639"/>
                <a:gd name="connsiteY21" fmla="*/ 277604 h 606722"/>
                <a:gd name="connsiteX22" fmla="*/ 106554 w 607639"/>
                <a:gd name="connsiteY22" fmla="*/ 221544 h 606722"/>
                <a:gd name="connsiteX23" fmla="*/ 162097 w 607639"/>
                <a:gd name="connsiteY23" fmla="*/ 166016 h 606722"/>
                <a:gd name="connsiteX24" fmla="*/ 459243 w 607639"/>
                <a:gd name="connsiteY24" fmla="*/ 120359 h 606722"/>
                <a:gd name="connsiteX25" fmla="*/ 431471 w 607639"/>
                <a:gd name="connsiteY25" fmla="*/ 148088 h 606722"/>
                <a:gd name="connsiteX26" fmla="*/ 459243 w 607639"/>
                <a:gd name="connsiteY26" fmla="*/ 175905 h 606722"/>
                <a:gd name="connsiteX27" fmla="*/ 487103 w 607639"/>
                <a:gd name="connsiteY27" fmla="*/ 148088 h 606722"/>
                <a:gd name="connsiteX28" fmla="*/ 445357 w 607639"/>
                <a:gd name="connsiteY28" fmla="*/ 50948 h 606722"/>
                <a:gd name="connsiteX29" fmla="*/ 556620 w 607639"/>
                <a:gd name="connsiteY29" fmla="*/ 161952 h 606722"/>
                <a:gd name="connsiteX30" fmla="*/ 357326 w 607639"/>
                <a:gd name="connsiteY30" fmla="*/ 360942 h 606722"/>
                <a:gd name="connsiteX31" fmla="*/ 246062 w 607639"/>
                <a:gd name="connsiteY31" fmla="*/ 249938 h 606722"/>
                <a:gd name="connsiteX32" fmla="*/ 607639 w 607639"/>
                <a:gd name="connsiteY32" fmla="*/ 0 h 606722"/>
                <a:gd name="connsiteX33" fmla="*/ 576136 w 607639"/>
                <a:gd name="connsiteY33" fmla="*/ 125818 h 606722"/>
                <a:gd name="connsiteX34" fmla="*/ 481539 w 607639"/>
                <a:gd name="connsiteY34" fmla="*/ 31454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7639" h="606722">
                  <a:moveTo>
                    <a:pt x="259984" y="430308"/>
                  </a:moveTo>
                  <a:lnTo>
                    <a:pt x="287837" y="458126"/>
                  </a:lnTo>
                  <a:lnTo>
                    <a:pt x="139047" y="606722"/>
                  </a:lnTo>
                  <a:lnTo>
                    <a:pt x="111282" y="578905"/>
                  </a:lnTo>
                  <a:close/>
                  <a:moveTo>
                    <a:pt x="204460" y="374844"/>
                  </a:moveTo>
                  <a:lnTo>
                    <a:pt x="232231" y="402573"/>
                  </a:lnTo>
                  <a:lnTo>
                    <a:pt x="27771" y="606722"/>
                  </a:lnTo>
                  <a:lnTo>
                    <a:pt x="0" y="578904"/>
                  </a:lnTo>
                  <a:close/>
                  <a:moveTo>
                    <a:pt x="148791" y="319309"/>
                  </a:moveTo>
                  <a:lnTo>
                    <a:pt x="176555" y="347040"/>
                  </a:lnTo>
                  <a:lnTo>
                    <a:pt x="27853" y="495652"/>
                  </a:lnTo>
                  <a:lnTo>
                    <a:pt x="0" y="467921"/>
                  </a:lnTo>
                  <a:close/>
                  <a:moveTo>
                    <a:pt x="482456" y="291506"/>
                  </a:moveTo>
                  <a:lnTo>
                    <a:pt x="441354" y="444829"/>
                  </a:lnTo>
                  <a:lnTo>
                    <a:pt x="385749" y="500380"/>
                  </a:lnTo>
                  <a:lnTo>
                    <a:pt x="329611" y="444295"/>
                  </a:lnTo>
                  <a:close/>
                  <a:moveTo>
                    <a:pt x="218312" y="277605"/>
                  </a:moveTo>
                  <a:lnTo>
                    <a:pt x="329470" y="388739"/>
                  </a:lnTo>
                  <a:lnTo>
                    <a:pt x="301703" y="416478"/>
                  </a:lnTo>
                  <a:lnTo>
                    <a:pt x="190456" y="305433"/>
                  </a:lnTo>
                  <a:close/>
                  <a:moveTo>
                    <a:pt x="315639" y="124971"/>
                  </a:moveTo>
                  <a:lnTo>
                    <a:pt x="162720" y="277604"/>
                  </a:lnTo>
                  <a:lnTo>
                    <a:pt x="106554" y="221544"/>
                  </a:lnTo>
                  <a:lnTo>
                    <a:pt x="162097" y="166016"/>
                  </a:lnTo>
                  <a:close/>
                  <a:moveTo>
                    <a:pt x="459243" y="120359"/>
                  </a:moveTo>
                  <a:lnTo>
                    <a:pt x="431471" y="148088"/>
                  </a:lnTo>
                  <a:lnTo>
                    <a:pt x="459243" y="175905"/>
                  </a:lnTo>
                  <a:lnTo>
                    <a:pt x="487103" y="148088"/>
                  </a:lnTo>
                  <a:close/>
                  <a:moveTo>
                    <a:pt x="445357" y="50948"/>
                  </a:moveTo>
                  <a:lnTo>
                    <a:pt x="556620" y="161952"/>
                  </a:lnTo>
                  <a:lnTo>
                    <a:pt x="357326" y="360942"/>
                  </a:lnTo>
                  <a:lnTo>
                    <a:pt x="246062" y="249938"/>
                  </a:lnTo>
                  <a:close/>
                  <a:moveTo>
                    <a:pt x="607639" y="0"/>
                  </a:moveTo>
                  <a:lnTo>
                    <a:pt x="576136" y="125818"/>
                  </a:lnTo>
                  <a:lnTo>
                    <a:pt x="481539" y="3145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59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9" name="Freeform 597"/>
          <p:cNvSpPr/>
          <p:nvPr/>
        </p:nvSpPr>
        <p:spPr bwMode="auto">
          <a:xfrm>
            <a:off x="2481263" y="2528888"/>
            <a:ext cx="2325688" cy="2146300"/>
          </a:xfrm>
          <a:custGeom>
            <a:avLst/>
            <a:gdLst>
              <a:gd name="T0" fmla="*/ 1465 w 1465"/>
              <a:gd name="T1" fmla="*/ 675 h 1352"/>
              <a:gd name="T2" fmla="*/ 911 w 1465"/>
              <a:gd name="T3" fmla="*/ 0 h 1352"/>
              <a:gd name="T4" fmla="*/ 911 w 1465"/>
              <a:gd name="T5" fmla="*/ 193 h 1352"/>
              <a:gd name="T6" fmla="*/ 0 w 1465"/>
              <a:gd name="T7" fmla="*/ 193 h 1352"/>
              <a:gd name="T8" fmla="*/ 0 w 1465"/>
              <a:gd name="T9" fmla="*/ 1156 h 1352"/>
              <a:gd name="T10" fmla="*/ 911 w 1465"/>
              <a:gd name="T11" fmla="*/ 1156 h 1352"/>
              <a:gd name="T12" fmla="*/ 911 w 1465"/>
              <a:gd name="T13" fmla="*/ 1352 h 1352"/>
              <a:gd name="T14" fmla="*/ 1465 w 1465"/>
              <a:gd name="T15" fmla="*/ 675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65" h="1352">
                <a:moveTo>
                  <a:pt x="1465" y="675"/>
                </a:moveTo>
                <a:lnTo>
                  <a:pt x="911" y="0"/>
                </a:lnTo>
                <a:lnTo>
                  <a:pt x="911" y="193"/>
                </a:lnTo>
                <a:lnTo>
                  <a:pt x="0" y="193"/>
                </a:lnTo>
                <a:lnTo>
                  <a:pt x="0" y="1156"/>
                </a:lnTo>
                <a:lnTo>
                  <a:pt x="911" y="1156"/>
                </a:lnTo>
                <a:lnTo>
                  <a:pt x="911" y="1352"/>
                </a:lnTo>
                <a:lnTo>
                  <a:pt x="1465" y="675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0" name="Freeform 598"/>
          <p:cNvSpPr/>
          <p:nvPr/>
        </p:nvSpPr>
        <p:spPr bwMode="auto">
          <a:xfrm>
            <a:off x="2574926" y="2789238"/>
            <a:ext cx="2111375" cy="1625600"/>
          </a:xfrm>
          <a:custGeom>
            <a:avLst/>
            <a:gdLst>
              <a:gd name="T0" fmla="*/ 911 w 1330"/>
              <a:gd name="T1" fmla="*/ 933 h 1024"/>
              <a:gd name="T2" fmla="*/ 0 w 1330"/>
              <a:gd name="T3" fmla="*/ 933 h 1024"/>
              <a:gd name="T4" fmla="*/ 0 w 1330"/>
              <a:gd name="T5" fmla="*/ 88 h 1024"/>
              <a:gd name="T6" fmla="*/ 911 w 1330"/>
              <a:gd name="T7" fmla="*/ 88 h 1024"/>
              <a:gd name="T8" fmla="*/ 911 w 1330"/>
              <a:gd name="T9" fmla="*/ 0 h 1024"/>
              <a:gd name="T10" fmla="*/ 1330 w 1330"/>
              <a:gd name="T11" fmla="*/ 511 h 1024"/>
              <a:gd name="T12" fmla="*/ 911 w 1330"/>
              <a:gd name="T13" fmla="*/ 1024 h 1024"/>
              <a:gd name="T14" fmla="*/ 911 w 1330"/>
              <a:gd name="T15" fmla="*/ 93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0" h="1024">
                <a:moveTo>
                  <a:pt x="911" y="933"/>
                </a:moveTo>
                <a:lnTo>
                  <a:pt x="0" y="933"/>
                </a:lnTo>
                <a:lnTo>
                  <a:pt x="0" y="88"/>
                </a:lnTo>
                <a:lnTo>
                  <a:pt x="911" y="88"/>
                </a:lnTo>
                <a:lnTo>
                  <a:pt x="911" y="0"/>
                </a:lnTo>
                <a:lnTo>
                  <a:pt x="1330" y="511"/>
                </a:lnTo>
                <a:lnTo>
                  <a:pt x="911" y="1024"/>
                </a:lnTo>
                <a:lnTo>
                  <a:pt x="911" y="933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1" name="Freeform 599"/>
          <p:cNvSpPr/>
          <p:nvPr/>
        </p:nvSpPr>
        <p:spPr bwMode="auto">
          <a:xfrm>
            <a:off x="2346326" y="3273425"/>
            <a:ext cx="595313" cy="549275"/>
          </a:xfrm>
          <a:custGeom>
            <a:avLst/>
            <a:gdLst>
              <a:gd name="T0" fmla="*/ 375 w 375"/>
              <a:gd name="T1" fmla="*/ 173 h 346"/>
              <a:gd name="T2" fmla="*/ 235 w 375"/>
              <a:gd name="T3" fmla="*/ 0 h 346"/>
              <a:gd name="T4" fmla="*/ 235 w 375"/>
              <a:gd name="T5" fmla="*/ 50 h 346"/>
              <a:gd name="T6" fmla="*/ 0 w 375"/>
              <a:gd name="T7" fmla="*/ 50 h 346"/>
              <a:gd name="T8" fmla="*/ 0 w 375"/>
              <a:gd name="T9" fmla="*/ 297 h 346"/>
              <a:gd name="T10" fmla="*/ 235 w 375"/>
              <a:gd name="T11" fmla="*/ 297 h 346"/>
              <a:gd name="T12" fmla="*/ 235 w 375"/>
              <a:gd name="T13" fmla="*/ 346 h 346"/>
              <a:gd name="T14" fmla="*/ 375 w 375"/>
              <a:gd name="T15" fmla="*/ 17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5" h="346">
                <a:moveTo>
                  <a:pt x="375" y="173"/>
                </a:moveTo>
                <a:lnTo>
                  <a:pt x="235" y="0"/>
                </a:lnTo>
                <a:lnTo>
                  <a:pt x="235" y="50"/>
                </a:lnTo>
                <a:lnTo>
                  <a:pt x="0" y="50"/>
                </a:lnTo>
                <a:lnTo>
                  <a:pt x="0" y="297"/>
                </a:lnTo>
                <a:lnTo>
                  <a:pt x="235" y="297"/>
                </a:lnTo>
                <a:lnTo>
                  <a:pt x="235" y="346"/>
                </a:lnTo>
                <a:lnTo>
                  <a:pt x="375" y="17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2" name="Freeform 600"/>
          <p:cNvSpPr/>
          <p:nvPr/>
        </p:nvSpPr>
        <p:spPr bwMode="auto">
          <a:xfrm>
            <a:off x="4271963" y="2528888"/>
            <a:ext cx="2311400" cy="2146300"/>
          </a:xfrm>
          <a:custGeom>
            <a:avLst/>
            <a:gdLst>
              <a:gd name="T0" fmla="*/ 1456 w 1456"/>
              <a:gd name="T1" fmla="*/ 675 h 1352"/>
              <a:gd name="T2" fmla="*/ 902 w 1456"/>
              <a:gd name="T3" fmla="*/ 0 h 1352"/>
              <a:gd name="T4" fmla="*/ 902 w 1456"/>
              <a:gd name="T5" fmla="*/ 193 h 1352"/>
              <a:gd name="T6" fmla="*/ 0 w 1456"/>
              <a:gd name="T7" fmla="*/ 193 h 1352"/>
              <a:gd name="T8" fmla="*/ 393 w 1456"/>
              <a:gd name="T9" fmla="*/ 675 h 1352"/>
              <a:gd name="T10" fmla="*/ 0 w 1456"/>
              <a:gd name="T11" fmla="*/ 1156 h 1352"/>
              <a:gd name="T12" fmla="*/ 902 w 1456"/>
              <a:gd name="T13" fmla="*/ 1156 h 1352"/>
              <a:gd name="T14" fmla="*/ 902 w 1456"/>
              <a:gd name="T15" fmla="*/ 1352 h 1352"/>
              <a:gd name="T16" fmla="*/ 1456 w 1456"/>
              <a:gd name="T17" fmla="*/ 675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56" h="1352">
                <a:moveTo>
                  <a:pt x="1456" y="675"/>
                </a:moveTo>
                <a:lnTo>
                  <a:pt x="902" y="0"/>
                </a:lnTo>
                <a:lnTo>
                  <a:pt x="902" y="193"/>
                </a:lnTo>
                <a:lnTo>
                  <a:pt x="0" y="193"/>
                </a:lnTo>
                <a:lnTo>
                  <a:pt x="393" y="675"/>
                </a:lnTo>
                <a:lnTo>
                  <a:pt x="0" y="1156"/>
                </a:lnTo>
                <a:lnTo>
                  <a:pt x="902" y="1156"/>
                </a:lnTo>
                <a:lnTo>
                  <a:pt x="902" y="1352"/>
                </a:lnTo>
                <a:lnTo>
                  <a:pt x="1456" y="675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3" name="Freeform 601"/>
          <p:cNvSpPr/>
          <p:nvPr/>
        </p:nvSpPr>
        <p:spPr bwMode="auto">
          <a:xfrm>
            <a:off x="4467226" y="2789238"/>
            <a:ext cx="1995488" cy="1625600"/>
          </a:xfrm>
          <a:custGeom>
            <a:avLst/>
            <a:gdLst>
              <a:gd name="T0" fmla="*/ 838 w 1257"/>
              <a:gd name="T1" fmla="*/ 933 h 1024"/>
              <a:gd name="T2" fmla="*/ 0 w 1257"/>
              <a:gd name="T3" fmla="*/ 933 h 1024"/>
              <a:gd name="T4" fmla="*/ 346 w 1257"/>
              <a:gd name="T5" fmla="*/ 511 h 1024"/>
              <a:gd name="T6" fmla="*/ 0 w 1257"/>
              <a:gd name="T7" fmla="*/ 88 h 1024"/>
              <a:gd name="T8" fmla="*/ 838 w 1257"/>
              <a:gd name="T9" fmla="*/ 88 h 1024"/>
              <a:gd name="T10" fmla="*/ 838 w 1257"/>
              <a:gd name="T11" fmla="*/ 0 h 1024"/>
              <a:gd name="T12" fmla="*/ 1257 w 1257"/>
              <a:gd name="T13" fmla="*/ 511 h 1024"/>
              <a:gd name="T14" fmla="*/ 838 w 1257"/>
              <a:gd name="T15" fmla="*/ 1024 h 1024"/>
              <a:gd name="T16" fmla="*/ 838 w 1257"/>
              <a:gd name="T17" fmla="*/ 93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7" h="1024">
                <a:moveTo>
                  <a:pt x="838" y="933"/>
                </a:moveTo>
                <a:lnTo>
                  <a:pt x="0" y="933"/>
                </a:lnTo>
                <a:lnTo>
                  <a:pt x="346" y="511"/>
                </a:lnTo>
                <a:lnTo>
                  <a:pt x="0" y="88"/>
                </a:lnTo>
                <a:lnTo>
                  <a:pt x="838" y="88"/>
                </a:lnTo>
                <a:lnTo>
                  <a:pt x="838" y="0"/>
                </a:lnTo>
                <a:lnTo>
                  <a:pt x="1257" y="511"/>
                </a:lnTo>
                <a:lnTo>
                  <a:pt x="838" y="1024"/>
                </a:lnTo>
                <a:lnTo>
                  <a:pt x="838" y="933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4" name="Freeform 602"/>
          <p:cNvSpPr/>
          <p:nvPr/>
        </p:nvSpPr>
        <p:spPr bwMode="auto">
          <a:xfrm>
            <a:off x="6038851" y="2528888"/>
            <a:ext cx="2311400" cy="2146300"/>
          </a:xfrm>
          <a:custGeom>
            <a:avLst/>
            <a:gdLst>
              <a:gd name="T0" fmla="*/ 1456 w 1456"/>
              <a:gd name="T1" fmla="*/ 675 h 1352"/>
              <a:gd name="T2" fmla="*/ 905 w 1456"/>
              <a:gd name="T3" fmla="*/ 0 h 1352"/>
              <a:gd name="T4" fmla="*/ 905 w 1456"/>
              <a:gd name="T5" fmla="*/ 193 h 1352"/>
              <a:gd name="T6" fmla="*/ 0 w 1456"/>
              <a:gd name="T7" fmla="*/ 193 h 1352"/>
              <a:gd name="T8" fmla="*/ 396 w 1456"/>
              <a:gd name="T9" fmla="*/ 675 h 1352"/>
              <a:gd name="T10" fmla="*/ 0 w 1456"/>
              <a:gd name="T11" fmla="*/ 1156 h 1352"/>
              <a:gd name="T12" fmla="*/ 905 w 1456"/>
              <a:gd name="T13" fmla="*/ 1156 h 1352"/>
              <a:gd name="T14" fmla="*/ 905 w 1456"/>
              <a:gd name="T15" fmla="*/ 1352 h 1352"/>
              <a:gd name="T16" fmla="*/ 1456 w 1456"/>
              <a:gd name="T17" fmla="*/ 675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56" h="1352">
                <a:moveTo>
                  <a:pt x="1456" y="675"/>
                </a:moveTo>
                <a:lnTo>
                  <a:pt x="905" y="0"/>
                </a:lnTo>
                <a:lnTo>
                  <a:pt x="905" y="193"/>
                </a:lnTo>
                <a:lnTo>
                  <a:pt x="0" y="193"/>
                </a:lnTo>
                <a:lnTo>
                  <a:pt x="396" y="675"/>
                </a:lnTo>
                <a:lnTo>
                  <a:pt x="0" y="1156"/>
                </a:lnTo>
                <a:lnTo>
                  <a:pt x="905" y="1156"/>
                </a:lnTo>
                <a:lnTo>
                  <a:pt x="905" y="1352"/>
                </a:lnTo>
                <a:lnTo>
                  <a:pt x="1456" y="675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5" name="Freeform 603"/>
          <p:cNvSpPr/>
          <p:nvPr/>
        </p:nvSpPr>
        <p:spPr bwMode="auto">
          <a:xfrm>
            <a:off x="6238876" y="2789238"/>
            <a:ext cx="1990725" cy="1625600"/>
          </a:xfrm>
          <a:custGeom>
            <a:avLst/>
            <a:gdLst>
              <a:gd name="T0" fmla="*/ 838 w 1254"/>
              <a:gd name="T1" fmla="*/ 933 h 1024"/>
              <a:gd name="T2" fmla="*/ 0 w 1254"/>
              <a:gd name="T3" fmla="*/ 933 h 1024"/>
              <a:gd name="T4" fmla="*/ 346 w 1254"/>
              <a:gd name="T5" fmla="*/ 511 h 1024"/>
              <a:gd name="T6" fmla="*/ 0 w 1254"/>
              <a:gd name="T7" fmla="*/ 88 h 1024"/>
              <a:gd name="T8" fmla="*/ 838 w 1254"/>
              <a:gd name="T9" fmla="*/ 88 h 1024"/>
              <a:gd name="T10" fmla="*/ 838 w 1254"/>
              <a:gd name="T11" fmla="*/ 0 h 1024"/>
              <a:gd name="T12" fmla="*/ 1254 w 1254"/>
              <a:gd name="T13" fmla="*/ 511 h 1024"/>
              <a:gd name="T14" fmla="*/ 838 w 1254"/>
              <a:gd name="T15" fmla="*/ 1024 h 1024"/>
              <a:gd name="T16" fmla="*/ 838 w 1254"/>
              <a:gd name="T17" fmla="*/ 93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4" h="1024">
                <a:moveTo>
                  <a:pt x="838" y="933"/>
                </a:moveTo>
                <a:lnTo>
                  <a:pt x="0" y="933"/>
                </a:lnTo>
                <a:lnTo>
                  <a:pt x="346" y="511"/>
                </a:lnTo>
                <a:lnTo>
                  <a:pt x="0" y="88"/>
                </a:lnTo>
                <a:lnTo>
                  <a:pt x="838" y="88"/>
                </a:lnTo>
                <a:lnTo>
                  <a:pt x="838" y="0"/>
                </a:lnTo>
                <a:lnTo>
                  <a:pt x="1254" y="511"/>
                </a:lnTo>
                <a:lnTo>
                  <a:pt x="838" y="1024"/>
                </a:lnTo>
                <a:lnTo>
                  <a:pt x="838" y="933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6" name="Freeform 604"/>
          <p:cNvSpPr/>
          <p:nvPr/>
        </p:nvSpPr>
        <p:spPr bwMode="auto">
          <a:xfrm>
            <a:off x="7810501" y="2528888"/>
            <a:ext cx="2311400" cy="2146300"/>
          </a:xfrm>
          <a:custGeom>
            <a:avLst/>
            <a:gdLst>
              <a:gd name="T0" fmla="*/ 1456 w 1456"/>
              <a:gd name="T1" fmla="*/ 675 h 1352"/>
              <a:gd name="T2" fmla="*/ 903 w 1456"/>
              <a:gd name="T3" fmla="*/ 0 h 1352"/>
              <a:gd name="T4" fmla="*/ 903 w 1456"/>
              <a:gd name="T5" fmla="*/ 193 h 1352"/>
              <a:gd name="T6" fmla="*/ 0 w 1456"/>
              <a:gd name="T7" fmla="*/ 193 h 1352"/>
              <a:gd name="T8" fmla="*/ 393 w 1456"/>
              <a:gd name="T9" fmla="*/ 675 h 1352"/>
              <a:gd name="T10" fmla="*/ 0 w 1456"/>
              <a:gd name="T11" fmla="*/ 1156 h 1352"/>
              <a:gd name="T12" fmla="*/ 903 w 1456"/>
              <a:gd name="T13" fmla="*/ 1156 h 1352"/>
              <a:gd name="T14" fmla="*/ 903 w 1456"/>
              <a:gd name="T15" fmla="*/ 1352 h 1352"/>
              <a:gd name="T16" fmla="*/ 1456 w 1456"/>
              <a:gd name="T17" fmla="*/ 675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56" h="1352">
                <a:moveTo>
                  <a:pt x="1456" y="675"/>
                </a:moveTo>
                <a:lnTo>
                  <a:pt x="903" y="0"/>
                </a:lnTo>
                <a:lnTo>
                  <a:pt x="903" y="193"/>
                </a:lnTo>
                <a:lnTo>
                  <a:pt x="0" y="193"/>
                </a:lnTo>
                <a:lnTo>
                  <a:pt x="393" y="675"/>
                </a:lnTo>
                <a:lnTo>
                  <a:pt x="0" y="1156"/>
                </a:lnTo>
                <a:lnTo>
                  <a:pt x="903" y="1156"/>
                </a:lnTo>
                <a:lnTo>
                  <a:pt x="903" y="1352"/>
                </a:lnTo>
                <a:lnTo>
                  <a:pt x="1456" y="675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7" name="Freeform 605"/>
          <p:cNvSpPr/>
          <p:nvPr/>
        </p:nvSpPr>
        <p:spPr bwMode="auto">
          <a:xfrm>
            <a:off x="8005763" y="2789238"/>
            <a:ext cx="1995488" cy="1625600"/>
          </a:xfrm>
          <a:custGeom>
            <a:avLst/>
            <a:gdLst>
              <a:gd name="T0" fmla="*/ 838 w 1257"/>
              <a:gd name="T1" fmla="*/ 933 h 1024"/>
              <a:gd name="T2" fmla="*/ 0 w 1257"/>
              <a:gd name="T3" fmla="*/ 933 h 1024"/>
              <a:gd name="T4" fmla="*/ 346 w 1257"/>
              <a:gd name="T5" fmla="*/ 511 h 1024"/>
              <a:gd name="T6" fmla="*/ 0 w 1257"/>
              <a:gd name="T7" fmla="*/ 88 h 1024"/>
              <a:gd name="T8" fmla="*/ 838 w 1257"/>
              <a:gd name="T9" fmla="*/ 88 h 1024"/>
              <a:gd name="T10" fmla="*/ 838 w 1257"/>
              <a:gd name="T11" fmla="*/ 0 h 1024"/>
              <a:gd name="T12" fmla="*/ 1257 w 1257"/>
              <a:gd name="T13" fmla="*/ 511 h 1024"/>
              <a:gd name="T14" fmla="*/ 838 w 1257"/>
              <a:gd name="T15" fmla="*/ 1024 h 1024"/>
              <a:gd name="T16" fmla="*/ 838 w 1257"/>
              <a:gd name="T17" fmla="*/ 93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7" h="1024">
                <a:moveTo>
                  <a:pt x="838" y="933"/>
                </a:moveTo>
                <a:lnTo>
                  <a:pt x="0" y="933"/>
                </a:lnTo>
                <a:lnTo>
                  <a:pt x="346" y="511"/>
                </a:lnTo>
                <a:lnTo>
                  <a:pt x="0" y="88"/>
                </a:lnTo>
                <a:lnTo>
                  <a:pt x="838" y="88"/>
                </a:lnTo>
                <a:lnTo>
                  <a:pt x="838" y="0"/>
                </a:lnTo>
                <a:lnTo>
                  <a:pt x="1257" y="511"/>
                </a:lnTo>
                <a:lnTo>
                  <a:pt x="838" y="1024"/>
                </a:lnTo>
                <a:lnTo>
                  <a:pt x="838" y="933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09" name="Freeform 717"/>
          <p:cNvSpPr/>
          <p:nvPr/>
        </p:nvSpPr>
        <p:spPr bwMode="auto">
          <a:xfrm>
            <a:off x="2481263" y="2490788"/>
            <a:ext cx="711200" cy="274638"/>
          </a:xfrm>
          <a:custGeom>
            <a:avLst/>
            <a:gdLst>
              <a:gd name="T0" fmla="*/ 123 w 153"/>
              <a:gd name="T1" fmla="*/ 59 h 59"/>
              <a:gd name="T2" fmla="*/ 29 w 153"/>
              <a:gd name="T3" fmla="*/ 59 h 59"/>
              <a:gd name="T4" fmla="*/ 0 w 153"/>
              <a:gd name="T5" fmla="*/ 29 h 59"/>
              <a:gd name="T6" fmla="*/ 0 w 153"/>
              <a:gd name="T7" fmla="*/ 29 h 59"/>
              <a:gd name="T8" fmla="*/ 29 w 153"/>
              <a:gd name="T9" fmla="*/ 0 h 59"/>
              <a:gd name="T10" fmla="*/ 123 w 153"/>
              <a:gd name="T11" fmla="*/ 0 h 59"/>
              <a:gd name="T12" fmla="*/ 153 w 153"/>
              <a:gd name="T13" fmla="*/ 29 h 59"/>
              <a:gd name="T14" fmla="*/ 153 w 153"/>
              <a:gd name="T15" fmla="*/ 29 h 59"/>
              <a:gd name="T16" fmla="*/ 123 w 153"/>
              <a:gd name="T1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3" h="59">
                <a:moveTo>
                  <a:pt x="123" y="59"/>
                </a:moveTo>
                <a:cubicBezTo>
                  <a:pt x="29" y="59"/>
                  <a:pt x="29" y="59"/>
                  <a:pt x="29" y="59"/>
                </a:cubicBezTo>
                <a:cubicBezTo>
                  <a:pt x="13" y="59"/>
                  <a:pt x="0" y="46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40" y="0"/>
                  <a:pt x="153" y="13"/>
                  <a:pt x="153" y="29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53" y="46"/>
                  <a:pt x="140" y="59"/>
                  <a:pt x="123" y="59"/>
                </a:cubicBez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0" name="Rectangle 718"/>
          <p:cNvSpPr>
            <a:spLocks noChangeArrowheads="1"/>
          </p:cNvSpPr>
          <p:nvPr/>
        </p:nvSpPr>
        <p:spPr bwMode="auto">
          <a:xfrm>
            <a:off x="2592388" y="2495550"/>
            <a:ext cx="61912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900" b="0" i="0" u="none" strike="noStrike" cap="none" normalizeH="0" baseline="0" smtClean="0">
                <a:ln>
                  <a:noFill/>
                </a:ln>
                <a:solidFill>
                  <a:srgbClr val="F7FAEB"/>
                </a:solidFill>
                <a:effectLst/>
                <a:latin typeface="Times New Roman" panose="02020603050405020304" pitchFamily="18" charset="0"/>
              </a:rPr>
              <a:t>2003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11" name="Freeform 719"/>
          <p:cNvSpPr/>
          <p:nvPr/>
        </p:nvSpPr>
        <p:spPr bwMode="auto">
          <a:xfrm>
            <a:off x="4202113" y="2490788"/>
            <a:ext cx="715963" cy="274638"/>
          </a:xfrm>
          <a:custGeom>
            <a:avLst/>
            <a:gdLst>
              <a:gd name="T0" fmla="*/ 124 w 154"/>
              <a:gd name="T1" fmla="*/ 59 h 59"/>
              <a:gd name="T2" fmla="*/ 30 w 154"/>
              <a:gd name="T3" fmla="*/ 59 h 59"/>
              <a:gd name="T4" fmla="*/ 0 w 154"/>
              <a:gd name="T5" fmla="*/ 29 h 59"/>
              <a:gd name="T6" fmla="*/ 0 w 154"/>
              <a:gd name="T7" fmla="*/ 29 h 59"/>
              <a:gd name="T8" fmla="*/ 30 w 154"/>
              <a:gd name="T9" fmla="*/ 0 h 59"/>
              <a:gd name="T10" fmla="*/ 124 w 154"/>
              <a:gd name="T11" fmla="*/ 0 h 59"/>
              <a:gd name="T12" fmla="*/ 154 w 154"/>
              <a:gd name="T13" fmla="*/ 29 h 59"/>
              <a:gd name="T14" fmla="*/ 154 w 154"/>
              <a:gd name="T15" fmla="*/ 29 h 59"/>
              <a:gd name="T16" fmla="*/ 124 w 154"/>
              <a:gd name="T1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59">
                <a:moveTo>
                  <a:pt x="124" y="59"/>
                </a:moveTo>
                <a:cubicBezTo>
                  <a:pt x="30" y="59"/>
                  <a:pt x="30" y="59"/>
                  <a:pt x="30" y="59"/>
                </a:cubicBezTo>
                <a:cubicBezTo>
                  <a:pt x="13" y="59"/>
                  <a:pt x="0" y="46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40" y="0"/>
                  <a:pt x="154" y="13"/>
                  <a:pt x="154" y="29"/>
                </a:cubicBezTo>
                <a:cubicBezTo>
                  <a:pt x="154" y="29"/>
                  <a:pt x="154" y="29"/>
                  <a:pt x="154" y="29"/>
                </a:cubicBezTo>
                <a:cubicBezTo>
                  <a:pt x="154" y="46"/>
                  <a:pt x="140" y="59"/>
                  <a:pt x="124" y="59"/>
                </a:cubicBez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2" name="Rectangle 720"/>
          <p:cNvSpPr>
            <a:spLocks noChangeArrowheads="1"/>
          </p:cNvSpPr>
          <p:nvPr/>
        </p:nvSpPr>
        <p:spPr bwMode="auto">
          <a:xfrm>
            <a:off x="4316413" y="2495550"/>
            <a:ext cx="617538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900" b="0" i="0" u="none" strike="noStrike" cap="none" normalizeH="0" baseline="0" dirty="0" smtClean="0">
                <a:ln>
                  <a:noFill/>
                </a:ln>
                <a:solidFill>
                  <a:srgbClr val="F7FAEB"/>
                </a:solidFill>
                <a:effectLst/>
                <a:latin typeface="Times New Roman" panose="02020603050405020304" pitchFamily="18" charset="0"/>
              </a:rPr>
              <a:t>2008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13" name="Freeform 721"/>
          <p:cNvSpPr/>
          <p:nvPr/>
        </p:nvSpPr>
        <p:spPr bwMode="auto">
          <a:xfrm>
            <a:off x="5959476" y="2490788"/>
            <a:ext cx="712788" cy="274638"/>
          </a:xfrm>
          <a:custGeom>
            <a:avLst/>
            <a:gdLst>
              <a:gd name="T0" fmla="*/ 123 w 153"/>
              <a:gd name="T1" fmla="*/ 59 h 59"/>
              <a:gd name="T2" fmla="*/ 29 w 153"/>
              <a:gd name="T3" fmla="*/ 59 h 59"/>
              <a:gd name="T4" fmla="*/ 0 w 153"/>
              <a:gd name="T5" fmla="*/ 29 h 59"/>
              <a:gd name="T6" fmla="*/ 0 w 153"/>
              <a:gd name="T7" fmla="*/ 29 h 59"/>
              <a:gd name="T8" fmla="*/ 29 w 153"/>
              <a:gd name="T9" fmla="*/ 0 h 59"/>
              <a:gd name="T10" fmla="*/ 123 w 153"/>
              <a:gd name="T11" fmla="*/ 0 h 59"/>
              <a:gd name="T12" fmla="*/ 153 w 153"/>
              <a:gd name="T13" fmla="*/ 29 h 59"/>
              <a:gd name="T14" fmla="*/ 153 w 153"/>
              <a:gd name="T15" fmla="*/ 29 h 59"/>
              <a:gd name="T16" fmla="*/ 123 w 153"/>
              <a:gd name="T1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3" h="59">
                <a:moveTo>
                  <a:pt x="123" y="59"/>
                </a:moveTo>
                <a:cubicBezTo>
                  <a:pt x="29" y="59"/>
                  <a:pt x="29" y="59"/>
                  <a:pt x="29" y="59"/>
                </a:cubicBezTo>
                <a:cubicBezTo>
                  <a:pt x="13" y="59"/>
                  <a:pt x="0" y="46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40" y="0"/>
                  <a:pt x="153" y="13"/>
                  <a:pt x="153" y="29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53" y="46"/>
                  <a:pt x="140" y="59"/>
                  <a:pt x="123" y="59"/>
                </a:cubicBez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4" name="Rectangle 722"/>
          <p:cNvSpPr>
            <a:spLocks noChangeArrowheads="1"/>
          </p:cNvSpPr>
          <p:nvPr/>
        </p:nvSpPr>
        <p:spPr bwMode="auto">
          <a:xfrm>
            <a:off x="6070601" y="2495550"/>
            <a:ext cx="61912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900" b="0" i="0" u="none" strike="noStrike" cap="none" normalizeH="0" baseline="0" smtClean="0">
                <a:ln>
                  <a:noFill/>
                </a:ln>
                <a:solidFill>
                  <a:srgbClr val="F7FAEB"/>
                </a:solidFill>
                <a:effectLst/>
                <a:latin typeface="Times New Roman" panose="02020603050405020304" pitchFamily="18" charset="0"/>
              </a:rPr>
              <a:t>2013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15" name="Freeform 723"/>
          <p:cNvSpPr/>
          <p:nvPr/>
        </p:nvSpPr>
        <p:spPr bwMode="auto">
          <a:xfrm>
            <a:off x="7718426" y="2490788"/>
            <a:ext cx="711200" cy="274638"/>
          </a:xfrm>
          <a:custGeom>
            <a:avLst/>
            <a:gdLst>
              <a:gd name="T0" fmla="*/ 123 w 153"/>
              <a:gd name="T1" fmla="*/ 59 h 59"/>
              <a:gd name="T2" fmla="*/ 29 w 153"/>
              <a:gd name="T3" fmla="*/ 59 h 59"/>
              <a:gd name="T4" fmla="*/ 0 w 153"/>
              <a:gd name="T5" fmla="*/ 29 h 59"/>
              <a:gd name="T6" fmla="*/ 0 w 153"/>
              <a:gd name="T7" fmla="*/ 29 h 59"/>
              <a:gd name="T8" fmla="*/ 29 w 153"/>
              <a:gd name="T9" fmla="*/ 0 h 59"/>
              <a:gd name="T10" fmla="*/ 123 w 153"/>
              <a:gd name="T11" fmla="*/ 0 h 59"/>
              <a:gd name="T12" fmla="*/ 153 w 153"/>
              <a:gd name="T13" fmla="*/ 29 h 59"/>
              <a:gd name="T14" fmla="*/ 153 w 153"/>
              <a:gd name="T15" fmla="*/ 29 h 59"/>
              <a:gd name="T16" fmla="*/ 123 w 153"/>
              <a:gd name="T1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3" h="59">
                <a:moveTo>
                  <a:pt x="123" y="59"/>
                </a:moveTo>
                <a:cubicBezTo>
                  <a:pt x="29" y="59"/>
                  <a:pt x="29" y="59"/>
                  <a:pt x="29" y="59"/>
                </a:cubicBezTo>
                <a:cubicBezTo>
                  <a:pt x="13" y="59"/>
                  <a:pt x="0" y="46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40" y="0"/>
                  <a:pt x="153" y="13"/>
                  <a:pt x="153" y="29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53" y="46"/>
                  <a:pt x="140" y="59"/>
                  <a:pt x="123" y="59"/>
                </a:cubicBez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6" name="Rectangle 724"/>
          <p:cNvSpPr>
            <a:spLocks noChangeArrowheads="1"/>
          </p:cNvSpPr>
          <p:nvPr/>
        </p:nvSpPr>
        <p:spPr bwMode="auto">
          <a:xfrm>
            <a:off x="7829551" y="2495550"/>
            <a:ext cx="617538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900" b="0" i="0" u="none" strike="noStrike" cap="none" normalizeH="0" baseline="0" dirty="0" smtClean="0">
                <a:ln>
                  <a:noFill/>
                </a:ln>
                <a:solidFill>
                  <a:srgbClr val="F7FAEB"/>
                </a:solidFill>
                <a:effectLst/>
                <a:latin typeface="Times New Roman" panose="02020603050405020304" pitchFamily="18" charset="0"/>
              </a:rPr>
              <a:t>2018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17" name="Oval 725"/>
          <p:cNvSpPr>
            <a:spLocks noChangeArrowheads="1"/>
          </p:cNvSpPr>
          <p:nvPr/>
        </p:nvSpPr>
        <p:spPr bwMode="auto">
          <a:xfrm>
            <a:off x="3290888" y="2187575"/>
            <a:ext cx="93663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8" name="Freeform 726"/>
          <p:cNvSpPr/>
          <p:nvPr/>
        </p:nvSpPr>
        <p:spPr bwMode="auto">
          <a:xfrm>
            <a:off x="3225801" y="2290763"/>
            <a:ext cx="223838" cy="447675"/>
          </a:xfrm>
          <a:custGeom>
            <a:avLst/>
            <a:gdLst>
              <a:gd name="T0" fmla="*/ 37 w 48"/>
              <a:gd name="T1" fmla="*/ 0 h 96"/>
              <a:gd name="T2" fmla="*/ 37 w 48"/>
              <a:gd name="T3" fmla="*/ 0 h 96"/>
              <a:gd name="T4" fmla="*/ 36 w 48"/>
              <a:gd name="T5" fmla="*/ 0 h 96"/>
              <a:gd name="T6" fmla="*/ 12 w 48"/>
              <a:gd name="T7" fmla="*/ 0 h 96"/>
              <a:gd name="T8" fmla="*/ 11 w 48"/>
              <a:gd name="T9" fmla="*/ 0 h 96"/>
              <a:gd name="T10" fmla="*/ 11 w 48"/>
              <a:gd name="T11" fmla="*/ 0 h 96"/>
              <a:gd name="T12" fmla="*/ 0 w 48"/>
              <a:gd name="T13" fmla="*/ 12 h 96"/>
              <a:gd name="T14" fmla="*/ 0 w 48"/>
              <a:gd name="T15" fmla="*/ 14 h 96"/>
              <a:gd name="T16" fmla="*/ 0 w 48"/>
              <a:gd name="T17" fmla="*/ 16 h 96"/>
              <a:gd name="T18" fmla="*/ 0 w 48"/>
              <a:gd name="T19" fmla="*/ 47 h 96"/>
              <a:gd name="T20" fmla="*/ 4 w 48"/>
              <a:gd name="T21" fmla="*/ 51 h 96"/>
              <a:gd name="T22" fmla="*/ 8 w 48"/>
              <a:gd name="T23" fmla="*/ 47 h 96"/>
              <a:gd name="T24" fmla="*/ 8 w 48"/>
              <a:gd name="T25" fmla="*/ 16 h 96"/>
              <a:gd name="T26" fmla="*/ 11 w 48"/>
              <a:gd name="T27" fmla="*/ 16 h 96"/>
              <a:gd name="T28" fmla="*/ 11 w 48"/>
              <a:gd name="T29" fmla="*/ 36 h 96"/>
              <a:gd name="T30" fmla="*/ 11 w 48"/>
              <a:gd name="T31" fmla="*/ 49 h 96"/>
              <a:gd name="T32" fmla="*/ 11 w 48"/>
              <a:gd name="T33" fmla="*/ 91 h 96"/>
              <a:gd name="T34" fmla="*/ 16 w 48"/>
              <a:gd name="T35" fmla="*/ 96 h 96"/>
              <a:gd name="T36" fmla="*/ 22 w 48"/>
              <a:gd name="T37" fmla="*/ 91 h 96"/>
              <a:gd name="T38" fmla="*/ 22 w 48"/>
              <a:gd name="T39" fmla="*/ 49 h 96"/>
              <a:gd name="T40" fmla="*/ 26 w 48"/>
              <a:gd name="T41" fmla="*/ 49 h 96"/>
              <a:gd name="T42" fmla="*/ 26 w 48"/>
              <a:gd name="T43" fmla="*/ 91 h 96"/>
              <a:gd name="T44" fmla="*/ 31 w 48"/>
              <a:gd name="T45" fmla="*/ 96 h 96"/>
              <a:gd name="T46" fmla="*/ 37 w 48"/>
              <a:gd name="T47" fmla="*/ 91 h 96"/>
              <a:gd name="T48" fmla="*/ 37 w 48"/>
              <a:gd name="T49" fmla="*/ 49 h 96"/>
              <a:gd name="T50" fmla="*/ 37 w 48"/>
              <a:gd name="T51" fmla="*/ 36 h 96"/>
              <a:gd name="T52" fmla="*/ 37 w 48"/>
              <a:gd name="T53" fmla="*/ 16 h 96"/>
              <a:gd name="T54" fmla="*/ 40 w 48"/>
              <a:gd name="T55" fmla="*/ 16 h 96"/>
              <a:gd name="T56" fmla="*/ 40 w 48"/>
              <a:gd name="T57" fmla="*/ 47 h 96"/>
              <a:gd name="T58" fmla="*/ 44 w 48"/>
              <a:gd name="T59" fmla="*/ 51 h 96"/>
              <a:gd name="T60" fmla="*/ 48 w 48"/>
              <a:gd name="T61" fmla="*/ 47 h 96"/>
              <a:gd name="T62" fmla="*/ 48 w 48"/>
              <a:gd name="T63" fmla="*/ 16 h 96"/>
              <a:gd name="T64" fmla="*/ 48 w 48"/>
              <a:gd name="T65" fmla="*/ 14 h 96"/>
              <a:gd name="T66" fmla="*/ 48 w 48"/>
              <a:gd name="T67" fmla="*/ 12 h 96"/>
              <a:gd name="T68" fmla="*/ 37 w 48"/>
              <a:gd name="T6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8" h="96">
                <a:moveTo>
                  <a:pt x="37" y="0"/>
                </a:move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1"/>
                  <a:pt x="0" y="6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2" y="51"/>
                  <a:pt x="4" y="51"/>
                </a:cubicBezTo>
                <a:cubicBezTo>
                  <a:pt x="6" y="51"/>
                  <a:pt x="8" y="49"/>
                  <a:pt x="8" y="47"/>
                </a:cubicBezTo>
                <a:cubicBezTo>
                  <a:pt x="8" y="16"/>
                  <a:pt x="8" y="16"/>
                  <a:pt x="8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4"/>
                  <a:pt x="13" y="96"/>
                  <a:pt x="16" y="96"/>
                </a:cubicBezTo>
                <a:cubicBezTo>
                  <a:pt x="19" y="96"/>
                  <a:pt x="22" y="94"/>
                  <a:pt x="22" y="91"/>
                </a:cubicBezTo>
                <a:cubicBezTo>
                  <a:pt x="22" y="49"/>
                  <a:pt x="22" y="49"/>
                  <a:pt x="22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91"/>
                  <a:pt x="26" y="91"/>
                  <a:pt x="26" y="91"/>
                </a:cubicBezTo>
                <a:cubicBezTo>
                  <a:pt x="26" y="94"/>
                  <a:pt x="28" y="96"/>
                  <a:pt x="31" y="96"/>
                </a:cubicBezTo>
                <a:cubicBezTo>
                  <a:pt x="34" y="96"/>
                  <a:pt x="37" y="94"/>
                  <a:pt x="37" y="91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16"/>
                  <a:pt x="37" y="16"/>
                  <a:pt x="37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9"/>
                  <a:pt x="42" y="51"/>
                  <a:pt x="44" y="51"/>
                </a:cubicBezTo>
                <a:cubicBezTo>
                  <a:pt x="46" y="51"/>
                  <a:pt x="48" y="49"/>
                  <a:pt x="48" y="47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6"/>
                  <a:pt x="43" y="1"/>
                  <a:pt x="3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9" name="Oval 727"/>
          <p:cNvSpPr>
            <a:spLocks noChangeArrowheads="1"/>
          </p:cNvSpPr>
          <p:nvPr/>
        </p:nvSpPr>
        <p:spPr bwMode="auto">
          <a:xfrm>
            <a:off x="4983163" y="2187575"/>
            <a:ext cx="93663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0" name="Freeform 728"/>
          <p:cNvSpPr/>
          <p:nvPr/>
        </p:nvSpPr>
        <p:spPr bwMode="auto">
          <a:xfrm>
            <a:off x="4922838" y="2290763"/>
            <a:ext cx="219075" cy="447675"/>
          </a:xfrm>
          <a:custGeom>
            <a:avLst/>
            <a:gdLst>
              <a:gd name="T0" fmla="*/ 36 w 47"/>
              <a:gd name="T1" fmla="*/ 0 h 96"/>
              <a:gd name="T2" fmla="*/ 36 w 47"/>
              <a:gd name="T3" fmla="*/ 0 h 96"/>
              <a:gd name="T4" fmla="*/ 35 w 47"/>
              <a:gd name="T5" fmla="*/ 0 h 96"/>
              <a:gd name="T6" fmla="*/ 11 w 47"/>
              <a:gd name="T7" fmla="*/ 0 h 96"/>
              <a:gd name="T8" fmla="*/ 10 w 47"/>
              <a:gd name="T9" fmla="*/ 0 h 96"/>
              <a:gd name="T10" fmla="*/ 10 w 47"/>
              <a:gd name="T11" fmla="*/ 0 h 96"/>
              <a:gd name="T12" fmla="*/ 0 w 47"/>
              <a:gd name="T13" fmla="*/ 12 h 96"/>
              <a:gd name="T14" fmla="*/ 0 w 47"/>
              <a:gd name="T15" fmla="*/ 14 h 96"/>
              <a:gd name="T16" fmla="*/ 0 w 47"/>
              <a:gd name="T17" fmla="*/ 16 h 96"/>
              <a:gd name="T18" fmla="*/ 0 w 47"/>
              <a:gd name="T19" fmla="*/ 47 h 96"/>
              <a:gd name="T20" fmla="*/ 4 w 47"/>
              <a:gd name="T21" fmla="*/ 51 h 96"/>
              <a:gd name="T22" fmla="*/ 7 w 47"/>
              <a:gd name="T23" fmla="*/ 47 h 96"/>
              <a:gd name="T24" fmla="*/ 7 w 47"/>
              <a:gd name="T25" fmla="*/ 16 h 96"/>
              <a:gd name="T26" fmla="*/ 10 w 47"/>
              <a:gd name="T27" fmla="*/ 16 h 96"/>
              <a:gd name="T28" fmla="*/ 10 w 47"/>
              <a:gd name="T29" fmla="*/ 36 h 96"/>
              <a:gd name="T30" fmla="*/ 10 w 47"/>
              <a:gd name="T31" fmla="*/ 49 h 96"/>
              <a:gd name="T32" fmla="*/ 10 w 47"/>
              <a:gd name="T33" fmla="*/ 91 h 96"/>
              <a:gd name="T34" fmla="*/ 16 w 47"/>
              <a:gd name="T35" fmla="*/ 96 h 96"/>
              <a:gd name="T36" fmla="*/ 21 w 47"/>
              <a:gd name="T37" fmla="*/ 91 h 96"/>
              <a:gd name="T38" fmla="*/ 21 w 47"/>
              <a:gd name="T39" fmla="*/ 49 h 96"/>
              <a:gd name="T40" fmla="*/ 25 w 47"/>
              <a:gd name="T41" fmla="*/ 49 h 96"/>
              <a:gd name="T42" fmla="*/ 25 w 47"/>
              <a:gd name="T43" fmla="*/ 91 h 96"/>
              <a:gd name="T44" fmla="*/ 31 w 47"/>
              <a:gd name="T45" fmla="*/ 96 h 96"/>
              <a:gd name="T46" fmla="*/ 36 w 47"/>
              <a:gd name="T47" fmla="*/ 91 h 96"/>
              <a:gd name="T48" fmla="*/ 36 w 47"/>
              <a:gd name="T49" fmla="*/ 49 h 96"/>
              <a:gd name="T50" fmla="*/ 36 w 47"/>
              <a:gd name="T51" fmla="*/ 36 h 96"/>
              <a:gd name="T52" fmla="*/ 36 w 47"/>
              <a:gd name="T53" fmla="*/ 16 h 96"/>
              <a:gd name="T54" fmla="*/ 39 w 47"/>
              <a:gd name="T55" fmla="*/ 16 h 96"/>
              <a:gd name="T56" fmla="*/ 39 w 47"/>
              <a:gd name="T57" fmla="*/ 47 h 96"/>
              <a:gd name="T58" fmla="*/ 43 w 47"/>
              <a:gd name="T59" fmla="*/ 51 h 96"/>
              <a:gd name="T60" fmla="*/ 47 w 47"/>
              <a:gd name="T61" fmla="*/ 47 h 96"/>
              <a:gd name="T62" fmla="*/ 47 w 47"/>
              <a:gd name="T63" fmla="*/ 16 h 96"/>
              <a:gd name="T64" fmla="*/ 47 w 47"/>
              <a:gd name="T65" fmla="*/ 14 h 96"/>
              <a:gd name="T66" fmla="*/ 47 w 47"/>
              <a:gd name="T67" fmla="*/ 12 h 96"/>
              <a:gd name="T68" fmla="*/ 36 w 47"/>
              <a:gd name="T6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" h="96">
                <a:moveTo>
                  <a:pt x="36" y="0"/>
                </a:move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1"/>
                  <a:pt x="0" y="6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1" y="51"/>
                  <a:pt x="4" y="51"/>
                </a:cubicBezTo>
                <a:cubicBezTo>
                  <a:pt x="6" y="51"/>
                  <a:pt x="7" y="49"/>
                  <a:pt x="7" y="47"/>
                </a:cubicBezTo>
                <a:cubicBezTo>
                  <a:pt x="7" y="16"/>
                  <a:pt x="7" y="16"/>
                  <a:pt x="7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91"/>
                  <a:pt x="10" y="91"/>
                  <a:pt x="10" y="91"/>
                </a:cubicBezTo>
                <a:cubicBezTo>
                  <a:pt x="10" y="94"/>
                  <a:pt x="13" y="96"/>
                  <a:pt x="16" y="96"/>
                </a:cubicBezTo>
                <a:cubicBezTo>
                  <a:pt x="19" y="96"/>
                  <a:pt x="21" y="94"/>
                  <a:pt x="21" y="91"/>
                </a:cubicBezTo>
                <a:cubicBezTo>
                  <a:pt x="21" y="49"/>
                  <a:pt x="21" y="49"/>
                  <a:pt x="21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91"/>
                  <a:pt x="25" y="91"/>
                  <a:pt x="25" y="91"/>
                </a:cubicBezTo>
                <a:cubicBezTo>
                  <a:pt x="25" y="94"/>
                  <a:pt x="28" y="96"/>
                  <a:pt x="31" y="96"/>
                </a:cubicBezTo>
                <a:cubicBezTo>
                  <a:pt x="34" y="96"/>
                  <a:pt x="36" y="94"/>
                  <a:pt x="36" y="91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9"/>
                  <a:pt x="41" y="51"/>
                  <a:pt x="43" y="51"/>
                </a:cubicBezTo>
                <a:cubicBezTo>
                  <a:pt x="45" y="51"/>
                  <a:pt x="47" y="49"/>
                  <a:pt x="47" y="47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6"/>
                  <a:pt x="42" y="1"/>
                  <a:pt x="3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1" name="Oval 729"/>
          <p:cNvSpPr>
            <a:spLocks noChangeArrowheads="1"/>
          </p:cNvSpPr>
          <p:nvPr/>
        </p:nvSpPr>
        <p:spPr bwMode="auto">
          <a:xfrm>
            <a:off x="5257801" y="2187575"/>
            <a:ext cx="88900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2" name="Freeform 730"/>
          <p:cNvSpPr/>
          <p:nvPr/>
        </p:nvSpPr>
        <p:spPr bwMode="auto">
          <a:xfrm>
            <a:off x="5192713" y="2290763"/>
            <a:ext cx="219075" cy="447675"/>
          </a:xfrm>
          <a:custGeom>
            <a:avLst/>
            <a:gdLst>
              <a:gd name="T0" fmla="*/ 36 w 47"/>
              <a:gd name="T1" fmla="*/ 0 h 96"/>
              <a:gd name="T2" fmla="*/ 36 w 47"/>
              <a:gd name="T3" fmla="*/ 0 h 96"/>
              <a:gd name="T4" fmla="*/ 36 w 47"/>
              <a:gd name="T5" fmla="*/ 0 h 96"/>
              <a:gd name="T6" fmla="*/ 12 w 47"/>
              <a:gd name="T7" fmla="*/ 0 h 96"/>
              <a:gd name="T8" fmla="*/ 11 w 47"/>
              <a:gd name="T9" fmla="*/ 0 h 96"/>
              <a:gd name="T10" fmla="*/ 11 w 47"/>
              <a:gd name="T11" fmla="*/ 0 h 96"/>
              <a:gd name="T12" fmla="*/ 0 w 47"/>
              <a:gd name="T13" fmla="*/ 12 h 96"/>
              <a:gd name="T14" fmla="*/ 0 w 47"/>
              <a:gd name="T15" fmla="*/ 14 h 96"/>
              <a:gd name="T16" fmla="*/ 0 w 47"/>
              <a:gd name="T17" fmla="*/ 16 h 96"/>
              <a:gd name="T18" fmla="*/ 0 w 47"/>
              <a:gd name="T19" fmla="*/ 47 h 96"/>
              <a:gd name="T20" fmla="*/ 4 w 47"/>
              <a:gd name="T21" fmla="*/ 51 h 96"/>
              <a:gd name="T22" fmla="*/ 8 w 47"/>
              <a:gd name="T23" fmla="*/ 47 h 96"/>
              <a:gd name="T24" fmla="*/ 8 w 47"/>
              <a:gd name="T25" fmla="*/ 16 h 96"/>
              <a:gd name="T26" fmla="*/ 11 w 47"/>
              <a:gd name="T27" fmla="*/ 16 h 96"/>
              <a:gd name="T28" fmla="*/ 11 w 47"/>
              <a:gd name="T29" fmla="*/ 36 h 96"/>
              <a:gd name="T30" fmla="*/ 11 w 47"/>
              <a:gd name="T31" fmla="*/ 49 h 96"/>
              <a:gd name="T32" fmla="*/ 11 w 47"/>
              <a:gd name="T33" fmla="*/ 91 h 96"/>
              <a:gd name="T34" fmla="*/ 16 w 47"/>
              <a:gd name="T35" fmla="*/ 96 h 96"/>
              <a:gd name="T36" fmla="*/ 22 w 47"/>
              <a:gd name="T37" fmla="*/ 91 h 96"/>
              <a:gd name="T38" fmla="*/ 22 w 47"/>
              <a:gd name="T39" fmla="*/ 49 h 96"/>
              <a:gd name="T40" fmla="*/ 25 w 47"/>
              <a:gd name="T41" fmla="*/ 49 h 96"/>
              <a:gd name="T42" fmla="*/ 25 w 47"/>
              <a:gd name="T43" fmla="*/ 91 h 96"/>
              <a:gd name="T44" fmla="*/ 31 w 47"/>
              <a:gd name="T45" fmla="*/ 96 h 96"/>
              <a:gd name="T46" fmla="*/ 36 w 47"/>
              <a:gd name="T47" fmla="*/ 91 h 96"/>
              <a:gd name="T48" fmla="*/ 36 w 47"/>
              <a:gd name="T49" fmla="*/ 49 h 96"/>
              <a:gd name="T50" fmla="*/ 36 w 47"/>
              <a:gd name="T51" fmla="*/ 36 h 96"/>
              <a:gd name="T52" fmla="*/ 36 w 47"/>
              <a:gd name="T53" fmla="*/ 16 h 96"/>
              <a:gd name="T54" fmla="*/ 40 w 47"/>
              <a:gd name="T55" fmla="*/ 16 h 96"/>
              <a:gd name="T56" fmla="*/ 40 w 47"/>
              <a:gd name="T57" fmla="*/ 47 h 96"/>
              <a:gd name="T58" fmla="*/ 43 w 47"/>
              <a:gd name="T59" fmla="*/ 51 h 96"/>
              <a:gd name="T60" fmla="*/ 47 w 47"/>
              <a:gd name="T61" fmla="*/ 47 h 96"/>
              <a:gd name="T62" fmla="*/ 47 w 47"/>
              <a:gd name="T63" fmla="*/ 16 h 96"/>
              <a:gd name="T64" fmla="*/ 47 w 47"/>
              <a:gd name="T65" fmla="*/ 14 h 96"/>
              <a:gd name="T66" fmla="*/ 47 w 47"/>
              <a:gd name="T67" fmla="*/ 12 h 96"/>
              <a:gd name="T68" fmla="*/ 36 w 47"/>
              <a:gd name="T6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" h="96">
                <a:moveTo>
                  <a:pt x="36" y="0"/>
                </a:move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1"/>
                  <a:pt x="0" y="6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2" y="51"/>
                  <a:pt x="4" y="51"/>
                </a:cubicBezTo>
                <a:cubicBezTo>
                  <a:pt x="6" y="51"/>
                  <a:pt x="8" y="49"/>
                  <a:pt x="8" y="47"/>
                </a:cubicBezTo>
                <a:cubicBezTo>
                  <a:pt x="8" y="16"/>
                  <a:pt x="8" y="16"/>
                  <a:pt x="8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4"/>
                  <a:pt x="13" y="96"/>
                  <a:pt x="16" y="96"/>
                </a:cubicBezTo>
                <a:cubicBezTo>
                  <a:pt x="19" y="96"/>
                  <a:pt x="22" y="94"/>
                  <a:pt x="22" y="91"/>
                </a:cubicBezTo>
                <a:cubicBezTo>
                  <a:pt x="22" y="49"/>
                  <a:pt x="22" y="49"/>
                  <a:pt x="22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91"/>
                  <a:pt x="25" y="91"/>
                  <a:pt x="25" y="91"/>
                </a:cubicBezTo>
                <a:cubicBezTo>
                  <a:pt x="25" y="94"/>
                  <a:pt x="28" y="96"/>
                  <a:pt x="31" y="96"/>
                </a:cubicBezTo>
                <a:cubicBezTo>
                  <a:pt x="34" y="96"/>
                  <a:pt x="36" y="94"/>
                  <a:pt x="36" y="91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6"/>
                  <a:pt x="36" y="16"/>
                  <a:pt x="36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9"/>
                  <a:pt x="41" y="51"/>
                  <a:pt x="43" y="51"/>
                </a:cubicBezTo>
                <a:cubicBezTo>
                  <a:pt x="46" y="51"/>
                  <a:pt x="47" y="49"/>
                  <a:pt x="47" y="47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6"/>
                  <a:pt x="43" y="1"/>
                  <a:pt x="3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3" name="Oval 731"/>
          <p:cNvSpPr>
            <a:spLocks noChangeArrowheads="1"/>
          </p:cNvSpPr>
          <p:nvPr/>
        </p:nvSpPr>
        <p:spPr bwMode="auto">
          <a:xfrm>
            <a:off x="6745288" y="2187575"/>
            <a:ext cx="93663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4" name="Freeform 732"/>
          <p:cNvSpPr/>
          <p:nvPr/>
        </p:nvSpPr>
        <p:spPr bwMode="auto">
          <a:xfrm>
            <a:off x="6680201" y="2290763"/>
            <a:ext cx="223838" cy="447675"/>
          </a:xfrm>
          <a:custGeom>
            <a:avLst/>
            <a:gdLst>
              <a:gd name="T0" fmla="*/ 37 w 48"/>
              <a:gd name="T1" fmla="*/ 0 h 96"/>
              <a:gd name="T2" fmla="*/ 37 w 48"/>
              <a:gd name="T3" fmla="*/ 0 h 96"/>
              <a:gd name="T4" fmla="*/ 36 w 48"/>
              <a:gd name="T5" fmla="*/ 0 h 96"/>
              <a:gd name="T6" fmla="*/ 12 w 48"/>
              <a:gd name="T7" fmla="*/ 0 h 96"/>
              <a:gd name="T8" fmla="*/ 11 w 48"/>
              <a:gd name="T9" fmla="*/ 0 h 96"/>
              <a:gd name="T10" fmla="*/ 11 w 48"/>
              <a:gd name="T11" fmla="*/ 0 h 96"/>
              <a:gd name="T12" fmla="*/ 0 w 48"/>
              <a:gd name="T13" fmla="*/ 12 h 96"/>
              <a:gd name="T14" fmla="*/ 0 w 48"/>
              <a:gd name="T15" fmla="*/ 14 h 96"/>
              <a:gd name="T16" fmla="*/ 0 w 48"/>
              <a:gd name="T17" fmla="*/ 16 h 96"/>
              <a:gd name="T18" fmla="*/ 0 w 48"/>
              <a:gd name="T19" fmla="*/ 47 h 96"/>
              <a:gd name="T20" fmla="*/ 4 w 48"/>
              <a:gd name="T21" fmla="*/ 51 h 96"/>
              <a:gd name="T22" fmla="*/ 8 w 48"/>
              <a:gd name="T23" fmla="*/ 47 h 96"/>
              <a:gd name="T24" fmla="*/ 8 w 48"/>
              <a:gd name="T25" fmla="*/ 16 h 96"/>
              <a:gd name="T26" fmla="*/ 11 w 48"/>
              <a:gd name="T27" fmla="*/ 16 h 96"/>
              <a:gd name="T28" fmla="*/ 11 w 48"/>
              <a:gd name="T29" fmla="*/ 36 h 96"/>
              <a:gd name="T30" fmla="*/ 11 w 48"/>
              <a:gd name="T31" fmla="*/ 49 h 96"/>
              <a:gd name="T32" fmla="*/ 11 w 48"/>
              <a:gd name="T33" fmla="*/ 91 h 96"/>
              <a:gd name="T34" fmla="*/ 16 w 48"/>
              <a:gd name="T35" fmla="*/ 96 h 96"/>
              <a:gd name="T36" fmla="*/ 22 w 48"/>
              <a:gd name="T37" fmla="*/ 91 h 96"/>
              <a:gd name="T38" fmla="*/ 22 w 48"/>
              <a:gd name="T39" fmla="*/ 49 h 96"/>
              <a:gd name="T40" fmla="*/ 26 w 48"/>
              <a:gd name="T41" fmla="*/ 49 h 96"/>
              <a:gd name="T42" fmla="*/ 26 w 48"/>
              <a:gd name="T43" fmla="*/ 91 h 96"/>
              <a:gd name="T44" fmla="*/ 31 w 48"/>
              <a:gd name="T45" fmla="*/ 96 h 96"/>
              <a:gd name="T46" fmla="*/ 37 w 48"/>
              <a:gd name="T47" fmla="*/ 91 h 96"/>
              <a:gd name="T48" fmla="*/ 37 w 48"/>
              <a:gd name="T49" fmla="*/ 49 h 96"/>
              <a:gd name="T50" fmla="*/ 37 w 48"/>
              <a:gd name="T51" fmla="*/ 36 h 96"/>
              <a:gd name="T52" fmla="*/ 37 w 48"/>
              <a:gd name="T53" fmla="*/ 16 h 96"/>
              <a:gd name="T54" fmla="*/ 40 w 48"/>
              <a:gd name="T55" fmla="*/ 16 h 96"/>
              <a:gd name="T56" fmla="*/ 40 w 48"/>
              <a:gd name="T57" fmla="*/ 47 h 96"/>
              <a:gd name="T58" fmla="*/ 44 w 48"/>
              <a:gd name="T59" fmla="*/ 51 h 96"/>
              <a:gd name="T60" fmla="*/ 48 w 48"/>
              <a:gd name="T61" fmla="*/ 47 h 96"/>
              <a:gd name="T62" fmla="*/ 48 w 48"/>
              <a:gd name="T63" fmla="*/ 16 h 96"/>
              <a:gd name="T64" fmla="*/ 48 w 48"/>
              <a:gd name="T65" fmla="*/ 14 h 96"/>
              <a:gd name="T66" fmla="*/ 48 w 48"/>
              <a:gd name="T67" fmla="*/ 12 h 96"/>
              <a:gd name="T68" fmla="*/ 37 w 48"/>
              <a:gd name="T6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8" h="96">
                <a:moveTo>
                  <a:pt x="37" y="0"/>
                </a:move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1"/>
                  <a:pt x="0" y="6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2" y="51"/>
                  <a:pt x="4" y="51"/>
                </a:cubicBezTo>
                <a:cubicBezTo>
                  <a:pt x="6" y="51"/>
                  <a:pt x="8" y="49"/>
                  <a:pt x="8" y="47"/>
                </a:cubicBezTo>
                <a:cubicBezTo>
                  <a:pt x="8" y="16"/>
                  <a:pt x="8" y="16"/>
                  <a:pt x="8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4"/>
                  <a:pt x="13" y="96"/>
                  <a:pt x="16" y="96"/>
                </a:cubicBezTo>
                <a:cubicBezTo>
                  <a:pt x="19" y="96"/>
                  <a:pt x="22" y="94"/>
                  <a:pt x="22" y="91"/>
                </a:cubicBezTo>
                <a:cubicBezTo>
                  <a:pt x="22" y="49"/>
                  <a:pt x="22" y="49"/>
                  <a:pt x="22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91"/>
                  <a:pt x="26" y="91"/>
                  <a:pt x="26" y="91"/>
                </a:cubicBezTo>
                <a:cubicBezTo>
                  <a:pt x="26" y="94"/>
                  <a:pt x="28" y="96"/>
                  <a:pt x="31" y="96"/>
                </a:cubicBezTo>
                <a:cubicBezTo>
                  <a:pt x="34" y="96"/>
                  <a:pt x="37" y="94"/>
                  <a:pt x="37" y="91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16"/>
                  <a:pt x="37" y="16"/>
                  <a:pt x="37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9"/>
                  <a:pt x="41" y="51"/>
                  <a:pt x="44" y="51"/>
                </a:cubicBezTo>
                <a:cubicBezTo>
                  <a:pt x="46" y="51"/>
                  <a:pt x="48" y="49"/>
                  <a:pt x="48" y="47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6"/>
                  <a:pt x="43" y="1"/>
                  <a:pt x="3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5" name="Oval 733"/>
          <p:cNvSpPr>
            <a:spLocks noChangeArrowheads="1"/>
          </p:cNvSpPr>
          <p:nvPr/>
        </p:nvSpPr>
        <p:spPr bwMode="auto">
          <a:xfrm>
            <a:off x="7015163" y="2187575"/>
            <a:ext cx="93663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6" name="Freeform 734"/>
          <p:cNvSpPr/>
          <p:nvPr/>
        </p:nvSpPr>
        <p:spPr bwMode="auto">
          <a:xfrm>
            <a:off x="6950076" y="2290763"/>
            <a:ext cx="223838" cy="447675"/>
          </a:xfrm>
          <a:custGeom>
            <a:avLst/>
            <a:gdLst>
              <a:gd name="T0" fmla="*/ 37 w 48"/>
              <a:gd name="T1" fmla="*/ 0 h 96"/>
              <a:gd name="T2" fmla="*/ 37 w 48"/>
              <a:gd name="T3" fmla="*/ 0 h 96"/>
              <a:gd name="T4" fmla="*/ 36 w 48"/>
              <a:gd name="T5" fmla="*/ 0 h 96"/>
              <a:gd name="T6" fmla="*/ 12 w 48"/>
              <a:gd name="T7" fmla="*/ 0 h 96"/>
              <a:gd name="T8" fmla="*/ 11 w 48"/>
              <a:gd name="T9" fmla="*/ 0 h 96"/>
              <a:gd name="T10" fmla="*/ 11 w 48"/>
              <a:gd name="T11" fmla="*/ 0 h 96"/>
              <a:gd name="T12" fmla="*/ 0 w 48"/>
              <a:gd name="T13" fmla="*/ 12 h 96"/>
              <a:gd name="T14" fmla="*/ 0 w 48"/>
              <a:gd name="T15" fmla="*/ 14 h 96"/>
              <a:gd name="T16" fmla="*/ 0 w 48"/>
              <a:gd name="T17" fmla="*/ 16 h 96"/>
              <a:gd name="T18" fmla="*/ 0 w 48"/>
              <a:gd name="T19" fmla="*/ 47 h 96"/>
              <a:gd name="T20" fmla="*/ 4 w 48"/>
              <a:gd name="T21" fmla="*/ 51 h 96"/>
              <a:gd name="T22" fmla="*/ 8 w 48"/>
              <a:gd name="T23" fmla="*/ 47 h 96"/>
              <a:gd name="T24" fmla="*/ 8 w 48"/>
              <a:gd name="T25" fmla="*/ 16 h 96"/>
              <a:gd name="T26" fmla="*/ 11 w 48"/>
              <a:gd name="T27" fmla="*/ 16 h 96"/>
              <a:gd name="T28" fmla="*/ 11 w 48"/>
              <a:gd name="T29" fmla="*/ 36 h 96"/>
              <a:gd name="T30" fmla="*/ 11 w 48"/>
              <a:gd name="T31" fmla="*/ 49 h 96"/>
              <a:gd name="T32" fmla="*/ 11 w 48"/>
              <a:gd name="T33" fmla="*/ 91 h 96"/>
              <a:gd name="T34" fmla="*/ 16 w 48"/>
              <a:gd name="T35" fmla="*/ 96 h 96"/>
              <a:gd name="T36" fmla="*/ 22 w 48"/>
              <a:gd name="T37" fmla="*/ 91 h 96"/>
              <a:gd name="T38" fmla="*/ 22 w 48"/>
              <a:gd name="T39" fmla="*/ 49 h 96"/>
              <a:gd name="T40" fmla="*/ 26 w 48"/>
              <a:gd name="T41" fmla="*/ 49 h 96"/>
              <a:gd name="T42" fmla="*/ 26 w 48"/>
              <a:gd name="T43" fmla="*/ 91 h 96"/>
              <a:gd name="T44" fmla="*/ 31 w 48"/>
              <a:gd name="T45" fmla="*/ 96 h 96"/>
              <a:gd name="T46" fmla="*/ 37 w 48"/>
              <a:gd name="T47" fmla="*/ 91 h 96"/>
              <a:gd name="T48" fmla="*/ 37 w 48"/>
              <a:gd name="T49" fmla="*/ 49 h 96"/>
              <a:gd name="T50" fmla="*/ 37 w 48"/>
              <a:gd name="T51" fmla="*/ 36 h 96"/>
              <a:gd name="T52" fmla="*/ 37 w 48"/>
              <a:gd name="T53" fmla="*/ 16 h 96"/>
              <a:gd name="T54" fmla="*/ 40 w 48"/>
              <a:gd name="T55" fmla="*/ 16 h 96"/>
              <a:gd name="T56" fmla="*/ 40 w 48"/>
              <a:gd name="T57" fmla="*/ 47 h 96"/>
              <a:gd name="T58" fmla="*/ 44 w 48"/>
              <a:gd name="T59" fmla="*/ 51 h 96"/>
              <a:gd name="T60" fmla="*/ 48 w 48"/>
              <a:gd name="T61" fmla="*/ 47 h 96"/>
              <a:gd name="T62" fmla="*/ 48 w 48"/>
              <a:gd name="T63" fmla="*/ 16 h 96"/>
              <a:gd name="T64" fmla="*/ 48 w 48"/>
              <a:gd name="T65" fmla="*/ 14 h 96"/>
              <a:gd name="T66" fmla="*/ 48 w 48"/>
              <a:gd name="T67" fmla="*/ 12 h 96"/>
              <a:gd name="T68" fmla="*/ 37 w 48"/>
              <a:gd name="T6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8" h="96">
                <a:moveTo>
                  <a:pt x="37" y="0"/>
                </a:move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1"/>
                  <a:pt x="0" y="6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2" y="51"/>
                  <a:pt x="4" y="51"/>
                </a:cubicBezTo>
                <a:cubicBezTo>
                  <a:pt x="6" y="51"/>
                  <a:pt x="8" y="49"/>
                  <a:pt x="8" y="47"/>
                </a:cubicBezTo>
                <a:cubicBezTo>
                  <a:pt x="8" y="16"/>
                  <a:pt x="8" y="16"/>
                  <a:pt x="8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4"/>
                  <a:pt x="13" y="96"/>
                  <a:pt x="16" y="96"/>
                </a:cubicBezTo>
                <a:cubicBezTo>
                  <a:pt x="19" y="96"/>
                  <a:pt x="22" y="94"/>
                  <a:pt x="22" y="91"/>
                </a:cubicBezTo>
                <a:cubicBezTo>
                  <a:pt x="22" y="49"/>
                  <a:pt x="22" y="49"/>
                  <a:pt x="22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91"/>
                  <a:pt x="26" y="91"/>
                  <a:pt x="26" y="91"/>
                </a:cubicBezTo>
                <a:cubicBezTo>
                  <a:pt x="26" y="94"/>
                  <a:pt x="28" y="96"/>
                  <a:pt x="31" y="96"/>
                </a:cubicBezTo>
                <a:cubicBezTo>
                  <a:pt x="34" y="96"/>
                  <a:pt x="37" y="94"/>
                  <a:pt x="37" y="91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16"/>
                  <a:pt x="37" y="16"/>
                  <a:pt x="37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9"/>
                  <a:pt x="42" y="51"/>
                  <a:pt x="44" y="51"/>
                </a:cubicBezTo>
                <a:cubicBezTo>
                  <a:pt x="46" y="51"/>
                  <a:pt x="48" y="49"/>
                  <a:pt x="48" y="47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6"/>
                  <a:pt x="43" y="1"/>
                  <a:pt x="3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7" name="Oval 735"/>
          <p:cNvSpPr>
            <a:spLocks noChangeArrowheads="1"/>
          </p:cNvSpPr>
          <p:nvPr/>
        </p:nvSpPr>
        <p:spPr bwMode="auto">
          <a:xfrm>
            <a:off x="7285038" y="2187575"/>
            <a:ext cx="93663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8" name="Freeform 736"/>
          <p:cNvSpPr/>
          <p:nvPr/>
        </p:nvSpPr>
        <p:spPr bwMode="auto">
          <a:xfrm>
            <a:off x="7219951" y="2290763"/>
            <a:ext cx="223838" cy="447675"/>
          </a:xfrm>
          <a:custGeom>
            <a:avLst/>
            <a:gdLst>
              <a:gd name="T0" fmla="*/ 37 w 48"/>
              <a:gd name="T1" fmla="*/ 0 h 96"/>
              <a:gd name="T2" fmla="*/ 37 w 48"/>
              <a:gd name="T3" fmla="*/ 0 h 96"/>
              <a:gd name="T4" fmla="*/ 36 w 48"/>
              <a:gd name="T5" fmla="*/ 0 h 96"/>
              <a:gd name="T6" fmla="*/ 12 w 48"/>
              <a:gd name="T7" fmla="*/ 0 h 96"/>
              <a:gd name="T8" fmla="*/ 11 w 48"/>
              <a:gd name="T9" fmla="*/ 0 h 96"/>
              <a:gd name="T10" fmla="*/ 11 w 48"/>
              <a:gd name="T11" fmla="*/ 0 h 96"/>
              <a:gd name="T12" fmla="*/ 0 w 48"/>
              <a:gd name="T13" fmla="*/ 12 h 96"/>
              <a:gd name="T14" fmla="*/ 0 w 48"/>
              <a:gd name="T15" fmla="*/ 14 h 96"/>
              <a:gd name="T16" fmla="*/ 0 w 48"/>
              <a:gd name="T17" fmla="*/ 16 h 96"/>
              <a:gd name="T18" fmla="*/ 0 w 48"/>
              <a:gd name="T19" fmla="*/ 47 h 96"/>
              <a:gd name="T20" fmla="*/ 4 w 48"/>
              <a:gd name="T21" fmla="*/ 51 h 96"/>
              <a:gd name="T22" fmla="*/ 8 w 48"/>
              <a:gd name="T23" fmla="*/ 47 h 96"/>
              <a:gd name="T24" fmla="*/ 8 w 48"/>
              <a:gd name="T25" fmla="*/ 16 h 96"/>
              <a:gd name="T26" fmla="*/ 11 w 48"/>
              <a:gd name="T27" fmla="*/ 16 h 96"/>
              <a:gd name="T28" fmla="*/ 11 w 48"/>
              <a:gd name="T29" fmla="*/ 36 h 96"/>
              <a:gd name="T30" fmla="*/ 11 w 48"/>
              <a:gd name="T31" fmla="*/ 49 h 96"/>
              <a:gd name="T32" fmla="*/ 11 w 48"/>
              <a:gd name="T33" fmla="*/ 91 h 96"/>
              <a:gd name="T34" fmla="*/ 17 w 48"/>
              <a:gd name="T35" fmla="*/ 96 h 96"/>
              <a:gd name="T36" fmla="*/ 22 w 48"/>
              <a:gd name="T37" fmla="*/ 91 h 96"/>
              <a:gd name="T38" fmla="*/ 22 w 48"/>
              <a:gd name="T39" fmla="*/ 49 h 96"/>
              <a:gd name="T40" fmla="*/ 26 w 48"/>
              <a:gd name="T41" fmla="*/ 49 h 96"/>
              <a:gd name="T42" fmla="*/ 26 w 48"/>
              <a:gd name="T43" fmla="*/ 91 h 96"/>
              <a:gd name="T44" fmla="*/ 31 w 48"/>
              <a:gd name="T45" fmla="*/ 96 h 96"/>
              <a:gd name="T46" fmla="*/ 37 w 48"/>
              <a:gd name="T47" fmla="*/ 91 h 96"/>
              <a:gd name="T48" fmla="*/ 37 w 48"/>
              <a:gd name="T49" fmla="*/ 49 h 96"/>
              <a:gd name="T50" fmla="*/ 37 w 48"/>
              <a:gd name="T51" fmla="*/ 36 h 96"/>
              <a:gd name="T52" fmla="*/ 37 w 48"/>
              <a:gd name="T53" fmla="*/ 16 h 96"/>
              <a:gd name="T54" fmla="*/ 40 w 48"/>
              <a:gd name="T55" fmla="*/ 16 h 96"/>
              <a:gd name="T56" fmla="*/ 40 w 48"/>
              <a:gd name="T57" fmla="*/ 47 h 96"/>
              <a:gd name="T58" fmla="*/ 44 w 48"/>
              <a:gd name="T59" fmla="*/ 51 h 96"/>
              <a:gd name="T60" fmla="*/ 48 w 48"/>
              <a:gd name="T61" fmla="*/ 47 h 96"/>
              <a:gd name="T62" fmla="*/ 48 w 48"/>
              <a:gd name="T63" fmla="*/ 16 h 96"/>
              <a:gd name="T64" fmla="*/ 48 w 48"/>
              <a:gd name="T65" fmla="*/ 14 h 96"/>
              <a:gd name="T66" fmla="*/ 48 w 48"/>
              <a:gd name="T67" fmla="*/ 12 h 96"/>
              <a:gd name="T68" fmla="*/ 37 w 48"/>
              <a:gd name="T6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8" h="96">
                <a:moveTo>
                  <a:pt x="37" y="0"/>
                </a:move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1"/>
                  <a:pt x="0" y="6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2" y="51"/>
                  <a:pt x="4" y="51"/>
                </a:cubicBezTo>
                <a:cubicBezTo>
                  <a:pt x="7" y="51"/>
                  <a:pt x="8" y="49"/>
                  <a:pt x="8" y="47"/>
                </a:cubicBezTo>
                <a:cubicBezTo>
                  <a:pt x="8" y="16"/>
                  <a:pt x="8" y="16"/>
                  <a:pt x="8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4"/>
                  <a:pt x="14" y="96"/>
                  <a:pt x="17" y="96"/>
                </a:cubicBezTo>
                <a:cubicBezTo>
                  <a:pt x="20" y="96"/>
                  <a:pt x="22" y="94"/>
                  <a:pt x="22" y="91"/>
                </a:cubicBezTo>
                <a:cubicBezTo>
                  <a:pt x="22" y="49"/>
                  <a:pt x="22" y="49"/>
                  <a:pt x="22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91"/>
                  <a:pt x="26" y="91"/>
                  <a:pt x="26" y="91"/>
                </a:cubicBezTo>
                <a:cubicBezTo>
                  <a:pt x="26" y="94"/>
                  <a:pt x="28" y="96"/>
                  <a:pt x="31" y="96"/>
                </a:cubicBezTo>
                <a:cubicBezTo>
                  <a:pt x="34" y="96"/>
                  <a:pt x="37" y="94"/>
                  <a:pt x="37" y="91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16"/>
                  <a:pt x="37" y="16"/>
                  <a:pt x="37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9"/>
                  <a:pt x="42" y="51"/>
                  <a:pt x="44" y="51"/>
                </a:cubicBezTo>
                <a:cubicBezTo>
                  <a:pt x="46" y="51"/>
                  <a:pt x="48" y="49"/>
                  <a:pt x="48" y="47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6"/>
                  <a:pt x="43" y="1"/>
                  <a:pt x="3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9" name="Oval 737"/>
          <p:cNvSpPr>
            <a:spLocks noChangeArrowheads="1"/>
          </p:cNvSpPr>
          <p:nvPr/>
        </p:nvSpPr>
        <p:spPr bwMode="auto">
          <a:xfrm>
            <a:off x="8504238" y="2187575"/>
            <a:ext cx="92075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0" name="Freeform 738"/>
          <p:cNvSpPr/>
          <p:nvPr/>
        </p:nvSpPr>
        <p:spPr bwMode="auto">
          <a:xfrm>
            <a:off x="8439151" y="2290763"/>
            <a:ext cx="222250" cy="447675"/>
          </a:xfrm>
          <a:custGeom>
            <a:avLst/>
            <a:gdLst>
              <a:gd name="T0" fmla="*/ 37 w 48"/>
              <a:gd name="T1" fmla="*/ 0 h 96"/>
              <a:gd name="T2" fmla="*/ 37 w 48"/>
              <a:gd name="T3" fmla="*/ 0 h 96"/>
              <a:gd name="T4" fmla="*/ 36 w 48"/>
              <a:gd name="T5" fmla="*/ 0 h 96"/>
              <a:gd name="T6" fmla="*/ 12 w 48"/>
              <a:gd name="T7" fmla="*/ 0 h 96"/>
              <a:gd name="T8" fmla="*/ 11 w 48"/>
              <a:gd name="T9" fmla="*/ 0 h 96"/>
              <a:gd name="T10" fmla="*/ 11 w 48"/>
              <a:gd name="T11" fmla="*/ 0 h 96"/>
              <a:gd name="T12" fmla="*/ 0 w 48"/>
              <a:gd name="T13" fmla="*/ 12 h 96"/>
              <a:gd name="T14" fmla="*/ 0 w 48"/>
              <a:gd name="T15" fmla="*/ 14 h 96"/>
              <a:gd name="T16" fmla="*/ 0 w 48"/>
              <a:gd name="T17" fmla="*/ 16 h 96"/>
              <a:gd name="T18" fmla="*/ 0 w 48"/>
              <a:gd name="T19" fmla="*/ 47 h 96"/>
              <a:gd name="T20" fmla="*/ 4 w 48"/>
              <a:gd name="T21" fmla="*/ 51 h 96"/>
              <a:gd name="T22" fmla="*/ 8 w 48"/>
              <a:gd name="T23" fmla="*/ 47 h 96"/>
              <a:gd name="T24" fmla="*/ 8 w 48"/>
              <a:gd name="T25" fmla="*/ 16 h 96"/>
              <a:gd name="T26" fmla="*/ 11 w 48"/>
              <a:gd name="T27" fmla="*/ 16 h 96"/>
              <a:gd name="T28" fmla="*/ 11 w 48"/>
              <a:gd name="T29" fmla="*/ 36 h 96"/>
              <a:gd name="T30" fmla="*/ 11 w 48"/>
              <a:gd name="T31" fmla="*/ 49 h 96"/>
              <a:gd name="T32" fmla="*/ 11 w 48"/>
              <a:gd name="T33" fmla="*/ 91 h 96"/>
              <a:gd name="T34" fmla="*/ 17 w 48"/>
              <a:gd name="T35" fmla="*/ 96 h 96"/>
              <a:gd name="T36" fmla="*/ 22 w 48"/>
              <a:gd name="T37" fmla="*/ 91 h 96"/>
              <a:gd name="T38" fmla="*/ 22 w 48"/>
              <a:gd name="T39" fmla="*/ 49 h 96"/>
              <a:gd name="T40" fmla="*/ 26 w 48"/>
              <a:gd name="T41" fmla="*/ 49 h 96"/>
              <a:gd name="T42" fmla="*/ 26 w 48"/>
              <a:gd name="T43" fmla="*/ 91 h 96"/>
              <a:gd name="T44" fmla="*/ 31 w 48"/>
              <a:gd name="T45" fmla="*/ 96 h 96"/>
              <a:gd name="T46" fmla="*/ 37 w 48"/>
              <a:gd name="T47" fmla="*/ 91 h 96"/>
              <a:gd name="T48" fmla="*/ 37 w 48"/>
              <a:gd name="T49" fmla="*/ 49 h 96"/>
              <a:gd name="T50" fmla="*/ 37 w 48"/>
              <a:gd name="T51" fmla="*/ 36 h 96"/>
              <a:gd name="T52" fmla="*/ 37 w 48"/>
              <a:gd name="T53" fmla="*/ 16 h 96"/>
              <a:gd name="T54" fmla="*/ 40 w 48"/>
              <a:gd name="T55" fmla="*/ 16 h 96"/>
              <a:gd name="T56" fmla="*/ 40 w 48"/>
              <a:gd name="T57" fmla="*/ 47 h 96"/>
              <a:gd name="T58" fmla="*/ 44 w 48"/>
              <a:gd name="T59" fmla="*/ 51 h 96"/>
              <a:gd name="T60" fmla="*/ 48 w 48"/>
              <a:gd name="T61" fmla="*/ 47 h 96"/>
              <a:gd name="T62" fmla="*/ 48 w 48"/>
              <a:gd name="T63" fmla="*/ 16 h 96"/>
              <a:gd name="T64" fmla="*/ 48 w 48"/>
              <a:gd name="T65" fmla="*/ 14 h 96"/>
              <a:gd name="T66" fmla="*/ 48 w 48"/>
              <a:gd name="T67" fmla="*/ 12 h 96"/>
              <a:gd name="T68" fmla="*/ 37 w 48"/>
              <a:gd name="T6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8" h="96">
                <a:moveTo>
                  <a:pt x="37" y="0"/>
                </a:move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1"/>
                  <a:pt x="0" y="6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2" y="51"/>
                  <a:pt x="4" y="51"/>
                </a:cubicBezTo>
                <a:cubicBezTo>
                  <a:pt x="7" y="51"/>
                  <a:pt x="8" y="49"/>
                  <a:pt x="8" y="47"/>
                </a:cubicBezTo>
                <a:cubicBezTo>
                  <a:pt x="8" y="16"/>
                  <a:pt x="8" y="16"/>
                  <a:pt x="8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4"/>
                  <a:pt x="14" y="96"/>
                  <a:pt x="17" y="96"/>
                </a:cubicBezTo>
                <a:cubicBezTo>
                  <a:pt x="20" y="96"/>
                  <a:pt x="22" y="94"/>
                  <a:pt x="22" y="91"/>
                </a:cubicBezTo>
                <a:cubicBezTo>
                  <a:pt x="22" y="49"/>
                  <a:pt x="22" y="49"/>
                  <a:pt x="22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91"/>
                  <a:pt x="26" y="91"/>
                  <a:pt x="26" y="91"/>
                </a:cubicBezTo>
                <a:cubicBezTo>
                  <a:pt x="26" y="94"/>
                  <a:pt x="28" y="96"/>
                  <a:pt x="31" y="96"/>
                </a:cubicBezTo>
                <a:cubicBezTo>
                  <a:pt x="34" y="96"/>
                  <a:pt x="37" y="94"/>
                  <a:pt x="37" y="91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16"/>
                  <a:pt x="37" y="16"/>
                  <a:pt x="37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9"/>
                  <a:pt x="42" y="51"/>
                  <a:pt x="44" y="51"/>
                </a:cubicBezTo>
                <a:cubicBezTo>
                  <a:pt x="46" y="51"/>
                  <a:pt x="48" y="49"/>
                  <a:pt x="48" y="47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6"/>
                  <a:pt x="43" y="1"/>
                  <a:pt x="3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1" name="Oval 739"/>
          <p:cNvSpPr>
            <a:spLocks noChangeArrowheads="1"/>
          </p:cNvSpPr>
          <p:nvPr/>
        </p:nvSpPr>
        <p:spPr bwMode="auto">
          <a:xfrm>
            <a:off x="8774113" y="2187575"/>
            <a:ext cx="92075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2" name="Freeform 740"/>
          <p:cNvSpPr/>
          <p:nvPr/>
        </p:nvSpPr>
        <p:spPr bwMode="auto">
          <a:xfrm>
            <a:off x="8713788" y="2290763"/>
            <a:ext cx="217488" cy="447675"/>
          </a:xfrm>
          <a:custGeom>
            <a:avLst/>
            <a:gdLst>
              <a:gd name="T0" fmla="*/ 36 w 47"/>
              <a:gd name="T1" fmla="*/ 0 h 96"/>
              <a:gd name="T2" fmla="*/ 36 w 47"/>
              <a:gd name="T3" fmla="*/ 0 h 96"/>
              <a:gd name="T4" fmla="*/ 35 w 47"/>
              <a:gd name="T5" fmla="*/ 0 h 96"/>
              <a:gd name="T6" fmla="*/ 11 w 47"/>
              <a:gd name="T7" fmla="*/ 0 h 96"/>
              <a:gd name="T8" fmla="*/ 10 w 47"/>
              <a:gd name="T9" fmla="*/ 0 h 96"/>
              <a:gd name="T10" fmla="*/ 10 w 47"/>
              <a:gd name="T11" fmla="*/ 0 h 96"/>
              <a:gd name="T12" fmla="*/ 0 w 47"/>
              <a:gd name="T13" fmla="*/ 12 h 96"/>
              <a:gd name="T14" fmla="*/ 0 w 47"/>
              <a:gd name="T15" fmla="*/ 14 h 96"/>
              <a:gd name="T16" fmla="*/ 0 w 47"/>
              <a:gd name="T17" fmla="*/ 16 h 96"/>
              <a:gd name="T18" fmla="*/ 0 w 47"/>
              <a:gd name="T19" fmla="*/ 47 h 96"/>
              <a:gd name="T20" fmla="*/ 4 w 47"/>
              <a:gd name="T21" fmla="*/ 51 h 96"/>
              <a:gd name="T22" fmla="*/ 7 w 47"/>
              <a:gd name="T23" fmla="*/ 47 h 96"/>
              <a:gd name="T24" fmla="*/ 7 w 47"/>
              <a:gd name="T25" fmla="*/ 16 h 96"/>
              <a:gd name="T26" fmla="*/ 10 w 47"/>
              <a:gd name="T27" fmla="*/ 16 h 96"/>
              <a:gd name="T28" fmla="*/ 10 w 47"/>
              <a:gd name="T29" fmla="*/ 36 h 96"/>
              <a:gd name="T30" fmla="*/ 10 w 47"/>
              <a:gd name="T31" fmla="*/ 49 h 96"/>
              <a:gd name="T32" fmla="*/ 10 w 47"/>
              <a:gd name="T33" fmla="*/ 91 h 96"/>
              <a:gd name="T34" fmla="*/ 16 w 47"/>
              <a:gd name="T35" fmla="*/ 96 h 96"/>
              <a:gd name="T36" fmla="*/ 21 w 47"/>
              <a:gd name="T37" fmla="*/ 91 h 96"/>
              <a:gd name="T38" fmla="*/ 21 w 47"/>
              <a:gd name="T39" fmla="*/ 49 h 96"/>
              <a:gd name="T40" fmla="*/ 25 w 47"/>
              <a:gd name="T41" fmla="*/ 49 h 96"/>
              <a:gd name="T42" fmla="*/ 25 w 47"/>
              <a:gd name="T43" fmla="*/ 91 h 96"/>
              <a:gd name="T44" fmla="*/ 31 w 47"/>
              <a:gd name="T45" fmla="*/ 96 h 96"/>
              <a:gd name="T46" fmla="*/ 36 w 47"/>
              <a:gd name="T47" fmla="*/ 91 h 96"/>
              <a:gd name="T48" fmla="*/ 36 w 47"/>
              <a:gd name="T49" fmla="*/ 49 h 96"/>
              <a:gd name="T50" fmla="*/ 36 w 47"/>
              <a:gd name="T51" fmla="*/ 36 h 96"/>
              <a:gd name="T52" fmla="*/ 36 w 47"/>
              <a:gd name="T53" fmla="*/ 16 h 96"/>
              <a:gd name="T54" fmla="*/ 39 w 47"/>
              <a:gd name="T55" fmla="*/ 16 h 96"/>
              <a:gd name="T56" fmla="*/ 39 w 47"/>
              <a:gd name="T57" fmla="*/ 47 h 96"/>
              <a:gd name="T58" fmla="*/ 43 w 47"/>
              <a:gd name="T59" fmla="*/ 51 h 96"/>
              <a:gd name="T60" fmla="*/ 47 w 47"/>
              <a:gd name="T61" fmla="*/ 47 h 96"/>
              <a:gd name="T62" fmla="*/ 47 w 47"/>
              <a:gd name="T63" fmla="*/ 16 h 96"/>
              <a:gd name="T64" fmla="*/ 47 w 47"/>
              <a:gd name="T65" fmla="*/ 14 h 96"/>
              <a:gd name="T66" fmla="*/ 47 w 47"/>
              <a:gd name="T67" fmla="*/ 12 h 96"/>
              <a:gd name="T68" fmla="*/ 36 w 47"/>
              <a:gd name="T6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" h="96">
                <a:moveTo>
                  <a:pt x="36" y="0"/>
                </a:move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1"/>
                  <a:pt x="0" y="6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1" y="51"/>
                  <a:pt x="4" y="51"/>
                </a:cubicBezTo>
                <a:cubicBezTo>
                  <a:pt x="6" y="51"/>
                  <a:pt x="7" y="49"/>
                  <a:pt x="7" y="47"/>
                </a:cubicBezTo>
                <a:cubicBezTo>
                  <a:pt x="7" y="16"/>
                  <a:pt x="7" y="16"/>
                  <a:pt x="7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91"/>
                  <a:pt x="10" y="91"/>
                  <a:pt x="10" y="91"/>
                </a:cubicBezTo>
                <a:cubicBezTo>
                  <a:pt x="10" y="94"/>
                  <a:pt x="13" y="96"/>
                  <a:pt x="16" y="96"/>
                </a:cubicBezTo>
                <a:cubicBezTo>
                  <a:pt x="19" y="96"/>
                  <a:pt x="21" y="94"/>
                  <a:pt x="21" y="91"/>
                </a:cubicBezTo>
                <a:cubicBezTo>
                  <a:pt x="21" y="49"/>
                  <a:pt x="21" y="49"/>
                  <a:pt x="21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91"/>
                  <a:pt x="25" y="91"/>
                  <a:pt x="25" y="91"/>
                </a:cubicBezTo>
                <a:cubicBezTo>
                  <a:pt x="25" y="94"/>
                  <a:pt x="27" y="96"/>
                  <a:pt x="31" y="96"/>
                </a:cubicBezTo>
                <a:cubicBezTo>
                  <a:pt x="34" y="96"/>
                  <a:pt x="36" y="94"/>
                  <a:pt x="36" y="91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9"/>
                  <a:pt x="41" y="51"/>
                  <a:pt x="43" y="51"/>
                </a:cubicBezTo>
                <a:cubicBezTo>
                  <a:pt x="45" y="51"/>
                  <a:pt x="47" y="49"/>
                  <a:pt x="47" y="47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6"/>
                  <a:pt x="42" y="1"/>
                  <a:pt x="3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3" name="Oval 741"/>
          <p:cNvSpPr>
            <a:spLocks noChangeArrowheads="1"/>
          </p:cNvSpPr>
          <p:nvPr/>
        </p:nvSpPr>
        <p:spPr bwMode="auto">
          <a:xfrm>
            <a:off x="9043988" y="2187575"/>
            <a:ext cx="92075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4" name="Freeform 742"/>
          <p:cNvSpPr/>
          <p:nvPr/>
        </p:nvSpPr>
        <p:spPr bwMode="auto">
          <a:xfrm>
            <a:off x="8982076" y="2290763"/>
            <a:ext cx="219075" cy="447675"/>
          </a:xfrm>
          <a:custGeom>
            <a:avLst/>
            <a:gdLst>
              <a:gd name="T0" fmla="*/ 36 w 47"/>
              <a:gd name="T1" fmla="*/ 0 h 96"/>
              <a:gd name="T2" fmla="*/ 36 w 47"/>
              <a:gd name="T3" fmla="*/ 0 h 96"/>
              <a:gd name="T4" fmla="*/ 35 w 47"/>
              <a:gd name="T5" fmla="*/ 0 h 96"/>
              <a:gd name="T6" fmla="*/ 11 w 47"/>
              <a:gd name="T7" fmla="*/ 0 h 96"/>
              <a:gd name="T8" fmla="*/ 10 w 47"/>
              <a:gd name="T9" fmla="*/ 0 h 96"/>
              <a:gd name="T10" fmla="*/ 10 w 47"/>
              <a:gd name="T11" fmla="*/ 0 h 96"/>
              <a:gd name="T12" fmla="*/ 0 w 47"/>
              <a:gd name="T13" fmla="*/ 12 h 96"/>
              <a:gd name="T14" fmla="*/ 0 w 47"/>
              <a:gd name="T15" fmla="*/ 14 h 96"/>
              <a:gd name="T16" fmla="*/ 0 w 47"/>
              <a:gd name="T17" fmla="*/ 16 h 96"/>
              <a:gd name="T18" fmla="*/ 0 w 47"/>
              <a:gd name="T19" fmla="*/ 47 h 96"/>
              <a:gd name="T20" fmla="*/ 4 w 47"/>
              <a:gd name="T21" fmla="*/ 51 h 96"/>
              <a:gd name="T22" fmla="*/ 8 w 47"/>
              <a:gd name="T23" fmla="*/ 47 h 96"/>
              <a:gd name="T24" fmla="*/ 8 w 47"/>
              <a:gd name="T25" fmla="*/ 16 h 96"/>
              <a:gd name="T26" fmla="*/ 10 w 47"/>
              <a:gd name="T27" fmla="*/ 16 h 96"/>
              <a:gd name="T28" fmla="*/ 10 w 47"/>
              <a:gd name="T29" fmla="*/ 36 h 96"/>
              <a:gd name="T30" fmla="*/ 10 w 47"/>
              <a:gd name="T31" fmla="*/ 49 h 96"/>
              <a:gd name="T32" fmla="*/ 10 w 47"/>
              <a:gd name="T33" fmla="*/ 91 h 96"/>
              <a:gd name="T34" fmla="*/ 16 w 47"/>
              <a:gd name="T35" fmla="*/ 96 h 96"/>
              <a:gd name="T36" fmla="*/ 21 w 47"/>
              <a:gd name="T37" fmla="*/ 91 h 96"/>
              <a:gd name="T38" fmla="*/ 21 w 47"/>
              <a:gd name="T39" fmla="*/ 49 h 96"/>
              <a:gd name="T40" fmla="*/ 25 w 47"/>
              <a:gd name="T41" fmla="*/ 49 h 96"/>
              <a:gd name="T42" fmla="*/ 25 w 47"/>
              <a:gd name="T43" fmla="*/ 91 h 96"/>
              <a:gd name="T44" fmla="*/ 31 w 47"/>
              <a:gd name="T45" fmla="*/ 96 h 96"/>
              <a:gd name="T46" fmla="*/ 36 w 47"/>
              <a:gd name="T47" fmla="*/ 91 h 96"/>
              <a:gd name="T48" fmla="*/ 36 w 47"/>
              <a:gd name="T49" fmla="*/ 49 h 96"/>
              <a:gd name="T50" fmla="*/ 36 w 47"/>
              <a:gd name="T51" fmla="*/ 36 h 96"/>
              <a:gd name="T52" fmla="*/ 36 w 47"/>
              <a:gd name="T53" fmla="*/ 16 h 96"/>
              <a:gd name="T54" fmla="*/ 39 w 47"/>
              <a:gd name="T55" fmla="*/ 16 h 96"/>
              <a:gd name="T56" fmla="*/ 39 w 47"/>
              <a:gd name="T57" fmla="*/ 47 h 96"/>
              <a:gd name="T58" fmla="*/ 43 w 47"/>
              <a:gd name="T59" fmla="*/ 51 h 96"/>
              <a:gd name="T60" fmla="*/ 47 w 47"/>
              <a:gd name="T61" fmla="*/ 47 h 96"/>
              <a:gd name="T62" fmla="*/ 47 w 47"/>
              <a:gd name="T63" fmla="*/ 16 h 96"/>
              <a:gd name="T64" fmla="*/ 47 w 47"/>
              <a:gd name="T65" fmla="*/ 14 h 96"/>
              <a:gd name="T66" fmla="*/ 47 w 47"/>
              <a:gd name="T67" fmla="*/ 12 h 96"/>
              <a:gd name="T68" fmla="*/ 36 w 47"/>
              <a:gd name="T6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" h="96">
                <a:moveTo>
                  <a:pt x="36" y="0"/>
                </a:move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1"/>
                  <a:pt x="0" y="6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1" y="51"/>
                  <a:pt x="4" y="51"/>
                </a:cubicBezTo>
                <a:cubicBezTo>
                  <a:pt x="6" y="51"/>
                  <a:pt x="8" y="49"/>
                  <a:pt x="8" y="47"/>
                </a:cubicBezTo>
                <a:cubicBezTo>
                  <a:pt x="8" y="16"/>
                  <a:pt x="8" y="16"/>
                  <a:pt x="8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91"/>
                  <a:pt x="10" y="91"/>
                  <a:pt x="10" y="91"/>
                </a:cubicBezTo>
                <a:cubicBezTo>
                  <a:pt x="10" y="94"/>
                  <a:pt x="13" y="96"/>
                  <a:pt x="16" y="96"/>
                </a:cubicBezTo>
                <a:cubicBezTo>
                  <a:pt x="19" y="96"/>
                  <a:pt x="21" y="94"/>
                  <a:pt x="21" y="91"/>
                </a:cubicBezTo>
                <a:cubicBezTo>
                  <a:pt x="21" y="49"/>
                  <a:pt x="21" y="49"/>
                  <a:pt x="21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91"/>
                  <a:pt x="25" y="91"/>
                  <a:pt x="25" y="91"/>
                </a:cubicBezTo>
                <a:cubicBezTo>
                  <a:pt x="25" y="94"/>
                  <a:pt x="28" y="96"/>
                  <a:pt x="31" y="96"/>
                </a:cubicBezTo>
                <a:cubicBezTo>
                  <a:pt x="34" y="96"/>
                  <a:pt x="36" y="94"/>
                  <a:pt x="36" y="91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9"/>
                  <a:pt x="41" y="51"/>
                  <a:pt x="43" y="51"/>
                </a:cubicBezTo>
                <a:cubicBezTo>
                  <a:pt x="45" y="51"/>
                  <a:pt x="47" y="49"/>
                  <a:pt x="47" y="47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6"/>
                  <a:pt x="42" y="1"/>
                  <a:pt x="3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5" name="Oval 743"/>
          <p:cNvSpPr>
            <a:spLocks noChangeArrowheads="1"/>
          </p:cNvSpPr>
          <p:nvPr/>
        </p:nvSpPr>
        <p:spPr bwMode="auto">
          <a:xfrm>
            <a:off x="8639176" y="2025650"/>
            <a:ext cx="92075" cy="9207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6" name="Freeform 744"/>
          <p:cNvSpPr/>
          <p:nvPr/>
        </p:nvSpPr>
        <p:spPr bwMode="auto">
          <a:xfrm>
            <a:off x="8578851" y="2132013"/>
            <a:ext cx="217488" cy="153988"/>
          </a:xfrm>
          <a:custGeom>
            <a:avLst/>
            <a:gdLst>
              <a:gd name="T0" fmla="*/ 41 w 47"/>
              <a:gd name="T1" fmla="*/ 22 h 33"/>
              <a:gd name="T2" fmla="*/ 47 w 47"/>
              <a:gd name="T3" fmla="*/ 11 h 33"/>
              <a:gd name="T4" fmla="*/ 36 w 47"/>
              <a:gd name="T5" fmla="*/ 0 h 33"/>
              <a:gd name="T6" fmla="*/ 36 w 47"/>
              <a:gd name="T7" fmla="*/ 0 h 33"/>
              <a:gd name="T8" fmla="*/ 35 w 47"/>
              <a:gd name="T9" fmla="*/ 0 h 33"/>
              <a:gd name="T10" fmla="*/ 11 w 47"/>
              <a:gd name="T11" fmla="*/ 0 h 33"/>
              <a:gd name="T12" fmla="*/ 10 w 47"/>
              <a:gd name="T13" fmla="*/ 0 h 33"/>
              <a:gd name="T14" fmla="*/ 10 w 47"/>
              <a:gd name="T15" fmla="*/ 0 h 33"/>
              <a:gd name="T16" fmla="*/ 0 w 47"/>
              <a:gd name="T17" fmla="*/ 12 h 33"/>
              <a:gd name="T18" fmla="*/ 0 w 47"/>
              <a:gd name="T19" fmla="*/ 12 h 33"/>
              <a:gd name="T20" fmla="*/ 6 w 47"/>
              <a:gd name="T21" fmla="*/ 22 h 33"/>
              <a:gd name="T22" fmla="*/ 0 w 47"/>
              <a:gd name="T23" fmla="*/ 32 h 33"/>
              <a:gd name="T24" fmla="*/ 0 w 47"/>
              <a:gd name="T25" fmla="*/ 33 h 33"/>
              <a:gd name="T26" fmla="*/ 8 w 47"/>
              <a:gd name="T27" fmla="*/ 33 h 33"/>
              <a:gd name="T28" fmla="*/ 8 w 47"/>
              <a:gd name="T29" fmla="*/ 16 h 33"/>
              <a:gd name="T30" fmla="*/ 10 w 47"/>
              <a:gd name="T31" fmla="*/ 16 h 33"/>
              <a:gd name="T32" fmla="*/ 10 w 47"/>
              <a:gd name="T33" fmla="*/ 33 h 33"/>
              <a:gd name="T34" fmla="*/ 36 w 47"/>
              <a:gd name="T35" fmla="*/ 33 h 33"/>
              <a:gd name="T36" fmla="*/ 36 w 47"/>
              <a:gd name="T37" fmla="*/ 16 h 33"/>
              <a:gd name="T38" fmla="*/ 39 w 47"/>
              <a:gd name="T39" fmla="*/ 16 h 33"/>
              <a:gd name="T40" fmla="*/ 39 w 47"/>
              <a:gd name="T41" fmla="*/ 33 h 33"/>
              <a:gd name="T42" fmla="*/ 47 w 47"/>
              <a:gd name="T43" fmla="*/ 33 h 33"/>
              <a:gd name="T44" fmla="*/ 47 w 47"/>
              <a:gd name="T45" fmla="*/ 32 h 33"/>
              <a:gd name="T46" fmla="*/ 41 w 47"/>
              <a:gd name="T47" fmla="*/ 2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7" h="33">
                <a:moveTo>
                  <a:pt x="41" y="22"/>
                </a:moveTo>
                <a:cubicBezTo>
                  <a:pt x="41" y="17"/>
                  <a:pt x="43" y="13"/>
                  <a:pt x="47" y="11"/>
                </a:cubicBezTo>
                <a:cubicBezTo>
                  <a:pt x="47" y="5"/>
                  <a:pt x="42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3" y="14"/>
                  <a:pt x="6" y="17"/>
                  <a:pt x="6" y="22"/>
                </a:cubicBezTo>
                <a:cubicBezTo>
                  <a:pt x="6" y="26"/>
                  <a:pt x="3" y="30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16"/>
                  <a:pt x="8" y="16"/>
                  <a:pt x="8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33"/>
                  <a:pt x="10" y="33"/>
                  <a:pt x="10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33"/>
                  <a:pt x="39" y="33"/>
                  <a:pt x="39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2"/>
                  <a:pt x="47" y="32"/>
                  <a:pt x="47" y="32"/>
                </a:cubicBezTo>
                <a:cubicBezTo>
                  <a:pt x="43" y="30"/>
                  <a:pt x="41" y="26"/>
                  <a:pt x="41" y="2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7" name="Oval 745"/>
          <p:cNvSpPr>
            <a:spLocks noChangeArrowheads="1"/>
          </p:cNvSpPr>
          <p:nvPr/>
        </p:nvSpPr>
        <p:spPr bwMode="auto">
          <a:xfrm>
            <a:off x="8909051" y="2025650"/>
            <a:ext cx="92075" cy="9207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8" name="Freeform 746"/>
          <p:cNvSpPr/>
          <p:nvPr/>
        </p:nvSpPr>
        <p:spPr bwMode="auto">
          <a:xfrm>
            <a:off x="8848726" y="2132013"/>
            <a:ext cx="217488" cy="153988"/>
          </a:xfrm>
          <a:custGeom>
            <a:avLst/>
            <a:gdLst>
              <a:gd name="T0" fmla="*/ 41 w 47"/>
              <a:gd name="T1" fmla="*/ 22 h 33"/>
              <a:gd name="T2" fmla="*/ 47 w 47"/>
              <a:gd name="T3" fmla="*/ 11 h 33"/>
              <a:gd name="T4" fmla="*/ 36 w 47"/>
              <a:gd name="T5" fmla="*/ 0 h 33"/>
              <a:gd name="T6" fmla="*/ 36 w 47"/>
              <a:gd name="T7" fmla="*/ 0 h 33"/>
              <a:gd name="T8" fmla="*/ 35 w 47"/>
              <a:gd name="T9" fmla="*/ 0 h 33"/>
              <a:gd name="T10" fmla="*/ 12 w 47"/>
              <a:gd name="T11" fmla="*/ 0 h 33"/>
              <a:gd name="T12" fmla="*/ 10 w 47"/>
              <a:gd name="T13" fmla="*/ 0 h 33"/>
              <a:gd name="T14" fmla="*/ 10 w 47"/>
              <a:gd name="T15" fmla="*/ 0 h 33"/>
              <a:gd name="T16" fmla="*/ 0 w 47"/>
              <a:gd name="T17" fmla="*/ 12 h 33"/>
              <a:gd name="T18" fmla="*/ 0 w 47"/>
              <a:gd name="T19" fmla="*/ 12 h 33"/>
              <a:gd name="T20" fmla="*/ 6 w 47"/>
              <a:gd name="T21" fmla="*/ 22 h 33"/>
              <a:gd name="T22" fmla="*/ 0 w 47"/>
              <a:gd name="T23" fmla="*/ 32 h 33"/>
              <a:gd name="T24" fmla="*/ 0 w 47"/>
              <a:gd name="T25" fmla="*/ 33 h 33"/>
              <a:gd name="T26" fmla="*/ 8 w 47"/>
              <a:gd name="T27" fmla="*/ 33 h 33"/>
              <a:gd name="T28" fmla="*/ 8 w 47"/>
              <a:gd name="T29" fmla="*/ 16 h 33"/>
              <a:gd name="T30" fmla="*/ 10 w 47"/>
              <a:gd name="T31" fmla="*/ 16 h 33"/>
              <a:gd name="T32" fmla="*/ 10 w 47"/>
              <a:gd name="T33" fmla="*/ 33 h 33"/>
              <a:gd name="T34" fmla="*/ 36 w 47"/>
              <a:gd name="T35" fmla="*/ 33 h 33"/>
              <a:gd name="T36" fmla="*/ 36 w 47"/>
              <a:gd name="T37" fmla="*/ 16 h 33"/>
              <a:gd name="T38" fmla="*/ 39 w 47"/>
              <a:gd name="T39" fmla="*/ 16 h 33"/>
              <a:gd name="T40" fmla="*/ 39 w 47"/>
              <a:gd name="T41" fmla="*/ 33 h 33"/>
              <a:gd name="T42" fmla="*/ 47 w 47"/>
              <a:gd name="T43" fmla="*/ 33 h 33"/>
              <a:gd name="T44" fmla="*/ 47 w 47"/>
              <a:gd name="T45" fmla="*/ 32 h 33"/>
              <a:gd name="T46" fmla="*/ 41 w 47"/>
              <a:gd name="T47" fmla="*/ 2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7" h="33">
                <a:moveTo>
                  <a:pt x="41" y="22"/>
                </a:moveTo>
                <a:cubicBezTo>
                  <a:pt x="41" y="17"/>
                  <a:pt x="43" y="13"/>
                  <a:pt x="47" y="11"/>
                </a:cubicBezTo>
                <a:cubicBezTo>
                  <a:pt x="47" y="5"/>
                  <a:pt x="42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3" y="14"/>
                  <a:pt x="6" y="17"/>
                  <a:pt x="6" y="22"/>
                </a:cubicBezTo>
                <a:cubicBezTo>
                  <a:pt x="6" y="26"/>
                  <a:pt x="3" y="30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16"/>
                  <a:pt x="8" y="16"/>
                  <a:pt x="8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33"/>
                  <a:pt x="10" y="33"/>
                  <a:pt x="10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33"/>
                  <a:pt x="39" y="33"/>
                  <a:pt x="39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2"/>
                  <a:pt x="47" y="32"/>
                  <a:pt x="47" y="32"/>
                </a:cubicBezTo>
                <a:cubicBezTo>
                  <a:pt x="43" y="30"/>
                  <a:pt x="41" y="26"/>
                  <a:pt x="41" y="2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9" name="Oval 747"/>
          <p:cNvSpPr>
            <a:spLocks noChangeArrowheads="1"/>
          </p:cNvSpPr>
          <p:nvPr/>
        </p:nvSpPr>
        <p:spPr bwMode="auto">
          <a:xfrm>
            <a:off x="8778876" y="1866900"/>
            <a:ext cx="87313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0" name="Freeform 748"/>
          <p:cNvSpPr/>
          <p:nvPr/>
        </p:nvSpPr>
        <p:spPr bwMode="auto">
          <a:xfrm>
            <a:off x="8713788" y="1970088"/>
            <a:ext cx="217488" cy="152400"/>
          </a:xfrm>
          <a:custGeom>
            <a:avLst/>
            <a:gdLst>
              <a:gd name="T0" fmla="*/ 41 w 47"/>
              <a:gd name="T1" fmla="*/ 22 h 33"/>
              <a:gd name="T2" fmla="*/ 47 w 47"/>
              <a:gd name="T3" fmla="*/ 12 h 33"/>
              <a:gd name="T4" fmla="*/ 36 w 47"/>
              <a:gd name="T5" fmla="*/ 0 h 33"/>
              <a:gd name="T6" fmla="*/ 36 w 47"/>
              <a:gd name="T7" fmla="*/ 0 h 33"/>
              <a:gd name="T8" fmla="*/ 35 w 47"/>
              <a:gd name="T9" fmla="*/ 0 h 33"/>
              <a:gd name="T10" fmla="*/ 12 w 47"/>
              <a:gd name="T11" fmla="*/ 0 h 33"/>
              <a:gd name="T12" fmla="*/ 11 w 47"/>
              <a:gd name="T13" fmla="*/ 0 h 33"/>
              <a:gd name="T14" fmla="*/ 11 w 47"/>
              <a:gd name="T15" fmla="*/ 0 h 33"/>
              <a:gd name="T16" fmla="*/ 0 w 47"/>
              <a:gd name="T17" fmla="*/ 12 h 33"/>
              <a:gd name="T18" fmla="*/ 0 w 47"/>
              <a:gd name="T19" fmla="*/ 12 h 33"/>
              <a:gd name="T20" fmla="*/ 6 w 47"/>
              <a:gd name="T21" fmla="*/ 22 h 33"/>
              <a:gd name="T22" fmla="*/ 0 w 47"/>
              <a:gd name="T23" fmla="*/ 32 h 33"/>
              <a:gd name="T24" fmla="*/ 0 w 47"/>
              <a:gd name="T25" fmla="*/ 33 h 33"/>
              <a:gd name="T26" fmla="*/ 8 w 47"/>
              <a:gd name="T27" fmla="*/ 33 h 33"/>
              <a:gd name="T28" fmla="*/ 8 w 47"/>
              <a:gd name="T29" fmla="*/ 16 h 33"/>
              <a:gd name="T30" fmla="*/ 11 w 47"/>
              <a:gd name="T31" fmla="*/ 16 h 33"/>
              <a:gd name="T32" fmla="*/ 11 w 47"/>
              <a:gd name="T33" fmla="*/ 33 h 33"/>
              <a:gd name="T34" fmla="*/ 36 w 47"/>
              <a:gd name="T35" fmla="*/ 33 h 33"/>
              <a:gd name="T36" fmla="*/ 36 w 47"/>
              <a:gd name="T37" fmla="*/ 16 h 33"/>
              <a:gd name="T38" fmla="*/ 39 w 47"/>
              <a:gd name="T39" fmla="*/ 16 h 33"/>
              <a:gd name="T40" fmla="*/ 39 w 47"/>
              <a:gd name="T41" fmla="*/ 33 h 33"/>
              <a:gd name="T42" fmla="*/ 47 w 47"/>
              <a:gd name="T43" fmla="*/ 33 h 33"/>
              <a:gd name="T44" fmla="*/ 47 w 47"/>
              <a:gd name="T45" fmla="*/ 32 h 33"/>
              <a:gd name="T46" fmla="*/ 41 w 47"/>
              <a:gd name="T47" fmla="*/ 2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7" h="33">
                <a:moveTo>
                  <a:pt x="41" y="22"/>
                </a:moveTo>
                <a:cubicBezTo>
                  <a:pt x="41" y="18"/>
                  <a:pt x="44" y="14"/>
                  <a:pt x="47" y="12"/>
                </a:cubicBezTo>
                <a:cubicBezTo>
                  <a:pt x="47" y="6"/>
                  <a:pt x="42" y="1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1"/>
                  <a:pt x="0" y="6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3" y="14"/>
                  <a:pt x="6" y="18"/>
                  <a:pt x="6" y="22"/>
                </a:cubicBezTo>
                <a:cubicBezTo>
                  <a:pt x="6" y="26"/>
                  <a:pt x="3" y="30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16"/>
                  <a:pt x="8" y="16"/>
                  <a:pt x="8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33"/>
                  <a:pt x="11" y="33"/>
                  <a:pt x="11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33"/>
                  <a:pt x="39" y="33"/>
                  <a:pt x="39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2"/>
                  <a:pt x="47" y="32"/>
                  <a:pt x="47" y="32"/>
                </a:cubicBezTo>
                <a:cubicBezTo>
                  <a:pt x="44" y="31"/>
                  <a:pt x="41" y="27"/>
                  <a:pt x="41" y="2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1" name="Rectangle 749"/>
          <p:cNvSpPr>
            <a:spLocks noChangeArrowheads="1"/>
          </p:cNvSpPr>
          <p:nvPr/>
        </p:nvSpPr>
        <p:spPr bwMode="auto">
          <a:xfrm>
            <a:off x="2373954" y="3429530"/>
            <a:ext cx="4657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7FAEB"/>
                </a:solidFill>
                <a:effectLst/>
                <a:latin typeface="Times New Roman" panose="02020603050405020304" pitchFamily="18" charset="0"/>
              </a:rPr>
              <a:t>START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142" name="Freeform 750"/>
          <p:cNvSpPr/>
          <p:nvPr/>
        </p:nvSpPr>
        <p:spPr bwMode="auto">
          <a:xfrm>
            <a:off x="3341688" y="1298575"/>
            <a:ext cx="1679575" cy="838200"/>
          </a:xfrm>
          <a:custGeom>
            <a:avLst/>
            <a:gdLst>
              <a:gd name="T0" fmla="*/ 0 w 361"/>
              <a:gd name="T1" fmla="*/ 180 h 180"/>
              <a:gd name="T2" fmla="*/ 180 w 361"/>
              <a:gd name="T3" fmla="*/ 0 h 180"/>
              <a:gd name="T4" fmla="*/ 361 w 361"/>
              <a:gd name="T5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1" h="180">
                <a:moveTo>
                  <a:pt x="0" y="180"/>
                </a:moveTo>
                <a:cubicBezTo>
                  <a:pt x="0" y="81"/>
                  <a:pt x="81" y="0"/>
                  <a:pt x="180" y="0"/>
                </a:cubicBezTo>
                <a:cubicBezTo>
                  <a:pt x="280" y="0"/>
                  <a:pt x="361" y="81"/>
                  <a:pt x="361" y="180"/>
                </a:cubicBezTo>
              </a:path>
            </a:pathLst>
          </a:custGeom>
          <a:noFill/>
          <a:ln w="19050" cap="flat">
            <a:solidFill>
              <a:srgbClr val="126BAE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3" name="Freeform 751"/>
          <p:cNvSpPr/>
          <p:nvPr/>
        </p:nvSpPr>
        <p:spPr bwMode="auto">
          <a:xfrm>
            <a:off x="4965701" y="2076450"/>
            <a:ext cx="106363" cy="93663"/>
          </a:xfrm>
          <a:custGeom>
            <a:avLst/>
            <a:gdLst>
              <a:gd name="T0" fmla="*/ 35 w 67"/>
              <a:gd name="T1" fmla="*/ 59 h 59"/>
              <a:gd name="T2" fmla="*/ 67 w 67"/>
              <a:gd name="T3" fmla="*/ 0 h 59"/>
              <a:gd name="T4" fmla="*/ 0 w 67"/>
              <a:gd name="T5" fmla="*/ 0 h 59"/>
              <a:gd name="T6" fmla="*/ 35 w 67"/>
              <a:gd name="T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" h="59">
                <a:moveTo>
                  <a:pt x="35" y="59"/>
                </a:moveTo>
                <a:lnTo>
                  <a:pt x="67" y="0"/>
                </a:lnTo>
                <a:lnTo>
                  <a:pt x="0" y="0"/>
                </a:lnTo>
                <a:lnTo>
                  <a:pt x="35" y="5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4" name="Freeform 752"/>
          <p:cNvSpPr/>
          <p:nvPr/>
        </p:nvSpPr>
        <p:spPr bwMode="auto">
          <a:xfrm>
            <a:off x="5295901" y="1298575"/>
            <a:ext cx="1677988" cy="838200"/>
          </a:xfrm>
          <a:custGeom>
            <a:avLst/>
            <a:gdLst>
              <a:gd name="T0" fmla="*/ 0 w 361"/>
              <a:gd name="T1" fmla="*/ 180 h 180"/>
              <a:gd name="T2" fmla="*/ 181 w 361"/>
              <a:gd name="T3" fmla="*/ 0 h 180"/>
              <a:gd name="T4" fmla="*/ 361 w 361"/>
              <a:gd name="T5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1" h="180">
                <a:moveTo>
                  <a:pt x="0" y="180"/>
                </a:moveTo>
                <a:cubicBezTo>
                  <a:pt x="0" y="81"/>
                  <a:pt x="81" y="0"/>
                  <a:pt x="181" y="0"/>
                </a:cubicBezTo>
                <a:cubicBezTo>
                  <a:pt x="280" y="0"/>
                  <a:pt x="361" y="81"/>
                  <a:pt x="361" y="180"/>
                </a:cubicBezTo>
              </a:path>
            </a:pathLst>
          </a:custGeom>
          <a:noFill/>
          <a:ln w="19050" cap="flat">
            <a:solidFill>
              <a:srgbClr val="126BAE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5" name="Freeform 753"/>
          <p:cNvSpPr/>
          <p:nvPr/>
        </p:nvSpPr>
        <p:spPr bwMode="auto">
          <a:xfrm>
            <a:off x="6923088" y="2076450"/>
            <a:ext cx="101600" cy="93663"/>
          </a:xfrm>
          <a:custGeom>
            <a:avLst/>
            <a:gdLst>
              <a:gd name="T0" fmla="*/ 32 w 64"/>
              <a:gd name="T1" fmla="*/ 59 h 59"/>
              <a:gd name="T2" fmla="*/ 64 w 64"/>
              <a:gd name="T3" fmla="*/ 0 h 59"/>
              <a:gd name="T4" fmla="*/ 0 w 64"/>
              <a:gd name="T5" fmla="*/ 0 h 59"/>
              <a:gd name="T6" fmla="*/ 32 w 64"/>
              <a:gd name="T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59">
                <a:moveTo>
                  <a:pt x="32" y="59"/>
                </a:moveTo>
                <a:lnTo>
                  <a:pt x="64" y="0"/>
                </a:lnTo>
                <a:lnTo>
                  <a:pt x="0" y="0"/>
                </a:lnTo>
                <a:lnTo>
                  <a:pt x="32" y="5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6" name="Freeform 754"/>
          <p:cNvSpPr/>
          <p:nvPr/>
        </p:nvSpPr>
        <p:spPr bwMode="auto">
          <a:xfrm>
            <a:off x="7205663" y="1298575"/>
            <a:ext cx="1573213" cy="838200"/>
          </a:xfrm>
          <a:custGeom>
            <a:avLst/>
            <a:gdLst>
              <a:gd name="T0" fmla="*/ 0 w 338"/>
              <a:gd name="T1" fmla="*/ 180 h 180"/>
              <a:gd name="T2" fmla="*/ 181 w 338"/>
              <a:gd name="T3" fmla="*/ 0 h 180"/>
              <a:gd name="T4" fmla="*/ 338 w 338"/>
              <a:gd name="T5" fmla="*/ 9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8" h="180">
                <a:moveTo>
                  <a:pt x="0" y="180"/>
                </a:moveTo>
                <a:cubicBezTo>
                  <a:pt x="0" y="81"/>
                  <a:pt x="81" y="0"/>
                  <a:pt x="181" y="0"/>
                </a:cubicBezTo>
                <a:cubicBezTo>
                  <a:pt x="248" y="0"/>
                  <a:pt x="307" y="37"/>
                  <a:pt x="338" y="91"/>
                </a:cubicBezTo>
              </a:path>
            </a:pathLst>
          </a:custGeom>
          <a:noFill/>
          <a:ln w="19050" cap="flat">
            <a:solidFill>
              <a:srgbClr val="126BAE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7" name="Freeform 755"/>
          <p:cNvSpPr/>
          <p:nvPr/>
        </p:nvSpPr>
        <p:spPr bwMode="auto">
          <a:xfrm>
            <a:off x="8721726" y="1689100"/>
            <a:ext cx="93663" cy="103188"/>
          </a:xfrm>
          <a:custGeom>
            <a:avLst/>
            <a:gdLst>
              <a:gd name="T0" fmla="*/ 59 w 59"/>
              <a:gd name="T1" fmla="*/ 65 h 65"/>
              <a:gd name="T2" fmla="*/ 59 w 59"/>
              <a:gd name="T3" fmla="*/ 0 h 65"/>
              <a:gd name="T4" fmla="*/ 0 w 59"/>
              <a:gd name="T5" fmla="*/ 33 h 65"/>
              <a:gd name="T6" fmla="*/ 59 w 59"/>
              <a:gd name="T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5">
                <a:moveTo>
                  <a:pt x="59" y="65"/>
                </a:moveTo>
                <a:lnTo>
                  <a:pt x="59" y="0"/>
                </a:lnTo>
                <a:lnTo>
                  <a:pt x="0" y="33"/>
                </a:lnTo>
                <a:lnTo>
                  <a:pt x="59" y="6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1" name="矩形 400"/>
          <p:cNvSpPr/>
          <p:nvPr/>
        </p:nvSpPr>
        <p:spPr>
          <a:xfrm>
            <a:off x="449385" y="325141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2" name="矩形 401"/>
          <p:cNvSpPr/>
          <p:nvPr/>
        </p:nvSpPr>
        <p:spPr>
          <a:xfrm>
            <a:off x="344610" y="706259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03" name="文本框 402"/>
          <p:cNvSpPr txBox="1"/>
          <p:nvPr/>
        </p:nvSpPr>
        <p:spPr>
          <a:xfrm>
            <a:off x="335085" y="419706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j-ea"/>
              </a:rPr>
              <a:t>4</a:t>
            </a:r>
            <a:r>
              <a:rPr lang="zh-CN" altLang="en-US" b="1" dirty="0" smtClean="0">
                <a:latin typeface="+mj-ea"/>
              </a:rPr>
              <a:t>项总结计划并列递进关系</a:t>
            </a:r>
            <a:r>
              <a:rPr lang="en-US" altLang="zh-CN" b="1" dirty="0" smtClean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图表</a:t>
            </a:r>
          </a:p>
        </p:txBody>
      </p:sp>
      <p:grpSp>
        <p:nvGrpSpPr>
          <p:cNvPr id="404" name="组合 403"/>
          <p:cNvGrpSpPr/>
          <p:nvPr/>
        </p:nvGrpSpPr>
        <p:grpSpPr>
          <a:xfrm>
            <a:off x="2984870" y="3157539"/>
            <a:ext cx="1339958" cy="870512"/>
            <a:chOff x="7102315" y="3149084"/>
            <a:chExt cx="2462542" cy="870512"/>
          </a:xfrm>
        </p:grpSpPr>
        <p:sp>
          <p:nvSpPr>
            <p:cNvPr id="405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02315" y="3420356"/>
              <a:ext cx="2462542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06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407" name="组合 406"/>
          <p:cNvGrpSpPr/>
          <p:nvPr/>
        </p:nvGrpSpPr>
        <p:grpSpPr>
          <a:xfrm>
            <a:off x="4984752" y="3157539"/>
            <a:ext cx="1339958" cy="870512"/>
            <a:chOff x="7102315" y="3149084"/>
            <a:chExt cx="2462542" cy="870512"/>
          </a:xfrm>
        </p:grpSpPr>
        <p:sp>
          <p:nvSpPr>
            <p:cNvPr id="408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02315" y="3420356"/>
              <a:ext cx="2462542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09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410" name="组合 409"/>
          <p:cNvGrpSpPr/>
          <p:nvPr/>
        </p:nvGrpSpPr>
        <p:grpSpPr>
          <a:xfrm>
            <a:off x="6733763" y="3157539"/>
            <a:ext cx="1339958" cy="870512"/>
            <a:chOff x="7102315" y="3149084"/>
            <a:chExt cx="2462542" cy="870512"/>
          </a:xfrm>
        </p:grpSpPr>
        <p:sp>
          <p:nvSpPr>
            <p:cNvPr id="411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02315" y="3420356"/>
              <a:ext cx="2462542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12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413" name="组合 412"/>
          <p:cNvGrpSpPr/>
          <p:nvPr/>
        </p:nvGrpSpPr>
        <p:grpSpPr>
          <a:xfrm>
            <a:off x="8596313" y="3178940"/>
            <a:ext cx="1339958" cy="870512"/>
            <a:chOff x="7102315" y="3149084"/>
            <a:chExt cx="2462542" cy="870512"/>
          </a:xfrm>
        </p:grpSpPr>
        <p:sp>
          <p:nvSpPr>
            <p:cNvPr id="414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02315" y="3420356"/>
              <a:ext cx="2462542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15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925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3654425" y="1281113"/>
            <a:ext cx="4730750" cy="4787900"/>
          </a:xfrm>
          <a:custGeom>
            <a:avLst/>
            <a:gdLst>
              <a:gd name="T0" fmla="*/ 1269 w 1660"/>
              <a:gd name="T1" fmla="*/ 3 h 1681"/>
              <a:gd name="T2" fmla="*/ 604 w 1660"/>
              <a:gd name="T3" fmla="*/ 14 h 1681"/>
              <a:gd name="T4" fmla="*/ 347 w 1660"/>
              <a:gd name="T5" fmla="*/ 70 h 1681"/>
              <a:gd name="T6" fmla="*/ 225 w 1660"/>
              <a:gd name="T7" fmla="*/ 274 h 1681"/>
              <a:gd name="T8" fmla="*/ 319 w 1660"/>
              <a:gd name="T9" fmla="*/ 404 h 1681"/>
              <a:gd name="T10" fmla="*/ 473 w 1660"/>
              <a:gd name="T11" fmla="*/ 474 h 1681"/>
              <a:gd name="T12" fmla="*/ 680 w 1660"/>
              <a:gd name="T13" fmla="*/ 548 h 1681"/>
              <a:gd name="T14" fmla="*/ 803 w 1660"/>
              <a:gd name="T15" fmla="*/ 604 h 1681"/>
              <a:gd name="T16" fmla="*/ 881 w 1660"/>
              <a:gd name="T17" fmla="*/ 706 h 1681"/>
              <a:gd name="T18" fmla="*/ 801 w 1660"/>
              <a:gd name="T19" fmla="*/ 871 h 1681"/>
              <a:gd name="T20" fmla="*/ 612 w 1660"/>
              <a:gd name="T21" fmla="*/ 940 h 1681"/>
              <a:gd name="T22" fmla="*/ 164 w 1660"/>
              <a:gd name="T23" fmla="*/ 1071 h 1681"/>
              <a:gd name="T24" fmla="*/ 26 w 1660"/>
              <a:gd name="T25" fmla="*/ 1365 h 1681"/>
              <a:gd name="T26" fmla="*/ 274 w 1660"/>
              <a:gd name="T27" fmla="*/ 1563 h 1681"/>
              <a:gd name="T28" fmla="*/ 742 w 1660"/>
              <a:gd name="T29" fmla="*/ 1598 h 1681"/>
              <a:gd name="T30" fmla="*/ 1260 w 1660"/>
              <a:gd name="T31" fmla="*/ 1600 h 1681"/>
              <a:gd name="T32" fmla="*/ 1280 w 1660"/>
              <a:gd name="T33" fmla="*/ 1599 h 1681"/>
              <a:gd name="T34" fmla="*/ 1321 w 1660"/>
              <a:gd name="T35" fmla="*/ 1600 h 1681"/>
              <a:gd name="T36" fmla="*/ 1323 w 1660"/>
              <a:gd name="T37" fmla="*/ 1681 h 1681"/>
              <a:gd name="T38" fmla="*/ 1660 w 1660"/>
              <a:gd name="T39" fmla="*/ 1472 h 1681"/>
              <a:gd name="T40" fmla="*/ 1316 w 1660"/>
              <a:gd name="T41" fmla="*/ 1261 h 1681"/>
              <a:gd name="T42" fmla="*/ 1313 w 1660"/>
              <a:gd name="T43" fmla="*/ 1324 h 1681"/>
              <a:gd name="T44" fmla="*/ 1111 w 1660"/>
              <a:gd name="T45" fmla="*/ 1323 h 1681"/>
              <a:gd name="T46" fmla="*/ 519 w 1660"/>
              <a:gd name="T47" fmla="*/ 1318 h 1681"/>
              <a:gd name="T48" fmla="*/ 455 w 1660"/>
              <a:gd name="T49" fmla="*/ 1266 h 1681"/>
              <a:gd name="T50" fmla="*/ 478 w 1660"/>
              <a:gd name="T51" fmla="*/ 1233 h 1681"/>
              <a:gd name="T52" fmla="*/ 534 w 1660"/>
              <a:gd name="T53" fmla="*/ 1206 h 1681"/>
              <a:gd name="T54" fmla="*/ 822 w 1660"/>
              <a:gd name="T55" fmla="*/ 1133 h 1681"/>
              <a:gd name="T56" fmla="*/ 1204 w 1660"/>
              <a:gd name="T57" fmla="*/ 737 h 1681"/>
              <a:gd name="T58" fmla="*/ 904 w 1660"/>
              <a:gd name="T59" fmla="*/ 432 h 1681"/>
              <a:gd name="T60" fmla="*/ 638 w 1660"/>
              <a:gd name="T61" fmla="*/ 360 h 1681"/>
              <a:gd name="T62" fmla="*/ 493 w 1660"/>
              <a:gd name="T63" fmla="*/ 310 h 1681"/>
              <a:gd name="T64" fmla="*/ 418 w 1660"/>
              <a:gd name="T65" fmla="*/ 218 h 1681"/>
              <a:gd name="T66" fmla="*/ 521 w 1660"/>
              <a:gd name="T67" fmla="*/ 105 h 1681"/>
              <a:gd name="T68" fmla="*/ 809 w 1660"/>
              <a:gd name="T69" fmla="*/ 56 h 1681"/>
              <a:gd name="T70" fmla="*/ 1272 w 1660"/>
              <a:gd name="T71" fmla="*/ 2 h 1681"/>
              <a:gd name="T72" fmla="*/ 1269 w 1660"/>
              <a:gd name="T73" fmla="*/ 3 h 1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60" h="1681">
                <a:moveTo>
                  <a:pt x="1269" y="3"/>
                </a:moveTo>
                <a:cubicBezTo>
                  <a:pt x="1047" y="1"/>
                  <a:pt x="825" y="0"/>
                  <a:pt x="604" y="14"/>
                </a:cubicBezTo>
                <a:cubicBezTo>
                  <a:pt x="515" y="20"/>
                  <a:pt x="424" y="29"/>
                  <a:pt x="347" y="70"/>
                </a:cubicBezTo>
                <a:cubicBezTo>
                  <a:pt x="270" y="111"/>
                  <a:pt x="210" y="192"/>
                  <a:pt x="225" y="274"/>
                </a:cubicBezTo>
                <a:cubicBezTo>
                  <a:pt x="234" y="327"/>
                  <a:pt x="273" y="372"/>
                  <a:pt x="319" y="404"/>
                </a:cubicBezTo>
                <a:cubicBezTo>
                  <a:pt x="366" y="435"/>
                  <a:pt x="420" y="455"/>
                  <a:pt x="473" y="474"/>
                </a:cubicBezTo>
                <a:cubicBezTo>
                  <a:pt x="542" y="498"/>
                  <a:pt x="611" y="523"/>
                  <a:pt x="680" y="548"/>
                </a:cubicBezTo>
                <a:cubicBezTo>
                  <a:pt x="723" y="563"/>
                  <a:pt x="766" y="579"/>
                  <a:pt x="803" y="604"/>
                </a:cubicBezTo>
                <a:cubicBezTo>
                  <a:pt x="841" y="628"/>
                  <a:pt x="872" y="664"/>
                  <a:pt x="881" y="706"/>
                </a:cubicBezTo>
                <a:cubicBezTo>
                  <a:pt x="895" y="769"/>
                  <a:pt x="856" y="833"/>
                  <a:pt x="801" y="871"/>
                </a:cubicBezTo>
                <a:cubicBezTo>
                  <a:pt x="746" y="909"/>
                  <a:pt x="678" y="926"/>
                  <a:pt x="612" y="940"/>
                </a:cubicBezTo>
                <a:cubicBezTo>
                  <a:pt x="436" y="977"/>
                  <a:pt x="318" y="970"/>
                  <a:pt x="164" y="1071"/>
                </a:cubicBezTo>
                <a:cubicBezTo>
                  <a:pt x="69" y="1132"/>
                  <a:pt x="0" y="1248"/>
                  <a:pt x="26" y="1365"/>
                </a:cubicBezTo>
                <a:cubicBezTo>
                  <a:pt x="51" y="1479"/>
                  <a:pt x="171" y="1539"/>
                  <a:pt x="274" y="1563"/>
                </a:cubicBezTo>
                <a:cubicBezTo>
                  <a:pt x="430" y="1600"/>
                  <a:pt x="584" y="1597"/>
                  <a:pt x="742" y="1598"/>
                </a:cubicBezTo>
                <a:cubicBezTo>
                  <a:pt x="915" y="1599"/>
                  <a:pt x="1087" y="1600"/>
                  <a:pt x="1260" y="1600"/>
                </a:cubicBezTo>
                <a:cubicBezTo>
                  <a:pt x="1266" y="1600"/>
                  <a:pt x="1273" y="1600"/>
                  <a:pt x="1280" y="1599"/>
                </a:cubicBezTo>
                <a:cubicBezTo>
                  <a:pt x="1294" y="1599"/>
                  <a:pt x="1308" y="1598"/>
                  <a:pt x="1321" y="1600"/>
                </a:cubicBezTo>
                <a:cubicBezTo>
                  <a:pt x="1323" y="1681"/>
                  <a:pt x="1323" y="1681"/>
                  <a:pt x="1323" y="1681"/>
                </a:cubicBezTo>
                <a:cubicBezTo>
                  <a:pt x="1660" y="1472"/>
                  <a:pt x="1660" y="1472"/>
                  <a:pt x="1660" y="1472"/>
                </a:cubicBezTo>
                <a:cubicBezTo>
                  <a:pt x="1316" y="1261"/>
                  <a:pt x="1316" y="1261"/>
                  <a:pt x="1316" y="1261"/>
                </a:cubicBezTo>
                <a:cubicBezTo>
                  <a:pt x="1313" y="1324"/>
                  <a:pt x="1313" y="1324"/>
                  <a:pt x="1313" y="1324"/>
                </a:cubicBezTo>
                <a:cubicBezTo>
                  <a:pt x="1278" y="1323"/>
                  <a:pt x="1203" y="1323"/>
                  <a:pt x="1111" y="1323"/>
                </a:cubicBezTo>
                <a:cubicBezTo>
                  <a:pt x="908" y="1324"/>
                  <a:pt x="625" y="1324"/>
                  <a:pt x="519" y="1318"/>
                </a:cubicBezTo>
                <a:cubicBezTo>
                  <a:pt x="489" y="1317"/>
                  <a:pt x="450" y="1305"/>
                  <a:pt x="455" y="1266"/>
                </a:cubicBezTo>
                <a:cubicBezTo>
                  <a:pt x="457" y="1252"/>
                  <a:pt x="466" y="1241"/>
                  <a:pt x="478" y="1233"/>
                </a:cubicBezTo>
                <a:cubicBezTo>
                  <a:pt x="494" y="1221"/>
                  <a:pt x="514" y="1213"/>
                  <a:pt x="534" y="1206"/>
                </a:cubicBezTo>
                <a:cubicBezTo>
                  <a:pt x="627" y="1175"/>
                  <a:pt x="727" y="1158"/>
                  <a:pt x="822" y="1133"/>
                </a:cubicBezTo>
                <a:cubicBezTo>
                  <a:pt x="1008" y="1082"/>
                  <a:pt x="1224" y="957"/>
                  <a:pt x="1204" y="737"/>
                </a:cubicBezTo>
                <a:cubicBezTo>
                  <a:pt x="1190" y="585"/>
                  <a:pt x="1045" y="484"/>
                  <a:pt x="904" y="432"/>
                </a:cubicBezTo>
                <a:cubicBezTo>
                  <a:pt x="818" y="401"/>
                  <a:pt x="727" y="382"/>
                  <a:pt x="638" y="360"/>
                </a:cubicBezTo>
                <a:cubicBezTo>
                  <a:pt x="588" y="348"/>
                  <a:pt x="538" y="334"/>
                  <a:pt x="493" y="310"/>
                </a:cubicBezTo>
                <a:cubicBezTo>
                  <a:pt x="456" y="290"/>
                  <a:pt x="420" y="258"/>
                  <a:pt x="418" y="218"/>
                </a:cubicBezTo>
                <a:cubicBezTo>
                  <a:pt x="415" y="165"/>
                  <a:pt x="469" y="125"/>
                  <a:pt x="521" y="105"/>
                </a:cubicBezTo>
                <a:cubicBezTo>
                  <a:pt x="611" y="70"/>
                  <a:pt x="711" y="64"/>
                  <a:pt x="809" y="56"/>
                </a:cubicBezTo>
                <a:cubicBezTo>
                  <a:pt x="964" y="44"/>
                  <a:pt x="1118" y="26"/>
                  <a:pt x="1272" y="2"/>
                </a:cubicBezTo>
                <a:cubicBezTo>
                  <a:pt x="1269" y="3"/>
                  <a:pt x="1269" y="3"/>
                  <a:pt x="1269" y="3"/>
                </a:cubicBezTo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6854825" y="5445126"/>
            <a:ext cx="93662" cy="25400"/>
          </a:xfrm>
          <a:custGeom>
            <a:avLst/>
            <a:gdLst>
              <a:gd name="T0" fmla="*/ 28 w 33"/>
              <a:gd name="T1" fmla="*/ 0 h 9"/>
              <a:gd name="T2" fmla="*/ 4 w 33"/>
              <a:gd name="T3" fmla="*/ 1 h 9"/>
              <a:gd name="T4" fmla="*/ 1 w 33"/>
              <a:gd name="T5" fmla="*/ 6 h 9"/>
              <a:gd name="T6" fmla="*/ 5 w 33"/>
              <a:gd name="T7" fmla="*/ 9 h 9"/>
              <a:gd name="T8" fmla="*/ 29 w 33"/>
              <a:gd name="T9" fmla="*/ 8 h 9"/>
              <a:gd name="T10" fmla="*/ 32 w 33"/>
              <a:gd name="T11" fmla="*/ 4 h 9"/>
              <a:gd name="T12" fmla="*/ 28 w 33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9">
                <a:moveTo>
                  <a:pt x="28" y="0"/>
                </a:moveTo>
                <a:cubicBezTo>
                  <a:pt x="20" y="1"/>
                  <a:pt x="12" y="1"/>
                  <a:pt x="4" y="1"/>
                </a:cubicBezTo>
                <a:cubicBezTo>
                  <a:pt x="2" y="1"/>
                  <a:pt x="0" y="3"/>
                  <a:pt x="1" y="6"/>
                </a:cubicBezTo>
                <a:cubicBezTo>
                  <a:pt x="1" y="8"/>
                  <a:pt x="2" y="9"/>
                  <a:pt x="5" y="9"/>
                </a:cubicBezTo>
                <a:cubicBezTo>
                  <a:pt x="13" y="9"/>
                  <a:pt x="21" y="9"/>
                  <a:pt x="29" y="8"/>
                </a:cubicBezTo>
                <a:cubicBezTo>
                  <a:pt x="31" y="8"/>
                  <a:pt x="33" y="6"/>
                  <a:pt x="32" y="4"/>
                </a:cubicBezTo>
                <a:cubicBezTo>
                  <a:pt x="32" y="2"/>
                  <a:pt x="30" y="0"/>
                  <a:pt x="2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4248150" y="1314451"/>
            <a:ext cx="2495550" cy="4162425"/>
          </a:xfrm>
          <a:custGeom>
            <a:avLst/>
            <a:gdLst>
              <a:gd name="T0" fmla="*/ 801 w 876"/>
              <a:gd name="T1" fmla="*/ 1 h 1461"/>
              <a:gd name="T2" fmla="*/ 758 w 876"/>
              <a:gd name="T3" fmla="*/ 7 h 1461"/>
              <a:gd name="T4" fmla="*/ 611 w 876"/>
              <a:gd name="T5" fmla="*/ 19 h 1461"/>
              <a:gd name="T6" fmla="*/ 607 w 876"/>
              <a:gd name="T7" fmla="*/ 15 h 1461"/>
              <a:gd name="T8" fmla="*/ 567 w 876"/>
              <a:gd name="T9" fmla="*/ 18 h 1461"/>
              <a:gd name="T10" fmla="*/ 516 w 876"/>
              <a:gd name="T11" fmla="*/ 25 h 1461"/>
              <a:gd name="T12" fmla="*/ 420 w 876"/>
              <a:gd name="T13" fmla="*/ 24 h 1461"/>
              <a:gd name="T14" fmla="*/ 377 w 876"/>
              <a:gd name="T15" fmla="*/ 33 h 1461"/>
              <a:gd name="T16" fmla="*/ 237 w 876"/>
              <a:gd name="T17" fmla="*/ 75 h 1461"/>
              <a:gd name="T18" fmla="*/ 232 w 876"/>
              <a:gd name="T19" fmla="*/ 73 h 1461"/>
              <a:gd name="T20" fmla="*/ 192 w 876"/>
              <a:gd name="T21" fmla="*/ 92 h 1461"/>
              <a:gd name="T22" fmla="*/ 135 w 876"/>
              <a:gd name="T23" fmla="*/ 167 h 1461"/>
              <a:gd name="T24" fmla="*/ 124 w 876"/>
              <a:gd name="T25" fmla="*/ 212 h 1461"/>
              <a:gd name="T26" fmla="*/ 142 w 876"/>
              <a:gd name="T27" fmla="*/ 304 h 1461"/>
              <a:gd name="T28" fmla="*/ 177 w 876"/>
              <a:gd name="T29" fmla="*/ 332 h 1461"/>
              <a:gd name="T30" fmla="*/ 312 w 876"/>
              <a:gd name="T31" fmla="*/ 388 h 1461"/>
              <a:gd name="T32" fmla="*/ 314 w 876"/>
              <a:gd name="T33" fmla="*/ 393 h 1461"/>
              <a:gd name="T34" fmla="*/ 352 w 876"/>
              <a:gd name="T35" fmla="*/ 404 h 1461"/>
              <a:gd name="T36" fmla="*/ 403 w 876"/>
              <a:gd name="T37" fmla="*/ 415 h 1461"/>
              <a:gd name="T38" fmla="*/ 492 w 876"/>
              <a:gd name="T39" fmla="*/ 451 h 1461"/>
              <a:gd name="T40" fmla="*/ 535 w 876"/>
              <a:gd name="T41" fmla="*/ 460 h 1461"/>
              <a:gd name="T42" fmla="*/ 676 w 876"/>
              <a:gd name="T43" fmla="*/ 503 h 1461"/>
              <a:gd name="T44" fmla="*/ 678 w 876"/>
              <a:gd name="T45" fmla="*/ 508 h 1461"/>
              <a:gd name="T46" fmla="*/ 714 w 876"/>
              <a:gd name="T47" fmla="*/ 527 h 1461"/>
              <a:gd name="T48" fmla="*/ 757 w 876"/>
              <a:gd name="T49" fmla="*/ 556 h 1461"/>
              <a:gd name="T50" fmla="*/ 804 w 876"/>
              <a:gd name="T51" fmla="*/ 638 h 1461"/>
              <a:gd name="T52" fmla="*/ 825 w 876"/>
              <a:gd name="T53" fmla="*/ 682 h 1461"/>
              <a:gd name="T54" fmla="*/ 823 w 876"/>
              <a:gd name="T55" fmla="*/ 734 h 1461"/>
              <a:gd name="T56" fmla="*/ 811 w 876"/>
              <a:gd name="T57" fmla="*/ 776 h 1461"/>
              <a:gd name="T58" fmla="*/ 776 w 876"/>
              <a:gd name="T59" fmla="*/ 865 h 1461"/>
              <a:gd name="T60" fmla="*/ 744 w 876"/>
              <a:gd name="T61" fmla="*/ 901 h 1461"/>
              <a:gd name="T62" fmla="*/ 702 w 876"/>
              <a:gd name="T63" fmla="*/ 924 h 1461"/>
              <a:gd name="T64" fmla="*/ 574 w 876"/>
              <a:gd name="T65" fmla="*/ 987 h 1461"/>
              <a:gd name="T66" fmla="*/ 569 w 876"/>
              <a:gd name="T67" fmla="*/ 984 h 1461"/>
              <a:gd name="T68" fmla="*/ 525 w 876"/>
              <a:gd name="T69" fmla="*/ 990 h 1461"/>
              <a:gd name="T70" fmla="*/ 433 w 876"/>
              <a:gd name="T71" fmla="*/ 1015 h 1461"/>
              <a:gd name="T72" fmla="*/ 386 w 876"/>
              <a:gd name="T73" fmla="*/ 1023 h 1461"/>
              <a:gd name="T74" fmla="*/ 291 w 876"/>
              <a:gd name="T75" fmla="*/ 1037 h 1461"/>
              <a:gd name="T76" fmla="*/ 250 w 876"/>
              <a:gd name="T77" fmla="*/ 1053 h 1461"/>
              <a:gd name="T78" fmla="*/ 118 w 876"/>
              <a:gd name="T79" fmla="*/ 1117 h 1461"/>
              <a:gd name="T80" fmla="*/ 113 w 876"/>
              <a:gd name="T81" fmla="*/ 1116 h 1461"/>
              <a:gd name="T82" fmla="*/ 74 w 876"/>
              <a:gd name="T83" fmla="*/ 1138 h 1461"/>
              <a:gd name="T84" fmla="*/ 20 w 876"/>
              <a:gd name="T85" fmla="*/ 1215 h 1461"/>
              <a:gd name="T86" fmla="*/ 8 w 876"/>
              <a:gd name="T87" fmla="*/ 1259 h 1461"/>
              <a:gd name="T88" fmla="*/ 30 w 876"/>
              <a:gd name="T89" fmla="*/ 1350 h 1461"/>
              <a:gd name="T90" fmla="*/ 72 w 876"/>
              <a:gd name="T91" fmla="*/ 1373 h 1461"/>
              <a:gd name="T92" fmla="*/ 117 w 876"/>
              <a:gd name="T93" fmla="*/ 1398 h 1461"/>
              <a:gd name="T94" fmla="*/ 157 w 876"/>
              <a:gd name="T95" fmla="*/ 1416 h 1461"/>
              <a:gd name="T96" fmla="*/ 252 w 876"/>
              <a:gd name="T97" fmla="*/ 1427 h 1461"/>
              <a:gd name="T98" fmla="*/ 300 w 876"/>
              <a:gd name="T99" fmla="*/ 1432 h 1461"/>
              <a:gd name="T100" fmla="*/ 395 w 876"/>
              <a:gd name="T101" fmla="*/ 1445 h 1461"/>
              <a:gd name="T102" fmla="*/ 438 w 876"/>
              <a:gd name="T103" fmla="*/ 1443 h 1461"/>
              <a:gd name="T104" fmla="*/ 586 w 876"/>
              <a:gd name="T105" fmla="*/ 1446 h 1461"/>
              <a:gd name="T106" fmla="*/ 589 w 876"/>
              <a:gd name="T107" fmla="*/ 1450 h 1461"/>
              <a:gd name="T108" fmla="*/ 633 w 876"/>
              <a:gd name="T109" fmla="*/ 1456 h 1461"/>
              <a:gd name="T110" fmla="*/ 729 w 876"/>
              <a:gd name="T111" fmla="*/ 1452 h 1461"/>
              <a:gd name="T112" fmla="*/ 776 w 876"/>
              <a:gd name="T113" fmla="*/ 1453 h 1461"/>
              <a:gd name="T114" fmla="*/ 824 w 876"/>
              <a:gd name="T115" fmla="*/ 1461 h 1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76" h="1461">
                <a:moveTo>
                  <a:pt x="802" y="9"/>
                </a:moveTo>
                <a:cubicBezTo>
                  <a:pt x="818" y="9"/>
                  <a:pt x="834" y="8"/>
                  <a:pt x="849" y="8"/>
                </a:cubicBezTo>
                <a:cubicBezTo>
                  <a:pt x="852" y="8"/>
                  <a:pt x="853" y="6"/>
                  <a:pt x="853" y="4"/>
                </a:cubicBezTo>
                <a:cubicBezTo>
                  <a:pt x="853" y="1"/>
                  <a:pt x="851" y="0"/>
                  <a:pt x="849" y="0"/>
                </a:cubicBezTo>
                <a:cubicBezTo>
                  <a:pt x="833" y="0"/>
                  <a:pt x="817" y="1"/>
                  <a:pt x="801" y="1"/>
                </a:cubicBezTo>
                <a:cubicBezTo>
                  <a:pt x="799" y="1"/>
                  <a:pt x="798" y="3"/>
                  <a:pt x="798" y="6"/>
                </a:cubicBezTo>
                <a:cubicBezTo>
                  <a:pt x="798" y="8"/>
                  <a:pt x="800" y="9"/>
                  <a:pt x="802" y="9"/>
                </a:cubicBezTo>
                <a:close/>
                <a:moveTo>
                  <a:pt x="706" y="14"/>
                </a:moveTo>
                <a:cubicBezTo>
                  <a:pt x="722" y="13"/>
                  <a:pt x="738" y="12"/>
                  <a:pt x="754" y="11"/>
                </a:cubicBezTo>
                <a:cubicBezTo>
                  <a:pt x="756" y="11"/>
                  <a:pt x="758" y="9"/>
                  <a:pt x="758" y="7"/>
                </a:cubicBezTo>
                <a:cubicBezTo>
                  <a:pt x="758" y="5"/>
                  <a:pt x="756" y="3"/>
                  <a:pt x="754" y="3"/>
                </a:cubicBezTo>
                <a:cubicBezTo>
                  <a:pt x="738" y="4"/>
                  <a:pt x="722" y="5"/>
                  <a:pt x="706" y="6"/>
                </a:cubicBezTo>
                <a:cubicBezTo>
                  <a:pt x="704" y="6"/>
                  <a:pt x="702" y="8"/>
                  <a:pt x="702" y="10"/>
                </a:cubicBezTo>
                <a:cubicBezTo>
                  <a:pt x="702" y="12"/>
                  <a:pt x="704" y="14"/>
                  <a:pt x="706" y="14"/>
                </a:cubicBezTo>
                <a:close/>
                <a:moveTo>
                  <a:pt x="611" y="19"/>
                </a:moveTo>
                <a:cubicBezTo>
                  <a:pt x="627" y="18"/>
                  <a:pt x="643" y="17"/>
                  <a:pt x="659" y="16"/>
                </a:cubicBezTo>
                <a:cubicBezTo>
                  <a:pt x="661" y="16"/>
                  <a:pt x="663" y="14"/>
                  <a:pt x="663" y="12"/>
                </a:cubicBezTo>
                <a:cubicBezTo>
                  <a:pt x="662" y="10"/>
                  <a:pt x="661" y="8"/>
                  <a:pt x="658" y="8"/>
                </a:cubicBezTo>
                <a:cubicBezTo>
                  <a:pt x="642" y="9"/>
                  <a:pt x="627" y="10"/>
                  <a:pt x="611" y="11"/>
                </a:cubicBezTo>
                <a:cubicBezTo>
                  <a:pt x="608" y="11"/>
                  <a:pt x="607" y="13"/>
                  <a:pt x="607" y="15"/>
                </a:cubicBezTo>
                <a:cubicBezTo>
                  <a:pt x="607" y="17"/>
                  <a:pt x="609" y="19"/>
                  <a:pt x="611" y="19"/>
                </a:cubicBezTo>
                <a:close/>
                <a:moveTo>
                  <a:pt x="516" y="25"/>
                </a:moveTo>
                <a:cubicBezTo>
                  <a:pt x="521" y="25"/>
                  <a:pt x="526" y="24"/>
                  <a:pt x="531" y="24"/>
                </a:cubicBezTo>
                <a:cubicBezTo>
                  <a:pt x="542" y="23"/>
                  <a:pt x="553" y="23"/>
                  <a:pt x="564" y="22"/>
                </a:cubicBezTo>
                <a:cubicBezTo>
                  <a:pt x="566" y="22"/>
                  <a:pt x="567" y="20"/>
                  <a:pt x="567" y="18"/>
                </a:cubicBezTo>
                <a:cubicBezTo>
                  <a:pt x="567" y="15"/>
                  <a:pt x="565" y="14"/>
                  <a:pt x="563" y="14"/>
                </a:cubicBezTo>
                <a:cubicBezTo>
                  <a:pt x="552" y="15"/>
                  <a:pt x="541" y="15"/>
                  <a:pt x="530" y="16"/>
                </a:cubicBezTo>
                <a:cubicBezTo>
                  <a:pt x="525" y="16"/>
                  <a:pt x="520" y="17"/>
                  <a:pt x="515" y="17"/>
                </a:cubicBezTo>
                <a:cubicBezTo>
                  <a:pt x="513" y="17"/>
                  <a:pt x="511" y="19"/>
                  <a:pt x="512" y="21"/>
                </a:cubicBezTo>
                <a:cubicBezTo>
                  <a:pt x="512" y="23"/>
                  <a:pt x="514" y="25"/>
                  <a:pt x="516" y="25"/>
                </a:cubicBezTo>
                <a:close/>
                <a:moveTo>
                  <a:pt x="421" y="32"/>
                </a:moveTo>
                <a:cubicBezTo>
                  <a:pt x="437" y="30"/>
                  <a:pt x="453" y="29"/>
                  <a:pt x="468" y="28"/>
                </a:cubicBezTo>
                <a:cubicBezTo>
                  <a:pt x="470" y="28"/>
                  <a:pt x="472" y="26"/>
                  <a:pt x="472" y="24"/>
                </a:cubicBezTo>
                <a:cubicBezTo>
                  <a:pt x="472" y="22"/>
                  <a:pt x="470" y="20"/>
                  <a:pt x="468" y="20"/>
                </a:cubicBezTo>
                <a:cubicBezTo>
                  <a:pt x="452" y="21"/>
                  <a:pt x="436" y="22"/>
                  <a:pt x="420" y="24"/>
                </a:cubicBezTo>
                <a:cubicBezTo>
                  <a:pt x="418" y="24"/>
                  <a:pt x="416" y="26"/>
                  <a:pt x="416" y="28"/>
                </a:cubicBezTo>
                <a:cubicBezTo>
                  <a:pt x="417" y="30"/>
                  <a:pt x="419" y="32"/>
                  <a:pt x="421" y="32"/>
                </a:cubicBezTo>
                <a:close/>
                <a:moveTo>
                  <a:pt x="327" y="46"/>
                </a:moveTo>
                <a:cubicBezTo>
                  <a:pt x="342" y="42"/>
                  <a:pt x="358" y="40"/>
                  <a:pt x="373" y="37"/>
                </a:cubicBezTo>
                <a:cubicBezTo>
                  <a:pt x="376" y="37"/>
                  <a:pt x="377" y="35"/>
                  <a:pt x="377" y="33"/>
                </a:cubicBezTo>
                <a:cubicBezTo>
                  <a:pt x="377" y="31"/>
                  <a:pt x="375" y="29"/>
                  <a:pt x="372" y="29"/>
                </a:cubicBezTo>
                <a:cubicBezTo>
                  <a:pt x="356" y="32"/>
                  <a:pt x="341" y="34"/>
                  <a:pt x="325" y="38"/>
                </a:cubicBezTo>
                <a:cubicBezTo>
                  <a:pt x="323" y="38"/>
                  <a:pt x="322" y="40"/>
                  <a:pt x="322" y="42"/>
                </a:cubicBezTo>
                <a:cubicBezTo>
                  <a:pt x="322" y="45"/>
                  <a:pt x="325" y="46"/>
                  <a:pt x="327" y="46"/>
                </a:cubicBezTo>
                <a:close/>
                <a:moveTo>
                  <a:pt x="237" y="75"/>
                </a:moveTo>
                <a:cubicBezTo>
                  <a:pt x="251" y="68"/>
                  <a:pt x="266" y="62"/>
                  <a:pt x="281" y="58"/>
                </a:cubicBezTo>
                <a:cubicBezTo>
                  <a:pt x="283" y="57"/>
                  <a:pt x="284" y="55"/>
                  <a:pt x="284" y="53"/>
                </a:cubicBezTo>
                <a:cubicBezTo>
                  <a:pt x="283" y="50"/>
                  <a:pt x="281" y="49"/>
                  <a:pt x="279" y="50"/>
                </a:cubicBezTo>
                <a:cubicBezTo>
                  <a:pt x="263" y="55"/>
                  <a:pt x="248" y="61"/>
                  <a:pt x="234" y="68"/>
                </a:cubicBezTo>
                <a:cubicBezTo>
                  <a:pt x="232" y="68"/>
                  <a:pt x="231" y="71"/>
                  <a:pt x="232" y="73"/>
                </a:cubicBezTo>
                <a:cubicBezTo>
                  <a:pt x="233" y="75"/>
                  <a:pt x="235" y="76"/>
                  <a:pt x="237" y="75"/>
                </a:cubicBezTo>
                <a:close/>
                <a:moveTo>
                  <a:pt x="161" y="129"/>
                </a:moveTo>
                <a:cubicBezTo>
                  <a:pt x="172" y="117"/>
                  <a:pt x="184" y="107"/>
                  <a:pt x="196" y="98"/>
                </a:cubicBezTo>
                <a:cubicBezTo>
                  <a:pt x="198" y="97"/>
                  <a:pt x="199" y="95"/>
                  <a:pt x="197" y="93"/>
                </a:cubicBezTo>
                <a:cubicBezTo>
                  <a:pt x="196" y="91"/>
                  <a:pt x="194" y="91"/>
                  <a:pt x="192" y="92"/>
                </a:cubicBezTo>
                <a:cubicBezTo>
                  <a:pt x="179" y="101"/>
                  <a:pt x="166" y="112"/>
                  <a:pt x="155" y="124"/>
                </a:cubicBezTo>
                <a:cubicBezTo>
                  <a:pt x="154" y="125"/>
                  <a:pt x="154" y="128"/>
                  <a:pt x="155" y="129"/>
                </a:cubicBezTo>
                <a:cubicBezTo>
                  <a:pt x="157" y="131"/>
                  <a:pt x="160" y="131"/>
                  <a:pt x="161" y="129"/>
                </a:cubicBezTo>
                <a:close/>
                <a:moveTo>
                  <a:pt x="124" y="212"/>
                </a:moveTo>
                <a:cubicBezTo>
                  <a:pt x="125" y="196"/>
                  <a:pt x="128" y="181"/>
                  <a:pt x="135" y="167"/>
                </a:cubicBezTo>
                <a:cubicBezTo>
                  <a:pt x="136" y="165"/>
                  <a:pt x="135" y="163"/>
                  <a:pt x="133" y="162"/>
                </a:cubicBezTo>
                <a:cubicBezTo>
                  <a:pt x="131" y="161"/>
                  <a:pt x="128" y="162"/>
                  <a:pt x="127" y="164"/>
                </a:cubicBezTo>
                <a:cubicBezTo>
                  <a:pt x="121" y="179"/>
                  <a:pt x="117" y="195"/>
                  <a:pt x="116" y="211"/>
                </a:cubicBezTo>
                <a:cubicBezTo>
                  <a:pt x="116" y="213"/>
                  <a:pt x="118" y="215"/>
                  <a:pt x="120" y="215"/>
                </a:cubicBezTo>
                <a:cubicBezTo>
                  <a:pt x="122" y="216"/>
                  <a:pt x="124" y="214"/>
                  <a:pt x="124" y="212"/>
                </a:cubicBezTo>
                <a:close/>
                <a:moveTo>
                  <a:pt x="149" y="299"/>
                </a:moveTo>
                <a:cubicBezTo>
                  <a:pt x="140" y="287"/>
                  <a:pt x="133" y="273"/>
                  <a:pt x="129" y="258"/>
                </a:cubicBezTo>
                <a:cubicBezTo>
                  <a:pt x="128" y="256"/>
                  <a:pt x="126" y="254"/>
                  <a:pt x="124" y="255"/>
                </a:cubicBezTo>
                <a:cubicBezTo>
                  <a:pt x="122" y="255"/>
                  <a:pt x="121" y="258"/>
                  <a:pt x="121" y="260"/>
                </a:cubicBezTo>
                <a:cubicBezTo>
                  <a:pt x="126" y="276"/>
                  <a:pt x="133" y="291"/>
                  <a:pt x="142" y="304"/>
                </a:cubicBezTo>
                <a:cubicBezTo>
                  <a:pt x="143" y="306"/>
                  <a:pt x="146" y="306"/>
                  <a:pt x="148" y="305"/>
                </a:cubicBezTo>
                <a:cubicBezTo>
                  <a:pt x="149" y="304"/>
                  <a:pt x="150" y="301"/>
                  <a:pt x="149" y="299"/>
                </a:cubicBezTo>
                <a:close/>
                <a:moveTo>
                  <a:pt x="223" y="354"/>
                </a:moveTo>
                <a:cubicBezTo>
                  <a:pt x="208" y="347"/>
                  <a:pt x="195" y="340"/>
                  <a:pt x="182" y="331"/>
                </a:cubicBezTo>
                <a:cubicBezTo>
                  <a:pt x="180" y="330"/>
                  <a:pt x="178" y="330"/>
                  <a:pt x="177" y="332"/>
                </a:cubicBezTo>
                <a:cubicBezTo>
                  <a:pt x="175" y="334"/>
                  <a:pt x="176" y="336"/>
                  <a:pt x="178" y="338"/>
                </a:cubicBezTo>
                <a:cubicBezTo>
                  <a:pt x="191" y="346"/>
                  <a:pt x="205" y="354"/>
                  <a:pt x="220" y="361"/>
                </a:cubicBezTo>
                <a:cubicBezTo>
                  <a:pt x="222" y="362"/>
                  <a:pt x="224" y="362"/>
                  <a:pt x="225" y="360"/>
                </a:cubicBezTo>
                <a:cubicBezTo>
                  <a:pt x="226" y="358"/>
                  <a:pt x="225" y="355"/>
                  <a:pt x="223" y="354"/>
                </a:cubicBezTo>
                <a:close/>
                <a:moveTo>
                  <a:pt x="312" y="388"/>
                </a:moveTo>
                <a:cubicBezTo>
                  <a:pt x="297" y="383"/>
                  <a:pt x="282" y="378"/>
                  <a:pt x="267" y="373"/>
                </a:cubicBezTo>
                <a:cubicBezTo>
                  <a:pt x="265" y="372"/>
                  <a:pt x="262" y="373"/>
                  <a:pt x="262" y="375"/>
                </a:cubicBezTo>
                <a:cubicBezTo>
                  <a:pt x="261" y="377"/>
                  <a:pt x="262" y="379"/>
                  <a:pt x="264" y="380"/>
                </a:cubicBezTo>
                <a:cubicBezTo>
                  <a:pt x="279" y="386"/>
                  <a:pt x="294" y="391"/>
                  <a:pt x="309" y="395"/>
                </a:cubicBezTo>
                <a:cubicBezTo>
                  <a:pt x="311" y="396"/>
                  <a:pt x="314" y="395"/>
                  <a:pt x="314" y="393"/>
                </a:cubicBezTo>
                <a:cubicBezTo>
                  <a:pt x="315" y="391"/>
                  <a:pt x="314" y="388"/>
                  <a:pt x="312" y="388"/>
                </a:cubicBezTo>
                <a:close/>
                <a:moveTo>
                  <a:pt x="403" y="415"/>
                </a:moveTo>
                <a:cubicBezTo>
                  <a:pt x="402" y="415"/>
                  <a:pt x="400" y="414"/>
                  <a:pt x="399" y="414"/>
                </a:cubicBezTo>
                <a:cubicBezTo>
                  <a:pt x="385" y="410"/>
                  <a:pt x="372" y="406"/>
                  <a:pt x="357" y="401"/>
                </a:cubicBezTo>
                <a:cubicBezTo>
                  <a:pt x="355" y="401"/>
                  <a:pt x="353" y="402"/>
                  <a:pt x="352" y="404"/>
                </a:cubicBezTo>
                <a:cubicBezTo>
                  <a:pt x="352" y="406"/>
                  <a:pt x="353" y="409"/>
                  <a:pt x="355" y="409"/>
                </a:cubicBezTo>
                <a:cubicBezTo>
                  <a:pt x="369" y="413"/>
                  <a:pt x="383" y="417"/>
                  <a:pt x="396" y="421"/>
                </a:cubicBezTo>
                <a:cubicBezTo>
                  <a:pt x="398" y="422"/>
                  <a:pt x="399" y="422"/>
                  <a:pt x="401" y="423"/>
                </a:cubicBezTo>
                <a:cubicBezTo>
                  <a:pt x="403" y="424"/>
                  <a:pt x="405" y="422"/>
                  <a:pt x="406" y="420"/>
                </a:cubicBezTo>
                <a:cubicBezTo>
                  <a:pt x="406" y="418"/>
                  <a:pt x="405" y="416"/>
                  <a:pt x="403" y="415"/>
                </a:cubicBezTo>
                <a:close/>
                <a:moveTo>
                  <a:pt x="494" y="443"/>
                </a:moveTo>
                <a:cubicBezTo>
                  <a:pt x="479" y="439"/>
                  <a:pt x="464" y="434"/>
                  <a:pt x="449" y="429"/>
                </a:cubicBezTo>
                <a:cubicBezTo>
                  <a:pt x="447" y="429"/>
                  <a:pt x="444" y="430"/>
                  <a:pt x="444" y="432"/>
                </a:cubicBezTo>
                <a:cubicBezTo>
                  <a:pt x="443" y="434"/>
                  <a:pt x="444" y="436"/>
                  <a:pt x="446" y="437"/>
                </a:cubicBezTo>
                <a:cubicBezTo>
                  <a:pt x="462" y="442"/>
                  <a:pt x="477" y="446"/>
                  <a:pt x="492" y="451"/>
                </a:cubicBezTo>
                <a:cubicBezTo>
                  <a:pt x="494" y="452"/>
                  <a:pt x="496" y="450"/>
                  <a:pt x="497" y="448"/>
                </a:cubicBezTo>
                <a:cubicBezTo>
                  <a:pt x="498" y="446"/>
                  <a:pt x="497" y="444"/>
                  <a:pt x="494" y="443"/>
                </a:cubicBezTo>
                <a:close/>
                <a:moveTo>
                  <a:pt x="586" y="472"/>
                </a:moveTo>
                <a:cubicBezTo>
                  <a:pt x="571" y="467"/>
                  <a:pt x="555" y="462"/>
                  <a:pt x="540" y="457"/>
                </a:cubicBezTo>
                <a:cubicBezTo>
                  <a:pt x="538" y="457"/>
                  <a:pt x="536" y="458"/>
                  <a:pt x="535" y="460"/>
                </a:cubicBezTo>
                <a:cubicBezTo>
                  <a:pt x="534" y="462"/>
                  <a:pt x="536" y="464"/>
                  <a:pt x="538" y="465"/>
                </a:cubicBezTo>
                <a:cubicBezTo>
                  <a:pt x="553" y="470"/>
                  <a:pt x="568" y="474"/>
                  <a:pt x="583" y="479"/>
                </a:cubicBezTo>
                <a:cubicBezTo>
                  <a:pt x="585" y="480"/>
                  <a:pt x="588" y="479"/>
                  <a:pt x="588" y="477"/>
                </a:cubicBezTo>
                <a:cubicBezTo>
                  <a:pt x="589" y="474"/>
                  <a:pt x="588" y="472"/>
                  <a:pt x="586" y="472"/>
                </a:cubicBezTo>
                <a:close/>
                <a:moveTo>
                  <a:pt x="676" y="503"/>
                </a:moveTo>
                <a:cubicBezTo>
                  <a:pt x="662" y="497"/>
                  <a:pt x="646" y="491"/>
                  <a:pt x="631" y="486"/>
                </a:cubicBezTo>
                <a:cubicBezTo>
                  <a:pt x="629" y="485"/>
                  <a:pt x="627" y="487"/>
                  <a:pt x="626" y="489"/>
                </a:cubicBezTo>
                <a:cubicBezTo>
                  <a:pt x="625" y="491"/>
                  <a:pt x="627" y="493"/>
                  <a:pt x="629" y="494"/>
                </a:cubicBezTo>
                <a:cubicBezTo>
                  <a:pt x="644" y="499"/>
                  <a:pt x="659" y="504"/>
                  <a:pt x="673" y="510"/>
                </a:cubicBezTo>
                <a:cubicBezTo>
                  <a:pt x="675" y="511"/>
                  <a:pt x="678" y="510"/>
                  <a:pt x="678" y="508"/>
                </a:cubicBezTo>
                <a:cubicBezTo>
                  <a:pt x="679" y="506"/>
                  <a:pt x="678" y="504"/>
                  <a:pt x="676" y="503"/>
                </a:cubicBezTo>
                <a:close/>
                <a:moveTo>
                  <a:pt x="757" y="556"/>
                </a:moveTo>
                <a:cubicBezTo>
                  <a:pt x="750" y="549"/>
                  <a:pt x="743" y="543"/>
                  <a:pt x="735" y="537"/>
                </a:cubicBezTo>
                <a:cubicBezTo>
                  <a:pt x="730" y="533"/>
                  <a:pt x="725" y="529"/>
                  <a:pt x="719" y="525"/>
                </a:cubicBezTo>
                <a:cubicBezTo>
                  <a:pt x="717" y="524"/>
                  <a:pt x="715" y="525"/>
                  <a:pt x="714" y="527"/>
                </a:cubicBezTo>
                <a:cubicBezTo>
                  <a:pt x="712" y="528"/>
                  <a:pt x="713" y="531"/>
                  <a:pt x="715" y="532"/>
                </a:cubicBezTo>
                <a:cubicBezTo>
                  <a:pt x="720" y="536"/>
                  <a:pt x="725" y="539"/>
                  <a:pt x="731" y="543"/>
                </a:cubicBezTo>
                <a:cubicBezTo>
                  <a:pt x="738" y="549"/>
                  <a:pt x="745" y="555"/>
                  <a:pt x="751" y="561"/>
                </a:cubicBezTo>
                <a:cubicBezTo>
                  <a:pt x="753" y="563"/>
                  <a:pt x="756" y="563"/>
                  <a:pt x="757" y="561"/>
                </a:cubicBezTo>
                <a:cubicBezTo>
                  <a:pt x="759" y="560"/>
                  <a:pt x="759" y="557"/>
                  <a:pt x="757" y="556"/>
                </a:cubicBezTo>
                <a:close/>
                <a:moveTo>
                  <a:pt x="812" y="635"/>
                </a:moveTo>
                <a:cubicBezTo>
                  <a:pt x="806" y="620"/>
                  <a:pt x="798" y="606"/>
                  <a:pt x="788" y="592"/>
                </a:cubicBezTo>
                <a:cubicBezTo>
                  <a:pt x="787" y="591"/>
                  <a:pt x="785" y="590"/>
                  <a:pt x="783" y="591"/>
                </a:cubicBezTo>
                <a:cubicBezTo>
                  <a:pt x="781" y="593"/>
                  <a:pt x="781" y="595"/>
                  <a:pt x="782" y="597"/>
                </a:cubicBezTo>
                <a:cubicBezTo>
                  <a:pt x="791" y="610"/>
                  <a:pt x="798" y="624"/>
                  <a:pt x="804" y="638"/>
                </a:cubicBezTo>
                <a:cubicBezTo>
                  <a:pt x="805" y="640"/>
                  <a:pt x="807" y="641"/>
                  <a:pt x="809" y="640"/>
                </a:cubicBezTo>
                <a:cubicBezTo>
                  <a:pt x="811" y="639"/>
                  <a:pt x="812" y="637"/>
                  <a:pt x="812" y="635"/>
                </a:cubicBezTo>
                <a:close/>
                <a:moveTo>
                  <a:pt x="827" y="730"/>
                </a:moveTo>
                <a:cubicBezTo>
                  <a:pt x="827" y="726"/>
                  <a:pt x="827" y="721"/>
                  <a:pt x="827" y="717"/>
                </a:cubicBezTo>
                <a:cubicBezTo>
                  <a:pt x="827" y="705"/>
                  <a:pt x="826" y="693"/>
                  <a:pt x="825" y="682"/>
                </a:cubicBezTo>
                <a:cubicBezTo>
                  <a:pt x="824" y="680"/>
                  <a:pt x="822" y="678"/>
                  <a:pt x="820" y="678"/>
                </a:cubicBezTo>
                <a:cubicBezTo>
                  <a:pt x="818" y="679"/>
                  <a:pt x="816" y="681"/>
                  <a:pt x="817" y="683"/>
                </a:cubicBezTo>
                <a:cubicBezTo>
                  <a:pt x="818" y="694"/>
                  <a:pt x="819" y="705"/>
                  <a:pt x="819" y="717"/>
                </a:cubicBezTo>
                <a:cubicBezTo>
                  <a:pt x="819" y="721"/>
                  <a:pt x="819" y="725"/>
                  <a:pt x="819" y="730"/>
                </a:cubicBezTo>
                <a:cubicBezTo>
                  <a:pt x="819" y="732"/>
                  <a:pt x="820" y="734"/>
                  <a:pt x="823" y="734"/>
                </a:cubicBezTo>
                <a:cubicBezTo>
                  <a:pt x="825" y="734"/>
                  <a:pt x="827" y="732"/>
                  <a:pt x="827" y="730"/>
                </a:cubicBezTo>
                <a:close/>
                <a:moveTo>
                  <a:pt x="802" y="823"/>
                </a:moveTo>
                <a:cubicBezTo>
                  <a:pt x="809" y="809"/>
                  <a:pt x="815" y="794"/>
                  <a:pt x="819" y="778"/>
                </a:cubicBezTo>
                <a:cubicBezTo>
                  <a:pt x="819" y="776"/>
                  <a:pt x="818" y="774"/>
                  <a:pt x="816" y="773"/>
                </a:cubicBezTo>
                <a:cubicBezTo>
                  <a:pt x="814" y="773"/>
                  <a:pt x="812" y="774"/>
                  <a:pt x="811" y="776"/>
                </a:cubicBezTo>
                <a:cubicBezTo>
                  <a:pt x="807" y="791"/>
                  <a:pt x="802" y="806"/>
                  <a:pt x="795" y="820"/>
                </a:cubicBezTo>
                <a:cubicBezTo>
                  <a:pt x="794" y="822"/>
                  <a:pt x="794" y="824"/>
                  <a:pt x="796" y="825"/>
                </a:cubicBezTo>
                <a:cubicBezTo>
                  <a:pt x="798" y="826"/>
                  <a:pt x="801" y="825"/>
                  <a:pt x="802" y="823"/>
                </a:cubicBezTo>
                <a:close/>
                <a:moveTo>
                  <a:pt x="744" y="901"/>
                </a:moveTo>
                <a:cubicBezTo>
                  <a:pt x="756" y="890"/>
                  <a:pt x="767" y="877"/>
                  <a:pt x="776" y="865"/>
                </a:cubicBezTo>
                <a:cubicBezTo>
                  <a:pt x="778" y="863"/>
                  <a:pt x="777" y="860"/>
                  <a:pt x="776" y="859"/>
                </a:cubicBezTo>
                <a:cubicBezTo>
                  <a:pt x="774" y="858"/>
                  <a:pt x="771" y="858"/>
                  <a:pt x="770" y="860"/>
                </a:cubicBezTo>
                <a:cubicBezTo>
                  <a:pt x="761" y="872"/>
                  <a:pt x="750" y="884"/>
                  <a:pt x="739" y="895"/>
                </a:cubicBezTo>
                <a:cubicBezTo>
                  <a:pt x="737" y="896"/>
                  <a:pt x="737" y="899"/>
                  <a:pt x="739" y="901"/>
                </a:cubicBezTo>
                <a:cubicBezTo>
                  <a:pt x="740" y="902"/>
                  <a:pt x="743" y="902"/>
                  <a:pt x="744" y="901"/>
                </a:cubicBezTo>
                <a:close/>
                <a:moveTo>
                  <a:pt x="664" y="954"/>
                </a:moveTo>
                <a:cubicBezTo>
                  <a:pt x="671" y="951"/>
                  <a:pt x="679" y="947"/>
                  <a:pt x="686" y="943"/>
                </a:cubicBezTo>
                <a:cubicBezTo>
                  <a:pt x="693" y="939"/>
                  <a:pt x="700" y="935"/>
                  <a:pt x="706" y="931"/>
                </a:cubicBezTo>
                <a:cubicBezTo>
                  <a:pt x="708" y="930"/>
                  <a:pt x="709" y="927"/>
                  <a:pt x="707" y="925"/>
                </a:cubicBezTo>
                <a:cubicBezTo>
                  <a:pt x="706" y="923"/>
                  <a:pt x="704" y="923"/>
                  <a:pt x="702" y="924"/>
                </a:cubicBezTo>
                <a:cubicBezTo>
                  <a:pt x="696" y="928"/>
                  <a:pt x="689" y="932"/>
                  <a:pt x="682" y="936"/>
                </a:cubicBezTo>
                <a:cubicBezTo>
                  <a:pt x="675" y="940"/>
                  <a:pt x="668" y="944"/>
                  <a:pt x="661" y="947"/>
                </a:cubicBezTo>
                <a:cubicBezTo>
                  <a:pt x="659" y="948"/>
                  <a:pt x="658" y="950"/>
                  <a:pt x="659" y="952"/>
                </a:cubicBezTo>
                <a:cubicBezTo>
                  <a:pt x="660" y="954"/>
                  <a:pt x="662" y="955"/>
                  <a:pt x="664" y="954"/>
                </a:cubicBezTo>
                <a:close/>
                <a:moveTo>
                  <a:pt x="574" y="987"/>
                </a:moveTo>
                <a:cubicBezTo>
                  <a:pt x="589" y="983"/>
                  <a:pt x="605" y="978"/>
                  <a:pt x="620" y="973"/>
                </a:cubicBezTo>
                <a:cubicBezTo>
                  <a:pt x="622" y="972"/>
                  <a:pt x="623" y="970"/>
                  <a:pt x="622" y="967"/>
                </a:cubicBezTo>
                <a:cubicBezTo>
                  <a:pt x="621" y="965"/>
                  <a:pt x="619" y="964"/>
                  <a:pt x="617" y="965"/>
                </a:cubicBezTo>
                <a:cubicBezTo>
                  <a:pt x="602" y="970"/>
                  <a:pt x="587" y="975"/>
                  <a:pt x="572" y="979"/>
                </a:cubicBezTo>
                <a:cubicBezTo>
                  <a:pt x="570" y="980"/>
                  <a:pt x="568" y="982"/>
                  <a:pt x="569" y="984"/>
                </a:cubicBezTo>
                <a:cubicBezTo>
                  <a:pt x="569" y="986"/>
                  <a:pt x="572" y="987"/>
                  <a:pt x="574" y="987"/>
                </a:cubicBezTo>
                <a:close/>
                <a:moveTo>
                  <a:pt x="480" y="1007"/>
                </a:moveTo>
                <a:cubicBezTo>
                  <a:pt x="496" y="1004"/>
                  <a:pt x="511" y="1001"/>
                  <a:pt x="527" y="998"/>
                </a:cubicBezTo>
                <a:cubicBezTo>
                  <a:pt x="529" y="997"/>
                  <a:pt x="531" y="995"/>
                  <a:pt x="530" y="993"/>
                </a:cubicBezTo>
                <a:cubicBezTo>
                  <a:pt x="530" y="991"/>
                  <a:pt x="528" y="989"/>
                  <a:pt x="525" y="990"/>
                </a:cubicBezTo>
                <a:cubicBezTo>
                  <a:pt x="510" y="993"/>
                  <a:pt x="494" y="996"/>
                  <a:pt x="479" y="999"/>
                </a:cubicBezTo>
                <a:cubicBezTo>
                  <a:pt x="476" y="999"/>
                  <a:pt x="475" y="1001"/>
                  <a:pt x="475" y="1004"/>
                </a:cubicBezTo>
                <a:cubicBezTo>
                  <a:pt x="476" y="1006"/>
                  <a:pt x="478" y="1007"/>
                  <a:pt x="480" y="1007"/>
                </a:cubicBezTo>
                <a:close/>
                <a:moveTo>
                  <a:pt x="386" y="1023"/>
                </a:moveTo>
                <a:cubicBezTo>
                  <a:pt x="402" y="1020"/>
                  <a:pt x="417" y="1018"/>
                  <a:pt x="433" y="1015"/>
                </a:cubicBezTo>
                <a:cubicBezTo>
                  <a:pt x="435" y="1015"/>
                  <a:pt x="437" y="1013"/>
                  <a:pt x="436" y="1010"/>
                </a:cubicBezTo>
                <a:cubicBezTo>
                  <a:pt x="436" y="1008"/>
                  <a:pt x="434" y="1007"/>
                  <a:pt x="432" y="1007"/>
                </a:cubicBezTo>
                <a:cubicBezTo>
                  <a:pt x="416" y="1010"/>
                  <a:pt x="400" y="1012"/>
                  <a:pt x="385" y="1015"/>
                </a:cubicBezTo>
                <a:cubicBezTo>
                  <a:pt x="382" y="1016"/>
                  <a:pt x="381" y="1018"/>
                  <a:pt x="381" y="1020"/>
                </a:cubicBezTo>
                <a:cubicBezTo>
                  <a:pt x="382" y="1022"/>
                  <a:pt x="384" y="1024"/>
                  <a:pt x="386" y="1023"/>
                </a:cubicBezTo>
                <a:close/>
                <a:moveTo>
                  <a:pt x="293" y="1044"/>
                </a:moveTo>
                <a:cubicBezTo>
                  <a:pt x="310" y="1040"/>
                  <a:pt x="325" y="1036"/>
                  <a:pt x="339" y="1033"/>
                </a:cubicBezTo>
                <a:cubicBezTo>
                  <a:pt x="342" y="1032"/>
                  <a:pt x="343" y="1030"/>
                  <a:pt x="342" y="1028"/>
                </a:cubicBezTo>
                <a:cubicBezTo>
                  <a:pt x="342" y="1026"/>
                  <a:pt x="340" y="1024"/>
                  <a:pt x="338" y="1025"/>
                </a:cubicBezTo>
                <a:cubicBezTo>
                  <a:pt x="324" y="1028"/>
                  <a:pt x="308" y="1032"/>
                  <a:pt x="291" y="1037"/>
                </a:cubicBezTo>
                <a:cubicBezTo>
                  <a:pt x="289" y="1037"/>
                  <a:pt x="288" y="1039"/>
                  <a:pt x="288" y="1041"/>
                </a:cubicBezTo>
                <a:cubicBezTo>
                  <a:pt x="289" y="1044"/>
                  <a:pt x="291" y="1045"/>
                  <a:pt x="293" y="1044"/>
                </a:cubicBezTo>
                <a:close/>
                <a:moveTo>
                  <a:pt x="203" y="1075"/>
                </a:moveTo>
                <a:cubicBezTo>
                  <a:pt x="218" y="1069"/>
                  <a:pt x="233" y="1063"/>
                  <a:pt x="248" y="1058"/>
                </a:cubicBezTo>
                <a:cubicBezTo>
                  <a:pt x="250" y="1058"/>
                  <a:pt x="251" y="1055"/>
                  <a:pt x="250" y="1053"/>
                </a:cubicBezTo>
                <a:cubicBezTo>
                  <a:pt x="250" y="1051"/>
                  <a:pt x="247" y="1050"/>
                  <a:pt x="245" y="1051"/>
                </a:cubicBezTo>
                <a:cubicBezTo>
                  <a:pt x="230" y="1056"/>
                  <a:pt x="215" y="1061"/>
                  <a:pt x="200" y="1068"/>
                </a:cubicBezTo>
                <a:cubicBezTo>
                  <a:pt x="198" y="1068"/>
                  <a:pt x="197" y="1071"/>
                  <a:pt x="198" y="1073"/>
                </a:cubicBezTo>
                <a:cubicBezTo>
                  <a:pt x="199" y="1075"/>
                  <a:pt x="201" y="1076"/>
                  <a:pt x="203" y="1075"/>
                </a:cubicBezTo>
                <a:close/>
                <a:moveTo>
                  <a:pt x="118" y="1117"/>
                </a:moveTo>
                <a:cubicBezTo>
                  <a:pt x="132" y="1109"/>
                  <a:pt x="146" y="1101"/>
                  <a:pt x="160" y="1094"/>
                </a:cubicBezTo>
                <a:cubicBezTo>
                  <a:pt x="162" y="1093"/>
                  <a:pt x="163" y="1091"/>
                  <a:pt x="162" y="1089"/>
                </a:cubicBezTo>
                <a:cubicBezTo>
                  <a:pt x="161" y="1087"/>
                  <a:pt x="158" y="1086"/>
                  <a:pt x="156" y="1087"/>
                </a:cubicBezTo>
                <a:cubicBezTo>
                  <a:pt x="142" y="1094"/>
                  <a:pt x="128" y="1102"/>
                  <a:pt x="114" y="1110"/>
                </a:cubicBezTo>
                <a:cubicBezTo>
                  <a:pt x="112" y="1111"/>
                  <a:pt x="112" y="1114"/>
                  <a:pt x="113" y="1116"/>
                </a:cubicBezTo>
                <a:cubicBezTo>
                  <a:pt x="114" y="1118"/>
                  <a:pt x="116" y="1118"/>
                  <a:pt x="118" y="1117"/>
                </a:cubicBezTo>
                <a:close/>
                <a:moveTo>
                  <a:pt x="45" y="1176"/>
                </a:moveTo>
                <a:cubicBezTo>
                  <a:pt x="55" y="1165"/>
                  <a:pt x="67" y="1154"/>
                  <a:pt x="79" y="1144"/>
                </a:cubicBezTo>
                <a:cubicBezTo>
                  <a:pt x="81" y="1143"/>
                  <a:pt x="81" y="1140"/>
                  <a:pt x="80" y="1138"/>
                </a:cubicBezTo>
                <a:cubicBezTo>
                  <a:pt x="79" y="1137"/>
                  <a:pt x="76" y="1136"/>
                  <a:pt x="74" y="1138"/>
                </a:cubicBezTo>
                <a:cubicBezTo>
                  <a:pt x="61" y="1148"/>
                  <a:pt x="50" y="1159"/>
                  <a:pt x="39" y="1171"/>
                </a:cubicBezTo>
                <a:cubicBezTo>
                  <a:pt x="38" y="1173"/>
                  <a:pt x="38" y="1175"/>
                  <a:pt x="40" y="1177"/>
                </a:cubicBezTo>
                <a:cubicBezTo>
                  <a:pt x="41" y="1178"/>
                  <a:pt x="44" y="1178"/>
                  <a:pt x="45" y="1176"/>
                </a:cubicBezTo>
                <a:close/>
                <a:moveTo>
                  <a:pt x="8" y="1259"/>
                </a:moveTo>
                <a:cubicBezTo>
                  <a:pt x="9" y="1244"/>
                  <a:pt x="13" y="1229"/>
                  <a:pt x="20" y="1215"/>
                </a:cubicBezTo>
                <a:cubicBezTo>
                  <a:pt x="21" y="1213"/>
                  <a:pt x="20" y="1211"/>
                  <a:pt x="18" y="1210"/>
                </a:cubicBezTo>
                <a:cubicBezTo>
                  <a:pt x="16" y="1209"/>
                  <a:pt x="14" y="1210"/>
                  <a:pt x="13" y="1212"/>
                </a:cubicBezTo>
                <a:cubicBezTo>
                  <a:pt x="6" y="1226"/>
                  <a:pt x="1" y="1242"/>
                  <a:pt x="0" y="1259"/>
                </a:cubicBezTo>
                <a:cubicBezTo>
                  <a:pt x="0" y="1261"/>
                  <a:pt x="1" y="1263"/>
                  <a:pt x="3" y="1263"/>
                </a:cubicBezTo>
                <a:cubicBezTo>
                  <a:pt x="6" y="1263"/>
                  <a:pt x="8" y="1262"/>
                  <a:pt x="8" y="1259"/>
                </a:cubicBezTo>
                <a:close/>
                <a:moveTo>
                  <a:pt x="36" y="1344"/>
                </a:moveTo>
                <a:cubicBezTo>
                  <a:pt x="25" y="1333"/>
                  <a:pt x="17" y="1320"/>
                  <a:pt x="12" y="1305"/>
                </a:cubicBezTo>
                <a:cubicBezTo>
                  <a:pt x="11" y="1303"/>
                  <a:pt x="9" y="1302"/>
                  <a:pt x="7" y="1302"/>
                </a:cubicBezTo>
                <a:cubicBezTo>
                  <a:pt x="5" y="1303"/>
                  <a:pt x="4" y="1305"/>
                  <a:pt x="4" y="1308"/>
                </a:cubicBezTo>
                <a:cubicBezTo>
                  <a:pt x="10" y="1324"/>
                  <a:pt x="19" y="1338"/>
                  <a:pt x="30" y="1350"/>
                </a:cubicBezTo>
                <a:cubicBezTo>
                  <a:pt x="31" y="1351"/>
                  <a:pt x="34" y="1351"/>
                  <a:pt x="35" y="1350"/>
                </a:cubicBezTo>
                <a:cubicBezTo>
                  <a:pt x="37" y="1348"/>
                  <a:pt x="37" y="1346"/>
                  <a:pt x="36" y="1344"/>
                </a:cubicBezTo>
                <a:close/>
                <a:moveTo>
                  <a:pt x="115" y="1393"/>
                </a:moveTo>
                <a:cubicBezTo>
                  <a:pt x="102" y="1388"/>
                  <a:pt x="89" y="1382"/>
                  <a:pt x="77" y="1375"/>
                </a:cubicBezTo>
                <a:cubicBezTo>
                  <a:pt x="75" y="1375"/>
                  <a:pt x="74" y="1374"/>
                  <a:pt x="72" y="1373"/>
                </a:cubicBezTo>
                <a:cubicBezTo>
                  <a:pt x="70" y="1372"/>
                  <a:pt x="68" y="1372"/>
                  <a:pt x="67" y="1374"/>
                </a:cubicBezTo>
                <a:cubicBezTo>
                  <a:pt x="66" y="1376"/>
                  <a:pt x="66" y="1379"/>
                  <a:pt x="68" y="1380"/>
                </a:cubicBezTo>
                <a:cubicBezTo>
                  <a:pt x="70" y="1381"/>
                  <a:pt x="72" y="1382"/>
                  <a:pt x="73" y="1382"/>
                </a:cubicBezTo>
                <a:cubicBezTo>
                  <a:pt x="86" y="1389"/>
                  <a:pt x="98" y="1395"/>
                  <a:pt x="112" y="1401"/>
                </a:cubicBezTo>
                <a:cubicBezTo>
                  <a:pt x="114" y="1401"/>
                  <a:pt x="116" y="1400"/>
                  <a:pt x="117" y="1398"/>
                </a:cubicBezTo>
                <a:cubicBezTo>
                  <a:pt x="118" y="1396"/>
                  <a:pt x="117" y="1394"/>
                  <a:pt x="115" y="1393"/>
                </a:cubicBezTo>
                <a:close/>
                <a:moveTo>
                  <a:pt x="205" y="1420"/>
                </a:moveTo>
                <a:cubicBezTo>
                  <a:pt x="190" y="1416"/>
                  <a:pt x="174" y="1413"/>
                  <a:pt x="159" y="1409"/>
                </a:cubicBezTo>
                <a:cubicBezTo>
                  <a:pt x="157" y="1408"/>
                  <a:pt x="155" y="1409"/>
                  <a:pt x="154" y="1411"/>
                </a:cubicBezTo>
                <a:cubicBezTo>
                  <a:pt x="154" y="1413"/>
                  <a:pt x="155" y="1416"/>
                  <a:pt x="157" y="1416"/>
                </a:cubicBezTo>
                <a:cubicBezTo>
                  <a:pt x="173" y="1421"/>
                  <a:pt x="188" y="1424"/>
                  <a:pt x="204" y="1427"/>
                </a:cubicBezTo>
                <a:cubicBezTo>
                  <a:pt x="206" y="1428"/>
                  <a:pt x="208" y="1426"/>
                  <a:pt x="209" y="1424"/>
                </a:cubicBezTo>
                <a:cubicBezTo>
                  <a:pt x="209" y="1422"/>
                  <a:pt x="208" y="1420"/>
                  <a:pt x="205" y="1420"/>
                </a:cubicBezTo>
                <a:close/>
                <a:moveTo>
                  <a:pt x="300" y="1432"/>
                </a:moveTo>
                <a:cubicBezTo>
                  <a:pt x="284" y="1431"/>
                  <a:pt x="268" y="1429"/>
                  <a:pt x="252" y="1427"/>
                </a:cubicBezTo>
                <a:cubicBezTo>
                  <a:pt x="250" y="1427"/>
                  <a:pt x="248" y="1428"/>
                  <a:pt x="248" y="1431"/>
                </a:cubicBezTo>
                <a:cubicBezTo>
                  <a:pt x="248" y="1433"/>
                  <a:pt x="249" y="1435"/>
                  <a:pt x="251" y="1435"/>
                </a:cubicBezTo>
                <a:cubicBezTo>
                  <a:pt x="267" y="1437"/>
                  <a:pt x="283" y="1439"/>
                  <a:pt x="299" y="1440"/>
                </a:cubicBezTo>
                <a:cubicBezTo>
                  <a:pt x="301" y="1440"/>
                  <a:pt x="303" y="1439"/>
                  <a:pt x="303" y="1436"/>
                </a:cubicBezTo>
                <a:cubicBezTo>
                  <a:pt x="303" y="1434"/>
                  <a:pt x="302" y="1432"/>
                  <a:pt x="300" y="1432"/>
                </a:cubicBezTo>
                <a:close/>
                <a:moveTo>
                  <a:pt x="395" y="1437"/>
                </a:moveTo>
                <a:cubicBezTo>
                  <a:pt x="379" y="1437"/>
                  <a:pt x="363" y="1436"/>
                  <a:pt x="347" y="1435"/>
                </a:cubicBezTo>
                <a:cubicBezTo>
                  <a:pt x="345" y="1435"/>
                  <a:pt x="343" y="1437"/>
                  <a:pt x="343" y="1439"/>
                </a:cubicBezTo>
                <a:cubicBezTo>
                  <a:pt x="343" y="1441"/>
                  <a:pt x="345" y="1443"/>
                  <a:pt x="347" y="1443"/>
                </a:cubicBezTo>
                <a:cubicBezTo>
                  <a:pt x="363" y="1444"/>
                  <a:pt x="379" y="1445"/>
                  <a:pt x="395" y="1445"/>
                </a:cubicBezTo>
                <a:cubicBezTo>
                  <a:pt x="397" y="1445"/>
                  <a:pt x="399" y="1444"/>
                  <a:pt x="399" y="1441"/>
                </a:cubicBezTo>
                <a:cubicBezTo>
                  <a:pt x="399" y="1439"/>
                  <a:pt x="397" y="1437"/>
                  <a:pt x="395" y="1437"/>
                </a:cubicBezTo>
                <a:close/>
                <a:moveTo>
                  <a:pt x="490" y="1441"/>
                </a:moveTo>
                <a:cubicBezTo>
                  <a:pt x="474" y="1440"/>
                  <a:pt x="458" y="1440"/>
                  <a:pt x="443" y="1439"/>
                </a:cubicBezTo>
                <a:cubicBezTo>
                  <a:pt x="440" y="1439"/>
                  <a:pt x="438" y="1441"/>
                  <a:pt x="438" y="1443"/>
                </a:cubicBezTo>
                <a:cubicBezTo>
                  <a:pt x="438" y="1445"/>
                  <a:pt x="440" y="1447"/>
                  <a:pt x="442" y="1447"/>
                </a:cubicBezTo>
                <a:cubicBezTo>
                  <a:pt x="458" y="1448"/>
                  <a:pt x="474" y="1448"/>
                  <a:pt x="490" y="1449"/>
                </a:cubicBezTo>
                <a:cubicBezTo>
                  <a:pt x="492" y="1449"/>
                  <a:pt x="494" y="1447"/>
                  <a:pt x="494" y="1445"/>
                </a:cubicBezTo>
                <a:cubicBezTo>
                  <a:pt x="494" y="1443"/>
                  <a:pt x="492" y="1441"/>
                  <a:pt x="490" y="1441"/>
                </a:cubicBezTo>
                <a:close/>
                <a:moveTo>
                  <a:pt x="586" y="1446"/>
                </a:moveTo>
                <a:cubicBezTo>
                  <a:pt x="570" y="1445"/>
                  <a:pt x="554" y="1444"/>
                  <a:pt x="538" y="1443"/>
                </a:cubicBezTo>
                <a:cubicBezTo>
                  <a:pt x="536" y="1443"/>
                  <a:pt x="534" y="1445"/>
                  <a:pt x="534" y="1447"/>
                </a:cubicBezTo>
                <a:cubicBezTo>
                  <a:pt x="534" y="1449"/>
                  <a:pt x="535" y="1451"/>
                  <a:pt x="538" y="1451"/>
                </a:cubicBezTo>
                <a:cubicBezTo>
                  <a:pt x="553" y="1452"/>
                  <a:pt x="569" y="1453"/>
                  <a:pt x="585" y="1454"/>
                </a:cubicBezTo>
                <a:cubicBezTo>
                  <a:pt x="587" y="1454"/>
                  <a:pt x="589" y="1452"/>
                  <a:pt x="589" y="1450"/>
                </a:cubicBezTo>
                <a:cubicBezTo>
                  <a:pt x="590" y="1448"/>
                  <a:pt x="588" y="1446"/>
                  <a:pt x="586" y="1446"/>
                </a:cubicBezTo>
                <a:close/>
                <a:moveTo>
                  <a:pt x="681" y="1450"/>
                </a:moveTo>
                <a:cubicBezTo>
                  <a:pt x="665" y="1449"/>
                  <a:pt x="649" y="1449"/>
                  <a:pt x="633" y="1448"/>
                </a:cubicBezTo>
                <a:cubicBezTo>
                  <a:pt x="631" y="1448"/>
                  <a:pt x="629" y="1449"/>
                  <a:pt x="629" y="1452"/>
                </a:cubicBezTo>
                <a:cubicBezTo>
                  <a:pt x="629" y="1454"/>
                  <a:pt x="631" y="1456"/>
                  <a:pt x="633" y="1456"/>
                </a:cubicBezTo>
                <a:cubicBezTo>
                  <a:pt x="649" y="1457"/>
                  <a:pt x="665" y="1457"/>
                  <a:pt x="681" y="1458"/>
                </a:cubicBezTo>
                <a:cubicBezTo>
                  <a:pt x="683" y="1458"/>
                  <a:pt x="685" y="1456"/>
                  <a:pt x="685" y="1454"/>
                </a:cubicBezTo>
                <a:cubicBezTo>
                  <a:pt x="685" y="1452"/>
                  <a:pt x="683" y="1450"/>
                  <a:pt x="681" y="1450"/>
                </a:cubicBezTo>
                <a:close/>
                <a:moveTo>
                  <a:pt x="776" y="1453"/>
                </a:moveTo>
                <a:cubicBezTo>
                  <a:pt x="761" y="1452"/>
                  <a:pt x="745" y="1452"/>
                  <a:pt x="729" y="1452"/>
                </a:cubicBezTo>
                <a:cubicBezTo>
                  <a:pt x="727" y="1451"/>
                  <a:pt x="725" y="1453"/>
                  <a:pt x="725" y="1455"/>
                </a:cubicBezTo>
                <a:cubicBezTo>
                  <a:pt x="725" y="1458"/>
                  <a:pt x="726" y="1459"/>
                  <a:pt x="728" y="1460"/>
                </a:cubicBezTo>
                <a:cubicBezTo>
                  <a:pt x="744" y="1460"/>
                  <a:pt x="760" y="1460"/>
                  <a:pt x="776" y="1461"/>
                </a:cubicBezTo>
                <a:cubicBezTo>
                  <a:pt x="778" y="1461"/>
                  <a:pt x="780" y="1459"/>
                  <a:pt x="780" y="1457"/>
                </a:cubicBezTo>
                <a:cubicBezTo>
                  <a:pt x="780" y="1455"/>
                  <a:pt x="779" y="1453"/>
                  <a:pt x="776" y="1453"/>
                </a:cubicBezTo>
                <a:close/>
                <a:moveTo>
                  <a:pt x="872" y="1453"/>
                </a:moveTo>
                <a:cubicBezTo>
                  <a:pt x="858" y="1453"/>
                  <a:pt x="843" y="1453"/>
                  <a:pt x="829" y="1453"/>
                </a:cubicBezTo>
                <a:cubicBezTo>
                  <a:pt x="827" y="1453"/>
                  <a:pt x="826" y="1453"/>
                  <a:pt x="824" y="1453"/>
                </a:cubicBezTo>
                <a:cubicBezTo>
                  <a:pt x="822" y="1453"/>
                  <a:pt x="820" y="1455"/>
                  <a:pt x="820" y="1457"/>
                </a:cubicBezTo>
                <a:cubicBezTo>
                  <a:pt x="820" y="1459"/>
                  <a:pt x="822" y="1461"/>
                  <a:pt x="824" y="1461"/>
                </a:cubicBezTo>
                <a:cubicBezTo>
                  <a:pt x="826" y="1461"/>
                  <a:pt x="827" y="1461"/>
                  <a:pt x="829" y="1461"/>
                </a:cubicBezTo>
                <a:cubicBezTo>
                  <a:pt x="843" y="1461"/>
                  <a:pt x="858" y="1461"/>
                  <a:pt x="872" y="1461"/>
                </a:cubicBezTo>
                <a:cubicBezTo>
                  <a:pt x="874" y="1461"/>
                  <a:pt x="876" y="1459"/>
                  <a:pt x="876" y="1457"/>
                </a:cubicBezTo>
                <a:cubicBezTo>
                  <a:pt x="876" y="1454"/>
                  <a:pt x="874" y="1453"/>
                  <a:pt x="872" y="14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6791325" y="1309688"/>
            <a:ext cx="92075" cy="25400"/>
          </a:xfrm>
          <a:custGeom>
            <a:avLst/>
            <a:gdLst>
              <a:gd name="T0" fmla="*/ 4 w 32"/>
              <a:gd name="T1" fmla="*/ 8 h 9"/>
              <a:gd name="T2" fmla="*/ 28 w 32"/>
              <a:gd name="T3" fmla="*/ 8 h 9"/>
              <a:gd name="T4" fmla="*/ 32 w 32"/>
              <a:gd name="T5" fmla="*/ 4 h 9"/>
              <a:gd name="T6" fmla="*/ 28 w 32"/>
              <a:gd name="T7" fmla="*/ 0 h 9"/>
              <a:gd name="T8" fmla="*/ 4 w 32"/>
              <a:gd name="T9" fmla="*/ 0 h 9"/>
              <a:gd name="T10" fmla="*/ 0 w 32"/>
              <a:gd name="T11" fmla="*/ 5 h 9"/>
              <a:gd name="T12" fmla="*/ 4 w 32"/>
              <a:gd name="T13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9">
                <a:moveTo>
                  <a:pt x="4" y="8"/>
                </a:moveTo>
                <a:cubicBezTo>
                  <a:pt x="12" y="8"/>
                  <a:pt x="20" y="8"/>
                  <a:pt x="28" y="8"/>
                </a:cubicBezTo>
                <a:cubicBezTo>
                  <a:pt x="31" y="8"/>
                  <a:pt x="32" y="6"/>
                  <a:pt x="32" y="4"/>
                </a:cubicBezTo>
                <a:cubicBezTo>
                  <a:pt x="32" y="2"/>
                  <a:pt x="31" y="0"/>
                  <a:pt x="28" y="0"/>
                </a:cubicBezTo>
                <a:cubicBezTo>
                  <a:pt x="20" y="0"/>
                  <a:pt x="12" y="0"/>
                  <a:pt x="4" y="0"/>
                </a:cubicBezTo>
                <a:cubicBezTo>
                  <a:pt x="2" y="1"/>
                  <a:pt x="0" y="2"/>
                  <a:pt x="0" y="5"/>
                </a:cubicBezTo>
                <a:cubicBezTo>
                  <a:pt x="0" y="7"/>
                  <a:pt x="2" y="9"/>
                  <a:pt x="4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7"/>
          <p:cNvSpPr/>
          <p:nvPr/>
        </p:nvSpPr>
        <p:spPr bwMode="auto">
          <a:xfrm>
            <a:off x="7148513" y="976313"/>
            <a:ext cx="252412" cy="327025"/>
          </a:xfrm>
          <a:custGeom>
            <a:avLst/>
            <a:gdLst>
              <a:gd name="T0" fmla="*/ 45 w 89"/>
              <a:gd name="T1" fmla="*/ 115 h 115"/>
              <a:gd name="T2" fmla="*/ 77 w 89"/>
              <a:gd name="T3" fmla="*/ 68 h 115"/>
              <a:gd name="T4" fmla="*/ 73 w 89"/>
              <a:gd name="T5" fmla="*/ 11 h 115"/>
              <a:gd name="T6" fmla="*/ 45 w 89"/>
              <a:gd name="T7" fmla="*/ 0 h 115"/>
              <a:gd name="T8" fmla="*/ 16 w 89"/>
              <a:gd name="T9" fmla="*/ 11 h 115"/>
              <a:gd name="T10" fmla="*/ 12 w 89"/>
              <a:gd name="T11" fmla="*/ 68 h 115"/>
              <a:gd name="T12" fmla="*/ 45 w 89"/>
              <a:gd name="T13" fmla="*/ 11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115">
                <a:moveTo>
                  <a:pt x="45" y="115"/>
                </a:moveTo>
                <a:cubicBezTo>
                  <a:pt x="77" y="68"/>
                  <a:pt x="77" y="68"/>
                  <a:pt x="77" y="68"/>
                </a:cubicBezTo>
                <a:cubicBezTo>
                  <a:pt x="89" y="52"/>
                  <a:pt x="87" y="26"/>
                  <a:pt x="73" y="11"/>
                </a:cubicBezTo>
                <a:cubicBezTo>
                  <a:pt x="66" y="4"/>
                  <a:pt x="56" y="0"/>
                  <a:pt x="45" y="0"/>
                </a:cubicBezTo>
                <a:cubicBezTo>
                  <a:pt x="34" y="0"/>
                  <a:pt x="24" y="4"/>
                  <a:pt x="16" y="11"/>
                </a:cubicBezTo>
                <a:cubicBezTo>
                  <a:pt x="2" y="26"/>
                  <a:pt x="0" y="52"/>
                  <a:pt x="12" y="68"/>
                </a:cubicBezTo>
                <a:lnTo>
                  <a:pt x="45" y="11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Oval 38"/>
          <p:cNvSpPr>
            <a:spLocks noChangeArrowheads="1"/>
          </p:cNvSpPr>
          <p:nvPr/>
        </p:nvSpPr>
        <p:spPr bwMode="auto">
          <a:xfrm>
            <a:off x="7232650" y="1047751"/>
            <a:ext cx="85725" cy="825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>
            <a:off x="7540328" y="1002558"/>
            <a:ext cx="892472" cy="323165"/>
            <a:chOff x="7556500" y="795338"/>
            <a:chExt cx="755799" cy="323165"/>
          </a:xfrm>
        </p:grpSpPr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7556500" y="795338"/>
              <a:ext cx="149080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1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S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7694613" y="795338"/>
              <a:ext cx="17953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1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7813675" y="795338"/>
              <a:ext cx="19396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1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42" name="Rectangle 42"/>
            <p:cNvSpPr>
              <a:spLocks noChangeArrowheads="1"/>
            </p:cNvSpPr>
            <p:nvPr/>
          </p:nvSpPr>
          <p:spPr bwMode="auto">
            <a:xfrm>
              <a:off x="7981950" y="795338"/>
              <a:ext cx="19396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1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43" name="Rectangle 43"/>
            <p:cNvSpPr>
              <a:spLocks noChangeArrowheads="1"/>
            </p:cNvSpPr>
            <p:nvPr/>
          </p:nvSpPr>
          <p:spPr bwMode="auto">
            <a:xfrm>
              <a:off x="8132763" y="795338"/>
              <a:ext cx="17953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1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</p:grpSp>
      <p:sp>
        <p:nvSpPr>
          <p:cNvPr id="44" name="Freeform 44"/>
          <p:cNvSpPr/>
          <p:nvPr/>
        </p:nvSpPr>
        <p:spPr bwMode="auto">
          <a:xfrm>
            <a:off x="5603875" y="2306638"/>
            <a:ext cx="250825" cy="327025"/>
          </a:xfrm>
          <a:custGeom>
            <a:avLst/>
            <a:gdLst>
              <a:gd name="T0" fmla="*/ 44 w 88"/>
              <a:gd name="T1" fmla="*/ 115 h 115"/>
              <a:gd name="T2" fmla="*/ 76 w 88"/>
              <a:gd name="T3" fmla="*/ 68 h 115"/>
              <a:gd name="T4" fmla="*/ 73 w 88"/>
              <a:gd name="T5" fmla="*/ 12 h 115"/>
              <a:gd name="T6" fmla="*/ 44 w 88"/>
              <a:gd name="T7" fmla="*/ 0 h 115"/>
              <a:gd name="T8" fmla="*/ 16 w 88"/>
              <a:gd name="T9" fmla="*/ 12 h 115"/>
              <a:gd name="T10" fmla="*/ 12 w 88"/>
              <a:gd name="T11" fmla="*/ 68 h 115"/>
              <a:gd name="T12" fmla="*/ 44 w 88"/>
              <a:gd name="T13" fmla="*/ 11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" h="115">
                <a:moveTo>
                  <a:pt x="44" y="115"/>
                </a:moveTo>
                <a:cubicBezTo>
                  <a:pt x="76" y="68"/>
                  <a:pt x="76" y="68"/>
                  <a:pt x="76" y="68"/>
                </a:cubicBezTo>
                <a:cubicBezTo>
                  <a:pt x="88" y="52"/>
                  <a:pt x="87" y="26"/>
                  <a:pt x="73" y="12"/>
                </a:cubicBezTo>
                <a:cubicBezTo>
                  <a:pt x="65" y="4"/>
                  <a:pt x="55" y="0"/>
                  <a:pt x="44" y="0"/>
                </a:cubicBezTo>
                <a:cubicBezTo>
                  <a:pt x="33" y="0"/>
                  <a:pt x="23" y="4"/>
                  <a:pt x="16" y="12"/>
                </a:cubicBezTo>
                <a:cubicBezTo>
                  <a:pt x="2" y="26"/>
                  <a:pt x="0" y="52"/>
                  <a:pt x="12" y="68"/>
                </a:cubicBezTo>
                <a:lnTo>
                  <a:pt x="44" y="11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Oval 45"/>
          <p:cNvSpPr>
            <a:spLocks noChangeArrowheads="1"/>
          </p:cNvSpPr>
          <p:nvPr/>
        </p:nvSpPr>
        <p:spPr bwMode="auto">
          <a:xfrm>
            <a:off x="5689600" y="2378076"/>
            <a:ext cx="82550" cy="8255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Oval 46"/>
          <p:cNvSpPr>
            <a:spLocks noChangeArrowheads="1"/>
          </p:cNvSpPr>
          <p:nvPr/>
        </p:nvSpPr>
        <p:spPr bwMode="auto">
          <a:xfrm>
            <a:off x="7148513" y="1836738"/>
            <a:ext cx="668337" cy="6683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47"/>
          <p:cNvSpPr/>
          <p:nvPr/>
        </p:nvSpPr>
        <p:spPr bwMode="auto">
          <a:xfrm>
            <a:off x="7088188" y="1776413"/>
            <a:ext cx="788987" cy="788988"/>
          </a:xfrm>
          <a:custGeom>
            <a:avLst/>
            <a:gdLst>
              <a:gd name="T0" fmla="*/ 273 w 277"/>
              <a:gd name="T1" fmla="*/ 139 h 277"/>
              <a:gd name="T2" fmla="*/ 269 w 277"/>
              <a:gd name="T3" fmla="*/ 139 h 277"/>
              <a:gd name="T4" fmla="*/ 231 w 277"/>
              <a:gd name="T5" fmla="*/ 231 h 277"/>
              <a:gd name="T6" fmla="*/ 138 w 277"/>
              <a:gd name="T7" fmla="*/ 269 h 277"/>
              <a:gd name="T8" fmla="*/ 46 w 277"/>
              <a:gd name="T9" fmla="*/ 231 h 277"/>
              <a:gd name="T10" fmla="*/ 8 w 277"/>
              <a:gd name="T11" fmla="*/ 139 h 277"/>
              <a:gd name="T12" fmla="*/ 46 w 277"/>
              <a:gd name="T13" fmla="*/ 47 h 277"/>
              <a:gd name="T14" fmla="*/ 138 w 277"/>
              <a:gd name="T15" fmla="*/ 8 h 277"/>
              <a:gd name="T16" fmla="*/ 231 w 277"/>
              <a:gd name="T17" fmla="*/ 47 h 277"/>
              <a:gd name="T18" fmla="*/ 269 w 277"/>
              <a:gd name="T19" fmla="*/ 139 h 277"/>
              <a:gd name="T20" fmla="*/ 273 w 277"/>
              <a:gd name="T21" fmla="*/ 139 h 277"/>
              <a:gd name="T22" fmla="*/ 277 w 277"/>
              <a:gd name="T23" fmla="*/ 139 h 277"/>
              <a:gd name="T24" fmla="*/ 138 w 277"/>
              <a:gd name="T25" fmla="*/ 0 h 277"/>
              <a:gd name="T26" fmla="*/ 0 w 277"/>
              <a:gd name="T27" fmla="*/ 139 h 277"/>
              <a:gd name="T28" fmla="*/ 138 w 277"/>
              <a:gd name="T29" fmla="*/ 277 h 277"/>
              <a:gd name="T30" fmla="*/ 277 w 277"/>
              <a:gd name="T31" fmla="*/ 139 h 277"/>
              <a:gd name="T32" fmla="*/ 273 w 277"/>
              <a:gd name="T33" fmla="*/ 139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7" h="277">
                <a:moveTo>
                  <a:pt x="273" y="139"/>
                </a:moveTo>
                <a:cubicBezTo>
                  <a:pt x="269" y="139"/>
                  <a:pt x="269" y="139"/>
                  <a:pt x="269" y="139"/>
                </a:cubicBezTo>
                <a:cubicBezTo>
                  <a:pt x="269" y="175"/>
                  <a:pt x="254" y="207"/>
                  <a:pt x="231" y="231"/>
                </a:cubicBezTo>
                <a:cubicBezTo>
                  <a:pt x="207" y="255"/>
                  <a:pt x="174" y="269"/>
                  <a:pt x="138" y="269"/>
                </a:cubicBezTo>
                <a:cubicBezTo>
                  <a:pt x="102" y="269"/>
                  <a:pt x="70" y="255"/>
                  <a:pt x="46" y="231"/>
                </a:cubicBezTo>
                <a:cubicBezTo>
                  <a:pt x="23" y="207"/>
                  <a:pt x="8" y="175"/>
                  <a:pt x="8" y="139"/>
                </a:cubicBezTo>
                <a:cubicBezTo>
                  <a:pt x="8" y="103"/>
                  <a:pt x="23" y="70"/>
                  <a:pt x="46" y="47"/>
                </a:cubicBezTo>
                <a:cubicBezTo>
                  <a:pt x="70" y="23"/>
                  <a:pt x="102" y="8"/>
                  <a:pt x="138" y="8"/>
                </a:cubicBezTo>
                <a:cubicBezTo>
                  <a:pt x="174" y="8"/>
                  <a:pt x="207" y="23"/>
                  <a:pt x="231" y="47"/>
                </a:cubicBezTo>
                <a:cubicBezTo>
                  <a:pt x="254" y="70"/>
                  <a:pt x="269" y="103"/>
                  <a:pt x="269" y="139"/>
                </a:cubicBezTo>
                <a:cubicBezTo>
                  <a:pt x="273" y="139"/>
                  <a:pt x="273" y="139"/>
                  <a:pt x="273" y="139"/>
                </a:cubicBezTo>
                <a:cubicBezTo>
                  <a:pt x="277" y="139"/>
                  <a:pt x="277" y="139"/>
                  <a:pt x="277" y="139"/>
                </a:cubicBezTo>
                <a:cubicBezTo>
                  <a:pt x="277" y="62"/>
                  <a:pt x="215" y="0"/>
                  <a:pt x="138" y="0"/>
                </a:cubicBezTo>
                <a:cubicBezTo>
                  <a:pt x="62" y="0"/>
                  <a:pt x="0" y="62"/>
                  <a:pt x="0" y="139"/>
                </a:cubicBezTo>
                <a:cubicBezTo>
                  <a:pt x="0" y="215"/>
                  <a:pt x="62" y="277"/>
                  <a:pt x="138" y="277"/>
                </a:cubicBezTo>
                <a:cubicBezTo>
                  <a:pt x="215" y="277"/>
                  <a:pt x="277" y="215"/>
                  <a:pt x="277" y="139"/>
                </a:cubicBezTo>
                <a:lnTo>
                  <a:pt x="273" y="13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48"/>
          <p:cNvSpPr/>
          <p:nvPr/>
        </p:nvSpPr>
        <p:spPr bwMode="auto">
          <a:xfrm>
            <a:off x="5694363" y="2163763"/>
            <a:ext cx="1522412" cy="88900"/>
          </a:xfrm>
          <a:custGeom>
            <a:avLst/>
            <a:gdLst>
              <a:gd name="T0" fmla="*/ 959 w 959"/>
              <a:gd name="T1" fmla="*/ 0 h 56"/>
              <a:gd name="T2" fmla="*/ 0 w 959"/>
              <a:gd name="T3" fmla="*/ 0 h 56"/>
              <a:gd name="T4" fmla="*/ 0 w 959"/>
              <a:gd name="T5" fmla="*/ 56 h 56"/>
              <a:gd name="T6" fmla="*/ 15 w 959"/>
              <a:gd name="T7" fmla="*/ 56 h 56"/>
              <a:gd name="T8" fmla="*/ 15 w 959"/>
              <a:gd name="T9" fmla="*/ 14 h 56"/>
              <a:gd name="T10" fmla="*/ 959 w 959"/>
              <a:gd name="T11" fmla="*/ 14 h 56"/>
              <a:gd name="T12" fmla="*/ 959 w 959"/>
              <a:gd name="T13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" h="56">
                <a:moveTo>
                  <a:pt x="959" y="0"/>
                </a:moveTo>
                <a:lnTo>
                  <a:pt x="0" y="0"/>
                </a:lnTo>
                <a:lnTo>
                  <a:pt x="0" y="56"/>
                </a:lnTo>
                <a:lnTo>
                  <a:pt x="15" y="56"/>
                </a:lnTo>
                <a:lnTo>
                  <a:pt x="15" y="14"/>
                </a:lnTo>
                <a:lnTo>
                  <a:pt x="959" y="14"/>
                </a:lnTo>
                <a:lnTo>
                  <a:pt x="9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Rectangle 49"/>
          <p:cNvSpPr>
            <a:spLocks noChangeArrowheads="1"/>
          </p:cNvSpPr>
          <p:nvPr/>
        </p:nvSpPr>
        <p:spPr bwMode="auto">
          <a:xfrm>
            <a:off x="7346950" y="1781176"/>
            <a:ext cx="5588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9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8" name="Freeform 68"/>
          <p:cNvSpPr/>
          <p:nvPr/>
        </p:nvSpPr>
        <p:spPr bwMode="auto">
          <a:xfrm>
            <a:off x="4803775" y="4303713"/>
            <a:ext cx="252412" cy="327025"/>
          </a:xfrm>
          <a:custGeom>
            <a:avLst/>
            <a:gdLst>
              <a:gd name="T0" fmla="*/ 45 w 89"/>
              <a:gd name="T1" fmla="*/ 115 h 115"/>
              <a:gd name="T2" fmla="*/ 77 w 89"/>
              <a:gd name="T3" fmla="*/ 68 h 115"/>
              <a:gd name="T4" fmla="*/ 73 w 89"/>
              <a:gd name="T5" fmla="*/ 11 h 115"/>
              <a:gd name="T6" fmla="*/ 45 w 89"/>
              <a:gd name="T7" fmla="*/ 0 h 115"/>
              <a:gd name="T8" fmla="*/ 16 w 89"/>
              <a:gd name="T9" fmla="*/ 11 h 115"/>
              <a:gd name="T10" fmla="*/ 12 w 89"/>
              <a:gd name="T11" fmla="*/ 68 h 115"/>
              <a:gd name="T12" fmla="*/ 45 w 89"/>
              <a:gd name="T13" fmla="*/ 11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115">
                <a:moveTo>
                  <a:pt x="45" y="115"/>
                </a:moveTo>
                <a:cubicBezTo>
                  <a:pt x="77" y="68"/>
                  <a:pt x="77" y="68"/>
                  <a:pt x="77" y="68"/>
                </a:cubicBezTo>
                <a:cubicBezTo>
                  <a:pt x="89" y="52"/>
                  <a:pt x="87" y="26"/>
                  <a:pt x="73" y="11"/>
                </a:cubicBezTo>
                <a:cubicBezTo>
                  <a:pt x="65" y="4"/>
                  <a:pt x="55" y="0"/>
                  <a:pt x="45" y="0"/>
                </a:cubicBezTo>
                <a:cubicBezTo>
                  <a:pt x="34" y="0"/>
                  <a:pt x="24" y="4"/>
                  <a:pt x="16" y="11"/>
                </a:cubicBezTo>
                <a:cubicBezTo>
                  <a:pt x="2" y="26"/>
                  <a:pt x="0" y="52"/>
                  <a:pt x="12" y="68"/>
                </a:cubicBezTo>
                <a:lnTo>
                  <a:pt x="45" y="11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Oval 69"/>
          <p:cNvSpPr>
            <a:spLocks noChangeArrowheads="1"/>
          </p:cNvSpPr>
          <p:nvPr/>
        </p:nvSpPr>
        <p:spPr bwMode="auto">
          <a:xfrm>
            <a:off x="4889500" y="4373563"/>
            <a:ext cx="84137" cy="8255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70"/>
          <p:cNvSpPr/>
          <p:nvPr/>
        </p:nvSpPr>
        <p:spPr bwMode="auto">
          <a:xfrm>
            <a:off x="4919663" y="4132263"/>
            <a:ext cx="2692400" cy="100013"/>
          </a:xfrm>
          <a:custGeom>
            <a:avLst/>
            <a:gdLst>
              <a:gd name="T0" fmla="*/ 1696 w 1696"/>
              <a:gd name="T1" fmla="*/ 0 h 63"/>
              <a:gd name="T2" fmla="*/ 0 w 1696"/>
              <a:gd name="T3" fmla="*/ 0 h 63"/>
              <a:gd name="T4" fmla="*/ 0 w 1696"/>
              <a:gd name="T5" fmla="*/ 63 h 63"/>
              <a:gd name="T6" fmla="*/ 15 w 1696"/>
              <a:gd name="T7" fmla="*/ 63 h 63"/>
              <a:gd name="T8" fmla="*/ 15 w 1696"/>
              <a:gd name="T9" fmla="*/ 14 h 63"/>
              <a:gd name="T10" fmla="*/ 1696 w 1696"/>
              <a:gd name="T11" fmla="*/ 14 h 63"/>
              <a:gd name="T12" fmla="*/ 1696 w 1696"/>
              <a:gd name="T13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6" h="63">
                <a:moveTo>
                  <a:pt x="1696" y="0"/>
                </a:moveTo>
                <a:lnTo>
                  <a:pt x="0" y="0"/>
                </a:lnTo>
                <a:lnTo>
                  <a:pt x="0" y="63"/>
                </a:lnTo>
                <a:lnTo>
                  <a:pt x="15" y="63"/>
                </a:lnTo>
                <a:lnTo>
                  <a:pt x="15" y="14"/>
                </a:lnTo>
                <a:lnTo>
                  <a:pt x="1696" y="14"/>
                </a:lnTo>
                <a:lnTo>
                  <a:pt x="169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Oval 71"/>
          <p:cNvSpPr>
            <a:spLocks noChangeArrowheads="1"/>
          </p:cNvSpPr>
          <p:nvPr/>
        </p:nvSpPr>
        <p:spPr bwMode="auto">
          <a:xfrm>
            <a:off x="7281863" y="3827463"/>
            <a:ext cx="669925" cy="6715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72"/>
          <p:cNvSpPr/>
          <p:nvPr/>
        </p:nvSpPr>
        <p:spPr bwMode="auto">
          <a:xfrm>
            <a:off x="7221538" y="3770313"/>
            <a:ext cx="788987" cy="788988"/>
          </a:xfrm>
          <a:custGeom>
            <a:avLst/>
            <a:gdLst>
              <a:gd name="T0" fmla="*/ 273 w 277"/>
              <a:gd name="T1" fmla="*/ 138 h 277"/>
              <a:gd name="T2" fmla="*/ 269 w 277"/>
              <a:gd name="T3" fmla="*/ 138 h 277"/>
              <a:gd name="T4" fmla="*/ 230 w 277"/>
              <a:gd name="T5" fmla="*/ 230 h 277"/>
              <a:gd name="T6" fmla="*/ 138 w 277"/>
              <a:gd name="T7" fmla="*/ 269 h 277"/>
              <a:gd name="T8" fmla="*/ 46 w 277"/>
              <a:gd name="T9" fmla="*/ 230 h 277"/>
              <a:gd name="T10" fmla="*/ 8 w 277"/>
              <a:gd name="T11" fmla="*/ 138 h 277"/>
              <a:gd name="T12" fmla="*/ 46 w 277"/>
              <a:gd name="T13" fmla="*/ 46 h 277"/>
              <a:gd name="T14" fmla="*/ 138 w 277"/>
              <a:gd name="T15" fmla="*/ 8 h 277"/>
              <a:gd name="T16" fmla="*/ 230 w 277"/>
              <a:gd name="T17" fmla="*/ 46 h 277"/>
              <a:gd name="T18" fmla="*/ 269 w 277"/>
              <a:gd name="T19" fmla="*/ 138 h 277"/>
              <a:gd name="T20" fmla="*/ 273 w 277"/>
              <a:gd name="T21" fmla="*/ 138 h 277"/>
              <a:gd name="T22" fmla="*/ 277 w 277"/>
              <a:gd name="T23" fmla="*/ 138 h 277"/>
              <a:gd name="T24" fmla="*/ 138 w 277"/>
              <a:gd name="T25" fmla="*/ 0 h 277"/>
              <a:gd name="T26" fmla="*/ 0 w 277"/>
              <a:gd name="T27" fmla="*/ 138 h 277"/>
              <a:gd name="T28" fmla="*/ 138 w 277"/>
              <a:gd name="T29" fmla="*/ 277 h 277"/>
              <a:gd name="T30" fmla="*/ 277 w 277"/>
              <a:gd name="T31" fmla="*/ 138 h 277"/>
              <a:gd name="T32" fmla="*/ 273 w 277"/>
              <a:gd name="T33" fmla="*/ 13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7" h="277">
                <a:moveTo>
                  <a:pt x="273" y="138"/>
                </a:moveTo>
                <a:cubicBezTo>
                  <a:pt x="269" y="138"/>
                  <a:pt x="269" y="138"/>
                  <a:pt x="269" y="138"/>
                </a:cubicBezTo>
                <a:cubicBezTo>
                  <a:pt x="269" y="174"/>
                  <a:pt x="254" y="207"/>
                  <a:pt x="230" y="230"/>
                </a:cubicBezTo>
                <a:cubicBezTo>
                  <a:pt x="207" y="254"/>
                  <a:pt x="174" y="269"/>
                  <a:pt x="138" y="269"/>
                </a:cubicBezTo>
                <a:cubicBezTo>
                  <a:pt x="102" y="269"/>
                  <a:pt x="70" y="254"/>
                  <a:pt x="46" y="230"/>
                </a:cubicBezTo>
                <a:cubicBezTo>
                  <a:pt x="22" y="207"/>
                  <a:pt x="8" y="174"/>
                  <a:pt x="8" y="138"/>
                </a:cubicBezTo>
                <a:cubicBezTo>
                  <a:pt x="8" y="102"/>
                  <a:pt x="22" y="70"/>
                  <a:pt x="46" y="46"/>
                </a:cubicBezTo>
                <a:cubicBezTo>
                  <a:pt x="70" y="22"/>
                  <a:pt x="102" y="8"/>
                  <a:pt x="138" y="8"/>
                </a:cubicBezTo>
                <a:cubicBezTo>
                  <a:pt x="174" y="8"/>
                  <a:pt x="207" y="22"/>
                  <a:pt x="230" y="46"/>
                </a:cubicBezTo>
                <a:cubicBezTo>
                  <a:pt x="254" y="70"/>
                  <a:pt x="269" y="102"/>
                  <a:pt x="269" y="138"/>
                </a:cubicBezTo>
                <a:cubicBezTo>
                  <a:pt x="273" y="138"/>
                  <a:pt x="273" y="138"/>
                  <a:pt x="273" y="138"/>
                </a:cubicBezTo>
                <a:cubicBezTo>
                  <a:pt x="277" y="138"/>
                  <a:pt x="277" y="138"/>
                  <a:pt x="277" y="138"/>
                </a:cubicBezTo>
                <a:cubicBezTo>
                  <a:pt x="277" y="62"/>
                  <a:pt x="215" y="0"/>
                  <a:pt x="138" y="0"/>
                </a:cubicBezTo>
                <a:cubicBezTo>
                  <a:pt x="62" y="0"/>
                  <a:pt x="0" y="62"/>
                  <a:pt x="0" y="138"/>
                </a:cubicBezTo>
                <a:cubicBezTo>
                  <a:pt x="0" y="215"/>
                  <a:pt x="62" y="277"/>
                  <a:pt x="138" y="277"/>
                </a:cubicBezTo>
                <a:cubicBezTo>
                  <a:pt x="215" y="277"/>
                  <a:pt x="277" y="215"/>
                  <a:pt x="277" y="138"/>
                </a:cubicBezTo>
                <a:lnTo>
                  <a:pt x="273" y="13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Rectangle 73"/>
          <p:cNvSpPr>
            <a:spLocks noChangeArrowheads="1"/>
          </p:cNvSpPr>
          <p:nvPr/>
        </p:nvSpPr>
        <p:spPr bwMode="auto">
          <a:xfrm>
            <a:off x="7450138" y="3741738"/>
            <a:ext cx="5572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3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2" name="Freeform 92"/>
          <p:cNvSpPr/>
          <p:nvPr/>
        </p:nvSpPr>
        <p:spPr bwMode="auto">
          <a:xfrm>
            <a:off x="6700838" y="3071813"/>
            <a:ext cx="254000" cy="328613"/>
          </a:xfrm>
          <a:custGeom>
            <a:avLst/>
            <a:gdLst>
              <a:gd name="T0" fmla="*/ 44 w 89"/>
              <a:gd name="T1" fmla="*/ 115 h 115"/>
              <a:gd name="T2" fmla="*/ 76 w 89"/>
              <a:gd name="T3" fmla="*/ 68 h 115"/>
              <a:gd name="T4" fmla="*/ 73 w 89"/>
              <a:gd name="T5" fmla="*/ 11 h 115"/>
              <a:gd name="T6" fmla="*/ 44 w 89"/>
              <a:gd name="T7" fmla="*/ 0 h 115"/>
              <a:gd name="T8" fmla="*/ 16 w 89"/>
              <a:gd name="T9" fmla="*/ 11 h 115"/>
              <a:gd name="T10" fmla="*/ 12 w 89"/>
              <a:gd name="T11" fmla="*/ 68 h 115"/>
              <a:gd name="T12" fmla="*/ 44 w 89"/>
              <a:gd name="T13" fmla="*/ 11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115">
                <a:moveTo>
                  <a:pt x="44" y="115"/>
                </a:moveTo>
                <a:cubicBezTo>
                  <a:pt x="76" y="68"/>
                  <a:pt x="76" y="68"/>
                  <a:pt x="76" y="68"/>
                </a:cubicBezTo>
                <a:cubicBezTo>
                  <a:pt x="89" y="52"/>
                  <a:pt x="87" y="25"/>
                  <a:pt x="73" y="11"/>
                </a:cubicBezTo>
                <a:cubicBezTo>
                  <a:pt x="65" y="4"/>
                  <a:pt x="55" y="0"/>
                  <a:pt x="44" y="0"/>
                </a:cubicBezTo>
                <a:cubicBezTo>
                  <a:pt x="33" y="0"/>
                  <a:pt x="23" y="4"/>
                  <a:pt x="16" y="11"/>
                </a:cubicBezTo>
                <a:cubicBezTo>
                  <a:pt x="2" y="25"/>
                  <a:pt x="0" y="52"/>
                  <a:pt x="12" y="68"/>
                </a:cubicBezTo>
                <a:lnTo>
                  <a:pt x="44" y="11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Oval 93"/>
          <p:cNvSpPr>
            <a:spLocks noChangeArrowheads="1"/>
          </p:cNvSpPr>
          <p:nvPr/>
        </p:nvSpPr>
        <p:spPr bwMode="auto">
          <a:xfrm>
            <a:off x="6786563" y="3143251"/>
            <a:ext cx="82550" cy="8255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Rectangle 94"/>
          <p:cNvSpPr>
            <a:spLocks noChangeArrowheads="1"/>
          </p:cNvSpPr>
          <p:nvPr/>
        </p:nvSpPr>
        <p:spPr bwMode="auto">
          <a:xfrm>
            <a:off x="4905375" y="3224213"/>
            <a:ext cx="1730375" cy="2222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95"/>
          <p:cNvSpPr/>
          <p:nvPr/>
        </p:nvSpPr>
        <p:spPr bwMode="auto">
          <a:xfrm>
            <a:off x="4905375" y="3224213"/>
            <a:ext cx="1730375" cy="22225"/>
          </a:xfrm>
          <a:custGeom>
            <a:avLst/>
            <a:gdLst>
              <a:gd name="T0" fmla="*/ 0 w 1090"/>
              <a:gd name="T1" fmla="*/ 14 h 14"/>
              <a:gd name="T2" fmla="*/ 1090 w 1090"/>
              <a:gd name="T3" fmla="*/ 14 h 14"/>
              <a:gd name="T4" fmla="*/ 1090 w 1090"/>
              <a:gd name="T5" fmla="*/ 0 h 14"/>
              <a:gd name="T6" fmla="*/ 0 w 1090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90" h="14">
                <a:moveTo>
                  <a:pt x="0" y="14"/>
                </a:moveTo>
                <a:lnTo>
                  <a:pt x="1090" y="14"/>
                </a:lnTo>
                <a:lnTo>
                  <a:pt x="109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Oval 96"/>
          <p:cNvSpPr>
            <a:spLocks noChangeArrowheads="1"/>
          </p:cNvSpPr>
          <p:nvPr/>
        </p:nvSpPr>
        <p:spPr bwMode="auto">
          <a:xfrm>
            <a:off x="4352925" y="2898776"/>
            <a:ext cx="673100" cy="6715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97"/>
          <p:cNvSpPr/>
          <p:nvPr/>
        </p:nvSpPr>
        <p:spPr bwMode="auto">
          <a:xfrm>
            <a:off x="4295775" y="2841626"/>
            <a:ext cx="787400" cy="788988"/>
          </a:xfrm>
          <a:custGeom>
            <a:avLst/>
            <a:gdLst>
              <a:gd name="T0" fmla="*/ 272 w 276"/>
              <a:gd name="T1" fmla="*/ 138 h 277"/>
              <a:gd name="T2" fmla="*/ 268 w 276"/>
              <a:gd name="T3" fmla="*/ 138 h 277"/>
              <a:gd name="T4" fmla="*/ 230 w 276"/>
              <a:gd name="T5" fmla="*/ 230 h 277"/>
              <a:gd name="T6" fmla="*/ 138 w 276"/>
              <a:gd name="T7" fmla="*/ 269 h 277"/>
              <a:gd name="T8" fmla="*/ 46 w 276"/>
              <a:gd name="T9" fmla="*/ 230 h 277"/>
              <a:gd name="T10" fmla="*/ 8 w 276"/>
              <a:gd name="T11" fmla="*/ 138 h 277"/>
              <a:gd name="T12" fmla="*/ 46 w 276"/>
              <a:gd name="T13" fmla="*/ 46 h 277"/>
              <a:gd name="T14" fmla="*/ 138 w 276"/>
              <a:gd name="T15" fmla="*/ 8 h 277"/>
              <a:gd name="T16" fmla="*/ 230 w 276"/>
              <a:gd name="T17" fmla="*/ 46 h 277"/>
              <a:gd name="T18" fmla="*/ 268 w 276"/>
              <a:gd name="T19" fmla="*/ 138 h 277"/>
              <a:gd name="T20" fmla="*/ 272 w 276"/>
              <a:gd name="T21" fmla="*/ 138 h 277"/>
              <a:gd name="T22" fmla="*/ 276 w 276"/>
              <a:gd name="T23" fmla="*/ 138 h 277"/>
              <a:gd name="T24" fmla="*/ 138 w 276"/>
              <a:gd name="T25" fmla="*/ 0 h 277"/>
              <a:gd name="T26" fmla="*/ 0 w 276"/>
              <a:gd name="T27" fmla="*/ 138 h 277"/>
              <a:gd name="T28" fmla="*/ 138 w 276"/>
              <a:gd name="T29" fmla="*/ 277 h 277"/>
              <a:gd name="T30" fmla="*/ 276 w 276"/>
              <a:gd name="T31" fmla="*/ 138 h 277"/>
              <a:gd name="T32" fmla="*/ 272 w 276"/>
              <a:gd name="T33" fmla="*/ 13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6" h="277">
                <a:moveTo>
                  <a:pt x="272" y="138"/>
                </a:moveTo>
                <a:cubicBezTo>
                  <a:pt x="268" y="138"/>
                  <a:pt x="268" y="138"/>
                  <a:pt x="268" y="138"/>
                </a:cubicBezTo>
                <a:cubicBezTo>
                  <a:pt x="268" y="174"/>
                  <a:pt x="254" y="207"/>
                  <a:pt x="230" y="230"/>
                </a:cubicBezTo>
                <a:cubicBezTo>
                  <a:pt x="207" y="254"/>
                  <a:pt x="174" y="269"/>
                  <a:pt x="138" y="269"/>
                </a:cubicBezTo>
                <a:cubicBezTo>
                  <a:pt x="102" y="269"/>
                  <a:pt x="69" y="254"/>
                  <a:pt x="46" y="230"/>
                </a:cubicBezTo>
                <a:cubicBezTo>
                  <a:pt x="22" y="207"/>
                  <a:pt x="8" y="174"/>
                  <a:pt x="8" y="138"/>
                </a:cubicBezTo>
                <a:cubicBezTo>
                  <a:pt x="8" y="102"/>
                  <a:pt x="22" y="70"/>
                  <a:pt x="46" y="46"/>
                </a:cubicBezTo>
                <a:cubicBezTo>
                  <a:pt x="69" y="22"/>
                  <a:pt x="102" y="8"/>
                  <a:pt x="138" y="8"/>
                </a:cubicBezTo>
                <a:cubicBezTo>
                  <a:pt x="174" y="8"/>
                  <a:pt x="207" y="22"/>
                  <a:pt x="230" y="46"/>
                </a:cubicBezTo>
                <a:cubicBezTo>
                  <a:pt x="254" y="70"/>
                  <a:pt x="268" y="102"/>
                  <a:pt x="268" y="138"/>
                </a:cubicBezTo>
                <a:cubicBezTo>
                  <a:pt x="272" y="138"/>
                  <a:pt x="272" y="138"/>
                  <a:pt x="272" y="138"/>
                </a:cubicBezTo>
                <a:cubicBezTo>
                  <a:pt x="276" y="138"/>
                  <a:pt x="276" y="138"/>
                  <a:pt x="276" y="138"/>
                </a:cubicBezTo>
                <a:cubicBezTo>
                  <a:pt x="276" y="62"/>
                  <a:pt x="214" y="0"/>
                  <a:pt x="138" y="0"/>
                </a:cubicBezTo>
                <a:cubicBezTo>
                  <a:pt x="61" y="0"/>
                  <a:pt x="0" y="62"/>
                  <a:pt x="0" y="138"/>
                </a:cubicBezTo>
                <a:cubicBezTo>
                  <a:pt x="0" y="215"/>
                  <a:pt x="61" y="277"/>
                  <a:pt x="138" y="277"/>
                </a:cubicBezTo>
                <a:cubicBezTo>
                  <a:pt x="214" y="277"/>
                  <a:pt x="276" y="215"/>
                  <a:pt x="276" y="138"/>
                </a:cubicBezTo>
                <a:lnTo>
                  <a:pt x="272" y="13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Rectangle 98"/>
          <p:cNvSpPr>
            <a:spLocks noChangeArrowheads="1"/>
          </p:cNvSpPr>
          <p:nvPr/>
        </p:nvSpPr>
        <p:spPr bwMode="auto">
          <a:xfrm>
            <a:off x="4524375" y="2844801"/>
            <a:ext cx="5588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4" name="Oval 71"/>
          <p:cNvSpPr>
            <a:spLocks noChangeArrowheads="1"/>
          </p:cNvSpPr>
          <p:nvPr/>
        </p:nvSpPr>
        <p:spPr bwMode="auto">
          <a:xfrm>
            <a:off x="7348537" y="5134769"/>
            <a:ext cx="669925" cy="6715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72"/>
          <p:cNvSpPr/>
          <p:nvPr/>
        </p:nvSpPr>
        <p:spPr bwMode="auto">
          <a:xfrm>
            <a:off x="7288212" y="5077619"/>
            <a:ext cx="788987" cy="788988"/>
          </a:xfrm>
          <a:custGeom>
            <a:avLst/>
            <a:gdLst>
              <a:gd name="T0" fmla="*/ 273 w 277"/>
              <a:gd name="T1" fmla="*/ 138 h 277"/>
              <a:gd name="T2" fmla="*/ 269 w 277"/>
              <a:gd name="T3" fmla="*/ 138 h 277"/>
              <a:gd name="T4" fmla="*/ 230 w 277"/>
              <a:gd name="T5" fmla="*/ 230 h 277"/>
              <a:gd name="T6" fmla="*/ 138 w 277"/>
              <a:gd name="T7" fmla="*/ 269 h 277"/>
              <a:gd name="T8" fmla="*/ 46 w 277"/>
              <a:gd name="T9" fmla="*/ 230 h 277"/>
              <a:gd name="T10" fmla="*/ 8 w 277"/>
              <a:gd name="T11" fmla="*/ 138 h 277"/>
              <a:gd name="T12" fmla="*/ 46 w 277"/>
              <a:gd name="T13" fmla="*/ 46 h 277"/>
              <a:gd name="T14" fmla="*/ 138 w 277"/>
              <a:gd name="T15" fmla="*/ 8 h 277"/>
              <a:gd name="T16" fmla="*/ 230 w 277"/>
              <a:gd name="T17" fmla="*/ 46 h 277"/>
              <a:gd name="T18" fmla="*/ 269 w 277"/>
              <a:gd name="T19" fmla="*/ 138 h 277"/>
              <a:gd name="T20" fmla="*/ 273 w 277"/>
              <a:gd name="T21" fmla="*/ 138 h 277"/>
              <a:gd name="T22" fmla="*/ 277 w 277"/>
              <a:gd name="T23" fmla="*/ 138 h 277"/>
              <a:gd name="T24" fmla="*/ 138 w 277"/>
              <a:gd name="T25" fmla="*/ 0 h 277"/>
              <a:gd name="T26" fmla="*/ 0 w 277"/>
              <a:gd name="T27" fmla="*/ 138 h 277"/>
              <a:gd name="T28" fmla="*/ 138 w 277"/>
              <a:gd name="T29" fmla="*/ 277 h 277"/>
              <a:gd name="T30" fmla="*/ 277 w 277"/>
              <a:gd name="T31" fmla="*/ 138 h 277"/>
              <a:gd name="T32" fmla="*/ 273 w 277"/>
              <a:gd name="T33" fmla="*/ 13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7" h="277">
                <a:moveTo>
                  <a:pt x="273" y="138"/>
                </a:moveTo>
                <a:cubicBezTo>
                  <a:pt x="269" y="138"/>
                  <a:pt x="269" y="138"/>
                  <a:pt x="269" y="138"/>
                </a:cubicBezTo>
                <a:cubicBezTo>
                  <a:pt x="269" y="174"/>
                  <a:pt x="254" y="207"/>
                  <a:pt x="230" y="230"/>
                </a:cubicBezTo>
                <a:cubicBezTo>
                  <a:pt x="207" y="254"/>
                  <a:pt x="174" y="269"/>
                  <a:pt x="138" y="269"/>
                </a:cubicBezTo>
                <a:cubicBezTo>
                  <a:pt x="102" y="269"/>
                  <a:pt x="70" y="254"/>
                  <a:pt x="46" y="230"/>
                </a:cubicBezTo>
                <a:cubicBezTo>
                  <a:pt x="22" y="207"/>
                  <a:pt x="8" y="174"/>
                  <a:pt x="8" y="138"/>
                </a:cubicBezTo>
                <a:cubicBezTo>
                  <a:pt x="8" y="102"/>
                  <a:pt x="22" y="70"/>
                  <a:pt x="46" y="46"/>
                </a:cubicBezTo>
                <a:cubicBezTo>
                  <a:pt x="70" y="22"/>
                  <a:pt x="102" y="8"/>
                  <a:pt x="138" y="8"/>
                </a:cubicBezTo>
                <a:cubicBezTo>
                  <a:pt x="174" y="8"/>
                  <a:pt x="207" y="22"/>
                  <a:pt x="230" y="46"/>
                </a:cubicBezTo>
                <a:cubicBezTo>
                  <a:pt x="254" y="70"/>
                  <a:pt x="269" y="102"/>
                  <a:pt x="269" y="138"/>
                </a:cubicBezTo>
                <a:cubicBezTo>
                  <a:pt x="273" y="138"/>
                  <a:pt x="273" y="138"/>
                  <a:pt x="273" y="138"/>
                </a:cubicBezTo>
                <a:cubicBezTo>
                  <a:pt x="277" y="138"/>
                  <a:pt x="277" y="138"/>
                  <a:pt x="277" y="138"/>
                </a:cubicBezTo>
                <a:cubicBezTo>
                  <a:pt x="277" y="62"/>
                  <a:pt x="215" y="0"/>
                  <a:pt x="138" y="0"/>
                </a:cubicBezTo>
                <a:cubicBezTo>
                  <a:pt x="62" y="0"/>
                  <a:pt x="0" y="62"/>
                  <a:pt x="0" y="138"/>
                </a:cubicBezTo>
                <a:cubicBezTo>
                  <a:pt x="0" y="215"/>
                  <a:pt x="62" y="277"/>
                  <a:pt x="138" y="277"/>
                </a:cubicBezTo>
                <a:cubicBezTo>
                  <a:pt x="215" y="277"/>
                  <a:pt x="277" y="215"/>
                  <a:pt x="277" y="138"/>
                </a:cubicBezTo>
                <a:lnTo>
                  <a:pt x="273" y="13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Rectangle 73"/>
          <p:cNvSpPr>
            <a:spLocks noChangeArrowheads="1"/>
          </p:cNvSpPr>
          <p:nvPr/>
        </p:nvSpPr>
        <p:spPr bwMode="auto">
          <a:xfrm>
            <a:off x="7516812" y="5049044"/>
            <a:ext cx="30777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4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3" name="矩形 432"/>
          <p:cNvSpPr/>
          <p:nvPr/>
        </p:nvSpPr>
        <p:spPr>
          <a:xfrm>
            <a:off x="449385" y="325141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矩形 433"/>
          <p:cNvSpPr/>
          <p:nvPr/>
        </p:nvSpPr>
        <p:spPr>
          <a:xfrm>
            <a:off x="344610" y="706259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5" name="文本框 434"/>
          <p:cNvSpPr txBox="1"/>
          <p:nvPr/>
        </p:nvSpPr>
        <p:spPr>
          <a:xfrm>
            <a:off x="335085" y="419706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j-ea"/>
              </a:rPr>
              <a:t>4</a:t>
            </a:r>
            <a:r>
              <a:rPr lang="zh-CN" altLang="en-US" b="1" dirty="0" smtClean="0">
                <a:latin typeface="+mj-ea"/>
              </a:rPr>
              <a:t>项总结计划并列递进关系</a:t>
            </a:r>
            <a:r>
              <a:rPr lang="en-US" altLang="zh-CN" b="1" dirty="0" smtClean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图表</a:t>
            </a:r>
          </a:p>
        </p:txBody>
      </p:sp>
      <p:grpSp>
        <p:nvGrpSpPr>
          <p:cNvPr id="436" name="组合 435"/>
          <p:cNvGrpSpPr/>
          <p:nvPr/>
        </p:nvGrpSpPr>
        <p:grpSpPr>
          <a:xfrm>
            <a:off x="7958528" y="1863354"/>
            <a:ext cx="2327638" cy="927213"/>
            <a:chOff x="7111941" y="3149084"/>
            <a:chExt cx="2327638" cy="927213"/>
          </a:xfrm>
        </p:grpSpPr>
        <p:sp>
          <p:nvSpPr>
            <p:cNvPr id="437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15993" y="3477057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38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439" name="组合 438"/>
          <p:cNvGrpSpPr/>
          <p:nvPr/>
        </p:nvGrpSpPr>
        <p:grpSpPr>
          <a:xfrm>
            <a:off x="8201025" y="3634722"/>
            <a:ext cx="2327638" cy="927213"/>
            <a:chOff x="7111941" y="3149084"/>
            <a:chExt cx="2327638" cy="927213"/>
          </a:xfrm>
        </p:grpSpPr>
        <p:sp>
          <p:nvSpPr>
            <p:cNvPr id="440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15993" y="3477057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41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442" name="组合 441"/>
          <p:cNvGrpSpPr/>
          <p:nvPr/>
        </p:nvGrpSpPr>
        <p:grpSpPr>
          <a:xfrm>
            <a:off x="8621711" y="5134769"/>
            <a:ext cx="2327638" cy="927213"/>
            <a:chOff x="7111941" y="3149084"/>
            <a:chExt cx="2327638" cy="927213"/>
          </a:xfrm>
        </p:grpSpPr>
        <p:sp>
          <p:nvSpPr>
            <p:cNvPr id="443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15993" y="3477057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44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445" name="组合 444"/>
          <p:cNvGrpSpPr/>
          <p:nvPr/>
        </p:nvGrpSpPr>
        <p:grpSpPr>
          <a:xfrm>
            <a:off x="1834787" y="2900250"/>
            <a:ext cx="2327638" cy="927213"/>
            <a:chOff x="7111941" y="3149084"/>
            <a:chExt cx="2327638" cy="927213"/>
          </a:xfrm>
        </p:grpSpPr>
        <p:sp>
          <p:nvSpPr>
            <p:cNvPr id="446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15993" y="3477057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47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269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5400000">
            <a:off x="194026" y="-206900"/>
            <a:ext cx="6857999" cy="7271801"/>
          </a:xfrm>
          <a:prstGeom prst="triangle">
            <a:avLst>
              <a:gd name="adj" fmla="val 0"/>
            </a:avLst>
          </a:prstGeom>
          <a:solidFill>
            <a:srgbClr val="E7E7E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rPr>
              <a:t>ZZZ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115580" y="-128453"/>
            <a:ext cx="4495857" cy="4752764"/>
          </a:xfrm>
          <a:prstGeom prst="triangle">
            <a:avLst>
              <a:gd name="adj" fmla="val 0"/>
            </a:avLst>
          </a:prstGeom>
          <a:solidFill>
            <a:srgbClr val="2376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77962" y="1199694"/>
            <a:ext cx="3297717" cy="3296161"/>
            <a:chOff x="2557632" y="1723441"/>
            <a:chExt cx="3787556" cy="3785769"/>
          </a:xfrm>
        </p:grpSpPr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2557632" y="1723441"/>
              <a:ext cx="3787556" cy="3785769"/>
            </a:xfrm>
            <a:custGeom>
              <a:avLst/>
              <a:gdLst>
                <a:gd name="T0" fmla="*/ 1168 w 2120"/>
                <a:gd name="T1" fmla="*/ 5 h 2119"/>
                <a:gd name="T2" fmla="*/ 1374 w 2120"/>
                <a:gd name="T3" fmla="*/ 47 h 2119"/>
                <a:gd name="T4" fmla="*/ 1564 w 2120"/>
                <a:gd name="T5" fmla="*/ 127 h 2119"/>
                <a:gd name="T6" fmla="*/ 1734 w 2120"/>
                <a:gd name="T7" fmla="*/ 243 h 2119"/>
                <a:gd name="T8" fmla="*/ 1877 w 2120"/>
                <a:gd name="T9" fmla="*/ 386 h 2119"/>
                <a:gd name="T10" fmla="*/ 1991 w 2120"/>
                <a:gd name="T11" fmla="*/ 555 h 2119"/>
                <a:gd name="T12" fmla="*/ 2071 w 2120"/>
                <a:gd name="T13" fmla="*/ 743 h 2119"/>
                <a:gd name="T14" fmla="*/ 2114 w 2120"/>
                <a:gd name="T15" fmla="*/ 951 h 2119"/>
                <a:gd name="T16" fmla="*/ 2114 w 2120"/>
                <a:gd name="T17" fmla="*/ 1167 h 2119"/>
                <a:gd name="T18" fmla="*/ 2071 w 2120"/>
                <a:gd name="T19" fmla="*/ 1373 h 2119"/>
                <a:gd name="T20" fmla="*/ 1991 w 2120"/>
                <a:gd name="T21" fmla="*/ 1564 h 2119"/>
                <a:gd name="T22" fmla="*/ 1877 w 2120"/>
                <a:gd name="T23" fmla="*/ 1733 h 2119"/>
                <a:gd name="T24" fmla="*/ 1734 w 2120"/>
                <a:gd name="T25" fmla="*/ 1876 h 2119"/>
                <a:gd name="T26" fmla="*/ 1564 w 2120"/>
                <a:gd name="T27" fmla="*/ 1989 h 2119"/>
                <a:gd name="T28" fmla="*/ 1374 w 2120"/>
                <a:gd name="T29" fmla="*/ 2070 h 2119"/>
                <a:gd name="T30" fmla="*/ 1168 w 2120"/>
                <a:gd name="T31" fmla="*/ 2112 h 2119"/>
                <a:gd name="T32" fmla="*/ 952 w 2120"/>
                <a:gd name="T33" fmla="*/ 2112 h 2119"/>
                <a:gd name="T34" fmla="*/ 744 w 2120"/>
                <a:gd name="T35" fmla="*/ 2070 h 2119"/>
                <a:gd name="T36" fmla="*/ 555 w 2120"/>
                <a:gd name="T37" fmla="*/ 1989 h 2119"/>
                <a:gd name="T38" fmla="*/ 386 w 2120"/>
                <a:gd name="T39" fmla="*/ 1876 h 2119"/>
                <a:gd name="T40" fmla="*/ 243 w 2120"/>
                <a:gd name="T41" fmla="*/ 1733 h 2119"/>
                <a:gd name="T42" fmla="*/ 128 w 2120"/>
                <a:gd name="T43" fmla="*/ 1564 h 2119"/>
                <a:gd name="T44" fmla="*/ 47 w 2120"/>
                <a:gd name="T45" fmla="*/ 1373 h 2119"/>
                <a:gd name="T46" fmla="*/ 5 w 2120"/>
                <a:gd name="T47" fmla="*/ 1167 h 2119"/>
                <a:gd name="T48" fmla="*/ 5 w 2120"/>
                <a:gd name="T49" fmla="*/ 951 h 2119"/>
                <a:gd name="T50" fmla="*/ 47 w 2120"/>
                <a:gd name="T51" fmla="*/ 743 h 2119"/>
                <a:gd name="T52" fmla="*/ 128 w 2120"/>
                <a:gd name="T53" fmla="*/ 555 h 2119"/>
                <a:gd name="T54" fmla="*/ 243 w 2120"/>
                <a:gd name="T55" fmla="*/ 386 h 2119"/>
                <a:gd name="T56" fmla="*/ 386 w 2120"/>
                <a:gd name="T57" fmla="*/ 243 h 2119"/>
                <a:gd name="T58" fmla="*/ 555 w 2120"/>
                <a:gd name="T59" fmla="*/ 127 h 2119"/>
                <a:gd name="T60" fmla="*/ 744 w 2120"/>
                <a:gd name="T61" fmla="*/ 47 h 2119"/>
                <a:gd name="T62" fmla="*/ 952 w 2120"/>
                <a:gd name="T63" fmla="*/ 5 h 2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0" h="2119">
                  <a:moveTo>
                    <a:pt x="1060" y="0"/>
                  </a:moveTo>
                  <a:lnTo>
                    <a:pt x="1168" y="5"/>
                  </a:lnTo>
                  <a:lnTo>
                    <a:pt x="1273" y="21"/>
                  </a:lnTo>
                  <a:lnTo>
                    <a:pt x="1374" y="47"/>
                  </a:lnTo>
                  <a:lnTo>
                    <a:pt x="1472" y="84"/>
                  </a:lnTo>
                  <a:lnTo>
                    <a:pt x="1564" y="127"/>
                  </a:lnTo>
                  <a:lnTo>
                    <a:pt x="1652" y="181"/>
                  </a:lnTo>
                  <a:lnTo>
                    <a:pt x="1734" y="243"/>
                  </a:lnTo>
                  <a:lnTo>
                    <a:pt x="1809" y="311"/>
                  </a:lnTo>
                  <a:lnTo>
                    <a:pt x="1877" y="386"/>
                  </a:lnTo>
                  <a:lnTo>
                    <a:pt x="1938" y="466"/>
                  </a:lnTo>
                  <a:lnTo>
                    <a:pt x="1991" y="555"/>
                  </a:lnTo>
                  <a:lnTo>
                    <a:pt x="2036" y="647"/>
                  </a:lnTo>
                  <a:lnTo>
                    <a:pt x="2071" y="743"/>
                  </a:lnTo>
                  <a:lnTo>
                    <a:pt x="2097" y="845"/>
                  </a:lnTo>
                  <a:lnTo>
                    <a:pt x="2114" y="951"/>
                  </a:lnTo>
                  <a:lnTo>
                    <a:pt x="2120" y="1059"/>
                  </a:lnTo>
                  <a:lnTo>
                    <a:pt x="2114" y="1167"/>
                  </a:lnTo>
                  <a:lnTo>
                    <a:pt x="2097" y="1272"/>
                  </a:lnTo>
                  <a:lnTo>
                    <a:pt x="2071" y="1373"/>
                  </a:lnTo>
                  <a:lnTo>
                    <a:pt x="2036" y="1471"/>
                  </a:lnTo>
                  <a:lnTo>
                    <a:pt x="1991" y="1564"/>
                  </a:lnTo>
                  <a:lnTo>
                    <a:pt x="1938" y="1651"/>
                  </a:lnTo>
                  <a:lnTo>
                    <a:pt x="1877" y="1733"/>
                  </a:lnTo>
                  <a:lnTo>
                    <a:pt x="1809" y="1808"/>
                  </a:lnTo>
                  <a:lnTo>
                    <a:pt x="1734" y="1876"/>
                  </a:lnTo>
                  <a:lnTo>
                    <a:pt x="1652" y="1937"/>
                  </a:lnTo>
                  <a:lnTo>
                    <a:pt x="1564" y="1989"/>
                  </a:lnTo>
                  <a:lnTo>
                    <a:pt x="1472" y="2035"/>
                  </a:lnTo>
                  <a:lnTo>
                    <a:pt x="1374" y="2070"/>
                  </a:lnTo>
                  <a:lnTo>
                    <a:pt x="1273" y="2096"/>
                  </a:lnTo>
                  <a:lnTo>
                    <a:pt x="1168" y="2112"/>
                  </a:lnTo>
                  <a:lnTo>
                    <a:pt x="1060" y="2119"/>
                  </a:lnTo>
                  <a:lnTo>
                    <a:pt x="952" y="2112"/>
                  </a:lnTo>
                  <a:lnTo>
                    <a:pt x="847" y="2096"/>
                  </a:lnTo>
                  <a:lnTo>
                    <a:pt x="744" y="2070"/>
                  </a:lnTo>
                  <a:lnTo>
                    <a:pt x="648" y="2035"/>
                  </a:lnTo>
                  <a:lnTo>
                    <a:pt x="555" y="1989"/>
                  </a:lnTo>
                  <a:lnTo>
                    <a:pt x="468" y="1937"/>
                  </a:lnTo>
                  <a:lnTo>
                    <a:pt x="386" y="1876"/>
                  </a:lnTo>
                  <a:lnTo>
                    <a:pt x="311" y="1808"/>
                  </a:lnTo>
                  <a:lnTo>
                    <a:pt x="243" y="1733"/>
                  </a:lnTo>
                  <a:lnTo>
                    <a:pt x="182" y="1651"/>
                  </a:lnTo>
                  <a:lnTo>
                    <a:pt x="128" y="1564"/>
                  </a:lnTo>
                  <a:lnTo>
                    <a:pt x="84" y="1471"/>
                  </a:lnTo>
                  <a:lnTo>
                    <a:pt x="47" y="1373"/>
                  </a:lnTo>
                  <a:lnTo>
                    <a:pt x="21" y="1272"/>
                  </a:lnTo>
                  <a:lnTo>
                    <a:pt x="5" y="1167"/>
                  </a:lnTo>
                  <a:lnTo>
                    <a:pt x="0" y="1059"/>
                  </a:lnTo>
                  <a:lnTo>
                    <a:pt x="5" y="951"/>
                  </a:lnTo>
                  <a:lnTo>
                    <a:pt x="21" y="845"/>
                  </a:lnTo>
                  <a:lnTo>
                    <a:pt x="47" y="743"/>
                  </a:lnTo>
                  <a:lnTo>
                    <a:pt x="84" y="647"/>
                  </a:lnTo>
                  <a:lnTo>
                    <a:pt x="128" y="555"/>
                  </a:lnTo>
                  <a:lnTo>
                    <a:pt x="182" y="466"/>
                  </a:lnTo>
                  <a:lnTo>
                    <a:pt x="243" y="386"/>
                  </a:lnTo>
                  <a:lnTo>
                    <a:pt x="311" y="311"/>
                  </a:lnTo>
                  <a:lnTo>
                    <a:pt x="386" y="243"/>
                  </a:lnTo>
                  <a:lnTo>
                    <a:pt x="468" y="181"/>
                  </a:lnTo>
                  <a:lnTo>
                    <a:pt x="555" y="127"/>
                  </a:lnTo>
                  <a:lnTo>
                    <a:pt x="648" y="84"/>
                  </a:lnTo>
                  <a:lnTo>
                    <a:pt x="744" y="47"/>
                  </a:lnTo>
                  <a:lnTo>
                    <a:pt x="847" y="21"/>
                  </a:lnTo>
                  <a:lnTo>
                    <a:pt x="952" y="5"/>
                  </a:lnTo>
                  <a:lnTo>
                    <a:pt x="1060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4445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2821350" y="1979815"/>
              <a:ext cx="3276595" cy="3273021"/>
            </a:xfrm>
            <a:custGeom>
              <a:avLst/>
              <a:gdLst>
                <a:gd name="T0" fmla="*/ 917 w 1834"/>
                <a:gd name="T1" fmla="*/ 0 h 1832"/>
                <a:gd name="T2" fmla="*/ 1016 w 1834"/>
                <a:gd name="T3" fmla="*/ 5 h 1832"/>
                <a:gd name="T4" fmla="*/ 1112 w 1834"/>
                <a:gd name="T5" fmla="*/ 21 h 1832"/>
                <a:gd name="T6" fmla="*/ 1207 w 1834"/>
                <a:gd name="T7" fmla="*/ 47 h 1832"/>
                <a:gd name="T8" fmla="*/ 1296 w 1834"/>
                <a:gd name="T9" fmla="*/ 80 h 1832"/>
                <a:gd name="T10" fmla="*/ 1380 w 1834"/>
                <a:gd name="T11" fmla="*/ 124 h 1832"/>
                <a:gd name="T12" fmla="*/ 1458 w 1834"/>
                <a:gd name="T13" fmla="*/ 176 h 1832"/>
                <a:gd name="T14" fmla="*/ 1531 w 1834"/>
                <a:gd name="T15" fmla="*/ 236 h 1832"/>
                <a:gd name="T16" fmla="*/ 1598 w 1834"/>
                <a:gd name="T17" fmla="*/ 302 h 1832"/>
                <a:gd name="T18" fmla="*/ 1657 w 1834"/>
                <a:gd name="T19" fmla="*/ 375 h 1832"/>
                <a:gd name="T20" fmla="*/ 1708 w 1834"/>
                <a:gd name="T21" fmla="*/ 454 h 1832"/>
                <a:gd name="T22" fmla="*/ 1751 w 1834"/>
                <a:gd name="T23" fmla="*/ 538 h 1832"/>
                <a:gd name="T24" fmla="*/ 1786 w 1834"/>
                <a:gd name="T25" fmla="*/ 627 h 1832"/>
                <a:gd name="T26" fmla="*/ 1813 w 1834"/>
                <a:gd name="T27" fmla="*/ 719 h 1832"/>
                <a:gd name="T28" fmla="*/ 1828 w 1834"/>
                <a:gd name="T29" fmla="*/ 817 h 1832"/>
                <a:gd name="T30" fmla="*/ 1834 w 1834"/>
                <a:gd name="T31" fmla="*/ 916 h 1832"/>
                <a:gd name="T32" fmla="*/ 1828 w 1834"/>
                <a:gd name="T33" fmla="*/ 1016 h 1832"/>
                <a:gd name="T34" fmla="*/ 1813 w 1834"/>
                <a:gd name="T35" fmla="*/ 1112 h 1832"/>
                <a:gd name="T36" fmla="*/ 1786 w 1834"/>
                <a:gd name="T37" fmla="*/ 1206 h 1832"/>
                <a:gd name="T38" fmla="*/ 1751 w 1834"/>
                <a:gd name="T39" fmla="*/ 1295 h 1832"/>
                <a:gd name="T40" fmla="*/ 1708 w 1834"/>
                <a:gd name="T41" fmla="*/ 1379 h 1832"/>
                <a:gd name="T42" fmla="*/ 1657 w 1834"/>
                <a:gd name="T43" fmla="*/ 1457 h 1832"/>
                <a:gd name="T44" fmla="*/ 1598 w 1834"/>
                <a:gd name="T45" fmla="*/ 1529 h 1832"/>
                <a:gd name="T46" fmla="*/ 1531 w 1834"/>
                <a:gd name="T47" fmla="*/ 1595 h 1832"/>
                <a:gd name="T48" fmla="*/ 1458 w 1834"/>
                <a:gd name="T49" fmla="*/ 1654 h 1832"/>
                <a:gd name="T50" fmla="*/ 1380 w 1834"/>
                <a:gd name="T51" fmla="*/ 1707 h 1832"/>
                <a:gd name="T52" fmla="*/ 1296 w 1834"/>
                <a:gd name="T53" fmla="*/ 1750 h 1832"/>
                <a:gd name="T54" fmla="*/ 1207 w 1834"/>
                <a:gd name="T55" fmla="*/ 1785 h 1832"/>
                <a:gd name="T56" fmla="*/ 1112 w 1834"/>
                <a:gd name="T57" fmla="*/ 1811 h 1832"/>
                <a:gd name="T58" fmla="*/ 1016 w 1834"/>
                <a:gd name="T59" fmla="*/ 1827 h 1832"/>
                <a:gd name="T60" fmla="*/ 917 w 1834"/>
                <a:gd name="T61" fmla="*/ 1832 h 1832"/>
                <a:gd name="T62" fmla="*/ 817 w 1834"/>
                <a:gd name="T63" fmla="*/ 1827 h 1832"/>
                <a:gd name="T64" fmla="*/ 720 w 1834"/>
                <a:gd name="T65" fmla="*/ 1811 h 1832"/>
                <a:gd name="T66" fmla="*/ 627 w 1834"/>
                <a:gd name="T67" fmla="*/ 1785 h 1832"/>
                <a:gd name="T68" fmla="*/ 538 w 1834"/>
                <a:gd name="T69" fmla="*/ 1750 h 1832"/>
                <a:gd name="T70" fmla="*/ 454 w 1834"/>
                <a:gd name="T71" fmla="*/ 1707 h 1832"/>
                <a:gd name="T72" fmla="*/ 376 w 1834"/>
                <a:gd name="T73" fmla="*/ 1654 h 1832"/>
                <a:gd name="T74" fmla="*/ 302 w 1834"/>
                <a:gd name="T75" fmla="*/ 1595 h 1832"/>
                <a:gd name="T76" fmla="*/ 236 w 1834"/>
                <a:gd name="T77" fmla="*/ 1529 h 1832"/>
                <a:gd name="T78" fmla="*/ 177 w 1834"/>
                <a:gd name="T79" fmla="*/ 1457 h 1832"/>
                <a:gd name="T80" fmla="*/ 126 w 1834"/>
                <a:gd name="T81" fmla="*/ 1379 h 1832"/>
                <a:gd name="T82" fmla="*/ 82 w 1834"/>
                <a:gd name="T83" fmla="*/ 1295 h 1832"/>
                <a:gd name="T84" fmla="*/ 47 w 1834"/>
                <a:gd name="T85" fmla="*/ 1206 h 1832"/>
                <a:gd name="T86" fmla="*/ 21 w 1834"/>
                <a:gd name="T87" fmla="*/ 1112 h 1832"/>
                <a:gd name="T88" fmla="*/ 6 w 1834"/>
                <a:gd name="T89" fmla="*/ 1016 h 1832"/>
                <a:gd name="T90" fmla="*/ 0 w 1834"/>
                <a:gd name="T91" fmla="*/ 916 h 1832"/>
                <a:gd name="T92" fmla="*/ 6 w 1834"/>
                <a:gd name="T93" fmla="*/ 817 h 1832"/>
                <a:gd name="T94" fmla="*/ 21 w 1834"/>
                <a:gd name="T95" fmla="*/ 719 h 1832"/>
                <a:gd name="T96" fmla="*/ 47 w 1834"/>
                <a:gd name="T97" fmla="*/ 627 h 1832"/>
                <a:gd name="T98" fmla="*/ 82 w 1834"/>
                <a:gd name="T99" fmla="*/ 538 h 1832"/>
                <a:gd name="T100" fmla="*/ 126 w 1834"/>
                <a:gd name="T101" fmla="*/ 454 h 1832"/>
                <a:gd name="T102" fmla="*/ 177 w 1834"/>
                <a:gd name="T103" fmla="*/ 375 h 1832"/>
                <a:gd name="T104" fmla="*/ 236 w 1834"/>
                <a:gd name="T105" fmla="*/ 302 h 1832"/>
                <a:gd name="T106" fmla="*/ 302 w 1834"/>
                <a:gd name="T107" fmla="*/ 236 h 1832"/>
                <a:gd name="T108" fmla="*/ 376 w 1834"/>
                <a:gd name="T109" fmla="*/ 176 h 1832"/>
                <a:gd name="T110" fmla="*/ 454 w 1834"/>
                <a:gd name="T111" fmla="*/ 124 h 1832"/>
                <a:gd name="T112" fmla="*/ 538 w 1834"/>
                <a:gd name="T113" fmla="*/ 80 h 1832"/>
                <a:gd name="T114" fmla="*/ 627 w 1834"/>
                <a:gd name="T115" fmla="*/ 47 h 1832"/>
                <a:gd name="T116" fmla="*/ 720 w 1834"/>
                <a:gd name="T117" fmla="*/ 21 h 1832"/>
                <a:gd name="T118" fmla="*/ 817 w 1834"/>
                <a:gd name="T119" fmla="*/ 5 h 1832"/>
                <a:gd name="T120" fmla="*/ 917 w 1834"/>
                <a:gd name="T121" fmla="*/ 0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4" h="1832">
                  <a:moveTo>
                    <a:pt x="917" y="0"/>
                  </a:moveTo>
                  <a:lnTo>
                    <a:pt x="1016" y="5"/>
                  </a:lnTo>
                  <a:lnTo>
                    <a:pt x="1112" y="21"/>
                  </a:lnTo>
                  <a:lnTo>
                    <a:pt x="1207" y="47"/>
                  </a:lnTo>
                  <a:lnTo>
                    <a:pt x="1296" y="80"/>
                  </a:lnTo>
                  <a:lnTo>
                    <a:pt x="1380" y="124"/>
                  </a:lnTo>
                  <a:lnTo>
                    <a:pt x="1458" y="176"/>
                  </a:lnTo>
                  <a:lnTo>
                    <a:pt x="1531" y="236"/>
                  </a:lnTo>
                  <a:lnTo>
                    <a:pt x="1598" y="302"/>
                  </a:lnTo>
                  <a:lnTo>
                    <a:pt x="1657" y="375"/>
                  </a:lnTo>
                  <a:lnTo>
                    <a:pt x="1708" y="454"/>
                  </a:lnTo>
                  <a:lnTo>
                    <a:pt x="1751" y="538"/>
                  </a:lnTo>
                  <a:lnTo>
                    <a:pt x="1786" y="627"/>
                  </a:lnTo>
                  <a:lnTo>
                    <a:pt x="1813" y="719"/>
                  </a:lnTo>
                  <a:lnTo>
                    <a:pt x="1828" y="817"/>
                  </a:lnTo>
                  <a:lnTo>
                    <a:pt x="1834" y="916"/>
                  </a:lnTo>
                  <a:lnTo>
                    <a:pt x="1828" y="1016"/>
                  </a:lnTo>
                  <a:lnTo>
                    <a:pt x="1813" y="1112"/>
                  </a:lnTo>
                  <a:lnTo>
                    <a:pt x="1786" y="1206"/>
                  </a:lnTo>
                  <a:lnTo>
                    <a:pt x="1751" y="1295"/>
                  </a:lnTo>
                  <a:lnTo>
                    <a:pt x="1708" y="1379"/>
                  </a:lnTo>
                  <a:lnTo>
                    <a:pt x="1657" y="1457"/>
                  </a:lnTo>
                  <a:lnTo>
                    <a:pt x="1598" y="1529"/>
                  </a:lnTo>
                  <a:lnTo>
                    <a:pt x="1531" y="1595"/>
                  </a:lnTo>
                  <a:lnTo>
                    <a:pt x="1458" y="1654"/>
                  </a:lnTo>
                  <a:lnTo>
                    <a:pt x="1380" y="1707"/>
                  </a:lnTo>
                  <a:lnTo>
                    <a:pt x="1296" y="1750"/>
                  </a:lnTo>
                  <a:lnTo>
                    <a:pt x="1207" y="1785"/>
                  </a:lnTo>
                  <a:lnTo>
                    <a:pt x="1112" y="1811"/>
                  </a:lnTo>
                  <a:lnTo>
                    <a:pt x="1016" y="1827"/>
                  </a:lnTo>
                  <a:lnTo>
                    <a:pt x="917" y="1832"/>
                  </a:lnTo>
                  <a:lnTo>
                    <a:pt x="817" y="1827"/>
                  </a:lnTo>
                  <a:lnTo>
                    <a:pt x="720" y="1811"/>
                  </a:lnTo>
                  <a:lnTo>
                    <a:pt x="627" y="1785"/>
                  </a:lnTo>
                  <a:lnTo>
                    <a:pt x="538" y="1750"/>
                  </a:lnTo>
                  <a:lnTo>
                    <a:pt x="454" y="1707"/>
                  </a:lnTo>
                  <a:lnTo>
                    <a:pt x="376" y="1654"/>
                  </a:lnTo>
                  <a:lnTo>
                    <a:pt x="302" y="1595"/>
                  </a:lnTo>
                  <a:lnTo>
                    <a:pt x="236" y="1529"/>
                  </a:lnTo>
                  <a:lnTo>
                    <a:pt x="177" y="1457"/>
                  </a:lnTo>
                  <a:lnTo>
                    <a:pt x="126" y="1379"/>
                  </a:lnTo>
                  <a:lnTo>
                    <a:pt x="82" y="1295"/>
                  </a:lnTo>
                  <a:lnTo>
                    <a:pt x="47" y="1206"/>
                  </a:lnTo>
                  <a:lnTo>
                    <a:pt x="21" y="1112"/>
                  </a:lnTo>
                  <a:lnTo>
                    <a:pt x="6" y="1016"/>
                  </a:lnTo>
                  <a:lnTo>
                    <a:pt x="0" y="916"/>
                  </a:lnTo>
                  <a:lnTo>
                    <a:pt x="6" y="817"/>
                  </a:lnTo>
                  <a:lnTo>
                    <a:pt x="21" y="719"/>
                  </a:lnTo>
                  <a:lnTo>
                    <a:pt x="47" y="627"/>
                  </a:lnTo>
                  <a:lnTo>
                    <a:pt x="82" y="538"/>
                  </a:lnTo>
                  <a:lnTo>
                    <a:pt x="126" y="454"/>
                  </a:lnTo>
                  <a:lnTo>
                    <a:pt x="177" y="375"/>
                  </a:lnTo>
                  <a:lnTo>
                    <a:pt x="236" y="302"/>
                  </a:lnTo>
                  <a:lnTo>
                    <a:pt x="302" y="236"/>
                  </a:lnTo>
                  <a:lnTo>
                    <a:pt x="376" y="176"/>
                  </a:lnTo>
                  <a:lnTo>
                    <a:pt x="454" y="124"/>
                  </a:lnTo>
                  <a:lnTo>
                    <a:pt x="538" y="80"/>
                  </a:lnTo>
                  <a:lnTo>
                    <a:pt x="627" y="47"/>
                  </a:lnTo>
                  <a:lnTo>
                    <a:pt x="720" y="21"/>
                  </a:lnTo>
                  <a:lnTo>
                    <a:pt x="817" y="5"/>
                  </a:lnTo>
                  <a:lnTo>
                    <a:pt x="917" y="0"/>
                  </a:lnTo>
                  <a:close/>
                </a:path>
              </a:pathLst>
            </a:custGeom>
            <a:solidFill>
              <a:srgbClr val="2376B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9" name="矩形 259"/>
            <p:cNvSpPr>
              <a:spLocks noChangeArrowheads="1"/>
            </p:cNvSpPr>
            <p:nvPr/>
          </p:nvSpPr>
          <p:spPr bwMode="auto">
            <a:xfrm>
              <a:off x="3034284" y="2911206"/>
              <a:ext cx="2809280" cy="1413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8000" kern="0" cap="all" dirty="0" smtClean="0">
                  <a:solidFill>
                    <a:prstClr val="white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2020</a:t>
              </a:r>
              <a:endParaRPr kumimoji="0" lang="zh-CN" altLang="en-US" sz="8000" b="0" i="0" u="none" strike="noStrike" kern="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10" name="等腰三角形 9"/>
          <p:cNvSpPr/>
          <p:nvPr/>
        </p:nvSpPr>
        <p:spPr>
          <a:xfrm rot="16200000">
            <a:off x="9599712" y="4265712"/>
            <a:ext cx="2520280" cy="2664296"/>
          </a:xfrm>
          <a:prstGeom prst="triangle">
            <a:avLst>
              <a:gd name="adj" fmla="val 0"/>
            </a:avLst>
          </a:prstGeom>
          <a:solidFill>
            <a:srgbClr val="E7E7E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5143514" y="2008687"/>
            <a:ext cx="6499602" cy="175429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b="1" dirty="0" smtClean="0">
                <a:latin typeface="+mj-ea"/>
                <a:ea typeface="+mj-ea"/>
                <a:cs typeface="+mn-ea"/>
                <a:sym typeface="+mn-lt"/>
              </a:rPr>
              <a:t>2020</a:t>
            </a:r>
          </a:p>
          <a:p>
            <a:r>
              <a:rPr lang="zh-CN" altLang="en-US" sz="5400" b="1" dirty="0" smtClean="0">
                <a:latin typeface="+mj-ea"/>
                <a:ea typeface="+mj-ea"/>
                <a:cs typeface="+mn-ea"/>
                <a:sym typeface="+mn-lt"/>
              </a:rPr>
              <a:t>谢谢观看  </a:t>
            </a:r>
            <a:r>
              <a:rPr lang="en-US" altLang="zh-CN" sz="5400" b="1" dirty="0" smtClean="0">
                <a:latin typeface="+mj-ea"/>
                <a:ea typeface="+mj-ea"/>
                <a:cs typeface="+mn-ea"/>
                <a:sym typeface="+mn-lt"/>
              </a:rPr>
              <a:t>THANKS</a:t>
            </a:r>
            <a:endParaRPr lang="zh-CN" altLang="en-US" sz="54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55680" y="3703664"/>
            <a:ext cx="59704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latin typeface="+mj-ea"/>
                <a:ea typeface="+mj-ea"/>
                <a:cs typeface="+mn-ea"/>
                <a:sym typeface="+mn-lt"/>
              </a:rPr>
              <a:t>LOREM IPSUM DOLOR SIT AMET, CONSECTETUR ADIPISICING ELIT</a:t>
            </a:r>
            <a:endParaRPr lang="zh-CN" altLang="en-US" sz="14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3" name="圆角矩形 2"/>
          <p:cNvSpPr/>
          <p:nvPr/>
        </p:nvSpPr>
        <p:spPr>
          <a:xfrm>
            <a:off x="5674495" y="4130281"/>
            <a:ext cx="1359352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14" name="圆角矩形 2"/>
          <p:cNvSpPr/>
          <p:nvPr/>
        </p:nvSpPr>
        <p:spPr>
          <a:xfrm>
            <a:off x="5253291" y="4130281"/>
            <a:ext cx="370821" cy="3707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student-graduation-cap-shape_52041"/>
          <p:cNvSpPr>
            <a:spLocks noChangeAspect="1"/>
          </p:cNvSpPr>
          <p:nvPr/>
        </p:nvSpPr>
        <p:spPr bwMode="auto">
          <a:xfrm>
            <a:off x="5358146" y="4216786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圆角矩形 2"/>
          <p:cNvSpPr/>
          <p:nvPr/>
        </p:nvSpPr>
        <p:spPr>
          <a:xfrm>
            <a:off x="7258926" y="4124897"/>
            <a:ext cx="370834" cy="370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student-graduation-cap-shape_52041"/>
          <p:cNvSpPr>
            <a:spLocks noChangeAspect="1"/>
          </p:cNvSpPr>
          <p:nvPr/>
        </p:nvSpPr>
        <p:spPr bwMode="auto">
          <a:xfrm>
            <a:off x="7352534" y="4218438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圆角矩形 2"/>
          <p:cNvSpPr/>
          <p:nvPr/>
        </p:nvSpPr>
        <p:spPr>
          <a:xfrm>
            <a:off x="7685268" y="4130281"/>
            <a:ext cx="1308563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041390" y="6273187"/>
            <a:ext cx="266925" cy="266925"/>
            <a:chOff x="5839110" y="3859306"/>
            <a:chExt cx="1707777" cy="1707776"/>
          </a:xfrm>
        </p:grpSpPr>
        <p:sp>
          <p:nvSpPr>
            <p:cNvPr id="20" name="椭圆 19"/>
            <p:cNvSpPr/>
            <p:nvPr/>
          </p:nvSpPr>
          <p:spPr>
            <a:xfrm>
              <a:off x="5839110" y="3859306"/>
              <a:ext cx="1707777" cy="1707776"/>
            </a:xfrm>
            <a:prstGeom prst="ellipse">
              <a:avLst/>
            </a:prstGeom>
            <a:solidFill>
              <a:srgbClr val="E7E7E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1" name="telephone-call_74451"/>
            <p:cNvSpPr>
              <a:spLocks noChangeAspect="1"/>
            </p:cNvSpPr>
            <p:nvPr/>
          </p:nvSpPr>
          <p:spPr bwMode="auto">
            <a:xfrm>
              <a:off x="6262323" y="4291644"/>
              <a:ext cx="883512" cy="1005681"/>
            </a:xfrm>
            <a:custGeom>
              <a:avLst/>
              <a:gdLst>
                <a:gd name="T0" fmla="*/ 3295 w 3369"/>
                <a:gd name="T1" fmla="*/ 3138 h 3840"/>
                <a:gd name="T2" fmla="*/ 2771 w 3369"/>
                <a:gd name="T3" fmla="*/ 2472 h 3840"/>
                <a:gd name="T4" fmla="*/ 2469 w 3369"/>
                <a:gd name="T5" fmla="*/ 2437 h 3840"/>
                <a:gd name="T6" fmla="*/ 2267 w 3369"/>
                <a:gd name="T7" fmla="*/ 2596 h 3840"/>
                <a:gd name="T8" fmla="*/ 1368 w 3369"/>
                <a:gd name="T9" fmla="*/ 2197 h 3840"/>
                <a:gd name="T10" fmla="*/ 1184 w 3369"/>
                <a:gd name="T11" fmla="*/ 1236 h 3840"/>
                <a:gd name="T12" fmla="*/ 1386 w 3369"/>
                <a:gd name="T13" fmla="*/ 1076 h 3840"/>
                <a:gd name="T14" fmla="*/ 1422 w 3369"/>
                <a:gd name="T15" fmla="*/ 775 h 3840"/>
                <a:gd name="T16" fmla="*/ 897 w 3369"/>
                <a:gd name="T17" fmla="*/ 109 h 3840"/>
                <a:gd name="T18" fmla="*/ 595 w 3369"/>
                <a:gd name="T19" fmla="*/ 73 h 3840"/>
                <a:gd name="T20" fmla="*/ 388 w 3369"/>
                <a:gd name="T21" fmla="*/ 237 h 3840"/>
                <a:gd name="T22" fmla="*/ 97 w 3369"/>
                <a:gd name="T23" fmla="*/ 1370 h 3840"/>
                <a:gd name="T24" fmla="*/ 744 w 3369"/>
                <a:gd name="T25" fmla="*/ 2689 h 3840"/>
                <a:gd name="T26" fmla="*/ 1877 w 3369"/>
                <a:gd name="T27" fmla="*/ 3626 h 3840"/>
                <a:gd name="T28" fmla="*/ 3056 w 3369"/>
                <a:gd name="T29" fmla="*/ 3600 h 3840"/>
                <a:gd name="T30" fmla="*/ 3057 w 3369"/>
                <a:gd name="T31" fmla="*/ 3599 h 3840"/>
                <a:gd name="T32" fmla="*/ 3260 w 3369"/>
                <a:gd name="T33" fmla="*/ 3440 h 3840"/>
                <a:gd name="T34" fmla="*/ 3295 w 3369"/>
                <a:gd name="T35" fmla="*/ 3138 h 3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69" h="3840">
                  <a:moveTo>
                    <a:pt x="3295" y="3138"/>
                  </a:moveTo>
                  <a:lnTo>
                    <a:pt x="2771" y="2472"/>
                  </a:lnTo>
                  <a:cubicBezTo>
                    <a:pt x="2697" y="2379"/>
                    <a:pt x="2562" y="2363"/>
                    <a:pt x="2469" y="2437"/>
                  </a:cubicBezTo>
                  <a:lnTo>
                    <a:pt x="2267" y="2596"/>
                  </a:lnTo>
                  <a:cubicBezTo>
                    <a:pt x="2173" y="2669"/>
                    <a:pt x="1774" y="2712"/>
                    <a:pt x="1368" y="2197"/>
                  </a:cubicBezTo>
                  <a:cubicBezTo>
                    <a:pt x="963" y="1683"/>
                    <a:pt x="1091" y="1309"/>
                    <a:pt x="1184" y="1236"/>
                  </a:cubicBezTo>
                  <a:lnTo>
                    <a:pt x="1386" y="1076"/>
                  </a:lnTo>
                  <a:cubicBezTo>
                    <a:pt x="1479" y="1003"/>
                    <a:pt x="1495" y="868"/>
                    <a:pt x="1422" y="775"/>
                  </a:cubicBezTo>
                  <a:lnTo>
                    <a:pt x="897" y="109"/>
                  </a:lnTo>
                  <a:cubicBezTo>
                    <a:pt x="824" y="16"/>
                    <a:pt x="689" y="0"/>
                    <a:pt x="595" y="73"/>
                  </a:cubicBezTo>
                  <a:cubicBezTo>
                    <a:pt x="595" y="73"/>
                    <a:pt x="389" y="236"/>
                    <a:pt x="388" y="237"/>
                  </a:cubicBezTo>
                  <a:cubicBezTo>
                    <a:pt x="103" y="472"/>
                    <a:pt x="0" y="873"/>
                    <a:pt x="97" y="1370"/>
                  </a:cubicBezTo>
                  <a:cubicBezTo>
                    <a:pt x="182" y="1798"/>
                    <a:pt x="412" y="2267"/>
                    <a:pt x="744" y="2689"/>
                  </a:cubicBezTo>
                  <a:cubicBezTo>
                    <a:pt x="1077" y="3111"/>
                    <a:pt x="1479" y="3444"/>
                    <a:pt x="1877" y="3626"/>
                  </a:cubicBezTo>
                  <a:cubicBezTo>
                    <a:pt x="2342" y="3840"/>
                    <a:pt x="2761" y="3831"/>
                    <a:pt x="3056" y="3600"/>
                  </a:cubicBezTo>
                  <a:cubicBezTo>
                    <a:pt x="3056" y="3600"/>
                    <a:pt x="3057" y="3599"/>
                    <a:pt x="3057" y="3599"/>
                  </a:cubicBezTo>
                  <a:lnTo>
                    <a:pt x="3260" y="3440"/>
                  </a:lnTo>
                  <a:cubicBezTo>
                    <a:pt x="3353" y="3366"/>
                    <a:pt x="3369" y="3231"/>
                    <a:pt x="3295" y="313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22" name="文本框 21"/>
          <p:cNvSpPr txBox="1"/>
          <p:nvPr/>
        </p:nvSpPr>
        <p:spPr>
          <a:xfrm>
            <a:off x="3344910" y="6250983"/>
            <a:ext cx="15044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+mj-ea"/>
                <a:ea typeface="+mj-ea"/>
              </a:rPr>
              <a:t>400-110-110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168324" y="6273082"/>
            <a:ext cx="267134" cy="267133"/>
            <a:chOff x="1045617" y="3859306"/>
            <a:chExt cx="1707774" cy="1707776"/>
          </a:xfrm>
          <a:solidFill>
            <a:srgbClr val="E7E7E7"/>
          </a:solidFill>
        </p:grpSpPr>
        <p:sp>
          <p:nvSpPr>
            <p:cNvPr id="24" name="椭圆 23"/>
            <p:cNvSpPr/>
            <p:nvPr/>
          </p:nvSpPr>
          <p:spPr>
            <a:xfrm>
              <a:off x="1045617" y="3859306"/>
              <a:ext cx="1707774" cy="1707776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5" name="internet-explorer-logo-on-laptop-computer_67777"/>
            <p:cNvSpPr>
              <a:spLocks noChangeAspect="1"/>
            </p:cNvSpPr>
            <p:nvPr/>
          </p:nvSpPr>
          <p:spPr bwMode="auto">
            <a:xfrm>
              <a:off x="1426113" y="4330479"/>
              <a:ext cx="988914" cy="836595"/>
            </a:xfrm>
            <a:custGeom>
              <a:avLst/>
              <a:gdLst>
                <a:gd name="connsiteX0" fmla="*/ 248836 w 605747"/>
                <a:gd name="connsiteY0" fmla="*/ 407710 h 512446"/>
                <a:gd name="connsiteX1" fmla="*/ 243880 w 605747"/>
                <a:gd name="connsiteY1" fmla="*/ 411730 h 512446"/>
                <a:gd name="connsiteX2" fmla="*/ 233866 w 605747"/>
                <a:gd name="connsiteY2" fmla="*/ 467088 h 512446"/>
                <a:gd name="connsiteX3" fmla="*/ 235002 w 605747"/>
                <a:gd name="connsiteY3" fmla="*/ 471211 h 512446"/>
                <a:gd name="connsiteX4" fmla="*/ 238822 w 605747"/>
                <a:gd name="connsiteY4" fmla="*/ 472964 h 512446"/>
                <a:gd name="connsiteX5" fmla="*/ 366946 w 605747"/>
                <a:gd name="connsiteY5" fmla="*/ 472964 h 512446"/>
                <a:gd name="connsiteX6" fmla="*/ 371902 w 605747"/>
                <a:gd name="connsiteY6" fmla="*/ 468015 h 512446"/>
                <a:gd name="connsiteX7" fmla="*/ 371695 w 605747"/>
                <a:gd name="connsiteY7" fmla="*/ 466675 h 512446"/>
                <a:gd name="connsiteX8" fmla="*/ 361887 w 605747"/>
                <a:gd name="connsiteY8" fmla="*/ 411730 h 512446"/>
                <a:gd name="connsiteX9" fmla="*/ 356932 w 605747"/>
                <a:gd name="connsiteY9" fmla="*/ 407710 h 512446"/>
                <a:gd name="connsiteX10" fmla="*/ 206831 w 605747"/>
                <a:gd name="connsiteY10" fmla="*/ 178107 h 512446"/>
                <a:gd name="connsiteX11" fmla="*/ 206831 w 605747"/>
                <a:gd name="connsiteY11" fmla="*/ 181097 h 512446"/>
                <a:gd name="connsiteX12" fmla="*/ 211372 w 605747"/>
                <a:gd name="connsiteY12" fmla="*/ 212962 h 512446"/>
                <a:gd name="connsiteX13" fmla="*/ 209824 w 605747"/>
                <a:gd name="connsiteY13" fmla="*/ 217499 h 512446"/>
                <a:gd name="connsiteX14" fmla="*/ 213952 w 605747"/>
                <a:gd name="connsiteY14" fmla="*/ 270090 h 512446"/>
                <a:gd name="connsiteX15" fmla="*/ 239547 w 605747"/>
                <a:gd name="connsiteY15" fmla="*/ 279062 h 512446"/>
                <a:gd name="connsiteX16" fmla="*/ 266587 w 605747"/>
                <a:gd name="connsiteY16" fmla="*/ 274215 h 512446"/>
                <a:gd name="connsiteX17" fmla="*/ 298787 w 605747"/>
                <a:gd name="connsiteY17" fmla="*/ 281227 h 512446"/>
                <a:gd name="connsiteX18" fmla="*/ 239547 w 605747"/>
                <a:gd name="connsiteY18" fmla="*/ 298139 h 512446"/>
                <a:gd name="connsiteX19" fmla="*/ 200432 w 605747"/>
                <a:gd name="connsiteY19" fmla="*/ 283599 h 512446"/>
                <a:gd name="connsiteX20" fmla="*/ 191660 w 605747"/>
                <a:gd name="connsiteY20" fmla="*/ 211518 h 512446"/>
                <a:gd name="connsiteX21" fmla="*/ 206831 w 605747"/>
                <a:gd name="connsiteY21" fmla="*/ 178107 h 512446"/>
                <a:gd name="connsiteX22" fmla="*/ 304170 w 605747"/>
                <a:gd name="connsiteY22" fmla="*/ 123656 h 512446"/>
                <a:gd name="connsiteX23" fmla="*/ 266386 w 605747"/>
                <a:gd name="connsiteY23" fmla="*/ 137985 h 512446"/>
                <a:gd name="connsiteX24" fmla="*/ 251829 w 605747"/>
                <a:gd name="connsiteY24" fmla="*/ 162727 h 512446"/>
                <a:gd name="connsiteX25" fmla="*/ 354344 w 605747"/>
                <a:gd name="connsiteY25" fmla="*/ 162727 h 512446"/>
                <a:gd name="connsiteX26" fmla="*/ 304170 w 605747"/>
                <a:gd name="connsiteY26" fmla="*/ 123656 h 512446"/>
                <a:gd name="connsiteX27" fmla="*/ 304170 w 605747"/>
                <a:gd name="connsiteY27" fmla="*/ 92935 h 512446"/>
                <a:gd name="connsiteX28" fmla="*/ 363635 w 605747"/>
                <a:gd name="connsiteY28" fmla="*/ 117573 h 512446"/>
                <a:gd name="connsiteX29" fmla="*/ 387173 w 605747"/>
                <a:gd name="connsiteY29" fmla="*/ 179324 h 512446"/>
                <a:gd name="connsiteX30" fmla="*/ 383147 w 605747"/>
                <a:gd name="connsiteY30" fmla="*/ 189427 h 512446"/>
                <a:gd name="connsiteX31" fmla="*/ 373133 w 605747"/>
                <a:gd name="connsiteY31" fmla="*/ 193551 h 512446"/>
                <a:gd name="connsiteX32" fmla="*/ 250384 w 605747"/>
                <a:gd name="connsiteY32" fmla="*/ 193551 h 512446"/>
                <a:gd name="connsiteX33" fmla="*/ 264837 w 605747"/>
                <a:gd name="connsiteY33" fmla="*/ 223034 h 512446"/>
                <a:gd name="connsiteX34" fmla="*/ 304170 w 605747"/>
                <a:gd name="connsiteY34" fmla="*/ 238807 h 512446"/>
                <a:gd name="connsiteX35" fmla="*/ 347840 w 605747"/>
                <a:gd name="connsiteY35" fmla="*/ 221900 h 512446"/>
                <a:gd name="connsiteX36" fmla="*/ 357854 w 605747"/>
                <a:gd name="connsiteY36" fmla="*/ 217468 h 512446"/>
                <a:gd name="connsiteX37" fmla="*/ 367971 w 605747"/>
                <a:gd name="connsiteY37" fmla="*/ 221591 h 512446"/>
                <a:gd name="connsiteX38" fmla="*/ 369829 w 605747"/>
                <a:gd name="connsiteY38" fmla="*/ 223447 h 512446"/>
                <a:gd name="connsiteX39" fmla="*/ 370035 w 605747"/>
                <a:gd name="connsiteY39" fmla="*/ 243137 h 512446"/>
                <a:gd name="connsiteX40" fmla="*/ 304170 w 605747"/>
                <a:gd name="connsiteY40" fmla="*/ 269631 h 512446"/>
                <a:gd name="connsiteX41" fmla="*/ 242641 w 605747"/>
                <a:gd name="connsiteY41" fmla="*/ 244271 h 512446"/>
                <a:gd name="connsiteX42" fmla="*/ 218484 w 605747"/>
                <a:gd name="connsiteY42" fmla="*/ 181077 h 512446"/>
                <a:gd name="connsiteX43" fmla="*/ 242745 w 605747"/>
                <a:gd name="connsiteY43" fmla="*/ 118192 h 512446"/>
                <a:gd name="connsiteX44" fmla="*/ 304170 w 605747"/>
                <a:gd name="connsiteY44" fmla="*/ 92935 h 512446"/>
                <a:gd name="connsiteX45" fmla="*/ 366216 w 605747"/>
                <a:gd name="connsiteY45" fmla="*/ 64497 h 512446"/>
                <a:gd name="connsiteX46" fmla="*/ 405329 w 605747"/>
                <a:gd name="connsiteY46" fmla="*/ 78929 h 512446"/>
                <a:gd name="connsiteX47" fmla="*/ 413998 w 605747"/>
                <a:gd name="connsiteY47" fmla="*/ 150987 h 512446"/>
                <a:gd name="connsiteX48" fmla="*/ 398105 w 605747"/>
                <a:gd name="connsiteY48" fmla="*/ 185728 h 512446"/>
                <a:gd name="connsiteX49" fmla="*/ 398931 w 605747"/>
                <a:gd name="connsiteY49" fmla="*/ 179130 h 512446"/>
                <a:gd name="connsiteX50" fmla="*/ 394493 w 605747"/>
                <a:gd name="connsiteY50" fmla="*/ 149132 h 512446"/>
                <a:gd name="connsiteX51" fmla="*/ 395835 w 605747"/>
                <a:gd name="connsiteY51" fmla="*/ 145111 h 512446"/>
                <a:gd name="connsiteX52" fmla="*/ 391810 w 605747"/>
                <a:gd name="connsiteY52" fmla="*/ 92434 h 512446"/>
                <a:gd name="connsiteX53" fmla="*/ 366216 w 605747"/>
                <a:gd name="connsiteY53" fmla="*/ 83568 h 512446"/>
                <a:gd name="connsiteX54" fmla="*/ 340313 w 605747"/>
                <a:gd name="connsiteY54" fmla="*/ 88001 h 512446"/>
                <a:gd name="connsiteX55" fmla="*/ 307185 w 605747"/>
                <a:gd name="connsiteY55" fmla="*/ 81300 h 512446"/>
                <a:gd name="connsiteX56" fmla="*/ 366216 w 605747"/>
                <a:gd name="connsiteY56" fmla="*/ 64497 h 512446"/>
                <a:gd name="connsiteX57" fmla="*/ 94488 w 605747"/>
                <a:gd name="connsiteY57" fmla="*/ 49173 h 512446"/>
                <a:gd name="connsiteX58" fmla="*/ 87261 w 605747"/>
                <a:gd name="connsiteY58" fmla="*/ 56286 h 512446"/>
                <a:gd name="connsiteX59" fmla="*/ 87261 w 605747"/>
                <a:gd name="connsiteY59" fmla="*/ 304004 h 512446"/>
                <a:gd name="connsiteX60" fmla="*/ 91494 w 605747"/>
                <a:gd name="connsiteY60" fmla="*/ 310498 h 512446"/>
                <a:gd name="connsiteX61" fmla="*/ 514170 w 605747"/>
                <a:gd name="connsiteY61" fmla="*/ 310498 h 512446"/>
                <a:gd name="connsiteX62" fmla="*/ 518403 w 605747"/>
                <a:gd name="connsiteY62" fmla="*/ 304004 h 512446"/>
                <a:gd name="connsiteX63" fmla="*/ 518403 w 605747"/>
                <a:gd name="connsiteY63" fmla="*/ 56286 h 512446"/>
                <a:gd name="connsiteX64" fmla="*/ 511280 w 605747"/>
                <a:gd name="connsiteY64" fmla="*/ 49173 h 512446"/>
                <a:gd name="connsiteX65" fmla="*/ 94488 w 605747"/>
                <a:gd name="connsiteY65" fmla="*/ 0 h 512446"/>
                <a:gd name="connsiteX66" fmla="*/ 511280 w 605747"/>
                <a:gd name="connsiteY66" fmla="*/ 0 h 512446"/>
                <a:gd name="connsiteX67" fmla="*/ 567650 w 605747"/>
                <a:gd name="connsiteY67" fmla="*/ 56286 h 512446"/>
                <a:gd name="connsiteX68" fmla="*/ 567650 w 605747"/>
                <a:gd name="connsiteY68" fmla="*/ 304004 h 512446"/>
                <a:gd name="connsiteX69" fmla="*/ 564347 w 605747"/>
                <a:gd name="connsiteY69" fmla="*/ 323075 h 512446"/>
                <a:gd name="connsiteX70" fmla="*/ 567031 w 605747"/>
                <a:gd name="connsiteY70" fmla="*/ 329569 h 512446"/>
                <a:gd name="connsiteX71" fmla="*/ 604611 w 605747"/>
                <a:gd name="connsiteY71" fmla="*/ 479870 h 512446"/>
                <a:gd name="connsiteX72" fmla="*/ 605747 w 605747"/>
                <a:gd name="connsiteY72" fmla="*/ 487190 h 512446"/>
                <a:gd name="connsiteX73" fmla="*/ 580452 w 605747"/>
                <a:gd name="connsiteY73" fmla="*/ 512446 h 512446"/>
                <a:gd name="connsiteX74" fmla="*/ 25315 w 605747"/>
                <a:gd name="connsiteY74" fmla="*/ 512446 h 512446"/>
                <a:gd name="connsiteX75" fmla="*/ 5389 w 605747"/>
                <a:gd name="connsiteY75" fmla="*/ 502756 h 512446"/>
                <a:gd name="connsiteX76" fmla="*/ 743 w 605747"/>
                <a:gd name="connsiteY76" fmla="*/ 481108 h 512446"/>
                <a:gd name="connsiteX77" fmla="*/ 38737 w 605747"/>
                <a:gd name="connsiteY77" fmla="*/ 329569 h 512446"/>
                <a:gd name="connsiteX78" fmla="*/ 41421 w 605747"/>
                <a:gd name="connsiteY78" fmla="*/ 323075 h 512446"/>
                <a:gd name="connsiteX79" fmla="*/ 38014 w 605747"/>
                <a:gd name="connsiteY79" fmla="*/ 304004 h 512446"/>
                <a:gd name="connsiteX80" fmla="*/ 38014 w 605747"/>
                <a:gd name="connsiteY80" fmla="*/ 56286 h 512446"/>
                <a:gd name="connsiteX81" fmla="*/ 94488 w 605747"/>
                <a:gd name="connsiteY81" fmla="*/ 0 h 51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605747" h="512446">
                  <a:moveTo>
                    <a:pt x="248836" y="407710"/>
                  </a:moveTo>
                  <a:cubicBezTo>
                    <a:pt x="246358" y="407710"/>
                    <a:pt x="244293" y="409359"/>
                    <a:pt x="243880" y="411730"/>
                  </a:cubicBezTo>
                  <a:lnTo>
                    <a:pt x="233866" y="467088"/>
                  </a:lnTo>
                  <a:cubicBezTo>
                    <a:pt x="233659" y="468531"/>
                    <a:pt x="234072" y="470077"/>
                    <a:pt x="235002" y="471211"/>
                  </a:cubicBezTo>
                  <a:cubicBezTo>
                    <a:pt x="235931" y="472345"/>
                    <a:pt x="237273" y="472964"/>
                    <a:pt x="238822" y="472964"/>
                  </a:cubicBezTo>
                  <a:lnTo>
                    <a:pt x="366946" y="472964"/>
                  </a:lnTo>
                  <a:cubicBezTo>
                    <a:pt x="369734" y="472964"/>
                    <a:pt x="371902" y="470696"/>
                    <a:pt x="371902" y="468015"/>
                  </a:cubicBezTo>
                  <a:cubicBezTo>
                    <a:pt x="371902" y="467500"/>
                    <a:pt x="371902" y="467088"/>
                    <a:pt x="371695" y="466675"/>
                  </a:cubicBezTo>
                  <a:lnTo>
                    <a:pt x="361887" y="411730"/>
                  </a:lnTo>
                  <a:cubicBezTo>
                    <a:pt x="361371" y="409359"/>
                    <a:pt x="359306" y="407710"/>
                    <a:pt x="356932" y="407710"/>
                  </a:cubicBezTo>
                  <a:close/>
                  <a:moveTo>
                    <a:pt x="206831" y="178107"/>
                  </a:moveTo>
                  <a:cubicBezTo>
                    <a:pt x="206831" y="179035"/>
                    <a:pt x="206831" y="180066"/>
                    <a:pt x="206831" y="181097"/>
                  </a:cubicBezTo>
                  <a:cubicBezTo>
                    <a:pt x="206831" y="192234"/>
                    <a:pt x="208379" y="202856"/>
                    <a:pt x="211372" y="212962"/>
                  </a:cubicBezTo>
                  <a:cubicBezTo>
                    <a:pt x="210856" y="214405"/>
                    <a:pt x="210340" y="215952"/>
                    <a:pt x="209824" y="217499"/>
                  </a:cubicBezTo>
                  <a:cubicBezTo>
                    <a:pt x="202290" y="240804"/>
                    <a:pt x="203735" y="259984"/>
                    <a:pt x="213952" y="270090"/>
                  </a:cubicBezTo>
                  <a:cubicBezTo>
                    <a:pt x="219835" y="276071"/>
                    <a:pt x="228401" y="279062"/>
                    <a:pt x="239547" y="279062"/>
                  </a:cubicBezTo>
                  <a:cubicBezTo>
                    <a:pt x="247700" y="279062"/>
                    <a:pt x="256886" y="277309"/>
                    <a:pt x="266587" y="274215"/>
                  </a:cubicBezTo>
                  <a:cubicBezTo>
                    <a:pt x="276598" y="278237"/>
                    <a:pt x="287434" y="280609"/>
                    <a:pt x="298787" y="281227"/>
                  </a:cubicBezTo>
                  <a:cubicBezTo>
                    <a:pt x="277733" y="292261"/>
                    <a:pt x="257298" y="298139"/>
                    <a:pt x="239547" y="298139"/>
                  </a:cubicBezTo>
                  <a:cubicBezTo>
                    <a:pt x="223447" y="298139"/>
                    <a:pt x="209927" y="293086"/>
                    <a:pt x="200432" y="283599"/>
                  </a:cubicBezTo>
                  <a:cubicBezTo>
                    <a:pt x="184745" y="268028"/>
                    <a:pt x="181649" y="242351"/>
                    <a:pt x="191660" y="211518"/>
                  </a:cubicBezTo>
                  <a:cubicBezTo>
                    <a:pt x="195272" y="200484"/>
                    <a:pt x="200432" y="189244"/>
                    <a:pt x="206831" y="178107"/>
                  </a:cubicBezTo>
                  <a:close/>
                  <a:moveTo>
                    <a:pt x="304170" y="123656"/>
                  </a:moveTo>
                  <a:cubicBezTo>
                    <a:pt x="289304" y="123656"/>
                    <a:pt x="276193" y="128604"/>
                    <a:pt x="266386" y="137985"/>
                  </a:cubicBezTo>
                  <a:cubicBezTo>
                    <a:pt x="259469" y="144686"/>
                    <a:pt x="254514" y="153036"/>
                    <a:pt x="251829" y="162727"/>
                  </a:cubicBezTo>
                  <a:lnTo>
                    <a:pt x="354344" y="162727"/>
                  </a:lnTo>
                  <a:cubicBezTo>
                    <a:pt x="348149" y="138295"/>
                    <a:pt x="329773" y="123656"/>
                    <a:pt x="304170" y="123656"/>
                  </a:cubicBezTo>
                  <a:close/>
                  <a:moveTo>
                    <a:pt x="304170" y="92935"/>
                  </a:moveTo>
                  <a:cubicBezTo>
                    <a:pt x="327502" y="92935"/>
                    <a:pt x="348665" y="101595"/>
                    <a:pt x="363635" y="117573"/>
                  </a:cubicBezTo>
                  <a:cubicBezTo>
                    <a:pt x="378501" y="133140"/>
                    <a:pt x="386863" y="155098"/>
                    <a:pt x="387173" y="179324"/>
                  </a:cubicBezTo>
                  <a:cubicBezTo>
                    <a:pt x="387276" y="183139"/>
                    <a:pt x="385831" y="186747"/>
                    <a:pt x="383147" y="189427"/>
                  </a:cubicBezTo>
                  <a:cubicBezTo>
                    <a:pt x="380566" y="192107"/>
                    <a:pt x="376952" y="193551"/>
                    <a:pt x="373133" y="193551"/>
                  </a:cubicBezTo>
                  <a:lnTo>
                    <a:pt x="250384" y="193551"/>
                  </a:lnTo>
                  <a:cubicBezTo>
                    <a:pt x="252449" y="205200"/>
                    <a:pt x="257404" y="215406"/>
                    <a:pt x="264837" y="223034"/>
                  </a:cubicBezTo>
                  <a:cubicBezTo>
                    <a:pt x="274645" y="233240"/>
                    <a:pt x="288582" y="238807"/>
                    <a:pt x="304170" y="238807"/>
                  </a:cubicBezTo>
                  <a:cubicBezTo>
                    <a:pt x="322030" y="238807"/>
                    <a:pt x="337516" y="232828"/>
                    <a:pt x="347840" y="221900"/>
                  </a:cubicBezTo>
                  <a:cubicBezTo>
                    <a:pt x="350420" y="219117"/>
                    <a:pt x="354034" y="217571"/>
                    <a:pt x="357854" y="217468"/>
                  </a:cubicBezTo>
                  <a:cubicBezTo>
                    <a:pt x="361673" y="217468"/>
                    <a:pt x="365287" y="218911"/>
                    <a:pt x="367971" y="221591"/>
                  </a:cubicBezTo>
                  <a:lnTo>
                    <a:pt x="369829" y="223447"/>
                  </a:lnTo>
                  <a:cubicBezTo>
                    <a:pt x="375301" y="228911"/>
                    <a:pt x="375404" y="237570"/>
                    <a:pt x="370035" y="243137"/>
                  </a:cubicBezTo>
                  <a:cubicBezTo>
                    <a:pt x="353621" y="260250"/>
                    <a:pt x="330186" y="269631"/>
                    <a:pt x="304170" y="269631"/>
                  </a:cubicBezTo>
                  <a:cubicBezTo>
                    <a:pt x="280220" y="269631"/>
                    <a:pt x="258437" y="260559"/>
                    <a:pt x="242641" y="244271"/>
                  </a:cubicBezTo>
                  <a:cubicBezTo>
                    <a:pt x="227053" y="228086"/>
                    <a:pt x="218484" y="205612"/>
                    <a:pt x="218484" y="181077"/>
                  </a:cubicBezTo>
                  <a:cubicBezTo>
                    <a:pt x="218484" y="156645"/>
                    <a:pt x="227053" y="134274"/>
                    <a:pt x="242745" y="118192"/>
                  </a:cubicBezTo>
                  <a:cubicBezTo>
                    <a:pt x="258437" y="101904"/>
                    <a:pt x="280220" y="92935"/>
                    <a:pt x="304170" y="92935"/>
                  </a:cubicBezTo>
                  <a:close/>
                  <a:moveTo>
                    <a:pt x="366216" y="64497"/>
                  </a:moveTo>
                  <a:cubicBezTo>
                    <a:pt x="382316" y="64497"/>
                    <a:pt x="395835" y="69445"/>
                    <a:pt x="405329" y="78929"/>
                  </a:cubicBezTo>
                  <a:cubicBezTo>
                    <a:pt x="421016" y="94599"/>
                    <a:pt x="424112" y="120164"/>
                    <a:pt x="413998" y="150987"/>
                  </a:cubicBezTo>
                  <a:cubicBezTo>
                    <a:pt x="410283" y="162430"/>
                    <a:pt x="404917" y="174079"/>
                    <a:pt x="398105" y="185728"/>
                  </a:cubicBezTo>
                  <a:cubicBezTo>
                    <a:pt x="398724" y="183563"/>
                    <a:pt x="398931" y="181398"/>
                    <a:pt x="398931" y="179130"/>
                  </a:cubicBezTo>
                  <a:cubicBezTo>
                    <a:pt x="398724" y="168719"/>
                    <a:pt x="397280" y="158616"/>
                    <a:pt x="394493" y="149132"/>
                  </a:cubicBezTo>
                  <a:cubicBezTo>
                    <a:pt x="395009" y="147792"/>
                    <a:pt x="395422" y="146452"/>
                    <a:pt x="395835" y="145111"/>
                  </a:cubicBezTo>
                  <a:cubicBezTo>
                    <a:pt x="403472" y="121814"/>
                    <a:pt x="402027" y="102639"/>
                    <a:pt x="391810" y="92434"/>
                  </a:cubicBezTo>
                  <a:cubicBezTo>
                    <a:pt x="385928" y="86558"/>
                    <a:pt x="377259" y="83568"/>
                    <a:pt x="366216" y="83568"/>
                  </a:cubicBezTo>
                  <a:cubicBezTo>
                    <a:pt x="358270" y="83568"/>
                    <a:pt x="349498" y="85115"/>
                    <a:pt x="340313" y="88001"/>
                  </a:cubicBezTo>
                  <a:cubicBezTo>
                    <a:pt x="330096" y="83877"/>
                    <a:pt x="318847" y="81610"/>
                    <a:pt x="307185" y="81300"/>
                  </a:cubicBezTo>
                  <a:cubicBezTo>
                    <a:pt x="327928" y="70476"/>
                    <a:pt x="348362" y="64497"/>
                    <a:pt x="366216" y="64497"/>
                  </a:cubicBezTo>
                  <a:close/>
                  <a:moveTo>
                    <a:pt x="94488" y="49173"/>
                  </a:moveTo>
                  <a:cubicBezTo>
                    <a:pt x="90565" y="49173"/>
                    <a:pt x="87261" y="52368"/>
                    <a:pt x="87261" y="56286"/>
                  </a:cubicBezTo>
                  <a:lnTo>
                    <a:pt x="87261" y="304004"/>
                  </a:lnTo>
                  <a:cubicBezTo>
                    <a:pt x="87261" y="306890"/>
                    <a:pt x="89016" y="309364"/>
                    <a:pt x="91494" y="310498"/>
                  </a:cubicBezTo>
                  <a:lnTo>
                    <a:pt x="514170" y="310498"/>
                  </a:lnTo>
                  <a:cubicBezTo>
                    <a:pt x="516648" y="309364"/>
                    <a:pt x="518403" y="306890"/>
                    <a:pt x="518403" y="304004"/>
                  </a:cubicBezTo>
                  <a:lnTo>
                    <a:pt x="518403" y="56286"/>
                  </a:lnTo>
                  <a:cubicBezTo>
                    <a:pt x="518403" y="52368"/>
                    <a:pt x="515203" y="49173"/>
                    <a:pt x="511280" y="49173"/>
                  </a:cubicBezTo>
                  <a:close/>
                  <a:moveTo>
                    <a:pt x="94488" y="0"/>
                  </a:moveTo>
                  <a:lnTo>
                    <a:pt x="511280" y="0"/>
                  </a:lnTo>
                  <a:cubicBezTo>
                    <a:pt x="542356" y="0"/>
                    <a:pt x="567650" y="25256"/>
                    <a:pt x="567650" y="56286"/>
                  </a:cubicBezTo>
                  <a:lnTo>
                    <a:pt x="567650" y="304004"/>
                  </a:lnTo>
                  <a:cubicBezTo>
                    <a:pt x="567650" y="310705"/>
                    <a:pt x="566515" y="317096"/>
                    <a:pt x="564347" y="323075"/>
                  </a:cubicBezTo>
                  <a:cubicBezTo>
                    <a:pt x="565482" y="325034"/>
                    <a:pt x="566411" y="327302"/>
                    <a:pt x="567031" y="329569"/>
                  </a:cubicBezTo>
                  <a:lnTo>
                    <a:pt x="604611" y="479870"/>
                  </a:lnTo>
                  <a:cubicBezTo>
                    <a:pt x="605334" y="482138"/>
                    <a:pt x="605747" y="484612"/>
                    <a:pt x="605747" y="487190"/>
                  </a:cubicBezTo>
                  <a:cubicBezTo>
                    <a:pt x="605747" y="501106"/>
                    <a:pt x="594390" y="512446"/>
                    <a:pt x="580452" y="512446"/>
                  </a:cubicBezTo>
                  <a:lnTo>
                    <a:pt x="25315" y="512446"/>
                  </a:lnTo>
                  <a:cubicBezTo>
                    <a:pt x="17469" y="512446"/>
                    <a:pt x="10138" y="508838"/>
                    <a:pt x="5389" y="502756"/>
                  </a:cubicBezTo>
                  <a:cubicBezTo>
                    <a:pt x="537" y="496571"/>
                    <a:pt x="-1115" y="488633"/>
                    <a:pt x="743" y="481108"/>
                  </a:cubicBezTo>
                  <a:lnTo>
                    <a:pt x="38737" y="329569"/>
                  </a:lnTo>
                  <a:cubicBezTo>
                    <a:pt x="39253" y="327302"/>
                    <a:pt x="40182" y="325034"/>
                    <a:pt x="41421" y="323075"/>
                  </a:cubicBezTo>
                  <a:cubicBezTo>
                    <a:pt x="39253" y="317096"/>
                    <a:pt x="38014" y="310705"/>
                    <a:pt x="38014" y="304004"/>
                  </a:cubicBezTo>
                  <a:lnTo>
                    <a:pt x="38014" y="56286"/>
                  </a:lnTo>
                  <a:cubicBezTo>
                    <a:pt x="38014" y="25256"/>
                    <a:pt x="63309" y="0"/>
                    <a:pt x="9448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26" name="文本框 25"/>
          <p:cNvSpPr txBox="1"/>
          <p:nvPr/>
        </p:nvSpPr>
        <p:spPr>
          <a:xfrm>
            <a:off x="1442384" y="6250983"/>
            <a:ext cx="15044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+mj-ea"/>
                <a:ea typeface="+mj-ea"/>
              </a:rPr>
              <a:t>www.abdobe.com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739891" y="6281324"/>
            <a:ext cx="1927264" cy="281677"/>
            <a:chOff x="2591879" y="1327115"/>
            <a:chExt cx="1927264" cy="281677"/>
          </a:xfrm>
        </p:grpSpPr>
        <p:grpSp>
          <p:nvGrpSpPr>
            <p:cNvPr id="28" name="组合 27"/>
            <p:cNvGrpSpPr/>
            <p:nvPr/>
          </p:nvGrpSpPr>
          <p:grpSpPr>
            <a:xfrm>
              <a:off x="2591879" y="1327115"/>
              <a:ext cx="266925" cy="266925"/>
              <a:chOff x="3442363" y="3859306"/>
              <a:chExt cx="1707776" cy="1707776"/>
            </a:xfrm>
            <a:solidFill>
              <a:srgbClr val="E7E7E7"/>
            </a:solidFill>
          </p:grpSpPr>
          <p:sp>
            <p:nvSpPr>
              <p:cNvPr id="30" name="椭圆 29"/>
              <p:cNvSpPr/>
              <p:nvPr/>
            </p:nvSpPr>
            <p:spPr>
              <a:xfrm>
                <a:off x="3442363" y="3859306"/>
                <a:ext cx="1707776" cy="1707776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email_95642"/>
              <p:cNvSpPr>
                <a:spLocks noChangeAspect="1"/>
              </p:cNvSpPr>
              <p:nvPr/>
            </p:nvSpPr>
            <p:spPr bwMode="auto">
              <a:xfrm>
                <a:off x="3821958" y="4366366"/>
                <a:ext cx="934664" cy="672918"/>
              </a:xfrm>
              <a:custGeom>
                <a:avLst/>
                <a:gdLst>
                  <a:gd name="T0" fmla="*/ 2775 w 3202"/>
                  <a:gd name="T1" fmla="*/ 1049 h 2309"/>
                  <a:gd name="T2" fmla="*/ 3067 w 3202"/>
                  <a:gd name="T3" fmla="*/ 975 h 2309"/>
                  <a:gd name="T4" fmla="*/ 3067 w 3202"/>
                  <a:gd name="T5" fmla="*/ 2089 h 2309"/>
                  <a:gd name="T6" fmla="*/ 3068 w 3202"/>
                  <a:gd name="T7" fmla="*/ 2106 h 2309"/>
                  <a:gd name="T8" fmla="*/ 2133 w 3202"/>
                  <a:gd name="T9" fmla="*/ 1234 h 2309"/>
                  <a:gd name="T10" fmla="*/ 2432 w 3202"/>
                  <a:gd name="T11" fmla="*/ 945 h 2309"/>
                  <a:gd name="T12" fmla="*/ 2775 w 3202"/>
                  <a:gd name="T13" fmla="*/ 1049 h 2309"/>
                  <a:gd name="T14" fmla="*/ 2287 w 3202"/>
                  <a:gd name="T15" fmla="*/ 809 h 2309"/>
                  <a:gd name="T16" fmla="*/ 2153 w 3202"/>
                  <a:gd name="T17" fmla="*/ 422 h 2309"/>
                  <a:gd name="T18" fmla="*/ 2230 w 3202"/>
                  <a:gd name="T19" fmla="*/ 122 h 2309"/>
                  <a:gd name="T20" fmla="*/ 220 w 3202"/>
                  <a:gd name="T21" fmla="*/ 122 h 2309"/>
                  <a:gd name="T22" fmla="*/ 81 w 3202"/>
                  <a:gd name="T23" fmla="*/ 174 h 2309"/>
                  <a:gd name="T24" fmla="*/ 1537 w 3202"/>
                  <a:gd name="T25" fmla="*/ 1531 h 2309"/>
                  <a:gd name="T26" fmla="*/ 2287 w 3202"/>
                  <a:gd name="T27" fmla="*/ 809 h 2309"/>
                  <a:gd name="T28" fmla="*/ 0 w 3202"/>
                  <a:gd name="T29" fmla="*/ 376 h 2309"/>
                  <a:gd name="T30" fmla="*/ 0 w 3202"/>
                  <a:gd name="T31" fmla="*/ 2089 h 2309"/>
                  <a:gd name="T32" fmla="*/ 10 w 3202"/>
                  <a:gd name="T33" fmla="*/ 2145 h 2309"/>
                  <a:gd name="T34" fmla="*/ 938 w 3202"/>
                  <a:gd name="T35" fmla="*/ 1250 h 2309"/>
                  <a:gd name="T36" fmla="*/ 0 w 3202"/>
                  <a:gd name="T37" fmla="*/ 376 h 2309"/>
                  <a:gd name="T38" fmla="*/ 1607 w 3202"/>
                  <a:gd name="T39" fmla="*/ 1741 h 2309"/>
                  <a:gd name="T40" fmla="*/ 1538 w 3202"/>
                  <a:gd name="T41" fmla="*/ 1769 h 2309"/>
                  <a:gd name="T42" fmla="*/ 1470 w 3202"/>
                  <a:gd name="T43" fmla="*/ 1742 h 2309"/>
                  <a:gd name="T44" fmla="*/ 1088 w 3202"/>
                  <a:gd name="T45" fmla="*/ 1386 h 2309"/>
                  <a:gd name="T46" fmla="*/ 145 w 3202"/>
                  <a:gd name="T47" fmla="*/ 2294 h 2309"/>
                  <a:gd name="T48" fmla="*/ 220 w 3202"/>
                  <a:gd name="T49" fmla="*/ 2309 h 2309"/>
                  <a:gd name="T50" fmla="*/ 2856 w 3202"/>
                  <a:gd name="T51" fmla="*/ 2309 h 2309"/>
                  <a:gd name="T52" fmla="*/ 2962 w 3202"/>
                  <a:gd name="T53" fmla="*/ 2279 h 2309"/>
                  <a:gd name="T54" fmla="*/ 1989 w 3202"/>
                  <a:gd name="T55" fmla="*/ 1373 h 2309"/>
                  <a:gd name="T56" fmla="*/ 1607 w 3202"/>
                  <a:gd name="T57" fmla="*/ 1741 h 2309"/>
                  <a:gd name="T58" fmla="*/ 3202 w 3202"/>
                  <a:gd name="T59" fmla="*/ 424 h 2309"/>
                  <a:gd name="T60" fmla="*/ 2778 w 3202"/>
                  <a:gd name="T61" fmla="*/ 849 h 2309"/>
                  <a:gd name="T62" fmla="*/ 2353 w 3202"/>
                  <a:gd name="T63" fmla="*/ 424 h 2309"/>
                  <a:gd name="T64" fmla="*/ 2778 w 3202"/>
                  <a:gd name="T65" fmla="*/ 0 h 2309"/>
                  <a:gd name="T66" fmla="*/ 3202 w 3202"/>
                  <a:gd name="T67" fmla="*/ 424 h 2309"/>
                  <a:gd name="T68" fmla="*/ 2913 w 3202"/>
                  <a:gd name="T69" fmla="*/ 422 h 2309"/>
                  <a:gd name="T70" fmla="*/ 2979 w 3202"/>
                  <a:gd name="T71" fmla="*/ 356 h 2309"/>
                  <a:gd name="T72" fmla="*/ 2979 w 3202"/>
                  <a:gd name="T73" fmla="*/ 214 h 2309"/>
                  <a:gd name="T74" fmla="*/ 2837 w 3202"/>
                  <a:gd name="T75" fmla="*/ 214 h 2309"/>
                  <a:gd name="T76" fmla="*/ 2771 w 3202"/>
                  <a:gd name="T77" fmla="*/ 280 h 2309"/>
                  <a:gd name="T78" fmla="*/ 2705 w 3202"/>
                  <a:gd name="T79" fmla="*/ 214 h 2309"/>
                  <a:gd name="T80" fmla="*/ 2564 w 3202"/>
                  <a:gd name="T81" fmla="*/ 214 h 2309"/>
                  <a:gd name="T82" fmla="*/ 2564 w 3202"/>
                  <a:gd name="T83" fmla="*/ 356 h 2309"/>
                  <a:gd name="T84" fmla="*/ 2630 w 3202"/>
                  <a:gd name="T85" fmla="*/ 422 h 2309"/>
                  <a:gd name="T86" fmla="*/ 2564 w 3202"/>
                  <a:gd name="T87" fmla="*/ 488 h 2309"/>
                  <a:gd name="T88" fmla="*/ 2564 w 3202"/>
                  <a:gd name="T89" fmla="*/ 629 h 2309"/>
                  <a:gd name="T90" fmla="*/ 2634 w 3202"/>
                  <a:gd name="T91" fmla="*/ 659 h 2309"/>
                  <a:gd name="T92" fmla="*/ 2705 w 3202"/>
                  <a:gd name="T93" fmla="*/ 629 h 2309"/>
                  <a:gd name="T94" fmla="*/ 2771 w 3202"/>
                  <a:gd name="T95" fmla="*/ 563 h 2309"/>
                  <a:gd name="T96" fmla="*/ 2837 w 3202"/>
                  <a:gd name="T97" fmla="*/ 629 h 2309"/>
                  <a:gd name="T98" fmla="*/ 2908 w 3202"/>
                  <a:gd name="T99" fmla="*/ 659 h 2309"/>
                  <a:gd name="T100" fmla="*/ 2979 w 3202"/>
                  <a:gd name="T101" fmla="*/ 629 h 2309"/>
                  <a:gd name="T102" fmla="*/ 2979 w 3202"/>
                  <a:gd name="T103" fmla="*/ 488 h 2309"/>
                  <a:gd name="T104" fmla="*/ 2913 w 3202"/>
                  <a:gd name="T105" fmla="*/ 422 h 2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202" h="2309">
                    <a:moveTo>
                      <a:pt x="2775" y="1049"/>
                    </a:moveTo>
                    <a:cubicBezTo>
                      <a:pt x="2881" y="1049"/>
                      <a:pt x="2973" y="1022"/>
                      <a:pt x="3067" y="975"/>
                    </a:cubicBezTo>
                    <a:lnTo>
                      <a:pt x="3067" y="2089"/>
                    </a:lnTo>
                    <a:cubicBezTo>
                      <a:pt x="3067" y="2095"/>
                      <a:pt x="3068" y="2101"/>
                      <a:pt x="3068" y="2106"/>
                    </a:cubicBezTo>
                    <a:lnTo>
                      <a:pt x="2133" y="1234"/>
                    </a:lnTo>
                    <a:lnTo>
                      <a:pt x="2432" y="945"/>
                    </a:lnTo>
                    <a:cubicBezTo>
                      <a:pt x="2531" y="1010"/>
                      <a:pt x="2648" y="1049"/>
                      <a:pt x="2775" y="1049"/>
                    </a:cubicBezTo>
                    <a:close/>
                    <a:moveTo>
                      <a:pt x="2287" y="809"/>
                    </a:moveTo>
                    <a:cubicBezTo>
                      <a:pt x="2203" y="702"/>
                      <a:pt x="2153" y="568"/>
                      <a:pt x="2153" y="422"/>
                    </a:cubicBezTo>
                    <a:cubicBezTo>
                      <a:pt x="2153" y="314"/>
                      <a:pt x="2181" y="215"/>
                      <a:pt x="2230" y="122"/>
                    </a:cubicBezTo>
                    <a:lnTo>
                      <a:pt x="220" y="122"/>
                    </a:lnTo>
                    <a:cubicBezTo>
                      <a:pt x="167" y="122"/>
                      <a:pt x="118" y="142"/>
                      <a:pt x="81" y="174"/>
                    </a:cubicBezTo>
                    <a:lnTo>
                      <a:pt x="1537" y="1531"/>
                    </a:lnTo>
                    <a:lnTo>
                      <a:pt x="2287" y="809"/>
                    </a:lnTo>
                    <a:close/>
                    <a:moveTo>
                      <a:pt x="0" y="376"/>
                    </a:moveTo>
                    <a:lnTo>
                      <a:pt x="0" y="2089"/>
                    </a:lnTo>
                    <a:cubicBezTo>
                      <a:pt x="0" y="2108"/>
                      <a:pt x="5" y="2127"/>
                      <a:pt x="10" y="2145"/>
                    </a:cubicBezTo>
                    <a:lnTo>
                      <a:pt x="938" y="1250"/>
                    </a:lnTo>
                    <a:lnTo>
                      <a:pt x="0" y="376"/>
                    </a:lnTo>
                    <a:close/>
                    <a:moveTo>
                      <a:pt x="1607" y="1741"/>
                    </a:moveTo>
                    <a:cubicBezTo>
                      <a:pt x="1588" y="1759"/>
                      <a:pt x="1563" y="1769"/>
                      <a:pt x="1538" y="1769"/>
                    </a:cubicBezTo>
                    <a:cubicBezTo>
                      <a:pt x="1513" y="1769"/>
                      <a:pt x="1489" y="1760"/>
                      <a:pt x="1470" y="1742"/>
                    </a:cubicBezTo>
                    <a:lnTo>
                      <a:pt x="1088" y="1386"/>
                    </a:lnTo>
                    <a:lnTo>
                      <a:pt x="145" y="2294"/>
                    </a:lnTo>
                    <a:cubicBezTo>
                      <a:pt x="168" y="2303"/>
                      <a:pt x="193" y="2309"/>
                      <a:pt x="220" y="2309"/>
                    </a:cubicBezTo>
                    <a:lnTo>
                      <a:pt x="2856" y="2309"/>
                    </a:lnTo>
                    <a:cubicBezTo>
                      <a:pt x="2895" y="2309"/>
                      <a:pt x="2931" y="2298"/>
                      <a:pt x="2962" y="2279"/>
                    </a:cubicBezTo>
                    <a:lnTo>
                      <a:pt x="1989" y="1373"/>
                    </a:lnTo>
                    <a:lnTo>
                      <a:pt x="1607" y="1741"/>
                    </a:lnTo>
                    <a:close/>
                    <a:moveTo>
                      <a:pt x="3202" y="424"/>
                    </a:moveTo>
                    <a:cubicBezTo>
                      <a:pt x="3202" y="658"/>
                      <a:pt x="3012" y="849"/>
                      <a:pt x="2778" y="849"/>
                    </a:cubicBezTo>
                    <a:cubicBezTo>
                      <a:pt x="2544" y="849"/>
                      <a:pt x="2353" y="658"/>
                      <a:pt x="2353" y="424"/>
                    </a:cubicBezTo>
                    <a:cubicBezTo>
                      <a:pt x="2353" y="190"/>
                      <a:pt x="2544" y="0"/>
                      <a:pt x="2778" y="0"/>
                    </a:cubicBezTo>
                    <a:cubicBezTo>
                      <a:pt x="3012" y="0"/>
                      <a:pt x="3202" y="190"/>
                      <a:pt x="3202" y="424"/>
                    </a:cubicBezTo>
                    <a:close/>
                    <a:moveTo>
                      <a:pt x="2913" y="422"/>
                    </a:moveTo>
                    <a:lnTo>
                      <a:pt x="2979" y="356"/>
                    </a:lnTo>
                    <a:cubicBezTo>
                      <a:pt x="3018" y="317"/>
                      <a:pt x="3018" y="254"/>
                      <a:pt x="2979" y="214"/>
                    </a:cubicBezTo>
                    <a:cubicBezTo>
                      <a:pt x="2939" y="175"/>
                      <a:pt x="2876" y="175"/>
                      <a:pt x="2837" y="214"/>
                    </a:cubicBezTo>
                    <a:lnTo>
                      <a:pt x="2771" y="280"/>
                    </a:lnTo>
                    <a:lnTo>
                      <a:pt x="2705" y="214"/>
                    </a:lnTo>
                    <a:cubicBezTo>
                      <a:pt x="2666" y="175"/>
                      <a:pt x="2603" y="175"/>
                      <a:pt x="2564" y="214"/>
                    </a:cubicBezTo>
                    <a:cubicBezTo>
                      <a:pt x="2525" y="254"/>
                      <a:pt x="2525" y="317"/>
                      <a:pt x="2564" y="356"/>
                    </a:cubicBezTo>
                    <a:lnTo>
                      <a:pt x="2630" y="422"/>
                    </a:lnTo>
                    <a:lnTo>
                      <a:pt x="2564" y="488"/>
                    </a:lnTo>
                    <a:cubicBezTo>
                      <a:pt x="2525" y="527"/>
                      <a:pt x="2525" y="590"/>
                      <a:pt x="2564" y="629"/>
                    </a:cubicBezTo>
                    <a:cubicBezTo>
                      <a:pt x="2583" y="649"/>
                      <a:pt x="2609" y="659"/>
                      <a:pt x="2634" y="659"/>
                    </a:cubicBezTo>
                    <a:cubicBezTo>
                      <a:pt x="2660" y="659"/>
                      <a:pt x="2686" y="649"/>
                      <a:pt x="2705" y="629"/>
                    </a:cubicBezTo>
                    <a:lnTo>
                      <a:pt x="2771" y="563"/>
                    </a:lnTo>
                    <a:lnTo>
                      <a:pt x="2837" y="629"/>
                    </a:lnTo>
                    <a:cubicBezTo>
                      <a:pt x="2857" y="649"/>
                      <a:pt x="2882" y="659"/>
                      <a:pt x="2908" y="659"/>
                    </a:cubicBezTo>
                    <a:cubicBezTo>
                      <a:pt x="2933" y="659"/>
                      <a:pt x="2959" y="649"/>
                      <a:pt x="2979" y="629"/>
                    </a:cubicBezTo>
                    <a:cubicBezTo>
                      <a:pt x="3018" y="590"/>
                      <a:pt x="3018" y="527"/>
                      <a:pt x="2979" y="488"/>
                    </a:cubicBezTo>
                    <a:lnTo>
                      <a:pt x="2913" y="42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</p:sp>
        </p:grpSp>
        <p:sp>
          <p:nvSpPr>
            <p:cNvPr id="29" name="文本框 28"/>
            <p:cNvSpPr txBox="1"/>
            <p:nvPr/>
          </p:nvSpPr>
          <p:spPr>
            <a:xfrm>
              <a:off x="2887226" y="1331793"/>
              <a:ext cx="163191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+mj-ea"/>
                  <a:ea typeface="+mj-ea"/>
                </a:rPr>
                <a:t>wps@abdobe.com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633018" y="6281324"/>
            <a:ext cx="2952115" cy="296876"/>
            <a:chOff x="4485006" y="1327115"/>
            <a:chExt cx="2952115" cy="296876"/>
          </a:xfrm>
        </p:grpSpPr>
        <p:grpSp>
          <p:nvGrpSpPr>
            <p:cNvPr id="33" name="组合 32"/>
            <p:cNvGrpSpPr/>
            <p:nvPr/>
          </p:nvGrpSpPr>
          <p:grpSpPr>
            <a:xfrm>
              <a:off x="4485006" y="1327115"/>
              <a:ext cx="266925" cy="266925"/>
              <a:chOff x="4844355" y="4211043"/>
              <a:chExt cx="1707776" cy="1707776"/>
            </a:xfrm>
            <a:solidFill>
              <a:srgbClr val="E7E7E7"/>
            </a:solidFill>
          </p:grpSpPr>
          <p:sp>
            <p:nvSpPr>
              <p:cNvPr id="35" name="椭圆 34"/>
              <p:cNvSpPr/>
              <p:nvPr/>
            </p:nvSpPr>
            <p:spPr>
              <a:xfrm>
                <a:off x="4844355" y="4211043"/>
                <a:ext cx="1707776" cy="1707776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add-location-point_501"/>
              <p:cNvSpPr>
                <a:spLocks noChangeAspect="1"/>
              </p:cNvSpPr>
              <p:nvPr/>
            </p:nvSpPr>
            <p:spPr bwMode="auto">
              <a:xfrm>
                <a:off x="5304753" y="4570080"/>
                <a:ext cx="752822" cy="1110017"/>
              </a:xfrm>
              <a:custGeom>
                <a:avLst/>
                <a:gdLst>
                  <a:gd name="connsiteX0" fmla="*/ 178196 w 401555"/>
                  <a:gd name="connsiteY0" fmla="*/ 123842 h 592082"/>
                  <a:gd name="connsiteX1" fmla="*/ 223359 w 401555"/>
                  <a:gd name="connsiteY1" fmla="*/ 123842 h 592082"/>
                  <a:gd name="connsiteX2" fmla="*/ 223359 w 401555"/>
                  <a:gd name="connsiteY2" fmla="*/ 176747 h 592082"/>
                  <a:gd name="connsiteX3" fmla="*/ 276263 w 401555"/>
                  <a:gd name="connsiteY3" fmla="*/ 176747 h 592082"/>
                  <a:gd name="connsiteX4" fmla="*/ 276263 w 401555"/>
                  <a:gd name="connsiteY4" fmla="*/ 221909 h 592082"/>
                  <a:gd name="connsiteX5" fmla="*/ 223359 w 401555"/>
                  <a:gd name="connsiteY5" fmla="*/ 221909 h 592082"/>
                  <a:gd name="connsiteX6" fmla="*/ 223359 w 401555"/>
                  <a:gd name="connsiteY6" fmla="*/ 274814 h 592082"/>
                  <a:gd name="connsiteX7" fmla="*/ 178196 w 401555"/>
                  <a:gd name="connsiteY7" fmla="*/ 274814 h 592082"/>
                  <a:gd name="connsiteX8" fmla="*/ 178196 w 401555"/>
                  <a:gd name="connsiteY8" fmla="*/ 221909 h 592082"/>
                  <a:gd name="connsiteX9" fmla="*/ 125292 w 401555"/>
                  <a:gd name="connsiteY9" fmla="*/ 221909 h 592082"/>
                  <a:gd name="connsiteX10" fmla="*/ 125292 w 401555"/>
                  <a:gd name="connsiteY10" fmla="*/ 176747 h 592082"/>
                  <a:gd name="connsiteX11" fmla="*/ 178196 w 401555"/>
                  <a:gd name="connsiteY11" fmla="*/ 176747 h 592082"/>
                  <a:gd name="connsiteX12" fmla="*/ 200132 w 401555"/>
                  <a:gd name="connsiteY12" fmla="*/ 79976 h 592082"/>
                  <a:gd name="connsiteX13" fmla="*/ 83926 w 401555"/>
                  <a:gd name="connsiteY13" fmla="*/ 194781 h 592082"/>
                  <a:gd name="connsiteX14" fmla="*/ 200132 w 401555"/>
                  <a:gd name="connsiteY14" fmla="*/ 309585 h 592082"/>
                  <a:gd name="connsiteX15" fmla="*/ 315046 w 401555"/>
                  <a:gd name="connsiteY15" fmla="*/ 194781 h 592082"/>
                  <a:gd name="connsiteX16" fmla="*/ 200132 w 401555"/>
                  <a:gd name="connsiteY16" fmla="*/ 79976 h 592082"/>
                  <a:gd name="connsiteX17" fmla="*/ 200132 w 401555"/>
                  <a:gd name="connsiteY17" fmla="*/ 0 h 592082"/>
                  <a:gd name="connsiteX18" fmla="*/ 401555 w 401555"/>
                  <a:gd name="connsiteY18" fmla="*/ 199941 h 592082"/>
                  <a:gd name="connsiteX19" fmla="*/ 336996 w 401555"/>
                  <a:gd name="connsiteY19" fmla="*/ 359893 h 592082"/>
                  <a:gd name="connsiteX20" fmla="*/ 193676 w 401555"/>
                  <a:gd name="connsiteY20" fmla="*/ 592082 h 592082"/>
                  <a:gd name="connsiteX21" fmla="*/ 54229 w 401555"/>
                  <a:gd name="connsiteY21" fmla="*/ 357313 h 592082"/>
                  <a:gd name="connsiteX22" fmla="*/ 0 w 401555"/>
                  <a:gd name="connsiteY22" fmla="*/ 199941 h 592082"/>
                  <a:gd name="connsiteX23" fmla="*/ 200132 w 401555"/>
                  <a:gd name="connsiteY23" fmla="*/ 0 h 59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01555" h="592082">
                    <a:moveTo>
                      <a:pt x="178196" y="123842"/>
                    </a:moveTo>
                    <a:lnTo>
                      <a:pt x="223359" y="123842"/>
                    </a:lnTo>
                    <a:lnTo>
                      <a:pt x="223359" y="176747"/>
                    </a:lnTo>
                    <a:lnTo>
                      <a:pt x="276263" y="176747"/>
                    </a:lnTo>
                    <a:lnTo>
                      <a:pt x="276263" y="221909"/>
                    </a:lnTo>
                    <a:lnTo>
                      <a:pt x="223359" y="221909"/>
                    </a:lnTo>
                    <a:lnTo>
                      <a:pt x="223359" y="274814"/>
                    </a:lnTo>
                    <a:lnTo>
                      <a:pt x="178196" y="274814"/>
                    </a:lnTo>
                    <a:lnTo>
                      <a:pt x="178196" y="221909"/>
                    </a:lnTo>
                    <a:lnTo>
                      <a:pt x="125292" y="221909"/>
                    </a:lnTo>
                    <a:lnTo>
                      <a:pt x="125292" y="176747"/>
                    </a:lnTo>
                    <a:lnTo>
                      <a:pt x="178196" y="176747"/>
                    </a:lnTo>
                    <a:close/>
                    <a:moveTo>
                      <a:pt x="200132" y="79976"/>
                    </a:moveTo>
                    <a:cubicBezTo>
                      <a:pt x="135573" y="79976"/>
                      <a:pt x="83926" y="131574"/>
                      <a:pt x="83926" y="194781"/>
                    </a:cubicBezTo>
                    <a:cubicBezTo>
                      <a:pt x="83926" y="257988"/>
                      <a:pt x="135573" y="309585"/>
                      <a:pt x="200132" y="309585"/>
                    </a:cubicBezTo>
                    <a:cubicBezTo>
                      <a:pt x="263399" y="309585"/>
                      <a:pt x="315046" y="257988"/>
                      <a:pt x="315046" y="194781"/>
                    </a:cubicBezTo>
                    <a:cubicBezTo>
                      <a:pt x="315046" y="131574"/>
                      <a:pt x="263399" y="79976"/>
                      <a:pt x="200132" y="79976"/>
                    </a:cubicBezTo>
                    <a:close/>
                    <a:moveTo>
                      <a:pt x="200132" y="0"/>
                    </a:moveTo>
                    <a:cubicBezTo>
                      <a:pt x="311173" y="0"/>
                      <a:pt x="401555" y="89006"/>
                      <a:pt x="401555" y="199941"/>
                    </a:cubicBezTo>
                    <a:cubicBezTo>
                      <a:pt x="401555" y="263148"/>
                      <a:pt x="336996" y="359893"/>
                      <a:pt x="336996" y="359893"/>
                    </a:cubicBezTo>
                    <a:lnTo>
                      <a:pt x="193676" y="592082"/>
                    </a:lnTo>
                    <a:lnTo>
                      <a:pt x="54229" y="357313"/>
                    </a:lnTo>
                    <a:cubicBezTo>
                      <a:pt x="54229" y="357313"/>
                      <a:pt x="0" y="256698"/>
                      <a:pt x="0" y="199941"/>
                    </a:cubicBezTo>
                    <a:cubicBezTo>
                      <a:pt x="0" y="89006"/>
                      <a:pt x="89091" y="0"/>
                      <a:pt x="200132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</p:sp>
        </p:grpSp>
        <p:sp>
          <p:nvSpPr>
            <p:cNvPr id="34" name="文本框 33"/>
            <p:cNvSpPr txBox="1"/>
            <p:nvPr/>
          </p:nvSpPr>
          <p:spPr>
            <a:xfrm>
              <a:off x="4789753" y="1346992"/>
              <a:ext cx="26473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+mj-ea"/>
                </a:rPr>
                <a:t>中国北京市宝山区胜利</a:t>
              </a:r>
              <a:r>
                <a:rPr lang="zh-CN" altLang="en-US" sz="1200" dirty="0" smtClean="0">
                  <a:latin typeface="+mj-ea"/>
                </a:rPr>
                <a:t>路</a:t>
              </a:r>
              <a:endParaRPr lang="zh-CN" altLang="en-US" sz="1200" dirty="0">
                <a:latin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484183" y="595782"/>
            <a:ext cx="1017148" cy="603912"/>
            <a:chOff x="7266" y="4942"/>
            <a:chExt cx="1531" cy="909"/>
          </a:xfrm>
        </p:grpSpPr>
        <p:sp>
          <p:nvSpPr>
            <p:cNvPr id="38" name="îṡľíḍè"/>
            <p:cNvSpPr txBox="1"/>
            <p:nvPr/>
          </p:nvSpPr>
          <p:spPr>
            <a:xfrm>
              <a:off x="7266" y="5539"/>
              <a:ext cx="1531" cy="312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600" b="1" i="0" u="none" strike="noStrike" kern="1200" cap="none" spc="0" normalizeH="0" baseline="0" noProof="0" dirty="0">
                  <a:ln>
                    <a:noFill/>
                  </a:ln>
                  <a:solidFill>
                    <a:srgbClr val="2376B7"/>
                  </a:solidFill>
                  <a:effectLst/>
                  <a:uLnTx/>
                  <a:uFillTx/>
                  <a:latin typeface="+mj-ea"/>
                  <a:ea typeface="+mj-ea"/>
                  <a:cs typeface="Arial Unicode MS" panose="020B0604020202020204" pitchFamily="34" charset="-122"/>
                </a:rPr>
                <a:t>REPORT</a:t>
              </a:r>
              <a:endParaRPr kumimoji="0" lang="zh-CN" altLang="en-US" sz="16600" b="1" i="0" u="none" strike="noStrike" kern="1200" cap="none" spc="0" normalizeH="0" baseline="0" noProof="0" dirty="0">
                <a:ln>
                  <a:noFill/>
                </a:ln>
                <a:solidFill>
                  <a:srgbClr val="2376B7"/>
                </a:solidFill>
                <a:effectLst/>
                <a:uLnTx/>
                <a:uFillTx/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  <p:sp>
          <p:nvSpPr>
            <p:cNvPr id="39" name="îṩľïḑê"/>
            <p:cNvSpPr txBox="1"/>
            <p:nvPr/>
          </p:nvSpPr>
          <p:spPr>
            <a:xfrm>
              <a:off x="7269" y="5289"/>
              <a:ext cx="1092" cy="187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</a:rPr>
                <a:t>ANNUAL</a:t>
              </a:r>
              <a:endParaRPr kumimoji="0" lang="zh-CN" altLang="en-US" sz="9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0" name="ís1ídè"/>
            <p:cNvSpPr txBox="1"/>
            <p:nvPr/>
          </p:nvSpPr>
          <p:spPr>
            <a:xfrm>
              <a:off x="7844" y="4942"/>
              <a:ext cx="682" cy="280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376B7"/>
                  </a:solidFill>
                  <a:effectLst/>
                  <a:uLnTx/>
                  <a:uFillTx/>
                  <a:latin typeface="+mj-ea"/>
                  <a:ea typeface="+mj-ea"/>
                </a:rPr>
                <a:t>2020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2376B7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1" name="ïṩḷîďê"/>
            <p:cNvSpPr/>
            <p:nvPr/>
          </p:nvSpPr>
          <p:spPr>
            <a:xfrm>
              <a:off x="7266" y="4952"/>
              <a:ext cx="506" cy="261"/>
            </a:xfrm>
            <a:prstGeom prst="rect">
              <a:avLst/>
            </a:prstGeom>
            <a:solidFill>
              <a:srgbClr val="2376B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A3AF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ïşlïḋe"/>
            <p:cNvSpPr/>
            <p:nvPr/>
          </p:nvSpPr>
          <p:spPr>
            <a:xfrm>
              <a:off x="8432" y="5108"/>
              <a:ext cx="365" cy="365"/>
            </a:xfrm>
            <a:custGeom>
              <a:avLst/>
              <a:gdLst>
                <a:gd name="connsiteX0" fmla="*/ 259984 w 607639"/>
                <a:gd name="connsiteY0" fmla="*/ 430308 h 606722"/>
                <a:gd name="connsiteX1" fmla="*/ 287837 w 607639"/>
                <a:gd name="connsiteY1" fmla="*/ 458126 h 606722"/>
                <a:gd name="connsiteX2" fmla="*/ 139047 w 607639"/>
                <a:gd name="connsiteY2" fmla="*/ 606722 h 606722"/>
                <a:gd name="connsiteX3" fmla="*/ 111282 w 607639"/>
                <a:gd name="connsiteY3" fmla="*/ 578905 h 606722"/>
                <a:gd name="connsiteX4" fmla="*/ 204460 w 607639"/>
                <a:gd name="connsiteY4" fmla="*/ 374844 h 606722"/>
                <a:gd name="connsiteX5" fmla="*/ 232231 w 607639"/>
                <a:gd name="connsiteY5" fmla="*/ 402573 h 606722"/>
                <a:gd name="connsiteX6" fmla="*/ 27771 w 607639"/>
                <a:gd name="connsiteY6" fmla="*/ 606722 h 606722"/>
                <a:gd name="connsiteX7" fmla="*/ 0 w 607639"/>
                <a:gd name="connsiteY7" fmla="*/ 578904 h 606722"/>
                <a:gd name="connsiteX8" fmla="*/ 148791 w 607639"/>
                <a:gd name="connsiteY8" fmla="*/ 319309 h 606722"/>
                <a:gd name="connsiteX9" fmla="*/ 176555 w 607639"/>
                <a:gd name="connsiteY9" fmla="*/ 347040 h 606722"/>
                <a:gd name="connsiteX10" fmla="*/ 27853 w 607639"/>
                <a:gd name="connsiteY10" fmla="*/ 495652 h 606722"/>
                <a:gd name="connsiteX11" fmla="*/ 0 w 607639"/>
                <a:gd name="connsiteY11" fmla="*/ 467921 h 606722"/>
                <a:gd name="connsiteX12" fmla="*/ 482456 w 607639"/>
                <a:gd name="connsiteY12" fmla="*/ 291506 h 606722"/>
                <a:gd name="connsiteX13" fmla="*/ 441354 w 607639"/>
                <a:gd name="connsiteY13" fmla="*/ 444829 h 606722"/>
                <a:gd name="connsiteX14" fmla="*/ 385749 w 607639"/>
                <a:gd name="connsiteY14" fmla="*/ 500380 h 606722"/>
                <a:gd name="connsiteX15" fmla="*/ 329611 w 607639"/>
                <a:gd name="connsiteY15" fmla="*/ 444295 h 606722"/>
                <a:gd name="connsiteX16" fmla="*/ 218312 w 607639"/>
                <a:gd name="connsiteY16" fmla="*/ 277605 h 606722"/>
                <a:gd name="connsiteX17" fmla="*/ 329470 w 607639"/>
                <a:gd name="connsiteY17" fmla="*/ 388739 h 606722"/>
                <a:gd name="connsiteX18" fmla="*/ 301703 w 607639"/>
                <a:gd name="connsiteY18" fmla="*/ 416478 h 606722"/>
                <a:gd name="connsiteX19" fmla="*/ 190456 w 607639"/>
                <a:gd name="connsiteY19" fmla="*/ 305433 h 606722"/>
                <a:gd name="connsiteX20" fmla="*/ 315639 w 607639"/>
                <a:gd name="connsiteY20" fmla="*/ 124971 h 606722"/>
                <a:gd name="connsiteX21" fmla="*/ 162720 w 607639"/>
                <a:gd name="connsiteY21" fmla="*/ 277604 h 606722"/>
                <a:gd name="connsiteX22" fmla="*/ 106554 w 607639"/>
                <a:gd name="connsiteY22" fmla="*/ 221544 h 606722"/>
                <a:gd name="connsiteX23" fmla="*/ 162097 w 607639"/>
                <a:gd name="connsiteY23" fmla="*/ 166016 h 606722"/>
                <a:gd name="connsiteX24" fmla="*/ 459243 w 607639"/>
                <a:gd name="connsiteY24" fmla="*/ 120359 h 606722"/>
                <a:gd name="connsiteX25" fmla="*/ 431471 w 607639"/>
                <a:gd name="connsiteY25" fmla="*/ 148088 h 606722"/>
                <a:gd name="connsiteX26" fmla="*/ 459243 w 607639"/>
                <a:gd name="connsiteY26" fmla="*/ 175905 h 606722"/>
                <a:gd name="connsiteX27" fmla="*/ 487103 w 607639"/>
                <a:gd name="connsiteY27" fmla="*/ 148088 h 606722"/>
                <a:gd name="connsiteX28" fmla="*/ 445357 w 607639"/>
                <a:gd name="connsiteY28" fmla="*/ 50948 h 606722"/>
                <a:gd name="connsiteX29" fmla="*/ 556620 w 607639"/>
                <a:gd name="connsiteY29" fmla="*/ 161952 h 606722"/>
                <a:gd name="connsiteX30" fmla="*/ 357326 w 607639"/>
                <a:gd name="connsiteY30" fmla="*/ 360942 h 606722"/>
                <a:gd name="connsiteX31" fmla="*/ 246062 w 607639"/>
                <a:gd name="connsiteY31" fmla="*/ 249938 h 606722"/>
                <a:gd name="connsiteX32" fmla="*/ 607639 w 607639"/>
                <a:gd name="connsiteY32" fmla="*/ 0 h 606722"/>
                <a:gd name="connsiteX33" fmla="*/ 576136 w 607639"/>
                <a:gd name="connsiteY33" fmla="*/ 125818 h 606722"/>
                <a:gd name="connsiteX34" fmla="*/ 481539 w 607639"/>
                <a:gd name="connsiteY34" fmla="*/ 31454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7639" h="606722">
                  <a:moveTo>
                    <a:pt x="259984" y="430308"/>
                  </a:moveTo>
                  <a:lnTo>
                    <a:pt x="287837" y="458126"/>
                  </a:lnTo>
                  <a:lnTo>
                    <a:pt x="139047" y="606722"/>
                  </a:lnTo>
                  <a:lnTo>
                    <a:pt x="111282" y="578905"/>
                  </a:lnTo>
                  <a:close/>
                  <a:moveTo>
                    <a:pt x="204460" y="374844"/>
                  </a:moveTo>
                  <a:lnTo>
                    <a:pt x="232231" y="402573"/>
                  </a:lnTo>
                  <a:lnTo>
                    <a:pt x="27771" y="606722"/>
                  </a:lnTo>
                  <a:lnTo>
                    <a:pt x="0" y="578904"/>
                  </a:lnTo>
                  <a:close/>
                  <a:moveTo>
                    <a:pt x="148791" y="319309"/>
                  </a:moveTo>
                  <a:lnTo>
                    <a:pt x="176555" y="347040"/>
                  </a:lnTo>
                  <a:lnTo>
                    <a:pt x="27853" y="495652"/>
                  </a:lnTo>
                  <a:lnTo>
                    <a:pt x="0" y="467921"/>
                  </a:lnTo>
                  <a:close/>
                  <a:moveTo>
                    <a:pt x="482456" y="291506"/>
                  </a:moveTo>
                  <a:lnTo>
                    <a:pt x="441354" y="444829"/>
                  </a:lnTo>
                  <a:lnTo>
                    <a:pt x="385749" y="500380"/>
                  </a:lnTo>
                  <a:lnTo>
                    <a:pt x="329611" y="444295"/>
                  </a:lnTo>
                  <a:close/>
                  <a:moveTo>
                    <a:pt x="218312" y="277605"/>
                  </a:moveTo>
                  <a:lnTo>
                    <a:pt x="329470" y="388739"/>
                  </a:lnTo>
                  <a:lnTo>
                    <a:pt x="301703" y="416478"/>
                  </a:lnTo>
                  <a:lnTo>
                    <a:pt x="190456" y="305433"/>
                  </a:lnTo>
                  <a:close/>
                  <a:moveTo>
                    <a:pt x="315639" y="124971"/>
                  </a:moveTo>
                  <a:lnTo>
                    <a:pt x="162720" y="277604"/>
                  </a:lnTo>
                  <a:lnTo>
                    <a:pt x="106554" y="221544"/>
                  </a:lnTo>
                  <a:lnTo>
                    <a:pt x="162097" y="166016"/>
                  </a:lnTo>
                  <a:close/>
                  <a:moveTo>
                    <a:pt x="459243" y="120359"/>
                  </a:moveTo>
                  <a:lnTo>
                    <a:pt x="431471" y="148088"/>
                  </a:lnTo>
                  <a:lnTo>
                    <a:pt x="459243" y="175905"/>
                  </a:lnTo>
                  <a:lnTo>
                    <a:pt x="487103" y="148088"/>
                  </a:lnTo>
                  <a:close/>
                  <a:moveTo>
                    <a:pt x="445357" y="50948"/>
                  </a:moveTo>
                  <a:lnTo>
                    <a:pt x="556620" y="161952"/>
                  </a:lnTo>
                  <a:lnTo>
                    <a:pt x="357326" y="360942"/>
                  </a:lnTo>
                  <a:lnTo>
                    <a:pt x="246062" y="249938"/>
                  </a:lnTo>
                  <a:close/>
                  <a:moveTo>
                    <a:pt x="607639" y="0"/>
                  </a:moveTo>
                  <a:lnTo>
                    <a:pt x="576136" y="125818"/>
                  </a:lnTo>
                  <a:lnTo>
                    <a:pt x="481539" y="3145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489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8223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80309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数据 3"/>
          <p:cNvSpPr/>
          <p:nvPr/>
        </p:nvSpPr>
        <p:spPr>
          <a:xfrm>
            <a:off x="6923565" y="0"/>
            <a:ext cx="5266944" cy="689434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53">
                <a:moveTo>
                  <a:pt x="0" y="10000"/>
                </a:moveTo>
                <a:lnTo>
                  <a:pt x="3134" y="0"/>
                </a:lnTo>
                <a:lnTo>
                  <a:pt x="10000" y="0"/>
                </a:lnTo>
                <a:lnTo>
                  <a:pt x="7259" y="10053"/>
                </a:lnTo>
                <a:lnTo>
                  <a:pt x="0" y="10000"/>
                </a:lnTo>
                <a:close/>
              </a:path>
            </a:pathLst>
          </a:custGeom>
          <a:solidFill>
            <a:srgbClr val="4BC0C4">
              <a:alpha val="78000"/>
            </a:srgbClr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数据 3"/>
          <p:cNvSpPr/>
          <p:nvPr/>
        </p:nvSpPr>
        <p:spPr>
          <a:xfrm>
            <a:off x="6379900" y="4545217"/>
            <a:ext cx="793215" cy="231278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  <a:gd name="connsiteX0" fmla="*/ 0 w 7259"/>
              <a:gd name="connsiteY0" fmla="*/ 10000 h 10053"/>
              <a:gd name="connsiteX1" fmla="*/ 3134 w 7259"/>
              <a:gd name="connsiteY1" fmla="*/ 0 h 10053"/>
              <a:gd name="connsiteX2" fmla="*/ 4051 w 7259"/>
              <a:gd name="connsiteY2" fmla="*/ 0 h 10053"/>
              <a:gd name="connsiteX3" fmla="*/ 7259 w 7259"/>
              <a:gd name="connsiteY3" fmla="*/ 10053 h 10053"/>
              <a:gd name="connsiteX4" fmla="*/ 0 w 7259"/>
              <a:gd name="connsiteY4" fmla="*/ 10000 h 10053"/>
              <a:gd name="connsiteX0" fmla="*/ 0 w 5581"/>
              <a:gd name="connsiteY0" fmla="*/ 9947 h 9982"/>
              <a:gd name="connsiteX1" fmla="*/ 4317 w 5581"/>
              <a:gd name="connsiteY1" fmla="*/ 0 h 9982"/>
              <a:gd name="connsiteX2" fmla="*/ 5581 w 5581"/>
              <a:gd name="connsiteY2" fmla="*/ 0 h 9982"/>
              <a:gd name="connsiteX3" fmla="*/ 975 w 5581"/>
              <a:gd name="connsiteY3" fmla="*/ 9982 h 9982"/>
              <a:gd name="connsiteX4" fmla="*/ 0 w 5581"/>
              <a:gd name="connsiteY4" fmla="*/ 9947 h 9982"/>
              <a:gd name="connsiteX0" fmla="*/ 0 w 9714"/>
              <a:gd name="connsiteY0" fmla="*/ 9983 h 10018"/>
              <a:gd name="connsiteX1" fmla="*/ 7735 w 9714"/>
              <a:gd name="connsiteY1" fmla="*/ 18 h 10018"/>
              <a:gd name="connsiteX2" fmla="*/ 9714 w 9714"/>
              <a:gd name="connsiteY2" fmla="*/ 0 h 10018"/>
              <a:gd name="connsiteX3" fmla="*/ 1747 w 9714"/>
              <a:gd name="connsiteY3" fmla="*/ 10018 h 10018"/>
              <a:gd name="connsiteX4" fmla="*/ 0 w 9714"/>
              <a:gd name="connsiteY4" fmla="*/ 9983 h 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4" h="10018">
                <a:moveTo>
                  <a:pt x="0" y="9983"/>
                </a:moveTo>
                <a:lnTo>
                  <a:pt x="7735" y="18"/>
                </a:lnTo>
                <a:lnTo>
                  <a:pt x="9714" y="0"/>
                </a:lnTo>
                <a:lnTo>
                  <a:pt x="1747" y="10018"/>
                </a:lnTo>
                <a:lnTo>
                  <a:pt x="0" y="9983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12975" y="1295237"/>
            <a:ext cx="618677" cy="2156707"/>
          </a:xfrm>
          <a:custGeom>
            <a:avLst/>
            <a:gdLst>
              <a:gd name="connsiteX0" fmla="*/ 698683 w 698683"/>
              <a:gd name="connsiteY0" fmla="*/ 0 h 2435606"/>
              <a:gd name="connsiteX1" fmla="*/ 0 w 698683"/>
              <a:gd name="connsiteY1" fmla="*/ 2435606 h 2435606"/>
              <a:gd name="connsiteX2" fmla="*/ 0 w 698683"/>
              <a:gd name="connsiteY2" fmla="*/ 1839150 h 2435606"/>
              <a:gd name="connsiteX3" fmla="*/ 513637 w 698683"/>
              <a:gd name="connsiteY3" fmla="*/ 4666 h 2435606"/>
              <a:gd name="connsiteX4" fmla="*/ 698683 w 698683"/>
              <a:gd name="connsiteY4" fmla="*/ 0 h 243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683" h="2435606">
                <a:moveTo>
                  <a:pt x="698683" y="0"/>
                </a:moveTo>
                <a:lnTo>
                  <a:pt x="0" y="2435606"/>
                </a:lnTo>
                <a:lnTo>
                  <a:pt x="0" y="1839150"/>
                </a:lnTo>
                <a:lnTo>
                  <a:pt x="513637" y="4666"/>
                </a:lnTo>
                <a:lnTo>
                  <a:pt x="698683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676363" y="532406"/>
            <a:ext cx="4257741" cy="6309896"/>
            <a:chOff x="8709026" y="995363"/>
            <a:chExt cx="1409700" cy="2089150"/>
          </a:xfrm>
        </p:grpSpPr>
        <p:sp>
          <p:nvSpPr>
            <p:cNvPr id="9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>
            <a:off x="11602595" y="2377689"/>
            <a:ext cx="470811" cy="1721315"/>
          </a:xfrm>
          <a:custGeom>
            <a:avLst/>
            <a:gdLst>
              <a:gd name="connsiteX0" fmla="*/ 587759 w 587759"/>
              <a:gd name="connsiteY0" fmla="*/ 0 h 2148886"/>
              <a:gd name="connsiteX1" fmla="*/ 587759 w 587759"/>
              <a:gd name="connsiteY1" fmla="*/ 566513 h 2148886"/>
              <a:gd name="connsiteX2" fmla="*/ 142655 w 587759"/>
              <a:gd name="connsiteY2" fmla="*/ 2148886 h 2148886"/>
              <a:gd name="connsiteX3" fmla="*/ 0 w 587759"/>
              <a:gd name="connsiteY3" fmla="*/ 2140806 h 2148886"/>
              <a:gd name="connsiteX4" fmla="*/ 587759 w 587759"/>
              <a:gd name="connsiteY4" fmla="*/ 0 h 214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7759" h="2148886">
                <a:moveTo>
                  <a:pt x="587759" y="0"/>
                </a:moveTo>
                <a:lnTo>
                  <a:pt x="587759" y="566513"/>
                </a:lnTo>
                <a:lnTo>
                  <a:pt x="142655" y="2148886"/>
                </a:lnTo>
                <a:lnTo>
                  <a:pt x="0" y="2140806"/>
                </a:lnTo>
                <a:lnTo>
                  <a:pt x="587759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721586" y="3599212"/>
            <a:ext cx="54920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LOREM IPSUM DOLOR SIT AMET, CONSECTETUR ADIPISICING ELIT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79570" y="2106595"/>
            <a:ext cx="50706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atin typeface="+mj-ea"/>
                <a:ea typeface="+mj-ea"/>
              </a:rPr>
              <a:t>6000+</a:t>
            </a:r>
            <a:r>
              <a:rPr lang="zh-CN" altLang="en-US" sz="4800" b="1" dirty="0" smtClean="0">
                <a:latin typeface="+mj-ea"/>
                <a:ea typeface="+mj-ea"/>
              </a:rPr>
              <a:t>套</a:t>
            </a:r>
            <a:endParaRPr lang="en-US" altLang="zh-CN" sz="4800" b="1" dirty="0" smtClean="0">
              <a:latin typeface="+mj-ea"/>
              <a:ea typeface="+mj-ea"/>
            </a:endParaRPr>
          </a:p>
          <a:p>
            <a:r>
              <a:rPr lang="zh-CN" altLang="en-US" sz="4800" b="1" dirty="0" smtClean="0">
                <a:latin typeface="+mj-ea"/>
                <a:ea typeface="+mj-ea"/>
              </a:rPr>
              <a:t>精美关系</a:t>
            </a:r>
            <a:r>
              <a:rPr lang="en-US" altLang="zh-CN" sz="4800" b="1" dirty="0" smtClean="0">
                <a:latin typeface="+mj-ea"/>
                <a:ea typeface="+mj-ea"/>
              </a:rPr>
              <a:t>PPT</a:t>
            </a:r>
            <a:r>
              <a:rPr lang="zh-CN" altLang="en-US" sz="4800" b="1" dirty="0">
                <a:latin typeface="+mj-ea"/>
                <a:ea typeface="+mj-ea"/>
              </a:rPr>
              <a:t>图表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839702" y="4046944"/>
            <a:ext cx="282424" cy="282424"/>
            <a:chOff x="4530324" y="2961150"/>
            <a:chExt cx="748877" cy="748877"/>
          </a:xfrm>
        </p:grpSpPr>
        <p:sp>
          <p:nvSpPr>
            <p:cNvPr id="89" name="椭圆 8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91" name="文本框 90"/>
          <p:cNvSpPr txBox="1"/>
          <p:nvPr/>
        </p:nvSpPr>
        <p:spPr>
          <a:xfrm>
            <a:off x="1139774" y="4007054"/>
            <a:ext cx="1343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并列关系</a:t>
            </a:r>
            <a:r>
              <a:rPr lang="en-US" altLang="zh-CN" b="1" dirty="0" smtClean="0">
                <a:latin typeface="+mj-ea"/>
                <a:ea typeface="+mj-ea"/>
              </a:rPr>
              <a:t>	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2453070" y="4046944"/>
            <a:ext cx="282424" cy="282424"/>
            <a:chOff x="4530324" y="2961150"/>
            <a:chExt cx="748877" cy="748877"/>
          </a:xfrm>
        </p:grpSpPr>
        <p:sp>
          <p:nvSpPr>
            <p:cNvPr id="94" name="椭圆 9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96" name="文本框 95"/>
          <p:cNvSpPr txBox="1"/>
          <p:nvPr/>
        </p:nvSpPr>
        <p:spPr>
          <a:xfrm>
            <a:off x="2753142" y="400705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递进关系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4159346" y="4046944"/>
            <a:ext cx="282424" cy="282424"/>
            <a:chOff x="4530324" y="2961150"/>
            <a:chExt cx="748877" cy="748877"/>
          </a:xfrm>
        </p:grpSpPr>
        <p:sp>
          <p:nvSpPr>
            <p:cNvPr id="99" name="椭圆 9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1" name="文本框 100"/>
          <p:cNvSpPr txBox="1"/>
          <p:nvPr/>
        </p:nvSpPr>
        <p:spPr>
          <a:xfrm>
            <a:off x="4471727" y="400705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循环关系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837790" y="4551203"/>
            <a:ext cx="282424" cy="282424"/>
            <a:chOff x="4530324" y="2961150"/>
            <a:chExt cx="748877" cy="748877"/>
          </a:xfrm>
        </p:grpSpPr>
        <p:sp>
          <p:nvSpPr>
            <p:cNvPr id="104" name="椭圆 10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6" name="文本框 105"/>
          <p:cNvSpPr txBox="1"/>
          <p:nvPr/>
        </p:nvSpPr>
        <p:spPr>
          <a:xfrm>
            <a:off x="1137862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时间线</a:t>
            </a:r>
            <a:r>
              <a:rPr lang="en-US" altLang="zh-CN" b="1" dirty="0" smtClean="0">
                <a:latin typeface="+mj-ea"/>
                <a:ea typeface="+mj-ea"/>
              </a:rPr>
              <a:t>	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2451158" y="4551203"/>
            <a:ext cx="282424" cy="282424"/>
            <a:chOff x="4530324" y="2961150"/>
            <a:chExt cx="748877" cy="748877"/>
          </a:xfrm>
        </p:grpSpPr>
        <p:sp>
          <p:nvSpPr>
            <p:cNvPr id="109" name="椭圆 10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1" name="文本框 110"/>
          <p:cNvSpPr txBox="1"/>
          <p:nvPr/>
        </p:nvSpPr>
        <p:spPr>
          <a:xfrm>
            <a:off x="2751230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微立体图表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4157434" y="4551203"/>
            <a:ext cx="282424" cy="282424"/>
            <a:chOff x="4530324" y="2961150"/>
            <a:chExt cx="748877" cy="748877"/>
          </a:xfrm>
        </p:grpSpPr>
        <p:sp>
          <p:nvSpPr>
            <p:cNvPr id="114" name="椭圆 11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6" name="文本框 115"/>
          <p:cNvSpPr txBox="1"/>
          <p:nvPr/>
        </p:nvSpPr>
        <p:spPr>
          <a:xfrm>
            <a:off x="4444659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流程关系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74" name="文本框 73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下载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赠送框架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完整汇报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过渡页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166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5705344" y="2126694"/>
            <a:ext cx="2918152" cy="2389034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0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rPr>
              <a:t>年度工作概述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0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rPr>
              <a:t>工作成果展示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0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rPr>
              <a:t>工作完成情况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0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rPr>
              <a:t>工作存在</a:t>
            </a:r>
            <a:r>
              <a:rPr lang="zh-CN" altLang="en-US" sz="2000" kern="0" dirty="0" smtClean="0">
                <a:solidFill>
                  <a:prstClr val="black"/>
                </a:solidFill>
                <a:latin typeface="Arial"/>
                <a:ea typeface="微软雅黑"/>
                <a:sym typeface="+mn-lt"/>
              </a:rPr>
              <a:t>不足</a:t>
            </a:r>
            <a:endParaRPr lang="en-US" altLang="zh-CN" sz="2000" kern="0" dirty="0" smtClean="0">
              <a:solidFill>
                <a:prstClr val="black"/>
              </a:solidFill>
              <a:latin typeface="Arial"/>
              <a:ea typeface="微软雅黑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000" kern="0" dirty="0">
                <a:solidFill>
                  <a:prstClr val="black"/>
                </a:solidFill>
                <a:latin typeface="微软雅黑" panose="020B0503020204020204" pitchFamily="34" charset="-122"/>
              </a:rPr>
              <a:t>明年工作计划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endParaRPr lang="zh-CN" altLang="en-US" sz="2000" kern="0" dirty="0">
              <a:solidFill>
                <a:prstClr val="black"/>
              </a:solidFill>
              <a:latin typeface="Arial"/>
              <a:ea typeface="微软雅黑"/>
              <a:sym typeface="+mn-lt"/>
            </a:endParaRPr>
          </a:p>
        </p:txBody>
      </p:sp>
      <p:sp>
        <p:nvSpPr>
          <p:cNvPr id="13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3317601" y="4040431"/>
            <a:ext cx="2801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tr-TR" sz="2400" b="1" kern="0" dirty="0" smtClean="0">
                <a:solidFill>
                  <a:srgbClr val="369AD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3442446" y="2247039"/>
            <a:ext cx="1678194" cy="1765256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rgbClr val="FFFFFF">
              <a:lumMod val="85000"/>
            </a:srgb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kern="0" smtClean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4749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>
            <a:extLst>
              <a:ext uri="{FF2B5EF4-FFF2-40B4-BE49-F238E27FC236}">
                <a16:creationId xmlns:a16="http://schemas.microsoft.com/office/drawing/2014/main" xmlns="" id="{06A89A75-344E-449F-A87D-C8FE05942BA9}"/>
              </a:ext>
            </a:extLst>
          </p:cNvPr>
          <p:cNvSpPr>
            <a:spLocks/>
          </p:cNvSpPr>
          <p:nvPr/>
        </p:nvSpPr>
        <p:spPr bwMode="auto">
          <a:xfrm flipH="1">
            <a:off x="2544107" y="1922420"/>
            <a:ext cx="2351665" cy="2032107"/>
          </a:xfrm>
          <a:custGeom>
            <a:avLst/>
            <a:gdLst>
              <a:gd name="T0" fmla="*/ 999 w 1332"/>
              <a:gd name="T1" fmla="*/ 0 h 1151"/>
              <a:gd name="T2" fmla="*/ 333 w 1332"/>
              <a:gd name="T3" fmla="*/ 0 h 1151"/>
              <a:gd name="T4" fmla="*/ 0 w 1332"/>
              <a:gd name="T5" fmla="*/ 575 h 1151"/>
              <a:gd name="T6" fmla="*/ 333 w 1332"/>
              <a:gd name="T7" fmla="*/ 1151 h 1151"/>
              <a:gd name="T8" fmla="*/ 999 w 1332"/>
              <a:gd name="T9" fmla="*/ 1151 h 1151"/>
              <a:gd name="T10" fmla="*/ 1332 w 1332"/>
              <a:gd name="T11" fmla="*/ 575 h 1151"/>
              <a:gd name="T12" fmla="*/ 999 w 1332"/>
              <a:gd name="T13" fmla="*/ 0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2" h="1151">
                <a:moveTo>
                  <a:pt x="999" y="0"/>
                </a:moveTo>
                <a:lnTo>
                  <a:pt x="333" y="0"/>
                </a:lnTo>
                <a:lnTo>
                  <a:pt x="0" y="575"/>
                </a:lnTo>
                <a:lnTo>
                  <a:pt x="333" y="1151"/>
                </a:lnTo>
                <a:lnTo>
                  <a:pt x="999" y="1151"/>
                </a:lnTo>
                <a:lnTo>
                  <a:pt x="1332" y="575"/>
                </a:lnTo>
                <a:lnTo>
                  <a:pt x="999" y="0"/>
                </a:lnTo>
                <a:close/>
              </a:path>
            </a:pathLst>
          </a:custGeom>
          <a:solidFill>
            <a:srgbClr val="2294B7"/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Freeform 10">
            <a:extLst>
              <a:ext uri="{FF2B5EF4-FFF2-40B4-BE49-F238E27FC236}">
                <a16:creationId xmlns:a16="http://schemas.microsoft.com/office/drawing/2014/main" xmlns="" id="{25E1ACB0-2F55-467E-95C0-33D3AEC92527}"/>
              </a:ext>
            </a:extLst>
          </p:cNvPr>
          <p:cNvSpPr>
            <a:spLocks/>
          </p:cNvSpPr>
          <p:nvPr/>
        </p:nvSpPr>
        <p:spPr bwMode="auto">
          <a:xfrm flipH="1">
            <a:off x="522592" y="3015274"/>
            <a:ext cx="2349900" cy="2033872"/>
          </a:xfrm>
          <a:custGeom>
            <a:avLst/>
            <a:gdLst>
              <a:gd name="T0" fmla="*/ 998 w 1331"/>
              <a:gd name="T1" fmla="*/ 0 h 1152"/>
              <a:gd name="T2" fmla="*/ 333 w 1331"/>
              <a:gd name="T3" fmla="*/ 0 h 1152"/>
              <a:gd name="T4" fmla="*/ 0 w 1331"/>
              <a:gd name="T5" fmla="*/ 576 h 1152"/>
              <a:gd name="T6" fmla="*/ 333 w 1331"/>
              <a:gd name="T7" fmla="*/ 1152 h 1152"/>
              <a:gd name="T8" fmla="*/ 998 w 1331"/>
              <a:gd name="T9" fmla="*/ 1152 h 1152"/>
              <a:gd name="T10" fmla="*/ 1331 w 1331"/>
              <a:gd name="T11" fmla="*/ 576 h 1152"/>
              <a:gd name="T12" fmla="*/ 998 w 1331"/>
              <a:gd name="T13" fmla="*/ 0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" h="1152">
                <a:moveTo>
                  <a:pt x="998" y="0"/>
                </a:moveTo>
                <a:lnTo>
                  <a:pt x="333" y="0"/>
                </a:lnTo>
                <a:lnTo>
                  <a:pt x="0" y="576"/>
                </a:lnTo>
                <a:lnTo>
                  <a:pt x="333" y="1152"/>
                </a:lnTo>
                <a:lnTo>
                  <a:pt x="998" y="1152"/>
                </a:lnTo>
                <a:lnTo>
                  <a:pt x="1331" y="576"/>
                </a:lnTo>
                <a:lnTo>
                  <a:pt x="9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Freeform 11">
            <a:extLst>
              <a:ext uri="{FF2B5EF4-FFF2-40B4-BE49-F238E27FC236}">
                <a16:creationId xmlns:a16="http://schemas.microsoft.com/office/drawing/2014/main" xmlns="" id="{FAA8DE3C-880C-435B-8827-907B42B1896F}"/>
              </a:ext>
            </a:extLst>
          </p:cNvPr>
          <p:cNvSpPr>
            <a:spLocks/>
          </p:cNvSpPr>
          <p:nvPr/>
        </p:nvSpPr>
        <p:spPr bwMode="auto">
          <a:xfrm flipH="1">
            <a:off x="0" y="4109893"/>
            <a:ext cx="895116" cy="2032107"/>
          </a:xfrm>
          <a:custGeom>
            <a:avLst/>
            <a:gdLst>
              <a:gd name="T0" fmla="*/ 507 w 507"/>
              <a:gd name="T1" fmla="*/ 0 h 1151"/>
              <a:gd name="T2" fmla="*/ 332 w 507"/>
              <a:gd name="T3" fmla="*/ 0 h 1151"/>
              <a:gd name="T4" fmla="*/ 0 w 507"/>
              <a:gd name="T5" fmla="*/ 576 h 1151"/>
              <a:gd name="T6" fmla="*/ 332 w 507"/>
              <a:gd name="T7" fmla="*/ 1151 h 1151"/>
              <a:gd name="T8" fmla="*/ 507 w 507"/>
              <a:gd name="T9" fmla="*/ 1151 h 1151"/>
              <a:gd name="T10" fmla="*/ 507 w 507"/>
              <a:gd name="T11" fmla="*/ 0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7" h="1151">
                <a:moveTo>
                  <a:pt x="507" y="0"/>
                </a:moveTo>
                <a:lnTo>
                  <a:pt x="332" y="0"/>
                </a:lnTo>
                <a:lnTo>
                  <a:pt x="0" y="576"/>
                </a:lnTo>
                <a:lnTo>
                  <a:pt x="332" y="1151"/>
                </a:lnTo>
                <a:lnTo>
                  <a:pt x="507" y="1151"/>
                </a:lnTo>
                <a:lnTo>
                  <a:pt x="5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xmlns="" id="{B56940AA-68A5-49C3-8FC1-01A4DE046FBC}"/>
              </a:ext>
            </a:extLst>
          </p:cNvPr>
          <p:cNvSpPr>
            <a:spLocks/>
          </p:cNvSpPr>
          <p:nvPr/>
        </p:nvSpPr>
        <p:spPr bwMode="auto">
          <a:xfrm flipH="1">
            <a:off x="511999" y="790726"/>
            <a:ext cx="2349900" cy="2032107"/>
          </a:xfrm>
          <a:custGeom>
            <a:avLst/>
            <a:gdLst>
              <a:gd name="T0" fmla="*/ 998 w 1331"/>
              <a:gd name="T1" fmla="*/ 0 h 1151"/>
              <a:gd name="T2" fmla="*/ 333 w 1331"/>
              <a:gd name="T3" fmla="*/ 0 h 1151"/>
              <a:gd name="T4" fmla="*/ 0 w 1331"/>
              <a:gd name="T5" fmla="*/ 575 h 1151"/>
              <a:gd name="T6" fmla="*/ 333 w 1331"/>
              <a:gd name="T7" fmla="*/ 1151 h 1151"/>
              <a:gd name="T8" fmla="*/ 998 w 1331"/>
              <a:gd name="T9" fmla="*/ 1151 h 1151"/>
              <a:gd name="T10" fmla="*/ 1331 w 1331"/>
              <a:gd name="T11" fmla="*/ 575 h 1151"/>
              <a:gd name="T12" fmla="*/ 998 w 1331"/>
              <a:gd name="T13" fmla="*/ 0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" h="1151">
                <a:moveTo>
                  <a:pt x="998" y="0"/>
                </a:moveTo>
                <a:lnTo>
                  <a:pt x="333" y="0"/>
                </a:lnTo>
                <a:lnTo>
                  <a:pt x="0" y="575"/>
                </a:lnTo>
                <a:lnTo>
                  <a:pt x="333" y="1151"/>
                </a:lnTo>
                <a:lnTo>
                  <a:pt x="998" y="1151"/>
                </a:lnTo>
                <a:lnTo>
                  <a:pt x="1331" y="575"/>
                </a:lnTo>
                <a:lnTo>
                  <a:pt x="998" y="0"/>
                </a:lnTo>
                <a:close/>
              </a:path>
            </a:pathLst>
          </a:custGeom>
          <a:solidFill>
            <a:srgbClr val="2294B7"/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121655" y="2548160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prstClr val="whit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prstClr val="white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标题 4"/>
          <p:cNvSpPr txBox="1">
            <a:spLocks/>
          </p:cNvSpPr>
          <p:nvPr/>
        </p:nvSpPr>
        <p:spPr>
          <a:xfrm>
            <a:off x="5273074" y="2548450"/>
            <a:ext cx="3309611" cy="548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b="1" kern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年度工作概述</a:t>
            </a:r>
            <a:endParaRPr lang="zh-CN" altLang="en-US" b="1" kern="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73074" y="3190089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前言</a:t>
            </a:r>
          </a:p>
        </p:txBody>
      </p:sp>
      <p:sp>
        <p:nvSpPr>
          <p:cNvPr id="9" name="矩形 8"/>
          <p:cNvSpPr/>
          <p:nvPr/>
        </p:nvSpPr>
        <p:spPr>
          <a:xfrm>
            <a:off x="5273074" y="3489616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计划</a:t>
            </a:r>
          </a:p>
        </p:txBody>
      </p:sp>
      <p:sp>
        <p:nvSpPr>
          <p:cNvPr id="10" name="矩形 9"/>
          <p:cNvSpPr/>
          <p:nvPr/>
        </p:nvSpPr>
        <p:spPr>
          <a:xfrm>
            <a:off x="7304398" y="3190089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进度</a:t>
            </a:r>
          </a:p>
        </p:txBody>
      </p:sp>
      <p:sp>
        <p:nvSpPr>
          <p:cNvPr id="11" name="矩形 10"/>
          <p:cNvSpPr/>
          <p:nvPr/>
        </p:nvSpPr>
        <p:spPr>
          <a:xfrm>
            <a:off x="6288736" y="3190089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回顾</a:t>
            </a:r>
          </a:p>
        </p:txBody>
      </p:sp>
      <p:sp>
        <p:nvSpPr>
          <p:cNvPr id="12" name="矩形 11"/>
          <p:cNvSpPr/>
          <p:nvPr/>
        </p:nvSpPr>
        <p:spPr>
          <a:xfrm>
            <a:off x="6288736" y="3489616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团队</a:t>
            </a:r>
          </a:p>
        </p:txBody>
      </p:sp>
      <p:sp>
        <p:nvSpPr>
          <p:cNvPr id="13" name="矩形 12"/>
          <p:cNvSpPr/>
          <p:nvPr/>
        </p:nvSpPr>
        <p:spPr>
          <a:xfrm>
            <a:off x="7304398" y="3489616"/>
            <a:ext cx="1019831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 去年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相比</a:t>
            </a:r>
          </a:p>
        </p:txBody>
      </p:sp>
    </p:spTree>
    <p:extLst>
      <p:ext uri="{BB962C8B-B14F-4D97-AF65-F5344CB8AC3E}">
        <p14:creationId xmlns:p14="http://schemas.microsoft.com/office/powerpoint/2010/main" val="282112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>
            <a:extLst>
              <a:ext uri="{FF2B5EF4-FFF2-40B4-BE49-F238E27FC236}">
                <a16:creationId xmlns:a16="http://schemas.microsoft.com/office/drawing/2014/main" xmlns="" id="{06A89A75-344E-449F-A87D-C8FE05942BA9}"/>
              </a:ext>
            </a:extLst>
          </p:cNvPr>
          <p:cNvSpPr>
            <a:spLocks/>
          </p:cNvSpPr>
          <p:nvPr/>
        </p:nvSpPr>
        <p:spPr bwMode="auto">
          <a:xfrm flipH="1">
            <a:off x="2544107" y="1922420"/>
            <a:ext cx="2351665" cy="2032107"/>
          </a:xfrm>
          <a:custGeom>
            <a:avLst/>
            <a:gdLst>
              <a:gd name="T0" fmla="*/ 999 w 1332"/>
              <a:gd name="T1" fmla="*/ 0 h 1151"/>
              <a:gd name="T2" fmla="*/ 333 w 1332"/>
              <a:gd name="T3" fmla="*/ 0 h 1151"/>
              <a:gd name="T4" fmla="*/ 0 w 1332"/>
              <a:gd name="T5" fmla="*/ 575 h 1151"/>
              <a:gd name="T6" fmla="*/ 333 w 1332"/>
              <a:gd name="T7" fmla="*/ 1151 h 1151"/>
              <a:gd name="T8" fmla="*/ 999 w 1332"/>
              <a:gd name="T9" fmla="*/ 1151 h 1151"/>
              <a:gd name="T10" fmla="*/ 1332 w 1332"/>
              <a:gd name="T11" fmla="*/ 575 h 1151"/>
              <a:gd name="T12" fmla="*/ 999 w 1332"/>
              <a:gd name="T13" fmla="*/ 0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2" h="1151">
                <a:moveTo>
                  <a:pt x="999" y="0"/>
                </a:moveTo>
                <a:lnTo>
                  <a:pt x="333" y="0"/>
                </a:lnTo>
                <a:lnTo>
                  <a:pt x="0" y="575"/>
                </a:lnTo>
                <a:lnTo>
                  <a:pt x="333" y="1151"/>
                </a:lnTo>
                <a:lnTo>
                  <a:pt x="999" y="1151"/>
                </a:lnTo>
                <a:lnTo>
                  <a:pt x="1332" y="575"/>
                </a:lnTo>
                <a:lnTo>
                  <a:pt x="999" y="0"/>
                </a:lnTo>
                <a:close/>
              </a:path>
            </a:pathLst>
          </a:custGeom>
          <a:solidFill>
            <a:srgbClr val="2294B7"/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Freeform 10">
            <a:extLst>
              <a:ext uri="{FF2B5EF4-FFF2-40B4-BE49-F238E27FC236}">
                <a16:creationId xmlns:a16="http://schemas.microsoft.com/office/drawing/2014/main" xmlns="" id="{25E1ACB0-2F55-467E-95C0-33D3AEC92527}"/>
              </a:ext>
            </a:extLst>
          </p:cNvPr>
          <p:cNvSpPr>
            <a:spLocks/>
          </p:cNvSpPr>
          <p:nvPr/>
        </p:nvSpPr>
        <p:spPr bwMode="auto">
          <a:xfrm flipH="1">
            <a:off x="522592" y="3015274"/>
            <a:ext cx="2349900" cy="2033872"/>
          </a:xfrm>
          <a:custGeom>
            <a:avLst/>
            <a:gdLst>
              <a:gd name="T0" fmla="*/ 998 w 1331"/>
              <a:gd name="T1" fmla="*/ 0 h 1152"/>
              <a:gd name="T2" fmla="*/ 333 w 1331"/>
              <a:gd name="T3" fmla="*/ 0 h 1152"/>
              <a:gd name="T4" fmla="*/ 0 w 1331"/>
              <a:gd name="T5" fmla="*/ 576 h 1152"/>
              <a:gd name="T6" fmla="*/ 333 w 1331"/>
              <a:gd name="T7" fmla="*/ 1152 h 1152"/>
              <a:gd name="T8" fmla="*/ 998 w 1331"/>
              <a:gd name="T9" fmla="*/ 1152 h 1152"/>
              <a:gd name="T10" fmla="*/ 1331 w 1331"/>
              <a:gd name="T11" fmla="*/ 576 h 1152"/>
              <a:gd name="T12" fmla="*/ 998 w 1331"/>
              <a:gd name="T13" fmla="*/ 0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" h="1152">
                <a:moveTo>
                  <a:pt x="998" y="0"/>
                </a:moveTo>
                <a:lnTo>
                  <a:pt x="333" y="0"/>
                </a:lnTo>
                <a:lnTo>
                  <a:pt x="0" y="576"/>
                </a:lnTo>
                <a:lnTo>
                  <a:pt x="333" y="1152"/>
                </a:lnTo>
                <a:lnTo>
                  <a:pt x="998" y="1152"/>
                </a:lnTo>
                <a:lnTo>
                  <a:pt x="1331" y="576"/>
                </a:lnTo>
                <a:lnTo>
                  <a:pt x="9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Freeform 11">
            <a:extLst>
              <a:ext uri="{FF2B5EF4-FFF2-40B4-BE49-F238E27FC236}">
                <a16:creationId xmlns:a16="http://schemas.microsoft.com/office/drawing/2014/main" xmlns="" id="{FAA8DE3C-880C-435B-8827-907B42B1896F}"/>
              </a:ext>
            </a:extLst>
          </p:cNvPr>
          <p:cNvSpPr>
            <a:spLocks/>
          </p:cNvSpPr>
          <p:nvPr/>
        </p:nvSpPr>
        <p:spPr bwMode="auto">
          <a:xfrm flipH="1">
            <a:off x="0" y="4109893"/>
            <a:ext cx="895116" cy="2032107"/>
          </a:xfrm>
          <a:custGeom>
            <a:avLst/>
            <a:gdLst>
              <a:gd name="T0" fmla="*/ 507 w 507"/>
              <a:gd name="T1" fmla="*/ 0 h 1151"/>
              <a:gd name="T2" fmla="*/ 332 w 507"/>
              <a:gd name="T3" fmla="*/ 0 h 1151"/>
              <a:gd name="T4" fmla="*/ 0 w 507"/>
              <a:gd name="T5" fmla="*/ 576 h 1151"/>
              <a:gd name="T6" fmla="*/ 332 w 507"/>
              <a:gd name="T7" fmla="*/ 1151 h 1151"/>
              <a:gd name="T8" fmla="*/ 507 w 507"/>
              <a:gd name="T9" fmla="*/ 1151 h 1151"/>
              <a:gd name="T10" fmla="*/ 507 w 507"/>
              <a:gd name="T11" fmla="*/ 0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7" h="1151">
                <a:moveTo>
                  <a:pt x="507" y="0"/>
                </a:moveTo>
                <a:lnTo>
                  <a:pt x="332" y="0"/>
                </a:lnTo>
                <a:lnTo>
                  <a:pt x="0" y="576"/>
                </a:lnTo>
                <a:lnTo>
                  <a:pt x="332" y="1151"/>
                </a:lnTo>
                <a:lnTo>
                  <a:pt x="507" y="1151"/>
                </a:lnTo>
                <a:lnTo>
                  <a:pt x="5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xmlns="" id="{B56940AA-68A5-49C3-8FC1-01A4DE046FBC}"/>
              </a:ext>
            </a:extLst>
          </p:cNvPr>
          <p:cNvSpPr>
            <a:spLocks/>
          </p:cNvSpPr>
          <p:nvPr/>
        </p:nvSpPr>
        <p:spPr bwMode="auto">
          <a:xfrm flipH="1">
            <a:off x="511999" y="790726"/>
            <a:ext cx="2349900" cy="2032107"/>
          </a:xfrm>
          <a:custGeom>
            <a:avLst/>
            <a:gdLst>
              <a:gd name="T0" fmla="*/ 998 w 1331"/>
              <a:gd name="T1" fmla="*/ 0 h 1151"/>
              <a:gd name="T2" fmla="*/ 333 w 1331"/>
              <a:gd name="T3" fmla="*/ 0 h 1151"/>
              <a:gd name="T4" fmla="*/ 0 w 1331"/>
              <a:gd name="T5" fmla="*/ 575 h 1151"/>
              <a:gd name="T6" fmla="*/ 333 w 1331"/>
              <a:gd name="T7" fmla="*/ 1151 h 1151"/>
              <a:gd name="T8" fmla="*/ 998 w 1331"/>
              <a:gd name="T9" fmla="*/ 1151 h 1151"/>
              <a:gd name="T10" fmla="*/ 1331 w 1331"/>
              <a:gd name="T11" fmla="*/ 575 h 1151"/>
              <a:gd name="T12" fmla="*/ 998 w 1331"/>
              <a:gd name="T13" fmla="*/ 0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" h="1151">
                <a:moveTo>
                  <a:pt x="998" y="0"/>
                </a:moveTo>
                <a:lnTo>
                  <a:pt x="333" y="0"/>
                </a:lnTo>
                <a:lnTo>
                  <a:pt x="0" y="575"/>
                </a:lnTo>
                <a:lnTo>
                  <a:pt x="333" y="1151"/>
                </a:lnTo>
                <a:lnTo>
                  <a:pt x="998" y="1151"/>
                </a:lnTo>
                <a:lnTo>
                  <a:pt x="1331" y="575"/>
                </a:lnTo>
                <a:lnTo>
                  <a:pt x="998" y="0"/>
                </a:lnTo>
                <a:close/>
              </a:path>
            </a:pathLst>
          </a:custGeom>
          <a:solidFill>
            <a:srgbClr val="2294B7"/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121655" y="2548160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prstClr val="whit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prstClr val="whit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prstClr val="white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标题 4"/>
          <p:cNvSpPr txBox="1">
            <a:spLocks/>
          </p:cNvSpPr>
          <p:nvPr/>
        </p:nvSpPr>
        <p:spPr>
          <a:xfrm>
            <a:off x="5273074" y="2548160"/>
            <a:ext cx="3309611" cy="548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b="1" kern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工作成果展示 </a:t>
            </a:r>
            <a:endParaRPr lang="zh-CN" altLang="en-US" b="1" kern="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73074" y="3220177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完成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概述</a:t>
            </a:r>
          </a:p>
        </p:txBody>
      </p:sp>
      <p:sp>
        <p:nvSpPr>
          <p:cNvPr id="9" name="矩形 8"/>
          <p:cNvSpPr/>
          <p:nvPr/>
        </p:nvSpPr>
        <p:spPr>
          <a:xfrm>
            <a:off x="5273074" y="3597155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团队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完成</a:t>
            </a:r>
          </a:p>
        </p:txBody>
      </p:sp>
      <p:sp>
        <p:nvSpPr>
          <p:cNvPr id="10" name="矩形 9"/>
          <p:cNvSpPr/>
          <p:nvPr/>
        </p:nvSpPr>
        <p:spPr>
          <a:xfrm>
            <a:off x="7423074" y="3220177"/>
            <a:ext cx="1019831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 季度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完成</a:t>
            </a:r>
          </a:p>
        </p:txBody>
      </p:sp>
      <p:sp>
        <p:nvSpPr>
          <p:cNvPr id="11" name="矩形 10"/>
          <p:cNvSpPr/>
          <p:nvPr/>
        </p:nvSpPr>
        <p:spPr>
          <a:xfrm>
            <a:off x="6434556" y="3220177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完成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阶段</a:t>
            </a:r>
          </a:p>
        </p:txBody>
      </p:sp>
      <p:sp>
        <p:nvSpPr>
          <p:cNvPr id="12" name="矩形 11"/>
          <p:cNvSpPr/>
          <p:nvPr/>
        </p:nvSpPr>
        <p:spPr>
          <a:xfrm>
            <a:off x="6375513" y="3594063"/>
            <a:ext cx="1019831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 完成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比例</a:t>
            </a:r>
          </a:p>
        </p:txBody>
      </p:sp>
      <p:sp>
        <p:nvSpPr>
          <p:cNvPr id="13" name="矩形 12"/>
          <p:cNvSpPr/>
          <p:nvPr/>
        </p:nvSpPr>
        <p:spPr>
          <a:xfrm>
            <a:off x="7469562" y="3597155"/>
            <a:ext cx="112723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月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计划完成</a:t>
            </a:r>
          </a:p>
        </p:txBody>
      </p:sp>
    </p:spTree>
    <p:extLst>
      <p:ext uri="{BB962C8B-B14F-4D97-AF65-F5344CB8AC3E}">
        <p14:creationId xmlns:p14="http://schemas.microsoft.com/office/powerpoint/2010/main" val="197854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>
            <a:extLst>
              <a:ext uri="{FF2B5EF4-FFF2-40B4-BE49-F238E27FC236}">
                <a16:creationId xmlns:a16="http://schemas.microsoft.com/office/drawing/2014/main" xmlns="" id="{06A89A75-344E-449F-A87D-C8FE05942BA9}"/>
              </a:ext>
            </a:extLst>
          </p:cNvPr>
          <p:cNvSpPr>
            <a:spLocks/>
          </p:cNvSpPr>
          <p:nvPr/>
        </p:nvSpPr>
        <p:spPr bwMode="auto">
          <a:xfrm flipH="1">
            <a:off x="2544107" y="1922420"/>
            <a:ext cx="2351665" cy="2032107"/>
          </a:xfrm>
          <a:custGeom>
            <a:avLst/>
            <a:gdLst>
              <a:gd name="T0" fmla="*/ 999 w 1332"/>
              <a:gd name="T1" fmla="*/ 0 h 1151"/>
              <a:gd name="T2" fmla="*/ 333 w 1332"/>
              <a:gd name="T3" fmla="*/ 0 h 1151"/>
              <a:gd name="T4" fmla="*/ 0 w 1332"/>
              <a:gd name="T5" fmla="*/ 575 h 1151"/>
              <a:gd name="T6" fmla="*/ 333 w 1332"/>
              <a:gd name="T7" fmla="*/ 1151 h 1151"/>
              <a:gd name="T8" fmla="*/ 999 w 1332"/>
              <a:gd name="T9" fmla="*/ 1151 h 1151"/>
              <a:gd name="T10" fmla="*/ 1332 w 1332"/>
              <a:gd name="T11" fmla="*/ 575 h 1151"/>
              <a:gd name="T12" fmla="*/ 999 w 1332"/>
              <a:gd name="T13" fmla="*/ 0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2" h="1151">
                <a:moveTo>
                  <a:pt x="999" y="0"/>
                </a:moveTo>
                <a:lnTo>
                  <a:pt x="333" y="0"/>
                </a:lnTo>
                <a:lnTo>
                  <a:pt x="0" y="575"/>
                </a:lnTo>
                <a:lnTo>
                  <a:pt x="333" y="1151"/>
                </a:lnTo>
                <a:lnTo>
                  <a:pt x="999" y="1151"/>
                </a:lnTo>
                <a:lnTo>
                  <a:pt x="1332" y="575"/>
                </a:lnTo>
                <a:lnTo>
                  <a:pt x="999" y="0"/>
                </a:lnTo>
                <a:close/>
              </a:path>
            </a:pathLst>
          </a:custGeom>
          <a:solidFill>
            <a:srgbClr val="2294B7"/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Freeform 10">
            <a:extLst>
              <a:ext uri="{FF2B5EF4-FFF2-40B4-BE49-F238E27FC236}">
                <a16:creationId xmlns:a16="http://schemas.microsoft.com/office/drawing/2014/main" xmlns="" id="{25E1ACB0-2F55-467E-95C0-33D3AEC92527}"/>
              </a:ext>
            </a:extLst>
          </p:cNvPr>
          <p:cNvSpPr>
            <a:spLocks/>
          </p:cNvSpPr>
          <p:nvPr/>
        </p:nvSpPr>
        <p:spPr bwMode="auto">
          <a:xfrm flipH="1">
            <a:off x="522592" y="3015274"/>
            <a:ext cx="2349900" cy="2033872"/>
          </a:xfrm>
          <a:custGeom>
            <a:avLst/>
            <a:gdLst>
              <a:gd name="T0" fmla="*/ 998 w 1331"/>
              <a:gd name="T1" fmla="*/ 0 h 1152"/>
              <a:gd name="T2" fmla="*/ 333 w 1331"/>
              <a:gd name="T3" fmla="*/ 0 h 1152"/>
              <a:gd name="T4" fmla="*/ 0 w 1331"/>
              <a:gd name="T5" fmla="*/ 576 h 1152"/>
              <a:gd name="T6" fmla="*/ 333 w 1331"/>
              <a:gd name="T7" fmla="*/ 1152 h 1152"/>
              <a:gd name="T8" fmla="*/ 998 w 1331"/>
              <a:gd name="T9" fmla="*/ 1152 h 1152"/>
              <a:gd name="T10" fmla="*/ 1331 w 1331"/>
              <a:gd name="T11" fmla="*/ 576 h 1152"/>
              <a:gd name="T12" fmla="*/ 998 w 1331"/>
              <a:gd name="T13" fmla="*/ 0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" h="1152">
                <a:moveTo>
                  <a:pt x="998" y="0"/>
                </a:moveTo>
                <a:lnTo>
                  <a:pt x="333" y="0"/>
                </a:lnTo>
                <a:lnTo>
                  <a:pt x="0" y="576"/>
                </a:lnTo>
                <a:lnTo>
                  <a:pt x="333" y="1152"/>
                </a:lnTo>
                <a:lnTo>
                  <a:pt x="998" y="1152"/>
                </a:lnTo>
                <a:lnTo>
                  <a:pt x="1331" y="576"/>
                </a:lnTo>
                <a:lnTo>
                  <a:pt x="9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Freeform 11">
            <a:extLst>
              <a:ext uri="{FF2B5EF4-FFF2-40B4-BE49-F238E27FC236}">
                <a16:creationId xmlns:a16="http://schemas.microsoft.com/office/drawing/2014/main" xmlns="" id="{FAA8DE3C-880C-435B-8827-907B42B1896F}"/>
              </a:ext>
            </a:extLst>
          </p:cNvPr>
          <p:cNvSpPr>
            <a:spLocks/>
          </p:cNvSpPr>
          <p:nvPr/>
        </p:nvSpPr>
        <p:spPr bwMode="auto">
          <a:xfrm flipH="1">
            <a:off x="0" y="4109893"/>
            <a:ext cx="895116" cy="2032107"/>
          </a:xfrm>
          <a:custGeom>
            <a:avLst/>
            <a:gdLst>
              <a:gd name="T0" fmla="*/ 507 w 507"/>
              <a:gd name="T1" fmla="*/ 0 h 1151"/>
              <a:gd name="T2" fmla="*/ 332 w 507"/>
              <a:gd name="T3" fmla="*/ 0 h 1151"/>
              <a:gd name="T4" fmla="*/ 0 w 507"/>
              <a:gd name="T5" fmla="*/ 576 h 1151"/>
              <a:gd name="T6" fmla="*/ 332 w 507"/>
              <a:gd name="T7" fmla="*/ 1151 h 1151"/>
              <a:gd name="T8" fmla="*/ 507 w 507"/>
              <a:gd name="T9" fmla="*/ 1151 h 1151"/>
              <a:gd name="T10" fmla="*/ 507 w 507"/>
              <a:gd name="T11" fmla="*/ 0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7" h="1151">
                <a:moveTo>
                  <a:pt x="507" y="0"/>
                </a:moveTo>
                <a:lnTo>
                  <a:pt x="332" y="0"/>
                </a:lnTo>
                <a:lnTo>
                  <a:pt x="0" y="576"/>
                </a:lnTo>
                <a:lnTo>
                  <a:pt x="332" y="1151"/>
                </a:lnTo>
                <a:lnTo>
                  <a:pt x="507" y="1151"/>
                </a:lnTo>
                <a:lnTo>
                  <a:pt x="5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xmlns="" id="{B56940AA-68A5-49C3-8FC1-01A4DE046FBC}"/>
              </a:ext>
            </a:extLst>
          </p:cNvPr>
          <p:cNvSpPr>
            <a:spLocks/>
          </p:cNvSpPr>
          <p:nvPr/>
        </p:nvSpPr>
        <p:spPr bwMode="auto">
          <a:xfrm flipH="1">
            <a:off x="511999" y="790726"/>
            <a:ext cx="2349900" cy="2032107"/>
          </a:xfrm>
          <a:custGeom>
            <a:avLst/>
            <a:gdLst>
              <a:gd name="T0" fmla="*/ 998 w 1331"/>
              <a:gd name="T1" fmla="*/ 0 h 1151"/>
              <a:gd name="T2" fmla="*/ 333 w 1331"/>
              <a:gd name="T3" fmla="*/ 0 h 1151"/>
              <a:gd name="T4" fmla="*/ 0 w 1331"/>
              <a:gd name="T5" fmla="*/ 575 h 1151"/>
              <a:gd name="T6" fmla="*/ 333 w 1331"/>
              <a:gd name="T7" fmla="*/ 1151 h 1151"/>
              <a:gd name="T8" fmla="*/ 998 w 1331"/>
              <a:gd name="T9" fmla="*/ 1151 h 1151"/>
              <a:gd name="T10" fmla="*/ 1331 w 1331"/>
              <a:gd name="T11" fmla="*/ 575 h 1151"/>
              <a:gd name="T12" fmla="*/ 998 w 1331"/>
              <a:gd name="T13" fmla="*/ 0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" h="1151">
                <a:moveTo>
                  <a:pt x="998" y="0"/>
                </a:moveTo>
                <a:lnTo>
                  <a:pt x="333" y="0"/>
                </a:lnTo>
                <a:lnTo>
                  <a:pt x="0" y="575"/>
                </a:lnTo>
                <a:lnTo>
                  <a:pt x="333" y="1151"/>
                </a:lnTo>
                <a:lnTo>
                  <a:pt x="998" y="1151"/>
                </a:lnTo>
                <a:lnTo>
                  <a:pt x="1331" y="575"/>
                </a:lnTo>
                <a:lnTo>
                  <a:pt x="998" y="0"/>
                </a:lnTo>
                <a:close/>
              </a:path>
            </a:pathLst>
          </a:custGeom>
          <a:solidFill>
            <a:srgbClr val="2294B7"/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121655" y="2548160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prstClr val="whit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prstClr val="whit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prstClr val="white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标题 4"/>
          <p:cNvSpPr txBox="1">
            <a:spLocks/>
          </p:cNvSpPr>
          <p:nvPr/>
        </p:nvSpPr>
        <p:spPr>
          <a:xfrm>
            <a:off x="5155528" y="2548160"/>
            <a:ext cx="3309611" cy="548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b="1" kern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工作完成情况</a:t>
            </a:r>
            <a:endParaRPr lang="zh-CN" altLang="en-US" b="1" kern="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55528" y="3189799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前言</a:t>
            </a:r>
          </a:p>
        </p:txBody>
      </p:sp>
      <p:sp>
        <p:nvSpPr>
          <p:cNvPr id="9" name="矩形 8"/>
          <p:cNvSpPr/>
          <p:nvPr/>
        </p:nvSpPr>
        <p:spPr>
          <a:xfrm>
            <a:off x="5155528" y="3489326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计划</a:t>
            </a:r>
          </a:p>
        </p:txBody>
      </p:sp>
      <p:sp>
        <p:nvSpPr>
          <p:cNvPr id="10" name="矩形 9"/>
          <p:cNvSpPr/>
          <p:nvPr/>
        </p:nvSpPr>
        <p:spPr>
          <a:xfrm>
            <a:off x="7186852" y="3189799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进度</a:t>
            </a:r>
          </a:p>
        </p:txBody>
      </p:sp>
      <p:sp>
        <p:nvSpPr>
          <p:cNvPr id="11" name="矩形 10"/>
          <p:cNvSpPr/>
          <p:nvPr/>
        </p:nvSpPr>
        <p:spPr>
          <a:xfrm>
            <a:off x="6171190" y="3189799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回顾</a:t>
            </a:r>
          </a:p>
        </p:txBody>
      </p:sp>
      <p:sp>
        <p:nvSpPr>
          <p:cNvPr id="12" name="矩形 11"/>
          <p:cNvSpPr/>
          <p:nvPr/>
        </p:nvSpPr>
        <p:spPr>
          <a:xfrm>
            <a:off x="6171190" y="3489326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团队</a:t>
            </a:r>
          </a:p>
        </p:txBody>
      </p:sp>
      <p:sp>
        <p:nvSpPr>
          <p:cNvPr id="13" name="矩形 12"/>
          <p:cNvSpPr/>
          <p:nvPr/>
        </p:nvSpPr>
        <p:spPr>
          <a:xfrm>
            <a:off x="7186852" y="3489326"/>
            <a:ext cx="1019831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 去年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相比</a:t>
            </a:r>
          </a:p>
        </p:txBody>
      </p:sp>
    </p:spTree>
    <p:extLst>
      <p:ext uri="{BB962C8B-B14F-4D97-AF65-F5344CB8AC3E}">
        <p14:creationId xmlns:p14="http://schemas.microsoft.com/office/powerpoint/2010/main" val="125297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ís1ïďé">
            <a:extLst>
              <a:ext uri="{FF2B5EF4-FFF2-40B4-BE49-F238E27FC236}">
                <a16:creationId xmlns:a16="http://schemas.microsoft.com/office/drawing/2014/main" xmlns="" id="{CB0F570E-9084-4877-BF29-6C40B1FFEE7D}"/>
              </a:ext>
            </a:extLst>
          </p:cNvPr>
          <p:cNvSpPr/>
          <p:nvPr/>
        </p:nvSpPr>
        <p:spPr bwMode="auto">
          <a:xfrm>
            <a:off x="5367787" y="4373916"/>
            <a:ext cx="5346994" cy="595554"/>
          </a:xfrm>
          <a:prstGeom prst="rect">
            <a:avLst/>
          </a:prstGeom>
          <a:solidFill>
            <a:srgbClr val="E7E7E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133" dirty="0">
                <a:solidFill>
                  <a:srgbClr val="000000"/>
                </a:solidFill>
                <a:latin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sp>
        <p:nvSpPr>
          <p:cNvPr id="11" name="iS1iḑè">
            <a:extLst>
              <a:ext uri="{FF2B5EF4-FFF2-40B4-BE49-F238E27FC236}">
                <a16:creationId xmlns:a16="http://schemas.microsoft.com/office/drawing/2014/main" xmlns="" id="{CD7E4E32-A35D-4AAF-BFE0-B9BAE84F38C1}"/>
              </a:ext>
            </a:extLst>
          </p:cNvPr>
          <p:cNvSpPr/>
          <p:nvPr/>
        </p:nvSpPr>
        <p:spPr bwMode="auto">
          <a:xfrm>
            <a:off x="5367787" y="3553025"/>
            <a:ext cx="5346994" cy="595554"/>
          </a:xfrm>
          <a:prstGeom prst="rect">
            <a:avLst/>
          </a:prstGeom>
          <a:solidFill>
            <a:srgbClr val="E7E7E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133" dirty="0">
                <a:solidFill>
                  <a:srgbClr val="000000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sp>
        <p:nvSpPr>
          <p:cNvPr id="9" name="íşḷïḓè">
            <a:extLst>
              <a:ext uri="{FF2B5EF4-FFF2-40B4-BE49-F238E27FC236}">
                <a16:creationId xmlns:a16="http://schemas.microsoft.com/office/drawing/2014/main" xmlns="" id="{BDF7288A-2673-4047-AE9F-0F2D4CC3CEE7}"/>
              </a:ext>
            </a:extLst>
          </p:cNvPr>
          <p:cNvSpPr/>
          <p:nvPr/>
        </p:nvSpPr>
        <p:spPr bwMode="auto">
          <a:xfrm>
            <a:off x="5367787" y="2732134"/>
            <a:ext cx="5346994" cy="595554"/>
          </a:xfrm>
          <a:prstGeom prst="rect">
            <a:avLst/>
          </a:prstGeom>
          <a:solidFill>
            <a:srgbClr val="E7E7E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133" dirty="0">
                <a:solidFill>
                  <a:srgbClr val="000000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7" name="îşlïḓe">
            <a:extLst>
              <a:ext uri="{FF2B5EF4-FFF2-40B4-BE49-F238E27FC236}">
                <a16:creationId xmlns:a16="http://schemas.microsoft.com/office/drawing/2014/main" xmlns="" id="{5346C74A-80E6-48DF-BCCC-204DAD6CD2E2}"/>
              </a:ext>
            </a:extLst>
          </p:cNvPr>
          <p:cNvSpPr/>
          <p:nvPr/>
        </p:nvSpPr>
        <p:spPr bwMode="auto">
          <a:xfrm>
            <a:off x="5367787" y="1911243"/>
            <a:ext cx="5346994" cy="595554"/>
          </a:xfrm>
          <a:prstGeom prst="rect">
            <a:avLst/>
          </a:prstGeom>
          <a:solidFill>
            <a:srgbClr val="E7E7E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133" dirty="0">
                <a:solidFill>
                  <a:srgbClr val="000000"/>
                </a:solidFill>
                <a:latin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sp>
        <p:nvSpPr>
          <p:cNvPr id="6" name="íş1îḑè">
            <a:extLst>
              <a:ext uri="{FF2B5EF4-FFF2-40B4-BE49-F238E27FC236}">
                <a16:creationId xmlns:a16="http://schemas.microsoft.com/office/drawing/2014/main" xmlns="" id="{34073C1D-5C0D-44C8-9446-3459EC4A8302}"/>
              </a:ext>
            </a:extLst>
          </p:cNvPr>
          <p:cNvSpPr/>
          <p:nvPr/>
        </p:nvSpPr>
        <p:spPr bwMode="auto">
          <a:xfrm>
            <a:off x="4810125" y="1911243"/>
            <a:ext cx="828092" cy="595554"/>
          </a:xfrm>
          <a:prstGeom prst="rect">
            <a:avLst/>
          </a:prstGeom>
          <a:solidFill>
            <a:srgbClr val="2376B7"/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>
                    <a:lumMod val="100000"/>
                  </a:srgbClr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8" name="išḻíďè">
            <a:extLst>
              <a:ext uri="{FF2B5EF4-FFF2-40B4-BE49-F238E27FC236}">
                <a16:creationId xmlns:a16="http://schemas.microsoft.com/office/drawing/2014/main" xmlns="" id="{F530C9D0-26B9-4D98-BA22-4D7F876A7EA0}"/>
              </a:ext>
            </a:extLst>
          </p:cNvPr>
          <p:cNvSpPr/>
          <p:nvPr/>
        </p:nvSpPr>
        <p:spPr bwMode="auto">
          <a:xfrm>
            <a:off x="4810125" y="2732134"/>
            <a:ext cx="828092" cy="595554"/>
          </a:xfrm>
          <a:prstGeom prst="rect">
            <a:avLst/>
          </a:prstGeom>
          <a:solidFill>
            <a:srgbClr val="2376B7"/>
          </a:solidFill>
          <a:ln w="127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rgbClr val="FFFFFF">
                    <a:lumMod val="100000"/>
                  </a:srgbClr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0" name="ï$1ïḋê">
            <a:extLst>
              <a:ext uri="{FF2B5EF4-FFF2-40B4-BE49-F238E27FC236}">
                <a16:creationId xmlns:a16="http://schemas.microsoft.com/office/drawing/2014/main" xmlns="" id="{3034E914-23DE-4AEC-BDEA-B2267A628AB9}"/>
              </a:ext>
            </a:extLst>
          </p:cNvPr>
          <p:cNvSpPr/>
          <p:nvPr/>
        </p:nvSpPr>
        <p:spPr bwMode="auto">
          <a:xfrm>
            <a:off x="4810125" y="3553025"/>
            <a:ext cx="828092" cy="595554"/>
          </a:xfrm>
          <a:prstGeom prst="rect">
            <a:avLst/>
          </a:prstGeom>
          <a:solidFill>
            <a:srgbClr val="2376B7"/>
          </a:solidFill>
          <a:ln w="12700" cap="flat" cmpd="sng" algn="ctr">
            <a:solidFill>
              <a:schemeClr val="accent3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rgbClr val="FFFFFF">
                    <a:lumMod val="100000"/>
                  </a:srgbClr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2" name="îsḷîḓé">
            <a:extLst>
              <a:ext uri="{FF2B5EF4-FFF2-40B4-BE49-F238E27FC236}">
                <a16:creationId xmlns:a16="http://schemas.microsoft.com/office/drawing/2014/main" xmlns="" id="{74016073-E304-4E15-A124-BDFBCDEC7EC9}"/>
              </a:ext>
            </a:extLst>
          </p:cNvPr>
          <p:cNvSpPr/>
          <p:nvPr/>
        </p:nvSpPr>
        <p:spPr bwMode="auto">
          <a:xfrm>
            <a:off x="4810125" y="4373916"/>
            <a:ext cx="828092" cy="595554"/>
          </a:xfrm>
          <a:prstGeom prst="rect">
            <a:avLst/>
          </a:prstGeom>
          <a:solidFill>
            <a:srgbClr val="2376B7"/>
          </a:solidFill>
          <a:ln w="127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>
                    <a:lumMod val="100000"/>
                  </a:srgbClr>
                </a:solidFill>
                <a:latin typeface="Impact" panose="020B0806030902050204" pitchFamily="34" charset="0"/>
              </a:rPr>
              <a:t>04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6937FC55-DDF9-4B49-BBE8-797A80D8A897}"/>
              </a:ext>
            </a:extLst>
          </p:cNvPr>
          <p:cNvCxnSpPr/>
          <p:nvPr/>
        </p:nvCxnSpPr>
        <p:spPr>
          <a:xfrm>
            <a:off x="686294" y="3327167"/>
            <a:ext cx="2972663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îŝliḑé">
            <a:extLst>
              <a:ext uri="{FF2B5EF4-FFF2-40B4-BE49-F238E27FC236}">
                <a16:creationId xmlns:a16="http://schemas.microsoft.com/office/drawing/2014/main" xmlns="" id="{BE011881-D85B-46AA-9DA4-04DD25976AC7}"/>
              </a:ext>
            </a:extLst>
          </p:cNvPr>
          <p:cNvSpPr txBox="1"/>
          <p:nvPr/>
        </p:nvSpPr>
        <p:spPr>
          <a:xfrm>
            <a:off x="1477219" y="2321464"/>
            <a:ext cx="2181738" cy="1005703"/>
          </a:xfrm>
          <a:prstGeom prst="rect">
            <a:avLst/>
          </a:prstGeom>
        </p:spPr>
        <p:txBody>
          <a:bodyPr wrap="none" anchor="b">
            <a:normAutofit/>
          </a:bodyPr>
          <a:lstStyle/>
          <a:p>
            <a:pPr algn="r"/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</a:rPr>
              <a:t>CONTENTS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4" name="îŝliḑé">
            <a:extLst>
              <a:ext uri="{FF2B5EF4-FFF2-40B4-BE49-F238E27FC236}">
                <a16:creationId xmlns:a16="http://schemas.microsoft.com/office/drawing/2014/main" xmlns="" id="{BE011881-D85B-46AA-9DA4-04DD25976AC7}"/>
              </a:ext>
            </a:extLst>
          </p:cNvPr>
          <p:cNvSpPr txBox="1"/>
          <p:nvPr/>
        </p:nvSpPr>
        <p:spPr>
          <a:xfrm>
            <a:off x="1517083" y="1911243"/>
            <a:ext cx="2181738" cy="1005703"/>
          </a:xfrm>
          <a:prstGeom prst="rect">
            <a:avLst/>
          </a:prstGeom>
        </p:spPr>
        <p:txBody>
          <a:bodyPr wrap="none" anchor="b">
            <a:normAutofit/>
          </a:bodyPr>
          <a:lstStyle/>
          <a:p>
            <a:r>
              <a:rPr lang="zh-CN" altLang="en-US" sz="4800" b="1" dirty="0">
                <a:solidFill>
                  <a:srgbClr val="000000"/>
                </a:solidFill>
                <a:latin typeface="+mj-ea"/>
                <a:ea typeface="+mj-ea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58104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>
            <a:extLst>
              <a:ext uri="{FF2B5EF4-FFF2-40B4-BE49-F238E27FC236}">
                <a16:creationId xmlns:a16="http://schemas.microsoft.com/office/drawing/2014/main" xmlns="" id="{06A89A75-344E-449F-A87D-C8FE05942BA9}"/>
              </a:ext>
            </a:extLst>
          </p:cNvPr>
          <p:cNvSpPr>
            <a:spLocks/>
          </p:cNvSpPr>
          <p:nvPr/>
        </p:nvSpPr>
        <p:spPr bwMode="auto">
          <a:xfrm flipH="1">
            <a:off x="2544107" y="1922420"/>
            <a:ext cx="2351665" cy="2032107"/>
          </a:xfrm>
          <a:custGeom>
            <a:avLst/>
            <a:gdLst>
              <a:gd name="T0" fmla="*/ 999 w 1332"/>
              <a:gd name="T1" fmla="*/ 0 h 1151"/>
              <a:gd name="T2" fmla="*/ 333 w 1332"/>
              <a:gd name="T3" fmla="*/ 0 h 1151"/>
              <a:gd name="T4" fmla="*/ 0 w 1332"/>
              <a:gd name="T5" fmla="*/ 575 h 1151"/>
              <a:gd name="T6" fmla="*/ 333 w 1332"/>
              <a:gd name="T7" fmla="*/ 1151 h 1151"/>
              <a:gd name="T8" fmla="*/ 999 w 1332"/>
              <a:gd name="T9" fmla="*/ 1151 h 1151"/>
              <a:gd name="T10" fmla="*/ 1332 w 1332"/>
              <a:gd name="T11" fmla="*/ 575 h 1151"/>
              <a:gd name="T12" fmla="*/ 999 w 1332"/>
              <a:gd name="T13" fmla="*/ 0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2" h="1151">
                <a:moveTo>
                  <a:pt x="999" y="0"/>
                </a:moveTo>
                <a:lnTo>
                  <a:pt x="333" y="0"/>
                </a:lnTo>
                <a:lnTo>
                  <a:pt x="0" y="575"/>
                </a:lnTo>
                <a:lnTo>
                  <a:pt x="333" y="1151"/>
                </a:lnTo>
                <a:lnTo>
                  <a:pt x="999" y="1151"/>
                </a:lnTo>
                <a:lnTo>
                  <a:pt x="1332" y="575"/>
                </a:lnTo>
                <a:lnTo>
                  <a:pt x="999" y="0"/>
                </a:lnTo>
                <a:close/>
              </a:path>
            </a:pathLst>
          </a:custGeom>
          <a:solidFill>
            <a:srgbClr val="2294B7"/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Freeform 10">
            <a:extLst>
              <a:ext uri="{FF2B5EF4-FFF2-40B4-BE49-F238E27FC236}">
                <a16:creationId xmlns:a16="http://schemas.microsoft.com/office/drawing/2014/main" xmlns="" id="{25E1ACB0-2F55-467E-95C0-33D3AEC92527}"/>
              </a:ext>
            </a:extLst>
          </p:cNvPr>
          <p:cNvSpPr>
            <a:spLocks/>
          </p:cNvSpPr>
          <p:nvPr/>
        </p:nvSpPr>
        <p:spPr bwMode="auto">
          <a:xfrm flipH="1">
            <a:off x="522592" y="3015274"/>
            <a:ext cx="2349900" cy="2033872"/>
          </a:xfrm>
          <a:custGeom>
            <a:avLst/>
            <a:gdLst>
              <a:gd name="T0" fmla="*/ 998 w 1331"/>
              <a:gd name="T1" fmla="*/ 0 h 1152"/>
              <a:gd name="T2" fmla="*/ 333 w 1331"/>
              <a:gd name="T3" fmla="*/ 0 h 1152"/>
              <a:gd name="T4" fmla="*/ 0 w 1331"/>
              <a:gd name="T5" fmla="*/ 576 h 1152"/>
              <a:gd name="T6" fmla="*/ 333 w 1331"/>
              <a:gd name="T7" fmla="*/ 1152 h 1152"/>
              <a:gd name="T8" fmla="*/ 998 w 1331"/>
              <a:gd name="T9" fmla="*/ 1152 h 1152"/>
              <a:gd name="T10" fmla="*/ 1331 w 1331"/>
              <a:gd name="T11" fmla="*/ 576 h 1152"/>
              <a:gd name="T12" fmla="*/ 998 w 1331"/>
              <a:gd name="T13" fmla="*/ 0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" h="1152">
                <a:moveTo>
                  <a:pt x="998" y="0"/>
                </a:moveTo>
                <a:lnTo>
                  <a:pt x="333" y="0"/>
                </a:lnTo>
                <a:lnTo>
                  <a:pt x="0" y="576"/>
                </a:lnTo>
                <a:lnTo>
                  <a:pt x="333" y="1152"/>
                </a:lnTo>
                <a:lnTo>
                  <a:pt x="998" y="1152"/>
                </a:lnTo>
                <a:lnTo>
                  <a:pt x="1331" y="576"/>
                </a:lnTo>
                <a:lnTo>
                  <a:pt x="9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Freeform 11">
            <a:extLst>
              <a:ext uri="{FF2B5EF4-FFF2-40B4-BE49-F238E27FC236}">
                <a16:creationId xmlns:a16="http://schemas.microsoft.com/office/drawing/2014/main" xmlns="" id="{FAA8DE3C-880C-435B-8827-907B42B1896F}"/>
              </a:ext>
            </a:extLst>
          </p:cNvPr>
          <p:cNvSpPr>
            <a:spLocks/>
          </p:cNvSpPr>
          <p:nvPr/>
        </p:nvSpPr>
        <p:spPr bwMode="auto">
          <a:xfrm flipH="1">
            <a:off x="0" y="4109893"/>
            <a:ext cx="895116" cy="2032107"/>
          </a:xfrm>
          <a:custGeom>
            <a:avLst/>
            <a:gdLst>
              <a:gd name="T0" fmla="*/ 507 w 507"/>
              <a:gd name="T1" fmla="*/ 0 h 1151"/>
              <a:gd name="T2" fmla="*/ 332 w 507"/>
              <a:gd name="T3" fmla="*/ 0 h 1151"/>
              <a:gd name="T4" fmla="*/ 0 w 507"/>
              <a:gd name="T5" fmla="*/ 576 h 1151"/>
              <a:gd name="T6" fmla="*/ 332 w 507"/>
              <a:gd name="T7" fmla="*/ 1151 h 1151"/>
              <a:gd name="T8" fmla="*/ 507 w 507"/>
              <a:gd name="T9" fmla="*/ 1151 h 1151"/>
              <a:gd name="T10" fmla="*/ 507 w 507"/>
              <a:gd name="T11" fmla="*/ 0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7" h="1151">
                <a:moveTo>
                  <a:pt x="507" y="0"/>
                </a:moveTo>
                <a:lnTo>
                  <a:pt x="332" y="0"/>
                </a:lnTo>
                <a:lnTo>
                  <a:pt x="0" y="576"/>
                </a:lnTo>
                <a:lnTo>
                  <a:pt x="332" y="1151"/>
                </a:lnTo>
                <a:lnTo>
                  <a:pt x="507" y="1151"/>
                </a:lnTo>
                <a:lnTo>
                  <a:pt x="5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xmlns="" id="{B56940AA-68A5-49C3-8FC1-01A4DE046FBC}"/>
              </a:ext>
            </a:extLst>
          </p:cNvPr>
          <p:cNvSpPr>
            <a:spLocks/>
          </p:cNvSpPr>
          <p:nvPr/>
        </p:nvSpPr>
        <p:spPr bwMode="auto">
          <a:xfrm flipH="1">
            <a:off x="511999" y="790726"/>
            <a:ext cx="2349900" cy="2032107"/>
          </a:xfrm>
          <a:custGeom>
            <a:avLst/>
            <a:gdLst>
              <a:gd name="T0" fmla="*/ 998 w 1331"/>
              <a:gd name="T1" fmla="*/ 0 h 1151"/>
              <a:gd name="T2" fmla="*/ 333 w 1331"/>
              <a:gd name="T3" fmla="*/ 0 h 1151"/>
              <a:gd name="T4" fmla="*/ 0 w 1331"/>
              <a:gd name="T5" fmla="*/ 575 h 1151"/>
              <a:gd name="T6" fmla="*/ 333 w 1331"/>
              <a:gd name="T7" fmla="*/ 1151 h 1151"/>
              <a:gd name="T8" fmla="*/ 998 w 1331"/>
              <a:gd name="T9" fmla="*/ 1151 h 1151"/>
              <a:gd name="T10" fmla="*/ 1331 w 1331"/>
              <a:gd name="T11" fmla="*/ 575 h 1151"/>
              <a:gd name="T12" fmla="*/ 998 w 1331"/>
              <a:gd name="T13" fmla="*/ 0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" h="1151">
                <a:moveTo>
                  <a:pt x="998" y="0"/>
                </a:moveTo>
                <a:lnTo>
                  <a:pt x="333" y="0"/>
                </a:lnTo>
                <a:lnTo>
                  <a:pt x="0" y="575"/>
                </a:lnTo>
                <a:lnTo>
                  <a:pt x="333" y="1151"/>
                </a:lnTo>
                <a:lnTo>
                  <a:pt x="998" y="1151"/>
                </a:lnTo>
                <a:lnTo>
                  <a:pt x="1331" y="575"/>
                </a:lnTo>
                <a:lnTo>
                  <a:pt x="998" y="0"/>
                </a:lnTo>
                <a:close/>
              </a:path>
            </a:pathLst>
          </a:custGeom>
          <a:solidFill>
            <a:srgbClr val="2294B7"/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121655" y="2548160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prstClr val="whit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prstClr val="whit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prstClr val="white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标题 4"/>
          <p:cNvSpPr txBox="1">
            <a:spLocks/>
          </p:cNvSpPr>
          <p:nvPr/>
        </p:nvSpPr>
        <p:spPr>
          <a:xfrm>
            <a:off x="5155528" y="2466509"/>
            <a:ext cx="3309611" cy="548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b="1" kern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工作存在不足</a:t>
            </a:r>
            <a:endParaRPr lang="zh-CN" altLang="en-US" b="1" kern="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78388" y="3068009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努力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方向</a:t>
            </a:r>
          </a:p>
        </p:txBody>
      </p:sp>
      <p:sp>
        <p:nvSpPr>
          <p:cNvPr id="14" name="矩形 13"/>
          <p:cNvSpPr/>
          <p:nvPr/>
        </p:nvSpPr>
        <p:spPr>
          <a:xfrm>
            <a:off x="5178388" y="344716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团队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提高</a:t>
            </a:r>
          </a:p>
        </p:txBody>
      </p:sp>
      <p:sp>
        <p:nvSpPr>
          <p:cNvPr id="15" name="矩形 14"/>
          <p:cNvSpPr/>
          <p:nvPr/>
        </p:nvSpPr>
        <p:spPr>
          <a:xfrm>
            <a:off x="6346577" y="3068009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工作效率</a:t>
            </a:r>
            <a:endParaRPr lang="zh-CN" altLang="en-US" sz="1200" b="1" kern="0" dirty="0">
              <a:solidFill>
                <a:srgbClr val="2474B5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46577" y="345695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扩展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销售</a:t>
            </a:r>
          </a:p>
        </p:txBody>
      </p:sp>
    </p:spTree>
    <p:extLst>
      <p:ext uri="{BB962C8B-B14F-4D97-AF65-F5344CB8AC3E}">
        <p14:creationId xmlns:p14="http://schemas.microsoft.com/office/powerpoint/2010/main" val="418434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>
            <a:extLst>
              <a:ext uri="{FF2B5EF4-FFF2-40B4-BE49-F238E27FC236}">
                <a16:creationId xmlns:a16="http://schemas.microsoft.com/office/drawing/2014/main" xmlns="" id="{06A89A75-344E-449F-A87D-C8FE05942BA9}"/>
              </a:ext>
            </a:extLst>
          </p:cNvPr>
          <p:cNvSpPr>
            <a:spLocks/>
          </p:cNvSpPr>
          <p:nvPr/>
        </p:nvSpPr>
        <p:spPr bwMode="auto">
          <a:xfrm flipH="1">
            <a:off x="2544107" y="1922420"/>
            <a:ext cx="2351665" cy="2032107"/>
          </a:xfrm>
          <a:custGeom>
            <a:avLst/>
            <a:gdLst>
              <a:gd name="T0" fmla="*/ 999 w 1332"/>
              <a:gd name="T1" fmla="*/ 0 h 1151"/>
              <a:gd name="T2" fmla="*/ 333 w 1332"/>
              <a:gd name="T3" fmla="*/ 0 h 1151"/>
              <a:gd name="T4" fmla="*/ 0 w 1332"/>
              <a:gd name="T5" fmla="*/ 575 h 1151"/>
              <a:gd name="T6" fmla="*/ 333 w 1332"/>
              <a:gd name="T7" fmla="*/ 1151 h 1151"/>
              <a:gd name="T8" fmla="*/ 999 w 1332"/>
              <a:gd name="T9" fmla="*/ 1151 h 1151"/>
              <a:gd name="T10" fmla="*/ 1332 w 1332"/>
              <a:gd name="T11" fmla="*/ 575 h 1151"/>
              <a:gd name="T12" fmla="*/ 999 w 1332"/>
              <a:gd name="T13" fmla="*/ 0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2" h="1151">
                <a:moveTo>
                  <a:pt x="999" y="0"/>
                </a:moveTo>
                <a:lnTo>
                  <a:pt x="333" y="0"/>
                </a:lnTo>
                <a:lnTo>
                  <a:pt x="0" y="575"/>
                </a:lnTo>
                <a:lnTo>
                  <a:pt x="333" y="1151"/>
                </a:lnTo>
                <a:lnTo>
                  <a:pt x="999" y="1151"/>
                </a:lnTo>
                <a:lnTo>
                  <a:pt x="1332" y="575"/>
                </a:lnTo>
                <a:lnTo>
                  <a:pt x="999" y="0"/>
                </a:lnTo>
                <a:close/>
              </a:path>
            </a:pathLst>
          </a:custGeom>
          <a:solidFill>
            <a:srgbClr val="2294B7"/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Freeform 10">
            <a:extLst>
              <a:ext uri="{FF2B5EF4-FFF2-40B4-BE49-F238E27FC236}">
                <a16:creationId xmlns:a16="http://schemas.microsoft.com/office/drawing/2014/main" xmlns="" id="{25E1ACB0-2F55-467E-95C0-33D3AEC92527}"/>
              </a:ext>
            </a:extLst>
          </p:cNvPr>
          <p:cNvSpPr>
            <a:spLocks/>
          </p:cNvSpPr>
          <p:nvPr/>
        </p:nvSpPr>
        <p:spPr bwMode="auto">
          <a:xfrm flipH="1">
            <a:off x="522592" y="3015274"/>
            <a:ext cx="2349900" cy="2033872"/>
          </a:xfrm>
          <a:custGeom>
            <a:avLst/>
            <a:gdLst>
              <a:gd name="T0" fmla="*/ 998 w 1331"/>
              <a:gd name="T1" fmla="*/ 0 h 1152"/>
              <a:gd name="T2" fmla="*/ 333 w 1331"/>
              <a:gd name="T3" fmla="*/ 0 h 1152"/>
              <a:gd name="T4" fmla="*/ 0 w 1331"/>
              <a:gd name="T5" fmla="*/ 576 h 1152"/>
              <a:gd name="T6" fmla="*/ 333 w 1331"/>
              <a:gd name="T7" fmla="*/ 1152 h 1152"/>
              <a:gd name="T8" fmla="*/ 998 w 1331"/>
              <a:gd name="T9" fmla="*/ 1152 h 1152"/>
              <a:gd name="T10" fmla="*/ 1331 w 1331"/>
              <a:gd name="T11" fmla="*/ 576 h 1152"/>
              <a:gd name="T12" fmla="*/ 998 w 1331"/>
              <a:gd name="T13" fmla="*/ 0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" h="1152">
                <a:moveTo>
                  <a:pt x="998" y="0"/>
                </a:moveTo>
                <a:lnTo>
                  <a:pt x="333" y="0"/>
                </a:lnTo>
                <a:lnTo>
                  <a:pt x="0" y="576"/>
                </a:lnTo>
                <a:lnTo>
                  <a:pt x="333" y="1152"/>
                </a:lnTo>
                <a:lnTo>
                  <a:pt x="998" y="1152"/>
                </a:lnTo>
                <a:lnTo>
                  <a:pt x="1331" y="576"/>
                </a:lnTo>
                <a:lnTo>
                  <a:pt x="9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Freeform 11">
            <a:extLst>
              <a:ext uri="{FF2B5EF4-FFF2-40B4-BE49-F238E27FC236}">
                <a16:creationId xmlns:a16="http://schemas.microsoft.com/office/drawing/2014/main" xmlns="" id="{FAA8DE3C-880C-435B-8827-907B42B1896F}"/>
              </a:ext>
            </a:extLst>
          </p:cNvPr>
          <p:cNvSpPr>
            <a:spLocks/>
          </p:cNvSpPr>
          <p:nvPr/>
        </p:nvSpPr>
        <p:spPr bwMode="auto">
          <a:xfrm flipH="1">
            <a:off x="0" y="4109893"/>
            <a:ext cx="895116" cy="2032107"/>
          </a:xfrm>
          <a:custGeom>
            <a:avLst/>
            <a:gdLst>
              <a:gd name="T0" fmla="*/ 507 w 507"/>
              <a:gd name="T1" fmla="*/ 0 h 1151"/>
              <a:gd name="T2" fmla="*/ 332 w 507"/>
              <a:gd name="T3" fmla="*/ 0 h 1151"/>
              <a:gd name="T4" fmla="*/ 0 w 507"/>
              <a:gd name="T5" fmla="*/ 576 h 1151"/>
              <a:gd name="T6" fmla="*/ 332 w 507"/>
              <a:gd name="T7" fmla="*/ 1151 h 1151"/>
              <a:gd name="T8" fmla="*/ 507 w 507"/>
              <a:gd name="T9" fmla="*/ 1151 h 1151"/>
              <a:gd name="T10" fmla="*/ 507 w 507"/>
              <a:gd name="T11" fmla="*/ 0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7" h="1151">
                <a:moveTo>
                  <a:pt x="507" y="0"/>
                </a:moveTo>
                <a:lnTo>
                  <a:pt x="332" y="0"/>
                </a:lnTo>
                <a:lnTo>
                  <a:pt x="0" y="576"/>
                </a:lnTo>
                <a:lnTo>
                  <a:pt x="332" y="1151"/>
                </a:lnTo>
                <a:lnTo>
                  <a:pt x="507" y="1151"/>
                </a:lnTo>
                <a:lnTo>
                  <a:pt x="5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xmlns="" id="{B56940AA-68A5-49C3-8FC1-01A4DE046FBC}"/>
              </a:ext>
            </a:extLst>
          </p:cNvPr>
          <p:cNvSpPr>
            <a:spLocks/>
          </p:cNvSpPr>
          <p:nvPr/>
        </p:nvSpPr>
        <p:spPr bwMode="auto">
          <a:xfrm flipH="1">
            <a:off x="511999" y="790726"/>
            <a:ext cx="2349900" cy="2032107"/>
          </a:xfrm>
          <a:custGeom>
            <a:avLst/>
            <a:gdLst>
              <a:gd name="T0" fmla="*/ 998 w 1331"/>
              <a:gd name="T1" fmla="*/ 0 h 1151"/>
              <a:gd name="T2" fmla="*/ 333 w 1331"/>
              <a:gd name="T3" fmla="*/ 0 h 1151"/>
              <a:gd name="T4" fmla="*/ 0 w 1331"/>
              <a:gd name="T5" fmla="*/ 575 h 1151"/>
              <a:gd name="T6" fmla="*/ 333 w 1331"/>
              <a:gd name="T7" fmla="*/ 1151 h 1151"/>
              <a:gd name="T8" fmla="*/ 998 w 1331"/>
              <a:gd name="T9" fmla="*/ 1151 h 1151"/>
              <a:gd name="T10" fmla="*/ 1331 w 1331"/>
              <a:gd name="T11" fmla="*/ 575 h 1151"/>
              <a:gd name="T12" fmla="*/ 998 w 1331"/>
              <a:gd name="T13" fmla="*/ 0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" h="1151">
                <a:moveTo>
                  <a:pt x="998" y="0"/>
                </a:moveTo>
                <a:lnTo>
                  <a:pt x="333" y="0"/>
                </a:lnTo>
                <a:lnTo>
                  <a:pt x="0" y="575"/>
                </a:lnTo>
                <a:lnTo>
                  <a:pt x="333" y="1151"/>
                </a:lnTo>
                <a:lnTo>
                  <a:pt x="998" y="1151"/>
                </a:lnTo>
                <a:lnTo>
                  <a:pt x="1331" y="575"/>
                </a:lnTo>
                <a:lnTo>
                  <a:pt x="998" y="0"/>
                </a:lnTo>
                <a:close/>
              </a:path>
            </a:pathLst>
          </a:custGeom>
          <a:solidFill>
            <a:srgbClr val="2294B7"/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121655" y="2548160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prstClr val="whit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prstClr val="whit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prstClr val="white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标题 4"/>
          <p:cNvSpPr txBox="1">
            <a:spLocks/>
          </p:cNvSpPr>
          <p:nvPr/>
        </p:nvSpPr>
        <p:spPr>
          <a:xfrm>
            <a:off x="5144935" y="2466509"/>
            <a:ext cx="3309611" cy="548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b="1" kern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明年工作计划</a:t>
            </a:r>
            <a:endParaRPr lang="zh-CN" altLang="en-US" b="1" kern="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44935" y="3133395"/>
            <a:ext cx="112723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营业额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提升</a:t>
            </a:r>
          </a:p>
        </p:txBody>
      </p:sp>
      <p:sp>
        <p:nvSpPr>
          <p:cNvPr id="9" name="矩形 8"/>
          <p:cNvSpPr/>
          <p:nvPr/>
        </p:nvSpPr>
        <p:spPr>
          <a:xfrm>
            <a:off x="5144935" y="3502946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管理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提升</a:t>
            </a:r>
          </a:p>
        </p:txBody>
      </p:sp>
      <p:sp>
        <p:nvSpPr>
          <p:cNvPr id="10" name="矩形 9"/>
          <p:cNvSpPr/>
          <p:nvPr/>
        </p:nvSpPr>
        <p:spPr>
          <a:xfrm>
            <a:off x="7410763" y="3117368"/>
            <a:ext cx="819455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结束语</a:t>
            </a:r>
            <a:endParaRPr lang="zh-CN" altLang="en-US" sz="1200" b="1" kern="0" dirty="0">
              <a:solidFill>
                <a:srgbClr val="2474B5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83531" y="3133395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团队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扩大</a:t>
            </a:r>
          </a:p>
        </p:txBody>
      </p:sp>
      <p:sp>
        <p:nvSpPr>
          <p:cNvPr id="12" name="矩形 11"/>
          <p:cNvSpPr/>
          <p:nvPr/>
        </p:nvSpPr>
        <p:spPr>
          <a:xfrm>
            <a:off x="6283531" y="3512488"/>
            <a:ext cx="112723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利益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最大化</a:t>
            </a:r>
          </a:p>
        </p:txBody>
      </p:sp>
    </p:spTree>
    <p:extLst>
      <p:ext uri="{BB962C8B-B14F-4D97-AF65-F5344CB8AC3E}">
        <p14:creationId xmlns:p14="http://schemas.microsoft.com/office/powerpoint/2010/main" val="337244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ṥḻiḋê">
            <a:extLst>
              <a:ext uri="{FF2B5EF4-FFF2-40B4-BE49-F238E27FC236}">
                <a16:creationId xmlns:a16="http://schemas.microsoft.com/office/drawing/2014/main" xmlns="" id="{75A42807-7108-46ED-B833-2B2716320BD1}"/>
              </a:ext>
            </a:extLst>
          </p:cNvPr>
          <p:cNvSpPr/>
          <p:nvPr/>
        </p:nvSpPr>
        <p:spPr>
          <a:xfrm>
            <a:off x="0" y="4368270"/>
            <a:ext cx="12192000" cy="2431931"/>
          </a:xfrm>
          <a:prstGeom prst="rect">
            <a:avLst/>
          </a:prstGeom>
          <a:solidFill>
            <a:srgbClr val="2376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grpSp>
        <p:nvGrpSpPr>
          <p:cNvPr id="4" name="ïśḻiďê">
            <a:extLst>
              <a:ext uri="{FF2B5EF4-FFF2-40B4-BE49-F238E27FC236}">
                <a16:creationId xmlns:a16="http://schemas.microsoft.com/office/drawing/2014/main" xmlns="" id="{4F1CDCB4-C12F-420E-9725-4FCD53599850}"/>
              </a:ext>
            </a:extLst>
          </p:cNvPr>
          <p:cNvGrpSpPr/>
          <p:nvPr/>
        </p:nvGrpSpPr>
        <p:grpSpPr>
          <a:xfrm>
            <a:off x="7183378" y="1292108"/>
            <a:ext cx="2218499" cy="2078686"/>
            <a:chOff x="7390710" y="977022"/>
            <a:chExt cx="3102614" cy="2907081"/>
          </a:xfrm>
          <a:solidFill>
            <a:srgbClr val="E7E7E7"/>
          </a:solidFill>
        </p:grpSpPr>
        <p:grpSp>
          <p:nvGrpSpPr>
            <p:cNvPr id="31" name="í$ļiḋé">
              <a:extLst>
                <a:ext uri="{FF2B5EF4-FFF2-40B4-BE49-F238E27FC236}">
                  <a16:creationId xmlns:a16="http://schemas.microsoft.com/office/drawing/2014/main" xmlns="" id="{03B6674C-130F-40B5-8AFC-65CDD986DEAE}"/>
                </a:ext>
              </a:extLst>
            </p:cNvPr>
            <p:cNvGrpSpPr/>
            <p:nvPr/>
          </p:nvGrpSpPr>
          <p:grpSpPr>
            <a:xfrm>
              <a:off x="7390710" y="977022"/>
              <a:ext cx="3102614" cy="2907081"/>
              <a:chOff x="0" y="0"/>
              <a:chExt cx="8273635" cy="7752224"/>
            </a:xfrm>
            <a:grpFill/>
          </p:grpSpPr>
          <p:sp>
            <p:nvSpPr>
              <p:cNvPr id="46" name="îṧlíḓe">
                <a:extLst>
                  <a:ext uri="{FF2B5EF4-FFF2-40B4-BE49-F238E27FC236}">
                    <a16:creationId xmlns:a16="http://schemas.microsoft.com/office/drawing/2014/main" xmlns="" id="{C8B2E108-A592-4743-B8E2-13D3DA7058BC}"/>
                  </a:ext>
                </a:extLst>
              </p:cNvPr>
              <p:cNvSpPr/>
              <p:nvPr/>
            </p:nvSpPr>
            <p:spPr>
              <a:xfrm>
                <a:off x="3307428" y="6339238"/>
                <a:ext cx="970485" cy="5807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4" h="19921" extrusionOk="0">
                    <a:moveTo>
                      <a:pt x="20729" y="10975"/>
                    </a:moveTo>
                    <a:cubicBezTo>
                      <a:pt x="20418" y="10490"/>
                      <a:pt x="19939" y="10144"/>
                      <a:pt x="19581" y="9781"/>
                    </a:cubicBezTo>
                    <a:cubicBezTo>
                      <a:pt x="19318" y="9516"/>
                      <a:pt x="19052" y="9257"/>
                      <a:pt x="18780" y="9014"/>
                    </a:cubicBezTo>
                    <a:cubicBezTo>
                      <a:pt x="19325" y="8872"/>
                      <a:pt x="19861" y="8694"/>
                      <a:pt x="20357" y="8422"/>
                    </a:cubicBezTo>
                    <a:cubicBezTo>
                      <a:pt x="20366" y="9060"/>
                      <a:pt x="20609" y="9770"/>
                      <a:pt x="20676" y="10409"/>
                    </a:cubicBezTo>
                    <a:cubicBezTo>
                      <a:pt x="20697" y="10597"/>
                      <a:pt x="20712" y="10786"/>
                      <a:pt x="20729" y="10975"/>
                    </a:cubicBezTo>
                    <a:close/>
                    <a:moveTo>
                      <a:pt x="20865" y="12574"/>
                    </a:moveTo>
                    <a:cubicBezTo>
                      <a:pt x="20645" y="12470"/>
                      <a:pt x="20416" y="12406"/>
                      <a:pt x="20180" y="12372"/>
                    </a:cubicBezTo>
                    <a:cubicBezTo>
                      <a:pt x="19591" y="11754"/>
                      <a:pt x="18871" y="11295"/>
                      <a:pt x="18267" y="10751"/>
                    </a:cubicBezTo>
                    <a:cubicBezTo>
                      <a:pt x="17761" y="10296"/>
                      <a:pt x="17241" y="9877"/>
                      <a:pt x="16713" y="9484"/>
                    </a:cubicBezTo>
                    <a:cubicBezTo>
                      <a:pt x="17160" y="9372"/>
                      <a:pt x="17627" y="9280"/>
                      <a:pt x="18096" y="9179"/>
                    </a:cubicBezTo>
                    <a:cubicBezTo>
                      <a:pt x="18510" y="9572"/>
                      <a:pt x="18911" y="9992"/>
                      <a:pt x="19302" y="10440"/>
                    </a:cubicBezTo>
                    <a:cubicBezTo>
                      <a:pt x="19681" y="10872"/>
                      <a:pt x="20095" y="11558"/>
                      <a:pt x="20552" y="11767"/>
                    </a:cubicBezTo>
                    <a:cubicBezTo>
                      <a:pt x="20648" y="11810"/>
                      <a:pt x="20733" y="11772"/>
                      <a:pt x="20794" y="11691"/>
                    </a:cubicBezTo>
                    <a:cubicBezTo>
                      <a:pt x="20818" y="11985"/>
                      <a:pt x="20841" y="12280"/>
                      <a:pt x="20865" y="12574"/>
                    </a:cubicBezTo>
                    <a:close/>
                    <a:moveTo>
                      <a:pt x="18228" y="12584"/>
                    </a:moveTo>
                    <a:cubicBezTo>
                      <a:pt x="17701" y="12204"/>
                      <a:pt x="17121" y="11945"/>
                      <a:pt x="16596" y="11563"/>
                    </a:cubicBezTo>
                    <a:cubicBezTo>
                      <a:pt x="15989" y="11120"/>
                      <a:pt x="15401" y="10626"/>
                      <a:pt x="14789" y="10206"/>
                    </a:cubicBezTo>
                    <a:cubicBezTo>
                      <a:pt x="15273" y="9995"/>
                      <a:pt x="15743" y="9784"/>
                      <a:pt x="16174" y="9639"/>
                    </a:cubicBezTo>
                    <a:cubicBezTo>
                      <a:pt x="16881" y="10228"/>
                      <a:pt x="17551" y="10904"/>
                      <a:pt x="18228" y="11568"/>
                    </a:cubicBezTo>
                    <a:cubicBezTo>
                      <a:pt x="18490" y="11822"/>
                      <a:pt x="18763" y="12121"/>
                      <a:pt x="19044" y="12400"/>
                    </a:cubicBezTo>
                    <a:cubicBezTo>
                      <a:pt x="18770" y="12444"/>
                      <a:pt x="18495" y="12509"/>
                      <a:pt x="18228" y="12584"/>
                    </a:cubicBezTo>
                    <a:close/>
                    <a:moveTo>
                      <a:pt x="17211" y="12902"/>
                    </a:moveTo>
                    <a:cubicBezTo>
                      <a:pt x="16955" y="12986"/>
                      <a:pt x="16699" y="13084"/>
                      <a:pt x="16442" y="13187"/>
                    </a:cubicBezTo>
                    <a:cubicBezTo>
                      <a:pt x="16308" y="12992"/>
                      <a:pt x="16129" y="12901"/>
                      <a:pt x="15955" y="12782"/>
                    </a:cubicBezTo>
                    <a:cubicBezTo>
                      <a:pt x="15606" y="12548"/>
                      <a:pt x="15271" y="12265"/>
                      <a:pt x="14935" y="11988"/>
                    </a:cubicBezTo>
                    <a:cubicBezTo>
                      <a:pt x="14427" y="11568"/>
                      <a:pt x="13921" y="11142"/>
                      <a:pt x="13409" y="10732"/>
                    </a:cubicBezTo>
                    <a:cubicBezTo>
                      <a:pt x="13696" y="10650"/>
                      <a:pt x="13989" y="10541"/>
                      <a:pt x="14282" y="10421"/>
                    </a:cubicBezTo>
                    <a:cubicBezTo>
                      <a:pt x="14288" y="10507"/>
                      <a:pt x="14315" y="10584"/>
                      <a:pt x="14376" y="10631"/>
                    </a:cubicBezTo>
                    <a:cubicBezTo>
                      <a:pt x="15053" y="11143"/>
                      <a:pt x="15715" y="11698"/>
                      <a:pt x="16385" y="12236"/>
                    </a:cubicBezTo>
                    <a:cubicBezTo>
                      <a:pt x="16647" y="12447"/>
                      <a:pt x="16928" y="12688"/>
                      <a:pt x="17218" y="12901"/>
                    </a:cubicBezTo>
                    <a:cubicBezTo>
                      <a:pt x="17218" y="12901"/>
                      <a:pt x="17211" y="12902"/>
                      <a:pt x="17211" y="12902"/>
                    </a:cubicBezTo>
                    <a:close/>
                    <a:moveTo>
                      <a:pt x="14800" y="13951"/>
                    </a:moveTo>
                    <a:cubicBezTo>
                      <a:pt x="14406" y="13464"/>
                      <a:pt x="13884" y="13099"/>
                      <a:pt x="13483" y="12679"/>
                    </a:cubicBezTo>
                    <a:cubicBezTo>
                      <a:pt x="13146" y="12326"/>
                      <a:pt x="12810" y="11976"/>
                      <a:pt x="12465" y="11652"/>
                    </a:cubicBezTo>
                    <a:cubicBezTo>
                      <a:pt x="12440" y="11383"/>
                      <a:pt x="12403" y="11122"/>
                      <a:pt x="12334" y="10879"/>
                    </a:cubicBezTo>
                    <a:cubicBezTo>
                      <a:pt x="12497" y="10890"/>
                      <a:pt x="12665" y="10880"/>
                      <a:pt x="12838" y="10858"/>
                    </a:cubicBezTo>
                    <a:cubicBezTo>
                      <a:pt x="13511" y="11468"/>
                      <a:pt x="14162" y="12134"/>
                      <a:pt x="14829" y="12758"/>
                    </a:cubicBezTo>
                    <a:cubicBezTo>
                      <a:pt x="15043" y="12956"/>
                      <a:pt x="15337" y="13291"/>
                      <a:pt x="15640" y="13535"/>
                    </a:cubicBezTo>
                    <a:cubicBezTo>
                      <a:pt x="15359" y="13668"/>
                      <a:pt x="15079" y="13804"/>
                      <a:pt x="14800" y="13951"/>
                    </a:cubicBezTo>
                    <a:close/>
                    <a:moveTo>
                      <a:pt x="12746" y="15151"/>
                    </a:moveTo>
                    <a:cubicBezTo>
                      <a:pt x="12691" y="14461"/>
                      <a:pt x="12616" y="13777"/>
                      <a:pt x="12550" y="13089"/>
                    </a:cubicBezTo>
                    <a:cubicBezTo>
                      <a:pt x="12528" y="12861"/>
                      <a:pt x="12518" y="12627"/>
                      <a:pt x="12507" y="12392"/>
                    </a:cubicBezTo>
                    <a:cubicBezTo>
                      <a:pt x="12756" y="12669"/>
                      <a:pt x="13001" y="12953"/>
                      <a:pt x="13244" y="13240"/>
                    </a:cubicBezTo>
                    <a:cubicBezTo>
                      <a:pt x="13522" y="13566"/>
                      <a:pt x="13824" y="13984"/>
                      <a:pt x="14146" y="14311"/>
                    </a:cubicBezTo>
                    <a:cubicBezTo>
                      <a:pt x="13674" y="14580"/>
                      <a:pt x="13205" y="14857"/>
                      <a:pt x="12746" y="15151"/>
                    </a:cubicBezTo>
                    <a:close/>
                    <a:moveTo>
                      <a:pt x="10326" y="9672"/>
                    </a:moveTo>
                    <a:cubicBezTo>
                      <a:pt x="10326" y="9662"/>
                      <a:pt x="10328" y="9652"/>
                      <a:pt x="10328" y="9641"/>
                    </a:cubicBezTo>
                    <a:cubicBezTo>
                      <a:pt x="10327" y="9540"/>
                      <a:pt x="10324" y="9435"/>
                      <a:pt x="10318" y="9328"/>
                    </a:cubicBezTo>
                    <a:cubicBezTo>
                      <a:pt x="10239" y="6908"/>
                      <a:pt x="11636" y="1741"/>
                      <a:pt x="13435" y="1546"/>
                    </a:cubicBezTo>
                    <a:cubicBezTo>
                      <a:pt x="14396" y="1441"/>
                      <a:pt x="14475" y="4341"/>
                      <a:pt x="14361" y="5122"/>
                    </a:cubicBezTo>
                    <a:cubicBezTo>
                      <a:pt x="14211" y="6163"/>
                      <a:pt x="13639" y="6983"/>
                      <a:pt x="13145" y="7646"/>
                    </a:cubicBezTo>
                    <a:cubicBezTo>
                      <a:pt x="12377" y="8679"/>
                      <a:pt x="11331" y="9398"/>
                      <a:pt x="10326" y="9672"/>
                    </a:cubicBezTo>
                    <a:close/>
                    <a:moveTo>
                      <a:pt x="9846" y="11022"/>
                    </a:moveTo>
                    <a:cubicBezTo>
                      <a:pt x="9786" y="10866"/>
                      <a:pt x="9681" y="10760"/>
                      <a:pt x="9530" y="10748"/>
                    </a:cubicBezTo>
                    <a:cubicBezTo>
                      <a:pt x="9576" y="10728"/>
                      <a:pt x="9624" y="10710"/>
                      <a:pt x="9668" y="10687"/>
                    </a:cubicBezTo>
                    <a:cubicBezTo>
                      <a:pt x="9731" y="10653"/>
                      <a:pt x="9777" y="10602"/>
                      <a:pt x="9816" y="10544"/>
                    </a:cubicBezTo>
                    <a:cubicBezTo>
                      <a:pt x="9836" y="10710"/>
                      <a:pt x="9888" y="10867"/>
                      <a:pt x="9966" y="10988"/>
                    </a:cubicBezTo>
                    <a:cubicBezTo>
                      <a:pt x="9925" y="10989"/>
                      <a:pt x="9884" y="11001"/>
                      <a:pt x="9846" y="11022"/>
                    </a:cubicBezTo>
                    <a:close/>
                    <a:moveTo>
                      <a:pt x="6572" y="8762"/>
                    </a:moveTo>
                    <a:cubicBezTo>
                      <a:pt x="5402" y="7841"/>
                      <a:pt x="4600" y="2887"/>
                      <a:pt x="6580" y="3576"/>
                    </a:cubicBezTo>
                    <a:cubicBezTo>
                      <a:pt x="8045" y="4087"/>
                      <a:pt x="9344" y="7372"/>
                      <a:pt x="9364" y="9545"/>
                    </a:cubicBezTo>
                    <a:cubicBezTo>
                      <a:pt x="9365" y="9545"/>
                      <a:pt x="9367" y="9545"/>
                      <a:pt x="9368" y="9545"/>
                    </a:cubicBezTo>
                    <a:cubicBezTo>
                      <a:pt x="9369" y="9591"/>
                      <a:pt x="9370" y="9635"/>
                      <a:pt x="9372" y="9677"/>
                    </a:cubicBezTo>
                    <a:cubicBezTo>
                      <a:pt x="8376" y="9790"/>
                      <a:pt x="7472" y="9471"/>
                      <a:pt x="6572" y="8762"/>
                    </a:cubicBezTo>
                    <a:close/>
                    <a:moveTo>
                      <a:pt x="9686" y="13907"/>
                    </a:moveTo>
                    <a:cubicBezTo>
                      <a:pt x="9712" y="14223"/>
                      <a:pt x="9728" y="14479"/>
                      <a:pt x="9740" y="14712"/>
                    </a:cubicBezTo>
                    <a:cubicBezTo>
                      <a:pt x="9364" y="14445"/>
                      <a:pt x="8966" y="14223"/>
                      <a:pt x="8614" y="13923"/>
                    </a:cubicBezTo>
                    <a:cubicBezTo>
                      <a:pt x="8136" y="13518"/>
                      <a:pt x="7675" y="13060"/>
                      <a:pt x="7277" y="12491"/>
                    </a:cubicBezTo>
                    <a:cubicBezTo>
                      <a:pt x="7989" y="12367"/>
                      <a:pt x="8703" y="12267"/>
                      <a:pt x="9420" y="12207"/>
                    </a:cubicBezTo>
                    <a:cubicBezTo>
                      <a:pt x="9464" y="12204"/>
                      <a:pt x="9505" y="12190"/>
                      <a:pt x="9544" y="12172"/>
                    </a:cubicBezTo>
                    <a:cubicBezTo>
                      <a:pt x="9554" y="12753"/>
                      <a:pt x="9640" y="13343"/>
                      <a:pt x="9686" y="13907"/>
                    </a:cubicBezTo>
                    <a:close/>
                    <a:moveTo>
                      <a:pt x="9047" y="16230"/>
                    </a:moveTo>
                    <a:cubicBezTo>
                      <a:pt x="8347" y="15556"/>
                      <a:pt x="7552" y="15068"/>
                      <a:pt x="6832" y="14434"/>
                    </a:cubicBezTo>
                    <a:cubicBezTo>
                      <a:pt x="6227" y="13902"/>
                      <a:pt x="5620" y="13382"/>
                      <a:pt x="4978" y="12966"/>
                    </a:cubicBezTo>
                    <a:cubicBezTo>
                      <a:pt x="5583" y="12824"/>
                      <a:pt x="6190" y="12697"/>
                      <a:pt x="6797" y="12582"/>
                    </a:cubicBezTo>
                    <a:cubicBezTo>
                      <a:pt x="7177" y="13333"/>
                      <a:pt x="7672" y="13935"/>
                      <a:pt x="8182" y="14464"/>
                    </a:cubicBezTo>
                    <a:cubicBezTo>
                      <a:pt x="8598" y="14895"/>
                      <a:pt x="9134" y="15459"/>
                      <a:pt x="9663" y="15740"/>
                    </a:cubicBezTo>
                    <a:cubicBezTo>
                      <a:pt x="9566" y="16010"/>
                      <a:pt x="9379" y="16141"/>
                      <a:pt x="9047" y="16230"/>
                    </a:cubicBezTo>
                    <a:close/>
                    <a:moveTo>
                      <a:pt x="7076" y="16580"/>
                    </a:moveTo>
                    <a:cubicBezTo>
                      <a:pt x="6481" y="16003"/>
                      <a:pt x="5723" y="15668"/>
                      <a:pt x="5105" y="15148"/>
                    </a:cubicBezTo>
                    <a:cubicBezTo>
                      <a:pt x="4475" y="14617"/>
                      <a:pt x="3868" y="14015"/>
                      <a:pt x="3279" y="13378"/>
                    </a:cubicBezTo>
                    <a:cubicBezTo>
                      <a:pt x="3678" y="13278"/>
                      <a:pt x="4078" y="13182"/>
                      <a:pt x="4477" y="13085"/>
                    </a:cubicBezTo>
                    <a:cubicBezTo>
                      <a:pt x="4489" y="13161"/>
                      <a:pt x="4518" y="13233"/>
                      <a:pt x="4575" y="13273"/>
                    </a:cubicBezTo>
                    <a:cubicBezTo>
                      <a:pt x="5355" y="13839"/>
                      <a:pt x="6079" y="14511"/>
                      <a:pt x="6801" y="15233"/>
                    </a:cubicBezTo>
                    <a:cubicBezTo>
                      <a:pt x="7185" y="15618"/>
                      <a:pt x="7589" y="16064"/>
                      <a:pt x="8013" y="16423"/>
                    </a:cubicBezTo>
                    <a:cubicBezTo>
                      <a:pt x="7700" y="16474"/>
                      <a:pt x="7387" y="16526"/>
                      <a:pt x="7076" y="16580"/>
                    </a:cubicBezTo>
                    <a:close/>
                    <a:moveTo>
                      <a:pt x="5064" y="17025"/>
                    </a:moveTo>
                    <a:cubicBezTo>
                      <a:pt x="4550" y="16594"/>
                      <a:pt x="3985" y="16244"/>
                      <a:pt x="3490" y="15834"/>
                    </a:cubicBezTo>
                    <a:cubicBezTo>
                      <a:pt x="2779" y="15246"/>
                      <a:pt x="2106" y="14586"/>
                      <a:pt x="1469" y="13831"/>
                    </a:cubicBezTo>
                    <a:cubicBezTo>
                      <a:pt x="1892" y="13727"/>
                      <a:pt x="2314" y="13621"/>
                      <a:pt x="2737" y="13515"/>
                    </a:cubicBezTo>
                    <a:cubicBezTo>
                      <a:pt x="2748" y="13541"/>
                      <a:pt x="2760" y="13568"/>
                      <a:pt x="2777" y="13589"/>
                    </a:cubicBezTo>
                    <a:cubicBezTo>
                      <a:pt x="3496" y="14468"/>
                      <a:pt x="4258" y="15237"/>
                      <a:pt x="5053" y="15939"/>
                    </a:cubicBezTo>
                    <a:cubicBezTo>
                      <a:pt x="5336" y="16192"/>
                      <a:pt x="5670" y="16516"/>
                      <a:pt x="6016" y="16786"/>
                    </a:cubicBezTo>
                    <a:cubicBezTo>
                      <a:pt x="5697" y="16857"/>
                      <a:pt x="5378" y="16933"/>
                      <a:pt x="5064" y="17025"/>
                    </a:cubicBezTo>
                    <a:close/>
                    <a:moveTo>
                      <a:pt x="3565" y="17594"/>
                    </a:moveTo>
                    <a:cubicBezTo>
                      <a:pt x="3268" y="17071"/>
                      <a:pt x="2715" y="16712"/>
                      <a:pt x="2359" y="16318"/>
                    </a:cubicBezTo>
                    <a:cubicBezTo>
                      <a:pt x="1855" y="15761"/>
                      <a:pt x="1380" y="15122"/>
                      <a:pt x="1020" y="14337"/>
                    </a:cubicBezTo>
                    <a:cubicBezTo>
                      <a:pt x="1020" y="14334"/>
                      <a:pt x="1017" y="14332"/>
                      <a:pt x="1015" y="14329"/>
                    </a:cubicBezTo>
                    <a:cubicBezTo>
                      <a:pt x="1004" y="14202"/>
                      <a:pt x="992" y="14076"/>
                      <a:pt x="980" y="13950"/>
                    </a:cubicBezTo>
                    <a:cubicBezTo>
                      <a:pt x="1017" y="13942"/>
                      <a:pt x="1053" y="13932"/>
                      <a:pt x="1090" y="13923"/>
                    </a:cubicBezTo>
                    <a:cubicBezTo>
                      <a:pt x="1674" y="14794"/>
                      <a:pt x="2356" y="15500"/>
                      <a:pt x="3044" y="16162"/>
                    </a:cubicBezTo>
                    <a:cubicBezTo>
                      <a:pt x="3423" y="16527"/>
                      <a:pt x="3821" y="16933"/>
                      <a:pt x="4230" y="17307"/>
                    </a:cubicBezTo>
                    <a:cubicBezTo>
                      <a:pt x="4006" y="17393"/>
                      <a:pt x="3785" y="17486"/>
                      <a:pt x="3565" y="17594"/>
                    </a:cubicBezTo>
                    <a:close/>
                    <a:moveTo>
                      <a:pt x="1776" y="18785"/>
                    </a:moveTo>
                    <a:cubicBezTo>
                      <a:pt x="1773" y="18730"/>
                      <a:pt x="1764" y="18672"/>
                      <a:pt x="1742" y="18609"/>
                    </a:cubicBezTo>
                    <a:cubicBezTo>
                      <a:pt x="1372" y="17597"/>
                      <a:pt x="1217" y="16396"/>
                      <a:pt x="1099" y="15205"/>
                    </a:cubicBezTo>
                    <a:cubicBezTo>
                      <a:pt x="1330" y="15672"/>
                      <a:pt x="1602" y="16084"/>
                      <a:pt x="1892" y="16469"/>
                    </a:cubicBezTo>
                    <a:cubicBezTo>
                      <a:pt x="2200" y="16873"/>
                      <a:pt x="2605" y="17510"/>
                      <a:pt x="3016" y="17887"/>
                    </a:cubicBezTo>
                    <a:cubicBezTo>
                      <a:pt x="2594" y="18134"/>
                      <a:pt x="2180" y="18427"/>
                      <a:pt x="1776" y="18785"/>
                    </a:cubicBezTo>
                    <a:close/>
                    <a:moveTo>
                      <a:pt x="20943" y="7928"/>
                    </a:moveTo>
                    <a:cubicBezTo>
                      <a:pt x="21061" y="7586"/>
                      <a:pt x="20928" y="7067"/>
                      <a:pt x="20639" y="7053"/>
                    </a:cubicBezTo>
                    <a:cubicBezTo>
                      <a:pt x="19044" y="6975"/>
                      <a:pt x="17241" y="7832"/>
                      <a:pt x="15683" y="8337"/>
                    </a:cubicBezTo>
                    <a:cubicBezTo>
                      <a:pt x="15095" y="8527"/>
                      <a:pt x="14273" y="8706"/>
                      <a:pt x="13528" y="9062"/>
                    </a:cubicBezTo>
                    <a:cubicBezTo>
                      <a:pt x="13962" y="8545"/>
                      <a:pt x="14363" y="7962"/>
                      <a:pt x="14711" y="7317"/>
                    </a:cubicBezTo>
                    <a:cubicBezTo>
                      <a:pt x="15655" y="5563"/>
                      <a:pt x="15731" y="1958"/>
                      <a:pt x="14378" y="559"/>
                    </a:cubicBezTo>
                    <a:cubicBezTo>
                      <a:pt x="12335" y="-1558"/>
                      <a:pt x="10497" y="2765"/>
                      <a:pt x="9737" y="6416"/>
                    </a:cubicBezTo>
                    <a:cubicBezTo>
                      <a:pt x="8808" y="3496"/>
                      <a:pt x="6932" y="713"/>
                      <a:pt x="5170" y="2630"/>
                    </a:cubicBezTo>
                    <a:cubicBezTo>
                      <a:pt x="3937" y="3969"/>
                      <a:pt x="4222" y="7057"/>
                      <a:pt x="4953" y="8656"/>
                    </a:cubicBezTo>
                    <a:cubicBezTo>
                      <a:pt x="5555" y="9975"/>
                      <a:pt x="6718" y="10752"/>
                      <a:pt x="7862" y="10940"/>
                    </a:cubicBezTo>
                    <a:cubicBezTo>
                      <a:pt x="5346" y="11319"/>
                      <a:pt x="2861" y="12052"/>
                      <a:pt x="363" y="12671"/>
                    </a:cubicBezTo>
                    <a:cubicBezTo>
                      <a:pt x="118" y="12733"/>
                      <a:pt x="-40" y="13143"/>
                      <a:pt x="9" y="13507"/>
                    </a:cubicBezTo>
                    <a:cubicBezTo>
                      <a:pt x="258" y="15335"/>
                      <a:pt x="340" y="17759"/>
                      <a:pt x="1318" y="19061"/>
                    </a:cubicBezTo>
                    <a:cubicBezTo>
                      <a:pt x="1344" y="19095"/>
                      <a:pt x="1372" y="19120"/>
                      <a:pt x="1402" y="19137"/>
                    </a:cubicBezTo>
                    <a:cubicBezTo>
                      <a:pt x="1336" y="19203"/>
                      <a:pt x="1269" y="19264"/>
                      <a:pt x="1204" y="19335"/>
                    </a:cubicBezTo>
                    <a:cubicBezTo>
                      <a:pt x="989" y="19562"/>
                      <a:pt x="1141" y="20042"/>
                      <a:pt x="1390" y="19893"/>
                    </a:cubicBezTo>
                    <a:cubicBezTo>
                      <a:pt x="2765" y="19073"/>
                      <a:pt x="4184" y="18624"/>
                      <a:pt x="5620" y="18305"/>
                    </a:cubicBezTo>
                    <a:cubicBezTo>
                      <a:pt x="5643" y="18306"/>
                      <a:pt x="5665" y="18301"/>
                      <a:pt x="5685" y="18292"/>
                    </a:cubicBezTo>
                    <a:cubicBezTo>
                      <a:pt x="7253" y="17949"/>
                      <a:pt x="8839" y="17759"/>
                      <a:pt x="10412" y="17419"/>
                    </a:cubicBezTo>
                    <a:cubicBezTo>
                      <a:pt x="10600" y="17378"/>
                      <a:pt x="10789" y="17062"/>
                      <a:pt x="10782" y="16761"/>
                    </a:cubicBezTo>
                    <a:cubicBezTo>
                      <a:pt x="10742" y="15115"/>
                      <a:pt x="10809" y="12768"/>
                      <a:pt x="10288" y="11298"/>
                    </a:cubicBezTo>
                    <a:cubicBezTo>
                      <a:pt x="10273" y="11256"/>
                      <a:pt x="10254" y="11228"/>
                      <a:pt x="10236" y="11197"/>
                    </a:cubicBezTo>
                    <a:cubicBezTo>
                      <a:pt x="10284" y="11207"/>
                      <a:pt x="10332" y="11210"/>
                      <a:pt x="10386" y="11197"/>
                    </a:cubicBezTo>
                    <a:cubicBezTo>
                      <a:pt x="10827" y="11094"/>
                      <a:pt x="11259" y="10913"/>
                      <a:pt x="11676" y="10671"/>
                    </a:cubicBezTo>
                    <a:cubicBezTo>
                      <a:pt x="11628" y="10816"/>
                      <a:pt x="11600" y="10965"/>
                      <a:pt x="11581" y="11116"/>
                    </a:cubicBezTo>
                    <a:cubicBezTo>
                      <a:pt x="11536" y="11191"/>
                      <a:pt x="11518" y="11299"/>
                      <a:pt x="11559" y="11387"/>
                    </a:cubicBezTo>
                    <a:cubicBezTo>
                      <a:pt x="11539" y="11917"/>
                      <a:pt x="11635" y="12473"/>
                      <a:pt x="11694" y="13004"/>
                    </a:cubicBezTo>
                    <a:cubicBezTo>
                      <a:pt x="11811" y="14058"/>
                      <a:pt x="11966" y="15101"/>
                      <a:pt x="12192" y="16112"/>
                    </a:cubicBezTo>
                    <a:cubicBezTo>
                      <a:pt x="12306" y="16625"/>
                      <a:pt x="12708" y="16563"/>
                      <a:pt x="12785" y="16123"/>
                    </a:cubicBezTo>
                    <a:cubicBezTo>
                      <a:pt x="14149" y="15528"/>
                      <a:pt x="15497" y="14894"/>
                      <a:pt x="16883" y="14421"/>
                    </a:cubicBezTo>
                    <a:cubicBezTo>
                      <a:pt x="18309" y="13935"/>
                      <a:pt x="19696" y="14056"/>
                      <a:pt x="21122" y="13818"/>
                    </a:cubicBezTo>
                    <a:cubicBezTo>
                      <a:pt x="21254" y="13797"/>
                      <a:pt x="21331" y="13690"/>
                      <a:pt x="21370" y="13552"/>
                    </a:cubicBezTo>
                    <a:cubicBezTo>
                      <a:pt x="21433" y="13484"/>
                      <a:pt x="21480" y="13384"/>
                      <a:pt x="21486" y="13245"/>
                    </a:cubicBezTo>
                    <a:cubicBezTo>
                      <a:pt x="21532" y="12206"/>
                      <a:pt x="21560" y="11184"/>
                      <a:pt x="21499" y="10146"/>
                    </a:cubicBezTo>
                    <a:cubicBezTo>
                      <a:pt x="21458" y="9444"/>
                      <a:pt x="21383" y="8326"/>
                      <a:pt x="20943" y="792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47" name="îSḻîdê">
                <a:extLst>
                  <a:ext uri="{FF2B5EF4-FFF2-40B4-BE49-F238E27FC236}">
                    <a16:creationId xmlns:a16="http://schemas.microsoft.com/office/drawing/2014/main" xmlns="" id="{9694769F-60C9-4345-BF05-9D3DA4B0B24F}"/>
                  </a:ext>
                </a:extLst>
              </p:cNvPr>
              <p:cNvSpPr/>
              <p:nvPr/>
            </p:nvSpPr>
            <p:spPr>
              <a:xfrm>
                <a:off x="3445238" y="6890476"/>
                <a:ext cx="398432" cy="4286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0" h="21464" extrusionOk="0">
                    <a:moveTo>
                      <a:pt x="17647" y="6716"/>
                    </a:moveTo>
                    <a:cubicBezTo>
                      <a:pt x="16696" y="6337"/>
                      <a:pt x="15733" y="5970"/>
                      <a:pt x="14826" y="5479"/>
                    </a:cubicBezTo>
                    <a:cubicBezTo>
                      <a:pt x="13463" y="4740"/>
                      <a:pt x="12136" y="3892"/>
                      <a:pt x="10899" y="2951"/>
                    </a:cubicBezTo>
                    <a:cubicBezTo>
                      <a:pt x="11860" y="2823"/>
                      <a:pt x="12822" y="2705"/>
                      <a:pt x="13775" y="2582"/>
                    </a:cubicBezTo>
                    <a:cubicBezTo>
                      <a:pt x="14354" y="3016"/>
                      <a:pt x="14957" y="3427"/>
                      <a:pt x="15560" y="3827"/>
                    </a:cubicBezTo>
                    <a:cubicBezTo>
                      <a:pt x="16099" y="4186"/>
                      <a:pt x="16666" y="4576"/>
                      <a:pt x="17256" y="4924"/>
                    </a:cubicBezTo>
                    <a:cubicBezTo>
                      <a:pt x="17403" y="5518"/>
                      <a:pt x="17535" y="6115"/>
                      <a:pt x="17647" y="6716"/>
                    </a:cubicBezTo>
                    <a:close/>
                    <a:moveTo>
                      <a:pt x="18170" y="10015"/>
                    </a:moveTo>
                    <a:cubicBezTo>
                      <a:pt x="18419" y="11782"/>
                      <a:pt x="18432" y="13779"/>
                      <a:pt x="18818" y="15614"/>
                    </a:cubicBezTo>
                    <a:cubicBezTo>
                      <a:pt x="17345" y="13860"/>
                      <a:pt x="14486" y="12670"/>
                      <a:pt x="12689" y="11722"/>
                    </a:cubicBezTo>
                    <a:cubicBezTo>
                      <a:pt x="9093" y="9824"/>
                      <a:pt x="5100" y="8175"/>
                      <a:pt x="1928" y="5639"/>
                    </a:cubicBezTo>
                    <a:cubicBezTo>
                      <a:pt x="1906" y="5508"/>
                      <a:pt x="1881" y="5380"/>
                      <a:pt x="1861" y="5247"/>
                    </a:cubicBezTo>
                    <a:cubicBezTo>
                      <a:pt x="2152" y="5109"/>
                      <a:pt x="2447" y="4978"/>
                      <a:pt x="2745" y="4854"/>
                    </a:cubicBezTo>
                    <a:cubicBezTo>
                      <a:pt x="4822" y="6719"/>
                      <a:pt x="7705" y="8051"/>
                      <a:pt x="10121" y="9412"/>
                    </a:cubicBezTo>
                    <a:cubicBezTo>
                      <a:pt x="11919" y="10424"/>
                      <a:pt x="14274" y="12308"/>
                      <a:pt x="16417" y="12585"/>
                    </a:cubicBezTo>
                    <a:cubicBezTo>
                      <a:pt x="16841" y="12639"/>
                      <a:pt x="17042" y="12129"/>
                      <a:pt x="16793" y="11857"/>
                    </a:cubicBezTo>
                    <a:cubicBezTo>
                      <a:pt x="15501" y="10450"/>
                      <a:pt x="12875" y="9659"/>
                      <a:pt x="11184" y="8777"/>
                    </a:cubicBezTo>
                    <a:cubicBezTo>
                      <a:pt x="8624" y="7443"/>
                      <a:pt x="6064" y="6078"/>
                      <a:pt x="3663" y="4502"/>
                    </a:cubicBezTo>
                    <a:cubicBezTo>
                      <a:pt x="4365" y="4253"/>
                      <a:pt x="5089" y="4052"/>
                      <a:pt x="5821" y="3869"/>
                    </a:cubicBezTo>
                    <a:cubicBezTo>
                      <a:pt x="5610" y="4556"/>
                      <a:pt x="9404" y="6560"/>
                      <a:pt x="9795" y="6797"/>
                    </a:cubicBezTo>
                    <a:cubicBezTo>
                      <a:pt x="11320" y="7721"/>
                      <a:pt x="12861" y="8623"/>
                      <a:pt x="14421" y="9493"/>
                    </a:cubicBezTo>
                    <a:cubicBezTo>
                      <a:pt x="15260" y="9961"/>
                      <a:pt x="16690" y="11081"/>
                      <a:pt x="17734" y="10906"/>
                    </a:cubicBezTo>
                    <a:cubicBezTo>
                      <a:pt x="18021" y="10859"/>
                      <a:pt x="18255" y="10490"/>
                      <a:pt x="18072" y="10242"/>
                    </a:cubicBezTo>
                    <a:cubicBezTo>
                      <a:pt x="17583" y="9575"/>
                      <a:pt x="16449" y="9296"/>
                      <a:pt x="15707" y="8933"/>
                    </a:cubicBezTo>
                    <a:cubicBezTo>
                      <a:pt x="14371" y="8281"/>
                      <a:pt x="13062" y="7586"/>
                      <a:pt x="11756" y="6885"/>
                    </a:cubicBezTo>
                    <a:cubicBezTo>
                      <a:pt x="9968" y="5926"/>
                      <a:pt x="7727" y="4415"/>
                      <a:pt x="6000" y="4034"/>
                    </a:cubicBezTo>
                    <a:cubicBezTo>
                      <a:pt x="6153" y="4067"/>
                      <a:pt x="6213" y="3884"/>
                      <a:pt x="6076" y="3822"/>
                    </a:cubicBezTo>
                    <a:cubicBezTo>
                      <a:pt x="6069" y="3817"/>
                      <a:pt x="6059" y="3815"/>
                      <a:pt x="6052" y="3812"/>
                    </a:cubicBezTo>
                    <a:cubicBezTo>
                      <a:pt x="7323" y="3505"/>
                      <a:pt x="8628" y="3277"/>
                      <a:pt x="9944" y="3085"/>
                    </a:cubicBezTo>
                    <a:cubicBezTo>
                      <a:pt x="11153" y="4155"/>
                      <a:pt x="12472" y="5105"/>
                      <a:pt x="13856" y="5975"/>
                    </a:cubicBezTo>
                    <a:cubicBezTo>
                      <a:pt x="14946" y="6661"/>
                      <a:pt x="16430" y="7646"/>
                      <a:pt x="17883" y="8075"/>
                    </a:cubicBezTo>
                    <a:cubicBezTo>
                      <a:pt x="17986" y="8721"/>
                      <a:pt x="18079" y="9369"/>
                      <a:pt x="18170" y="10015"/>
                    </a:cubicBezTo>
                    <a:close/>
                    <a:moveTo>
                      <a:pt x="14074" y="17446"/>
                    </a:moveTo>
                    <a:cubicBezTo>
                      <a:pt x="14044" y="17421"/>
                      <a:pt x="14014" y="17399"/>
                      <a:pt x="13998" y="17387"/>
                    </a:cubicBezTo>
                    <a:cubicBezTo>
                      <a:pt x="13066" y="16651"/>
                      <a:pt x="12057" y="16154"/>
                      <a:pt x="10996" y="15599"/>
                    </a:cubicBezTo>
                    <a:cubicBezTo>
                      <a:pt x="8446" y="14269"/>
                      <a:pt x="6082" y="12628"/>
                      <a:pt x="3967" y="10745"/>
                    </a:cubicBezTo>
                    <a:cubicBezTo>
                      <a:pt x="3631" y="10446"/>
                      <a:pt x="3103" y="10874"/>
                      <a:pt x="3426" y="11202"/>
                    </a:cubicBezTo>
                    <a:cubicBezTo>
                      <a:pt x="5314" y="13122"/>
                      <a:pt x="7503" y="14687"/>
                      <a:pt x="9833" y="16107"/>
                    </a:cubicBezTo>
                    <a:cubicBezTo>
                      <a:pt x="10752" y="16666"/>
                      <a:pt x="11658" y="17170"/>
                      <a:pt x="12508" y="17774"/>
                    </a:cubicBezTo>
                    <a:cubicBezTo>
                      <a:pt x="11833" y="17917"/>
                      <a:pt x="11158" y="18062"/>
                      <a:pt x="10483" y="18199"/>
                    </a:cubicBezTo>
                    <a:cubicBezTo>
                      <a:pt x="10465" y="18119"/>
                      <a:pt x="10441" y="18041"/>
                      <a:pt x="10402" y="17966"/>
                    </a:cubicBezTo>
                    <a:cubicBezTo>
                      <a:pt x="10243" y="17657"/>
                      <a:pt x="9820" y="17683"/>
                      <a:pt x="9612" y="17885"/>
                    </a:cubicBezTo>
                    <a:cubicBezTo>
                      <a:pt x="9446" y="17809"/>
                      <a:pt x="9278" y="17736"/>
                      <a:pt x="9116" y="17656"/>
                    </a:cubicBezTo>
                    <a:cubicBezTo>
                      <a:pt x="8378" y="17292"/>
                      <a:pt x="7680" y="16849"/>
                      <a:pt x="6993" y="16407"/>
                    </a:cubicBezTo>
                    <a:cubicBezTo>
                      <a:pt x="5913" y="15712"/>
                      <a:pt x="4736" y="14982"/>
                      <a:pt x="3794" y="14097"/>
                    </a:cubicBezTo>
                    <a:cubicBezTo>
                      <a:pt x="3172" y="11723"/>
                      <a:pt x="2585" y="9344"/>
                      <a:pt x="2145" y="6922"/>
                    </a:cubicBezTo>
                    <a:cubicBezTo>
                      <a:pt x="6981" y="10674"/>
                      <a:pt x="13709" y="12322"/>
                      <a:pt x="17966" y="16636"/>
                    </a:cubicBezTo>
                    <a:cubicBezTo>
                      <a:pt x="16668" y="16901"/>
                      <a:pt x="15370" y="17171"/>
                      <a:pt x="14074" y="17446"/>
                    </a:cubicBezTo>
                    <a:close/>
                    <a:moveTo>
                      <a:pt x="5106" y="19167"/>
                    </a:moveTo>
                    <a:cubicBezTo>
                      <a:pt x="4802" y="17932"/>
                      <a:pt x="4479" y="16704"/>
                      <a:pt x="4156" y="15477"/>
                    </a:cubicBezTo>
                    <a:cubicBezTo>
                      <a:pt x="5239" y="16454"/>
                      <a:pt x="6508" y="17310"/>
                      <a:pt x="7677" y="18087"/>
                    </a:cubicBezTo>
                    <a:cubicBezTo>
                      <a:pt x="7945" y="18265"/>
                      <a:pt x="8215" y="18437"/>
                      <a:pt x="8492" y="18594"/>
                    </a:cubicBezTo>
                    <a:cubicBezTo>
                      <a:pt x="7367" y="18805"/>
                      <a:pt x="6240" y="18998"/>
                      <a:pt x="5106" y="19167"/>
                    </a:cubicBezTo>
                    <a:close/>
                    <a:moveTo>
                      <a:pt x="16408" y="2209"/>
                    </a:moveTo>
                    <a:cubicBezTo>
                      <a:pt x="16593" y="2676"/>
                      <a:pt x="16749" y="3148"/>
                      <a:pt x="16896" y="3623"/>
                    </a:cubicBezTo>
                    <a:cubicBezTo>
                      <a:pt x="16722" y="3534"/>
                      <a:pt x="16546" y="3444"/>
                      <a:pt x="16379" y="3348"/>
                    </a:cubicBezTo>
                    <a:cubicBezTo>
                      <a:pt x="15868" y="3060"/>
                      <a:pt x="15378" y="2744"/>
                      <a:pt x="14890" y="2423"/>
                    </a:cubicBezTo>
                    <a:cubicBezTo>
                      <a:pt x="15397" y="2354"/>
                      <a:pt x="15911" y="2289"/>
                      <a:pt x="16408" y="2209"/>
                    </a:cubicBezTo>
                    <a:close/>
                    <a:moveTo>
                      <a:pt x="18093" y="562"/>
                    </a:moveTo>
                    <a:cubicBezTo>
                      <a:pt x="17903" y="136"/>
                      <a:pt x="17339" y="-66"/>
                      <a:pt x="16882" y="20"/>
                    </a:cubicBezTo>
                    <a:cubicBezTo>
                      <a:pt x="11331" y="1045"/>
                      <a:pt x="4996" y="1146"/>
                      <a:pt x="272" y="4400"/>
                    </a:cubicBezTo>
                    <a:cubicBezTo>
                      <a:pt x="-231" y="4748"/>
                      <a:pt x="35" y="5394"/>
                      <a:pt x="498" y="5612"/>
                    </a:cubicBezTo>
                    <a:cubicBezTo>
                      <a:pt x="223" y="10692"/>
                      <a:pt x="1975" y="15689"/>
                      <a:pt x="3092" y="20612"/>
                    </a:cubicBezTo>
                    <a:cubicBezTo>
                      <a:pt x="3228" y="21217"/>
                      <a:pt x="3832" y="21534"/>
                      <a:pt x="4457" y="21451"/>
                    </a:cubicBezTo>
                    <a:cubicBezTo>
                      <a:pt x="9511" y="20779"/>
                      <a:pt x="14434" y="19523"/>
                      <a:pt x="19418" y="18516"/>
                    </a:cubicBezTo>
                    <a:cubicBezTo>
                      <a:pt x="19732" y="18454"/>
                      <a:pt x="19949" y="18302"/>
                      <a:pt x="20091" y="18112"/>
                    </a:cubicBezTo>
                    <a:cubicBezTo>
                      <a:pt x="20613" y="18201"/>
                      <a:pt x="21233" y="17884"/>
                      <a:pt x="21259" y="17310"/>
                    </a:cubicBezTo>
                    <a:cubicBezTo>
                      <a:pt x="21369" y="14800"/>
                      <a:pt x="20669" y="12087"/>
                      <a:pt x="20339" y="9592"/>
                    </a:cubicBezTo>
                    <a:cubicBezTo>
                      <a:pt x="20155" y="8209"/>
                      <a:pt x="19939" y="6826"/>
                      <a:pt x="19645" y="5461"/>
                    </a:cubicBezTo>
                    <a:cubicBezTo>
                      <a:pt x="19668" y="5355"/>
                      <a:pt x="19650" y="5241"/>
                      <a:pt x="19577" y="5143"/>
                    </a:cubicBezTo>
                    <a:cubicBezTo>
                      <a:pt x="19224" y="3580"/>
                      <a:pt x="18758" y="2044"/>
                      <a:pt x="18093" y="56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48" name="îṥľîḑe">
                <a:extLst>
                  <a:ext uri="{FF2B5EF4-FFF2-40B4-BE49-F238E27FC236}">
                    <a16:creationId xmlns:a16="http://schemas.microsoft.com/office/drawing/2014/main" xmlns="" id="{A588C7E6-DB27-4A0F-AEDC-C666FAB06D60}"/>
                  </a:ext>
                </a:extLst>
              </p:cNvPr>
              <p:cNvSpPr/>
              <p:nvPr/>
            </p:nvSpPr>
            <p:spPr>
              <a:xfrm>
                <a:off x="3841440" y="6821571"/>
                <a:ext cx="446719" cy="3990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12" h="20143" extrusionOk="0">
                    <a:moveTo>
                      <a:pt x="18702" y="14267"/>
                    </a:moveTo>
                    <a:cubicBezTo>
                      <a:pt x="15973" y="13224"/>
                      <a:pt x="13430" y="11052"/>
                      <a:pt x="11078" y="9327"/>
                    </a:cubicBezTo>
                    <a:cubicBezTo>
                      <a:pt x="8631" y="7533"/>
                      <a:pt x="6197" y="5662"/>
                      <a:pt x="3888" y="3647"/>
                    </a:cubicBezTo>
                    <a:cubicBezTo>
                      <a:pt x="4714" y="3388"/>
                      <a:pt x="5728" y="3201"/>
                      <a:pt x="6707" y="3067"/>
                    </a:cubicBezTo>
                    <a:cubicBezTo>
                      <a:pt x="8336" y="4614"/>
                      <a:pt x="10056" y="6054"/>
                      <a:pt x="11779" y="7475"/>
                    </a:cubicBezTo>
                    <a:cubicBezTo>
                      <a:pt x="13716" y="9073"/>
                      <a:pt x="15817" y="11116"/>
                      <a:pt x="18131" y="11988"/>
                    </a:cubicBezTo>
                    <a:cubicBezTo>
                      <a:pt x="18164" y="11999"/>
                      <a:pt x="18192" y="12001"/>
                      <a:pt x="18221" y="12003"/>
                    </a:cubicBezTo>
                    <a:cubicBezTo>
                      <a:pt x="18395" y="12753"/>
                      <a:pt x="18563" y="13506"/>
                      <a:pt x="18720" y="14262"/>
                    </a:cubicBezTo>
                    <a:cubicBezTo>
                      <a:pt x="18714" y="14263"/>
                      <a:pt x="18709" y="14265"/>
                      <a:pt x="18702" y="14267"/>
                    </a:cubicBezTo>
                    <a:close/>
                    <a:moveTo>
                      <a:pt x="13597" y="16028"/>
                    </a:moveTo>
                    <a:cubicBezTo>
                      <a:pt x="12146" y="14550"/>
                      <a:pt x="10258" y="13412"/>
                      <a:pt x="8653" y="12181"/>
                    </a:cubicBezTo>
                    <a:cubicBezTo>
                      <a:pt x="6541" y="10564"/>
                      <a:pt x="4412" y="8963"/>
                      <a:pt x="2187" y="7530"/>
                    </a:cubicBezTo>
                    <a:cubicBezTo>
                      <a:pt x="2091" y="6683"/>
                      <a:pt x="2045" y="5840"/>
                      <a:pt x="2089" y="5012"/>
                    </a:cubicBezTo>
                    <a:cubicBezTo>
                      <a:pt x="4406" y="7027"/>
                      <a:pt x="6837" y="8917"/>
                      <a:pt x="9218" y="10831"/>
                    </a:cubicBezTo>
                    <a:cubicBezTo>
                      <a:pt x="10659" y="11991"/>
                      <a:pt x="12107" y="13144"/>
                      <a:pt x="13570" y="14270"/>
                    </a:cubicBezTo>
                    <a:cubicBezTo>
                      <a:pt x="14064" y="14649"/>
                      <a:pt x="14742" y="15306"/>
                      <a:pt x="15408" y="15275"/>
                    </a:cubicBezTo>
                    <a:cubicBezTo>
                      <a:pt x="15746" y="15260"/>
                      <a:pt x="16020" y="14734"/>
                      <a:pt x="15642" y="14520"/>
                    </a:cubicBezTo>
                    <a:cubicBezTo>
                      <a:pt x="13434" y="13273"/>
                      <a:pt x="11284" y="11242"/>
                      <a:pt x="9224" y="9698"/>
                    </a:cubicBezTo>
                    <a:cubicBezTo>
                      <a:pt x="6919" y="7970"/>
                      <a:pt x="4636" y="6208"/>
                      <a:pt x="2341" y="4469"/>
                    </a:cubicBezTo>
                    <a:cubicBezTo>
                      <a:pt x="2536" y="4249"/>
                      <a:pt x="2852" y="4060"/>
                      <a:pt x="3233" y="3894"/>
                    </a:cubicBezTo>
                    <a:cubicBezTo>
                      <a:pt x="5711" y="6322"/>
                      <a:pt x="8431" y="8505"/>
                      <a:pt x="11102" y="10645"/>
                    </a:cubicBezTo>
                    <a:cubicBezTo>
                      <a:pt x="12407" y="11692"/>
                      <a:pt x="14719" y="14000"/>
                      <a:pt x="16831" y="14937"/>
                    </a:cubicBezTo>
                    <a:cubicBezTo>
                      <a:pt x="15757" y="15312"/>
                      <a:pt x="14680" y="15676"/>
                      <a:pt x="13597" y="16028"/>
                    </a:cubicBezTo>
                    <a:close/>
                    <a:moveTo>
                      <a:pt x="11549" y="16686"/>
                    </a:moveTo>
                    <a:cubicBezTo>
                      <a:pt x="8385" y="15299"/>
                      <a:pt x="4999" y="13146"/>
                      <a:pt x="2691" y="10415"/>
                    </a:cubicBezTo>
                    <a:cubicBezTo>
                      <a:pt x="2539" y="9734"/>
                      <a:pt x="2413" y="9050"/>
                      <a:pt x="2305" y="8363"/>
                    </a:cubicBezTo>
                    <a:cubicBezTo>
                      <a:pt x="4132" y="9697"/>
                      <a:pt x="5898" y="11133"/>
                      <a:pt x="7661" y="12558"/>
                    </a:cubicBezTo>
                    <a:cubicBezTo>
                      <a:pt x="9146" y="13759"/>
                      <a:pt x="10687" y="15368"/>
                      <a:pt x="12363" y="16424"/>
                    </a:cubicBezTo>
                    <a:cubicBezTo>
                      <a:pt x="12091" y="16508"/>
                      <a:pt x="11821" y="16602"/>
                      <a:pt x="11549" y="16686"/>
                    </a:cubicBezTo>
                    <a:close/>
                    <a:moveTo>
                      <a:pt x="7988" y="17753"/>
                    </a:moveTo>
                    <a:cubicBezTo>
                      <a:pt x="7663" y="17678"/>
                      <a:pt x="7338" y="17413"/>
                      <a:pt x="7076" y="17229"/>
                    </a:cubicBezTo>
                    <a:cubicBezTo>
                      <a:pt x="6243" y="16644"/>
                      <a:pt x="5462" y="15965"/>
                      <a:pt x="4680" y="15304"/>
                    </a:cubicBezTo>
                    <a:cubicBezTo>
                      <a:pt x="4608" y="15245"/>
                      <a:pt x="4523" y="15277"/>
                      <a:pt x="4473" y="15340"/>
                    </a:cubicBezTo>
                    <a:cubicBezTo>
                      <a:pt x="4303" y="15207"/>
                      <a:pt x="4191" y="15070"/>
                      <a:pt x="4140" y="14812"/>
                    </a:cubicBezTo>
                    <a:cubicBezTo>
                      <a:pt x="4136" y="14793"/>
                      <a:pt x="4112" y="14800"/>
                      <a:pt x="4116" y="14817"/>
                    </a:cubicBezTo>
                    <a:cubicBezTo>
                      <a:pt x="4173" y="15106"/>
                      <a:pt x="4273" y="15224"/>
                      <a:pt x="4462" y="15369"/>
                    </a:cubicBezTo>
                    <a:cubicBezTo>
                      <a:pt x="4425" y="15428"/>
                      <a:pt x="4413" y="15506"/>
                      <a:pt x="4473" y="15564"/>
                    </a:cubicBezTo>
                    <a:cubicBezTo>
                      <a:pt x="5359" y="16398"/>
                      <a:pt x="6257" y="17216"/>
                      <a:pt x="7197" y="17978"/>
                    </a:cubicBezTo>
                    <a:cubicBezTo>
                      <a:pt x="6527" y="18169"/>
                      <a:pt x="5859" y="18363"/>
                      <a:pt x="5189" y="18550"/>
                    </a:cubicBezTo>
                    <a:cubicBezTo>
                      <a:pt x="5100" y="18575"/>
                      <a:pt x="5032" y="18619"/>
                      <a:pt x="4963" y="18664"/>
                    </a:cubicBezTo>
                    <a:cubicBezTo>
                      <a:pt x="4828" y="17171"/>
                      <a:pt x="3829" y="14882"/>
                      <a:pt x="3615" y="14064"/>
                    </a:cubicBezTo>
                    <a:cubicBezTo>
                      <a:pt x="3431" y="13360"/>
                      <a:pt x="3237" y="12635"/>
                      <a:pt x="3048" y="11897"/>
                    </a:cubicBezTo>
                    <a:cubicBezTo>
                      <a:pt x="4399" y="13314"/>
                      <a:pt x="6057" y="14458"/>
                      <a:pt x="7595" y="15547"/>
                    </a:cubicBezTo>
                    <a:cubicBezTo>
                      <a:pt x="8073" y="15885"/>
                      <a:pt x="9005" y="16673"/>
                      <a:pt x="9935" y="17177"/>
                    </a:cubicBezTo>
                    <a:cubicBezTo>
                      <a:pt x="9287" y="17373"/>
                      <a:pt x="8638" y="17565"/>
                      <a:pt x="7988" y="17753"/>
                    </a:cubicBezTo>
                    <a:close/>
                    <a:moveTo>
                      <a:pt x="9562" y="2761"/>
                    </a:moveTo>
                    <a:cubicBezTo>
                      <a:pt x="11474" y="4211"/>
                      <a:pt x="13229" y="5887"/>
                      <a:pt x="15079" y="7423"/>
                    </a:cubicBezTo>
                    <a:cubicBezTo>
                      <a:pt x="15594" y="7851"/>
                      <a:pt x="16579" y="8839"/>
                      <a:pt x="17523" y="9284"/>
                    </a:cubicBezTo>
                    <a:cubicBezTo>
                      <a:pt x="17677" y="9856"/>
                      <a:pt x="17844" y="10423"/>
                      <a:pt x="17984" y="10999"/>
                    </a:cubicBezTo>
                    <a:cubicBezTo>
                      <a:pt x="14634" y="8175"/>
                      <a:pt x="10971" y="5775"/>
                      <a:pt x="7593" y="2953"/>
                    </a:cubicBezTo>
                    <a:cubicBezTo>
                      <a:pt x="8362" y="2865"/>
                      <a:pt x="9059" y="2807"/>
                      <a:pt x="9562" y="2761"/>
                    </a:cubicBezTo>
                    <a:close/>
                    <a:moveTo>
                      <a:pt x="12094" y="2640"/>
                    </a:moveTo>
                    <a:cubicBezTo>
                      <a:pt x="12092" y="2742"/>
                      <a:pt x="12126" y="2844"/>
                      <a:pt x="12222" y="2902"/>
                    </a:cubicBezTo>
                    <a:cubicBezTo>
                      <a:pt x="13223" y="3508"/>
                      <a:pt x="14172" y="4202"/>
                      <a:pt x="15093" y="4938"/>
                    </a:cubicBezTo>
                    <a:cubicBezTo>
                      <a:pt x="15608" y="5349"/>
                      <a:pt x="16088" y="5873"/>
                      <a:pt x="16594" y="6344"/>
                    </a:cubicBezTo>
                    <a:cubicBezTo>
                      <a:pt x="16768" y="6793"/>
                      <a:pt x="16934" y="7241"/>
                      <a:pt x="17076" y="7688"/>
                    </a:cubicBezTo>
                    <a:cubicBezTo>
                      <a:pt x="16244" y="7168"/>
                      <a:pt x="15449" y="6573"/>
                      <a:pt x="14654" y="5987"/>
                    </a:cubicBezTo>
                    <a:cubicBezTo>
                      <a:pt x="13190" y="4909"/>
                      <a:pt x="11773" y="3749"/>
                      <a:pt x="10294" y="2693"/>
                    </a:cubicBezTo>
                    <a:cubicBezTo>
                      <a:pt x="10760" y="2649"/>
                      <a:pt x="11395" y="2646"/>
                      <a:pt x="12094" y="2640"/>
                    </a:cubicBezTo>
                    <a:close/>
                    <a:moveTo>
                      <a:pt x="15315" y="2413"/>
                    </a:moveTo>
                    <a:cubicBezTo>
                      <a:pt x="15441" y="3151"/>
                      <a:pt x="15670" y="3883"/>
                      <a:pt x="15933" y="4609"/>
                    </a:cubicBezTo>
                    <a:cubicBezTo>
                      <a:pt x="15883" y="4570"/>
                      <a:pt x="15833" y="4536"/>
                      <a:pt x="15785" y="4499"/>
                    </a:cubicBezTo>
                    <a:cubicBezTo>
                      <a:pt x="14888" y="3822"/>
                      <a:pt x="13985" y="3179"/>
                      <a:pt x="13025" y="2625"/>
                    </a:cubicBezTo>
                    <a:cubicBezTo>
                      <a:pt x="13805" y="2601"/>
                      <a:pt x="14609" y="2554"/>
                      <a:pt x="15315" y="2413"/>
                    </a:cubicBezTo>
                    <a:close/>
                    <a:moveTo>
                      <a:pt x="16821" y="1814"/>
                    </a:moveTo>
                    <a:cubicBezTo>
                      <a:pt x="16906" y="1750"/>
                      <a:pt x="16985" y="1682"/>
                      <a:pt x="17054" y="1606"/>
                    </a:cubicBezTo>
                    <a:cubicBezTo>
                      <a:pt x="17372" y="1248"/>
                      <a:pt x="17450" y="507"/>
                      <a:pt x="16956" y="245"/>
                    </a:cubicBezTo>
                    <a:cubicBezTo>
                      <a:pt x="16094" y="-211"/>
                      <a:pt x="15087" y="95"/>
                      <a:pt x="14164" y="180"/>
                    </a:cubicBezTo>
                    <a:cubicBezTo>
                      <a:pt x="12001" y="380"/>
                      <a:pt x="9840" y="591"/>
                      <a:pt x="7686" y="891"/>
                    </a:cubicBezTo>
                    <a:cubicBezTo>
                      <a:pt x="7119" y="971"/>
                      <a:pt x="6370" y="1049"/>
                      <a:pt x="5569" y="1171"/>
                    </a:cubicBezTo>
                    <a:cubicBezTo>
                      <a:pt x="5537" y="1142"/>
                      <a:pt x="5504" y="1114"/>
                      <a:pt x="5473" y="1085"/>
                    </a:cubicBezTo>
                    <a:cubicBezTo>
                      <a:pt x="5290" y="911"/>
                      <a:pt x="5030" y="1066"/>
                      <a:pt x="5014" y="1260"/>
                    </a:cubicBezTo>
                    <a:cubicBezTo>
                      <a:pt x="4025" y="1435"/>
                      <a:pt x="2991" y="1695"/>
                      <a:pt x="2131" y="2126"/>
                    </a:cubicBezTo>
                    <a:cubicBezTo>
                      <a:pt x="2010" y="2099"/>
                      <a:pt x="1886" y="2170"/>
                      <a:pt x="1839" y="2279"/>
                    </a:cubicBezTo>
                    <a:cubicBezTo>
                      <a:pt x="1059" y="2732"/>
                      <a:pt x="460" y="3351"/>
                      <a:pt x="234" y="4216"/>
                    </a:cubicBezTo>
                    <a:cubicBezTo>
                      <a:pt x="-624" y="7496"/>
                      <a:pt x="1088" y="12047"/>
                      <a:pt x="1966" y="15131"/>
                    </a:cubicBezTo>
                    <a:cubicBezTo>
                      <a:pt x="2135" y="15724"/>
                      <a:pt x="3480" y="21389"/>
                      <a:pt x="4755" y="19801"/>
                    </a:cubicBezTo>
                    <a:cubicBezTo>
                      <a:pt x="4899" y="20036"/>
                      <a:pt x="5151" y="20192"/>
                      <a:pt x="5495" y="20131"/>
                    </a:cubicBezTo>
                    <a:cubicBezTo>
                      <a:pt x="10562" y="19212"/>
                      <a:pt x="15520" y="17782"/>
                      <a:pt x="20363" y="15939"/>
                    </a:cubicBezTo>
                    <a:cubicBezTo>
                      <a:pt x="20778" y="15781"/>
                      <a:pt x="20976" y="15173"/>
                      <a:pt x="20893" y="14749"/>
                    </a:cubicBezTo>
                    <a:cubicBezTo>
                      <a:pt x="20411" y="12314"/>
                      <a:pt x="19838" y="9912"/>
                      <a:pt x="19164" y="7534"/>
                    </a:cubicBezTo>
                    <a:cubicBezTo>
                      <a:pt x="18640" y="5684"/>
                      <a:pt x="18090" y="3257"/>
                      <a:pt x="16821" y="181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49" name="íSlîḋê">
                <a:extLst>
                  <a:ext uri="{FF2B5EF4-FFF2-40B4-BE49-F238E27FC236}">
                    <a16:creationId xmlns:a16="http://schemas.microsoft.com/office/drawing/2014/main" xmlns="" id="{18BE9CB5-681A-4B4A-90F8-1021DAEF6551}"/>
                  </a:ext>
                </a:extLst>
              </p:cNvPr>
              <p:cNvSpPr/>
              <p:nvPr/>
            </p:nvSpPr>
            <p:spPr>
              <a:xfrm>
                <a:off x="3824213" y="2566701"/>
                <a:ext cx="877925" cy="6970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12" h="21305" extrusionOk="0">
                    <a:moveTo>
                      <a:pt x="19882" y="11484"/>
                    </a:moveTo>
                    <a:cubicBezTo>
                      <a:pt x="17925" y="8189"/>
                      <a:pt x="15017" y="5799"/>
                      <a:pt x="13551" y="1992"/>
                    </a:cubicBezTo>
                    <a:cubicBezTo>
                      <a:pt x="13707" y="2003"/>
                      <a:pt x="13861" y="2012"/>
                      <a:pt x="14016" y="2022"/>
                    </a:cubicBezTo>
                    <a:cubicBezTo>
                      <a:pt x="14015" y="2059"/>
                      <a:pt x="14020" y="2098"/>
                      <a:pt x="14041" y="2134"/>
                    </a:cubicBezTo>
                    <a:cubicBezTo>
                      <a:pt x="14802" y="3447"/>
                      <a:pt x="15682" y="4632"/>
                      <a:pt x="16565" y="5810"/>
                    </a:cubicBezTo>
                    <a:cubicBezTo>
                      <a:pt x="17576" y="7157"/>
                      <a:pt x="18523" y="8645"/>
                      <a:pt x="19593" y="9909"/>
                    </a:cubicBezTo>
                    <a:cubicBezTo>
                      <a:pt x="19682" y="10014"/>
                      <a:pt x="19795" y="10028"/>
                      <a:pt x="19893" y="9985"/>
                    </a:cubicBezTo>
                    <a:cubicBezTo>
                      <a:pt x="19893" y="10485"/>
                      <a:pt x="19891" y="10984"/>
                      <a:pt x="19882" y="11484"/>
                    </a:cubicBezTo>
                    <a:close/>
                    <a:moveTo>
                      <a:pt x="19728" y="13481"/>
                    </a:moveTo>
                    <a:cubicBezTo>
                      <a:pt x="16828" y="9988"/>
                      <a:pt x="14428" y="6195"/>
                      <a:pt x="11999" y="2134"/>
                    </a:cubicBezTo>
                    <a:cubicBezTo>
                      <a:pt x="11856" y="1896"/>
                      <a:pt x="11537" y="2119"/>
                      <a:pt x="11678" y="2374"/>
                    </a:cubicBezTo>
                    <a:cubicBezTo>
                      <a:pt x="12837" y="4489"/>
                      <a:pt x="14003" y="6609"/>
                      <a:pt x="15246" y="8647"/>
                    </a:cubicBezTo>
                    <a:cubicBezTo>
                      <a:pt x="16441" y="10608"/>
                      <a:pt x="17831" y="13168"/>
                      <a:pt x="19626" y="14304"/>
                    </a:cubicBezTo>
                    <a:cubicBezTo>
                      <a:pt x="19619" y="14393"/>
                      <a:pt x="19607" y="14484"/>
                      <a:pt x="19604" y="14573"/>
                    </a:cubicBezTo>
                    <a:cubicBezTo>
                      <a:pt x="19244" y="14730"/>
                      <a:pt x="18895" y="14869"/>
                      <a:pt x="18538" y="14952"/>
                    </a:cubicBezTo>
                    <a:cubicBezTo>
                      <a:pt x="18554" y="14909"/>
                      <a:pt x="18566" y="14863"/>
                      <a:pt x="18571" y="14814"/>
                    </a:cubicBezTo>
                    <a:cubicBezTo>
                      <a:pt x="18581" y="14708"/>
                      <a:pt x="18591" y="14604"/>
                      <a:pt x="18601" y="14499"/>
                    </a:cubicBezTo>
                    <a:cubicBezTo>
                      <a:pt x="18618" y="14315"/>
                      <a:pt x="18508" y="14211"/>
                      <a:pt x="18387" y="14196"/>
                    </a:cubicBezTo>
                    <a:cubicBezTo>
                      <a:pt x="18386" y="14193"/>
                      <a:pt x="18387" y="14191"/>
                      <a:pt x="18384" y="14187"/>
                    </a:cubicBezTo>
                    <a:cubicBezTo>
                      <a:pt x="18004" y="13406"/>
                      <a:pt x="18080" y="13556"/>
                      <a:pt x="17519" y="12816"/>
                    </a:cubicBezTo>
                    <a:cubicBezTo>
                      <a:pt x="16587" y="11589"/>
                      <a:pt x="15797" y="10212"/>
                      <a:pt x="14858" y="8994"/>
                    </a:cubicBezTo>
                    <a:cubicBezTo>
                      <a:pt x="13117" y="6736"/>
                      <a:pt x="11140" y="4543"/>
                      <a:pt x="9893" y="1771"/>
                    </a:cubicBezTo>
                    <a:cubicBezTo>
                      <a:pt x="9953" y="1774"/>
                      <a:pt x="10014" y="1776"/>
                      <a:pt x="10075" y="1779"/>
                    </a:cubicBezTo>
                    <a:cubicBezTo>
                      <a:pt x="11104" y="1827"/>
                      <a:pt x="12134" y="1896"/>
                      <a:pt x="13163" y="1966"/>
                    </a:cubicBezTo>
                    <a:cubicBezTo>
                      <a:pt x="13825" y="4048"/>
                      <a:pt x="15045" y="5840"/>
                      <a:pt x="16172" y="7532"/>
                    </a:cubicBezTo>
                    <a:cubicBezTo>
                      <a:pt x="17272" y="9183"/>
                      <a:pt x="18446" y="11218"/>
                      <a:pt x="19854" y="12464"/>
                    </a:cubicBezTo>
                    <a:cubicBezTo>
                      <a:pt x="19854" y="12464"/>
                      <a:pt x="19855" y="12464"/>
                      <a:pt x="19855" y="12466"/>
                    </a:cubicBezTo>
                    <a:cubicBezTo>
                      <a:pt x="19833" y="12803"/>
                      <a:pt x="19784" y="13142"/>
                      <a:pt x="19728" y="13481"/>
                    </a:cubicBezTo>
                    <a:close/>
                    <a:moveTo>
                      <a:pt x="17446" y="15000"/>
                    </a:moveTo>
                    <a:cubicBezTo>
                      <a:pt x="17222" y="14964"/>
                      <a:pt x="17063" y="15170"/>
                      <a:pt x="16986" y="15409"/>
                    </a:cubicBezTo>
                    <a:cubicBezTo>
                      <a:pt x="13692" y="10723"/>
                      <a:pt x="9797" y="6949"/>
                      <a:pt x="7039" y="1674"/>
                    </a:cubicBezTo>
                    <a:cubicBezTo>
                      <a:pt x="7856" y="1686"/>
                      <a:pt x="8674" y="1717"/>
                      <a:pt x="9490" y="1754"/>
                    </a:cubicBezTo>
                    <a:cubicBezTo>
                      <a:pt x="10367" y="4020"/>
                      <a:pt x="11719" y="5917"/>
                      <a:pt x="13092" y="7749"/>
                    </a:cubicBezTo>
                    <a:cubicBezTo>
                      <a:pt x="14138" y="9145"/>
                      <a:pt x="15163" y="10505"/>
                      <a:pt x="16112" y="12012"/>
                    </a:cubicBezTo>
                    <a:cubicBezTo>
                      <a:pt x="16645" y="12860"/>
                      <a:pt x="17298" y="14395"/>
                      <a:pt x="17986" y="15030"/>
                    </a:cubicBezTo>
                    <a:cubicBezTo>
                      <a:pt x="17810" y="15039"/>
                      <a:pt x="17632" y="15030"/>
                      <a:pt x="17446" y="15000"/>
                    </a:cubicBezTo>
                    <a:close/>
                    <a:moveTo>
                      <a:pt x="16827" y="18616"/>
                    </a:moveTo>
                    <a:cubicBezTo>
                      <a:pt x="14117" y="12039"/>
                      <a:pt x="8705" y="7820"/>
                      <a:pt x="5432" y="1677"/>
                    </a:cubicBezTo>
                    <a:cubicBezTo>
                      <a:pt x="5846" y="1667"/>
                      <a:pt x="6260" y="1665"/>
                      <a:pt x="6674" y="1667"/>
                    </a:cubicBezTo>
                    <a:cubicBezTo>
                      <a:pt x="8840" y="7375"/>
                      <a:pt x="13224" y="12366"/>
                      <a:pt x="16875" y="16385"/>
                    </a:cubicBezTo>
                    <a:cubicBezTo>
                      <a:pt x="16875" y="16386"/>
                      <a:pt x="16876" y="16386"/>
                      <a:pt x="16876" y="16386"/>
                    </a:cubicBezTo>
                    <a:cubicBezTo>
                      <a:pt x="16829" y="17131"/>
                      <a:pt x="16816" y="17873"/>
                      <a:pt x="16827" y="18616"/>
                    </a:cubicBezTo>
                    <a:close/>
                    <a:moveTo>
                      <a:pt x="15725" y="18560"/>
                    </a:moveTo>
                    <a:cubicBezTo>
                      <a:pt x="15760" y="18427"/>
                      <a:pt x="15751" y="18272"/>
                      <a:pt x="15671" y="18152"/>
                    </a:cubicBezTo>
                    <a:cubicBezTo>
                      <a:pt x="13779" y="15308"/>
                      <a:pt x="11397" y="12889"/>
                      <a:pt x="9375" y="10176"/>
                    </a:cubicBezTo>
                    <a:cubicBezTo>
                      <a:pt x="7410" y="7537"/>
                      <a:pt x="5529" y="4775"/>
                      <a:pt x="3935" y="1752"/>
                    </a:cubicBezTo>
                    <a:cubicBezTo>
                      <a:pt x="4238" y="1727"/>
                      <a:pt x="4542" y="1702"/>
                      <a:pt x="4845" y="1689"/>
                    </a:cubicBezTo>
                    <a:cubicBezTo>
                      <a:pt x="4918" y="1686"/>
                      <a:pt x="4992" y="1687"/>
                      <a:pt x="5065" y="1684"/>
                    </a:cubicBezTo>
                    <a:cubicBezTo>
                      <a:pt x="6392" y="4718"/>
                      <a:pt x="8221" y="7265"/>
                      <a:pt x="10098" y="9767"/>
                    </a:cubicBezTo>
                    <a:cubicBezTo>
                      <a:pt x="12397" y="12833"/>
                      <a:pt x="14517" y="15869"/>
                      <a:pt x="16480" y="19301"/>
                    </a:cubicBezTo>
                    <a:cubicBezTo>
                      <a:pt x="16581" y="19478"/>
                      <a:pt x="16734" y="19496"/>
                      <a:pt x="16847" y="19424"/>
                    </a:cubicBezTo>
                    <a:cubicBezTo>
                      <a:pt x="16853" y="19597"/>
                      <a:pt x="16858" y="19768"/>
                      <a:pt x="16866" y="19941"/>
                    </a:cubicBezTo>
                    <a:cubicBezTo>
                      <a:pt x="16459" y="19515"/>
                      <a:pt x="16091" y="19037"/>
                      <a:pt x="15725" y="18560"/>
                    </a:cubicBezTo>
                    <a:close/>
                    <a:moveTo>
                      <a:pt x="12033" y="15862"/>
                    </a:moveTo>
                    <a:cubicBezTo>
                      <a:pt x="10484" y="13534"/>
                      <a:pt x="8673" y="11456"/>
                      <a:pt x="7128" y="9096"/>
                    </a:cubicBezTo>
                    <a:cubicBezTo>
                      <a:pt x="5552" y="6691"/>
                      <a:pt x="4030" y="4232"/>
                      <a:pt x="2465" y="1816"/>
                    </a:cubicBezTo>
                    <a:cubicBezTo>
                      <a:pt x="2835" y="1826"/>
                      <a:pt x="3205" y="1805"/>
                      <a:pt x="3577" y="1778"/>
                    </a:cubicBezTo>
                    <a:cubicBezTo>
                      <a:pt x="4880" y="4838"/>
                      <a:pt x="6681" y="7548"/>
                      <a:pt x="8472" y="10150"/>
                    </a:cubicBezTo>
                    <a:cubicBezTo>
                      <a:pt x="9755" y="12012"/>
                      <a:pt x="11119" y="14050"/>
                      <a:pt x="12591" y="15866"/>
                    </a:cubicBezTo>
                    <a:cubicBezTo>
                      <a:pt x="12405" y="15865"/>
                      <a:pt x="12220" y="15864"/>
                      <a:pt x="12033" y="15862"/>
                    </a:cubicBezTo>
                    <a:close/>
                    <a:moveTo>
                      <a:pt x="10207" y="15847"/>
                    </a:moveTo>
                    <a:cubicBezTo>
                      <a:pt x="9593" y="13869"/>
                      <a:pt x="7945" y="12203"/>
                      <a:pt x="6811" y="10742"/>
                    </a:cubicBezTo>
                    <a:cubicBezTo>
                      <a:pt x="4917" y="8301"/>
                      <a:pt x="2937" y="5883"/>
                      <a:pt x="1471" y="2980"/>
                    </a:cubicBezTo>
                    <a:cubicBezTo>
                      <a:pt x="1553" y="2552"/>
                      <a:pt x="1626" y="2114"/>
                      <a:pt x="1606" y="1728"/>
                    </a:cubicBezTo>
                    <a:cubicBezTo>
                      <a:pt x="1750" y="1756"/>
                      <a:pt x="1896" y="1775"/>
                      <a:pt x="2041" y="1790"/>
                    </a:cubicBezTo>
                    <a:cubicBezTo>
                      <a:pt x="3455" y="4167"/>
                      <a:pt x="4848" y="6564"/>
                      <a:pt x="6285" y="8919"/>
                    </a:cubicBezTo>
                    <a:cubicBezTo>
                      <a:pt x="7657" y="11170"/>
                      <a:pt x="9175" y="14008"/>
                      <a:pt x="11011" y="15854"/>
                    </a:cubicBezTo>
                    <a:cubicBezTo>
                      <a:pt x="10743" y="15852"/>
                      <a:pt x="10475" y="15847"/>
                      <a:pt x="10207" y="15847"/>
                    </a:cubicBezTo>
                    <a:close/>
                    <a:moveTo>
                      <a:pt x="8396" y="15875"/>
                    </a:moveTo>
                    <a:cubicBezTo>
                      <a:pt x="8382" y="15856"/>
                      <a:pt x="8371" y="15837"/>
                      <a:pt x="8354" y="15821"/>
                    </a:cubicBezTo>
                    <a:cubicBezTo>
                      <a:pt x="6586" y="14180"/>
                      <a:pt x="5261" y="11933"/>
                      <a:pt x="3747" y="9939"/>
                    </a:cubicBezTo>
                    <a:cubicBezTo>
                      <a:pt x="2918" y="8847"/>
                      <a:pt x="2079" y="7348"/>
                      <a:pt x="1150" y="6290"/>
                    </a:cubicBezTo>
                    <a:cubicBezTo>
                      <a:pt x="1182" y="5555"/>
                      <a:pt x="1226" y="4823"/>
                      <a:pt x="1285" y="4091"/>
                    </a:cubicBezTo>
                    <a:cubicBezTo>
                      <a:pt x="1299" y="3915"/>
                      <a:pt x="1329" y="3722"/>
                      <a:pt x="1366" y="3522"/>
                    </a:cubicBezTo>
                    <a:cubicBezTo>
                      <a:pt x="2405" y="5711"/>
                      <a:pt x="3747" y="7620"/>
                      <a:pt x="5103" y="9500"/>
                    </a:cubicBezTo>
                    <a:cubicBezTo>
                      <a:pt x="6576" y="11540"/>
                      <a:pt x="7952" y="13874"/>
                      <a:pt x="9476" y="15852"/>
                    </a:cubicBezTo>
                    <a:cubicBezTo>
                      <a:pt x="9116" y="15856"/>
                      <a:pt x="8755" y="15862"/>
                      <a:pt x="8396" y="15875"/>
                    </a:cubicBezTo>
                    <a:close/>
                    <a:moveTo>
                      <a:pt x="7055" y="15950"/>
                    </a:moveTo>
                    <a:cubicBezTo>
                      <a:pt x="6522" y="15199"/>
                      <a:pt x="5605" y="14604"/>
                      <a:pt x="5055" y="14046"/>
                    </a:cubicBezTo>
                    <a:cubicBezTo>
                      <a:pt x="4314" y="13293"/>
                      <a:pt x="3710" y="12376"/>
                      <a:pt x="3088" y="11469"/>
                    </a:cubicBezTo>
                    <a:cubicBezTo>
                      <a:pt x="2582" y="10729"/>
                      <a:pt x="1956" y="9447"/>
                      <a:pt x="1209" y="9084"/>
                    </a:cubicBezTo>
                    <a:cubicBezTo>
                      <a:pt x="1165" y="9062"/>
                      <a:pt x="1135" y="9059"/>
                      <a:pt x="1101" y="9052"/>
                    </a:cubicBezTo>
                    <a:cubicBezTo>
                      <a:pt x="1101" y="8962"/>
                      <a:pt x="1098" y="8871"/>
                      <a:pt x="1097" y="8781"/>
                    </a:cubicBezTo>
                    <a:cubicBezTo>
                      <a:pt x="1095" y="8284"/>
                      <a:pt x="1104" y="7788"/>
                      <a:pt x="1116" y="7293"/>
                    </a:cubicBezTo>
                    <a:cubicBezTo>
                      <a:pt x="1884" y="8435"/>
                      <a:pt x="2890" y="9676"/>
                      <a:pt x="3087" y="9956"/>
                    </a:cubicBezTo>
                    <a:cubicBezTo>
                      <a:pt x="3874" y="11072"/>
                      <a:pt x="4652" y="12189"/>
                      <a:pt x="5412" y="13334"/>
                    </a:cubicBezTo>
                    <a:cubicBezTo>
                      <a:pt x="5912" y="14088"/>
                      <a:pt x="6554" y="15253"/>
                      <a:pt x="7299" y="15936"/>
                    </a:cubicBezTo>
                    <a:cubicBezTo>
                      <a:pt x="7218" y="15943"/>
                      <a:pt x="7136" y="15943"/>
                      <a:pt x="7055" y="15950"/>
                    </a:cubicBezTo>
                    <a:close/>
                    <a:moveTo>
                      <a:pt x="4594" y="15482"/>
                    </a:moveTo>
                    <a:cubicBezTo>
                      <a:pt x="4608" y="15402"/>
                      <a:pt x="4598" y="15315"/>
                      <a:pt x="4553" y="15253"/>
                    </a:cubicBezTo>
                    <a:cubicBezTo>
                      <a:pt x="4011" y="14513"/>
                      <a:pt x="3243" y="13941"/>
                      <a:pt x="2620" y="13302"/>
                    </a:cubicBezTo>
                    <a:cubicBezTo>
                      <a:pt x="2151" y="12818"/>
                      <a:pt x="1676" y="12330"/>
                      <a:pt x="1173" y="11901"/>
                    </a:cubicBezTo>
                    <a:cubicBezTo>
                      <a:pt x="1130" y="11051"/>
                      <a:pt x="1112" y="10201"/>
                      <a:pt x="1104" y="9350"/>
                    </a:cubicBezTo>
                    <a:cubicBezTo>
                      <a:pt x="1186" y="9454"/>
                      <a:pt x="1307" y="9685"/>
                      <a:pt x="1345" y="9741"/>
                    </a:cubicBezTo>
                    <a:cubicBezTo>
                      <a:pt x="1618" y="10133"/>
                      <a:pt x="1879" y="10538"/>
                      <a:pt x="2139" y="10943"/>
                    </a:cubicBezTo>
                    <a:cubicBezTo>
                      <a:pt x="2673" y="11772"/>
                      <a:pt x="3192" y="12615"/>
                      <a:pt x="3744" y="13425"/>
                    </a:cubicBezTo>
                    <a:cubicBezTo>
                      <a:pt x="4216" y="14117"/>
                      <a:pt x="4833" y="14925"/>
                      <a:pt x="5493" y="15609"/>
                    </a:cubicBezTo>
                    <a:cubicBezTo>
                      <a:pt x="5195" y="15558"/>
                      <a:pt x="4895" y="15516"/>
                      <a:pt x="4594" y="15482"/>
                    </a:cubicBezTo>
                    <a:close/>
                    <a:moveTo>
                      <a:pt x="1464" y="15221"/>
                    </a:moveTo>
                    <a:cubicBezTo>
                      <a:pt x="1477" y="14608"/>
                      <a:pt x="1328" y="13982"/>
                      <a:pt x="1272" y="13373"/>
                    </a:cubicBezTo>
                    <a:cubicBezTo>
                      <a:pt x="1242" y="13040"/>
                      <a:pt x="1219" y="12708"/>
                      <a:pt x="1198" y="12376"/>
                    </a:cubicBezTo>
                    <a:cubicBezTo>
                      <a:pt x="1664" y="12839"/>
                      <a:pt x="2115" y="13328"/>
                      <a:pt x="2561" y="13827"/>
                    </a:cubicBezTo>
                    <a:cubicBezTo>
                      <a:pt x="3013" y="14334"/>
                      <a:pt x="3489" y="15006"/>
                      <a:pt x="4026" y="15426"/>
                    </a:cubicBezTo>
                    <a:cubicBezTo>
                      <a:pt x="3170" y="15352"/>
                      <a:pt x="2311" y="15314"/>
                      <a:pt x="1464" y="15221"/>
                    </a:cubicBezTo>
                    <a:close/>
                    <a:moveTo>
                      <a:pt x="15673" y="2124"/>
                    </a:moveTo>
                    <a:cubicBezTo>
                      <a:pt x="15681" y="2143"/>
                      <a:pt x="15685" y="2161"/>
                      <a:pt x="15697" y="2178"/>
                    </a:cubicBezTo>
                    <a:cubicBezTo>
                      <a:pt x="16921" y="4147"/>
                      <a:pt x="18349" y="6136"/>
                      <a:pt x="19853" y="7825"/>
                    </a:cubicBezTo>
                    <a:cubicBezTo>
                      <a:pt x="19858" y="7988"/>
                      <a:pt x="19864" y="8149"/>
                      <a:pt x="19869" y="8310"/>
                    </a:cubicBezTo>
                    <a:cubicBezTo>
                      <a:pt x="19876" y="8589"/>
                      <a:pt x="19877" y="8868"/>
                      <a:pt x="19881" y="9147"/>
                    </a:cubicBezTo>
                    <a:cubicBezTo>
                      <a:pt x="19239" y="7982"/>
                      <a:pt x="18366" y="6999"/>
                      <a:pt x="17570" y="6016"/>
                    </a:cubicBezTo>
                    <a:cubicBezTo>
                      <a:pt x="17072" y="5403"/>
                      <a:pt x="16573" y="4791"/>
                      <a:pt x="16079" y="4172"/>
                    </a:cubicBezTo>
                    <a:cubicBezTo>
                      <a:pt x="15780" y="3795"/>
                      <a:pt x="15484" y="3415"/>
                      <a:pt x="15188" y="3034"/>
                    </a:cubicBezTo>
                    <a:cubicBezTo>
                      <a:pt x="15189" y="3035"/>
                      <a:pt x="14936" y="2727"/>
                      <a:pt x="14751" y="2511"/>
                    </a:cubicBezTo>
                    <a:cubicBezTo>
                      <a:pt x="14762" y="2500"/>
                      <a:pt x="14768" y="2482"/>
                      <a:pt x="14758" y="2466"/>
                    </a:cubicBezTo>
                    <a:cubicBezTo>
                      <a:pt x="14664" y="2302"/>
                      <a:pt x="14605" y="2166"/>
                      <a:pt x="14533" y="2055"/>
                    </a:cubicBezTo>
                    <a:cubicBezTo>
                      <a:pt x="14913" y="2080"/>
                      <a:pt x="15293" y="2103"/>
                      <a:pt x="15673" y="2124"/>
                    </a:cubicBezTo>
                    <a:close/>
                    <a:moveTo>
                      <a:pt x="17374" y="2197"/>
                    </a:moveTo>
                    <a:cubicBezTo>
                      <a:pt x="17582" y="2689"/>
                      <a:pt x="17882" y="3129"/>
                      <a:pt x="18154" y="3565"/>
                    </a:cubicBezTo>
                    <a:cubicBezTo>
                      <a:pt x="18621" y="4310"/>
                      <a:pt x="19145" y="5332"/>
                      <a:pt x="19778" y="5884"/>
                    </a:cubicBezTo>
                    <a:cubicBezTo>
                      <a:pt x="19787" y="6137"/>
                      <a:pt x="19797" y="6392"/>
                      <a:pt x="19807" y="6643"/>
                    </a:cubicBezTo>
                    <a:cubicBezTo>
                      <a:pt x="18591" y="5151"/>
                      <a:pt x="17370" y="3665"/>
                      <a:pt x="16168" y="2150"/>
                    </a:cubicBezTo>
                    <a:cubicBezTo>
                      <a:pt x="16570" y="2170"/>
                      <a:pt x="16972" y="2183"/>
                      <a:pt x="17374" y="2197"/>
                    </a:cubicBezTo>
                    <a:close/>
                    <a:moveTo>
                      <a:pt x="19182" y="2230"/>
                    </a:moveTo>
                    <a:cubicBezTo>
                      <a:pt x="19336" y="2567"/>
                      <a:pt x="19512" y="2961"/>
                      <a:pt x="19755" y="3217"/>
                    </a:cubicBezTo>
                    <a:cubicBezTo>
                      <a:pt x="19740" y="3771"/>
                      <a:pt x="19737" y="4328"/>
                      <a:pt x="19750" y="4885"/>
                    </a:cubicBezTo>
                    <a:cubicBezTo>
                      <a:pt x="19406" y="4412"/>
                      <a:pt x="18996" y="3977"/>
                      <a:pt x="18671" y="3530"/>
                    </a:cubicBezTo>
                    <a:cubicBezTo>
                      <a:pt x="18376" y="3124"/>
                      <a:pt x="18016" y="2680"/>
                      <a:pt x="17719" y="2210"/>
                    </a:cubicBezTo>
                    <a:cubicBezTo>
                      <a:pt x="18207" y="2224"/>
                      <a:pt x="18694" y="2230"/>
                      <a:pt x="19182" y="2230"/>
                    </a:cubicBezTo>
                    <a:close/>
                    <a:moveTo>
                      <a:pt x="20967" y="9717"/>
                    </a:moveTo>
                    <a:cubicBezTo>
                      <a:pt x="20966" y="9295"/>
                      <a:pt x="20957" y="8867"/>
                      <a:pt x="20950" y="8440"/>
                    </a:cubicBezTo>
                    <a:cubicBezTo>
                      <a:pt x="21009" y="8330"/>
                      <a:pt x="21018" y="8191"/>
                      <a:pt x="20944" y="8059"/>
                    </a:cubicBezTo>
                    <a:cubicBezTo>
                      <a:pt x="20900" y="5909"/>
                      <a:pt x="20772" y="3712"/>
                      <a:pt x="20478" y="1617"/>
                    </a:cubicBezTo>
                    <a:cubicBezTo>
                      <a:pt x="20485" y="1497"/>
                      <a:pt x="20468" y="1382"/>
                      <a:pt x="20431" y="1272"/>
                    </a:cubicBezTo>
                    <a:cubicBezTo>
                      <a:pt x="20429" y="1261"/>
                      <a:pt x="20427" y="1249"/>
                      <a:pt x="20426" y="1236"/>
                    </a:cubicBezTo>
                    <a:cubicBezTo>
                      <a:pt x="20406" y="1111"/>
                      <a:pt x="20332" y="1031"/>
                      <a:pt x="20244" y="1000"/>
                    </a:cubicBezTo>
                    <a:cubicBezTo>
                      <a:pt x="20171" y="942"/>
                      <a:pt x="20088" y="898"/>
                      <a:pt x="19980" y="894"/>
                    </a:cubicBezTo>
                    <a:cubicBezTo>
                      <a:pt x="19606" y="881"/>
                      <a:pt x="19233" y="862"/>
                      <a:pt x="18860" y="846"/>
                    </a:cubicBezTo>
                    <a:cubicBezTo>
                      <a:pt x="18849" y="825"/>
                      <a:pt x="18838" y="803"/>
                      <a:pt x="18827" y="783"/>
                    </a:cubicBezTo>
                    <a:cubicBezTo>
                      <a:pt x="18753" y="648"/>
                      <a:pt x="18605" y="712"/>
                      <a:pt x="18583" y="834"/>
                    </a:cubicBezTo>
                    <a:cubicBezTo>
                      <a:pt x="15746" y="710"/>
                      <a:pt x="12912" y="533"/>
                      <a:pt x="10076" y="378"/>
                    </a:cubicBezTo>
                    <a:cubicBezTo>
                      <a:pt x="9837" y="366"/>
                      <a:pt x="9586" y="346"/>
                      <a:pt x="9332" y="326"/>
                    </a:cubicBezTo>
                    <a:cubicBezTo>
                      <a:pt x="9310" y="259"/>
                      <a:pt x="9285" y="194"/>
                      <a:pt x="9264" y="126"/>
                    </a:cubicBezTo>
                    <a:cubicBezTo>
                      <a:pt x="9197" y="-92"/>
                      <a:pt x="8924" y="-6"/>
                      <a:pt x="8984" y="224"/>
                    </a:cubicBezTo>
                    <a:cubicBezTo>
                      <a:pt x="8990" y="250"/>
                      <a:pt x="9001" y="274"/>
                      <a:pt x="9008" y="301"/>
                    </a:cubicBezTo>
                    <a:cubicBezTo>
                      <a:pt x="6684" y="104"/>
                      <a:pt x="3887" y="-226"/>
                      <a:pt x="1770" y="746"/>
                    </a:cubicBezTo>
                    <a:cubicBezTo>
                      <a:pt x="1719" y="670"/>
                      <a:pt x="1670" y="592"/>
                      <a:pt x="1620" y="516"/>
                    </a:cubicBezTo>
                    <a:cubicBezTo>
                      <a:pt x="1522" y="367"/>
                      <a:pt x="1317" y="569"/>
                      <a:pt x="1409" y="723"/>
                    </a:cubicBezTo>
                    <a:cubicBezTo>
                      <a:pt x="1441" y="775"/>
                      <a:pt x="1471" y="829"/>
                      <a:pt x="1503" y="881"/>
                    </a:cubicBezTo>
                    <a:cubicBezTo>
                      <a:pt x="1405" y="933"/>
                      <a:pt x="1306" y="981"/>
                      <a:pt x="1211" y="1040"/>
                    </a:cubicBezTo>
                    <a:cubicBezTo>
                      <a:pt x="1208" y="1041"/>
                      <a:pt x="1206" y="1044"/>
                      <a:pt x="1204" y="1047"/>
                    </a:cubicBezTo>
                    <a:cubicBezTo>
                      <a:pt x="1120" y="1035"/>
                      <a:pt x="1034" y="1044"/>
                      <a:pt x="953" y="1100"/>
                    </a:cubicBezTo>
                    <a:cubicBezTo>
                      <a:pt x="-336" y="1996"/>
                      <a:pt x="58" y="7288"/>
                      <a:pt x="53" y="8781"/>
                    </a:cubicBezTo>
                    <a:cubicBezTo>
                      <a:pt x="49" y="10047"/>
                      <a:pt x="-188" y="14330"/>
                      <a:pt x="902" y="15481"/>
                    </a:cubicBezTo>
                    <a:cubicBezTo>
                      <a:pt x="739" y="15856"/>
                      <a:pt x="892" y="16495"/>
                      <a:pt x="1344" y="16562"/>
                    </a:cubicBezTo>
                    <a:cubicBezTo>
                      <a:pt x="2916" y="16793"/>
                      <a:pt x="4525" y="16887"/>
                      <a:pt x="6110" y="16878"/>
                    </a:cubicBezTo>
                    <a:cubicBezTo>
                      <a:pt x="6179" y="17023"/>
                      <a:pt x="6297" y="17138"/>
                      <a:pt x="6476" y="17158"/>
                    </a:cubicBezTo>
                    <a:cubicBezTo>
                      <a:pt x="8730" y="17409"/>
                      <a:pt x="11023" y="17298"/>
                      <a:pt x="13286" y="17286"/>
                    </a:cubicBezTo>
                    <a:cubicBezTo>
                      <a:pt x="14528" y="18367"/>
                      <a:pt x="15275" y="20243"/>
                      <a:pt x="16578" y="21209"/>
                    </a:cubicBezTo>
                    <a:cubicBezTo>
                      <a:pt x="16799" y="21374"/>
                      <a:pt x="16998" y="21308"/>
                      <a:pt x="17127" y="21143"/>
                    </a:cubicBezTo>
                    <a:cubicBezTo>
                      <a:pt x="17328" y="21249"/>
                      <a:pt x="17600" y="21116"/>
                      <a:pt x="17624" y="20738"/>
                    </a:cubicBezTo>
                    <a:cubicBezTo>
                      <a:pt x="17721" y="19274"/>
                      <a:pt x="17762" y="17799"/>
                      <a:pt x="17896" y="16340"/>
                    </a:cubicBezTo>
                    <a:cubicBezTo>
                      <a:pt x="18595" y="16346"/>
                      <a:pt x="19242" y="16137"/>
                      <a:pt x="19938" y="15836"/>
                    </a:cubicBezTo>
                    <a:cubicBezTo>
                      <a:pt x="20174" y="15734"/>
                      <a:pt x="20285" y="15490"/>
                      <a:pt x="20296" y="15238"/>
                    </a:cubicBezTo>
                    <a:cubicBezTo>
                      <a:pt x="21264" y="14208"/>
                      <a:pt x="20971" y="11043"/>
                      <a:pt x="20967" y="971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50" name="iŝlídè">
                <a:extLst>
                  <a:ext uri="{FF2B5EF4-FFF2-40B4-BE49-F238E27FC236}">
                    <a16:creationId xmlns:a16="http://schemas.microsoft.com/office/drawing/2014/main" xmlns="" id="{1A95D829-F4C8-4277-B941-BA45E0542B31}"/>
                  </a:ext>
                </a:extLst>
              </p:cNvPr>
              <p:cNvSpPr/>
              <p:nvPr/>
            </p:nvSpPr>
            <p:spPr>
              <a:xfrm>
                <a:off x="3359107" y="2842321"/>
                <a:ext cx="918333" cy="8718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1" h="21432" extrusionOk="0">
                    <a:moveTo>
                      <a:pt x="20183" y="10422"/>
                    </a:moveTo>
                    <a:cubicBezTo>
                      <a:pt x="19999" y="10217"/>
                      <a:pt x="19796" y="10027"/>
                      <a:pt x="19618" y="9844"/>
                    </a:cubicBezTo>
                    <a:cubicBezTo>
                      <a:pt x="19439" y="9661"/>
                      <a:pt x="19252" y="9488"/>
                      <a:pt x="19061" y="9319"/>
                    </a:cubicBezTo>
                    <a:cubicBezTo>
                      <a:pt x="19436" y="9330"/>
                      <a:pt x="19811" y="9347"/>
                      <a:pt x="20186" y="9353"/>
                    </a:cubicBezTo>
                    <a:cubicBezTo>
                      <a:pt x="20198" y="9710"/>
                      <a:pt x="20225" y="10061"/>
                      <a:pt x="20183" y="10422"/>
                    </a:cubicBezTo>
                    <a:close/>
                    <a:moveTo>
                      <a:pt x="19833" y="16398"/>
                    </a:moveTo>
                    <a:cubicBezTo>
                      <a:pt x="18316" y="13622"/>
                      <a:pt x="16149" y="11293"/>
                      <a:pt x="13925" y="9120"/>
                    </a:cubicBezTo>
                    <a:cubicBezTo>
                      <a:pt x="14281" y="9136"/>
                      <a:pt x="14637" y="9152"/>
                      <a:pt x="14993" y="9167"/>
                    </a:cubicBezTo>
                    <a:cubicBezTo>
                      <a:pt x="14988" y="9214"/>
                      <a:pt x="14999" y="9261"/>
                      <a:pt x="15038" y="9298"/>
                    </a:cubicBezTo>
                    <a:cubicBezTo>
                      <a:pt x="16062" y="10274"/>
                      <a:pt x="16956" y="11351"/>
                      <a:pt x="17781" y="12516"/>
                    </a:cubicBezTo>
                    <a:cubicBezTo>
                      <a:pt x="18380" y="13359"/>
                      <a:pt x="18841" y="14611"/>
                      <a:pt x="19600" y="15285"/>
                    </a:cubicBezTo>
                    <a:cubicBezTo>
                      <a:pt x="19775" y="15440"/>
                      <a:pt x="20004" y="15291"/>
                      <a:pt x="19968" y="15060"/>
                    </a:cubicBezTo>
                    <a:cubicBezTo>
                      <a:pt x="19804" y="14028"/>
                      <a:pt x="18795" y="12985"/>
                      <a:pt x="18193" y="12181"/>
                    </a:cubicBezTo>
                    <a:cubicBezTo>
                      <a:pt x="17376" y="11092"/>
                      <a:pt x="16467" y="10048"/>
                      <a:pt x="15428" y="9187"/>
                    </a:cubicBezTo>
                    <a:cubicBezTo>
                      <a:pt x="15851" y="9206"/>
                      <a:pt x="16273" y="9222"/>
                      <a:pt x="16696" y="9240"/>
                    </a:cubicBezTo>
                    <a:cubicBezTo>
                      <a:pt x="17260" y="9883"/>
                      <a:pt x="17822" y="10528"/>
                      <a:pt x="18377" y="11181"/>
                    </a:cubicBezTo>
                    <a:cubicBezTo>
                      <a:pt x="18865" y="11756"/>
                      <a:pt x="19335" y="12450"/>
                      <a:pt x="19913" y="12944"/>
                    </a:cubicBezTo>
                    <a:cubicBezTo>
                      <a:pt x="19936" y="14136"/>
                      <a:pt x="20085" y="15376"/>
                      <a:pt x="20094" y="16403"/>
                    </a:cubicBezTo>
                    <a:cubicBezTo>
                      <a:pt x="20007" y="16403"/>
                      <a:pt x="19920" y="16398"/>
                      <a:pt x="19833" y="16398"/>
                    </a:cubicBezTo>
                    <a:close/>
                    <a:moveTo>
                      <a:pt x="17702" y="16318"/>
                    </a:moveTo>
                    <a:cubicBezTo>
                      <a:pt x="16586" y="13402"/>
                      <a:pt x="13999" y="11162"/>
                      <a:pt x="11738" y="9033"/>
                    </a:cubicBezTo>
                    <a:cubicBezTo>
                      <a:pt x="12309" y="9052"/>
                      <a:pt x="12879" y="9077"/>
                      <a:pt x="13449" y="9100"/>
                    </a:cubicBezTo>
                    <a:cubicBezTo>
                      <a:pt x="15474" y="11418"/>
                      <a:pt x="17480" y="13701"/>
                      <a:pt x="19064" y="16384"/>
                    </a:cubicBezTo>
                    <a:cubicBezTo>
                      <a:pt x="18609" y="16369"/>
                      <a:pt x="18156" y="16347"/>
                      <a:pt x="17702" y="16318"/>
                    </a:cubicBezTo>
                    <a:close/>
                    <a:moveTo>
                      <a:pt x="16019" y="16199"/>
                    </a:moveTo>
                    <a:cubicBezTo>
                      <a:pt x="14163" y="13534"/>
                      <a:pt x="11427" y="11303"/>
                      <a:pt x="9158" y="9036"/>
                    </a:cubicBezTo>
                    <a:cubicBezTo>
                      <a:pt x="9134" y="9012"/>
                      <a:pt x="9111" y="8985"/>
                      <a:pt x="9087" y="8961"/>
                    </a:cubicBezTo>
                    <a:cubicBezTo>
                      <a:pt x="9105" y="8964"/>
                      <a:pt x="9121" y="8972"/>
                      <a:pt x="9141" y="8972"/>
                    </a:cubicBezTo>
                    <a:cubicBezTo>
                      <a:pt x="9827" y="8978"/>
                      <a:pt x="10512" y="9000"/>
                      <a:pt x="11198" y="9021"/>
                    </a:cubicBezTo>
                    <a:cubicBezTo>
                      <a:pt x="13220" y="11411"/>
                      <a:pt x="15373" y="13541"/>
                      <a:pt x="17041" y="16275"/>
                    </a:cubicBezTo>
                    <a:cubicBezTo>
                      <a:pt x="16700" y="16250"/>
                      <a:pt x="16360" y="16224"/>
                      <a:pt x="16019" y="16199"/>
                    </a:cubicBezTo>
                    <a:close/>
                    <a:moveTo>
                      <a:pt x="13797" y="16071"/>
                    </a:moveTo>
                    <a:cubicBezTo>
                      <a:pt x="12827" y="13758"/>
                      <a:pt x="10412" y="11923"/>
                      <a:pt x="8639" y="10321"/>
                    </a:cubicBezTo>
                    <a:cubicBezTo>
                      <a:pt x="6246" y="8158"/>
                      <a:pt x="3828" y="6074"/>
                      <a:pt x="1632" y="3682"/>
                    </a:cubicBezTo>
                    <a:cubicBezTo>
                      <a:pt x="1590" y="3637"/>
                      <a:pt x="1544" y="3630"/>
                      <a:pt x="1504" y="3644"/>
                    </a:cubicBezTo>
                    <a:cubicBezTo>
                      <a:pt x="1636" y="2801"/>
                      <a:pt x="1874" y="1925"/>
                      <a:pt x="1879" y="1102"/>
                    </a:cubicBezTo>
                    <a:cubicBezTo>
                      <a:pt x="1879" y="1101"/>
                      <a:pt x="1879" y="1099"/>
                      <a:pt x="1879" y="1097"/>
                    </a:cubicBezTo>
                    <a:cubicBezTo>
                      <a:pt x="2484" y="1154"/>
                      <a:pt x="3092" y="1195"/>
                      <a:pt x="3699" y="1227"/>
                    </a:cubicBezTo>
                    <a:cubicBezTo>
                      <a:pt x="3961" y="2445"/>
                      <a:pt x="5193" y="3484"/>
                      <a:pt x="6013" y="4294"/>
                    </a:cubicBezTo>
                    <a:cubicBezTo>
                      <a:pt x="6569" y="4843"/>
                      <a:pt x="7144" y="5371"/>
                      <a:pt x="7709" y="5908"/>
                    </a:cubicBezTo>
                    <a:cubicBezTo>
                      <a:pt x="7997" y="6183"/>
                      <a:pt x="8274" y="6522"/>
                      <a:pt x="8574" y="6817"/>
                    </a:cubicBezTo>
                    <a:cubicBezTo>
                      <a:pt x="8575" y="7595"/>
                      <a:pt x="8592" y="8193"/>
                      <a:pt x="8636" y="8392"/>
                    </a:cubicBezTo>
                    <a:cubicBezTo>
                      <a:pt x="8651" y="8460"/>
                      <a:pt x="8676" y="8517"/>
                      <a:pt x="8706" y="8567"/>
                    </a:cubicBezTo>
                    <a:cubicBezTo>
                      <a:pt x="6536" y="6309"/>
                      <a:pt x="4493" y="3627"/>
                      <a:pt x="2111" y="1692"/>
                    </a:cubicBezTo>
                    <a:cubicBezTo>
                      <a:pt x="2053" y="1645"/>
                      <a:pt x="1970" y="1702"/>
                      <a:pt x="2006" y="1777"/>
                    </a:cubicBezTo>
                    <a:cubicBezTo>
                      <a:pt x="3368" y="4508"/>
                      <a:pt x="6187" y="6831"/>
                      <a:pt x="8244" y="8984"/>
                    </a:cubicBezTo>
                    <a:cubicBezTo>
                      <a:pt x="10480" y="11326"/>
                      <a:pt x="12683" y="14016"/>
                      <a:pt x="15134" y="16139"/>
                    </a:cubicBezTo>
                    <a:cubicBezTo>
                      <a:pt x="14688" y="16111"/>
                      <a:pt x="14243" y="16086"/>
                      <a:pt x="13797" y="16071"/>
                    </a:cubicBezTo>
                    <a:close/>
                    <a:moveTo>
                      <a:pt x="11333" y="16112"/>
                    </a:moveTo>
                    <a:cubicBezTo>
                      <a:pt x="11327" y="16105"/>
                      <a:pt x="11327" y="16098"/>
                      <a:pt x="11323" y="16092"/>
                    </a:cubicBezTo>
                    <a:cubicBezTo>
                      <a:pt x="10064" y="14316"/>
                      <a:pt x="8093" y="12986"/>
                      <a:pt x="6478" y="11588"/>
                    </a:cubicBezTo>
                    <a:cubicBezTo>
                      <a:pt x="4614" y="9975"/>
                      <a:pt x="2810" y="8299"/>
                      <a:pt x="1267" y="6344"/>
                    </a:cubicBezTo>
                    <a:cubicBezTo>
                      <a:pt x="1313" y="5599"/>
                      <a:pt x="1370" y="4857"/>
                      <a:pt x="1441" y="4114"/>
                    </a:cubicBezTo>
                    <a:cubicBezTo>
                      <a:pt x="1448" y="4053"/>
                      <a:pt x="1457" y="3989"/>
                      <a:pt x="1465" y="3926"/>
                    </a:cubicBezTo>
                    <a:cubicBezTo>
                      <a:pt x="3305" y="6282"/>
                      <a:pt x="5602" y="8253"/>
                      <a:pt x="7752" y="10286"/>
                    </a:cubicBezTo>
                    <a:cubicBezTo>
                      <a:pt x="9675" y="12105"/>
                      <a:pt x="11299" y="14081"/>
                      <a:pt x="13028" y="16059"/>
                    </a:cubicBezTo>
                    <a:cubicBezTo>
                      <a:pt x="12463" y="16056"/>
                      <a:pt x="11898" y="16066"/>
                      <a:pt x="11333" y="16112"/>
                    </a:cubicBezTo>
                    <a:close/>
                    <a:moveTo>
                      <a:pt x="9828" y="16308"/>
                    </a:moveTo>
                    <a:cubicBezTo>
                      <a:pt x="9716" y="16170"/>
                      <a:pt x="9542" y="16087"/>
                      <a:pt x="9377" y="16158"/>
                    </a:cubicBezTo>
                    <a:cubicBezTo>
                      <a:pt x="9159" y="16251"/>
                      <a:pt x="8968" y="16397"/>
                      <a:pt x="8795" y="16574"/>
                    </a:cubicBezTo>
                    <a:cubicBezTo>
                      <a:pt x="7874" y="15198"/>
                      <a:pt x="6450" y="14106"/>
                      <a:pt x="5283" y="12970"/>
                    </a:cubicBezTo>
                    <a:cubicBezTo>
                      <a:pt x="3819" y="11547"/>
                      <a:pt x="2390" y="10073"/>
                      <a:pt x="1164" y="8420"/>
                    </a:cubicBezTo>
                    <a:cubicBezTo>
                      <a:pt x="1186" y="7856"/>
                      <a:pt x="1216" y="7293"/>
                      <a:pt x="1248" y="6730"/>
                    </a:cubicBezTo>
                    <a:cubicBezTo>
                      <a:pt x="2554" y="8478"/>
                      <a:pt x="4066" y="10031"/>
                      <a:pt x="5622" y="11537"/>
                    </a:cubicBezTo>
                    <a:cubicBezTo>
                      <a:pt x="7220" y="13080"/>
                      <a:pt x="8828" y="14815"/>
                      <a:pt x="10576" y="16192"/>
                    </a:cubicBezTo>
                    <a:cubicBezTo>
                      <a:pt x="10326" y="16224"/>
                      <a:pt x="10077" y="16262"/>
                      <a:pt x="9828" y="16308"/>
                    </a:cubicBezTo>
                    <a:close/>
                    <a:moveTo>
                      <a:pt x="7987" y="17727"/>
                    </a:moveTo>
                    <a:cubicBezTo>
                      <a:pt x="5722" y="15450"/>
                      <a:pt x="2842" y="13814"/>
                      <a:pt x="1053" y="11053"/>
                    </a:cubicBezTo>
                    <a:cubicBezTo>
                      <a:pt x="1082" y="10368"/>
                      <a:pt x="1118" y="9695"/>
                      <a:pt x="1135" y="9063"/>
                    </a:cubicBezTo>
                    <a:cubicBezTo>
                      <a:pt x="1135" y="9057"/>
                      <a:pt x="1136" y="9052"/>
                      <a:pt x="1136" y="9045"/>
                    </a:cubicBezTo>
                    <a:cubicBezTo>
                      <a:pt x="2000" y="10325"/>
                      <a:pt x="3019" y="11476"/>
                      <a:pt x="4074" y="12598"/>
                    </a:cubicBezTo>
                    <a:cubicBezTo>
                      <a:pt x="5454" y="14066"/>
                      <a:pt x="6863" y="15737"/>
                      <a:pt x="8415" y="16998"/>
                    </a:cubicBezTo>
                    <a:cubicBezTo>
                      <a:pt x="8421" y="17004"/>
                      <a:pt x="8429" y="17004"/>
                      <a:pt x="8436" y="17010"/>
                    </a:cubicBezTo>
                    <a:cubicBezTo>
                      <a:pt x="8274" y="17239"/>
                      <a:pt x="8127" y="17487"/>
                      <a:pt x="7987" y="17727"/>
                    </a:cubicBezTo>
                    <a:close/>
                    <a:moveTo>
                      <a:pt x="7117" y="19068"/>
                    </a:moveTo>
                    <a:cubicBezTo>
                      <a:pt x="6968" y="18945"/>
                      <a:pt x="6825" y="18811"/>
                      <a:pt x="6688" y="18676"/>
                    </a:cubicBezTo>
                    <a:cubicBezTo>
                      <a:pt x="6380" y="18373"/>
                      <a:pt x="6095" y="18038"/>
                      <a:pt x="5863" y="17668"/>
                    </a:cubicBezTo>
                    <a:cubicBezTo>
                      <a:pt x="5857" y="17478"/>
                      <a:pt x="5850" y="17286"/>
                      <a:pt x="5843" y="17096"/>
                    </a:cubicBezTo>
                    <a:cubicBezTo>
                      <a:pt x="5834" y="16861"/>
                      <a:pt x="5799" y="16693"/>
                      <a:pt x="5750" y="16535"/>
                    </a:cubicBezTo>
                    <a:cubicBezTo>
                      <a:pt x="6400" y="17106"/>
                      <a:pt x="7044" y="17682"/>
                      <a:pt x="7647" y="18294"/>
                    </a:cubicBezTo>
                    <a:cubicBezTo>
                      <a:pt x="7477" y="18563"/>
                      <a:pt x="7300" y="18820"/>
                      <a:pt x="7117" y="19068"/>
                    </a:cubicBezTo>
                    <a:close/>
                    <a:moveTo>
                      <a:pt x="6069" y="20268"/>
                    </a:moveTo>
                    <a:cubicBezTo>
                      <a:pt x="6037" y="19716"/>
                      <a:pt x="5920" y="19131"/>
                      <a:pt x="5897" y="18638"/>
                    </a:cubicBezTo>
                    <a:cubicBezTo>
                      <a:pt x="5893" y="18537"/>
                      <a:pt x="5890" y="18435"/>
                      <a:pt x="5888" y="18334"/>
                    </a:cubicBezTo>
                    <a:cubicBezTo>
                      <a:pt x="6022" y="18528"/>
                      <a:pt x="6166" y="18714"/>
                      <a:pt x="6317" y="18894"/>
                    </a:cubicBezTo>
                    <a:cubicBezTo>
                      <a:pt x="6429" y="19031"/>
                      <a:pt x="6608" y="19272"/>
                      <a:pt x="6805" y="19470"/>
                    </a:cubicBezTo>
                    <a:cubicBezTo>
                      <a:pt x="6575" y="19749"/>
                      <a:pt x="6335" y="20017"/>
                      <a:pt x="6069" y="20268"/>
                    </a:cubicBezTo>
                    <a:close/>
                    <a:moveTo>
                      <a:pt x="3229" y="15756"/>
                    </a:moveTo>
                    <a:cubicBezTo>
                      <a:pt x="2977" y="15598"/>
                      <a:pt x="2750" y="15399"/>
                      <a:pt x="2530" y="15197"/>
                    </a:cubicBezTo>
                    <a:cubicBezTo>
                      <a:pt x="2047" y="14754"/>
                      <a:pt x="1606" y="14211"/>
                      <a:pt x="1366" y="13581"/>
                    </a:cubicBezTo>
                    <a:cubicBezTo>
                      <a:pt x="1304" y="13416"/>
                      <a:pt x="1113" y="13413"/>
                      <a:pt x="1026" y="13509"/>
                    </a:cubicBezTo>
                    <a:cubicBezTo>
                      <a:pt x="1003" y="12909"/>
                      <a:pt x="1014" y="12302"/>
                      <a:pt x="1032" y="11699"/>
                    </a:cubicBezTo>
                    <a:cubicBezTo>
                      <a:pt x="2103" y="13311"/>
                      <a:pt x="3526" y="14594"/>
                      <a:pt x="4969" y="15855"/>
                    </a:cubicBezTo>
                    <a:cubicBezTo>
                      <a:pt x="4395" y="15789"/>
                      <a:pt x="3814" y="15751"/>
                      <a:pt x="3229" y="15756"/>
                    </a:cubicBezTo>
                    <a:close/>
                    <a:moveTo>
                      <a:pt x="1442" y="15888"/>
                    </a:moveTo>
                    <a:cubicBezTo>
                      <a:pt x="1407" y="15893"/>
                      <a:pt x="1379" y="15908"/>
                      <a:pt x="1352" y="15923"/>
                    </a:cubicBezTo>
                    <a:cubicBezTo>
                      <a:pt x="1175" y="15261"/>
                      <a:pt x="1087" y="14547"/>
                      <a:pt x="1045" y="13819"/>
                    </a:cubicBezTo>
                    <a:cubicBezTo>
                      <a:pt x="1270" y="14441"/>
                      <a:pt x="1643" y="14969"/>
                      <a:pt x="2081" y="15447"/>
                    </a:cubicBezTo>
                    <a:cubicBezTo>
                      <a:pt x="2166" y="15541"/>
                      <a:pt x="2272" y="15661"/>
                      <a:pt x="2391" y="15783"/>
                    </a:cubicBezTo>
                    <a:cubicBezTo>
                      <a:pt x="2072" y="15806"/>
                      <a:pt x="1755" y="15841"/>
                      <a:pt x="1442" y="15888"/>
                    </a:cubicBezTo>
                    <a:close/>
                    <a:moveTo>
                      <a:pt x="5514" y="1290"/>
                    </a:moveTo>
                    <a:cubicBezTo>
                      <a:pt x="5477" y="1335"/>
                      <a:pt x="5465" y="1403"/>
                      <a:pt x="5516" y="1460"/>
                    </a:cubicBezTo>
                    <a:cubicBezTo>
                      <a:pt x="6508" y="2560"/>
                      <a:pt x="7438" y="3881"/>
                      <a:pt x="8591" y="4805"/>
                    </a:cubicBezTo>
                    <a:cubicBezTo>
                      <a:pt x="8585" y="5147"/>
                      <a:pt x="8582" y="5487"/>
                      <a:pt x="8578" y="5815"/>
                    </a:cubicBezTo>
                    <a:cubicBezTo>
                      <a:pt x="8011" y="5286"/>
                      <a:pt x="7335" y="4811"/>
                      <a:pt x="6862" y="4385"/>
                    </a:cubicBezTo>
                    <a:cubicBezTo>
                      <a:pt x="5788" y="3417"/>
                      <a:pt x="4879" y="2426"/>
                      <a:pt x="4049" y="1239"/>
                    </a:cubicBezTo>
                    <a:cubicBezTo>
                      <a:pt x="4537" y="1260"/>
                      <a:pt x="5026" y="1280"/>
                      <a:pt x="5514" y="1290"/>
                    </a:cubicBezTo>
                    <a:close/>
                    <a:moveTo>
                      <a:pt x="8627" y="1056"/>
                    </a:moveTo>
                    <a:cubicBezTo>
                      <a:pt x="8649" y="1436"/>
                      <a:pt x="8622" y="2794"/>
                      <a:pt x="8599" y="4244"/>
                    </a:cubicBezTo>
                    <a:cubicBezTo>
                      <a:pt x="8152" y="3801"/>
                      <a:pt x="7677" y="3383"/>
                      <a:pt x="7243" y="2922"/>
                    </a:cubicBezTo>
                    <a:cubicBezTo>
                      <a:pt x="6730" y="2379"/>
                      <a:pt x="6228" y="1826"/>
                      <a:pt x="5704" y="1294"/>
                    </a:cubicBezTo>
                    <a:cubicBezTo>
                      <a:pt x="6608" y="1319"/>
                      <a:pt x="7733" y="1380"/>
                      <a:pt x="8627" y="1056"/>
                    </a:cubicBezTo>
                    <a:close/>
                    <a:moveTo>
                      <a:pt x="18382" y="9298"/>
                    </a:moveTo>
                    <a:cubicBezTo>
                      <a:pt x="18698" y="9579"/>
                      <a:pt x="19001" y="9875"/>
                      <a:pt x="19287" y="10192"/>
                    </a:cubicBezTo>
                    <a:cubicBezTo>
                      <a:pt x="19544" y="10476"/>
                      <a:pt x="19768" y="10817"/>
                      <a:pt x="20031" y="11103"/>
                    </a:cubicBezTo>
                    <a:cubicBezTo>
                      <a:pt x="19979" y="11394"/>
                      <a:pt x="19944" y="11696"/>
                      <a:pt x="19927" y="12008"/>
                    </a:cubicBezTo>
                    <a:cubicBezTo>
                      <a:pt x="19594" y="11646"/>
                      <a:pt x="19231" y="11303"/>
                      <a:pt x="18902" y="10956"/>
                    </a:cubicBezTo>
                    <a:cubicBezTo>
                      <a:pt x="18367" y="10391"/>
                      <a:pt x="17834" y="9823"/>
                      <a:pt x="17293" y="9265"/>
                    </a:cubicBezTo>
                    <a:cubicBezTo>
                      <a:pt x="17656" y="9280"/>
                      <a:pt x="18019" y="9286"/>
                      <a:pt x="18382" y="9298"/>
                    </a:cubicBezTo>
                    <a:close/>
                    <a:moveTo>
                      <a:pt x="21082" y="9442"/>
                    </a:moveTo>
                    <a:cubicBezTo>
                      <a:pt x="21088" y="9392"/>
                      <a:pt x="21084" y="9342"/>
                      <a:pt x="21088" y="9293"/>
                    </a:cubicBezTo>
                    <a:cubicBezTo>
                      <a:pt x="21489" y="9047"/>
                      <a:pt x="21400" y="8249"/>
                      <a:pt x="20818" y="8241"/>
                    </a:cubicBezTo>
                    <a:cubicBezTo>
                      <a:pt x="17478" y="8196"/>
                      <a:pt x="13987" y="7532"/>
                      <a:pt x="10644" y="7977"/>
                    </a:cubicBezTo>
                    <a:cubicBezTo>
                      <a:pt x="10642" y="7975"/>
                      <a:pt x="10640" y="7973"/>
                      <a:pt x="10640" y="7972"/>
                    </a:cubicBezTo>
                    <a:cubicBezTo>
                      <a:pt x="10574" y="7907"/>
                      <a:pt x="10494" y="7938"/>
                      <a:pt x="10460" y="8000"/>
                    </a:cubicBezTo>
                    <a:cubicBezTo>
                      <a:pt x="10189" y="8041"/>
                      <a:pt x="9919" y="8085"/>
                      <a:pt x="9651" y="8141"/>
                    </a:cubicBezTo>
                    <a:cubicBezTo>
                      <a:pt x="9649" y="8127"/>
                      <a:pt x="9649" y="8113"/>
                      <a:pt x="9646" y="8100"/>
                    </a:cubicBezTo>
                    <a:cubicBezTo>
                      <a:pt x="9143" y="5796"/>
                      <a:pt x="10369" y="3029"/>
                      <a:pt x="9316" y="839"/>
                    </a:cubicBezTo>
                    <a:cubicBezTo>
                      <a:pt x="9298" y="801"/>
                      <a:pt x="9268" y="767"/>
                      <a:pt x="9233" y="735"/>
                    </a:cubicBezTo>
                    <a:cubicBezTo>
                      <a:pt x="9479" y="486"/>
                      <a:pt x="9316" y="61"/>
                      <a:pt x="8964" y="25"/>
                    </a:cubicBezTo>
                    <a:cubicBezTo>
                      <a:pt x="7859" y="-86"/>
                      <a:pt x="6660" y="202"/>
                      <a:pt x="5535" y="202"/>
                    </a:cubicBezTo>
                    <a:cubicBezTo>
                      <a:pt x="4144" y="201"/>
                      <a:pt x="2744" y="79"/>
                      <a:pt x="1357" y="204"/>
                    </a:cubicBezTo>
                    <a:cubicBezTo>
                      <a:pt x="951" y="241"/>
                      <a:pt x="870" y="695"/>
                      <a:pt x="1095" y="922"/>
                    </a:cubicBezTo>
                    <a:cubicBezTo>
                      <a:pt x="624" y="1523"/>
                      <a:pt x="578" y="2659"/>
                      <a:pt x="491" y="3360"/>
                    </a:cubicBezTo>
                    <a:cubicBezTo>
                      <a:pt x="257" y="5253"/>
                      <a:pt x="135" y="7157"/>
                      <a:pt x="57" y="9063"/>
                    </a:cubicBezTo>
                    <a:cubicBezTo>
                      <a:pt x="-18" y="10868"/>
                      <a:pt x="-30" y="12688"/>
                      <a:pt x="94" y="14492"/>
                    </a:cubicBezTo>
                    <a:cubicBezTo>
                      <a:pt x="139" y="15160"/>
                      <a:pt x="107" y="16278"/>
                      <a:pt x="796" y="16609"/>
                    </a:cubicBezTo>
                    <a:cubicBezTo>
                      <a:pt x="972" y="16694"/>
                      <a:pt x="1183" y="16646"/>
                      <a:pt x="1309" y="16517"/>
                    </a:cubicBezTo>
                    <a:cubicBezTo>
                      <a:pt x="1346" y="16550"/>
                      <a:pt x="1388" y="16577"/>
                      <a:pt x="1442" y="16585"/>
                    </a:cubicBezTo>
                    <a:cubicBezTo>
                      <a:pt x="2593" y="16761"/>
                      <a:pt x="3761" y="16772"/>
                      <a:pt x="4917" y="16922"/>
                    </a:cubicBezTo>
                    <a:cubicBezTo>
                      <a:pt x="4828" y="17365"/>
                      <a:pt x="4840" y="17833"/>
                      <a:pt x="4845" y="18375"/>
                    </a:cubicBezTo>
                    <a:cubicBezTo>
                      <a:pt x="4852" y="19154"/>
                      <a:pt x="4749" y="20525"/>
                      <a:pt x="5182" y="21203"/>
                    </a:cubicBezTo>
                    <a:cubicBezTo>
                      <a:pt x="5363" y="21486"/>
                      <a:pt x="5782" y="21514"/>
                      <a:pt x="5958" y="21241"/>
                    </a:cubicBezTo>
                    <a:cubicBezTo>
                      <a:pt x="6020" y="21248"/>
                      <a:pt x="6082" y="21244"/>
                      <a:pt x="6142" y="21216"/>
                    </a:cubicBezTo>
                    <a:cubicBezTo>
                      <a:pt x="6989" y="20829"/>
                      <a:pt x="7589" y="20090"/>
                      <a:pt x="8140" y="19337"/>
                    </a:cubicBezTo>
                    <a:cubicBezTo>
                      <a:pt x="8468" y="18890"/>
                      <a:pt x="8768" y="18421"/>
                      <a:pt x="9088" y="17968"/>
                    </a:cubicBezTo>
                    <a:cubicBezTo>
                      <a:pt x="9274" y="17707"/>
                      <a:pt x="9485" y="17477"/>
                      <a:pt x="9661" y="17223"/>
                    </a:cubicBezTo>
                    <a:cubicBezTo>
                      <a:pt x="9702" y="17229"/>
                      <a:pt x="9741" y="17237"/>
                      <a:pt x="9786" y="17230"/>
                    </a:cubicBezTo>
                    <a:cubicBezTo>
                      <a:pt x="13410" y="16717"/>
                      <a:pt x="17011" y="17664"/>
                      <a:pt x="20641" y="17565"/>
                    </a:cubicBezTo>
                    <a:cubicBezTo>
                      <a:pt x="20957" y="17556"/>
                      <a:pt x="21179" y="17305"/>
                      <a:pt x="21197" y="16980"/>
                    </a:cubicBezTo>
                    <a:cubicBezTo>
                      <a:pt x="21327" y="14705"/>
                      <a:pt x="20799" y="12260"/>
                      <a:pt x="21465" y="10055"/>
                    </a:cubicBezTo>
                    <a:cubicBezTo>
                      <a:pt x="21570" y="9707"/>
                      <a:pt x="21346" y="9481"/>
                      <a:pt x="21082" y="944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325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51" name="î$1îḍè">
                <a:extLst>
                  <a:ext uri="{FF2B5EF4-FFF2-40B4-BE49-F238E27FC236}">
                    <a16:creationId xmlns:a16="http://schemas.microsoft.com/office/drawing/2014/main" xmlns="" id="{C07B6C92-CF90-4EAE-A6A3-3A0273E57E0F}"/>
                  </a:ext>
                </a:extLst>
              </p:cNvPr>
              <p:cNvSpPr/>
              <p:nvPr/>
            </p:nvSpPr>
            <p:spPr>
              <a:xfrm>
                <a:off x="4341000" y="4323773"/>
                <a:ext cx="178310" cy="1782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89" h="20371" extrusionOk="0">
                    <a:moveTo>
                      <a:pt x="10157" y="18584"/>
                    </a:moveTo>
                    <a:cubicBezTo>
                      <a:pt x="12518" y="20948"/>
                      <a:pt x="16301" y="20975"/>
                      <a:pt x="18638" y="18612"/>
                    </a:cubicBezTo>
                    <a:cubicBezTo>
                      <a:pt x="20966" y="16276"/>
                      <a:pt x="20991" y="12518"/>
                      <a:pt x="18600" y="10127"/>
                    </a:cubicBezTo>
                    <a:lnTo>
                      <a:pt x="10248" y="1806"/>
                    </a:lnTo>
                    <a:cubicBezTo>
                      <a:pt x="7882" y="-557"/>
                      <a:pt x="4119" y="-625"/>
                      <a:pt x="1759" y="1740"/>
                    </a:cubicBezTo>
                    <a:cubicBezTo>
                      <a:pt x="-582" y="4073"/>
                      <a:pt x="-609" y="7831"/>
                      <a:pt x="1811" y="10221"/>
                    </a:cubicBezTo>
                    <a:cubicBezTo>
                      <a:pt x="1811" y="10221"/>
                      <a:pt x="10157" y="18584"/>
                      <a:pt x="10157" y="1858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52" name="î$lidê">
                <a:extLst>
                  <a:ext uri="{FF2B5EF4-FFF2-40B4-BE49-F238E27FC236}">
                    <a16:creationId xmlns:a16="http://schemas.microsoft.com/office/drawing/2014/main" xmlns="" id="{8083A3E8-C62E-474C-803C-AF78A76BF51A}"/>
                  </a:ext>
                </a:extLst>
              </p:cNvPr>
              <p:cNvSpPr/>
              <p:nvPr/>
            </p:nvSpPr>
            <p:spPr>
              <a:xfrm>
                <a:off x="5116178" y="4702750"/>
                <a:ext cx="208834" cy="1043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145" y="0"/>
                    </a:moveTo>
                    <a:lnTo>
                      <a:pt x="5451" y="0"/>
                    </a:lnTo>
                    <a:cubicBezTo>
                      <a:pt x="2431" y="0"/>
                      <a:pt x="0" y="4816"/>
                      <a:pt x="0" y="10776"/>
                    </a:cubicBezTo>
                    <a:cubicBezTo>
                      <a:pt x="0" y="16801"/>
                      <a:pt x="2368" y="21600"/>
                      <a:pt x="5451" y="21600"/>
                    </a:cubicBezTo>
                    <a:lnTo>
                      <a:pt x="16145" y="21600"/>
                    </a:lnTo>
                    <a:cubicBezTo>
                      <a:pt x="19174" y="21600"/>
                      <a:pt x="21600" y="16801"/>
                      <a:pt x="21600" y="10776"/>
                    </a:cubicBezTo>
                    <a:cubicBezTo>
                      <a:pt x="21600" y="4816"/>
                      <a:pt x="19194" y="0"/>
                      <a:pt x="16145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53" name="îslïḋè">
                <a:extLst>
                  <a:ext uri="{FF2B5EF4-FFF2-40B4-BE49-F238E27FC236}">
                    <a16:creationId xmlns:a16="http://schemas.microsoft.com/office/drawing/2014/main" xmlns="" id="{39F33FCF-8BD2-4EAA-9465-AE5FB8D5E9FE}"/>
                  </a:ext>
                </a:extLst>
              </p:cNvPr>
              <p:cNvSpPr/>
              <p:nvPr/>
            </p:nvSpPr>
            <p:spPr>
              <a:xfrm>
                <a:off x="4185964" y="4702750"/>
                <a:ext cx="208801" cy="1043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776"/>
                    </a:moveTo>
                    <a:cubicBezTo>
                      <a:pt x="21600" y="4816"/>
                      <a:pt x="19209" y="0"/>
                      <a:pt x="16144" y="0"/>
                    </a:cubicBezTo>
                    <a:lnTo>
                      <a:pt x="5457" y="0"/>
                    </a:lnTo>
                    <a:cubicBezTo>
                      <a:pt x="2428" y="0"/>
                      <a:pt x="0" y="4816"/>
                      <a:pt x="0" y="10776"/>
                    </a:cubicBezTo>
                    <a:cubicBezTo>
                      <a:pt x="0" y="16801"/>
                      <a:pt x="2391" y="21600"/>
                      <a:pt x="5457" y="21600"/>
                    </a:cubicBezTo>
                    <a:lnTo>
                      <a:pt x="16144" y="21600"/>
                    </a:lnTo>
                    <a:cubicBezTo>
                      <a:pt x="19183" y="21600"/>
                      <a:pt x="21600" y="16801"/>
                      <a:pt x="21600" y="1077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54" name="ïş1îďè">
                <a:extLst>
                  <a:ext uri="{FF2B5EF4-FFF2-40B4-BE49-F238E27FC236}">
                    <a16:creationId xmlns:a16="http://schemas.microsoft.com/office/drawing/2014/main" xmlns="" id="{A3A5A6B7-F499-45E8-8FDF-B43CE5DE81F6}"/>
                  </a:ext>
                </a:extLst>
              </p:cNvPr>
              <p:cNvSpPr/>
              <p:nvPr/>
            </p:nvSpPr>
            <p:spPr>
              <a:xfrm>
                <a:off x="4444357" y="4444357"/>
                <a:ext cx="626554" cy="6267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5" y="17998"/>
                    </a:moveTo>
                    <a:cubicBezTo>
                      <a:pt x="6824" y="17998"/>
                      <a:pt x="3596" y="14772"/>
                      <a:pt x="3596" y="10800"/>
                    </a:cubicBezTo>
                    <a:cubicBezTo>
                      <a:pt x="3596" y="6822"/>
                      <a:pt x="6824" y="3603"/>
                      <a:pt x="10795" y="3603"/>
                    </a:cubicBezTo>
                    <a:cubicBezTo>
                      <a:pt x="14775" y="3603"/>
                      <a:pt x="18004" y="6822"/>
                      <a:pt x="18004" y="10800"/>
                    </a:cubicBezTo>
                    <a:cubicBezTo>
                      <a:pt x="18004" y="14772"/>
                      <a:pt x="14775" y="17998"/>
                      <a:pt x="10795" y="17998"/>
                    </a:cubicBezTo>
                    <a:close/>
                    <a:moveTo>
                      <a:pt x="10795" y="0"/>
                    </a:moveTo>
                    <a:cubicBezTo>
                      <a:pt x="4834" y="0"/>
                      <a:pt x="0" y="4833"/>
                      <a:pt x="0" y="10800"/>
                    </a:cubicBezTo>
                    <a:cubicBezTo>
                      <a:pt x="0" y="16759"/>
                      <a:pt x="4834" y="21600"/>
                      <a:pt x="10795" y="21600"/>
                    </a:cubicBezTo>
                    <a:cubicBezTo>
                      <a:pt x="16765" y="21600"/>
                      <a:pt x="21600" y="16759"/>
                      <a:pt x="21600" y="10800"/>
                    </a:cubicBezTo>
                    <a:cubicBezTo>
                      <a:pt x="21600" y="4833"/>
                      <a:pt x="16765" y="0"/>
                      <a:pt x="10795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55" name="îşļíḋê">
                <a:extLst>
                  <a:ext uri="{FF2B5EF4-FFF2-40B4-BE49-F238E27FC236}">
                    <a16:creationId xmlns:a16="http://schemas.microsoft.com/office/drawing/2014/main" xmlns="" id="{64923659-BD66-4035-9B92-1B198E50DD1A}"/>
                  </a:ext>
                </a:extLst>
              </p:cNvPr>
              <p:cNvSpPr/>
              <p:nvPr/>
            </p:nvSpPr>
            <p:spPr>
              <a:xfrm>
                <a:off x="4341000" y="4995595"/>
                <a:ext cx="178211" cy="1782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78" h="20415" extrusionOk="0">
                    <a:moveTo>
                      <a:pt x="10146" y="1800"/>
                    </a:moveTo>
                    <a:lnTo>
                      <a:pt x="1800" y="10180"/>
                    </a:lnTo>
                    <a:cubicBezTo>
                      <a:pt x="-562" y="12543"/>
                      <a:pt x="-620" y="16310"/>
                      <a:pt x="1748" y="18679"/>
                    </a:cubicBezTo>
                    <a:cubicBezTo>
                      <a:pt x="4085" y="21005"/>
                      <a:pt x="7848" y="21005"/>
                      <a:pt x="10237" y="18610"/>
                    </a:cubicBezTo>
                    <a:lnTo>
                      <a:pt x="18589" y="10257"/>
                    </a:lnTo>
                    <a:cubicBezTo>
                      <a:pt x="20955" y="7905"/>
                      <a:pt x="20980" y="4095"/>
                      <a:pt x="18627" y="1773"/>
                    </a:cubicBezTo>
                    <a:cubicBezTo>
                      <a:pt x="16290" y="-595"/>
                      <a:pt x="12535" y="-595"/>
                      <a:pt x="10146" y="18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56" name="ïś1ídê">
                <a:extLst>
                  <a:ext uri="{FF2B5EF4-FFF2-40B4-BE49-F238E27FC236}">
                    <a16:creationId xmlns:a16="http://schemas.microsoft.com/office/drawing/2014/main" xmlns="" id="{5D1EE6FB-8DEE-4D0F-8187-ED0917950BAF}"/>
                  </a:ext>
                </a:extLst>
              </p:cNvPr>
              <p:cNvSpPr/>
              <p:nvPr/>
            </p:nvSpPr>
            <p:spPr>
              <a:xfrm>
                <a:off x="4995595" y="4323773"/>
                <a:ext cx="178116" cy="178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00" h="20404" extrusionOk="0">
                    <a:moveTo>
                      <a:pt x="10250" y="18615"/>
                    </a:moveTo>
                    <a:lnTo>
                      <a:pt x="18604" y="10235"/>
                    </a:lnTo>
                    <a:cubicBezTo>
                      <a:pt x="20978" y="7868"/>
                      <a:pt x="20999" y="4106"/>
                      <a:pt x="18664" y="1738"/>
                    </a:cubicBezTo>
                    <a:cubicBezTo>
                      <a:pt x="16292" y="-590"/>
                      <a:pt x="12566" y="-590"/>
                      <a:pt x="10173" y="1804"/>
                    </a:cubicBezTo>
                    <a:lnTo>
                      <a:pt x="1790" y="10142"/>
                    </a:lnTo>
                    <a:cubicBezTo>
                      <a:pt x="-578" y="12510"/>
                      <a:pt x="-601" y="16301"/>
                      <a:pt x="1750" y="18643"/>
                    </a:cubicBezTo>
                    <a:cubicBezTo>
                      <a:pt x="4089" y="20983"/>
                      <a:pt x="7859" y="21010"/>
                      <a:pt x="10250" y="1861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57" name="ïS1iďè">
                <a:extLst>
                  <a:ext uri="{FF2B5EF4-FFF2-40B4-BE49-F238E27FC236}">
                    <a16:creationId xmlns:a16="http://schemas.microsoft.com/office/drawing/2014/main" xmlns="" id="{F63DA00D-16F3-4F04-934C-1721919A3F63}"/>
                  </a:ext>
                </a:extLst>
              </p:cNvPr>
              <p:cNvSpPr/>
              <p:nvPr/>
            </p:nvSpPr>
            <p:spPr>
              <a:xfrm>
                <a:off x="4702750" y="5116178"/>
                <a:ext cx="104350" cy="208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70" y="0"/>
                    </a:moveTo>
                    <a:cubicBezTo>
                      <a:pt x="4791" y="0"/>
                      <a:pt x="0" y="2407"/>
                      <a:pt x="0" y="5469"/>
                    </a:cubicBezTo>
                    <a:lnTo>
                      <a:pt x="0" y="16147"/>
                    </a:lnTo>
                    <a:cubicBezTo>
                      <a:pt x="0" y="19184"/>
                      <a:pt x="4791" y="21600"/>
                      <a:pt x="10770" y="21600"/>
                    </a:cubicBezTo>
                    <a:cubicBezTo>
                      <a:pt x="16774" y="21600"/>
                      <a:pt x="21600" y="19209"/>
                      <a:pt x="21600" y="16147"/>
                    </a:cubicBezTo>
                    <a:lnTo>
                      <a:pt x="21600" y="5469"/>
                    </a:lnTo>
                    <a:cubicBezTo>
                      <a:pt x="21600" y="2431"/>
                      <a:pt x="16774" y="0"/>
                      <a:pt x="1077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58" name="ï$ḻíďe">
                <a:extLst>
                  <a:ext uri="{FF2B5EF4-FFF2-40B4-BE49-F238E27FC236}">
                    <a16:creationId xmlns:a16="http://schemas.microsoft.com/office/drawing/2014/main" xmlns="" id="{9DD5C76C-BEB2-4B48-ACB8-78CDCE1F973F}"/>
                  </a:ext>
                </a:extLst>
              </p:cNvPr>
              <p:cNvSpPr/>
              <p:nvPr/>
            </p:nvSpPr>
            <p:spPr>
              <a:xfrm>
                <a:off x="4995595" y="4995595"/>
                <a:ext cx="178184" cy="1781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07" h="20394" extrusionOk="0">
                    <a:moveTo>
                      <a:pt x="10250" y="1789"/>
                    </a:moveTo>
                    <a:cubicBezTo>
                      <a:pt x="7888" y="-579"/>
                      <a:pt x="4089" y="-606"/>
                      <a:pt x="1750" y="1762"/>
                    </a:cubicBezTo>
                    <a:cubicBezTo>
                      <a:pt x="-578" y="4084"/>
                      <a:pt x="-601" y="7851"/>
                      <a:pt x="1790" y="10246"/>
                    </a:cubicBezTo>
                    <a:lnTo>
                      <a:pt x="10173" y="18599"/>
                    </a:lnTo>
                    <a:cubicBezTo>
                      <a:pt x="12525" y="20967"/>
                      <a:pt x="16292" y="20994"/>
                      <a:pt x="18664" y="18668"/>
                    </a:cubicBezTo>
                    <a:cubicBezTo>
                      <a:pt x="20999" y="16325"/>
                      <a:pt x="20999" y="12561"/>
                      <a:pt x="18604" y="10169"/>
                    </a:cubicBezTo>
                    <a:cubicBezTo>
                      <a:pt x="18604" y="10169"/>
                      <a:pt x="10250" y="1789"/>
                      <a:pt x="10250" y="178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59" name="îṡļïḑe">
                <a:extLst>
                  <a:ext uri="{FF2B5EF4-FFF2-40B4-BE49-F238E27FC236}">
                    <a16:creationId xmlns:a16="http://schemas.microsoft.com/office/drawing/2014/main" xmlns="" id="{77DDD5CB-0D54-408D-B6BE-A85575B24EA0}"/>
                  </a:ext>
                </a:extLst>
              </p:cNvPr>
              <p:cNvSpPr/>
              <p:nvPr/>
            </p:nvSpPr>
            <p:spPr>
              <a:xfrm>
                <a:off x="4702750" y="4185964"/>
                <a:ext cx="104350" cy="208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70" y="21600"/>
                    </a:moveTo>
                    <a:cubicBezTo>
                      <a:pt x="16774" y="21600"/>
                      <a:pt x="21600" y="19208"/>
                      <a:pt x="21600" y="16145"/>
                    </a:cubicBezTo>
                    <a:lnTo>
                      <a:pt x="21600" y="5466"/>
                    </a:lnTo>
                    <a:cubicBezTo>
                      <a:pt x="21600" y="2452"/>
                      <a:pt x="16774" y="0"/>
                      <a:pt x="10770" y="0"/>
                    </a:cubicBezTo>
                    <a:cubicBezTo>
                      <a:pt x="4791" y="0"/>
                      <a:pt x="0" y="2406"/>
                      <a:pt x="0" y="5466"/>
                    </a:cubicBezTo>
                    <a:lnTo>
                      <a:pt x="0" y="16145"/>
                    </a:lnTo>
                    <a:cubicBezTo>
                      <a:pt x="0" y="19181"/>
                      <a:pt x="4791" y="21600"/>
                      <a:pt x="1077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60" name="íṧlïdé">
                <a:extLst>
                  <a:ext uri="{FF2B5EF4-FFF2-40B4-BE49-F238E27FC236}">
                    <a16:creationId xmlns:a16="http://schemas.microsoft.com/office/drawing/2014/main" xmlns="" id="{BB7B05FB-4062-4974-B478-51A4D82E540D}"/>
                  </a:ext>
                </a:extLst>
              </p:cNvPr>
              <p:cNvSpPr/>
              <p:nvPr/>
            </p:nvSpPr>
            <p:spPr>
              <a:xfrm>
                <a:off x="6373690" y="1291964"/>
                <a:ext cx="1305641" cy="8160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50" y="19440"/>
                    </a:moveTo>
                    <a:lnTo>
                      <a:pt x="4050" y="19440"/>
                    </a:lnTo>
                    <a:cubicBezTo>
                      <a:pt x="2562" y="19440"/>
                      <a:pt x="1350" y="17504"/>
                      <a:pt x="1350" y="15120"/>
                    </a:cubicBezTo>
                    <a:cubicBezTo>
                      <a:pt x="1350" y="12762"/>
                      <a:pt x="2539" y="10838"/>
                      <a:pt x="4008" y="10800"/>
                    </a:cubicBezTo>
                    <a:cubicBezTo>
                      <a:pt x="4071" y="10815"/>
                      <a:pt x="4137" y="10827"/>
                      <a:pt x="4203" y="10834"/>
                    </a:cubicBezTo>
                    <a:lnTo>
                      <a:pt x="5229" y="10941"/>
                    </a:lnTo>
                    <a:lnTo>
                      <a:pt x="5566" y="9391"/>
                    </a:lnTo>
                    <a:cubicBezTo>
                      <a:pt x="5946" y="7649"/>
                      <a:pt x="6963" y="6480"/>
                      <a:pt x="8100" y="6480"/>
                    </a:cubicBezTo>
                    <a:cubicBezTo>
                      <a:pt x="8232" y="6480"/>
                      <a:pt x="8377" y="6505"/>
                      <a:pt x="8572" y="6560"/>
                    </a:cubicBezTo>
                    <a:lnTo>
                      <a:pt x="9517" y="6832"/>
                    </a:lnTo>
                    <a:lnTo>
                      <a:pt x="9988" y="5493"/>
                    </a:lnTo>
                    <a:cubicBezTo>
                      <a:pt x="10711" y="3438"/>
                      <a:pt x="12055" y="2160"/>
                      <a:pt x="13500" y="2160"/>
                    </a:cubicBezTo>
                    <a:cubicBezTo>
                      <a:pt x="15717" y="2160"/>
                      <a:pt x="17524" y="5025"/>
                      <a:pt x="17550" y="8560"/>
                    </a:cubicBezTo>
                    <a:cubicBezTo>
                      <a:pt x="17540" y="8690"/>
                      <a:pt x="17531" y="8821"/>
                      <a:pt x="17529" y="8956"/>
                    </a:cubicBezTo>
                    <a:lnTo>
                      <a:pt x="17495" y="10543"/>
                    </a:lnTo>
                    <a:lnTo>
                      <a:pt x="18433" y="11066"/>
                    </a:lnTo>
                    <a:cubicBezTo>
                      <a:pt x="19520" y="11671"/>
                      <a:pt x="20250" y="13302"/>
                      <a:pt x="20250" y="15120"/>
                    </a:cubicBezTo>
                    <a:cubicBezTo>
                      <a:pt x="20250" y="17504"/>
                      <a:pt x="19040" y="19440"/>
                      <a:pt x="17550" y="19440"/>
                    </a:cubicBezTo>
                    <a:close/>
                    <a:moveTo>
                      <a:pt x="18876" y="9024"/>
                    </a:moveTo>
                    <a:cubicBezTo>
                      <a:pt x="18879" y="8893"/>
                      <a:pt x="18900" y="8771"/>
                      <a:pt x="18900" y="8640"/>
                    </a:cubicBezTo>
                    <a:cubicBezTo>
                      <a:pt x="18900" y="3869"/>
                      <a:pt x="16482" y="0"/>
                      <a:pt x="13500" y="0"/>
                    </a:cubicBezTo>
                    <a:cubicBezTo>
                      <a:pt x="11478" y="0"/>
                      <a:pt x="9736" y="1801"/>
                      <a:pt x="8811" y="4434"/>
                    </a:cubicBezTo>
                    <a:cubicBezTo>
                      <a:pt x="8580" y="4368"/>
                      <a:pt x="8344" y="4320"/>
                      <a:pt x="8100" y="4320"/>
                    </a:cubicBezTo>
                    <a:cubicBezTo>
                      <a:pt x="6331" y="4320"/>
                      <a:pt x="4842" y="6147"/>
                      <a:pt x="4291" y="8678"/>
                    </a:cubicBezTo>
                    <a:cubicBezTo>
                      <a:pt x="4211" y="8670"/>
                      <a:pt x="4133" y="8640"/>
                      <a:pt x="4050" y="8640"/>
                    </a:cubicBezTo>
                    <a:cubicBezTo>
                      <a:pt x="1814" y="8640"/>
                      <a:pt x="0" y="11543"/>
                      <a:pt x="0" y="15120"/>
                    </a:cubicBezTo>
                    <a:cubicBezTo>
                      <a:pt x="0" y="18698"/>
                      <a:pt x="1814" y="21600"/>
                      <a:pt x="4050" y="21600"/>
                    </a:cubicBezTo>
                    <a:lnTo>
                      <a:pt x="17550" y="21600"/>
                    </a:lnTo>
                    <a:cubicBezTo>
                      <a:pt x="19786" y="21600"/>
                      <a:pt x="21600" y="18698"/>
                      <a:pt x="21600" y="15120"/>
                    </a:cubicBezTo>
                    <a:cubicBezTo>
                      <a:pt x="21600" y="12289"/>
                      <a:pt x="20458" y="9906"/>
                      <a:pt x="18876" y="902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325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61" name="ïṡḻidê">
                <a:extLst>
                  <a:ext uri="{FF2B5EF4-FFF2-40B4-BE49-F238E27FC236}">
                    <a16:creationId xmlns:a16="http://schemas.microsoft.com/office/drawing/2014/main" xmlns="" id="{F6BF8C49-123B-4C8C-BBEC-C1CBC22E0B9C}"/>
                  </a:ext>
                </a:extLst>
              </p:cNvPr>
              <p:cNvSpPr/>
              <p:nvPr/>
            </p:nvSpPr>
            <p:spPr>
              <a:xfrm>
                <a:off x="7579524" y="3962023"/>
                <a:ext cx="642569" cy="4236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98" y="6947"/>
                    </a:moveTo>
                    <a:cubicBezTo>
                      <a:pt x="18287" y="4369"/>
                      <a:pt x="16862" y="2272"/>
                      <a:pt x="15100" y="2272"/>
                    </a:cubicBezTo>
                    <a:cubicBezTo>
                      <a:pt x="14591" y="2272"/>
                      <a:pt x="14116" y="2470"/>
                      <a:pt x="13688" y="2773"/>
                    </a:cubicBezTo>
                    <a:cubicBezTo>
                      <a:pt x="12975" y="1118"/>
                      <a:pt x="11707" y="0"/>
                      <a:pt x="10250" y="0"/>
                    </a:cubicBezTo>
                    <a:cubicBezTo>
                      <a:pt x="8528" y="0"/>
                      <a:pt x="7062" y="1562"/>
                      <a:pt x="6480" y="3749"/>
                    </a:cubicBezTo>
                    <a:cubicBezTo>
                      <a:pt x="6069" y="3593"/>
                      <a:pt x="5641" y="3489"/>
                      <a:pt x="5200" y="3489"/>
                    </a:cubicBezTo>
                    <a:cubicBezTo>
                      <a:pt x="2328" y="3489"/>
                      <a:pt x="0" y="6856"/>
                      <a:pt x="0" y="11001"/>
                    </a:cubicBezTo>
                    <a:cubicBezTo>
                      <a:pt x="0" y="15145"/>
                      <a:pt x="2328" y="18504"/>
                      <a:pt x="5200" y="18504"/>
                    </a:cubicBezTo>
                    <a:cubicBezTo>
                      <a:pt x="5860" y="18504"/>
                      <a:pt x="6487" y="18306"/>
                      <a:pt x="7065" y="17981"/>
                    </a:cubicBezTo>
                    <a:cubicBezTo>
                      <a:pt x="8103" y="20142"/>
                      <a:pt x="9957" y="21600"/>
                      <a:pt x="12100" y="21600"/>
                    </a:cubicBezTo>
                    <a:cubicBezTo>
                      <a:pt x="14538" y="21600"/>
                      <a:pt x="16628" y="19734"/>
                      <a:pt x="17527" y="17067"/>
                    </a:cubicBezTo>
                    <a:cubicBezTo>
                      <a:pt x="19827" y="16707"/>
                      <a:pt x="21600" y="14546"/>
                      <a:pt x="21600" y="11909"/>
                    </a:cubicBezTo>
                    <a:cubicBezTo>
                      <a:pt x="21600" y="9578"/>
                      <a:pt x="20207" y="7625"/>
                      <a:pt x="18298" y="694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62" name="ïś1íde">
                <a:extLst>
                  <a:ext uri="{FF2B5EF4-FFF2-40B4-BE49-F238E27FC236}">
                    <a16:creationId xmlns:a16="http://schemas.microsoft.com/office/drawing/2014/main" xmlns="" id="{58EEA7D1-A513-4AB7-99C7-E140C9FAB290}"/>
                  </a:ext>
                </a:extLst>
              </p:cNvPr>
              <p:cNvSpPr/>
              <p:nvPr/>
            </p:nvSpPr>
            <p:spPr>
              <a:xfrm>
                <a:off x="4823333" y="5340119"/>
                <a:ext cx="642569" cy="4236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98" y="6947"/>
                    </a:moveTo>
                    <a:cubicBezTo>
                      <a:pt x="18287" y="4369"/>
                      <a:pt x="16862" y="2272"/>
                      <a:pt x="15100" y="2272"/>
                    </a:cubicBezTo>
                    <a:cubicBezTo>
                      <a:pt x="14590" y="2272"/>
                      <a:pt x="14116" y="2470"/>
                      <a:pt x="13688" y="2773"/>
                    </a:cubicBezTo>
                    <a:cubicBezTo>
                      <a:pt x="12975" y="1118"/>
                      <a:pt x="11707" y="0"/>
                      <a:pt x="10249" y="0"/>
                    </a:cubicBezTo>
                    <a:cubicBezTo>
                      <a:pt x="8528" y="0"/>
                      <a:pt x="7062" y="1562"/>
                      <a:pt x="6480" y="3749"/>
                    </a:cubicBezTo>
                    <a:cubicBezTo>
                      <a:pt x="6069" y="3593"/>
                      <a:pt x="5641" y="3489"/>
                      <a:pt x="5200" y="3489"/>
                    </a:cubicBezTo>
                    <a:cubicBezTo>
                      <a:pt x="2328" y="3489"/>
                      <a:pt x="0" y="6856"/>
                      <a:pt x="0" y="11001"/>
                    </a:cubicBezTo>
                    <a:cubicBezTo>
                      <a:pt x="0" y="15145"/>
                      <a:pt x="2328" y="18504"/>
                      <a:pt x="5200" y="18504"/>
                    </a:cubicBezTo>
                    <a:cubicBezTo>
                      <a:pt x="5860" y="18504"/>
                      <a:pt x="6487" y="18306"/>
                      <a:pt x="7065" y="17982"/>
                    </a:cubicBezTo>
                    <a:cubicBezTo>
                      <a:pt x="8103" y="20143"/>
                      <a:pt x="9957" y="21600"/>
                      <a:pt x="12100" y="21600"/>
                    </a:cubicBezTo>
                    <a:cubicBezTo>
                      <a:pt x="14538" y="21600"/>
                      <a:pt x="16628" y="19735"/>
                      <a:pt x="17526" y="17067"/>
                    </a:cubicBezTo>
                    <a:cubicBezTo>
                      <a:pt x="19827" y="16707"/>
                      <a:pt x="21600" y="14546"/>
                      <a:pt x="21600" y="11909"/>
                    </a:cubicBezTo>
                    <a:cubicBezTo>
                      <a:pt x="21600" y="9578"/>
                      <a:pt x="20207" y="7625"/>
                      <a:pt x="18298" y="694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63" name="iṧ1îḓé">
                <a:extLst>
                  <a:ext uri="{FF2B5EF4-FFF2-40B4-BE49-F238E27FC236}">
                    <a16:creationId xmlns:a16="http://schemas.microsoft.com/office/drawing/2014/main" xmlns="" id="{5B647DFF-30D6-4AAB-B632-60D22618DD26}"/>
                  </a:ext>
                </a:extLst>
              </p:cNvPr>
              <p:cNvSpPr/>
              <p:nvPr/>
            </p:nvSpPr>
            <p:spPr>
              <a:xfrm>
                <a:off x="2894000" y="3514142"/>
                <a:ext cx="642569" cy="4236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98" y="6946"/>
                    </a:moveTo>
                    <a:cubicBezTo>
                      <a:pt x="18287" y="4369"/>
                      <a:pt x="16862" y="2272"/>
                      <a:pt x="15100" y="2272"/>
                    </a:cubicBezTo>
                    <a:cubicBezTo>
                      <a:pt x="14591" y="2272"/>
                      <a:pt x="14116" y="2470"/>
                      <a:pt x="13688" y="2773"/>
                    </a:cubicBezTo>
                    <a:cubicBezTo>
                      <a:pt x="12975" y="1118"/>
                      <a:pt x="11707" y="0"/>
                      <a:pt x="10250" y="0"/>
                    </a:cubicBezTo>
                    <a:cubicBezTo>
                      <a:pt x="8528" y="0"/>
                      <a:pt x="7062" y="1562"/>
                      <a:pt x="6480" y="3749"/>
                    </a:cubicBezTo>
                    <a:cubicBezTo>
                      <a:pt x="6069" y="3593"/>
                      <a:pt x="5641" y="3489"/>
                      <a:pt x="5200" y="3489"/>
                    </a:cubicBezTo>
                    <a:cubicBezTo>
                      <a:pt x="2328" y="3489"/>
                      <a:pt x="0" y="6856"/>
                      <a:pt x="0" y="11001"/>
                    </a:cubicBezTo>
                    <a:cubicBezTo>
                      <a:pt x="0" y="15146"/>
                      <a:pt x="2328" y="18504"/>
                      <a:pt x="5200" y="18504"/>
                    </a:cubicBezTo>
                    <a:cubicBezTo>
                      <a:pt x="5860" y="18504"/>
                      <a:pt x="6487" y="18306"/>
                      <a:pt x="7065" y="17981"/>
                    </a:cubicBezTo>
                    <a:cubicBezTo>
                      <a:pt x="8103" y="20142"/>
                      <a:pt x="9957" y="21600"/>
                      <a:pt x="12100" y="21600"/>
                    </a:cubicBezTo>
                    <a:cubicBezTo>
                      <a:pt x="14538" y="21600"/>
                      <a:pt x="16628" y="19734"/>
                      <a:pt x="17527" y="17066"/>
                    </a:cubicBezTo>
                    <a:cubicBezTo>
                      <a:pt x="19827" y="16707"/>
                      <a:pt x="21600" y="14546"/>
                      <a:pt x="21600" y="11909"/>
                    </a:cubicBezTo>
                    <a:cubicBezTo>
                      <a:pt x="21600" y="9578"/>
                      <a:pt x="20207" y="7625"/>
                      <a:pt x="18298" y="694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64" name="í$1îḑê">
                <a:extLst>
                  <a:ext uri="{FF2B5EF4-FFF2-40B4-BE49-F238E27FC236}">
                    <a16:creationId xmlns:a16="http://schemas.microsoft.com/office/drawing/2014/main" xmlns="" id="{9F189B95-6963-4AFB-948A-3041DF36275D}"/>
                  </a:ext>
                </a:extLst>
              </p:cNvPr>
              <p:cNvSpPr/>
              <p:nvPr/>
            </p:nvSpPr>
            <p:spPr>
              <a:xfrm>
                <a:off x="4341000" y="964666"/>
                <a:ext cx="591494" cy="461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18" h="20117" extrusionOk="0">
                    <a:moveTo>
                      <a:pt x="15330" y="1904"/>
                    </a:moveTo>
                    <a:cubicBezTo>
                      <a:pt x="14429" y="20"/>
                      <a:pt x="12453" y="-570"/>
                      <a:pt x="10908" y="605"/>
                    </a:cubicBezTo>
                    <a:cubicBezTo>
                      <a:pt x="10462" y="944"/>
                      <a:pt x="10114" y="1406"/>
                      <a:pt x="9844" y="1914"/>
                    </a:cubicBezTo>
                    <a:cubicBezTo>
                      <a:pt x="8646" y="1174"/>
                      <a:pt x="7147" y="1199"/>
                      <a:pt x="5870" y="2170"/>
                    </a:cubicBezTo>
                    <a:cubicBezTo>
                      <a:pt x="4360" y="3317"/>
                      <a:pt x="3615" y="5441"/>
                      <a:pt x="3862" y="7434"/>
                    </a:cubicBezTo>
                    <a:cubicBezTo>
                      <a:pt x="3447" y="7593"/>
                      <a:pt x="3036" y="7802"/>
                      <a:pt x="2650" y="8096"/>
                    </a:cubicBezTo>
                    <a:cubicBezTo>
                      <a:pt x="131" y="10010"/>
                      <a:pt x="-745" y="14032"/>
                      <a:pt x="690" y="17075"/>
                    </a:cubicBezTo>
                    <a:cubicBezTo>
                      <a:pt x="2124" y="20116"/>
                      <a:pt x="5327" y="21030"/>
                      <a:pt x="7846" y="19115"/>
                    </a:cubicBezTo>
                    <a:cubicBezTo>
                      <a:pt x="8425" y="18676"/>
                      <a:pt x="8905" y="18112"/>
                      <a:pt x="9300" y="17489"/>
                    </a:cubicBezTo>
                    <a:cubicBezTo>
                      <a:pt x="10958" y="18384"/>
                      <a:pt x="13087" y="18218"/>
                      <a:pt x="14967" y="16789"/>
                    </a:cubicBezTo>
                    <a:cubicBezTo>
                      <a:pt x="17104" y="15164"/>
                      <a:pt x="18290" y="12403"/>
                      <a:pt x="18156" y="9846"/>
                    </a:cubicBezTo>
                    <a:cubicBezTo>
                      <a:pt x="20048" y="8049"/>
                      <a:pt x="20855" y="5281"/>
                      <a:pt x="19943" y="3346"/>
                    </a:cubicBezTo>
                    <a:cubicBezTo>
                      <a:pt x="19136" y="1635"/>
                      <a:pt x="17239" y="1130"/>
                      <a:pt x="15330" y="190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65" name="íSḷïďe">
                <a:extLst>
                  <a:ext uri="{FF2B5EF4-FFF2-40B4-BE49-F238E27FC236}">
                    <a16:creationId xmlns:a16="http://schemas.microsoft.com/office/drawing/2014/main" xmlns="" id="{819E5F4E-DA55-4CB7-89AB-DCA5DFB011C8}"/>
                  </a:ext>
                </a:extLst>
              </p:cNvPr>
              <p:cNvSpPr/>
              <p:nvPr/>
            </p:nvSpPr>
            <p:spPr>
              <a:xfrm>
                <a:off x="809630" y="6425369"/>
                <a:ext cx="810053" cy="8100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2" y="15093"/>
                    </a:moveTo>
                    <a:cubicBezTo>
                      <a:pt x="10011" y="15093"/>
                      <a:pt x="9256" y="14974"/>
                      <a:pt x="8564" y="14757"/>
                    </a:cubicBezTo>
                    <a:cubicBezTo>
                      <a:pt x="7858" y="15310"/>
                      <a:pt x="6671" y="16073"/>
                      <a:pt x="5507" y="16073"/>
                    </a:cubicBezTo>
                    <a:cubicBezTo>
                      <a:pt x="6113" y="15500"/>
                      <a:pt x="6288" y="14383"/>
                      <a:pt x="6326" y="13552"/>
                    </a:cubicBezTo>
                    <a:cubicBezTo>
                      <a:pt x="5323" y="12699"/>
                      <a:pt x="4713" y="11561"/>
                      <a:pt x="4713" y="10307"/>
                    </a:cubicBezTo>
                    <a:cubicBezTo>
                      <a:pt x="4713" y="7666"/>
                      <a:pt x="7439" y="5526"/>
                      <a:pt x="10802" y="5526"/>
                    </a:cubicBezTo>
                    <a:cubicBezTo>
                      <a:pt x="14160" y="5526"/>
                      <a:pt x="16887" y="7666"/>
                      <a:pt x="16887" y="10307"/>
                    </a:cubicBezTo>
                    <a:cubicBezTo>
                      <a:pt x="16887" y="12950"/>
                      <a:pt x="14160" y="15093"/>
                      <a:pt x="10802" y="15093"/>
                    </a:cubicBezTo>
                    <a:close/>
                    <a:moveTo>
                      <a:pt x="10800" y="0"/>
                    </a:moveTo>
                    <a:cubicBezTo>
                      <a:pt x="4836" y="0"/>
                      <a:pt x="0" y="4835"/>
                      <a:pt x="0" y="10800"/>
                    </a:cubicBezTo>
                    <a:cubicBezTo>
                      <a:pt x="0" y="16765"/>
                      <a:pt x="4836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325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66" name="îS1îḋé">
                <a:extLst>
                  <a:ext uri="{FF2B5EF4-FFF2-40B4-BE49-F238E27FC236}">
                    <a16:creationId xmlns:a16="http://schemas.microsoft.com/office/drawing/2014/main" xmlns="" id="{E45982A5-6039-4C06-9EC1-FDEFD45A72CD}"/>
                  </a:ext>
                </a:extLst>
              </p:cNvPr>
              <p:cNvSpPr/>
              <p:nvPr/>
            </p:nvSpPr>
            <p:spPr>
              <a:xfrm>
                <a:off x="6890476" y="2170500"/>
                <a:ext cx="782380" cy="7823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420" y="11594"/>
                    </a:moveTo>
                    <a:cubicBezTo>
                      <a:pt x="15907" y="11745"/>
                      <a:pt x="15375" y="11849"/>
                      <a:pt x="14829" y="11905"/>
                    </a:cubicBezTo>
                    <a:cubicBezTo>
                      <a:pt x="14648" y="11478"/>
                      <a:pt x="14229" y="11177"/>
                      <a:pt x="13738" y="11168"/>
                    </a:cubicBezTo>
                    <a:cubicBezTo>
                      <a:pt x="13341" y="9958"/>
                      <a:pt x="12713" y="8852"/>
                      <a:pt x="11905" y="7904"/>
                    </a:cubicBezTo>
                    <a:cubicBezTo>
                      <a:pt x="11985" y="7743"/>
                      <a:pt x="12029" y="7563"/>
                      <a:pt x="12029" y="7373"/>
                    </a:cubicBezTo>
                    <a:cubicBezTo>
                      <a:pt x="12029" y="7332"/>
                      <a:pt x="12028" y="7292"/>
                      <a:pt x="12023" y="7252"/>
                    </a:cubicBezTo>
                    <a:cubicBezTo>
                      <a:pt x="12832" y="6909"/>
                      <a:pt x="13701" y="6681"/>
                      <a:pt x="14611" y="6592"/>
                    </a:cubicBezTo>
                    <a:cubicBezTo>
                      <a:pt x="15756" y="7631"/>
                      <a:pt x="16476" y="9132"/>
                      <a:pt x="16476" y="10800"/>
                    </a:cubicBezTo>
                    <a:cubicBezTo>
                      <a:pt x="16476" y="11070"/>
                      <a:pt x="16456" y="11334"/>
                      <a:pt x="16420" y="11594"/>
                    </a:cubicBezTo>
                    <a:close/>
                    <a:moveTo>
                      <a:pt x="14144" y="15386"/>
                    </a:moveTo>
                    <a:cubicBezTo>
                      <a:pt x="14194" y="14989"/>
                      <a:pt x="14220" y="14585"/>
                      <a:pt x="14220" y="14176"/>
                    </a:cubicBezTo>
                    <a:cubicBezTo>
                      <a:pt x="14220" y="13942"/>
                      <a:pt x="14211" y="13712"/>
                      <a:pt x="14195" y="13484"/>
                    </a:cubicBezTo>
                    <a:cubicBezTo>
                      <a:pt x="14510" y="13347"/>
                      <a:pt x="14756" y="13080"/>
                      <a:pt x="14864" y="12749"/>
                    </a:cubicBezTo>
                    <a:cubicBezTo>
                      <a:pt x="15322" y="12705"/>
                      <a:pt x="15771" y="12630"/>
                      <a:pt x="16209" y="12524"/>
                    </a:cubicBezTo>
                    <a:cubicBezTo>
                      <a:pt x="15840" y="13684"/>
                      <a:pt x="15107" y="14682"/>
                      <a:pt x="14144" y="15386"/>
                    </a:cubicBezTo>
                    <a:close/>
                    <a:moveTo>
                      <a:pt x="13195" y="15946"/>
                    </a:moveTo>
                    <a:cubicBezTo>
                      <a:pt x="12467" y="16285"/>
                      <a:pt x="11656" y="16476"/>
                      <a:pt x="10801" y="16476"/>
                    </a:cubicBezTo>
                    <a:cubicBezTo>
                      <a:pt x="10324" y="16476"/>
                      <a:pt x="9863" y="16416"/>
                      <a:pt x="9421" y="16306"/>
                    </a:cubicBezTo>
                    <a:cubicBezTo>
                      <a:pt x="10297" y="15030"/>
                      <a:pt x="11506" y="13988"/>
                      <a:pt x="12953" y="13310"/>
                    </a:cubicBezTo>
                    <a:cubicBezTo>
                      <a:pt x="13069" y="13405"/>
                      <a:pt x="13203" y="13478"/>
                      <a:pt x="13348" y="13525"/>
                    </a:cubicBezTo>
                    <a:cubicBezTo>
                      <a:pt x="13365" y="13739"/>
                      <a:pt x="13375" y="13956"/>
                      <a:pt x="13375" y="14176"/>
                    </a:cubicBezTo>
                    <a:cubicBezTo>
                      <a:pt x="13375" y="14782"/>
                      <a:pt x="13313" y="15373"/>
                      <a:pt x="13195" y="15946"/>
                    </a:cubicBezTo>
                    <a:close/>
                    <a:moveTo>
                      <a:pt x="6650" y="14670"/>
                    </a:moveTo>
                    <a:cubicBezTo>
                      <a:pt x="6749" y="13456"/>
                      <a:pt x="7095" y="12312"/>
                      <a:pt x="7637" y="11285"/>
                    </a:cubicBezTo>
                    <a:cubicBezTo>
                      <a:pt x="7717" y="11302"/>
                      <a:pt x="7799" y="11311"/>
                      <a:pt x="7885" y="11311"/>
                    </a:cubicBezTo>
                    <a:cubicBezTo>
                      <a:pt x="8115" y="11311"/>
                      <a:pt x="8331" y="11245"/>
                      <a:pt x="8514" y="11133"/>
                    </a:cubicBezTo>
                    <a:cubicBezTo>
                      <a:pt x="9644" y="11898"/>
                      <a:pt x="10944" y="12433"/>
                      <a:pt x="12345" y="12665"/>
                    </a:cubicBezTo>
                    <a:cubicBezTo>
                      <a:pt x="10795" y="13446"/>
                      <a:pt x="9510" y="14615"/>
                      <a:pt x="8591" y="16029"/>
                    </a:cubicBezTo>
                    <a:cubicBezTo>
                      <a:pt x="7850" y="15716"/>
                      <a:pt x="7190" y="15249"/>
                      <a:pt x="6650" y="14670"/>
                    </a:cubicBezTo>
                    <a:close/>
                    <a:moveTo>
                      <a:pt x="5124" y="10800"/>
                    </a:moveTo>
                    <a:cubicBezTo>
                      <a:pt x="5124" y="9884"/>
                      <a:pt x="5343" y="9018"/>
                      <a:pt x="5728" y="8252"/>
                    </a:cubicBezTo>
                    <a:cubicBezTo>
                      <a:pt x="6036" y="8741"/>
                      <a:pt x="6387" y="9200"/>
                      <a:pt x="6775" y="9626"/>
                    </a:cubicBezTo>
                    <a:cubicBezTo>
                      <a:pt x="6712" y="9772"/>
                      <a:pt x="6676" y="9933"/>
                      <a:pt x="6676" y="10103"/>
                    </a:cubicBezTo>
                    <a:cubicBezTo>
                      <a:pt x="6676" y="10377"/>
                      <a:pt x="6769" y="10630"/>
                      <a:pt x="6923" y="10832"/>
                    </a:cubicBezTo>
                    <a:cubicBezTo>
                      <a:pt x="6449" y="11718"/>
                      <a:pt x="6105" y="12682"/>
                      <a:pt x="5923" y="13703"/>
                    </a:cubicBezTo>
                    <a:cubicBezTo>
                      <a:pt x="5417" y="12854"/>
                      <a:pt x="5124" y="11861"/>
                      <a:pt x="5124" y="10800"/>
                    </a:cubicBezTo>
                    <a:close/>
                    <a:moveTo>
                      <a:pt x="7820" y="5969"/>
                    </a:moveTo>
                    <a:cubicBezTo>
                      <a:pt x="8482" y="6235"/>
                      <a:pt x="9105" y="6580"/>
                      <a:pt x="9677" y="6990"/>
                    </a:cubicBezTo>
                    <a:cubicBezTo>
                      <a:pt x="9637" y="7111"/>
                      <a:pt x="9614" y="7239"/>
                      <a:pt x="9614" y="7373"/>
                    </a:cubicBezTo>
                    <a:cubicBezTo>
                      <a:pt x="9614" y="7470"/>
                      <a:pt x="9626" y="7563"/>
                      <a:pt x="9648" y="7654"/>
                    </a:cubicBezTo>
                    <a:cubicBezTo>
                      <a:pt x="9137" y="8039"/>
                      <a:pt x="8665" y="8472"/>
                      <a:pt x="8240" y="8949"/>
                    </a:cubicBezTo>
                    <a:cubicBezTo>
                      <a:pt x="8128" y="8915"/>
                      <a:pt x="8008" y="8896"/>
                      <a:pt x="7885" y="8896"/>
                    </a:cubicBezTo>
                    <a:cubicBezTo>
                      <a:pt x="7696" y="8896"/>
                      <a:pt x="7519" y="8940"/>
                      <a:pt x="7360" y="9016"/>
                    </a:cubicBezTo>
                    <a:cubicBezTo>
                      <a:pt x="6928" y="8535"/>
                      <a:pt x="6547" y="8006"/>
                      <a:pt x="6227" y="7438"/>
                    </a:cubicBezTo>
                    <a:cubicBezTo>
                      <a:pt x="6658" y="6853"/>
                      <a:pt x="7200" y="6353"/>
                      <a:pt x="7820" y="5969"/>
                    </a:cubicBezTo>
                    <a:close/>
                    <a:moveTo>
                      <a:pt x="8909" y="9467"/>
                    </a:moveTo>
                    <a:cubicBezTo>
                      <a:pt x="9278" y="9061"/>
                      <a:pt x="9683" y="8687"/>
                      <a:pt x="10120" y="8354"/>
                    </a:cubicBezTo>
                    <a:cubicBezTo>
                      <a:pt x="10318" y="8496"/>
                      <a:pt x="10560" y="8580"/>
                      <a:pt x="10822" y="8580"/>
                    </a:cubicBezTo>
                    <a:cubicBezTo>
                      <a:pt x="10990" y="8580"/>
                      <a:pt x="11148" y="8546"/>
                      <a:pt x="11293" y="8485"/>
                    </a:cubicBezTo>
                    <a:cubicBezTo>
                      <a:pt x="12021" y="9348"/>
                      <a:pt x="12586" y="10352"/>
                      <a:pt x="12942" y="11448"/>
                    </a:cubicBezTo>
                    <a:cubicBezTo>
                      <a:pt x="12810" y="11558"/>
                      <a:pt x="12703" y="11697"/>
                      <a:pt x="12628" y="11853"/>
                    </a:cubicBezTo>
                    <a:cubicBezTo>
                      <a:pt x="11315" y="11658"/>
                      <a:pt x="10095" y="11173"/>
                      <a:pt x="9037" y="10465"/>
                    </a:cubicBezTo>
                    <a:cubicBezTo>
                      <a:pt x="9072" y="10351"/>
                      <a:pt x="9092" y="10229"/>
                      <a:pt x="9092" y="10103"/>
                    </a:cubicBezTo>
                    <a:cubicBezTo>
                      <a:pt x="9092" y="9870"/>
                      <a:pt x="9024" y="9652"/>
                      <a:pt x="8909" y="9467"/>
                    </a:cubicBezTo>
                    <a:close/>
                    <a:moveTo>
                      <a:pt x="10801" y="5124"/>
                    </a:moveTo>
                    <a:cubicBezTo>
                      <a:pt x="11831" y="5124"/>
                      <a:pt x="12797" y="5400"/>
                      <a:pt x="13630" y="5880"/>
                    </a:cubicBezTo>
                    <a:cubicBezTo>
                      <a:pt x="12940" y="6013"/>
                      <a:pt x="12276" y="6221"/>
                      <a:pt x="11646" y="6492"/>
                    </a:cubicBezTo>
                    <a:cubicBezTo>
                      <a:pt x="11430" y="6289"/>
                      <a:pt x="11141" y="6165"/>
                      <a:pt x="10822" y="6165"/>
                    </a:cubicBezTo>
                    <a:cubicBezTo>
                      <a:pt x="10598" y="6165"/>
                      <a:pt x="10388" y="6227"/>
                      <a:pt x="10209" y="6334"/>
                    </a:cubicBezTo>
                    <a:cubicBezTo>
                      <a:pt x="9766" y="6013"/>
                      <a:pt x="9297" y="5729"/>
                      <a:pt x="8804" y="5486"/>
                    </a:cubicBezTo>
                    <a:cubicBezTo>
                      <a:pt x="9425" y="5252"/>
                      <a:pt x="10097" y="5124"/>
                      <a:pt x="10801" y="5124"/>
                    </a:cubicBezTo>
                    <a:close/>
                    <a:moveTo>
                      <a:pt x="10800" y="0"/>
                    </a:moveTo>
                    <a:cubicBezTo>
                      <a:pt x="4836" y="0"/>
                      <a:pt x="0" y="4835"/>
                      <a:pt x="0" y="10800"/>
                    </a:cubicBezTo>
                    <a:cubicBezTo>
                      <a:pt x="0" y="16764"/>
                      <a:pt x="4836" y="21600"/>
                      <a:pt x="10800" y="21600"/>
                    </a:cubicBezTo>
                    <a:cubicBezTo>
                      <a:pt x="16765" y="21600"/>
                      <a:pt x="21600" y="16764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67" name="íŝ1iḍé">
                <a:extLst>
                  <a:ext uri="{FF2B5EF4-FFF2-40B4-BE49-F238E27FC236}">
                    <a16:creationId xmlns:a16="http://schemas.microsoft.com/office/drawing/2014/main" xmlns="" id="{A6EE7364-4C54-4E84-8560-D67008734F8E}"/>
                  </a:ext>
                </a:extLst>
              </p:cNvPr>
              <p:cNvSpPr/>
              <p:nvPr/>
            </p:nvSpPr>
            <p:spPr>
              <a:xfrm>
                <a:off x="3738083" y="0"/>
                <a:ext cx="754219" cy="7542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882" y="13979"/>
                    </a:moveTo>
                    <a:lnTo>
                      <a:pt x="6787" y="16350"/>
                    </a:lnTo>
                    <a:cubicBezTo>
                      <a:pt x="6274" y="16471"/>
                      <a:pt x="5747" y="16099"/>
                      <a:pt x="5611" y="15521"/>
                    </a:cubicBezTo>
                    <a:lnTo>
                      <a:pt x="4139" y="9258"/>
                    </a:lnTo>
                    <a:cubicBezTo>
                      <a:pt x="4004" y="8679"/>
                      <a:pt x="4310" y="8111"/>
                      <a:pt x="4824" y="7990"/>
                    </a:cubicBezTo>
                    <a:lnTo>
                      <a:pt x="7073" y="7461"/>
                    </a:lnTo>
                    <a:cubicBezTo>
                      <a:pt x="7711" y="6231"/>
                      <a:pt x="8994" y="5389"/>
                      <a:pt x="10477" y="5389"/>
                    </a:cubicBezTo>
                    <a:cubicBezTo>
                      <a:pt x="11323" y="5389"/>
                      <a:pt x="12105" y="5665"/>
                      <a:pt x="12740" y="6130"/>
                    </a:cubicBezTo>
                    <a:lnTo>
                      <a:pt x="14919" y="5618"/>
                    </a:lnTo>
                    <a:cubicBezTo>
                      <a:pt x="15433" y="5498"/>
                      <a:pt x="15960" y="5869"/>
                      <a:pt x="16096" y="6449"/>
                    </a:cubicBezTo>
                    <a:lnTo>
                      <a:pt x="17567" y="12711"/>
                    </a:lnTo>
                    <a:cubicBezTo>
                      <a:pt x="17702" y="13290"/>
                      <a:pt x="17397" y="13857"/>
                      <a:pt x="16882" y="13979"/>
                    </a:cubicBezTo>
                    <a:close/>
                    <a:moveTo>
                      <a:pt x="19815" y="16748"/>
                    </a:moveTo>
                    <a:cubicBezTo>
                      <a:pt x="20943" y="15041"/>
                      <a:pt x="21600" y="12997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3379" y="21600"/>
                      <a:pt x="15749" y="20695"/>
                      <a:pt x="17606" y="19186"/>
                    </a:cubicBezTo>
                    <a:lnTo>
                      <a:pt x="21396" y="20556"/>
                    </a:lnTo>
                    <a:lnTo>
                      <a:pt x="19816" y="16748"/>
                    </a:lnTo>
                    <a:cubicBezTo>
                      <a:pt x="19816" y="16748"/>
                      <a:pt x="19815" y="16748"/>
                      <a:pt x="19815" y="1674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68" name="ïślíḓê">
                <a:extLst>
                  <a:ext uri="{FF2B5EF4-FFF2-40B4-BE49-F238E27FC236}">
                    <a16:creationId xmlns:a16="http://schemas.microsoft.com/office/drawing/2014/main" xmlns="" id="{AC4AECE4-5E5D-45F2-90C3-0742737EC937}"/>
                  </a:ext>
                </a:extLst>
              </p:cNvPr>
              <p:cNvSpPr/>
              <p:nvPr/>
            </p:nvSpPr>
            <p:spPr>
              <a:xfrm>
                <a:off x="4030928" y="292845"/>
                <a:ext cx="189977" cy="1900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3" y="17702"/>
                    </a:moveTo>
                    <a:cubicBezTo>
                      <a:pt x="6989" y="17702"/>
                      <a:pt x="3894" y="14615"/>
                      <a:pt x="3894" y="10801"/>
                    </a:cubicBezTo>
                    <a:cubicBezTo>
                      <a:pt x="3894" y="6984"/>
                      <a:pt x="6989" y="3893"/>
                      <a:pt x="10803" y="3893"/>
                    </a:cubicBezTo>
                    <a:cubicBezTo>
                      <a:pt x="14617" y="3893"/>
                      <a:pt x="17708" y="6984"/>
                      <a:pt x="17708" y="10801"/>
                    </a:cubicBezTo>
                    <a:cubicBezTo>
                      <a:pt x="17708" y="14615"/>
                      <a:pt x="14617" y="17702"/>
                      <a:pt x="10803" y="17702"/>
                    </a:cubicBezTo>
                    <a:close/>
                    <a:moveTo>
                      <a:pt x="10803" y="0"/>
                    </a:moveTo>
                    <a:cubicBezTo>
                      <a:pt x="4833" y="0"/>
                      <a:pt x="0" y="4838"/>
                      <a:pt x="0" y="10801"/>
                    </a:cubicBezTo>
                    <a:cubicBezTo>
                      <a:pt x="0" y="16764"/>
                      <a:pt x="4833" y="21600"/>
                      <a:pt x="10803" y="21600"/>
                    </a:cubicBezTo>
                    <a:cubicBezTo>
                      <a:pt x="16767" y="21600"/>
                      <a:pt x="21600" y="16764"/>
                      <a:pt x="21600" y="10801"/>
                    </a:cubicBezTo>
                    <a:cubicBezTo>
                      <a:pt x="21600" y="4838"/>
                      <a:pt x="16767" y="0"/>
                      <a:pt x="10803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69" name="ïŝḻîḍê">
                <a:extLst>
                  <a:ext uri="{FF2B5EF4-FFF2-40B4-BE49-F238E27FC236}">
                    <a16:creationId xmlns:a16="http://schemas.microsoft.com/office/drawing/2014/main" xmlns="" id="{7248DB1B-F4AD-4EC2-B318-AD1FB20D76C2}"/>
                  </a:ext>
                </a:extLst>
              </p:cNvPr>
              <p:cNvSpPr/>
              <p:nvPr/>
            </p:nvSpPr>
            <p:spPr>
              <a:xfrm>
                <a:off x="7769011" y="2566702"/>
                <a:ext cx="357328" cy="303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6" y="15785"/>
                    </a:moveTo>
                    <a:cubicBezTo>
                      <a:pt x="7623" y="15785"/>
                      <a:pt x="4941" y="13495"/>
                      <a:pt x="4941" y="10816"/>
                    </a:cubicBezTo>
                    <a:cubicBezTo>
                      <a:pt x="4941" y="8103"/>
                      <a:pt x="7623" y="5824"/>
                      <a:pt x="10806" y="5824"/>
                    </a:cubicBezTo>
                    <a:cubicBezTo>
                      <a:pt x="13981" y="5824"/>
                      <a:pt x="16655" y="8103"/>
                      <a:pt x="16655" y="10816"/>
                    </a:cubicBezTo>
                    <a:cubicBezTo>
                      <a:pt x="16655" y="13495"/>
                      <a:pt x="13981" y="15785"/>
                      <a:pt x="10806" y="15785"/>
                    </a:cubicBezTo>
                    <a:close/>
                    <a:moveTo>
                      <a:pt x="10806" y="0"/>
                    </a:moveTo>
                    <a:cubicBezTo>
                      <a:pt x="4839" y="0"/>
                      <a:pt x="0" y="4855"/>
                      <a:pt x="0" y="10816"/>
                    </a:cubicBezTo>
                    <a:cubicBezTo>
                      <a:pt x="0" y="16765"/>
                      <a:pt x="4839" y="21600"/>
                      <a:pt x="10806" y="21600"/>
                    </a:cubicBezTo>
                    <a:cubicBezTo>
                      <a:pt x="16753" y="21600"/>
                      <a:pt x="21600" y="16765"/>
                      <a:pt x="21600" y="10816"/>
                    </a:cubicBezTo>
                    <a:cubicBezTo>
                      <a:pt x="21600" y="4855"/>
                      <a:pt x="16753" y="0"/>
                      <a:pt x="10806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70" name="í$ḷiḓe">
                <a:extLst>
                  <a:ext uri="{FF2B5EF4-FFF2-40B4-BE49-F238E27FC236}">
                    <a16:creationId xmlns:a16="http://schemas.microsoft.com/office/drawing/2014/main" xmlns="" id="{2066EB91-1DDD-45AE-A2C9-CF3932BACA44}"/>
                  </a:ext>
                </a:extLst>
              </p:cNvPr>
              <p:cNvSpPr/>
              <p:nvPr/>
            </p:nvSpPr>
            <p:spPr>
              <a:xfrm>
                <a:off x="6356464" y="6528726"/>
                <a:ext cx="357327" cy="3031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6" y="15786"/>
                    </a:moveTo>
                    <a:cubicBezTo>
                      <a:pt x="7623" y="15786"/>
                      <a:pt x="4941" y="13494"/>
                      <a:pt x="4941" y="10816"/>
                    </a:cubicBezTo>
                    <a:cubicBezTo>
                      <a:pt x="4941" y="8103"/>
                      <a:pt x="7623" y="5825"/>
                      <a:pt x="10806" y="5825"/>
                    </a:cubicBezTo>
                    <a:cubicBezTo>
                      <a:pt x="13981" y="5825"/>
                      <a:pt x="16655" y="8103"/>
                      <a:pt x="16655" y="10816"/>
                    </a:cubicBezTo>
                    <a:cubicBezTo>
                      <a:pt x="16655" y="13494"/>
                      <a:pt x="13981" y="15786"/>
                      <a:pt x="10806" y="15786"/>
                    </a:cubicBezTo>
                    <a:close/>
                    <a:moveTo>
                      <a:pt x="10806" y="0"/>
                    </a:moveTo>
                    <a:cubicBezTo>
                      <a:pt x="4839" y="0"/>
                      <a:pt x="0" y="4856"/>
                      <a:pt x="0" y="10816"/>
                    </a:cubicBezTo>
                    <a:cubicBezTo>
                      <a:pt x="0" y="16765"/>
                      <a:pt x="4839" y="21600"/>
                      <a:pt x="10806" y="21600"/>
                    </a:cubicBezTo>
                    <a:cubicBezTo>
                      <a:pt x="16752" y="21600"/>
                      <a:pt x="21600" y="16765"/>
                      <a:pt x="21600" y="10816"/>
                    </a:cubicBezTo>
                    <a:cubicBezTo>
                      <a:pt x="21600" y="4856"/>
                      <a:pt x="16752" y="0"/>
                      <a:pt x="10806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71" name="išľïďe">
                <a:extLst>
                  <a:ext uri="{FF2B5EF4-FFF2-40B4-BE49-F238E27FC236}">
                    <a16:creationId xmlns:a16="http://schemas.microsoft.com/office/drawing/2014/main" xmlns="" id="{F0423341-09E9-41EC-9F9C-5117DA5D3385}"/>
                  </a:ext>
                </a:extLst>
              </p:cNvPr>
              <p:cNvSpPr/>
              <p:nvPr/>
            </p:nvSpPr>
            <p:spPr>
              <a:xfrm>
                <a:off x="361750" y="6821571"/>
                <a:ext cx="357318" cy="3031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6" y="15786"/>
                    </a:moveTo>
                    <a:cubicBezTo>
                      <a:pt x="7623" y="15786"/>
                      <a:pt x="4941" y="13495"/>
                      <a:pt x="4941" y="10817"/>
                    </a:cubicBezTo>
                    <a:cubicBezTo>
                      <a:pt x="4941" y="8103"/>
                      <a:pt x="7623" y="5823"/>
                      <a:pt x="10806" y="5823"/>
                    </a:cubicBezTo>
                    <a:cubicBezTo>
                      <a:pt x="13981" y="5823"/>
                      <a:pt x="16655" y="8103"/>
                      <a:pt x="16655" y="10817"/>
                    </a:cubicBezTo>
                    <a:cubicBezTo>
                      <a:pt x="16655" y="13495"/>
                      <a:pt x="13981" y="15786"/>
                      <a:pt x="10806" y="15786"/>
                    </a:cubicBezTo>
                    <a:close/>
                    <a:moveTo>
                      <a:pt x="10806" y="0"/>
                    </a:moveTo>
                    <a:cubicBezTo>
                      <a:pt x="4839" y="0"/>
                      <a:pt x="0" y="4855"/>
                      <a:pt x="0" y="10817"/>
                    </a:cubicBezTo>
                    <a:cubicBezTo>
                      <a:pt x="0" y="16765"/>
                      <a:pt x="4839" y="21600"/>
                      <a:pt x="10806" y="21600"/>
                    </a:cubicBezTo>
                    <a:cubicBezTo>
                      <a:pt x="16753" y="21600"/>
                      <a:pt x="21600" y="16765"/>
                      <a:pt x="21600" y="10817"/>
                    </a:cubicBezTo>
                    <a:cubicBezTo>
                      <a:pt x="21600" y="4855"/>
                      <a:pt x="16753" y="0"/>
                      <a:pt x="10806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72" name="iṣļíḋe">
                <a:extLst>
                  <a:ext uri="{FF2B5EF4-FFF2-40B4-BE49-F238E27FC236}">
                    <a16:creationId xmlns:a16="http://schemas.microsoft.com/office/drawing/2014/main" xmlns="" id="{46E3C9FB-548E-48AA-8062-8A3CA6852500}"/>
                  </a:ext>
                </a:extLst>
              </p:cNvPr>
              <p:cNvSpPr/>
              <p:nvPr/>
            </p:nvSpPr>
            <p:spPr>
              <a:xfrm>
                <a:off x="2738964" y="6132523"/>
                <a:ext cx="268941" cy="268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4"/>
                      <a:pt x="4836" y="21600"/>
                      <a:pt x="10799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4836"/>
                      <a:pt x="16764" y="0"/>
                      <a:pt x="10799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73" name="î$ḷíḑè">
                <a:extLst>
                  <a:ext uri="{FF2B5EF4-FFF2-40B4-BE49-F238E27FC236}">
                    <a16:creationId xmlns:a16="http://schemas.microsoft.com/office/drawing/2014/main" xmlns="" id="{00FF268E-4C6A-4469-BE12-19FE0DC27FA2}"/>
                  </a:ext>
                </a:extLst>
              </p:cNvPr>
              <p:cNvSpPr/>
              <p:nvPr/>
            </p:nvSpPr>
            <p:spPr>
              <a:xfrm>
                <a:off x="3066261" y="6339238"/>
                <a:ext cx="195798" cy="1957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0"/>
                    </a:moveTo>
                    <a:cubicBezTo>
                      <a:pt x="4836" y="0"/>
                      <a:pt x="0" y="4837"/>
                      <a:pt x="0" y="10800"/>
                    </a:cubicBezTo>
                    <a:cubicBezTo>
                      <a:pt x="0" y="16763"/>
                      <a:pt x="4836" y="21600"/>
                      <a:pt x="10799" y="21600"/>
                    </a:cubicBezTo>
                    <a:cubicBezTo>
                      <a:pt x="16764" y="21600"/>
                      <a:pt x="21600" y="16763"/>
                      <a:pt x="21600" y="10800"/>
                    </a:cubicBezTo>
                    <a:cubicBezTo>
                      <a:pt x="21600" y="4837"/>
                      <a:pt x="16764" y="0"/>
                      <a:pt x="10799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74" name="îSlïďe">
                <a:extLst>
                  <a:ext uri="{FF2B5EF4-FFF2-40B4-BE49-F238E27FC236}">
                    <a16:creationId xmlns:a16="http://schemas.microsoft.com/office/drawing/2014/main" xmlns="" id="{DF0F370E-E4BE-4133-9EB5-8032594FDDA4}"/>
                  </a:ext>
                </a:extLst>
              </p:cNvPr>
              <p:cNvSpPr/>
              <p:nvPr/>
            </p:nvSpPr>
            <p:spPr>
              <a:xfrm>
                <a:off x="1946559" y="5185083"/>
                <a:ext cx="1284009" cy="9502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2814"/>
                    </a:moveTo>
                    <a:cubicBezTo>
                      <a:pt x="21600" y="10552"/>
                      <a:pt x="20413" y="8665"/>
                      <a:pt x="18835" y="8224"/>
                    </a:cubicBezTo>
                    <a:cubicBezTo>
                      <a:pt x="18635" y="8168"/>
                      <a:pt x="18483" y="7951"/>
                      <a:pt x="18460" y="7678"/>
                    </a:cubicBezTo>
                    <a:cubicBezTo>
                      <a:pt x="18070" y="3352"/>
                      <a:pt x="15342" y="0"/>
                      <a:pt x="12032" y="0"/>
                    </a:cubicBezTo>
                    <a:cubicBezTo>
                      <a:pt x="9387" y="0"/>
                      <a:pt x="7110" y="2145"/>
                      <a:pt x="6105" y="5220"/>
                    </a:cubicBezTo>
                    <a:cubicBezTo>
                      <a:pt x="6012" y="5500"/>
                      <a:pt x="5783" y="5655"/>
                      <a:pt x="5563" y="5580"/>
                    </a:cubicBezTo>
                    <a:cubicBezTo>
                      <a:pt x="5204" y="5459"/>
                      <a:pt x="4827" y="5397"/>
                      <a:pt x="4439" y="5400"/>
                    </a:cubicBezTo>
                    <a:cubicBezTo>
                      <a:pt x="1973" y="5429"/>
                      <a:pt x="0" y="8119"/>
                      <a:pt x="0" y="11452"/>
                    </a:cubicBezTo>
                    <a:cubicBezTo>
                      <a:pt x="0" y="13506"/>
                      <a:pt x="758" y="15322"/>
                      <a:pt x="1915" y="16414"/>
                    </a:cubicBezTo>
                    <a:cubicBezTo>
                      <a:pt x="2407" y="17832"/>
                      <a:pt x="3473" y="18816"/>
                      <a:pt x="4708" y="18816"/>
                    </a:cubicBezTo>
                    <a:cubicBezTo>
                      <a:pt x="5276" y="18816"/>
                      <a:pt x="5806" y="18608"/>
                      <a:pt x="6263" y="18248"/>
                    </a:cubicBezTo>
                    <a:cubicBezTo>
                      <a:pt x="6488" y="18068"/>
                      <a:pt x="6780" y="18168"/>
                      <a:pt x="6910" y="18475"/>
                    </a:cubicBezTo>
                    <a:cubicBezTo>
                      <a:pt x="7708" y="20343"/>
                      <a:pt x="9200" y="21600"/>
                      <a:pt x="10909" y="21600"/>
                    </a:cubicBezTo>
                    <a:cubicBezTo>
                      <a:pt x="12250" y="21600"/>
                      <a:pt x="13458" y="20827"/>
                      <a:pt x="14301" y="19589"/>
                    </a:cubicBezTo>
                    <a:cubicBezTo>
                      <a:pt x="14460" y="19359"/>
                      <a:pt x="14717" y="19325"/>
                      <a:pt x="14912" y="19499"/>
                    </a:cubicBezTo>
                    <a:cubicBezTo>
                      <a:pt x="15275" y="19825"/>
                      <a:pt x="15709" y="20014"/>
                      <a:pt x="16178" y="20014"/>
                    </a:cubicBezTo>
                    <a:cubicBezTo>
                      <a:pt x="17197" y="20014"/>
                      <a:pt x="18063" y="19108"/>
                      <a:pt x="18355" y="17860"/>
                    </a:cubicBezTo>
                    <a:cubicBezTo>
                      <a:pt x="18408" y="17637"/>
                      <a:pt x="18547" y="17472"/>
                      <a:pt x="18718" y="17432"/>
                    </a:cubicBezTo>
                    <a:cubicBezTo>
                      <a:pt x="20355" y="17057"/>
                      <a:pt x="21600" y="15132"/>
                      <a:pt x="21600" y="1281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40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75" name="išļide">
                <a:extLst>
                  <a:ext uri="{FF2B5EF4-FFF2-40B4-BE49-F238E27FC236}">
                    <a16:creationId xmlns:a16="http://schemas.microsoft.com/office/drawing/2014/main" xmlns="" id="{98D02043-2265-45F9-AD03-3C261457D035}"/>
                  </a:ext>
                </a:extLst>
              </p:cNvPr>
              <p:cNvSpPr/>
              <p:nvPr/>
            </p:nvSpPr>
            <p:spPr>
              <a:xfrm>
                <a:off x="6046392" y="637369"/>
                <a:ext cx="604651" cy="8776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41" y="10003"/>
                    </a:moveTo>
                    <a:cubicBezTo>
                      <a:pt x="9348" y="10003"/>
                      <a:pt x="7823" y="9524"/>
                      <a:pt x="7072" y="8199"/>
                    </a:cubicBezTo>
                    <a:cubicBezTo>
                      <a:pt x="6960" y="7987"/>
                      <a:pt x="6967" y="7564"/>
                      <a:pt x="6967" y="7526"/>
                    </a:cubicBezTo>
                    <a:lnTo>
                      <a:pt x="6967" y="6930"/>
                    </a:lnTo>
                    <a:cubicBezTo>
                      <a:pt x="6967" y="5242"/>
                      <a:pt x="9050" y="4473"/>
                      <a:pt x="10862" y="4473"/>
                    </a:cubicBezTo>
                    <a:cubicBezTo>
                      <a:pt x="13090" y="4473"/>
                      <a:pt x="14814" y="5702"/>
                      <a:pt x="14814" y="7239"/>
                    </a:cubicBezTo>
                    <a:cubicBezTo>
                      <a:pt x="14814" y="8775"/>
                      <a:pt x="12971" y="10003"/>
                      <a:pt x="10741" y="10003"/>
                    </a:cubicBezTo>
                    <a:close/>
                    <a:moveTo>
                      <a:pt x="21090" y="5376"/>
                    </a:moveTo>
                    <a:cubicBezTo>
                      <a:pt x="20978" y="5088"/>
                      <a:pt x="20751" y="4781"/>
                      <a:pt x="20583" y="4511"/>
                    </a:cubicBezTo>
                    <a:cubicBezTo>
                      <a:pt x="18578" y="1190"/>
                      <a:pt x="14194" y="0"/>
                      <a:pt x="10654" y="0"/>
                    </a:cubicBezTo>
                    <a:cubicBezTo>
                      <a:pt x="5916" y="0"/>
                      <a:pt x="698" y="2189"/>
                      <a:pt x="0" y="6700"/>
                    </a:cubicBezTo>
                    <a:lnTo>
                      <a:pt x="0" y="7622"/>
                    </a:lnTo>
                    <a:cubicBezTo>
                      <a:pt x="0" y="7660"/>
                      <a:pt x="19" y="8006"/>
                      <a:pt x="47" y="8179"/>
                    </a:cubicBezTo>
                    <a:cubicBezTo>
                      <a:pt x="437" y="10329"/>
                      <a:pt x="2901" y="12614"/>
                      <a:pt x="4739" y="14764"/>
                    </a:cubicBezTo>
                    <a:cubicBezTo>
                      <a:pt x="6718" y="17069"/>
                      <a:pt x="8771" y="19335"/>
                      <a:pt x="10805" y="21600"/>
                    </a:cubicBezTo>
                    <a:cubicBezTo>
                      <a:pt x="12060" y="20121"/>
                      <a:pt x="13311" y="18623"/>
                      <a:pt x="14536" y="17183"/>
                    </a:cubicBezTo>
                    <a:cubicBezTo>
                      <a:pt x="14871" y="16761"/>
                      <a:pt x="15259" y="16339"/>
                      <a:pt x="15592" y="15936"/>
                    </a:cubicBezTo>
                    <a:cubicBezTo>
                      <a:pt x="15815" y="15667"/>
                      <a:pt x="16242" y="15398"/>
                      <a:pt x="16436" y="15149"/>
                    </a:cubicBezTo>
                    <a:cubicBezTo>
                      <a:pt x="18414" y="12653"/>
                      <a:pt x="21600" y="10138"/>
                      <a:pt x="21600" y="7660"/>
                    </a:cubicBezTo>
                    <a:lnTo>
                      <a:pt x="21600" y="6643"/>
                    </a:lnTo>
                    <a:cubicBezTo>
                      <a:pt x="21600" y="6375"/>
                      <a:pt x="21117" y="5434"/>
                      <a:pt x="21090" y="537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325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76" name="ï$ḻiďé">
                <a:extLst>
                  <a:ext uri="{FF2B5EF4-FFF2-40B4-BE49-F238E27FC236}">
                    <a16:creationId xmlns:a16="http://schemas.microsoft.com/office/drawing/2014/main" xmlns="" id="{74CC987B-72E4-4BC2-ADF2-F2692A8121F6}"/>
                  </a:ext>
                </a:extLst>
              </p:cNvPr>
              <p:cNvSpPr/>
              <p:nvPr/>
            </p:nvSpPr>
            <p:spPr>
              <a:xfrm>
                <a:off x="6235880" y="2273857"/>
                <a:ext cx="476902" cy="4768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088" y="5169"/>
                    </a:moveTo>
                    <a:cubicBezTo>
                      <a:pt x="19088" y="5920"/>
                      <a:pt x="18478" y="6530"/>
                      <a:pt x="17727" y="6530"/>
                    </a:cubicBezTo>
                    <a:lnTo>
                      <a:pt x="16432" y="6530"/>
                    </a:lnTo>
                    <a:cubicBezTo>
                      <a:pt x="15680" y="6530"/>
                      <a:pt x="15069" y="5920"/>
                      <a:pt x="15069" y="5169"/>
                    </a:cubicBezTo>
                    <a:lnTo>
                      <a:pt x="15069" y="3873"/>
                    </a:lnTo>
                    <a:cubicBezTo>
                      <a:pt x="15069" y="3122"/>
                      <a:pt x="15680" y="2512"/>
                      <a:pt x="16432" y="2512"/>
                    </a:cubicBezTo>
                    <a:lnTo>
                      <a:pt x="17727" y="2512"/>
                    </a:lnTo>
                    <a:cubicBezTo>
                      <a:pt x="18478" y="2512"/>
                      <a:pt x="19088" y="3122"/>
                      <a:pt x="19088" y="3873"/>
                    </a:cubicBezTo>
                    <a:cubicBezTo>
                      <a:pt x="19088" y="3873"/>
                      <a:pt x="19088" y="5169"/>
                      <a:pt x="19088" y="5169"/>
                    </a:cubicBezTo>
                    <a:close/>
                    <a:moveTo>
                      <a:pt x="19088" y="17724"/>
                    </a:moveTo>
                    <a:cubicBezTo>
                      <a:pt x="19088" y="18476"/>
                      <a:pt x="18388" y="19088"/>
                      <a:pt x="17636" y="19088"/>
                    </a:cubicBezTo>
                    <a:lnTo>
                      <a:pt x="4017" y="19088"/>
                    </a:lnTo>
                    <a:cubicBezTo>
                      <a:pt x="3263" y="19088"/>
                      <a:pt x="2512" y="18476"/>
                      <a:pt x="2512" y="17724"/>
                    </a:cubicBezTo>
                    <a:lnTo>
                      <a:pt x="2512" y="10916"/>
                    </a:lnTo>
                    <a:cubicBezTo>
                      <a:pt x="2512" y="10162"/>
                      <a:pt x="3263" y="9544"/>
                      <a:pt x="4017" y="9544"/>
                    </a:cubicBezTo>
                    <a:lnTo>
                      <a:pt x="4776" y="9544"/>
                    </a:lnTo>
                    <a:cubicBezTo>
                      <a:pt x="4920" y="9544"/>
                      <a:pt x="5054" y="9607"/>
                      <a:pt x="5151" y="9713"/>
                    </a:cubicBezTo>
                    <a:cubicBezTo>
                      <a:pt x="5245" y="9821"/>
                      <a:pt x="5289" y="9964"/>
                      <a:pt x="5270" y="10107"/>
                    </a:cubicBezTo>
                    <a:cubicBezTo>
                      <a:pt x="5241" y="10333"/>
                      <a:pt x="5223" y="10564"/>
                      <a:pt x="5223" y="10800"/>
                    </a:cubicBezTo>
                    <a:cubicBezTo>
                      <a:pt x="5223" y="13875"/>
                      <a:pt x="7725" y="16375"/>
                      <a:pt x="10800" y="16375"/>
                    </a:cubicBezTo>
                    <a:cubicBezTo>
                      <a:pt x="13875" y="16375"/>
                      <a:pt x="16376" y="13875"/>
                      <a:pt x="16376" y="10800"/>
                    </a:cubicBezTo>
                    <a:cubicBezTo>
                      <a:pt x="16376" y="10564"/>
                      <a:pt x="16359" y="10333"/>
                      <a:pt x="16330" y="10107"/>
                    </a:cubicBezTo>
                    <a:cubicBezTo>
                      <a:pt x="16311" y="9964"/>
                      <a:pt x="16355" y="9821"/>
                      <a:pt x="16449" y="9713"/>
                    </a:cubicBezTo>
                    <a:cubicBezTo>
                      <a:pt x="16545" y="9605"/>
                      <a:pt x="16681" y="9544"/>
                      <a:pt x="16824" y="9544"/>
                    </a:cubicBezTo>
                    <a:lnTo>
                      <a:pt x="17636" y="9544"/>
                    </a:lnTo>
                    <a:cubicBezTo>
                      <a:pt x="18389" y="9544"/>
                      <a:pt x="19088" y="10162"/>
                      <a:pt x="19088" y="10916"/>
                    </a:cubicBezTo>
                    <a:cubicBezTo>
                      <a:pt x="19088" y="10916"/>
                      <a:pt x="19088" y="17724"/>
                      <a:pt x="19088" y="17724"/>
                    </a:cubicBezTo>
                    <a:close/>
                    <a:moveTo>
                      <a:pt x="10800" y="7635"/>
                    </a:moveTo>
                    <a:cubicBezTo>
                      <a:pt x="12544" y="7635"/>
                      <a:pt x="13965" y="9055"/>
                      <a:pt x="13965" y="10800"/>
                    </a:cubicBezTo>
                    <a:cubicBezTo>
                      <a:pt x="13965" y="12544"/>
                      <a:pt x="12544" y="13965"/>
                      <a:pt x="10800" y="13965"/>
                    </a:cubicBezTo>
                    <a:cubicBezTo>
                      <a:pt x="9056" y="13965"/>
                      <a:pt x="7635" y="12544"/>
                      <a:pt x="7635" y="10800"/>
                    </a:cubicBezTo>
                    <a:cubicBezTo>
                      <a:pt x="7635" y="9055"/>
                      <a:pt x="9056" y="7635"/>
                      <a:pt x="10800" y="7635"/>
                    </a:cubicBezTo>
                    <a:close/>
                    <a:moveTo>
                      <a:pt x="18877" y="0"/>
                    </a:moveTo>
                    <a:lnTo>
                      <a:pt x="2725" y="0"/>
                    </a:lnTo>
                    <a:cubicBezTo>
                      <a:pt x="1221" y="0"/>
                      <a:pt x="0" y="1221"/>
                      <a:pt x="0" y="2724"/>
                    </a:cubicBezTo>
                    <a:lnTo>
                      <a:pt x="0" y="18876"/>
                    </a:lnTo>
                    <a:cubicBezTo>
                      <a:pt x="0" y="20380"/>
                      <a:pt x="1221" y="21600"/>
                      <a:pt x="2725" y="21600"/>
                    </a:cubicBezTo>
                    <a:lnTo>
                      <a:pt x="18877" y="21600"/>
                    </a:lnTo>
                    <a:cubicBezTo>
                      <a:pt x="20379" y="21600"/>
                      <a:pt x="21600" y="20380"/>
                      <a:pt x="21600" y="18876"/>
                    </a:cubicBezTo>
                    <a:lnTo>
                      <a:pt x="21600" y="2724"/>
                    </a:lnTo>
                    <a:cubicBezTo>
                      <a:pt x="21600" y="1221"/>
                      <a:pt x="20379" y="0"/>
                      <a:pt x="18877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77" name="isľíḍe">
                <a:extLst>
                  <a:ext uri="{FF2B5EF4-FFF2-40B4-BE49-F238E27FC236}">
                    <a16:creationId xmlns:a16="http://schemas.microsoft.com/office/drawing/2014/main" xmlns="" id="{C5E8FFEF-1020-468C-8616-1E022DCF95B9}"/>
                  </a:ext>
                </a:extLst>
              </p:cNvPr>
              <p:cNvSpPr/>
              <p:nvPr/>
            </p:nvSpPr>
            <p:spPr>
              <a:xfrm>
                <a:off x="1757071" y="7045511"/>
                <a:ext cx="1002465" cy="986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2" h="21600" extrusionOk="0">
                    <a:moveTo>
                      <a:pt x="12404" y="14557"/>
                    </a:moveTo>
                    <a:lnTo>
                      <a:pt x="9188" y="14557"/>
                    </a:lnTo>
                    <a:lnTo>
                      <a:pt x="9188" y="7043"/>
                    </a:lnTo>
                    <a:lnTo>
                      <a:pt x="12404" y="7043"/>
                    </a:lnTo>
                    <a:cubicBezTo>
                      <a:pt x="12404" y="7043"/>
                      <a:pt x="12404" y="14557"/>
                      <a:pt x="12404" y="14557"/>
                    </a:cubicBezTo>
                    <a:close/>
                    <a:moveTo>
                      <a:pt x="21566" y="383"/>
                    </a:moveTo>
                    <a:cubicBezTo>
                      <a:pt x="21545" y="140"/>
                      <a:pt x="21515" y="0"/>
                      <a:pt x="21483" y="0"/>
                    </a:cubicBezTo>
                    <a:lnTo>
                      <a:pt x="109" y="0"/>
                    </a:lnTo>
                    <a:cubicBezTo>
                      <a:pt x="78" y="0"/>
                      <a:pt x="47" y="140"/>
                      <a:pt x="27" y="383"/>
                    </a:cubicBezTo>
                    <a:cubicBezTo>
                      <a:pt x="6" y="626"/>
                      <a:pt x="-4" y="958"/>
                      <a:pt x="1" y="1274"/>
                    </a:cubicBezTo>
                    <a:cubicBezTo>
                      <a:pt x="5" y="1481"/>
                      <a:pt x="327" y="21600"/>
                      <a:pt x="2829" y="21600"/>
                    </a:cubicBezTo>
                    <a:lnTo>
                      <a:pt x="18763" y="21600"/>
                    </a:lnTo>
                    <a:cubicBezTo>
                      <a:pt x="21266" y="21600"/>
                      <a:pt x="21588" y="1481"/>
                      <a:pt x="21591" y="1274"/>
                    </a:cubicBezTo>
                    <a:cubicBezTo>
                      <a:pt x="21596" y="958"/>
                      <a:pt x="21587" y="626"/>
                      <a:pt x="21566" y="38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78" name="íṥľïde">
                <a:extLst>
                  <a:ext uri="{FF2B5EF4-FFF2-40B4-BE49-F238E27FC236}">
                    <a16:creationId xmlns:a16="http://schemas.microsoft.com/office/drawing/2014/main" xmlns="" id="{CD825A21-407F-4DF1-804F-F8B4898749B3}"/>
                  </a:ext>
                </a:extLst>
              </p:cNvPr>
              <p:cNvSpPr/>
              <p:nvPr/>
            </p:nvSpPr>
            <p:spPr>
              <a:xfrm>
                <a:off x="1843202" y="6477047"/>
                <a:ext cx="827345" cy="5240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82" y="2970"/>
                    </a:moveTo>
                    <a:lnTo>
                      <a:pt x="19718" y="2970"/>
                    </a:lnTo>
                    <a:lnTo>
                      <a:pt x="19718" y="18629"/>
                    </a:lnTo>
                    <a:lnTo>
                      <a:pt x="1882" y="18629"/>
                    </a:lnTo>
                    <a:cubicBezTo>
                      <a:pt x="1882" y="18629"/>
                      <a:pt x="1882" y="2970"/>
                      <a:pt x="1882" y="2970"/>
                    </a:cubicBezTo>
                    <a:close/>
                    <a:moveTo>
                      <a:pt x="538" y="21600"/>
                    </a:moveTo>
                    <a:lnTo>
                      <a:pt x="21062" y="21600"/>
                    </a:lnTo>
                    <a:cubicBezTo>
                      <a:pt x="21358" y="21600"/>
                      <a:pt x="21600" y="21219"/>
                      <a:pt x="21600" y="20750"/>
                    </a:cubicBezTo>
                    <a:lnTo>
                      <a:pt x="21600" y="849"/>
                    </a:lnTo>
                    <a:cubicBezTo>
                      <a:pt x="21600" y="381"/>
                      <a:pt x="21358" y="0"/>
                      <a:pt x="21062" y="0"/>
                    </a:cubicBezTo>
                    <a:lnTo>
                      <a:pt x="538" y="0"/>
                    </a:lnTo>
                    <a:cubicBezTo>
                      <a:pt x="241" y="0"/>
                      <a:pt x="0" y="381"/>
                      <a:pt x="0" y="849"/>
                    </a:cubicBezTo>
                    <a:lnTo>
                      <a:pt x="0" y="20750"/>
                    </a:lnTo>
                    <a:cubicBezTo>
                      <a:pt x="0" y="21219"/>
                      <a:pt x="241" y="21600"/>
                      <a:pt x="538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79" name="işļíḑê">
                <a:extLst>
                  <a:ext uri="{FF2B5EF4-FFF2-40B4-BE49-F238E27FC236}">
                    <a16:creationId xmlns:a16="http://schemas.microsoft.com/office/drawing/2014/main" xmlns="" id="{568C1A97-2880-40F2-B1C9-9197A91CA8F2}"/>
                  </a:ext>
                </a:extLst>
              </p:cNvPr>
              <p:cNvSpPr/>
              <p:nvPr/>
            </p:nvSpPr>
            <p:spPr>
              <a:xfrm>
                <a:off x="1171381" y="1998238"/>
                <a:ext cx="560925" cy="8054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53" h="21378" extrusionOk="0">
                    <a:moveTo>
                      <a:pt x="7357" y="3410"/>
                    </a:moveTo>
                    <a:cubicBezTo>
                      <a:pt x="6437" y="3329"/>
                      <a:pt x="5441" y="3414"/>
                      <a:pt x="4521" y="3402"/>
                    </a:cubicBezTo>
                    <a:cubicBezTo>
                      <a:pt x="3899" y="3395"/>
                      <a:pt x="3277" y="3400"/>
                      <a:pt x="2660" y="3428"/>
                    </a:cubicBezTo>
                    <a:cubicBezTo>
                      <a:pt x="3060" y="2715"/>
                      <a:pt x="3576" y="2029"/>
                      <a:pt x="4221" y="1387"/>
                    </a:cubicBezTo>
                    <a:cubicBezTo>
                      <a:pt x="4578" y="1624"/>
                      <a:pt x="5050" y="1803"/>
                      <a:pt x="5424" y="1960"/>
                    </a:cubicBezTo>
                    <a:cubicBezTo>
                      <a:pt x="6131" y="2256"/>
                      <a:pt x="6891" y="2535"/>
                      <a:pt x="7652" y="2784"/>
                    </a:cubicBezTo>
                    <a:cubicBezTo>
                      <a:pt x="7563" y="2956"/>
                      <a:pt x="7462" y="3171"/>
                      <a:pt x="7357" y="3410"/>
                    </a:cubicBezTo>
                    <a:close/>
                    <a:moveTo>
                      <a:pt x="6600" y="5466"/>
                    </a:moveTo>
                    <a:cubicBezTo>
                      <a:pt x="5854" y="5366"/>
                      <a:pt x="4998" y="5445"/>
                      <a:pt x="4265" y="5442"/>
                    </a:cubicBezTo>
                    <a:cubicBezTo>
                      <a:pt x="3457" y="5437"/>
                      <a:pt x="2651" y="5450"/>
                      <a:pt x="1845" y="5484"/>
                    </a:cubicBezTo>
                    <a:cubicBezTo>
                      <a:pt x="1972" y="4959"/>
                      <a:pt x="2156" y="4442"/>
                      <a:pt x="2397" y="3935"/>
                    </a:cubicBezTo>
                    <a:cubicBezTo>
                      <a:pt x="3181" y="3925"/>
                      <a:pt x="3965" y="3955"/>
                      <a:pt x="4752" y="3999"/>
                    </a:cubicBezTo>
                    <a:cubicBezTo>
                      <a:pt x="5499" y="4039"/>
                      <a:pt x="6316" y="4139"/>
                      <a:pt x="7082" y="4078"/>
                    </a:cubicBezTo>
                    <a:cubicBezTo>
                      <a:pt x="6918" y="4501"/>
                      <a:pt x="6752" y="4971"/>
                      <a:pt x="6600" y="5466"/>
                    </a:cubicBezTo>
                    <a:close/>
                    <a:moveTo>
                      <a:pt x="6180" y="7129"/>
                    </a:moveTo>
                    <a:cubicBezTo>
                      <a:pt x="6151" y="7121"/>
                      <a:pt x="6122" y="7113"/>
                      <a:pt x="6088" y="7112"/>
                    </a:cubicBezTo>
                    <a:cubicBezTo>
                      <a:pt x="5416" y="7070"/>
                      <a:pt x="4694" y="7216"/>
                      <a:pt x="4014" y="7239"/>
                    </a:cubicBezTo>
                    <a:cubicBezTo>
                      <a:pt x="3220" y="7265"/>
                      <a:pt x="2418" y="7233"/>
                      <a:pt x="1623" y="7185"/>
                    </a:cubicBezTo>
                    <a:cubicBezTo>
                      <a:pt x="1630" y="6755"/>
                      <a:pt x="1680" y="6327"/>
                      <a:pt x="1758" y="5902"/>
                    </a:cubicBezTo>
                    <a:cubicBezTo>
                      <a:pt x="2671" y="5888"/>
                      <a:pt x="3581" y="5907"/>
                      <a:pt x="4494" y="5958"/>
                    </a:cubicBezTo>
                    <a:cubicBezTo>
                      <a:pt x="5114" y="5992"/>
                      <a:pt x="5794" y="6092"/>
                      <a:pt x="6431" y="6054"/>
                    </a:cubicBezTo>
                    <a:cubicBezTo>
                      <a:pt x="6337" y="6409"/>
                      <a:pt x="6249" y="6771"/>
                      <a:pt x="6180" y="7129"/>
                    </a:cubicBezTo>
                    <a:close/>
                    <a:moveTo>
                      <a:pt x="6010" y="9114"/>
                    </a:moveTo>
                    <a:cubicBezTo>
                      <a:pt x="5506" y="9125"/>
                      <a:pt x="4999" y="9164"/>
                      <a:pt x="4500" y="9158"/>
                    </a:cubicBezTo>
                    <a:cubicBezTo>
                      <a:pt x="3661" y="9149"/>
                      <a:pt x="2822" y="9091"/>
                      <a:pt x="1987" y="9037"/>
                    </a:cubicBezTo>
                    <a:cubicBezTo>
                      <a:pt x="1916" y="9032"/>
                      <a:pt x="1862" y="9047"/>
                      <a:pt x="1815" y="9069"/>
                    </a:cubicBezTo>
                    <a:cubicBezTo>
                      <a:pt x="1705" y="8585"/>
                      <a:pt x="1657" y="8100"/>
                      <a:pt x="1637" y="7615"/>
                    </a:cubicBezTo>
                    <a:cubicBezTo>
                      <a:pt x="2346" y="7666"/>
                      <a:pt x="3056" y="7701"/>
                      <a:pt x="3770" y="7709"/>
                    </a:cubicBezTo>
                    <a:cubicBezTo>
                      <a:pt x="4483" y="7717"/>
                      <a:pt x="5432" y="7796"/>
                      <a:pt x="6104" y="7573"/>
                    </a:cubicBezTo>
                    <a:cubicBezTo>
                      <a:pt x="6022" y="8113"/>
                      <a:pt x="5982" y="8638"/>
                      <a:pt x="6010" y="9114"/>
                    </a:cubicBezTo>
                    <a:close/>
                    <a:moveTo>
                      <a:pt x="10022" y="11823"/>
                    </a:moveTo>
                    <a:cubicBezTo>
                      <a:pt x="11196" y="11913"/>
                      <a:pt x="12371" y="12007"/>
                      <a:pt x="13547" y="12109"/>
                    </a:cubicBezTo>
                    <a:cubicBezTo>
                      <a:pt x="13670" y="12120"/>
                      <a:pt x="13766" y="12095"/>
                      <a:pt x="13848" y="12056"/>
                    </a:cubicBezTo>
                    <a:cubicBezTo>
                      <a:pt x="14230" y="12435"/>
                      <a:pt x="14610" y="12815"/>
                      <a:pt x="14993" y="13193"/>
                    </a:cubicBezTo>
                    <a:cubicBezTo>
                      <a:pt x="13326" y="13030"/>
                      <a:pt x="11588" y="13013"/>
                      <a:pt x="9932" y="12896"/>
                    </a:cubicBezTo>
                    <a:cubicBezTo>
                      <a:pt x="7755" y="12743"/>
                      <a:pt x="5580" y="12581"/>
                      <a:pt x="3396" y="12514"/>
                    </a:cubicBezTo>
                    <a:cubicBezTo>
                      <a:pt x="3134" y="12149"/>
                      <a:pt x="2909" y="11777"/>
                      <a:pt x="2704" y="11399"/>
                    </a:cubicBezTo>
                    <a:cubicBezTo>
                      <a:pt x="4351" y="11459"/>
                      <a:pt x="5994" y="11541"/>
                      <a:pt x="7633" y="11650"/>
                    </a:cubicBezTo>
                    <a:cubicBezTo>
                      <a:pt x="7638" y="11807"/>
                      <a:pt x="7674" y="11918"/>
                      <a:pt x="7809" y="12058"/>
                    </a:cubicBezTo>
                    <a:cubicBezTo>
                      <a:pt x="8034" y="12293"/>
                      <a:pt x="8456" y="12338"/>
                      <a:pt x="8796" y="12246"/>
                    </a:cubicBezTo>
                    <a:cubicBezTo>
                      <a:pt x="9214" y="12132"/>
                      <a:pt x="9625" y="11989"/>
                      <a:pt x="10022" y="11823"/>
                    </a:cubicBezTo>
                    <a:close/>
                    <a:moveTo>
                      <a:pt x="12227" y="10468"/>
                    </a:moveTo>
                    <a:cubicBezTo>
                      <a:pt x="12528" y="10757"/>
                      <a:pt x="12824" y="11050"/>
                      <a:pt x="13122" y="11342"/>
                    </a:cubicBezTo>
                    <a:cubicBezTo>
                      <a:pt x="12486" y="11295"/>
                      <a:pt x="11851" y="11253"/>
                      <a:pt x="11214" y="11218"/>
                    </a:cubicBezTo>
                    <a:cubicBezTo>
                      <a:pt x="11584" y="10991"/>
                      <a:pt x="11927" y="10742"/>
                      <a:pt x="12227" y="10468"/>
                    </a:cubicBezTo>
                    <a:close/>
                    <a:moveTo>
                      <a:pt x="17393" y="16783"/>
                    </a:moveTo>
                    <a:cubicBezTo>
                      <a:pt x="15672" y="16613"/>
                      <a:pt x="13887" y="16668"/>
                      <a:pt x="12148" y="16526"/>
                    </a:cubicBezTo>
                    <a:cubicBezTo>
                      <a:pt x="10457" y="16388"/>
                      <a:pt x="8771" y="16270"/>
                      <a:pt x="7072" y="16249"/>
                    </a:cubicBezTo>
                    <a:cubicBezTo>
                      <a:pt x="6532" y="15776"/>
                      <a:pt x="6001" y="15302"/>
                      <a:pt x="5492" y="14823"/>
                    </a:cubicBezTo>
                    <a:cubicBezTo>
                      <a:pt x="7602" y="14964"/>
                      <a:pt x="9701" y="15220"/>
                      <a:pt x="11798" y="15430"/>
                    </a:cubicBezTo>
                    <a:cubicBezTo>
                      <a:pt x="12986" y="15548"/>
                      <a:pt x="15822" y="16192"/>
                      <a:pt x="16879" y="15511"/>
                    </a:cubicBezTo>
                    <a:cubicBezTo>
                      <a:pt x="17185" y="15315"/>
                      <a:pt x="16893" y="14996"/>
                      <a:pt x="16535" y="15078"/>
                    </a:cubicBezTo>
                    <a:cubicBezTo>
                      <a:pt x="15971" y="15207"/>
                      <a:pt x="15054" y="15069"/>
                      <a:pt x="14471" y="15046"/>
                    </a:cubicBezTo>
                    <a:cubicBezTo>
                      <a:pt x="13333" y="15003"/>
                      <a:pt x="12198" y="14918"/>
                      <a:pt x="11066" y="14838"/>
                    </a:cubicBezTo>
                    <a:cubicBezTo>
                      <a:pt x="9076" y="14697"/>
                      <a:pt x="7079" y="14485"/>
                      <a:pt x="5082" y="14430"/>
                    </a:cubicBezTo>
                    <a:cubicBezTo>
                      <a:pt x="4818" y="14173"/>
                      <a:pt x="4560" y="13914"/>
                      <a:pt x="4317" y="13653"/>
                    </a:cubicBezTo>
                    <a:cubicBezTo>
                      <a:pt x="4067" y="13383"/>
                      <a:pt x="3838" y="13106"/>
                      <a:pt x="3623" y="12826"/>
                    </a:cubicBezTo>
                    <a:cubicBezTo>
                      <a:pt x="5701" y="13011"/>
                      <a:pt x="7778" y="13206"/>
                      <a:pt x="9852" y="13414"/>
                    </a:cubicBezTo>
                    <a:cubicBezTo>
                      <a:pt x="11747" y="13603"/>
                      <a:pt x="13787" y="13954"/>
                      <a:pt x="15712" y="13895"/>
                    </a:cubicBezTo>
                    <a:cubicBezTo>
                      <a:pt x="16580" y="14735"/>
                      <a:pt x="17470" y="15561"/>
                      <a:pt x="18423" y="16344"/>
                    </a:cubicBezTo>
                    <a:cubicBezTo>
                      <a:pt x="18087" y="16411"/>
                      <a:pt x="17736" y="16580"/>
                      <a:pt x="17393" y="16783"/>
                    </a:cubicBezTo>
                    <a:close/>
                    <a:moveTo>
                      <a:pt x="15679" y="17945"/>
                    </a:moveTo>
                    <a:cubicBezTo>
                      <a:pt x="15348" y="18137"/>
                      <a:pt x="15012" y="18324"/>
                      <a:pt x="14676" y="18511"/>
                    </a:cubicBezTo>
                    <a:cubicBezTo>
                      <a:pt x="14026" y="18547"/>
                      <a:pt x="13379" y="18601"/>
                      <a:pt x="12715" y="18577"/>
                    </a:cubicBezTo>
                    <a:cubicBezTo>
                      <a:pt x="11670" y="18539"/>
                      <a:pt x="10627" y="18425"/>
                      <a:pt x="9604" y="18267"/>
                    </a:cubicBezTo>
                    <a:cubicBezTo>
                      <a:pt x="9504" y="18251"/>
                      <a:pt x="9433" y="18277"/>
                      <a:pt x="9386" y="18319"/>
                    </a:cubicBezTo>
                    <a:cubicBezTo>
                      <a:pt x="8779" y="17747"/>
                      <a:pt x="8137" y="17184"/>
                      <a:pt x="7495" y="16621"/>
                    </a:cubicBezTo>
                    <a:cubicBezTo>
                      <a:pt x="9030" y="16697"/>
                      <a:pt x="10546" y="16873"/>
                      <a:pt x="12070" y="17040"/>
                    </a:cubicBezTo>
                    <a:cubicBezTo>
                      <a:pt x="13478" y="17194"/>
                      <a:pt x="15054" y="17441"/>
                      <a:pt x="16521" y="17364"/>
                    </a:cubicBezTo>
                    <a:cubicBezTo>
                      <a:pt x="16204" y="17593"/>
                      <a:pt x="15914" y="17808"/>
                      <a:pt x="15679" y="17945"/>
                    </a:cubicBezTo>
                    <a:close/>
                    <a:moveTo>
                      <a:pt x="11290" y="20342"/>
                    </a:moveTo>
                    <a:cubicBezTo>
                      <a:pt x="10846" y="19780"/>
                      <a:pt x="10332" y="19234"/>
                      <a:pt x="9783" y="18696"/>
                    </a:cubicBezTo>
                    <a:cubicBezTo>
                      <a:pt x="10816" y="18869"/>
                      <a:pt x="11861" y="18990"/>
                      <a:pt x="12917" y="19047"/>
                    </a:cubicBezTo>
                    <a:cubicBezTo>
                      <a:pt x="13134" y="19058"/>
                      <a:pt x="13372" y="19073"/>
                      <a:pt x="13621" y="19083"/>
                    </a:cubicBezTo>
                    <a:cubicBezTo>
                      <a:pt x="12842" y="19501"/>
                      <a:pt x="12060" y="19914"/>
                      <a:pt x="11290" y="20342"/>
                    </a:cubicBezTo>
                    <a:close/>
                    <a:moveTo>
                      <a:pt x="1914" y="9450"/>
                    </a:moveTo>
                    <a:cubicBezTo>
                      <a:pt x="1918" y="9451"/>
                      <a:pt x="1919" y="9452"/>
                      <a:pt x="1923" y="9453"/>
                    </a:cubicBezTo>
                    <a:cubicBezTo>
                      <a:pt x="3182" y="9586"/>
                      <a:pt x="4739" y="9844"/>
                      <a:pt x="6082" y="9700"/>
                    </a:cubicBezTo>
                    <a:cubicBezTo>
                      <a:pt x="6205" y="10309"/>
                      <a:pt x="6476" y="10794"/>
                      <a:pt x="6956" y="11059"/>
                    </a:cubicBezTo>
                    <a:cubicBezTo>
                      <a:pt x="5472" y="11027"/>
                      <a:pt x="3986" y="11014"/>
                      <a:pt x="2503" y="11018"/>
                    </a:cubicBezTo>
                    <a:cubicBezTo>
                      <a:pt x="2252" y="10503"/>
                      <a:pt x="2059" y="9978"/>
                      <a:pt x="1914" y="9450"/>
                    </a:cubicBezTo>
                    <a:close/>
                    <a:moveTo>
                      <a:pt x="8471" y="2148"/>
                    </a:moveTo>
                    <a:cubicBezTo>
                      <a:pt x="7861" y="1808"/>
                      <a:pt x="7179" y="1525"/>
                      <a:pt x="6556" y="1212"/>
                    </a:cubicBezTo>
                    <a:cubicBezTo>
                      <a:pt x="6116" y="992"/>
                      <a:pt x="5604" y="578"/>
                      <a:pt x="5068" y="337"/>
                    </a:cubicBezTo>
                    <a:cubicBezTo>
                      <a:pt x="4966" y="104"/>
                      <a:pt x="4596" y="-80"/>
                      <a:pt x="4262" y="35"/>
                    </a:cubicBezTo>
                    <a:cubicBezTo>
                      <a:pt x="-1589" y="2070"/>
                      <a:pt x="-312" y="8969"/>
                      <a:pt x="1626" y="12522"/>
                    </a:cubicBezTo>
                    <a:cubicBezTo>
                      <a:pt x="2705" y="14501"/>
                      <a:pt x="4781" y="16263"/>
                      <a:pt x="6539" y="17913"/>
                    </a:cubicBezTo>
                    <a:cubicBezTo>
                      <a:pt x="7270" y="18599"/>
                      <a:pt x="9236" y="20755"/>
                      <a:pt x="10782" y="20818"/>
                    </a:cubicBezTo>
                    <a:cubicBezTo>
                      <a:pt x="10754" y="21154"/>
                      <a:pt x="11191" y="21520"/>
                      <a:pt x="11666" y="21322"/>
                    </a:cubicBezTo>
                    <a:cubicBezTo>
                      <a:pt x="13400" y="20604"/>
                      <a:pt x="15056" y="19738"/>
                      <a:pt x="16654" y="18865"/>
                    </a:cubicBezTo>
                    <a:cubicBezTo>
                      <a:pt x="17420" y="18447"/>
                      <a:pt x="19336" y="17690"/>
                      <a:pt x="19394" y="16840"/>
                    </a:cubicBezTo>
                    <a:cubicBezTo>
                      <a:pt x="19747" y="16789"/>
                      <a:pt x="20011" y="16483"/>
                      <a:pt x="19745" y="16176"/>
                    </a:cubicBezTo>
                    <a:cubicBezTo>
                      <a:pt x="17811" y="13931"/>
                      <a:pt x="15737" y="11726"/>
                      <a:pt x="13536" y="9624"/>
                    </a:cubicBezTo>
                    <a:cubicBezTo>
                      <a:pt x="13351" y="9448"/>
                      <a:pt x="13119" y="9379"/>
                      <a:pt x="12891" y="9383"/>
                    </a:cubicBezTo>
                    <a:cubicBezTo>
                      <a:pt x="12744" y="9080"/>
                      <a:pt x="12208" y="8922"/>
                      <a:pt x="11829" y="9254"/>
                    </a:cubicBezTo>
                    <a:cubicBezTo>
                      <a:pt x="10966" y="10012"/>
                      <a:pt x="9950" y="10518"/>
                      <a:pt x="8771" y="10897"/>
                    </a:cubicBezTo>
                    <a:cubicBezTo>
                      <a:pt x="8737" y="10832"/>
                      <a:pt x="8662" y="10783"/>
                      <a:pt x="8537" y="10783"/>
                    </a:cubicBezTo>
                    <a:cubicBezTo>
                      <a:pt x="5791" y="10781"/>
                      <a:pt x="8600" y="3878"/>
                      <a:pt x="9203" y="2900"/>
                    </a:cubicBezTo>
                    <a:cubicBezTo>
                      <a:pt x="9306" y="2734"/>
                      <a:pt x="9256" y="2486"/>
                      <a:pt x="9091" y="2351"/>
                    </a:cubicBezTo>
                    <a:cubicBezTo>
                      <a:pt x="8945" y="2230"/>
                      <a:pt x="8810" y="2162"/>
                      <a:pt x="8592" y="2143"/>
                    </a:cubicBezTo>
                    <a:cubicBezTo>
                      <a:pt x="8550" y="2139"/>
                      <a:pt x="8512" y="2146"/>
                      <a:pt x="8471" y="214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325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80" name="î$ḻiḑe">
                <a:extLst>
                  <a:ext uri="{FF2B5EF4-FFF2-40B4-BE49-F238E27FC236}">
                    <a16:creationId xmlns:a16="http://schemas.microsoft.com/office/drawing/2014/main" xmlns="" id="{51AEC4CD-A838-4BF8-A8B8-54A0DDCDA46B}"/>
                  </a:ext>
                </a:extLst>
              </p:cNvPr>
              <p:cNvSpPr/>
              <p:nvPr/>
            </p:nvSpPr>
            <p:spPr>
              <a:xfrm>
                <a:off x="1550357" y="1774297"/>
                <a:ext cx="537551" cy="7513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61" h="21275" extrusionOk="0">
                    <a:moveTo>
                      <a:pt x="8191" y="3273"/>
                    </a:moveTo>
                    <a:cubicBezTo>
                      <a:pt x="7265" y="3138"/>
                      <a:pt x="6272" y="3116"/>
                      <a:pt x="5368" y="3069"/>
                    </a:cubicBezTo>
                    <a:cubicBezTo>
                      <a:pt x="4368" y="3016"/>
                      <a:pt x="3366" y="3026"/>
                      <a:pt x="2365" y="3059"/>
                    </a:cubicBezTo>
                    <a:cubicBezTo>
                      <a:pt x="2466" y="2835"/>
                      <a:pt x="2603" y="2637"/>
                      <a:pt x="2752" y="2448"/>
                    </a:cubicBezTo>
                    <a:cubicBezTo>
                      <a:pt x="4260" y="2589"/>
                      <a:pt x="5825" y="2708"/>
                      <a:pt x="7335" y="2714"/>
                    </a:cubicBezTo>
                    <a:cubicBezTo>
                      <a:pt x="7698" y="2813"/>
                      <a:pt x="8058" y="2908"/>
                      <a:pt x="8405" y="3002"/>
                    </a:cubicBezTo>
                    <a:cubicBezTo>
                      <a:pt x="8335" y="3083"/>
                      <a:pt x="8262" y="3178"/>
                      <a:pt x="8191" y="3273"/>
                    </a:cubicBezTo>
                    <a:close/>
                    <a:moveTo>
                      <a:pt x="7304" y="4827"/>
                    </a:moveTo>
                    <a:cubicBezTo>
                      <a:pt x="6487" y="4779"/>
                      <a:pt x="5628" y="4842"/>
                      <a:pt x="4822" y="4863"/>
                    </a:cubicBezTo>
                    <a:cubicBezTo>
                      <a:pt x="3834" y="4889"/>
                      <a:pt x="2847" y="4940"/>
                      <a:pt x="1862" y="5007"/>
                    </a:cubicBezTo>
                    <a:cubicBezTo>
                      <a:pt x="1906" y="4537"/>
                      <a:pt x="2019" y="4073"/>
                      <a:pt x="2169" y="3616"/>
                    </a:cubicBezTo>
                    <a:cubicBezTo>
                      <a:pt x="3201" y="3631"/>
                      <a:pt x="4231" y="3673"/>
                      <a:pt x="5259" y="3756"/>
                    </a:cubicBezTo>
                    <a:cubicBezTo>
                      <a:pt x="6062" y="3821"/>
                      <a:pt x="6876" y="3964"/>
                      <a:pt x="7686" y="4065"/>
                    </a:cubicBezTo>
                    <a:cubicBezTo>
                      <a:pt x="7554" y="4305"/>
                      <a:pt x="7424" y="4556"/>
                      <a:pt x="7304" y="4827"/>
                    </a:cubicBezTo>
                    <a:close/>
                    <a:moveTo>
                      <a:pt x="6743" y="6428"/>
                    </a:moveTo>
                    <a:cubicBezTo>
                      <a:pt x="6741" y="6427"/>
                      <a:pt x="6741" y="6426"/>
                      <a:pt x="6739" y="6426"/>
                    </a:cubicBezTo>
                    <a:cubicBezTo>
                      <a:pt x="5927" y="6267"/>
                      <a:pt x="5007" y="6380"/>
                      <a:pt x="4172" y="6369"/>
                    </a:cubicBezTo>
                    <a:cubicBezTo>
                      <a:pt x="3396" y="6360"/>
                      <a:pt x="2625" y="6302"/>
                      <a:pt x="1860" y="6221"/>
                    </a:cubicBezTo>
                    <a:cubicBezTo>
                      <a:pt x="1833" y="5989"/>
                      <a:pt x="1826" y="5758"/>
                      <a:pt x="1829" y="5526"/>
                    </a:cubicBezTo>
                    <a:cubicBezTo>
                      <a:pt x="2830" y="5488"/>
                      <a:pt x="3831" y="5466"/>
                      <a:pt x="4835" y="5465"/>
                    </a:cubicBezTo>
                    <a:cubicBezTo>
                      <a:pt x="5553" y="5465"/>
                      <a:pt x="6303" y="5518"/>
                      <a:pt x="7033" y="5499"/>
                    </a:cubicBezTo>
                    <a:cubicBezTo>
                      <a:pt x="6923" y="5802"/>
                      <a:pt x="6824" y="6113"/>
                      <a:pt x="6743" y="6428"/>
                    </a:cubicBezTo>
                    <a:close/>
                    <a:moveTo>
                      <a:pt x="6557" y="8957"/>
                    </a:moveTo>
                    <a:cubicBezTo>
                      <a:pt x="6076" y="9026"/>
                      <a:pt x="5592" y="9091"/>
                      <a:pt x="5083" y="9093"/>
                    </a:cubicBezTo>
                    <a:cubicBezTo>
                      <a:pt x="4250" y="9095"/>
                      <a:pt x="3418" y="9016"/>
                      <a:pt x="2598" y="8910"/>
                    </a:cubicBezTo>
                    <a:cubicBezTo>
                      <a:pt x="2292" y="8198"/>
                      <a:pt x="2078" y="7466"/>
                      <a:pt x="1937" y="6730"/>
                    </a:cubicBezTo>
                    <a:cubicBezTo>
                      <a:pt x="2646" y="6826"/>
                      <a:pt x="3359" y="6902"/>
                      <a:pt x="4080" y="6944"/>
                    </a:cubicBezTo>
                    <a:cubicBezTo>
                      <a:pt x="4888" y="6991"/>
                      <a:pt x="5831" y="7080"/>
                      <a:pt x="6628" y="6921"/>
                    </a:cubicBezTo>
                    <a:cubicBezTo>
                      <a:pt x="6487" y="7640"/>
                      <a:pt x="6445" y="8347"/>
                      <a:pt x="6557" y="8957"/>
                    </a:cubicBezTo>
                    <a:close/>
                    <a:moveTo>
                      <a:pt x="10705" y="10510"/>
                    </a:moveTo>
                    <a:cubicBezTo>
                      <a:pt x="11441" y="10694"/>
                      <a:pt x="12231" y="10762"/>
                      <a:pt x="13002" y="10824"/>
                    </a:cubicBezTo>
                    <a:cubicBezTo>
                      <a:pt x="13840" y="10891"/>
                      <a:pt x="14745" y="11044"/>
                      <a:pt x="15585" y="11001"/>
                    </a:cubicBezTo>
                    <a:cubicBezTo>
                      <a:pt x="15844" y="11266"/>
                      <a:pt x="16103" y="11532"/>
                      <a:pt x="16362" y="11797"/>
                    </a:cubicBezTo>
                    <a:cubicBezTo>
                      <a:pt x="14637" y="11291"/>
                      <a:pt x="12363" y="11364"/>
                      <a:pt x="10528" y="11250"/>
                    </a:cubicBezTo>
                    <a:cubicBezTo>
                      <a:pt x="10267" y="11233"/>
                      <a:pt x="10003" y="11219"/>
                      <a:pt x="9741" y="11203"/>
                    </a:cubicBezTo>
                    <a:cubicBezTo>
                      <a:pt x="10075" y="10986"/>
                      <a:pt x="10391" y="10750"/>
                      <a:pt x="10705" y="10510"/>
                    </a:cubicBezTo>
                    <a:close/>
                    <a:moveTo>
                      <a:pt x="13327" y="8716"/>
                    </a:moveTo>
                    <a:cubicBezTo>
                      <a:pt x="13912" y="9293"/>
                      <a:pt x="14487" y="9876"/>
                      <a:pt x="15057" y="10460"/>
                    </a:cubicBezTo>
                    <a:cubicBezTo>
                      <a:pt x="14481" y="10413"/>
                      <a:pt x="13877" y="10442"/>
                      <a:pt x="13308" y="10424"/>
                    </a:cubicBezTo>
                    <a:cubicBezTo>
                      <a:pt x="12539" y="10400"/>
                      <a:pt x="11787" y="10334"/>
                      <a:pt x="11027" y="10261"/>
                    </a:cubicBezTo>
                    <a:cubicBezTo>
                      <a:pt x="11747" y="9703"/>
                      <a:pt x="12464" y="9142"/>
                      <a:pt x="13327" y="8716"/>
                    </a:cubicBezTo>
                    <a:close/>
                    <a:moveTo>
                      <a:pt x="16923" y="12372"/>
                    </a:moveTo>
                    <a:cubicBezTo>
                      <a:pt x="17152" y="12604"/>
                      <a:pt x="17466" y="13009"/>
                      <a:pt x="17829" y="13443"/>
                    </a:cubicBezTo>
                    <a:cubicBezTo>
                      <a:pt x="16242" y="13117"/>
                      <a:pt x="14352" y="13149"/>
                      <a:pt x="12832" y="13074"/>
                    </a:cubicBezTo>
                    <a:cubicBezTo>
                      <a:pt x="10226" y="12947"/>
                      <a:pt x="7610" y="12852"/>
                      <a:pt x="5002" y="12766"/>
                    </a:cubicBezTo>
                    <a:cubicBezTo>
                      <a:pt x="4816" y="12616"/>
                      <a:pt x="4636" y="12464"/>
                      <a:pt x="4449" y="12315"/>
                    </a:cubicBezTo>
                    <a:cubicBezTo>
                      <a:pt x="4599" y="12214"/>
                      <a:pt x="4665" y="12036"/>
                      <a:pt x="4527" y="11888"/>
                    </a:cubicBezTo>
                    <a:cubicBezTo>
                      <a:pt x="4357" y="11708"/>
                      <a:pt x="4198" y="11521"/>
                      <a:pt x="4045" y="11332"/>
                    </a:cubicBezTo>
                    <a:cubicBezTo>
                      <a:pt x="5973" y="11507"/>
                      <a:pt x="7903" y="11667"/>
                      <a:pt x="9832" y="11834"/>
                    </a:cubicBezTo>
                    <a:cubicBezTo>
                      <a:pt x="11912" y="12015"/>
                      <a:pt x="14203" y="12493"/>
                      <a:pt x="16290" y="12424"/>
                    </a:cubicBezTo>
                    <a:cubicBezTo>
                      <a:pt x="16556" y="12415"/>
                      <a:pt x="16671" y="12257"/>
                      <a:pt x="16656" y="12100"/>
                    </a:cubicBezTo>
                    <a:cubicBezTo>
                      <a:pt x="16746" y="12190"/>
                      <a:pt x="16833" y="12281"/>
                      <a:pt x="16923" y="12372"/>
                    </a:cubicBezTo>
                    <a:close/>
                    <a:moveTo>
                      <a:pt x="14356" y="14620"/>
                    </a:moveTo>
                    <a:cubicBezTo>
                      <a:pt x="11753" y="14540"/>
                      <a:pt x="9185" y="14438"/>
                      <a:pt x="6649" y="13980"/>
                    </a:cubicBezTo>
                    <a:cubicBezTo>
                      <a:pt x="6587" y="13969"/>
                      <a:pt x="6531" y="13973"/>
                      <a:pt x="6479" y="13982"/>
                    </a:cubicBezTo>
                    <a:cubicBezTo>
                      <a:pt x="6156" y="13713"/>
                      <a:pt x="5833" y="13444"/>
                      <a:pt x="5506" y="13177"/>
                    </a:cubicBezTo>
                    <a:cubicBezTo>
                      <a:pt x="7708" y="13410"/>
                      <a:pt x="9951" y="13503"/>
                      <a:pt x="12162" y="13669"/>
                    </a:cubicBezTo>
                    <a:cubicBezTo>
                      <a:pt x="14363" y="13834"/>
                      <a:pt x="16530" y="14246"/>
                      <a:pt x="18715" y="14407"/>
                    </a:cubicBezTo>
                    <a:cubicBezTo>
                      <a:pt x="18917" y="14600"/>
                      <a:pt x="19127" y="14766"/>
                      <a:pt x="19338" y="14910"/>
                    </a:cubicBezTo>
                    <a:cubicBezTo>
                      <a:pt x="17743" y="14623"/>
                      <a:pt x="15920" y="14670"/>
                      <a:pt x="14356" y="14620"/>
                    </a:cubicBezTo>
                    <a:close/>
                    <a:moveTo>
                      <a:pt x="18214" y="15882"/>
                    </a:moveTo>
                    <a:cubicBezTo>
                      <a:pt x="16867" y="15719"/>
                      <a:pt x="15278" y="15817"/>
                      <a:pt x="14000" y="15756"/>
                    </a:cubicBezTo>
                    <a:cubicBezTo>
                      <a:pt x="12100" y="15666"/>
                      <a:pt x="10193" y="15537"/>
                      <a:pt x="8287" y="15513"/>
                    </a:cubicBezTo>
                    <a:cubicBezTo>
                      <a:pt x="7924" y="15195"/>
                      <a:pt x="7552" y="14882"/>
                      <a:pt x="7182" y="14569"/>
                    </a:cubicBezTo>
                    <a:cubicBezTo>
                      <a:pt x="9081" y="14960"/>
                      <a:pt x="11058" y="15102"/>
                      <a:pt x="13023" y="15212"/>
                    </a:cubicBezTo>
                    <a:cubicBezTo>
                      <a:pt x="14854" y="15315"/>
                      <a:pt x="16674" y="15509"/>
                      <a:pt x="18492" y="15662"/>
                    </a:cubicBezTo>
                    <a:cubicBezTo>
                      <a:pt x="18400" y="15735"/>
                      <a:pt x="18304" y="15805"/>
                      <a:pt x="18214" y="15882"/>
                    </a:cubicBezTo>
                    <a:close/>
                    <a:moveTo>
                      <a:pt x="16542" y="17342"/>
                    </a:moveTo>
                    <a:cubicBezTo>
                      <a:pt x="16489" y="17378"/>
                      <a:pt x="16435" y="17414"/>
                      <a:pt x="16384" y="17449"/>
                    </a:cubicBezTo>
                    <a:cubicBezTo>
                      <a:pt x="15726" y="17435"/>
                      <a:pt x="15056" y="17457"/>
                      <a:pt x="14406" y="17433"/>
                    </a:cubicBezTo>
                    <a:cubicBezTo>
                      <a:pt x="13109" y="17384"/>
                      <a:pt x="11804" y="17299"/>
                      <a:pt x="10526" y="17129"/>
                    </a:cubicBezTo>
                    <a:cubicBezTo>
                      <a:pt x="10381" y="17109"/>
                      <a:pt x="10268" y="17158"/>
                      <a:pt x="10192" y="17231"/>
                    </a:cubicBezTo>
                    <a:cubicBezTo>
                      <a:pt x="9775" y="16837"/>
                      <a:pt x="9346" y="16449"/>
                      <a:pt x="8915" y="16063"/>
                    </a:cubicBezTo>
                    <a:cubicBezTo>
                      <a:pt x="10576" y="16175"/>
                      <a:pt x="12237" y="16281"/>
                      <a:pt x="13897" y="16408"/>
                    </a:cubicBezTo>
                    <a:cubicBezTo>
                      <a:pt x="14879" y="16484"/>
                      <a:pt x="16118" y="16689"/>
                      <a:pt x="17271" y="16741"/>
                    </a:cubicBezTo>
                    <a:cubicBezTo>
                      <a:pt x="17033" y="16957"/>
                      <a:pt x="16793" y="17164"/>
                      <a:pt x="16542" y="17342"/>
                    </a:cubicBezTo>
                    <a:close/>
                    <a:moveTo>
                      <a:pt x="14255" y="18848"/>
                    </a:moveTo>
                    <a:cubicBezTo>
                      <a:pt x="14111" y="18846"/>
                      <a:pt x="13965" y="18843"/>
                      <a:pt x="13824" y="18835"/>
                    </a:cubicBezTo>
                    <a:cubicBezTo>
                      <a:pt x="13086" y="18790"/>
                      <a:pt x="12356" y="18691"/>
                      <a:pt x="11635" y="18571"/>
                    </a:cubicBezTo>
                    <a:cubicBezTo>
                      <a:pt x="11610" y="18566"/>
                      <a:pt x="11588" y="18569"/>
                      <a:pt x="11563" y="18570"/>
                    </a:cubicBezTo>
                    <a:cubicBezTo>
                      <a:pt x="11284" y="18287"/>
                      <a:pt x="11003" y="18004"/>
                      <a:pt x="10714" y="17726"/>
                    </a:cubicBezTo>
                    <a:cubicBezTo>
                      <a:pt x="11895" y="17914"/>
                      <a:pt x="13098" y="18012"/>
                      <a:pt x="14302" y="18087"/>
                    </a:cubicBezTo>
                    <a:cubicBezTo>
                      <a:pt x="14633" y="18107"/>
                      <a:pt x="14978" y="18137"/>
                      <a:pt x="15327" y="18161"/>
                    </a:cubicBezTo>
                    <a:cubicBezTo>
                      <a:pt x="14971" y="18392"/>
                      <a:pt x="14613" y="18620"/>
                      <a:pt x="14255" y="18848"/>
                    </a:cubicBezTo>
                    <a:close/>
                    <a:moveTo>
                      <a:pt x="12752" y="19819"/>
                    </a:moveTo>
                    <a:cubicBezTo>
                      <a:pt x="12525" y="19569"/>
                      <a:pt x="12289" y="19324"/>
                      <a:pt x="12054" y="19079"/>
                    </a:cubicBezTo>
                    <a:cubicBezTo>
                      <a:pt x="12551" y="19168"/>
                      <a:pt x="13049" y="19244"/>
                      <a:pt x="13554" y="19301"/>
                    </a:cubicBezTo>
                    <a:cubicBezTo>
                      <a:pt x="13285" y="19473"/>
                      <a:pt x="13015" y="19644"/>
                      <a:pt x="12752" y="19819"/>
                    </a:cubicBezTo>
                    <a:close/>
                    <a:moveTo>
                      <a:pt x="2797" y="9328"/>
                    </a:moveTo>
                    <a:cubicBezTo>
                      <a:pt x="3627" y="9453"/>
                      <a:pt x="4464" y="9539"/>
                      <a:pt x="5317" y="9565"/>
                    </a:cubicBezTo>
                    <a:cubicBezTo>
                      <a:pt x="5759" y="9578"/>
                      <a:pt x="6252" y="9584"/>
                      <a:pt x="6734" y="9547"/>
                    </a:cubicBezTo>
                    <a:cubicBezTo>
                      <a:pt x="6975" y="10115"/>
                      <a:pt x="7408" y="10540"/>
                      <a:pt x="8103" y="10713"/>
                    </a:cubicBezTo>
                    <a:cubicBezTo>
                      <a:pt x="8103" y="10753"/>
                      <a:pt x="8099" y="10792"/>
                      <a:pt x="8112" y="10830"/>
                    </a:cubicBezTo>
                    <a:cubicBezTo>
                      <a:pt x="8155" y="10952"/>
                      <a:pt x="8207" y="11041"/>
                      <a:pt x="8278" y="11119"/>
                    </a:cubicBezTo>
                    <a:cubicBezTo>
                      <a:pt x="6744" y="11031"/>
                      <a:pt x="5210" y="10941"/>
                      <a:pt x="3677" y="10844"/>
                    </a:cubicBezTo>
                    <a:cubicBezTo>
                      <a:pt x="3328" y="10357"/>
                      <a:pt x="3047" y="9847"/>
                      <a:pt x="2797" y="9328"/>
                    </a:cubicBezTo>
                    <a:close/>
                    <a:moveTo>
                      <a:pt x="3812" y="1373"/>
                    </a:moveTo>
                    <a:cubicBezTo>
                      <a:pt x="4150" y="1584"/>
                      <a:pt x="4537" y="1768"/>
                      <a:pt x="4948" y="1937"/>
                    </a:cubicBezTo>
                    <a:cubicBezTo>
                      <a:pt x="4374" y="1933"/>
                      <a:pt x="3800" y="1934"/>
                      <a:pt x="3233" y="1921"/>
                    </a:cubicBezTo>
                    <a:cubicBezTo>
                      <a:pt x="3422" y="1737"/>
                      <a:pt x="3616" y="1557"/>
                      <a:pt x="3812" y="1373"/>
                    </a:cubicBezTo>
                    <a:close/>
                    <a:moveTo>
                      <a:pt x="9247" y="2479"/>
                    </a:moveTo>
                    <a:cubicBezTo>
                      <a:pt x="8531" y="2106"/>
                      <a:pt x="7788" y="1767"/>
                      <a:pt x="7035" y="1434"/>
                    </a:cubicBezTo>
                    <a:cubicBezTo>
                      <a:pt x="6189" y="1061"/>
                      <a:pt x="5391" y="596"/>
                      <a:pt x="4474" y="319"/>
                    </a:cubicBezTo>
                    <a:cubicBezTo>
                      <a:pt x="4462" y="315"/>
                      <a:pt x="4453" y="317"/>
                      <a:pt x="4441" y="314"/>
                    </a:cubicBezTo>
                    <a:cubicBezTo>
                      <a:pt x="4307" y="81"/>
                      <a:pt x="3935" y="-68"/>
                      <a:pt x="3516" y="31"/>
                    </a:cubicBezTo>
                    <a:cubicBezTo>
                      <a:pt x="672" y="705"/>
                      <a:pt x="-76" y="3874"/>
                      <a:pt x="6" y="5707"/>
                    </a:cubicBezTo>
                    <a:cubicBezTo>
                      <a:pt x="91" y="7608"/>
                      <a:pt x="688" y="9537"/>
                      <a:pt x="2225" y="11052"/>
                    </a:cubicBezTo>
                    <a:cubicBezTo>
                      <a:pt x="2054" y="11157"/>
                      <a:pt x="1978" y="11342"/>
                      <a:pt x="2152" y="11519"/>
                    </a:cubicBezTo>
                    <a:cubicBezTo>
                      <a:pt x="5294" y="14714"/>
                      <a:pt x="8800" y="17709"/>
                      <a:pt x="11735" y="21009"/>
                    </a:cubicBezTo>
                    <a:cubicBezTo>
                      <a:pt x="12199" y="21532"/>
                      <a:pt x="13096" y="21203"/>
                      <a:pt x="13246" y="20716"/>
                    </a:cubicBezTo>
                    <a:cubicBezTo>
                      <a:pt x="13269" y="20706"/>
                      <a:pt x="13292" y="20704"/>
                      <a:pt x="13316" y="20693"/>
                    </a:cubicBezTo>
                    <a:cubicBezTo>
                      <a:pt x="14162" y="20282"/>
                      <a:pt x="14986" y="19849"/>
                      <a:pt x="15788" y="19396"/>
                    </a:cubicBezTo>
                    <a:cubicBezTo>
                      <a:pt x="15875" y="19386"/>
                      <a:pt x="15965" y="19384"/>
                      <a:pt x="16049" y="19369"/>
                    </a:cubicBezTo>
                    <a:cubicBezTo>
                      <a:pt x="16251" y="19334"/>
                      <a:pt x="16334" y="19207"/>
                      <a:pt x="16303" y="19096"/>
                    </a:cubicBezTo>
                    <a:cubicBezTo>
                      <a:pt x="16877" y="18763"/>
                      <a:pt x="17442" y="18423"/>
                      <a:pt x="17993" y="18071"/>
                    </a:cubicBezTo>
                    <a:cubicBezTo>
                      <a:pt x="18863" y="17516"/>
                      <a:pt x="20278" y="16707"/>
                      <a:pt x="20411" y="15791"/>
                    </a:cubicBezTo>
                    <a:cubicBezTo>
                      <a:pt x="20782" y="15766"/>
                      <a:pt x="20903" y="15444"/>
                      <a:pt x="20655" y="15268"/>
                    </a:cubicBezTo>
                    <a:cubicBezTo>
                      <a:pt x="20859" y="15221"/>
                      <a:pt x="21038" y="15125"/>
                      <a:pt x="21107" y="14969"/>
                    </a:cubicBezTo>
                    <a:cubicBezTo>
                      <a:pt x="21524" y="14017"/>
                      <a:pt x="19405" y="12538"/>
                      <a:pt x="18709" y="11817"/>
                    </a:cubicBezTo>
                    <a:cubicBezTo>
                      <a:pt x="17401" y="10465"/>
                      <a:pt x="16109" y="9093"/>
                      <a:pt x="14644" y="7828"/>
                    </a:cubicBezTo>
                    <a:cubicBezTo>
                      <a:pt x="14333" y="7560"/>
                      <a:pt x="13923" y="7547"/>
                      <a:pt x="13595" y="7663"/>
                    </a:cubicBezTo>
                    <a:cubicBezTo>
                      <a:pt x="13570" y="7667"/>
                      <a:pt x="13547" y="7664"/>
                      <a:pt x="13521" y="7670"/>
                    </a:cubicBezTo>
                    <a:cubicBezTo>
                      <a:pt x="11694" y="8078"/>
                      <a:pt x="10263" y="9041"/>
                      <a:pt x="8860" y="9943"/>
                    </a:cubicBezTo>
                    <a:cubicBezTo>
                      <a:pt x="8612" y="9703"/>
                      <a:pt x="8437" y="9428"/>
                      <a:pt x="8310" y="9133"/>
                    </a:cubicBezTo>
                    <a:cubicBezTo>
                      <a:pt x="8384" y="9039"/>
                      <a:pt x="8324" y="8926"/>
                      <a:pt x="8206" y="8858"/>
                    </a:cubicBezTo>
                    <a:cubicBezTo>
                      <a:pt x="7662" y="7064"/>
                      <a:pt x="8923" y="4605"/>
                      <a:pt x="10099" y="3406"/>
                    </a:cubicBezTo>
                    <a:cubicBezTo>
                      <a:pt x="10601" y="2894"/>
                      <a:pt x="9912" y="2394"/>
                      <a:pt x="9247" y="247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81" name="íšľíḑe">
                <a:extLst>
                  <a:ext uri="{FF2B5EF4-FFF2-40B4-BE49-F238E27FC236}">
                    <a16:creationId xmlns:a16="http://schemas.microsoft.com/office/drawing/2014/main" xmlns="" id="{39E455A0-0B5D-4859-A171-3A328E1F5F38}"/>
                  </a:ext>
                </a:extLst>
              </p:cNvPr>
              <p:cNvSpPr/>
              <p:nvPr/>
            </p:nvSpPr>
            <p:spPr>
              <a:xfrm>
                <a:off x="7407261" y="4892238"/>
                <a:ext cx="976" cy="15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600" y="0"/>
                    </a:lnTo>
                    <a:cubicBezTo>
                      <a:pt x="14897" y="7361"/>
                      <a:pt x="5586" y="14601"/>
                      <a:pt x="0" y="21600"/>
                    </a:cubicBezTo>
                    <a:cubicBezTo>
                      <a:pt x="0" y="21600"/>
                      <a:pt x="21600" y="21600"/>
                      <a:pt x="2160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82" name="iṩliḋé">
                <a:extLst>
                  <a:ext uri="{FF2B5EF4-FFF2-40B4-BE49-F238E27FC236}">
                    <a16:creationId xmlns:a16="http://schemas.microsoft.com/office/drawing/2014/main" xmlns="" id="{BEF8A3E0-1A38-45E8-9ACC-DAF6EBA02D5D}"/>
                  </a:ext>
                </a:extLst>
              </p:cNvPr>
              <p:cNvSpPr/>
              <p:nvPr/>
            </p:nvSpPr>
            <p:spPr>
              <a:xfrm>
                <a:off x="3996476" y="1136928"/>
                <a:ext cx="523" cy="7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600" y="0"/>
                    </a:lnTo>
                    <a:cubicBezTo>
                      <a:pt x="13239" y="7038"/>
                      <a:pt x="6271" y="14804"/>
                      <a:pt x="0" y="21600"/>
                    </a:cubicBezTo>
                    <a:cubicBezTo>
                      <a:pt x="0" y="21600"/>
                      <a:pt x="21600" y="21600"/>
                      <a:pt x="2160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83" name="i$ļiḑè">
                <a:extLst>
                  <a:ext uri="{FF2B5EF4-FFF2-40B4-BE49-F238E27FC236}">
                    <a16:creationId xmlns:a16="http://schemas.microsoft.com/office/drawing/2014/main" xmlns="" id="{EA2335AC-4815-491F-AD5D-F2C79014F190}"/>
                  </a:ext>
                </a:extLst>
              </p:cNvPr>
              <p:cNvSpPr/>
              <p:nvPr/>
            </p:nvSpPr>
            <p:spPr>
              <a:xfrm>
                <a:off x="3703630" y="895761"/>
                <a:ext cx="527335" cy="5273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312" y="18081"/>
                    </a:moveTo>
                    <a:lnTo>
                      <a:pt x="15050" y="18081"/>
                    </a:lnTo>
                    <a:lnTo>
                      <a:pt x="15050" y="12862"/>
                    </a:lnTo>
                    <a:cubicBezTo>
                      <a:pt x="15050" y="11551"/>
                      <a:pt x="14576" y="10657"/>
                      <a:pt x="13398" y="10657"/>
                    </a:cubicBezTo>
                    <a:cubicBezTo>
                      <a:pt x="12494" y="10657"/>
                      <a:pt x="11959" y="11260"/>
                      <a:pt x="11723" y="11843"/>
                    </a:cubicBezTo>
                    <a:cubicBezTo>
                      <a:pt x="11636" y="12051"/>
                      <a:pt x="11616" y="12342"/>
                      <a:pt x="11616" y="12633"/>
                    </a:cubicBezTo>
                    <a:lnTo>
                      <a:pt x="11616" y="18081"/>
                    </a:lnTo>
                    <a:lnTo>
                      <a:pt x="8353" y="18081"/>
                    </a:lnTo>
                    <a:cubicBezTo>
                      <a:pt x="8353" y="18081"/>
                      <a:pt x="8396" y="9242"/>
                      <a:pt x="8353" y="8329"/>
                    </a:cubicBezTo>
                    <a:lnTo>
                      <a:pt x="11616" y="8329"/>
                    </a:lnTo>
                    <a:lnTo>
                      <a:pt x="11616" y="9711"/>
                    </a:lnTo>
                    <a:cubicBezTo>
                      <a:pt x="12049" y="9047"/>
                      <a:pt x="12823" y="8099"/>
                      <a:pt x="14556" y="8099"/>
                    </a:cubicBezTo>
                    <a:cubicBezTo>
                      <a:pt x="16702" y="8099"/>
                      <a:pt x="18312" y="9492"/>
                      <a:pt x="18312" y="12489"/>
                    </a:cubicBezTo>
                    <a:cubicBezTo>
                      <a:pt x="18312" y="12489"/>
                      <a:pt x="18312" y="18081"/>
                      <a:pt x="18312" y="18081"/>
                    </a:cubicBezTo>
                    <a:close/>
                    <a:moveTo>
                      <a:pt x="4916" y="6996"/>
                    </a:moveTo>
                    <a:lnTo>
                      <a:pt x="4895" y="6996"/>
                    </a:lnTo>
                    <a:cubicBezTo>
                      <a:pt x="3800" y="6996"/>
                      <a:pt x="3091" y="6247"/>
                      <a:pt x="3091" y="5311"/>
                    </a:cubicBezTo>
                    <a:cubicBezTo>
                      <a:pt x="3091" y="4354"/>
                      <a:pt x="3822" y="3627"/>
                      <a:pt x="4937" y="3627"/>
                    </a:cubicBezTo>
                    <a:cubicBezTo>
                      <a:pt x="6053" y="3627"/>
                      <a:pt x="6740" y="4354"/>
                      <a:pt x="6762" y="5311"/>
                    </a:cubicBezTo>
                    <a:cubicBezTo>
                      <a:pt x="6762" y="6248"/>
                      <a:pt x="6053" y="6996"/>
                      <a:pt x="4916" y="6996"/>
                    </a:cubicBezTo>
                    <a:close/>
                    <a:moveTo>
                      <a:pt x="6548" y="18081"/>
                    </a:moveTo>
                    <a:lnTo>
                      <a:pt x="3284" y="18081"/>
                    </a:lnTo>
                    <a:lnTo>
                      <a:pt x="3284" y="8329"/>
                    </a:lnTo>
                    <a:lnTo>
                      <a:pt x="6548" y="8329"/>
                    </a:lnTo>
                    <a:cubicBezTo>
                      <a:pt x="6548" y="8329"/>
                      <a:pt x="6548" y="18081"/>
                      <a:pt x="6548" y="18081"/>
                    </a:cubicBezTo>
                    <a:close/>
                    <a:moveTo>
                      <a:pt x="20005" y="0"/>
                    </a:moveTo>
                    <a:lnTo>
                      <a:pt x="1595" y="0"/>
                    </a:lnTo>
                    <a:cubicBezTo>
                      <a:pt x="715" y="0"/>
                      <a:pt x="0" y="692"/>
                      <a:pt x="0" y="1548"/>
                    </a:cubicBezTo>
                    <a:lnTo>
                      <a:pt x="0" y="20052"/>
                    </a:lnTo>
                    <a:cubicBezTo>
                      <a:pt x="0" y="20906"/>
                      <a:pt x="715" y="21600"/>
                      <a:pt x="1595" y="21600"/>
                    </a:cubicBezTo>
                    <a:lnTo>
                      <a:pt x="20005" y="21600"/>
                    </a:lnTo>
                    <a:cubicBezTo>
                      <a:pt x="20886" y="21600"/>
                      <a:pt x="21600" y="20906"/>
                      <a:pt x="21600" y="20052"/>
                    </a:cubicBezTo>
                    <a:lnTo>
                      <a:pt x="21600" y="1548"/>
                    </a:lnTo>
                    <a:cubicBezTo>
                      <a:pt x="21600" y="692"/>
                      <a:pt x="20886" y="0"/>
                      <a:pt x="20005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84" name="ïṡḷíde">
                <a:extLst>
                  <a:ext uri="{FF2B5EF4-FFF2-40B4-BE49-F238E27FC236}">
                    <a16:creationId xmlns:a16="http://schemas.microsoft.com/office/drawing/2014/main" xmlns="" id="{0E564AA5-DC9B-424A-80F2-68DF87E538E4}"/>
                  </a:ext>
                </a:extLst>
              </p:cNvPr>
              <p:cNvSpPr/>
              <p:nvPr/>
            </p:nvSpPr>
            <p:spPr>
              <a:xfrm>
                <a:off x="2566702" y="2911226"/>
                <a:ext cx="57602" cy="576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2" y="0"/>
                      <a:pt x="0" y="4835"/>
                      <a:pt x="0" y="10798"/>
                    </a:cubicBezTo>
                    <a:cubicBezTo>
                      <a:pt x="0" y="16762"/>
                      <a:pt x="4832" y="21600"/>
                      <a:pt x="10800" y="21600"/>
                    </a:cubicBezTo>
                    <a:cubicBezTo>
                      <a:pt x="16768" y="21600"/>
                      <a:pt x="21600" y="16762"/>
                      <a:pt x="21600" y="10798"/>
                    </a:cubicBezTo>
                    <a:cubicBezTo>
                      <a:pt x="21600" y="4835"/>
                      <a:pt x="16768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85" name="íṥļiḋé">
                <a:extLst>
                  <a:ext uri="{FF2B5EF4-FFF2-40B4-BE49-F238E27FC236}">
                    <a16:creationId xmlns:a16="http://schemas.microsoft.com/office/drawing/2014/main" xmlns="" id="{C4934A0B-83CE-4E12-98B9-8A9BA6F0DCDB}"/>
                  </a:ext>
                </a:extLst>
              </p:cNvPr>
              <p:cNvSpPr/>
              <p:nvPr/>
            </p:nvSpPr>
            <p:spPr>
              <a:xfrm>
                <a:off x="2566702" y="2756190"/>
                <a:ext cx="57602" cy="575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2" y="0"/>
                      <a:pt x="0" y="4830"/>
                      <a:pt x="0" y="10802"/>
                    </a:cubicBezTo>
                    <a:cubicBezTo>
                      <a:pt x="0" y="16773"/>
                      <a:pt x="4832" y="21600"/>
                      <a:pt x="10800" y="21600"/>
                    </a:cubicBezTo>
                    <a:cubicBezTo>
                      <a:pt x="16768" y="21600"/>
                      <a:pt x="21600" y="16773"/>
                      <a:pt x="21600" y="10802"/>
                    </a:cubicBezTo>
                    <a:cubicBezTo>
                      <a:pt x="21600" y="4830"/>
                      <a:pt x="16768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86" name="îsľíďé">
                <a:extLst>
                  <a:ext uri="{FF2B5EF4-FFF2-40B4-BE49-F238E27FC236}">
                    <a16:creationId xmlns:a16="http://schemas.microsoft.com/office/drawing/2014/main" xmlns="" id="{B9D8C060-662B-4357-81EF-6F403CB93F25}"/>
                  </a:ext>
                </a:extLst>
              </p:cNvPr>
              <p:cNvSpPr/>
              <p:nvPr/>
            </p:nvSpPr>
            <p:spPr>
              <a:xfrm>
                <a:off x="2566702" y="2601154"/>
                <a:ext cx="57602" cy="576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2" y="0"/>
                      <a:pt x="0" y="4833"/>
                      <a:pt x="0" y="10795"/>
                    </a:cubicBezTo>
                    <a:cubicBezTo>
                      <a:pt x="0" y="16760"/>
                      <a:pt x="4832" y="21600"/>
                      <a:pt x="10800" y="21600"/>
                    </a:cubicBezTo>
                    <a:cubicBezTo>
                      <a:pt x="16768" y="21600"/>
                      <a:pt x="21600" y="16760"/>
                      <a:pt x="21600" y="10795"/>
                    </a:cubicBezTo>
                    <a:cubicBezTo>
                      <a:pt x="21600" y="4840"/>
                      <a:pt x="16768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87" name="îṧ1íḓé">
                <a:extLst>
                  <a:ext uri="{FF2B5EF4-FFF2-40B4-BE49-F238E27FC236}">
                    <a16:creationId xmlns:a16="http://schemas.microsoft.com/office/drawing/2014/main" xmlns="" id="{874E3E89-A7E0-46F9-91C8-B70A91D702D2}"/>
                  </a:ext>
                </a:extLst>
              </p:cNvPr>
              <p:cNvSpPr/>
              <p:nvPr/>
            </p:nvSpPr>
            <p:spPr>
              <a:xfrm>
                <a:off x="2256631" y="2273857"/>
                <a:ext cx="1025674" cy="1025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523" y="8600"/>
                    </a:moveTo>
                    <a:lnTo>
                      <a:pt x="7077" y="8600"/>
                    </a:lnTo>
                    <a:cubicBezTo>
                      <a:pt x="6423" y="8600"/>
                      <a:pt x="5892" y="8070"/>
                      <a:pt x="5892" y="7415"/>
                    </a:cubicBezTo>
                    <a:cubicBezTo>
                      <a:pt x="5892" y="6761"/>
                      <a:pt x="6423" y="6231"/>
                      <a:pt x="7077" y="6231"/>
                    </a:cubicBezTo>
                    <a:lnTo>
                      <a:pt x="14523" y="6231"/>
                    </a:lnTo>
                    <a:cubicBezTo>
                      <a:pt x="15177" y="6231"/>
                      <a:pt x="15708" y="6761"/>
                      <a:pt x="15708" y="7415"/>
                    </a:cubicBezTo>
                    <a:cubicBezTo>
                      <a:pt x="15708" y="8070"/>
                      <a:pt x="15177" y="8600"/>
                      <a:pt x="14523" y="8600"/>
                    </a:cubicBezTo>
                    <a:close/>
                    <a:moveTo>
                      <a:pt x="14523" y="11985"/>
                    </a:moveTo>
                    <a:lnTo>
                      <a:pt x="7077" y="11985"/>
                    </a:lnTo>
                    <a:cubicBezTo>
                      <a:pt x="6423" y="11985"/>
                      <a:pt x="5892" y="11454"/>
                      <a:pt x="5892" y="10800"/>
                    </a:cubicBezTo>
                    <a:cubicBezTo>
                      <a:pt x="5892" y="10146"/>
                      <a:pt x="6423" y="9615"/>
                      <a:pt x="7077" y="9615"/>
                    </a:cubicBezTo>
                    <a:lnTo>
                      <a:pt x="14523" y="9615"/>
                    </a:lnTo>
                    <a:cubicBezTo>
                      <a:pt x="15177" y="9615"/>
                      <a:pt x="15707" y="10146"/>
                      <a:pt x="15708" y="10800"/>
                    </a:cubicBezTo>
                    <a:cubicBezTo>
                      <a:pt x="15708" y="11454"/>
                      <a:pt x="15177" y="11985"/>
                      <a:pt x="14523" y="11985"/>
                    </a:cubicBezTo>
                    <a:close/>
                    <a:moveTo>
                      <a:pt x="14523" y="15369"/>
                    </a:moveTo>
                    <a:lnTo>
                      <a:pt x="7077" y="15369"/>
                    </a:lnTo>
                    <a:cubicBezTo>
                      <a:pt x="6423" y="15369"/>
                      <a:pt x="5892" y="14839"/>
                      <a:pt x="5892" y="14185"/>
                    </a:cubicBezTo>
                    <a:cubicBezTo>
                      <a:pt x="5892" y="13531"/>
                      <a:pt x="6423" y="13000"/>
                      <a:pt x="7077" y="13000"/>
                    </a:cubicBezTo>
                    <a:lnTo>
                      <a:pt x="14523" y="13000"/>
                    </a:lnTo>
                    <a:cubicBezTo>
                      <a:pt x="15177" y="13000"/>
                      <a:pt x="15707" y="13531"/>
                      <a:pt x="15708" y="14185"/>
                    </a:cubicBezTo>
                    <a:cubicBezTo>
                      <a:pt x="15708" y="14839"/>
                      <a:pt x="15177" y="15369"/>
                      <a:pt x="14523" y="15369"/>
                    </a:cubicBezTo>
                    <a:close/>
                    <a:moveTo>
                      <a:pt x="10800" y="0"/>
                    </a:moveTo>
                    <a:cubicBezTo>
                      <a:pt x="4836" y="0"/>
                      <a:pt x="0" y="4835"/>
                      <a:pt x="0" y="10800"/>
                    </a:cubicBezTo>
                    <a:cubicBezTo>
                      <a:pt x="0" y="16765"/>
                      <a:pt x="4836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475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88" name="ïSḷiḋè">
                <a:extLst>
                  <a:ext uri="{FF2B5EF4-FFF2-40B4-BE49-F238E27FC236}">
                    <a16:creationId xmlns:a16="http://schemas.microsoft.com/office/drawing/2014/main" xmlns="" id="{354866D1-BC6C-48D7-AB86-4FF92E0F83F6}"/>
                  </a:ext>
                </a:extLst>
              </p:cNvPr>
              <p:cNvSpPr/>
              <p:nvPr/>
            </p:nvSpPr>
            <p:spPr>
              <a:xfrm>
                <a:off x="6184202" y="3083488"/>
                <a:ext cx="1310099" cy="11644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62" extrusionOk="0">
                    <a:moveTo>
                      <a:pt x="20797" y="17957"/>
                    </a:moveTo>
                    <a:cubicBezTo>
                      <a:pt x="20794" y="16928"/>
                      <a:pt x="20149" y="16904"/>
                      <a:pt x="19377" y="16559"/>
                    </a:cubicBezTo>
                    <a:lnTo>
                      <a:pt x="15777" y="14948"/>
                    </a:lnTo>
                    <a:cubicBezTo>
                      <a:pt x="15715" y="14920"/>
                      <a:pt x="15653" y="14890"/>
                      <a:pt x="15592" y="14859"/>
                    </a:cubicBezTo>
                    <a:lnTo>
                      <a:pt x="15592" y="14858"/>
                    </a:lnTo>
                    <a:cubicBezTo>
                      <a:pt x="14952" y="14535"/>
                      <a:pt x="14387" y="14084"/>
                      <a:pt x="14180" y="13767"/>
                    </a:cubicBezTo>
                    <a:lnTo>
                      <a:pt x="14171" y="13757"/>
                    </a:lnTo>
                    <a:lnTo>
                      <a:pt x="14169" y="13752"/>
                    </a:lnTo>
                    <a:cubicBezTo>
                      <a:pt x="14157" y="13732"/>
                      <a:pt x="14145" y="13711"/>
                      <a:pt x="14134" y="13690"/>
                    </a:cubicBezTo>
                    <a:lnTo>
                      <a:pt x="14126" y="13675"/>
                    </a:lnTo>
                    <a:lnTo>
                      <a:pt x="14124" y="13669"/>
                    </a:lnTo>
                    <a:lnTo>
                      <a:pt x="14116" y="13660"/>
                    </a:lnTo>
                    <a:lnTo>
                      <a:pt x="14116" y="13658"/>
                    </a:lnTo>
                    <a:cubicBezTo>
                      <a:pt x="14020" y="13498"/>
                      <a:pt x="13923" y="13425"/>
                      <a:pt x="13842" y="13457"/>
                    </a:cubicBezTo>
                    <a:lnTo>
                      <a:pt x="13837" y="13459"/>
                    </a:lnTo>
                    <a:lnTo>
                      <a:pt x="13834" y="13459"/>
                    </a:lnTo>
                    <a:lnTo>
                      <a:pt x="13834" y="13460"/>
                    </a:lnTo>
                    <a:lnTo>
                      <a:pt x="13829" y="13462"/>
                    </a:lnTo>
                    <a:lnTo>
                      <a:pt x="13826" y="13463"/>
                    </a:lnTo>
                    <a:lnTo>
                      <a:pt x="13821" y="13468"/>
                    </a:lnTo>
                    <a:cubicBezTo>
                      <a:pt x="13724" y="13525"/>
                      <a:pt x="13744" y="13462"/>
                      <a:pt x="13704" y="13343"/>
                    </a:cubicBezTo>
                    <a:cubicBezTo>
                      <a:pt x="13607" y="13048"/>
                      <a:pt x="13447" y="12489"/>
                      <a:pt x="13422" y="12406"/>
                    </a:cubicBezTo>
                    <a:cubicBezTo>
                      <a:pt x="13384" y="12253"/>
                      <a:pt x="13284" y="12649"/>
                      <a:pt x="13306" y="12221"/>
                    </a:cubicBezTo>
                    <a:lnTo>
                      <a:pt x="13348" y="11448"/>
                    </a:lnTo>
                    <a:cubicBezTo>
                      <a:pt x="13414" y="11369"/>
                      <a:pt x="13468" y="11305"/>
                      <a:pt x="13504" y="11260"/>
                    </a:cubicBezTo>
                    <a:cubicBezTo>
                      <a:pt x="13738" y="10960"/>
                      <a:pt x="13755" y="10167"/>
                      <a:pt x="13872" y="9975"/>
                    </a:cubicBezTo>
                    <a:cubicBezTo>
                      <a:pt x="13990" y="9781"/>
                      <a:pt x="14226" y="9740"/>
                      <a:pt x="14460" y="8840"/>
                    </a:cubicBezTo>
                    <a:cubicBezTo>
                      <a:pt x="14696" y="7940"/>
                      <a:pt x="14983" y="6655"/>
                      <a:pt x="14680" y="6635"/>
                    </a:cubicBezTo>
                    <a:cubicBezTo>
                      <a:pt x="14606" y="6629"/>
                      <a:pt x="14521" y="6683"/>
                      <a:pt x="14434" y="6768"/>
                    </a:cubicBezTo>
                    <a:cubicBezTo>
                      <a:pt x="14487" y="6438"/>
                      <a:pt x="14600" y="5688"/>
                      <a:pt x="14625" y="5135"/>
                    </a:cubicBezTo>
                    <a:cubicBezTo>
                      <a:pt x="14658" y="4407"/>
                      <a:pt x="14550" y="2540"/>
                      <a:pt x="14180" y="1856"/>
                    </a:cubicBezTo>
                    <a:cubicBezTo>
                      <a:pt x="13948" y="1428"/>
                      <a:pt x="13480" y="1004"/>
                      <a:pt x="13015" y="673"/>
                    </a:cubicBezTo>
                    <a:cubicBezTo>
                      <a:pt x="12736" y="473"/>
                      <a:pt x="12457" y="310"/>
                      <a:pt x="12230" y="199"/>
                    </a:cubicBezTo>
                    <a:cubicBezTo>
                      <a:pt x="11551" y="-138"/>
                      <a:pt x="9411" y="17"/>
                      <a:pt x="8687" y="199"/>
                    </a:cubicBezTo>
                    <a:cubicBezTo>
                      <a:pt x="7862" y="404"/>
                      <a:pt x="7283" y="983"/>
                      <a:pt x="6914" y="1668"/>
                    </a:cubicBezTo>
                    <a:cubicBezTo>
                      <a:pt x="6545" y="2352"/>
                      <a:pt x="6381" y="4407"/>
                      <a:pt x="6414" y="5135"/>
                    </a:cubicBezTo>
                    <a:cubicBezTo>
                      <a:pt x="6429" y="5463"/>
                      <a:pt x="6604" y="6014"/>
                      <a:pt x="6649" y="6351"/>
                    </a:cubicBezTo>
                    <a:cubicBezTo>
                      <a:pt x="6674" y="6527"/>
                      <a:pt x="6698" y="6529"/>
                      <a:pt x="6716" y="6653"/>
                    </a:cubicBezTo>
                    <a:cubicBezTo>
                      <a:pt x="6686" y="6640"/>
                      <a:pt x="6657" y="6633"/>
                      <a:pt x="6629" y="6636"/>
                    </a:cubicBezTo>
                    <a:cubicBezTo>
                      <a:pt x="6326" y="6655"/>
                      <a:pt x="6612" y="7940"/>
                      <a:pt x="6846" y="8840"/>
                    </a:cubicBezTo>
                    <a:cubicBezTo>
                      <a:pt x="7081" y="9740"/>
                      <a:pt x="7316" y="9781"/>
                      <a:pt x="7435" y="9975"/>
                    </a:cubicBezTo>
                    <a:cubicBezTo>
                      <a:pt x="7552" y="10167"/>
                      <a:pt x="7568" y="10960"/>
                      <a:pt x="7805" y="11260"/>
                    </a:cubicBezTo>
                    <a:cubicBezTo>
                      <a:pt x="7841" y="11307"/>
                      <a:pt x="7899" y="11377"/>
                      <a:pt x="7968" y="11460"/>
                    </a:cubicBezTo>
                    <a:lnTo>
                      <a:pt x="8013" y="12090"/>
                    </a:lnTo>
                    <a:lnTo>
                      <a:pt x="8093" y="12440"/>
                    </a:lnTo>
                    <a:cubicBezTo>
                      <a:pt x="8056" y="12340"/>
                      <a:pt x="7985" y="12274"/>
                      <a:pt x="7952" y="12406"/>
                    </a:cubicBezTo>
                    <a:cubicBezTo>
                      <a:pt x="7851" y="12751"/>
                      <a:pt x="7749" y="13094"/>
                      <a:pt x="7648" y="13438"/>
                    </a:cubicBezTo>
                    <a:cubicBezTo>
                      <a:pt x="7637" y="13422"/>
                      <a:pt x="7620" y="13411"/>
                      <a:pt x="7601" y="13410"/>
                    </a:cubicBezTo>
                    <a:cubicBezTo>
                      <a:pt x="7504" y="13313"/>
                      <a:pt x="7371" y="13396"/>
                      <a:pt x="7252" y="13621"/>
                    </a:cubicBezTo>
                    <a:cubicBezTo>
                      <a:pt x="7074" y="13951"/>
                      <a:pt x="6486" y="14427"/>
                      <a:pt x="5802" y="14773"/>
                    </a:cubicBezTo>
                    <a:lnTo>
                      <a:pt x="5783" y="14855"/>
                    </a:lnTo>
                    <a:lnTo>
                      <a:pt x="5780" y="14871"/>
                    </a:lnTo>
                    <a:cubicBezTo>
                      <a:pt x="5726" y="14898"/>
                      <a:pt x="5673" y="14924"/>
                      <a:pt x="5618" y="14948"/>
                    </a:cubicBezTo>
                    <a:lnTo>
                      <a:pt x="2017" y="16559"/>
                    </a:lnTo>
                    <a:cubicBezTo>
                      <a:pt x="1246" y="16905"/>
                      <a:pt x="600" y="16928"/>
                      <a:pt x="596" y="17958"/>
                    </a:cubicBezTo>
                    <a:lnTo>
                      <a:pt x="0" y="21462"/>
                    </a:lnTo>
                    <a:lnTo>
                      <a:pt x="21600" y="21462"/>
                    </a:lnTo>
                    <a:cubicBezTo>
                      <a:pt x="21600" y="21462"/>
                      <a:pt x="20797" y="17957"/>
                      <a:pt x="20797" y="1795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5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89" name="iṥļîḍè">
                <a:extLst>
                  <a:ext uri="{FF2B5EF4-FFF2-40B4-BE49-F238E27FC236}">
                    <a16:creationId xmlns:a16="http://schemas.microsoft.com/office/drawing/2014/main" xmlns="" id="{ECBF7F44-3E49-407E-B1F9-5700F562E02F}"/>
                  </a:ext>
                </a:extLst>
              </p:cNvPr>
              <p:cNvSpPr/>
              <p:nvPr/>
            </p:nvSpPr>
            <p:spPr>
              <a:xfrm>
                <a:off x="6390916" y="5581285"/>
                <a:ext cx="443121" cy="7824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189" y="19922"/>
                    </a:moveTo>
                    <a:lnTo>
                      <a:pt x="7411" y="19922"/>
                    </a:lnTo>
                    <a:lnTo>
                      <a:pt x="7411" y="18743"/>
                    </a:lnTo>
                    <a:lnTo>
                      <a:pt x="14189" y="18743"/>
                    </a:lnTo>
                    <a:cubicBezTo>
                      <a:pt x="14189" y="18743"/>
                      <a:pt x="14189" y="19922"/>
                      <a:pt x="14189" y="19922"/>
                    </a:cubicBezTo>
                    <a:close/>
                    <a:moveTo>
                      <a:pt x="7076" y="1135"/>
                    </a:moveTo>
                    <a:lnTo>
                      <a:pt x="14524" y="1135"/>
                    </a:lnTo>
                    <a:lnTo>
                      <a:pt x="14524" y="1598"/>
                    </a:lnTo>
                    <a:lnTo>
                      <a:pt x="7076" y="1598"/>
                    </a:lnTo>
                    <a:cubicBezTo>
                      <a:pt x="7076" y="1598"/>
                      <a:pt x="7076" y="1135"/>
                      <a:pt x="7076" y="1135"/>
                    </a:cubicBezTo>
                    <a:close/>
                    <a:moveTo>
                      <a:pt x="16990" y="984"/>
                    </a:moveTo>
                    <a:cubicBezTo>
                      <a:pt x="17383" y="984"/>
                      <a:pt x="17702" y="1164"/>
                      <a:pt x="17702" y="1388"/>
                    </a:cubicBezTo>
                    <a:cubicBezTo>
                      <a:pt x="17702" y="1607"/>
                      <a:pt x="17383" y="1786"/>
                      <a:pt x="16990" y="1786"/>
                    </a:cubicBezTo>
                    <a:cubicBezTo>
                      <a:pt x="16598" y="1786"/>
                      <a:pt x="16279" y="1607"/>
                      <a:pt x="16279" y="1388"/>
                    </a:cubicBezTo>
                    <a:cubicBezTo>
                      <a:pt x="16279" y="1164"/>
                      <a:pt x="16598" y="984"/>
                      <a:pt x="16990" y="984"/>
                    </a:cubicBezTo>
                    <a:close/>
                    <a:moveTo>
                      <a:pt x="19517" y="17499"/>
                    </a:moveTo>
                    <a:lnTo>
                      <a:pt x="2080" y="17499"/>
                    </a:lnTo>
                    <a:lnTo>
                      <a:pt x="2080" y="2653"/>
                    </a:lnTo>
                    <a:lnTo>
                      <a:pt x="19517" y="2653"/>
                    </a:lnTo>
                    <a:lnTo>
                      <a:pt x="19517" y="5851"/>
                    </a:lnTo>
                    <a:lnTo>
                      <a:pt x="21594" y="5851"/>
                    </a:lnTo>
                    <a:lnTo>
                      <a:pt x="21594" y="1573"/>
                    </a:lnTo>
                    <a:cubicBezTo>
                      <a:pt x="21594" y="705"/>
                      <a:pt x="20354" y="0"/>
                      <a:pt x="18819" y="0"/>
                    </a:cubicBezTo>
                    <a:lnTo>
                      <a:pt x="2773" y="0"/>
                    </a:lnTo>
                    <a:cubicBezTo>
                      <a:pt x="1241" y="0"/>
                      <a:pt x="0" y="705"/>
                      <a:pt x="0" y="1573"/>
                    </a:cubicBezTo>
                    <a:lnTo>
                      <a:pt x="0" y="20025"/>
                    </a:lnTo>
                    <a:cubicBezTo>
                      <a:pt x="0" y="20894"/>
                      <a:pt x="1241" y="21600"/>
                      <a:pt x="2773" y="21600"/>
                    </a:cubicBezTo>
                    <a:lnTo>
                      <a:pt x="18819" y="21600"/>
                    </a:lnTo>
                    <a:cubicBezTo>
                      <a:pt x="20354" y="21600"/>
                      <a:pt x="21600" y="20894"/>
                      <a:pt x="21600" y="20025"/>
                    </a:cubicBezTo>
                    <a:lnTo>
                      <a:pt x="21600" y="13098"/>
                    </a:lnTo>
                    <a:lnTo>
                      <a:pt x="19517" y="13098"/>
                    </a:lnTo>
                    <a:cubicBezTo>
                      <a:pt x="19517" y="13098"/>
                      <a:pt x="19517" y="17499"/>
                      <a:pt x="19517" y="1749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90" name="íşḷídê">
                <a:extLst>
                  <a:ext uri="{FF2B5EF4-FFF2-40B4-BE49-F238E27FC236}">
                    <a16:creationId xmlns:a16="http://schemas.microsoft.com/office/drawing/2014/main" xmlns="" id="{D3A78C1C-8CEE-4B85-A4D7-45A10E9404A1}"/>
                  </a:ext>
                </a:extLst>
              </p:cNvPr>
              <p:cNvSpPr/>
              <p:nvPr/>
            </p:nvSpPr>
            <p:spPr>
              <a:xfrm>
                <a:off x="6614857" y="5822452"/>
                <a:ext cx="289162" cy="2747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15308"/>
                    </a:lnTo>
                    <a:lnTo>
                      <a:pt x="2513" y="15308"/>
                    </a:lnTo>
                    <a:lnTo>
                      <a:pt x="0" y="21600"/>
                    </a:lnTo>
                    <a:lnTo>
                      <a:pt x="7340" y="15308"/>
                    </a:lnTo>
                    <a:lnTo>
                      <a:pt x="21600" y="15308"/>
                    </a:ln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91" name="îSlîḑe">
                <a:extLst>
                  <a:ext uri="{FF2B5EF4-FFF2-40B4-BE49-F238E27FC236}">
                    <a16:creationId xmlns:a16="http://schemas.microsoft.com/office/drawing/2014/main" xmlns="" id="{9512BE1C-840E-48D5-98EA-13DB9CDE567B}"/>
                  </a:ext>
                </a:extLst>
              </p:cNvPr>
              <p:cNvSpPr/>
              <p:nvPr/>
            </p:nvSpPr>
            <p:spPr>
              <a:xfrm>
                <a:off x="2411666" y="4444357"/>
                <a:ext cx="290154" cy="2265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234" extrusionOk="0">
                    <a:moveTo>
                      <a:pt x="12270" y="16668"/>
                    </a:moveTo>
                    <a:cubicBezTo>
                      <a:pt x="12198" y="16574"/>
                      <a:pt x="10009" y="13717"/>
                      <a:pt x="12226" y="11044"/>
                    </a:cubicBezTo>
                    <a:lnTo>
                      <a:pt x="14688" y="8058"/>
                    </a:lnTo>
                    <a:cubicBezTo>
                      <a:pt x="14688" y="8058"/>
                      <a:pt x="17264" y="5653"/>
                      <a:pt x="19312" y="8087"/>
                    </a:cubicBezTo>
                    <a:lnTo>
                      <a:pt x="21600" y="5325"/>
                    </a:lnTo>
                    <a:lnTo>
                      <a:pt x="20499" y="4016"/>
                    </a:lnTo>
                    <a:cubicBezTo>
                      <a:pt x="15990" y="-1366"/>
                      <a:pt x="8691" y="-1337"/>
                      <a:pt x="4198" y="4090"/>
                    </a:cubicBezTo>
                    <a:lnTo>
                      <a:pt x="0" y="9153"/>
                    </a:lnTo>
                    <a:lnTo>
                      <a:pt x="9288" y="20234"/>
                    </a:lnTo>
                    <a:cubicBezTo>
                      <a:pt x="9288" y="20234"/>
                      <a:pt x="12270" y="16668"/>
                      <a:pt x="12270" y="1666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92" name="iṧliḑê">
                <a:extLst>
                  <a:ext uri="{FF2B5EF4-FFF2-40B4-BE49-F238E27FC236}">
                    <a16:creationId xmlns:a16="http://schemas.microsoft.com/office/drawing/2014/main" xmlns="" id="{05D95B12-497B-44F1-BAD8-1C62CA57194B}"/>
                  </a:ext>
                </a:extLst>
              </p:cNvPr>
              <p:cNvSpPr/>
              <p:nvPr/>
            </p:nvSpPr>
            <p:spPr>
              <a:xfrm>
                <a:off x="2170500" y="4564940"/>
                <a:ext cx="480772" cy="480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9" h="20609" extrusionOk="0">
                    <a:moveTo>
                      <a:pt x="2349" y="6862"/>
                    </a:moveTo>
                    <a:cubicBezTo>
                      <a:pt x="-238" y="9466"/>
                      <a:pt x="-981" y="14428"/>
                      <a:pt x="1621" y="17014"/>
                    </a:cubicBezTo>
                    <a:lnTo>
                      <a:pt x="3641" y="19018"/>
                    </a:lnTo>
                    <a:cubicBezTo>
                      <a:pt x="6243" y="21600"/>
                      <a:pt x="11206" y="20826"/>
                      <a:pt x="13794" y="18226"/>
                    </a:cubicBezTo>
                    <a:lnTo>
                      <a:pt x="20619" y="11353"/>
                    </a:lnTo>
                    <a:lnTo>
                      <a:pt x="9170" y="0"/>
                    </a:lnTo>
                    <a:cubicBezTo>
                      <a:pt x="9170" y="0"/>
                      <a:pt x="2349" y="6862"/>
                      <a:pt x="2349" y="686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93" name="íṥḷiḑe">
                <a:extLst>
                  <a:ext uri="{FF2B5EF4-FFF2-40B4-BE49-F238E27FC236}">
                    <a16:creationId xmlns:a16="http://schemas.microsoft.com/office/drawing/2014/main" xmlns="" id="{1A98C4BB-522F-43A7-B757-FA8B6C652601}"/>
                  </a:ext>
                </a:extLst>
              </p:cNvPr>
              <p:cNvSpPr/>
              <p:nvPr/>
            </p:nvSpPr>
            <p:spPr>
              <a:xfrm>
                <a:off x="2549476" y="4513262"/>
                <a:ext cx="226736" cy="2904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43" h="21600" extrusionOk="0">
                    <a:moveTo>
                      <a:pt x="14842" y="0"/>
                    </a:moveTo>
                    <a:lnTo>
                      <a:pt x="12056" y="2333"/>
                    </a:lnTo>
                    <a:cubicBezTo>
                      <a:pt x="12054" y="2327"/>
                      <a:pt x="14597" y="4721"/>
                      <a:pt x="11988" y="6911"/>
                    </a:cubicBezTo>
                    <a:lnTo>
                      <a:pt x="9207" y="9245"/>
                    </a:lnTo>
                    <a:cubicBezTo>
                      <a:pt x="9207" y="9245"/>
                      <a:pt x="6158" y="11509"/>
                      <a:pt x="3534" y="9336"/>
                    </a:cubicBezTo>
                    <a:lnTo>
                      <a:pt x="3537" y="9361"/>
                    </a:lnTo>
                    <a:lnTo>
                      <a:pt x="0" y="12335"/>
                    </a:lnTo>
                    <a:lnTo>
                      <a:pt x="11189" y="21600"/>
                    </a:lnTo>
                    <a:lnTo>
                      <a:pt x="16223" y="17375"/>
                    </a:lnTo>
                    <a:cubicBezTo>
                      <a:pt x="21600" y="12858"/>
                      <a:pt x="21583" y="5564"/>
                      <a:pt x="16166" y="1080"/>
                    </a:cubicBezTo>
                    <a:cubicBezTo>
                      <a:pt x="16166" y="1080"/>
                      <a:pt x="14842" y="0"/>
                      <a:pt x="14842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94" name="íṡlidê">
                <a:extLst>
                  <a:ext uri="{FF2B5EF4-FFF2-40B4-BE49-F238E27FC236}">
                    <a16:creationId xmlns:a16="http://schemas.microsoft.com/office/drawing/2014/main" xmlns="" id="{0D406846-0215-409E-A468-04559F0F15B6}"/>
                  </a:ext>
                </a:extLst>
              </p:cNvPr>
              <p:cNvSpPr/>
              <p:nvPr/>
            </p:nvSpPr>
            <p:spPr>
              <a:xfrm>
                <a:off x="2704511" y="4289321"/>
                <a:ext cx="123143" cy="2393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27" h="20967" extrusionOk="0">
                    <a:moveTo>
                      <a:pt x="19405" y="953"/>
                    </a:moveTo>
                    <a:cubicBezTo>
                      <a:pt x="11969" y="-633"/>
                      <a:pt x="5450" y="-223"/>
                      <a:pt x="1925" y="2056"/>
                    </a:cubicBezTo>
                    <a:cubicBezTo>
                      <a:pt x="-1713" y="4384"/>
                      <a:pt x="-112" y="7374"/>
                      <a:pt x="6027" y="9815"/>
                    </a:cubicBezTo>
                    <a:cubicBezTo>
                      <a:pt x="13737" y="12915"/>
                      <a:pt x="12611" y="14939"/>
                      <a:pt x="11444" y="15984"/>
                    </a:cubicBezTo>
                    <a:cubicBezTo>
                      <a:pt x="11444" y="15984"/>
                      <a:pt x="9970" y="17676"/>
                      <a:pt x="4696" y="18766"/>
                    </a:cubicBezTo>
                    <a:cubicBezTo>
                      <a:pt x="4006" y="18880"/>
                      <a:pt x="1464" y="19094"/>
                      <a:pt x="1257" y="19485"/>
                    </a:cubicBezTo>
                    <a:lnTo>
                      <a:pt x="4092" y="20967"/>
                    </a:lnTo>
                    <a:cubicBezTo>
                      <a:pt x="4448" y="20902"/>
                      <a:pt x="10603" y="19208"/>
                      <a:pt x="13902" y="16228"/>
                    </a:cubicBezTo>
                    <a:cubicBezTo>
                      <a:pt x="16737" y="13668"/>
                      <a:pt x="14920" y="11133"/>
                      <a:pt x="8274" y="8485"/>
                    </a:cubicBezTo>
                    <a:cubicBezTo>
                      <a:pt x="2278" y="6101"/>
                      <a:pt x="1871" y="3552"/>
                      <a:pt x="3494" y="2509"/>
                    </a:cubicBezTo>
                    <a:cubicBezTo>
                      <a:pt x="4946" y="1571"/>
                      <a:pt x="9824" y="754"/>
                      <a:pt x="17383" y="2357"/>
                    </a:cubicBezTo>
                    <a:cubicBezTo>
                      <a:pt x="17866" y="2456"/>
                      <a:pt x="18707" y="2224"/>
                      <a:pt x="19270" y="1832"/>
                    </a:cubicBezTo>
                    <a:cubicBezTo>
                      <a:pt x="19817" y="1457"/>
                      <a:pt x="19887" y="1045"/>
                      <a:pt x="19405" y="95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95" name="isḷidê">
                <a:extLst>
                  <a:ext uri="{FF2B5EF4-FFF2-40B4-BE49-F238E27FC236}">
                    <a16:creationId xmlns:a16="http://schemas.microsoft.com/office/drawing/2014/main" xmlns="" id="{873D73E2-E5DE-4953-BB73-6752B26FAB22}"/>
                  </a:ext>
                </a:extLst>
              </p:cNvPr>
              <p:cNvSpPr/>
              <p:nvPr/>
            </p:nvSpPr>
            <p:spPr>
              <a:xfrm>
                <a:off x="2601154" y="4547714"/>
                <a:ext cx="83250" cy="83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72" h="20382" extrusionOk="0">
                    <a:moveTo>
                      <a:pt x="9743" y="1831"/>
                    </a:moveTo>
                    <a:lnTo>
                      <a:pt x="1806" y="9826"/>
                    </a:lnTo>
                    <a:cubicBezTo>
                      <a:pt x="-610" y="12225"/>
                      <a:pt x="-602" y="16160"/>
                      <a:pt x="1827" y="18582"/>
                    </a:cubicBezTo>
                    <a:cubicBezTo>
                      <a:pt x="4268" y="20987"/>
                      <a:pt x="8208" y="20987"/>
                      <a:pt x="10600" y="18549"/>
                    </a:cubicBezTo>
                    <a:lnTo>
                      <a:pt x="18582" y="10556"/>
                    </a:lnTo>
                    <a:cubicBezTo>
                      <a:pt x="20990" y="8141"/>
                      <a:pt x="20965" y="4231"/>
                      <a:pt x="18524" y="1803"/>
                    </a:cubicBezTo>
                    <a:cubicBezTo>
                      <a:pt x="16095" y="-613"/>
                      <a:pt x="12180" y="-599"/>
                      <a:pt x="9743" y="183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96" name="îṡḷiḓé">
                <a:extLst>
                  <a:ext uri="{FF2B5EF4-FFF2-40B4-BE49-F238E27FC236}">
                    <a16:creationId xmlns:a16="http://schemas.microsoft.com/office/drawing/2014/main" xmlns="" id="{FDDABE50-B9D4-4D37-82B0-456AC12DE2AA}"/>
                  </a:ext>
                </a:extLst>
              </p:cNvPr>
              <p:cNvSpPr/>
              <p:nvPr/>
            </p:nvSpPr>
            <p:spPr>
              <a:xfrm>
                <a:off x="2859547" y="3962023"/>
                <a:ext cx="1281216" cy="12812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54" y="9412"/>
                    </a:moveTo>
                    <a:lnTo>
                      <a:pt x="15428" y="9412"/>
                    </a:lnTo>
                    <a:lnTo>
                      <a:pt x="15428" y="8486"/>
                    </a:lnTo>
                    <a:lnTo>
                      <a:pt x="6172" y="8486"/>
                    </a:lnTo>
                    <a:lnTo>
                      <a:pt x="6172" y="9412"/>
                    </a:lnTo>
                    <a:lnTo>
                      <a:pt x="5246" y="9412"/>
                    </a:lnTo>
                    <a:lnTo>
                      <a:pt x="5246" y="8017"/>
                    </a:lnTo>
                    <a:lnTo>
                      <a:pt x="10800" y="5247"/>
                    </a:lnTo>
                    <a:lnTo>
                      <a:pt x="16354" y="8017"/>
                    </a:lnTo>
                    <a:cubicBezTo>
                      <a:pt x="16354" y="8017"/>
                      <a:pt x="16354" y="9412"/>
                      <a:pt x="16354" y="9412"/>
                    </a:cubicBezTo>
                    <a:close/>
                    <a:moveTo>
                      <a:pt x="8023" y="9876"/>
                    </a:moveTo>
                    <a:lnTo>
                      <a:pt x="8023" y="9410"/>
                    </a:lnTo>
                    <a:lnTo>
                      <a:pt x="13577" y="9410"/>
                    </a:lnTo>
                    <a:lnTo>
                      <a:pt x="13577" y="9876"/>
                    </a:lnTo>
                    <a:cubicBezTo>
                      <a:pt x="13577" y="9876"/>
                      <a:pt x="8023" y="9876"/>
                      <a:pt x="8023" y="9876"/>
                    </a:cubicBezTo>
                    <a:close/>
                    <a:moveTo>
                      <a:pt x="12652" y="10798"/>
                    </a:moveTo>
                    <a:lnTo>
                      <a:pt x="12652" y="11265"/>
                    </a:lnTo>
                    <a:lnTo>
                      <a:pt x="8023" y="11265"/>
                    </a:lnTo>
                    <a:lnTo>
                      <a:pt x="8023" y="10798"/>
                    </a:lnTo>
                    <a:cubicBezTo>
                      <a:pt x="8023" y="10798"/>
                      <a:pt x="12652" y="10798"/>
                      <a:pt x="12652" y="10798"/>
                    </a:cubicBezTo>
                    <a:close/>
                    <a:moveTo>
                      <a:pt x="16354" y="16354"/>
                    </a:moveTo>
                    <a:lnTo>
                      <a:pt x="5246" y="16354"/>
                    </a:lnTo>
                    <a:lnTo>
                      <a:pt x="5246" y="10481"/>
                    </a:lnTo>
                    <a:lnTo>
                      <a:pt x="10800" y="13253"/>
                    </a:lnTo>
                    <a:lnTo>
                      <a:pt x="16354" y="10481"/>
                    </a:lnTo>
                    <a:cubicBezTo>
                      <a:pt x="16354" y="10481"/>
                      <a:pt x="16354" y="16354"/>
                      <a:pt x="16354" y="16354"/>
                    </a:cubicBezTo>
                    <a:close/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625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97" name="íśľîdé">
                <a:extLst>
                  <a:ext uri="{FF2B5EF4-FFF2-40B4-BE49-F238E27FC236}">
                    <a16:creationId xmlns:a16="http://schemas.microsoft.com/office/drawing/2014/main" xmlns="" id="{2F2EC4D2-606A-4917-9B29-E03B125C185A}"/>
                  </a:ext>
                </a:extLst>
              </p:cNvPr>
              <p:cNvSpPr/>
              <p:nvPr/>
            </p:nvSpPr>
            <p:spPr>
              <a:xfrm>
                <a:off x="5615738" y="1429773"/>
                <a:ext cx="33192" cy="332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49" y="21600"/>
                    </a:moveTo>
                    <a:cubicBezTo>
                      <a:pt x="16783" y="21600"/>
                      <a:pt x="21600" y="16764"/>
                      <a:pt x="21600" y="10836"/>
                    </a:cubicBezTo>
                    <a:cubicBezTo>
                      <a:pt x="21600" y="4836"/>
                      <a:pt x="16783" y="0"/>
                      <a:pt x="10849" y="0"/>
                    </a:cubicBezTo>
                    <a:cubicBezTo>
                      <a:pt x="4795" y="0"/>
                      <a:pt x="0" y="4836"/>
                      <a:pt x="0" y="10836"/>
                    </a:cubicBezTo>
                    <a:cubicBezTo>
                      <a:pt x="0" y="16764"/>
                      <a:pt x="4795" y="21600"/>
                      <a:pt x="10849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98" name="isḻîdê">
                <a:extLst>
                  <a:ext uri="{FF2B5EF4-FFF2-40B4-BE49-F238E27FC236}">
                    <a16:creationId xmlns:a16="http://schemas.microsoft.com/office/drawing/2014/main" xmlns="" id="{64AB9012-6C4E-4823-9836-B5D1BB93C066}"/>
                  </a:ext>
                </a:extLst>
              </p:cNvPr>
              <p:cNvSpPr/>
              <p:nvPr/>
            </p:nvSpPr>
            <p:spPr>
              <a:xfrm>
                <a:off x="5650190" y="1429773"/>
                <a:ext cx="33377" cy="333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12" y="21600"/>
                      <a:pt x="21600" y="16705"/>
                      <a:pt x="21600" y="10797"/>
                    </a:cubicBezTo>
                    <a:cubicBezTo>
                      <a:pt x="21600" y="4819"/>
                      <a:pt x="16712" y="0"/>
                      <a:pt x="10800" y="0"/>
                    </a:cubicBezTo>
                    <a:cubicBezTo>
                      <a:pt x="4823" y="0"/>
                      <a:pt x="0" y="4819"/>
                      <a:pt x="0" y="10797"/>
                    </a:cubicBezTo>
                    <a:cubicBezTo>
                      <a:pt x="0" y="16705"/>
                      <a:pt x="4823" y="21600"/>
                      <a:pt x="1080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99" name="îSľïḓé">
                <a:extLst>
                  <a:ext uri="{FF2B5EF4-FFF2-40B4-BE49-F238E27FC236}">
                    <a16:creationId xmlns:a16="http://schemas.microsoft.com/office/drawing/2014/main" xmlns="" id="{5FC3EEB0-86AB-49D8-BCDA-3D7D57451E77}"/>
                  </a:ext>
                </a:extLst>
              </p:cNvPr>
              <p:cNvSpPr/>
              <p:nvPr/>
            </p:nvSpPr>
            <p:spPr>
              <a:xfrm>
                <a:off x="5736321" y="1636488"/>
                <a:ext cx="25386" cy="25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21" y="21600"/>
                    </a:moveTo>
                    <a:cubicBezTo>
                      <a:pt x="16762" y="21600"/>
                      <a:pt x="21600" y="16703"/>
                      <a:pt x="21600" y="10725"/>
                    </a:cubicBezTo>
                    <a:cubicBezTo>
                      <a:pt x="21600" y="4747"/>
                      <a:pt x="16762" y="0"/>
                      <a:pt x="10721" y="0"/>
                    </a:cubicBezTo>
                    <a:cubicBezTo>
                      <a:pt x="4752" y="0"/>
                      <a:pt x="0" y="4747"/>
                      <a:pt x="0" y="10725"/>
                    </a:cubicBezTo>
                    <a:cubicBezTo>
                      <a:pt x="0" y="16703"/>
                      <a:pt x="4752" y="21600"/>
                      <a:pt x="10721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00" name="îṥ1íḍè">
                <a:extLst>
                  <a:ext uri="{FF2B5EF4-FFF2-40B4-BE49-F238E27FC236}">
                    <a16:creationId xmlns:a16="http://schemas.microsoft.com/office/drawing/2014/main" xmlns="" id="{ED582827-4493-4A55-BDC8-39356A5B1004}"/>
                  </a:ext>
                </a:extLst>
              </p:cNvPr>
              <p:cNvSpPr/>
              <p:nvPr/>
            </p:nvSpPr>
            <p:spPr>
              <a:xfrm>
                <a:off x="5357345" y="1705392"/>
                <a:ext cx="127010" cy="2245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01" name="íšḷíḍe">
                <a:extLst>
                  <a:ext uri="{FF2B5EF4-FFF2-40B4-BE49-F238E27FC236}">
                    <a16:creationId xmlns:a16="http://schemas.microsoft.com/office/drawing/2014/main" xmlns="" id="{BDCC566F-A045-4331-8A2F-5DEE9D9C51B6}"/>
                  </a:ext>
                </a:extLst>
              </p:cNvPr>
              <p:cNvSpPr/>
              <p:nvPr/>
            </p:nvSpPr>
            <p:spPr>
              <a:xfrm>
                <a:off x="5770773" y="1636488"/>
                <a:ext cx="25505" cy="255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72" y="21600"/>
                    </a:moveTo>
                    <a:cubicBezTo>
                      <a:pt x="16770" y="21600"/>
                      <a:pt x="21600" y="16738"/>
                      <a:pt x="21600" y="10804"/>
                    </a:cubicBezTo>
                    <a:cubicBezTo>
                      <a:pt x="21600" y="4869"/>
                      <a:pt x="16770" y="0"/>
                      <a:pt x="10772" y="0"/>
                    </a:cubicBezTo>
                    <a:cubicBezTo>
                      <a:pt x="4830" y="0"/>
                      <a:pt x="0" y="4869"/>
                      <a:pt x="0" y="10804"/>
                    </a:cubicBezTo>
                    <a:cubicBezTo>
                      <a:pt x="0" y="16738"/>
                      <a:pt x="4830" y="21600"/>
                      <a:pt x="10772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02" name="iśḻiḓè">
                <a:extLst>
                  <a:ext uri="{FF2B5EF4-FFF2-40B4-BE49-F238E27FC236}">
                    <a16:creationId xmlns:a16="http://schemas.microsoft.com/office/drawing/2014/main" xmlns="" id="{24AE1DAF-A5A6-47E3-9EF8-2F6A37A6871F}"/>
                  </a:ext>
                </a:extLst>
              </p:cNvPr>
              <p:cNvSpPr/>
              <p:nvPr/>
            </p:nvSpPr>
            <p:spPr>
              <a:xfrm>
                <a:off x="5253988" y="1481452"/>
                <a:ext cx="438848" cy="215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3253"/>
                    </a:moveTo>
                    <a:lnTo>
                      <a:pt x="21600" y="0"/>
                    </a:lnTo>
                    <a:lnTo>
                      <a:pt x="0" y="0"/>
                    </a:lnTo>
                    <a:lnTo>
                      <a:pt x="0" y="21600"/>
                    </a:lnTo>
                    <a:lnTo>
                      <a:pt x="3269" y="21600"/>
                    </a:lnTo>
                    <a:lnTo>
                      <a:pt x="3269" y="18551"/>
                    </a:lnTo>
                    <a:cubicBezTo>
                      <a:pt x="3269" y="15959"/>
                      <a:pt x="4308" y="13844"/>
                      <a:pt x="5572" y="13844"/>
                    </a:cubicBezTo>
                    <a:lnTo>
                      <a:pt x="10699" y="13844"/>
                    </a:lnTo>
                    <a:cubicBezTo>
                      <a:pt x="11970" y="13844"/>
                      <a:pt x="13009" y="15959"/>
                      <a:pt x="13009" y="18551"/>
                    </a:cubicBezTo>
                    <a:lnTo>
                      <a:pt x="13009" y="21600"/>
                    </a:lnTo>
                    <a:lnTo>
                      <a:pt x="14861" y="21600"/>
                    </a:lnTo>
                    <a:lnTo>
                      <a:pt x="14861" y="17387"/>
                    </a:lnTo>
                    <a:cubicBezTo>
                      <a:pt x="14861" y="15109"/>
                      <a:pt x="15774" y="13253"/>
                      <a:pt x="16895" y="13253"/>
                    </a:cubicBezTo>
                    <a:cubicBezTo>
                      <a:pt x="16895" y="13253"/>
                      <a:pt x="21600" y="13253"/>
                      <a:pt x="21600" y="1325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03" name="îšlïďê">
                <a:extLst>
                  <a:ext uri="{FF2B5EF4-FFF2-40B4-BE49-F238E27FC236}">
                    <a16:creationId xmlns:a16="http://schemas.microsoft.com/office/drawing/2014/main" xmlns="" id="{F7D7F0CA-65FA-45BE-B061-C872C46C053B}"/>
                  </a:ext>
                </a:extLst>
              </p:cNvPr>
              <p:cNvSpPr/>
              <p:nvPr/>
            </p:nvSpPr>
            <p:spPr>
              <a:xfrm>
                <a:off x="5426250" y="1653714"/>
                <a:ext cx="25385" cy="253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725"/>
                    </a:moveTo>
                    <a:cubicBezTo>
                      <a:pt x="21600" y="4747"/>
                      <a:pt x="16848" y="0"/>
                      <a:pt x="10864" y="0"/>
                    </a:cubicBezTo>
                    <a:cubicBezTo>
                      <a:pt x="4895" y="0"/>
                      <a:pt x="0" y="4747"/>
                      <a:pt x="0" y="10725"/>
                    </a:cubicBezTo>
                    <a:cubicBezTo>
                      <a:pt x="0" y="16753"/>
                      <a:pt x="4895" y="21600"/>
                      <a:pt x="10864" y="21600"/>
                    </a:cubicBezTo>
                    <a:cubicBezTo>
                      <a:pt x="16848" y="21600"/>
                      <a:pt x="21600" y="16753"/>
                      <a:pt x="21600" y="1072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04" name="ïṡḻïḑê">
                <a:extLst>
                  <a:ext uri="{FF2B5EF4-FFF2-40B4-BE49-F238E27FC236}">
                    <a16:creationId xmlns:a16="http://schemas.microsoft.com/office/drawing/2014/main" xmlns="" id="{44BDBA8D-ECEF-48EC-B22E-983618D638A1}"/>
                  </a:ext>
                </a:extLst>
              </p:cNvPr>
              <p:cNvSpPr/>
              <p:nvPr/>
            </p:nvSpPr>
            <p:spPr>
              <a:xfrm>
                <a:off x="4909464" y="1068023"/>
                <a:ext cx="1224978" cy="1224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1" y="13512"/>
                    </a:moveTo>
                    <a:cubicBezTo>
                      <a:pt x="16281" y="13911"/>
                      <a:pt x="15955" y="14237"/>
                      <a:pt x="15555" y="14237"/>
                    </a:cubicBezTo>
                    <a:lnTo>
                      <a:pt x="12132" y="14237"/>
                    </a:lnTo>
                    <a:cubicBezTo>
                      <a:pt x="11730" y="14237"/>
                      <a:pt x="11403" y="13911"/>
                      <a:pt x="11403" y="13512"/>
                    </a:cubicBezTo>
                    <a:lnTo>
                      <a:pt x="11403" y="12051"/>
                    </a:lnTo>
                    <a:lnTo>
                      <a:pt x="10739" y="12051"/>
                    </a:lnTo>
                    <a:lnTo>
                      <a:pt x="10739" y="14970"/>
                    </a:lnTo>
                    <a:cubicBezTo>
                      <a:pt x="10739" y="15425"/>
                      <a:pt x="10367" y="15797"/>
                      <a:pt x="9912" y="15797"/>
                    </a:cubicBezTo>
                    <a:lnTo>
                      <a:pt x="8075" y="15797"/>
                    </a:lnTo>
                    <a:cubicBezTo>
                      <a:pt x="7622" y="15797"/>
                      <a:pt x="7250" y="15425"/>
                      <a:pt x="7250" y="14970"/>
                    </a:cubicBezTo>
                    <a:lnTo>
                      <a:pt x="7250" y="12051"/>
                    </a:lnTo>
                    <a:lnTo>
                      <a:pt x="6323" y="12051"/>
                    </a:lnTo>
                    <a:cubicBezTo>
                      <a:pt x="5771" y="12051"/>
                      <a:pt x="5319" y="11601"/>
                      <a:pt x="5319" y="11047"/>
                    </a:cubicBezTo>
                    <a:lnTo>
                      <a:pt x="5319" y="6808"/>
                    </a:lnTo>
                    <a:cubicBezTo>
                      <a:pt x="5319" y="6256"/>
                      <a:pt x="5771" y="5803"/>
                      <a:pt x="6323" y="5803"/>
                    </a:cubicBezTo>
                    <a:lnTo>
                      <a:pt x="13574" y="5803"/>
                    </a:lnTo>
                    <a:cubicBezTo>
                      <a:pt x="14125" y="5803"/>
                      <a:pt x="14577" y="6256"/>
                      <a:pt x="14577" y="6808"/>
                    </a:cubicBezTo>
                    <a:lnTo>
                      <a:pt x="14577" y="9724"/>
                    </a:lnTo>
                    <a:lnTo>
                      <a:pt x="15555" y="9724"/>
                    </a:lnTo>
                    <a:cubicBezTo>
                      <a:pt x="15955" y="9724"/>
                      <a:pt x="16281" y="10050"/>
                      <a:pt x="16281" y="10450"/>
                    </a:cubicBezTo>
                    <a:cubicBezTo>
                      <a:pt x="16281" y="10450"/>
                      <a:pt x="16281" y="13512"/>
                      <a:pt x="16281" y="13512"/>
                    </a:cubicBezTo>
                    <a:close/>
                    <a:moveTo>
                      <a:pt x="10800" y="0"/>
                    </a:moveTo>
                    <a:cubicBezTo>
                      <a:pt x="4836" y="0"/>
                      <a:pt x="0" y="4835"/>
                      <a:pt x="0" y="10800"/>
                    </a:cubicBezTo>
                    <a:cubicBezTo>
                      <a:pt x="0" y="16765"/>
                      <a:pt x="4836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625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05" name="îšļiḍe">
                <a:extLst>
                  <a:ext uri="{FF2B5EF4-FFF2-40B4-BE49-F238E27FC236}">
                    <a16:creationId xmlns:a16="http://schemas.microsoft.com/office/drawing/2014/main" xmlns="" id="{7CEE3AEE-808A-4332-8022-54D23DADFC54}"/>
                  </a:ext>
                </a:extLst>
              </p:cNvPr>
              <p:cNvSpPr/>
              <p:nvPr/>
            </p:nvSpPr>
            <p:spPr>
              <a:xfrm>
                <a:off x="5598512" y="1688166"/>
                <a:ext cx="214150" cy="1533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06" name="îşḷide">
                <a:extLst>
                  <a:ext uri="{FF2B5EF4-FFF2-40B4-BE49-F238E27FC236}">
                    <a16:creationId xmlns:a16="http://schemas.microsoft.com/office/drawing/2014/main" xmlns="" id="{C274202A-DEE3-4BBB-AB6A-442CA35298EA}"/>
                  </a:ext>
                </a:extLst>
              </p:cNvPr>
              <p:cNvSpPr/>
              <p:nvPr/>
            </p:nvSpPr>
            <p:spPr>
              <a:xfrm>
                <a:off x="5460702" y="1653714"/>
                <a:ext cx="25385" cy="253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725"/>
                    </a:moveTo>
                    <a:cubicBezTo>
                      <a:pt x="21600" y="4747"/>
                      <a:pt x="16848" y="0"/>
                      <a:pt x="10879" y="0"/>
                    </a:cubicBezTo>
                    <a:cubicBezTo>
                      <a:pt x="4881" y="0"/>
                      <a:pt x="0" y="4747"/>
                      <a:pt x="0" y="10725"/>
                    </a:cubicBezTo>
                    <a:cubicBezTo>
                      <a:pt x="0" y="16753"/>
                      <a:pt x="4881" y="21600"/>
                      <a:pt x="10879" y="21600"/>
                    </a:cubicBezTo>
                    <a:cubicBezTo>
                      <a:pt x="16848" y="21600"/>
                      <a:pt x="21600" y="16753"/>
                      <a:pt x="21600" y="1072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07" name="ïṧḷïḑê">
                <a:extLst>
                  <a:ext uri="{FF2B5EF4-FFF2-40B4-BE49-F238E27FC236}">
                    <a16:creationId xmlns:a16="http://schemas.microsoft.com/office/drawing/2014/main" xmlns="" id="{4ABEE794-D149-4890-9C79-5EF5AE01A55A}"/>
                  </a:ext>
                </a:extLst>
              </p:cNvPr>
              <p:cNvSpPr/>
              <p:nvPr/>
            </p:nvSpPr>
            <p:spPr>
              <a:xfrm>
                <a:off x="2670059" y="1240285"/>
                <a:ext cx="1025666" cy="1025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523" y="10800"/>
                    </a:moveTo>
                    <a:cubicBezTo>
                      <a:pt x="8523" y="10902"/>
                      <a:pt x="8515" y="11002"/>
                      <a:pt x="8499" y="11100"/>
                    </a:cubicBezTo>
                    <a:lnTo>
                      <a:pt x="13610" y="13656"/>
                    </a:lnTo>
                    <a:cubicBezTo>
                      <a:pt x="13955" y="13299"/>
                      <a:pt x="14438" y="13077"/>
                      <a:pt x="14974" y="13077"/>
                    </a:cubicBezTo>
                    <a:cubicBezTo>
                      <a:pt x="16022" y="13077"/>
                      <a:pt x="16871" y="13926"/>
                      <a:pt x="16871" y="14974"/>
                    </a:cubicBezTo>
                    <a:cubicBezTo>
                      <a:pt x="16871" y="16021"/>
                      <a:pt x="16022" y="16871"/>
                      <a:pt x="14974" y="16871"/>
                    </a:cubicBezTo>
                    <a:cubicBezTo>
                      <a:pt x="13926" y="16871"/>
                      <a:pt x="13077" y="16021"/>
                      <a:pt x="13077" y="14974"/>
                    </a:cubicBezTo>
                    <a:cubicBezTo>
                      <a:pt x="13077" y="14872"/>
                      <a:pt x="13085" y="14771"/>
                      <a:pt x="13101" y="14673"/>
                    </a:cubicBezTo>
                    <a:lnTo>
                      <a:pt x="7990" y="12118"/>
                    </a:lnTo>
                    <a:cubicBezTo>
                      <a:pt x="7645" y="12475"/>
                      <a:pt x="7162" y="12697"/>
                      <a:pt x="6627" y="12697"/>
                    </a:cubicBezTo>
                    <a:cubicBezTo>
                      <a:pt x="5578" y="12697"/>
                      <a:pt x="4729" y="11848"/>
                      <a:pt x="4729" y="10800"/>
                    </a:cubicBezTo>
                    <a:cubicBezTo>
                      <a:pt x="4729" y="9752"/>
                      <a:pt x="5578" y="8903"/>
                      <a:pt x="6627" y="8903"/>
                    </a:cubicBezTo>
                    <a:cubicBezTo>
                      <a:pt x="7162" y="8903"/>
                      <a:pt x="7645" y="9125"/>
                      <a:pt x="7990" y="9482"/>
                    </a:cubicBezTo>
                    <a:lnTo>
                      <a:pt x="13101" y="6927"/>
                    </a:lnTo>
                    <a:cubicBezTo>
                      <a:pt x="13085" y="6829"/>
                      <a:pt x="13077" y="6728"/>
                      <a:pt x="13077" y="6626"/>
                    </a:cubicBezTo>
                    <a:cubicBezTo>
                      <a:pt x="13077" y="5579"/>
                      <a:pt x="13926" y="4729"/>
                      <a:pt x="14974" y="4729"/>
                    </a:cubicBezTo>
                    <a:cubicBezTo>
                      <a:pt x="16022" y="4729"/>
                      <a:pt x="16871" y="5579"/>
                      <a:pt x="16871" y="6626"/>
                    </a:cubicBezTo>
                    <a:cubicBezTo>
                      <a:pt x="16871" y="7674"/>
                      <a:pt x="16022" y="8523"/>
                      <a:pt x="14974" y="8523"/>
                    </a:cubicBezTo>
                    <a:cubicBezTo>
                      <a:pt x="14438" y="8523"/>
                      <a:pt x="13955" y="8301"/>
                      <a:pt x="13610" y="7944"/>
                    </a:cubicBezTo>
                    <a:lnTo>
                      <a:pt x="8499" y="10500"/>
                    </a:lnTo>
                    <a:cubicBezTo>
                      <a:pt x="8515" y="10598"/>
                      <a:pt x="8523" y="10698"/>
                      <a:pt x="8523" y="10800"/>
                    </a:cubicBezTo>
                    <a:close/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475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08" name="ïṥliḋê">
                <a:extLst>
                  <a:ext uri="{FF2B5EF4-FFF2-40B4-BE49-F238E27FC236}">
                    <a16:creationId xmlns:a16="http://schemas.microsoft.com/office/drawing/2014/main" xmlns="" id="{82BAFDA7-8105-456F-A20F-90DB8C42A3B0}"/>
                  </a:ext>
                </a:extLst>
              </p:cNvPr>
              <p:cNvSpPr/>
              <p:nvPr/>
            </p:nvSpPr>
            <p:spPr>
              <a:xfrm>
                <a:off x="1791523" y="3393559"/>
                <a:ext cx="1025675" cy="1025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05" y="10457"/>
                    </a:moveTo>
                    <a:lnTo>
                      <a:pt x="15554" y="10457"/>
                    </a:lnTo>
                    <a:lnTo>
                      <a:pt x="15554" y="12308"/>
                    </a:lnTo>
                    <a:lnTo>
                      <a:pt x="14320" y="12308"/>
                    </a:lnTo>
                    <a:lnTo>
                      <a:pt x="14320" y="10457"/>
                    </a:lnTo>
                    <a:lnTo>
                      <a:pt x="12469" y="10457"/>
                    </a:lnTo>
                    <a:lnTo>
                      <a:pt x="12469" y="9223"/>
                    </a:lnTo>
                    <a:lnTo>
                      <a:pt x="14320" y="9223"/>
                    </a:lnTo>
                    <a:lnTo>
                      <a:pt x="14320" y="7372"/>
                    </a:lnTo>
                    <a:lnTo>
                      <a:pt x="15554" y="7372"/>
                    </a:lnTo>
                    <a:lnTo>
                      <a:pt x="15554" y="9223"/>
                    </a:lnTo>
                    <a:lnTo>
                      <a:pt x="17405" y="9223"/>
                    </a:lnTo>
                    <a:cubicBezTo>
                      <a:pt x="17405" y="9223"/>
                      <a:pt x="17405" y="10457"/>
                      <a:pt x="17405" y="10457"/>
                    </a:cubicBezTo>
                    <a:close/>
                    <a:moveTo>
                      <a:pt x="14937" y="15393"/>
                    </a:moveTo>
                    <a:lnTo>
                      <a:pt x="5065" y="15393"/>
                    </a:lnTo>
                    <a:lnTo>
                      <a:pt x="5065" y="12917"/>
                    </a:lnTo>
                    <a:cubicBezTo>
                      <a:pt x="5440" y="12755"/>
                      <a:pt x="5882" y="12651"/>
                      <a:pt x="6067" y="12585"/>
                    </a:cubicBezTo>
                    <a:cubicBezTo>
                      <a:pt x="7604" y="12030"/>
                      <a:pt x="8095" y="11563"/>
                      <a:pt x="8095" y="10562"/>
                    </a:cubicBezTo>
                    <a:cubicBezTo>
                      <a:pt x="8095" y="9960"/>
                      <a:pt x="7626" y="10157"/>
                      <a:pt x="7419" y="9056"/>
                    </a:cubicBezTo>
                    <a:cubicBezTo>
                      <a:pt x="7335" y="8600"/>
                      <a:pt x="6920" y="9049"/>
                      <a:pt x="6841" y="8006"/>
                    </a:cubicBezTo>
                    <a:cubicBezTo>
                      <a:pt x="6841" y="7591"/>
                      <a:pt x="7067" y="7487"/>
                      <a:pt x="7067" y="7487"/>
                    </a:cubicBezTo>
                    <a:cubicBezTo>
                      <a:pt x="7067" y="7487"/>
                      <a:pt x="6952" y="6873"/>
                      <a:pt x="6907" y="6400"/>
                    </a:cubicBezTo>
                    <a:cubicBezTo>
                      <a:pt x="6851" y="5811"/>
                      <a:pt x="7251" y="4288"/>
                      <a:pt x="9384" y="4288"/>
                    </a:cubicBezTo>
                    <a:cubicBezTo>
                      <a:pt x="11518" y="4288"/>
                      <a:pt x="11918" y="5811"/>
                      <a:pt x="11862" y="6400"/>
                    </a:cubicBezTo>
                    <a:cubicBezTo>
                      <a:pt x="11817" y="6873"/>
                      <a:pt x="11702" y="7487"/>
                      <a:pt x="11702" y="7487"/>
                    </a:cubicBezTo>
                    <a:cubicBezTo>
                      <a:pt x="11702" y="7487"/>
                      <a:pt x="11928" y="7591"/>
                      <a:pt x="11928" y="8006"/>
                    </a:cubicBezTo>
                    <a:cubicBezTo>
                      <a:pt x="11849" y="9049"/>
                      <a:pt x="11434" y="8600"/>
                      <a:pt x="11348" y="9056"/>
                    </a:cubicBezTo>
                    <a:cubicBezTo>
                      <a:pt x="11142" y="10157"/>
                      <a:pt x="10673" y="9960"/>
                      <a:pt x="10673" y="10562"/>
                    </a:cubicBezTo>
                    <a:cubicBezTo>
                      <a:pt x="10673" y="11563"/>
                      <a:pt x="11165" y="12030"/>
                      <a:pt x="12702" y="12585"/>
                    </a:cubicBezTo>
                    <a:cubicBezTo>
                      <a:pt x="14244" y="13141"/>
                      <a:pt x="14937" y="13708"/>
                      <a:pt x="14937" y="14094"/>
                    </a:cubicBezTo>
                    <a:cubicBezTo>
                      <a:pt x="14937" y="14094"/>
                      <a:pt x="14937" y="15393"/>
                      <a:pt x="14937" y="15393"/>
                    </a:cubicBezTo>
                    <a:close/>
                    <a:moveTo>
                      <a:pt x="10800" y="0"/>
                    </a:moveTo>
                    <a:cubicBezTo>
                      <a:pt x="4836" y="0"/>
                      <a:pt x="0" y="4835"/>
                      <a:pt x="0" y="10800"/>
                    </a:cubicBezTo>
                    <a:cubicBezTo>
                      <a:pt x="0" y="16765"/>
                      <a:pt x="4836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475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09" name="íšḷiḑe">
                <a:extLst>
                  <a:ext uri="{FF2B5EF4-FFF2-40B4-BE49-F238E27FC236}">
                    <a16:creationId xmlns:a16="http://schemas.microsoft.com/office/drawing/2014/main" xmlns="" id="{65C0A47A-01F2-4F9D-A4AE-25A9E0699F05}"/>
                  </a:ext>
                </a:extLst>
              </p:cNvPr>
              <p:cNvSpPr/>
              <p:nvPr/>
            </p:nvSpPr>
            <p:spPr>
              <a:xfrm>
                <a:off x="4754428" y="2532250"/>
                <a:ext cx="1564320" cy="15643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102" y="13298"/>
                    </a:moveTo>
                    <a:cubicBezTo>
                      <a:pt x="16666" y="13298"/>
                      <a:pt x="16314" y="12946"/>
                      <a:pt x="16314" y="12512"/>
                    </a:cubicBezTo>
                    <a:cubicBezTo>
                      <a:pt x="16314" y="12076"/>
                      <a:pt x="16666" y="11724"/>
                      <a:pt x="17102" y="11724"/>
                    </a:cubicBezTo>
                    <a:cubicBezTo>
                      <a:pt x="17537" y="11724"/>
                      <a:pt x="17891" y="12076"/>
                      <a:pt x="17891" y="12512"/>
                    </a:cubicBezTo>
                    <a:cubicBezTo>
                      <a:pt x="17891" y="12946"/>
                      <a:pt x="17537" y="13298"/>
                      <a:pt x="17102" y="13298"/>
                    </a:cubicBezTo>
                    <a:close/>
                    <a:moveTo>
                      <a:pt x="16159" y="12798"/>
                    </a:moveTo>
                    <a:lnTo>
                      <a:pt x="13581" y="12798"/>
                    </a:lnTo>
                    <a:lnTo>
                      <a:pt x="13581" y="16050"/>
                    </a:lnTo>
                    <a:lnTo>
                      <a:pt x="8020" y="16050"/>
                    </a:lnTo>
                    <a:lnTo>
                      <a:pt x="8020" y="12798"/>
                    </a:lnTo>
                    <a:lnTo>
                      <a:pt x="5441" y="12798"/>
                    </a:lnTo>
                    <a:cubicBezTo>
                      <a:pt x="5469" y="12709"/>
                      <a:pt x="5483" y="12614"/>
                      <a:pt x="5483" y="12515"/>
                    </a:cubicBezTo>
                    <a:cubicBezTo>
                      <a:pt x="5483" y="12407"/>
                      <a:pt x="5466" y="12299"/>
                      <a:pt x="5434" y="12212"/>
                    </a:cubicBezTo>
                    <a:lnTo>
                      <a:pt x="8024" y="12212"/>
                    </a:lnTo>
                    <a:lnTo>
                      <a:pt x="8024" y="10276"/>
                    </a:lnTo>
                    <a:lnTo>
                      <a:pt x="6184" y="8433"/>
                    </a:lnTo>
                    <a:cubicBezTo>
                      <a:pt x="6360" y="8330"/>
                      <a:pt x="6502" y="8171"/>
                      <a:pt x="6586" y="7983"/>
                    </a:cubicBezTo>
                    <a:lnTo>
                      <a:pt x="8426" y="9813"/>
                    </a:lnTo>
                    <a:lnTo>
                      <a:pt x="10490" y="9813"/>
                    </a:lnTo>
                    <a:lnTo>
                      <a:pt x="10490" y="7266"/>
                    </a:lnTo>
                    <a:cubicBezTo>
                      <a:pt x="10597" y="7301"/>
                      <a:pt x="10689" y="7322"/>
                      <a:pt x="10797" y="7323"/>
                    </a:cubicBezTo>
                    <a:cubicBezTo>
                      <a:pt x="10910" y="7322"/>
                      <a:pt x="11023" y="7303"/>
                      <a:pt x="11111" y="7266"/>
                    </a:cubicBezTo>
                    <a:lnTo>
                      <a:pt x="11111" y="9813"/>
                    </a:lnTo>
                    <a:lnTo>
                      <a:pt x="13174" y="9813"/>
                    </a:lnTo>
                    <a:lnTo>
                      <a:pt x="15013" y="7983"/>
                    </a:lnTo>
                    <a:cubicBezTo>
                      <a:pt x="15098" y="8171"/>
                      <a:pt x="15240" y="8334"/>
                      <a:pt x="15417" y="8437"/>
                    </a:cubicBezTo>
                    <a:lnTo>
                      <a:pt x="13576" y="10276"/>
                    </a:lnTo>
                    <a:lnTo>
                      <a:pt x="13576" y="12212"/>
                    </a:lnTo>
                    <a:lnTo>
                      <a:pt x="16166" y="12212"/>
                    </a:lnTo>
                    <a:cubicBezTo>
                      <a:pt x="16133" y="12299"/>
                      <a:pt x="16116" y="12408"/>
                      <a:pt x="16116" y="12515"/>
                    </a:cubicBezTo>
                    <a:cubicBezTo>
                      <a:pt x="16116" y="12614"/>
                      <a:pt x="16132" y="12709"/>
                      <a:pt x="16159" y="12798"/>
                    </a:cubicBezTo>
                    <a:close/>
                    <a:moveTo>
                      <a:pt x="4498" y="13298"/>
                    </a:moveTo>
                    <a:cubicBezTo>
                      <a:pt x="4062" y="13298"/>
                      <a:pt x="3710" y="12946"/>
                      <a:pt x="3710" y="12512"/>
                    </a:cubicBezTo>
                    <a:cubicBezTo>
                      <a:pt x="3710" y="12076"/>
                      <a:pt x="4062" y="11724"/>
                      <a:pt x="4498" y="11724"/>
                    </a:cubicBezTo>
                    <a:cubicBezTo>
                      <a:pt x="4932" y="11724"/>
                      <a:pt x="5284" y="12076"/>
                      <a:pt x="5284" y="12512"/>
                    </a:cubicBezTo>
                    <a:cubicBezTo>
                      <a:pt x="5284" y="12946"/>
                      <a:pt x="4932" y="13298"/>
                      <a:pt x="4498" y="13298"/>
                    </a:cubicBezTo>
                    <a:close/>
                    <a:moveTo>
                      <a:pt x="5685" y="6798"/>
                    </a:moveTo>
                    <a:cubicBezTo>
                      <a:pt x="6121" y="6798"/>
                      <a:pt x="6473" y="7150"/>
                      <a:pt x="6473" y="7585"/>
                    </a:cubicBezTo>
                    <a:cubicBezTo>
                      <a:pt x="6473" y="8019"/>
                      <a:pt x="6121" y="8372"/>
                      <a:pt x="5685" y="8372"/>
                    </a:cubicBezTo>
                    <a:cubicBezTo>
                      <a:pt x="5250" y="8372"/>
                      <a:pt x="4897" y="8019"/>
                      <a:pt x="4897" y="7585"/>
                    </a:cubicBezTo>
                    <a:cubicBezTo>
                      <a:pt x="4897" y="7150"/>
                      <a:pt x="5250" y="6798"/>
                      <a:pt x="5685" y="6798"/>
                    </a:cubicBezTo>
                    <a:close/>
                    <a:moveTo>
                      <a:pt x="10790" y="5550"/>
                    </a:moveTo>
                    <a:cubicBezTo>
                      <a:pt x="10793" y="5550"/>
                      <a:pt x="10796" y="5550"/>
                      <a:pt x="10800" y="5550"/>
                    </a:cubicBezTo>
                    <a:cubicBezTo>
                      <a:pt x="10803" y="5550"/>
                      <a:pt x="10806" y="5550"/>
                      <a:pt x="10810" y="5550"/>
                    </a:cubicBezTo>
                    <a:cubicBezTo>
                      <a:pt x="11245" y="5550"/>
                      <a:pt x="11597" y="5903"/>
                      <a:pt x="11597" y="6338"/>
                    </a:cubicBezTo>
                    <a:cubicBezTo>
                      <a:pt x="11597" y="6773"/>
                      <a:pt x="11245" y="7125"/>
                      <a:pt x="10810" y="7125"/>
                    </a:cubicBezTo>
                    <a:cubicBezTo>
                      <a:pt x="10806" y="7125"/>
                      <a:pt x="10803" y="7125"/>
                      <a:pt x="10800" y="7125"/>
                    </a:cubicBezTo>
                    <a:cubicBezTo>
                      <a:pt x="10796" y="7125"/>
                      <a:pt x="10793" y="7125"/>
                      <a:pt x="10790" y="7125"/>
                    </a:cubicBezTo>
                    <a:cubicBezTo>
                      <a:pt x="10354" y="7125"/>
                      <a:pt x="10002" y="6773"/>
                      <a:pt x="10002" y="6338"/>
                    </a:cubicBezTo>
                    <a:cubicBezTo>
                      <a:pt x="10002" y="5903"/>
                      <a:pt x="10354" y="5550"/>
                      <a:pt x="10790" y="5550"/>
                    </a:cubicBezTo>
                    <a:close/>
                    <a:moveTo>
                      <a:pt x="15913" y="6798"/>
                    </a:moveTo>
                    <a:cubicBezTo>
                      <a:pt x="16350" y="6798"/>
                      <a:pt x="16702" y="7150"/>
                      <a:pt x="16702" y="7585"/>
                    </a:cubicBezTo>
                    <a:cubicBezTo>
                      <a:pt x="16702" y="8019"/>
                      <a:pt x="16350" y="8372"/>
                      <a:pt x="15913" y="8372"/>
                    </a:cubicBezTo>
                    <a:cubicBezTo>
                      <a:pt x="15480" y="8372"/>
                      <a:pt x="15127" y="8019"/>
                      <a:pt x="15127" y="7585"/>
                    </a:cubicBezTo>
                    <a:cubicBezTo>
                      <a:pt x="15127" y="7150"/>
                      <a:pt x="15480" y="6798"/>
                      <a:pt x="15913" y="6798"/>
                    </a:cubicBezTo>
                    <a:close/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8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10" name="íṥlïďè">
                <a:extLst>
                  <a:ext uri="{FF2B5EF4-FFF2-40B4-BE49-F238E27FC236}">
                    <a16:creationId xmlns:a16="http://schemas.microsoft.com/office/drawing/2014/main" xmlns="" id="{B63F82DD-A59B-46F9-816F-3E07B95429C5}"/>
                  </a:ext>
                </a:extLst>
              </p:cNvPr>
              <p:cNvSpPr/>
              <p:nvPr/>
            </p:nvSpPr>
            <p:spPr>
              <a:xfrm>
                <a:off x="5443476" y="3462464"/>
                <a:ext cx="196941" cy="1595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77" y="0"/>
                    </a:moveTo>
                    <a:lnTo>
                      <a:pt x="4323" y="0"/>
                    </a:lnTo>
                    <a:cubicBezTo>
                      <a:pt x="2033" y="0"/>
                      <a:pt x="0" y="2642"/>
                      <a:pt x="0" y="5790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5790"/>
                    </a:lnTo>
                    <a:cubicBezTo>
                      <a:pt x="21600" y="2642"/>
                      <a:pt x="19558" y="0"/>
                      <a:pt x="17277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11" name="î$ḷîḍê">
                <a:extLst>
                  <a:ext uri="{FF2B5EF4-FFF2-40B4-BE49-F238E27FC236}">
                    <a16:creationId xmlns:a16="http://schemas.microsoft.com/office/drawing/2014/main" xmlns="" id="{EDCB8F12-4161-4868-BF5E-DC50DC8DA4C5}"/>
                  </a:ext>
                </a:extLst>
              </p:cNvPr>
              <p:cNvSpPr/>
              <p:nvPr/>
            </p:nvSpPr>
            <p:spPr>
              <a:xfrm>
                <a:off x="5460702" y="3307428"/>
                <a:ext cx="147316" cy="1455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34" y="21600"/>
                    </a:moveTo>
                    <a:lnTo>
                      <a:pt x="10957" y="21600"/>
                    </a:lnTo>
                    <a:cubicBezTo>
                      <a:pt x="16847" y="21600"/>
                      <a:pt x="21600" y="16790"/>
                      <a:pt x="21600" y="10796"/>
                    </a:cubicBezTo>
                    <a:cubicBezTo>
                      <a:pt x="21600" y="4845"/>
                      <a:pt x="16864" y="0"/>
                      <a:pt x="10976" y="0"/>
                    </a:cubicBezTo>
                    <a:lnTo>
                      <a:pt x="10634" y="0"/>
                    </a:lnTo>
                    <a:cubicBezTo>
                      <a:pt x="4748" y="0"/>
                      <a:pt x="17" y="4845"/>
                      <a:pt x="0" y="10796"/>
                    </a:cubicBezTo>
                    <a:cubicBezTo>
                      <a:pt x="0" y="16790"/>
                      <a:pt x="4748" y="21600"/>
                      <a:pt x="10634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12" name="íṩḷide">
                <a:extLst>
                  <a:ext uri="{FF2B5EF4-FFF2-40B4-BE49-F238E27FC236}">
                    <a16:creationId xmlns:a16="http://schemas.microsoft.com/office/drawing/2014/main" xmlns="" id="{34670C24-04A2-41D4-9472-9E85179AE741}"/>
                  </a:ext>
                </a:extLst>
              </p:cNvPr>
              <p:cNvSpPr/>
              <p:nvPr/>
            </p:nvSpPr>
            <p:spPr>
              <a:xfrm>
                <a:off x="2601154" y="275619"/>
                <a:ext cx="926161" cy="880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249"/>
                    </a:moveTo>
                    <a:lnTo>
                      <a:pt x="13846" y="7531"/>
                    </a:lnTo>
                    <a:lnTo>
                      <a:pt x="10800" y="0"/>
                    </a:lnTo>
                    <a:lnTo>
                      <a:pt x="7754" y="7531"/>
                    </a:lnTo>
                    <a:lnTo>
                      <a:pt x="0" y="8249"/>
                    </a:lnTo>
                    <a:lnTo>
                      <a:pt x="5870" y="13624"/>
                    </a:lnTo>
                    <a:lnTo>
                      <a:pt x="4125" y="21600"/>
                    </a:lnTo>
                    <a:lnTo>
                      <a:pt x="10800" y="17389"/>
                    </a:lnTo>
                    <a:lnTo>
                      <a:pt x="17473" y="21599"/>
                    </a:lnTo>
                    <a:lnTo>
                      <a:pt x="15730" y="13623"/>
                    </a:lnTo>
                    <a:cubicBezTo>
                      <a:pt x="15730" y="13623"/>
                      <a:pt x="21600" y="8249"/>
                      <a:pt x="21600" y="824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325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13" name="iSḻiďe">
                <a:extLst>
                  <a:ext uri="{FF2B5EF4-FFF2-40B4-BE49-F238E27FC236}">
                    <a16:creationId xmlns:a16="http://schemas.microsoft.com/office/drawing/2014/main" xmlns="" id="{D1F1C4DA-9C2E-421C-BF17-7C184C7AB41E}"/>
                  </a:ext>
                </a:extLst>
              </p:cNvPr>
              <p:cNvSpPr/>
              <p:nvPr/>
            </p:nvSpPr>
            <p:spPr>
              <a:xfrm>
                <a:off x="1515904" y="2704511"/>
                <a:ext cx="663950" cy="6315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249"/>
                    </a:moveTo>
                    <a:lnTo>
                      <a:pt x="13846" y="7531"/>
                    </a:lnTo>
                    <a:lnTo>
                      <a:pt x="10799" y="0"/>
                    </a:lnTo>
                    <a:lnTo>
                      <a:pt x="7753" y="7531"/>
                    </a:lnTo>
                    <a:lnTo>
                      <a:pt x="0" y="8249"/>
                    </a:lnTo>
                    <a:lnTo>
                      <a:pt x="5870" y="13624"/>
                    </a:lnTo>
                    <a:lnTo>
                      <a:pt x="4125" y="21600"/>
                    </a:lnTo>
                    <a:lnTo>
                      <a:pt x="10799" y="17390"/>
                    </a:lnTo>
                    <a:lnTo>
                      <a:pt x="17474" y="21600"/>
                    </a:lnTo>
                    <a:lnTo>
                      <a:pt x="15729" y="13624"/>
                    </a:lnTo>
                    <a:cubicBezTo>
                      <a:pt x="15729" y="13624"/>
                      <a:pt x="21600" y="8249"/>
                      <a:pt x="21600" y="824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14" name="îṡļîḑé">
                <a:extLst>
                  <a:ext uri="{FF2B5EF4-FFF2-40B4-BE49-F238E27FC236}">
                    <a16:creationId xmlns:a16="http://schemas.microsoft.com/office/drawing/2014/main" xmlns="" id="{4B2330EC-2470-41C8-AB94-28FF66765A8E}"/>
                  </a:ext>
                </a:extLst>
              </p:cNvPr>
              <p:cNvSpPr/>
              <p:nvPr/>
            </p:nvSpPr>
            <p:spPr>
              <a:xfrm>
                <a:off x="2773416" y="6683761"/>
                <a:ext cx="450675" cy="4286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249"/>
                    </a:moveTo>
                    <a:lnTo>
                      <a:pt x="13846" y="7532"/>
                    </a:lnTo>
                    <a:lnTo>
                      <a:pt x="10800" y="0"/>
                    </a:lnTo>
                    <a:lnTo>
                      <a:pt x="7753" y="7532"/>
                    </a:lnTo>
                    <a:lnTo>
                      <a:pt x="0" y="8249"/>
                    </a:lnTo>
                    <a:lnTo>
                      <a:pt x="5870" y="13624"/>
                    </a:lnTo>
                    <a:lnTo>
                      <a:pt x="4126" y="21600"/>
                    </a:lnTo>
                    <a:lnTo>
                      <a:pt x="10800" y="17389"/>
                    </a:lnTo>
                    <a:lnTo>
                      <a:pt x="17474" y="21598"/>
                    </a:lnTo>
                    <a:lnTo>
                      <a:pt x="15730" y="13623"/>
                    </a:lnTo>
                    <a:cubicBezTo>
                      <a:pt x="15730" y="13623"/>
                      <a:pt x="21600" y="8249"/>
                      <a:pt x="21600" y="824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15" name="íṥľîḓé">
                <a:extLst>
                  <a:ext uri="{FF2B5EF4-FFF2-40B4-BE49-F238E27FC236}">
                    <a16:creationId xmlns:a16="http://schemas.microsoft.com/office/drawing/2014/main" xmlns="" id="{F0EE3909-C581-43CB-909F-248A66492B5B}"/>
                  </a:ext>
                </a:extLst>
              </p:cNvPr>
              <p:cNvSpPr/>
              <p:nvPr/>
            </p:nvSpPr>
            <p:spPr>
              <a:xfrm>
                <a:off x="1033571" y="3944797"/>
                <a:ext cx="472551" cy="3583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425" y="0"/>
                    </a:moveTo>
                    <a:lnTo>
                      <a:pt x="5146" y="0"/>
                    </a:lnTo>
                    <a:cubicBezTo>
                      <a:pt x="2320" y="0"/>
                      <a:pt x="0" y="3082"/>
                      <a:pt x="0" y="6819"/>
                    </a:cubicBezTo>
                    <a:lnTo>
                      <a:pt x="0" y="6986"/>
                    </a:lnTo>
                    <a:lnTo>
                      <a:pt x="2082" y="7013"/>
                    </a:lnTo>
                    <a:lnTo>
                      <a:pt x="2082" y="6819"/>
                    </a:lnTo>
                    <a:cubicBezTo>
                      <a:pt x="2082" y="4614"/>
                      <a:pt x="3476" y="2747"/>
                      <a:pt x="5146" y="2747"/>
                    </a:cubicBezTo>
                    <a:lnTo>
                      <a:pt x="16425" y="2747"/>
                    </a:lnTo>
                    <a:cubicBezTo>
                      <a:pt x="18099" y="2747"/>
                      <a:pt x="19388" y="4614"/>
                      <a:pt x="19388" y="6819"/>
                    </a:cubicBezTo>
                    <a:lnTo>
                      <a:pt x="19388" y="14837"/>
                    </a:lnTo>
                    <a:cubicBezTo>
                      <a:pt x="19388" y="16958"/>
                      <a:pt x="18159" y="18699"/>
                      <a:pt x="16563" y="18815"/>
                    </a:cubicBezTo>
                    <a:lnTo>
                      <a:pt x="16577" y="21600"/>
                    </a:lnTo>
                    <a:cubicBezTo>
                      <a:pt x="19341" y="21494"/>
                      <a:pt x="21600" y="18503"/>
                      <a:pt x="21600" y="14828"/>
                    </a:cubicBezTo>
                    <a:lnTo>
                      <a:pt x="21600" y="6819"/>
                    </a:lnTo>
                    <a:cubicBezTo>
                      <a:pt x="21600" y="3082"/>
                      <a:pt x="19256" y="0"/>
                      <a:pt x="16425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16" name="işḻíḋè">
                <a:extLst>
                  <a:ext uri="{FF2B5EF4-FFF2-40B4-BE49-F238E27FC236}">
                    <a16:creationId xmlns:a16="http://schemas.microsoft.com/office/drawing/2014/main" xmlns="" id="{B3A813D5-30FC-4D80-BB08-1AABA2D5BEA6}"/>
                  </a:ext>
                </a:extLst>
              </p:cNvPr>
              <p:cNvSpPr/>
              <p:nvPr/>
            </p:nvSpPr>
            <p:spPr>
              <a:xfrm>
                <a:off x="895761" y="4099833"/>
                <a:ext cx="462682" cy="3826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0" h="21496" extrusionOk="0">
                    <a:moveTo>
                      <a:pt x="16128" y="7894"/>
                    </a:moveTo>
                    <a:lnTo>
                      <a:pt x="5394" y="7894"/>
                    </a:lnTo>
                    <a:cubicBezTo>
                      <a:pt x="4801" y="7894"/>
                      <a:pt x="4322" y="7332"/>
                      <a:pt x="4322" y="6617"/>
                    </a:cubicBezTo>
                    <a:cubicBezTo>
                      <a:pt x="4322" y="5899"/>
                      <a:pt x="4801" y="5335"/>
                      <a:pt x="5394" y="5335"/>
                    </a:cubicBezTo>
                    <a:lnTo>
                      <a:pt x="16128" y="5335"/>
                    </a:lnTo>
                    <a:cubicBezTo>
                      <a:pt x="16721" y="5335"/>
                      <a:pt x="17199" y="5899"/>
                      <a:pt x="17199" y="6617"/>
                    </a:cubicBezTo>
                    <a:cubicBezTo>
                      <a:pt x="17199" y="7332"/>
                      <a:pt x="16721" y="7894"/>
                      <a:pt x="16128" y="7894"/>
                    </a:cubicBezTo>
                    <a:close/>
                    <a:moveTo>
                      <a:pt x="16128" y="13011"/>
                    </a:moveTo>
                    <a:lnTo>
                      <a:pt x="5394" y="13011"/>
                    </a:lnTo>
                    <a:cubicBezTo>
                      <a:pt x="4801" y="13011"/>
                      <a:pt x="4322" y="12447"/>
                      <a:pt x="4322" y="11734"/>
                    </a:cubicBezTo>
                    <a:cubicBezTo>
                      <a:pt x="4322" y="11015"/>
                      <a:pt x="4801" y="10452"/>
                      <a:pt x="5394" y="10452"/>
                    </a:cubicBezTo>
                    <a:lnTo>
                      <a:pt x="16128" y="10452"/>
                    </a:lnTo>
                    <a:cubicBezTo>
                      <a:pt x="16721" y="10452"/>
                      <a:pt x="17199" y="11015"/>
                      <a:pt x="17199" y="11734"/>
                    </a:cubicBezTo>
                    <a:cubicBezTo>
                      <a:pt x="17199" y="12447"/>
                      <a:pt x="16721" y="13011"/>
                      <a:pt x="16128" y="13011"/>
                    </a:cubicBezTo>
                    <a:close/>
                    <a:moveTo>
                      <a:pt x="17847" y="194"/>
                    </a:moveTo>
                    <a:lnTo>
                      <a:pt x="3882" y="1"/>
                    </a:lnTo>
                    <a:cubicBezTo>
                      <a:pt x="1811" y="-31"/>
                      <a:pt x="115" y="1971"/>
                      <a:pt x="88" y="4471"/>
                    </a:cubicBezTo>
                    <a:lnTo>
                      <a:pt x="1" y="13546"/>
                    </a:lnTo>
                    <a:cubicBezTo>
                      <a:pt x="-23" y="16042"/>
                      <a:pt x="1639" y="18089"/>
                      <a:pt x="3709" y="18115"/>
                    </a:cubicBezTo>
                    <a:lnTo>
                      <a:pt x="13047" y="18245"/>
                    </a:lnTo>
                    <a:lnTo>
                      <a:pt x="18112" y="21372"/>
                    </a:lnTo>
                    <a:cubicBezTo>
                      <a:pt x="18431" y="21569"/>
                      <a:pt x="18821" y="21528"/>
                      <a:pt x="19109" y="21275"/>
                    </a:cubicBezTo>
                    <a:cubicBezTo>
                      <a:pt x="19400" y="21012"/>
                      <a:pt x="19541" y="20554"/>
                      <a:pt x="19482" y="20127"/>
                    </a:cubicBezTo>
                    <a:lnTo>
                      <a:pt x="19205" y="18288"/>
                    </a:lnTo>
                    <a:cubicBezTo>
                      <a:pt x="20427" y="18288"/>
                      <a:pt x="21434" y="17146"/>
                      <a:pt x="21446" y="15673"/>
                    </a:cubicBezTo>
                    <a:lnTo>
                      <a:pt x="21550" y="4767"/>
                    </a:lnTo>
                    <a:cubicBezTo>
                      <a:pt x="21577" y="2274"/>
                      <a:pt x="19917" y="226"/>
                      <a:pt x="17847" y="19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17" name="iś1íḑê">
                <a:extLst>
                  <a:ext uri="{FF2B5EF4-FFF2-40B4-BE49-F238E27FC236}">
                    <a16:creationId xmlns:a16="http://schemas.microsoft.com/office/drawing/2014/main" xmlns="" id="{8C0C7079-D3B8-4F7F-B8D5-CB82A8868FD4}"/>
                  </a:ext>
                </a:extLst>
              </p:cNvPr>
              <p:cNvSpPr/>
              <p:nvPr/>
            </p:nvSpPr>
            <p:spPr>
              <a:xfrm>
                <a:off x="4496035" y="6304785"/>
                <a:ext cx="983950" cy="10567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97" h="21153" extrusionOk="0">
                    <a:moveTo>
                      <a:pt x="20301" y="5367"/>
                    </a:moveTo>
                    <a:lnTo>
                      <a:pt x="9854" y="186"/>
                    </a:lnTo>
                    <a:cubicBezTo>
                      <a:pt x="9030" y="-223"/>
                      <a:pt x="8005" y="66"/>
                      <a:pt x="7565" y="833"/>
                    </a:cubicBezTo>
                    <a:lnTo>
                      <a:pt x="197" y="13660"/>
                    </a:lnTo>
                    <a:cubicBezTo>
                      <a:pt x="-163" y="14287"/>
                      <a:pt x="-13" y="15035"/>
                      <a:pt x="504" y="15512"/>
                    </a:cubicBezTo>
                    <a:lnTo>
                      <a:pt x="2818" y="11482"/>
                    </a:lnTo>
                    <a:cubicBezTo>
                      <a:pt x="2971" y="11216"/>
                      <a:pt x="3202" y="11016"/>
                      <a:pt x="3469" y="10885"/>
                    </a:cubicBezTo>
                    <a:lnTo>
                      <a:pt x="8814" y="1579"/>
                    </a:lnTo>
                    <a:cubicBezTo>
                      <a:pt x="8910" y="1412"/>
                      <a:pt x="9133" y="1349"/>
                      <a:pt x="9313" y="1438"/>
                    </a:cubicBezTo>
                    <a:lnTo>
                      <a:pt x="19483" y="6481"/>
                    </a:lnTo>
                    <a:cubicBezTo>
                      <a:pt x="19662" y="6570"/>
                      <a:pt x="19730" y="6778"/>
                      <a:pt x="19634" y="6945"/>
                    </a:cubicBezTo>
                    <a:lnTo>
                      <a:pt x="13166" y="18206"/>
                    </a:lnTo>
                    <a:cubicBezTo>
                      <a:pt x="13070" y="18373"/>
                      <a:pt x="12847" y="18437"/>
                      <a:pt x="12667" y="18348"/>
                    </a:cubicBezTo>
                    <a:lnTo>
                      <a:pt x="10325" y="17186"/>
                    </a:lnTo>
                    <a:lnTo>
                      <a:pt x="7024" y="18828"/>
                    </a:lnTo>
                    <a:lnTo>
                      <a:pt x="11340" y="20968"/>
                    </a:lnTo>
                    <a:cubicBezTo>
                      <a:pt x="12164" y="21377"/>
                      <a:pt x="13189" y="21087"/>
                      <a:pt x="13629" y="20321"/>
                    </a:cubicBezTo>
                    <a:lnTo>
                      <a:pt x="20997" y="7494"/>
                    </a:lnTo>
                    <a:cubicBezTo>
                      <a:pt x="21437" y="6728"/>
                      <a:pt x="21125" y="5775"/>
                      <a:pt x="20301" y="536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475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18" name="iśḻîďé">
                <a:extLst>
                  <a:ext uri="{FF2B5EF4-FFF2-40B4-BE49-F238E27FC236}">
                    <a16:creationId xmlns:a16="http://schemas.microsoft.com/office/drawing/2014/main" xmlns="" id="{AC0BFE53-BC3A-4713-8D9D-907CB9DED347}"/>
                  </a:ext>
                </a:extLst>
              </p:cNvPr>
              <p:cNvSpPr/>
              <p:nvPr/>
            </p:nvSpPr>
            <p:spPr>
              <a:xfrm>
                <a:off x="4875012" y="6683761"/>
                <a:ext cx="256294" cy="2519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21" h="21163" extrusionOk="0">
                    <a:moveTo>
                      <a:pt x="11849" y="20774"/>
                    </a:moveTo>
                    <a:cubicBezTo>
                      <a:pt x="11916" y="20824"/>
                      <a:pt x="11968" y="20893"/>
                      <a:pt x="12038" y="20933"/>
                    </a:cubicBezTo>
                    <a:cubicBezTo>
                      <a:pt x="12468" y="21167"/>
                      <a:pt x="12987" y="21235"/>
                      <a:pt x="13494" y="21080"/>
                    </a:cubicBezTo>
                    <a:cubicBezTo>
                      <a:pt x="16169" y="20243"/>
                      <a:pt x="18366" y="18383"/>
                      <a:pt x="19683" y="15846"/>
                    </a:cubicBezTo>
                    <a:cubicBezTo>
                      <a:pt x="20998" y="13308"/>
                      <a:pt x="21277" y="10391"/>
                      <a:pt x="20463" y="7641"/>
                    </a:cubicBezTo>
                    <a:cubicBezTo>
                      <a:pt x="19651" y="4890"/>
                      <a:pt x="17845" y="2628"/>
                      <a:pt x="15378" y="1271"/>
                    </a:cubicBezTo>
                    <a:cubicBezTo>
                      <a:pt x="12913" y="-82"/>
                      <a:pt x="10082" y="-365"/>
                      <a:pt x="7408" y="472"/>
                    </a:cubicBezTo>
                    <a:cubicBezTo>
                      <a:pt x="4733" y="1305"/>
                      <a:pt x="2535" y="3166"/>
                      <a:pt x="1219" y="5705"/>
                    </a:cubicBezTo>
                    <a:cubicBezTo>
                      <a:pt x="-43" y="8137"/>
                      <a:pt x="-323" y="10913"/>
                      <a:pt x="369" y="13562"/>
                    </a:cubicBezTo>
                    <a:cubicBezTo>
                      <a:pt x="627" y="13657"/>
                      <a:pt x="888" y="13726"/>
                      <a:pt x="1135" y="13860"/>
                    </a:cubicBezTo>
                    <a:cubicBezTo>
                      <a:pt x="1337" y="13972"/>
                      <a:pt x="1528" y="14096"/>
                      <a:pt x="1715" y="14226"/>
                    </a:cubicBezTo>
                    <a:lnTo>
                      <a:pt x="3836" y="10134"/>
                    </a:lnTo>
                    <a:cubicBezTo>
                      <a:pt x="3919" y="9244"/>
                      <a:pt x="4171" y="8368"/>
                      <a:pt x="4593" y="7558"/>
                    </a:cubicBezTo>
                    <a:cubicBezTo>
                      <a:pt x="5428" y="5947"/>
                      <a:pt x="6822" y="4767"/>
                      <a:pt x="8520" y="4233"/>
                    </a:cubicBezTo>
                    <a:cubicBezTo>
                      <a:pt x="11915" y="3173"/>
                      <a:pt x="15771" y="5293"/>
                      <a:pt x="16806" y="8785"/>
                    </a:cubicBezTo>
                    <a:cubicBezTo>
                      <a:pt x="17321" y="10534"/>
                      <a:pt x="17144" y="12379"/>
                      <a:pt x="16307" y="13992"/>
                    </a:cubicBezTo>
                    <a:cubicBezTo>
                      <a:pt x="15777" y="15015"/>
                      <a:pt x="15006" y="15834"/>
                      <a:pt x="14090" y="16456"/>
                    </a:cubicBezTo>
                    <a:cubicBezTo>
                      <a:pt x="14090" y="16456"/>
                      <a:pt x="11849" y="20774"/>
                      <a:pt x="11849" y="2077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19" name="iṡļidè">
                <a:extLst>
                  <a:ext uri="{FF2B5EF4-FFF2-40B4-BE49-F238E27FC236}">
                    <a16:creationId xmlns:a16="http://schemas.microsoft.com/office/drawing/2014/main" xmlns="" id="{C4AE9B6C-155C-4C02-A4FA-37FE2A60F573}"/>
                  </a:ext>
                </a:extLst>
              </p:cNvPr>
              <p:cNvSpPr/>
              <p:nvPr/>
            </p:nvSpPr>
            <p:spPr>
              <a:xfrm>
                <a:off x="4771654" y="6580404"/>
                <a:ext cx="445206" cy="4357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31" h="20381" extrusionOk="0">
                    <a:moveTo>
                      <a:pt x="12552" y="19489"/>
                    </a:moveTo>
                    <a:cubicBezTo>
                      <a:pt x="12966" y="19707"/>
                      <a:pt x="13301" y="20025"/>
                      <a:pt x="13591" y="20381"/>
                    </a:cubicBezTo>
                    <a:cubicBezTo>
                      <a:pt x="13605" y="20377"/>
                      <a:pt x="13619" y="20380"/>
                      <a:pt x="13632" y="20376"/>
                    </a:cubicBezTo>
                    <a:cubicBezTo>
                      <a:pt x="16334" y="19567"/>
                      <a:pt x="18552" y="17770"/>
                      <a:pt x="19881" y="15317"/>
                    </a:cubicBezTo>
                    <a:cubicBezTo>
                      <a:pt x="21211" y="12862"/>
                      <a:pt x="21491" y="10044"/>
                      <a:pt x="20668" y="7383"/>
                    </a:cubicBezTo>
                    <a:cubicBezTo>
                      <a:pt x="18973" y="1891"/>
                      <a:pt x="13062" y="-1219"/>
                      <a:pt x="7487" y="451"/>
                    </a:cubicBezTo>
                    <a:cubicBezTo>
                      <a:pt x="4786" y="1259"/>
                      <a:pt x="2567" y="3057"/>
                      <a:pt x="1238" y="5511"/>
                    </a:cubicBezTo>
                    <a:cubicBezTo>
                      <a:pt x="294" y="7254"/>
                      <a:pt x="-109" y="9182"/>
                      <a:pt x="25" y="11107"/>
                    </a:cubicBezTo>
                    <a:cubicBezTo>
                      <a:pt x="360" y="11168"/>
                      <a:pt x="693" y="11272"/>
                      <a:pt x="1011" y="11439"/>
                    </a:cubicBezTo>
                    <a:cubicBezTo>
                      <a:pt x="1355" y="11620"/>
                      <a:pt x="1656" y="11851"/>
                      <a:pt x="1910" y="12117"/>
                    </a:cubicBezTo>
                    <a:cubicBezTo>
                      <a:pt x="2065" y="12038"/>
                      <a:pt x="2234" y="11990"/>
                      <a:pt x="2401" y="11935"/>
                    </a:cubicBezTo>
                    <a:cubicBezTo>
                      <a:pt x="2045" y="10100"/>
                      <a:pt x="2294" y="8216"/>
                      <a:pt x="3200" y="6543"/>
                    </a:cubicBezTo>
                    <a:cubicBezTo>
                      <a:pt x="4249" y="4606"/>
                      <a:pt x="6002" y="3186"/>
                      <a:pt x="8134" y="2547"/>
                    </a:cubicBezTo>
                    <a:cubicBezTo>
                      <a:pt x="12535" y="1230"/>
                      <a:pt x="17203" y="3684"/>
                      <a:pt x="18541" y="8021"/>
                    </a:cubicBezTo>
                    <a:cubicBezTo>
                      <a:pt x="19191" y="10122"/>
                      <a:pt x="18968" y="12347"/>
                      <a:pt x="17919" y="14284"/>
                    </a:cubicBezTo>
                    <a:cubicBezTo>
                      <a:pt x="16870" y="16222"/>
                      <a:pt x="15118" y="17641"/>
                      <a:pt x="12986" y="18280"/>
                    </a:cubicBezTo>
                    <a:cubicBezTo>
                      <a:pt x="12496" y="18428"/>
                      <a:pt x="12204" y="18878"/>
                      <a:pt x="12218" y="19360"/>
                    </a:cubicBezTo>
                    <a:cubicBezTo>
                      <a:pt x="12329" y="19405"/>
                      <a:pt x="12444" y="19434"/>
                      <a:pt x="12552" y="1948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20" name="ïšļiḋê">
                <a:extLst>
                  <a:ext uri="{FF2B5EF4-FFF2-40B4-BE49-F238E27FC236}">
                    <a16:creationId xmlns:a16="http://schemas.microsoft.com/office/drawing/2014/main" xmlns="" id="{8552E693-50FE-4A15-9D41-0543AD88CEEF}"/>
                  </a:ext>
                </a:extLst>
              </p:cNvPr>
              <p:cNvSpPr/>
              <p:nvPr/>
            </p:nvSpPr>
            <p:spPr>
              <a:xfrm>
                <a:off x="4513262" y="6752666"/>
                <a:ext cx="523217" cy="4968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62" h="21317" extrusionOk="0">
                    <a:moveTo>
                      <a:pt x="21060" y="12291"/>
                    </a:moveTo>
                    <a:cubicBezTo>
                      <a:pt x="20894" y="11968"/>
                      <a:pt x="20648" y="11719"/>
                      <a:pt x="20362" y="11558"/>
                    </a:cubicBezTo>
                    <a:cubicBezTo>
                      <a:pt x="19878" y="11285"/>
                      <a:pt x="19275" y="11263"/>
                      <a:pt x="18754" y="11559"/>
                    </a:cubicBezTo>
                    <a:lnTo>
                      <a:pt x="15737" y="13270"/>
                    </a:lnTo>
                    <a:cubicBezTo>
                      <a:pt x="15691" y="13296"/>
                      <a:pt x="15638" y="13296"/>
                      <a:pt x="15595" y="13270"/>
                    </a:cubicBezTo>
                    <a:cubicBezTo>
                      <a:pt x="15581" y="13263"/>
                      <a:pt x="15571" y="13254"/>
                      <a:pt x="15559" y="13242"/>
                    </a:cubicBezTo>
                    <a:cubicBezTo>
                      <a:pt x="15511" y="13193"/>
                      <a:pt x="15500" y="13116"/>
                      <a:pt x="15531" y="13055"/>
                    </a:cubicBezTo>
                    <a:lnTo>
                      <a:pt x="20794" y="2644"/>
                    </a:lnTo>
                    <a:cubicBezTo>
                      <a:pt x="21237" y="1768"/>
                      <a:pt x="20923" y="678"/>
                      <a:pt x="20095" y="212"/>
                    </a:cubicBezTo>
                    <a:cubicBezTo>
                      <a:pt x="19266" y="-255"/>
                      <a:pt x="18234" y="76"/>
                      <a:pt x="17791" y="952"/>
                    </a:cubicBezTo>
                    <a:lnTo>
                      <a:pt x="14888" y="6694"/>
                    </a:lnTo>
                    <a:cubicBezTo>
                      <a:pt x="15008" y="5952"/>
                      <a:pt x="14681" y="5183"/>
                      <a:pt x="14018" y="4809"/>
                    </a:cubicBezTo>
                    <a:cubicBezTo>
                      <a:pt x="13188" y="4341"/>
                      <a:pt x="12159" y="4672"/>
                      <a:pt x="11716" y="5548"/>
                    </a:cubicBezTo>
                    <a:lnTo>
                      <a:pt x="11182" y="6605"/>
                    </a:lnTo>
                    <a:cubicBezTo>
                      <a:pt x="11625" y="5729"/>
                      <a:pt x="11310" y="4640"/>
                      <a:pt x="10481" y="4173"/>
                    </a:cubicBezTo>
                    <a:cubicBezTo>
                      <a:pt x="9653" y="3706"/>
                      <a:pt x="8622" y="4037"/>
                      <a:pt x="8179" y="4913"/>
                    </a:cubicBezTo>
                    <a:lnTo>
                      <a:pt x="7863" y="5538"/>
                    </a:lnTo>
                    <a:cubicBezTo>
                      <a:pt x="7736" y="5390"/>
                      <a:pt x="7589" y="5259"/>
                      <a:pt x="7411" y="5159"/>
                    </a:cubicBezTo>
                    <a:cubicBezTo>
                      <a:pt x="6582" y="4692"/>
                      <a:pt x="5551" y="5023"/>
                      <a:pt x="5108" y="5898"/>
                    </a:cubicBezTo>
                    <a:lnTo>
                      <a:pt x="79" y="15848"/>
                    </a:lnTo>
                    <a:cubicBezTo>
                      <a:pt x="-96" y="16194"/>
                      <a:pt x="28" y="16625"/>
                      <a:pt x="357" y="16811"/>
                    </a:cubicBezTo>
                    <a:lnTo>
                      <a:pt x="8204" y="21232"/>
                    </a:lnTo>
                    <a:cubicBezTo>
                      <a:pt x="8402" y="21345"/>
                      <a:pt x="8640" y="21345"/>
                      <a:pt x="8839" y="21232"/>
                    </a:cubicBezTo>
                    <a:lnTo>
                      <a:pt x="20364" y="14723"/>
                    </a:lnTo>
                    <a:cubicBezTo>
                      <a:pt x="21192" y="14255"/>
                      <a:pt x="21504" y="13166"/>
                      <a:pt x="21060" y="1229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21" name="íṧḷide">
                <a:extLst>
                  <a:ext uri="{FF2B5EF4-FFF2-40B4-BE49-F238E27FC236}">
                    <a16:creationId xmlns:a16="http://schemas.microsoft.com/office/drawing/2014/main" xmlns="" id="{7730B1CB-577C-488B-808C-667EA2BFC333}"/>
                  </a:ext>
                </a:extLst>
              </p:cNvPr>
              <p:cNvSpPr/>
              <p:nvPr/>
            </p:nvSpPr>
            <p:spPr>
              <a:xfrm>
                <a:off x="5391797" y="4513262"/>
                <a:ext cx="1025683" cy="1025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580" y="11031"/>
                    </a:moveTo>
                    <a:cubicBezTo>
                      <a:pt x="14556" y="15180"/>
                      <a:pt x="7684" y="16940"/>
                      <a:pt x="4523" y="12633"/>
                    </a:cubicBezTo>
                    <a:cubicBezTo>
                      <a:pt x="5733" y="13787"/>
                      <a:pt x="7842" y="13889"/>
                      <a:pt x="9179" y="12508"/>
                    </a:cubicBezTo>
                    <a:cubicBezTo>
                      <a:pt x="8395" y="12623"/>
                      <a:pt x="7825" y="11853"/>
                      <a:pt x="8788" y="11438"/>
                    </a:cubicBezTo>
                    <a:cubicBezTo>
                      <a:pt x="7922" y="11533"/>
                      <a:pt x="7440" y="11072"/>
                      <a:pt x="7242" y="10681"/>
                    </a:cubicBezTo>
                    <a:cubicBezTo>
                      <a:pt x="7445" y="10468"/>
                      <a:pt x="7670" y="10369"/>
                      <a:pt x="8103" y="10341"/>
                    </a:cubicBezTo>
                    <a:cubicBezTo>
                      <a:pt x="7155" y="10117"/>
                      <a:pt x="6804" y="9653"/>
                      <a:pt x="6697" y="9090"/>
                    </a:cubicBezTo>
                    <a:cubicBezTo>
                      <a:pt x="6960" y="9027"/>
                      <a:pt x="7290" y="8974"/>
                      <a:pt x="7470" y="8998"/>
                    </a:cubicBezTo>
                    <a:cubicBezTo>
                      <a:pt x="6638" y="8563"/>
                      <a:pt x="6350" y="7910"/>
                      <a:pt x="6396" y="7418"/>
                    </a:cubicBezTo>
                    <a:cubicBezTo>
                      <a:pt x="7880" y="7970"/>
                      <a:pt x="8825" y="8412"/>
                      <a:pt x="9617" y="8837"/>
                    </a:cubicBezTo>
                    <a:cubicBezTo>
                      <a:pt x="9899" y="8988"/>
                      <a:pt x="10213" y="9258"/>
                      <a:pt x="10568" y="9601"/>
                    </a:cubicBezTo>
                    <a:cubicBezTo>
                      <a:pt x="11019" y="8408"/>
                      <a:pt x="11578" y="7178"/>
                      <a:pt x="12533" y="6567"/>
                    </a:cubicBezTo>
                    <a:cubicBezTo>
                      <a:pt x="12517" y="6705"/>
                      <a:pt x="12443" y="6834"/>
                      <a:pt x="12344" y="6940"/>
                    </a:cubicBezTo>
                    <a:cubicBezTo>
                      <a:pt x="12617" y="6694"/>
                      <a:pt x="12968" y="6524"/>
                      <a:pt x="13325" y="6475"/>
                    </a:cubicBezTo>
                    <a:cubicBezTo>
                      <a:pt x="13285" y="6743"/>
                      <a:pt x="12898" y="6895"/>
                      <a:pt x="12664" y="6983"/>
                    </a:cubicBezTo>
                    <a:cubicBezTo>
                      <a:pt x="12841" y="6928"/>
                      <a:pt x="13782" y="6508"/>
                      <a:pt x="13884" y="6747"/>
                    </a:cubicBezTo>
                    <a:cubicBezTo>
                      <a:pt x="14005" y="7019"/>
                      <a:pt x="13235" y="7145"/>
                      <a:pt x="13104" y="7192"/>
                    </a:cubicBezTo>
                    <a:cubicBezTo>
                      <a:pt x="13007" y="7224"/>
                      <a:pt x="12908" y="7260"/>
                      <a:pt x="12812" y="7299"/>
                    </a:cubicBezTo>
                    <a:cubicBezTo>
                      <a:pt x="14005" y="7180"/>
                      <a:pt x="15142" y="8163"/>
                      <a:pt x="15474" y="9384"/>
                    </a:cubicBezTo>
                    <a:cubicBezTo>
                      <a:pt x="15498" y="9472"/>
                      <a:pt x="15521" y="9569"/>
                      <a:pt x="15543" y="9671"/>
                    </a:cubicBezTo>
                    <a:cubicBezTo>
                      <a:pt x="15980" y="9834"/>
                      <a:pt x="16769" y="9663"/>
                      <a:pt x="17023" y="9507"/>
                    </a:cubicBezTo>
                    <a:cubicBezTo>
                      <a:pt x="16839" y="9942"/>
                      <a:pt x="16361" y="10262"/>
                      <a:pt x="15656" y="10320"/>
                    </a:cubicBezTo>
                    <a:cubicBezTo>
                      <a:pt x="15995" y="10462"/>
                      <a:pt x="16636" y="10540"/>
                      <a:pt x="17078" y="10465"/>
                    </a:cubicBezTo>
                    <a:cubicBezTo>
                      <a:pt x="16798" y="10764"/>
                      <a:pt x="16347" y="11037"/>
                      <a:pt x="15580" y="11031"/>
                    </a:cubicBezTo>
                    <a:close/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475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22" name="iṧḷîďé">
                <a:extLst>
                  <a:ext uri="{FF2B5EF4-FFF2-40B4-BE49-F238E27FC236}">
                    <a16:creationId xmlns:a16="http://schemas.microsoft.com/office/drawing/2014/main" xmlns="" id="{5FE04ADB-3C6A-4331-BD35-9CAD8543D347}"/>
                  </a:ext>
                </a:extLst>
              </p:cNvPr>
              <p:cNvSpPr/>
              <p:nvPr/>
            </p:nvSpPr>
            <p:spPr>
              <a:xfrm>
                <a:off x="3341880" y="5615738"/>
                <a:ext cx="385689" cy="6779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3" h="21600" extrusionOk="0">
                    <a:moveTo>
                      <a:pt x="19063" y="5"/>
                    </a:moveTo>
                    <a:cubicBezTo>
                      <a:pt x="19058" y="5"/>
                      <a:pt x="3645" y="0"/>
                      <a:pt x="2551" y="0"/>
                    </a:cubicBezTo>
                    <a:lnTo>
                      <a:pt x="2543" y="0"/>
                    </a:lnTo>
                    <a:cubicBezTo>
                      <a:pt x="1135" y="0"/>
                      <a:pt x="-7" y="662"/>
                      <a:pt x="0" y="1461"/>
                    </a:cubicBezTo>
                    <a:lnTo>
                      <a:pt x="52" y="10506"/>
                    </a:lnTo>
                    <a:cubicBezTo>
                      <a:pt x="58" y="11305"/>
                      <a:pt x="1194" y="11965"/>
                      <a:pt x="2592" y="11965"/>
                    </a:cubicBezTo>
                    <a:lnTo>
                      <a:pt x="2596" y="11965"/>
                    </a:lnTo>
                    <a:cubicBezTo>
                      <a:pt x="3388" y="11965"/>
                      <a:pt x="4094" y="11739"/>
                      <a:pt x="4557" y="11419"/>
                    </a:cubicBezTo>
                    <a:lnTo>
                      <a:pt x="5556" y="20225"/>
                    </a:lnTo>
                    <a:cubicBezTo>
                      <a:pt x="5646" y="21012"/>
                      <a:pt x="6793" y="21600"/>
                      <a:pt x="8181" y="21600"/>
                    </a:cubicBezTo>
                    <a:lnTo>
                      <a:pt x="13411" y="21600"/>
                    </a:lnTo>
                    <a:cubicBezTo>
                      <a:pt x="14792" y="21600"/>
                      <a:pt x="15943" y="21005"/>
                      <a:pt x="16036" y="20216"/>
                    </a:cubicBezTo>
                    <a:lnTo>
                      <a:pt x="17028" y="11393"/>
                    </a:lnTo>
                    <a:cubicBezTo>
                      <a:pt x="17498" y="11736"/>
                      <a:pt x="18197" y="11965"/>
                      <a:pt x="18989" y="11965"/>
                    </a:cubicBezTo>
                    <a:lnTo>
                      <a:pt x="19001" y="11965"/>
                    </a:lnTo>
                    <a:cubicBezTo>
                      <a:pt x="20392" y="11965"/>
                      <a:pt x="21533" y="11293"/>
                      <a:pt x="21540" y="10503"/>
                    </a:cubicBezTo>
                    <a:lnTo>
                      <a:pt x="21593" y="1471"/>
                    </a:lnTo>
                    <a:cubicBezTo>
                      <a:pt x="21593" y="681"/>
                      <a:pt x="20467" y="5"/>
                      <a:pt x="19063" y="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23" name="ï$ḷîḑè">
                <a:extLst>
                  <a:ext uri="{FF2B5EF4-FFF2-40B4-BE49-F238E27FC236}">
                    <a16:creationId xmlns:a16="http://schemas.microsoft.com/office/drawing/2014/main" xmlns="" id="{49A014E6-1AF6-4556-A6F1-73B414105EC8}"/>
                  </a:ext>
                </a:extLst>
              </p:cNvPr>
              <p:cNvSpPr/>
              <p:nvPr/>
            </p:nvSpPr>
            <p:spPr>
              <a:xfrm>
                <a:off x="3410785" y="5322892"/>
                <a:ext cx="251178" cy="2511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5" y="21600"/>
                    </a:moveTo>
                    <a:cubicBezTo>
                      <a:pt x="16761" y="21600"/>
                      <a:pt x="21600" y="16764"/>
                      <a:pt x="21600" y="10792"/>
                    </a:cubicBezTo>
                    <a:cubicBezTo>
                      <a:pt x="21600" y="4836"/>
                      <a:pt x="16761" y="0"/>
                      <a:pt x="10805" y="0"/>
                    </a:cubicBezTo>
                    <a:cubicBezTo>
                      <a:pt x="4836" y="0"/>
                      <a:pt x="0" y="4836"/>
                      <a:pt x="0" y="10792"/>
                    </a:cubicBezTo>
                    <a:cubicBezTo>
                      <a:pt x="0" y="16764"/>
                      <a:pt x="4836" y="21600"/>
                      <a:pt x="10805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24" name="îŝļïḑè">
                <a:extLst>
                  <a:ext uri="{FF2B5EF4-FFF2-40B4-BE49-F238E27FC236}">
                    <a16:creationId xmlns:a16="http://schemas.microsoft.com/office/drawing/2014/main" xmlns="" id="{AC1C45E5-A266-489B-AE50-830D884FFC1B}"/>
                  </a:ext>
                </a:extLst>
              </p:cNvPr>
              <p:cNvSpPr/>
              <p:nvPr/>
            </p:nvSpPr>
            <p:spPr>
              <a:xfrm>
                <a:off x="4272095" y="1825976"/>
                <a:ext cx="279270" cy="336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10799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25" name="işḻíḍè">
                <a:extLst>
                  <a:ext uri="{FF2B5EF4-FFF2-40B4-BE49-F238E27FC236}">
                    <a16:creationId xmlns:a16="http://schemas.microsoft.com/office/drawing/2014/main" xmlns="" id="{475A5A2C-DB78-451D-A161-7B569F9E09D6}"/>
                  </a:ext>
                </a:extLst>
              </p:cNvPr>
              <p:cNvSpPr/>
              <p:nvPr/>
            </p:nvSpPr>
            <p:spPr>
              <a:xfrm>
                <a:off x="4013702" y="1584809"/>
                <a:ext cx="757381" cy="7573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38" y="17888"/>
                    </a:moveTo>
                    <a:cubicBezTo>
                      <a:pt x="19238" y="18631"/>
                      <a:pt x="18629" y="19237"/>
                      <a:pt x="17888" y="19237"/>
                    </a:cubicBezTo>
                    <a:lnTo>
                      <a:pt x="3712" y="19237"/>
                    </a:lnTo>
                    <a:cubicBezTo>
                      <a:pt x="2971" y="19237"/>
                      <a:pt x="2363" y="18631"/>
                      <a:pt x="2363" y="17888"/>
                    </a:cubicBezTo>
                    <a:lnTo>
                      <a:pt x="2363" y="5737"/>
                    </a:lnTo>
                    <a:cubicBezTo>
                      <a:pt x="2363" y="4995"/>
                      <a:pt x="2971" y="4388"/>
                      <a:pt x="3712" y="4388"/>
                    </a:cubicBezTo>
                    <a:lnTo>
                      <a:pt x="9451" y="4388"/>
                    </a:lnTo>
                    <a:cubicBezTo>
                      <a:pt x="10732" y="4388"/>
                      <a:pt x="10800" y="4388"/>
                      <a:pt x="10800" y="3712"/>
                    </a:cubicBezTo>
                    <a:cubicBezTo>
                      <a:pt x="10800" y="2836"/>
                      <a:pt x="11408" y="2364"/>
                      <a:pt x="12150" y="2364"/>
                    </a:cubicBezTo>
                    <a:lnTo>
                      <a:pt x="17888" y="2364"/>
                    </a:lnTo>
                    <a:cubicBezTo>
                      <a:pt x="18631" y="2364"/>
                      <a:pt x="19238" y="2971"/>
                      <a:pt x="19238" y="3712"/>
                    </a:cubicBezTo>
                    <a:cubicBezTo>
                      <a:pt x="19238" y="3712"/>
                      <a:pt x="19238" y="17888"/>
                      <a:pt x="19238" y="17888"/>
                    </a:cubicBezTo>
                    <a:close/>
                    <a:moveTo>
                      <a:pt x="3037" y="1417"/>
                    </a:moveTo>
                    <a:cubicBezTo>
                      <a:pt x="3443" y="1417"/>
                      <a:pt x="3848" y="1756"/>
                      <a:pt x="3848" y="2228"/>
                    </a:cubicBezTo>
                    <a:cubicBezTo>
                      <a:pt x="3848" y="2701"/>
                      <a:pt x="3511" y="3037"/>
                      <a:pt x="3037" y="3037"/>
                    </a:cubicBezTo>
                    <a:cubicBezTo>
                      <a:pt x="2565" y="3037"/>
                      <a:pt x="2228" y="2701"/>
                      <a:pt x="2228" y="2228"/>
                    </a:cubicBezTo>
                    <a:cubicBezTo>
                      <a:pt x="2228" y="1756"/>
                      <a:pt x="2632" y="1417"/>
                      <a:pt x="3037" y="1417"/>
                    </a:cubicBezTo>
                    <a:close/>
                    <a:moveTo>
                      <a:pt x="5265" y="1417"/>
                    </a:moveTo>
                    <a:cubicBezTo>
                      <a:pt x="5671" y="1417"/>
                      <a:pt x="6076" y="1756"/>
                      <a:pt x="6076" y="2228"/>
                    </a:cubicBezTo>
                    <a:cubicBezTo>
                      <a:pt x="6076" y="2701"/>
                      <a:pt x="5738" y="3037"/>
                      <a:pt x="5265" y="3037"/>
                    </a:cubicBezTo>
                    <a:cubicBezTo>
                      <a:pt x="4793" y="3037"/>
                      <a:pt x="4456" y="2701"/>
                      <a:pt x="4456" y="2228"/>
                    </a:cubicBezTo>
                    <a:cubicBezTo>
                      <a:pt x="4456" y="1756"/>
                      <a:pt x="4861" y="1417"/>
                      <a:pt x="5265" y="1417"/>
                    </a:cubicBezTo>
                    <a:close/>
                    <a:moveTo>
                      <a:pt x="7560" y="1417"/>
                    </a:moveTo>
                    <a:cubicBezTo>
                      <a:pt x="7965" y="1417"/>
                      <a:pt x="8371" y="1756"/>
                      <a:pt x="8371" y="2228"/>
                    </a:cubicBezTo>
                    <a:cubicBezTo>
                      <a:pt x="8371" y="2701"/>
                      <a:pt x="8033" y="3037"/>
                      <a:pt x="7560" y="3037"/>
                    </a:cubicBezTo>
                    <a:cubicBezTo>
                      <a:pt x="7156" y="3037"/>
                      <a:pt x="6751" y="2701"/>
                      <a:pt x="6751" y="2228"/>
                    </a:cubicBezTo>
                    <a:cubicBezTo>
                      <a:pt x="6751" y="1756"/>
                      <a:pt x="7088" y="1417"/>
                      <a:pt x="7560" y="1417"/>
                    </a:cubicBezTo>
                    <a:close/>
                    <a:moveTo>
                      <a:pt x="19576" y="0"/>
                    </a:moveTo>
                    <a:lnTo>
                      <a:pt x="2025" y="0"/>
                    </a:lnTo>
                    <a:cubicBezTo>
                      <a:pt x="877" y="0"/>
                      <a:pt x="0" y="877"/>
                      <a:pt x="0" y="2025"/>
                    </a:cubicBezTo>
                    <a:lnTo>
                      <a:pt x="0" y="19575"/>
                    </a:lnTo>
                    <a:cubicBezTo>
                      <a:pt x="0" y="20723"/>
                      <a:pt x="877" y="21600"/>
                      <a:pt x="2025" y="21600"/>
                    </a:cubicBezTo>
                    <a:lnTo>
                      <a:pt x="19576" y="21600"/>
                    </a:lnTo>
                    <a:cubicBezTo>
                      <a:pt x="20723" y="21600"/>
                      <a:pt x="21600" y="20723"/>
                      <a:pt x="21600" y="19575"/>
                    </a:cubicBezTo>
                    <a:lnTo>
                      <a:pt x="21600" y="2025"/>
                    </a:lnTo>
                    <a:cubicBezTo>
                      <a:pt x="21600" y="877"/>
                      <a:pt x="20723" y="0"/>
                      <a:pt x="19576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26" name="ïšḻídê">
                <a:extLst>
                  <a:ext uri="{FF2B5EF4-FFF2-40B4-BE49-F238E27FC236}">
                    <a16:creationId xmlns:a16="http://schemas.microsoft.com/office/drawing/2014/main" xmlns="" id="{15CC188E-52F8-4F7D-938E-2FCD3AA04929}"/>
                  </a:ext>
                </a:extLst>
              </p:cNvPr>
              <p:cNvSpPr/>
              <p:nvPr/>
            </p:nvSpPr>
            <p:spPr>
              <a:xfrm>
                <a:off x="7562298" y="3204071"/>
                <a:ext cx="474276" cy="4385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5" h="20826" extrusionOk="0">
                    <a:moveTo>
                      <a:pt x="20453" y="14765"/>
                    </a:moveTo>
                    <a:cubicBezTo>
                      <a:pt x="19923" y="14491"/>
                      <a:pt x="17314" y="13159"/>
                      <a:pt x="16829" y="12976"/>
                    </a:cubicBezTo>
                    <a:cubicBezTo>
                      <a:pt x="16345" y="12794"/>
                      <a:pt x="15988" y="12701"/>
                      <a:pt x="15636" y="13251"/>
                    </a:cubicBezTo>
                    <a:cubicBezTo>
                      <a:pt x="15283" y="13800"/>
                      <a:pt x="14267" y="15040"/>
                      <a:pt x="13957" y="15407"/>
                    </a:cubicBezTo>
                    <a:cubicBezTo>
                      <a:pt x="13649" y="15774"/>
                      <a:pt x="13340" y="15819"/>
                      <a:pt x="12809" y="15545"/>
                    </a:cubicBezTo>
                    <a:cubicBezTo>
                      <a:pt x="12279" y="15270"/>
                      <a:pt x="10570" y="14688"/>
                      <a:pt x="8546" y="12816"/>
                    </a:cubicBezTo>
                    <a:cubicBezTo>
                      <a:pt x="6971" y="11357"/>
                      <a:pt x="5908" y="9558"/>
                      <a:pt x="5597" y="9009"/>
                    </a:cubicBezTo>
                    <a:cubicBezTo>
                      <a:pt x="5289" y="8459"/>
                      <a:pt x="5566" y="8161"/>
                      <a:pt x="5829" y="7887"/>
                    </a:cubicBezTo>
                    <a:cubicBezTo>
                      <a:pt x="6067" y="7640"/>
                      <a:pt x="6359" y="7245"/>
                      <a:pt x="6624" y="6925"/>
                    </a:cubicBezTo>
                    <a:cubicBezTo>
                      <a:pt x="6889" y="6602"/>
                      <a:pt x="6978" y="6374"/>
                      <a:pt x="7155" y="6005"/>
                    </a:cubicBezTo>
                    <a:cubicBezTo>
                      <a:pt x="7332" y="5638"/>
                      <a:pt x="7243" y="5319"/>
                      <a:pt x="7110" y="5044"/>
                    </a:cubicBezTo>
                    <a:cubicBezTo>
                      <a:pt x="6978" y="4769"/>
                      <a:pt x="5916" y="2063"/>
                      <a:pt x="5475" y="961"/>
                    </a:cubicBezTo>
                    <a:cubicBezTo>
                      <a:pt x="5036" y="-139"/>
                      <a:pt x="4593" y="45"/>
                      <a:pt x="4283" y="45"/>
                    </a:cubicBezTo>
                    <a:cubicBezTo>
                      <a:pt x="3975" y="45"/>
                      <a:pt x="3620" y="0"/>
                      <a:pt x="3266" y="0"/>
                    </a:cubicBezTo>
                    <a:cubicBezTo>
                      <a:pt x="2913" y="0"/>
                      <a:pt x="2339" y="137"/>
                      <a:pt x="1854" y="687"/>
                    </a:cubicBezTo>
                    <a:cubicBezTo>
                      <a:pt x="1369" y="1235"/>
                      <a:pt x="0" y="2568"/>
                      <a:pt x="0" y="5271"/>
                    </a:cubicBezTo>
                    <a:cubicBezTo>
                      <a:pt x="0" y="7977"/>
                      <a:pt x="1897" y="10592"/>
                      <a:pt x="2162" y="10958"/>
                    </a:cubicBezTo>
                    <a:cubicBezTo>
                      <a:pt x="2428" y="11325"/>
                      <a:pt x="5829" y="17059"/>
                      <a:pt x="11218" y="19260"/>
                    </a:cubicBezTo>
                    <a:cubicBezTo>
                      <a:pt x="16607" y="21461"/>
                      <a:pt x="16607" y="20727"/>
                      <a:pt x="17580" y="20634"/>
                    </a:cubicBezTo>
                    <a:cubicBezTo>
                      <a:pt x="18551" y="20543"/>
                      <a:pt x="20715" y="19305"/>
                      <a:pt x="21158" y="18021"/>
                    </a:cubicBezTo>
                    <a:cubicBezTo>
                      <a:pt x="21600" y="16736"/>
                      <a:pt x="21600" y="15635"/>
                      <a:pt x="21469" y="15407"/>
                    </a:cubicBezTo>
                    <a:cubicBezTo>
                      <a:pt x="21334" y="15178"/>
                      <a:pt x="20981" y="15040"/>
                      <a:pt x="20453" y="1476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27" name="işlïḑe">
                <a:extLst>
                  <a:ext uri="{FF2B5EF4-FFF2-40B4-BE49-F238E27FC236}">
                    <a16:creationId xmlns:a16="http://schemas.microsoft.com/office/drawing/2014/main" xmlns="" id="{FE20F074-6C63-475F-B6D3-4EBBF6214DA1}"/>
                  </a:ext>
                </a:extLst>
              </p:cNvPr>
              <p:cNvSpPr/>
              <p:nvPr/>
            </p:nvSpPr>
            <p:spPr>
              <a:xfrm>
                <a:off x="7303904" y="2945678"/>
                <a:ext cx="969731" cy="9697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98" y="19367"/>
                    </a:moveTo>
                    <a:cubicBezTo>
                      <a:pt x="9186" y="19367"/>
                      <a:pt x="7499" y="18828"/>
                      <a:pt x="6092" y="17905"/>
                    </a:cubicBezTo>
                    <a:lnTo>
                      <a:pt x="2666" y="18994"/>
                    </a:lnTo>
                    <a:lnTo>
                      <a:pt x="3780" y="15709"/>
                    </a:lnTo>
                    <a:cubicBezTo>
                      <a:pt x="2713" y="14250"/>
                      <a:pt x="2082" y="12457"/>
                      <a:pt x="2082" y="10522"/>
                    </a:cubicBezTo>
                    <a:cubicBezTo>
                      <a:pt x="2082" y="5644"/>
                      <a:pt x="6080" y="1676"/>
                      <a:pt x="10998" y="1676"/>
                    </a:cubicBezTo>
                    <a:cubicBezTo>
                      <a:pt x="15912" y="1676"/>
                      <a:pt x="19912" y="5644"/>
                      <a:pt x="19912" y="10522"/>
                    </a:cubicBezTo>
                    <a:cubicBezTo>
                      <a:pt x="19912" y="15400"/>
                      <a:pt x="15912" y="19367"/>
                      <a:pt x="10998" y="19367"/>
                    </a:cubicBezTo>
                    <a:close/>
                    <a:moveTo>
                      <a:pt x="10998" y="0"/>
                    </a:moveTo>
                    <a:cubicBezTo>
                      <a:pt x="5140" y="0"/>
                      <a:pt x="393" y="4711"/>
                      <a:pt x="393" y="10522"/>
                    </a:cubicBezTo>
                    <a:cubicBezTo>
                      <a:pt x="393" y="12510"/>
                      <a:pt x="949" y="14370"/>
                      <a:pt x="1914" y="15955"/>
                    </a:cubicBezTo>
                    <a:lnTo>
                      <a:pt x="0" y="21600"/>
                    </a:lnTo>
                    <a:lnTo>
                      <a:pt x="5871" y="19734"/>
                    </a:lnTo>
                    <a:cubicBezTo>
                      <a:pt x="7390" y="20568"/>
                      <a:pt x="9137" y="21043"/>
                      <a:pt x="10998" y="21043"/>
                    </a:cubicBezTo>
                    <a:cubicBezTo>
                      <a:pt x="16853" y="21043"/>
                      <a:pt x="21600" y="16332"/>
                      <a:pt x="21600" y="10522"/>
                    </a:cubicBezTo>
                    <a:cubicBezTo>
                      <a:pt x="21600" y="4711"/>
                      <a:pt x="16853" y="0"/>
                      <a:pt x="10998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40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28" name="ïŝľïdê">
                <a:extLst>
                  <a:ext uri="{FF2B5EF4-FFF2-40B4-BE49-F238E27FC236}">
                    <a16:creationId xmlns:a16="http://schemas.microsoft.com/office/drawing/2014/main" xmlns="" id="{10F59AE1-48FA-415F-9DFF-33C8F20E2A49}"/>
                  </a:ext>
                </a:extLst>
              </p:cNvPr>
              <p:cNvSpPr/>
              <p:nvPr/>
            </p:nvSpPr>
            <p:spPr>
              <a:xfrm>
                <a:off x="5288440" y="5719095"/>
                <a:ext cx="932235" cy="6525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41" y="16020"/>
                    </a:moveTo>
                    <a:lnTo>
                      <a:pt x="8641" y="4399"/>
                    </a:lnTo>
                    <a:lnTo>
                      <a:pt x="14809" y="10209"/>
                    </a:lnTo>
                    <a:cubicBezTo>
                      <a:pt x="14809" y="10209"/>
                      <a:pt x="8641" y="16020"/>
                      <a:pt x="8641" y="16020"/>
                    </a:cubicBezTo>
                    <a:close/>
                    <a:moveTo>
                      <a:pt x="18371" y="0"/>
                    </a:moveTo>
                    <a:lnTo>
                      <a:pt x="3229" y="0"/>
                    </a:lnTo>
                    <a:cubicBezTo>
                      <a:pt x="1445" y="0"/>
                      <a:pt x="0" y="2066"/>
                      <a:pt x="0" y="4614"/>
                    </a:cubicBezTo>
                    <a:lnTo>
                      <a:pt x="0" y="16986"/>
                    </a:lnTo>
                    <a:cubicBezTo>
                      <a:pt x="0" y="19534"/>
                      <a:pt x="1445" y="21600"/>
                      <a:pt x="3229" y="21600"/>
                    </a:cubicBezTo>
                    <a:lnTo>
                      <a:pt x="18371" y="21600"/>
                    </a:lnTo>
                    <a:cubicBezTo>
                      <a:pt x="20155" y="21600"/>
                      <a:pt x="21600" y="19534"/>
                      <a:pt x="21600" y="16986"/>
                    </a:cubicBezTo>
                    <a:lnTo>
                      <a:pt x="21600" y="4614"/>
                    </a:lnTo>
                    <a:cubicBezTo>
                      <a:pt x="21600" y="2066"/>
                      <a:pt x="20155" y="0"/>
                      <a:pt x="18371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29" name="ïslíḑé">
                <a:extLst>
                  <a:ext uri="{FF2B5EF4-FFF2-40B4-BE49-F238E27FC236}">
                    <a16:creationId xmlns:a16="http://schemas.microsoft.com/office/drawing/2014/main" xmlns="" id="{FEA667D8-B9ED-4DDC-9984-1A95440E918D}"/>
                  </a:ext>
                </a:extLst>
              </p:cNvPr>
              <p:cNvSpPr/>
              <p:nvPr/>
            </p:nvSpPr>
            <p:spPr>
              <a:xfrm>
                <a:off x="947440" y="3014583"/>
                <a:ext cx="175653" cy="327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902" y="21600"/>
                    </a:moveTo>
                    <a:lnTo>
                      <a:pt x="14178" y="21600"/>
                    </a:lnTo>
                    <a:lnTo>
                      <a:pt x="14186" y="9976"/>
                    </a:lnTo>
                    <a:lnTo>
                      <a:pt x="21600" y="20"/>
                    </a:lnTo>
                    <a:lnTo>
                      <a:pt x="14738" y="20"/>
                    </a:lnTo>
                    <a:lnTo>
                      <a:pt x="10791" y="7414"/>
                    </a:lnTo>
                    <a:lnTo>
                      <a:pt x="6797" y="0"/>
                    </a:lnTo>
                    <a:lnTo>
                      <a:pt x="0" y="0"/>
                    </a:lnTo>
                    <a:lnTo>
                      <a:pt x="7891" y="9983"/>
                    </a:lnTo>
                    <a:cubicBezTo>
                      <a:pt x="7891" y="9983"/>
                      <a:pt x="7902" y="21600"/>
                      <a:pt x="7902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30" name="íṥlíḋe">
                <a:extLst>
                  <a:ext uri="{FF2B5EF4-FFF2-40B4-BE49-F238E27FC236}">
                    <a16:creationId xmlns:a16="http://schemas.microsoft.com/office/drawing/2014/main" xmlns="" id="{079C34BE-D6C7-4CEA-8F54-7AA975AACBE8}"/>
                  </a:ext>
                </a:extLst>
              </p:cNvPr>
              <p:cNvSpPr/>
              <p:nvPr/>
            </p:nvSpPr>
            <p:spPr>
              <a:xfrm>
                <a:off x="1119702" y="3083488"/>
                <a:ext cx="127750" cy="2462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161" y="5427"/>
                    </a:moveTo>
                    <a:cubicBezTo>
                      <a:pt x="7161" y="4287"/>
                      <a:pt x="8808" y="3353"/>
                      <a:pt x="10804" y="3353"/>
                    </a:cubicBezTo>
                    <a:cubicBezTo>
                      <a:pt x="12805" y="3353"/>
                      <a:pt x="14432" y="4287"/>
                      <a:pt x="14432" y="5427"/>
                    </a:cubicBezTo>
                    <a:lnTo>
                      <a:pt x="14432" y="16170"/>
                    </a:lnTo>
                    <a:cubicBezTo>
                      <a:pt x="14432" y="17315"/>
                      <a:pt x="12805" y="18247"/>
                      <a:pt x="10804" y="18247"/>
                    </a:cubicBezTo>
                    <a:cubicBezTo>
                      <a:pt x="8808" y="18247"/>
                      <a:pt x="7161" y="17315"/>
                      <a:pt x="7161" y="16170"/>
                    </a:cubicBezTo>
                    <a:cubicBezTo>
                      <a:pt x="7161" y="16170"/>
                      <a:pt x="7161" y="5427"/>
                      <a:pt x="7161" y="5427"/>
                    </a:cubicBezTo>
                    <a:close/>
                    <a:moveTo>
                      <a:pt x="0" y="13501"/>
                    </a:moveTo>
                    <a:cubicBezTo>
                      <a:pt x="0" y="15267"/>
                      <a:pt x="161" y="16592"/>
                      <a:pt x="509" y="17478"/>
                    </a:cubicBezTo>
                    <a:cubicBezTo>
                      <a:pt x="852" y="18359"/>
                      <a:pt x="1422" y="19117"/>
                      <a:pt x="2229" y="19739"/>
                    </a:cubicBezTo>
                    <a:cubicBezTo>
                      <a:pt x="3029" y="20361"/>
                      <a:pt x="4147" y="20831"/>
                      <a:pt x="5603" y="21138"/>
                    </a:cubicBezTo>
                    <a:cubicBezTo>
                      <a:pt x="7047" y="21455"/>
                      <a:pt x="8808" y="21600"/>
                      <a:pt x="10888" y="21600"/>
                    </a:cubicBezTo>
                    <a:cubicBezTo>
                      <a:pt x="12758" y="21600"/>
                      <a:pt x="14407" y="21424"/>
                      <a:pt x="15852" y="21059"/>
                    </a:cubicBezTo>
                    <a:cubicBezTo>
                      <a:pt x="17282" y="20698"/>
                      <a:pt x="18456" y="20137"/>
                      <a:pt x="19374" y="19381"/>
                    </a:cubicBezTo>
                    <a:cubicBezTo>
                      <a:pt x="20306" y="18618"/>
                      <a:pt x="20903" y="17805"/>
                      <a:pt x="21179" y="16930"/>
                    </a:cubicBezTo>
                    <a:cubicBezTo>
                      <a:pt x="21455" y="16054"/>
                      <a:pt x="21600" y="14675"/>
                      <a:pt x="21600" y="12806"/>
                    </a:cubicBezTo>
                    <a:lnTo>
                      <a:pt x="21600" y="7699"/>
                    </a:lnTo>
                    <a:cubicBezTo>
                      <a:pt x="21600" y="6220"/>
                      <a:pt x="21449" y="5123"/>
                      <a:pt x="21148" y="4394"/>
                    </a:cubicBezTo>
                    <a:cubicBezTo>
                      <a:pt x="20843" y="3676"/>
                      <a:pt x="20279" y="2974"/>
                      <a:pt x="19448" y="2293"/>
                    </a:cubicBezTo>
                    <a:cubicBezTo>
                      <a:pt x="18635" y="1609"/>
                      <a:pt x="17467" y="1061"/>
                      <a:pt x="15935" y="638"/>
                    </a:cubicBezTo>
                    <a:cubicBezTo>
                      <a:pt x="14425" y="216"/>
                      <a:pt x="12609" y="0"/>
                      <a:pt x="10498" y="0"/>
                    </a:cubicBezTo>
                    <a:cubicBezTo>
                      <a:pt x="7978" y="0"/>
                      <a:pt x="5911" y="331"/>
                      <a:pt x="4298" y="993"/>
                    </a:cubicBezTo>
                    <a:cubicBezTo>
                      <a:pt x="2675" y="1651"/>
                      <a:pt x="1554" y="2525"/>
                      <a:pt x="930" y="3612"/>
                    </a:cubicBezTo>
                    <a:cubicBezTo>
                      <a:pt x="316" y="4705"/>
                      <a:pt x="0" y="6216"/>
                      <a:pt x="0" y="8154"/>
                    </a:cubicBezTo>
                    <a:cubicBezTo>
                      <a:pt x="0" y="8154"/>
                      <a:pt x="0" y="13501"/>
                      <a:pt x="0" y="1350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31" name="iṥľíḓe">
                <a:extLst>
                  <a:ext uri="{FF2B5EF4-FFF2-40B4-BE49-F238E27FC236}">
                    <a16:creationId xmlns:a16="http://schemas.microsoft.com/office/drawing/2014/main" xmlns="" id="{505FAC57-A31A-4AB8-9966-D71F9CDD1E27}"/>
                  </a:ext>
                </a:extLst>
              </p:cNvPr>
              <p:cNvSpPr/>
              <p:nvPr/>
            </p:nvSpPr>
            <p:spPr>
              <a:xfrm>
                <a:off x="1291964" y="3100714"/>
                <a:ext cx="122510" cy="2342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80" y="19735"/>
                    </a:moveTo>
                    <a:cubicBezTo>
                      <a:pt x="1424" y="20292"/>
                      <a:pt x="2103" y="20749"/>
                      <a:pt x="3042" y="21094"/>
                    </a:cubicBezTo>
                    <a:cubicBezTo>
                      <a:pt x="3957" y="21432"/>
                      <a:pt x="5133" y="21600"/>
                      <a:pt x="6546" y="21600"/>
                    </a:cubicBezTo>
                    <a:cubicBezTo>
                      <a:pt x="7777" y="21600"/>
                      <a:pt x="8867" y="21427"/>
                      <a:pt x="9822" y="21069"/>
                    </a:cubicBezTo>
                    <a:cubicBezTo>
                      <a:pt x="10768" y="20708"/>
                      <a:pt x="11569" y="20174"/>
                      <a:pt x="12218" y="19462"/>
                    </a:cubicBezTo>
                    <a:lnTo>
                      <a:pt x="12055" y="21218"/>
                    </a:lnTo>
                    <a:lnTo>
                      <a:pt x="21600" y="21218"/>
                    </a:lnTo>
                    <a:lnTo>
                      <a:pt x="21600" y="0"/>
                    </a:lnTo>
                    <a:lnTo>
                      <a:pt x="14093" y="0"/>
                    </a:lnTo>
                    <a:lnTo>
                      <a:pt x="14093" y="16513"/>
                    </a:lnTo>
                    <a:cubicBezTo>
                      <a:pt x="14093" y="17408"/>
                      <a:pt x="12683" y="18138"/>
                      <a:pt x="10961" y="18138"/>
                    </a:cubicBezTo>
                    <a:cubicBezTo>
                      <a:pt x="9247" y="18138"/>
                      <a:pt x="7833" y="17408"/>
                      <a:pt x="7833" y="16513"/>
                    </a:cubicBezTo>
                    <a:lnTo>
                      <a:pt x="7833" y="0"/>
                    </a:lnTo>
                    <a:lnTo>
                      <a:pt x="0" y="0"/>
                    </a:lnTo>
                    <a:lnTo>
                      <a:pt x="0" y="14310"/>
                    </a:lnTo>
                    <a:cubicBezTo>
                      <a:pt x="0" y="16134"/>
                      <a:pt x="62" y="17350"/>
                      <a:pt x="165" y="17966"/>
                    </a:cubicBezTo>
                    <a:cubicBezTo>
                      <a:pt x="270" y="18578"/>
                      <a:pt x="541" y="19165"/>
                      <a:pt x="980" y="1973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32" name="îŝ1ïḑé">
                <a:extLst>
                  <a:ext uri="{FF2B5EF4-FFF2-40B4-BE49-F238E27FC236}">
                    <a16:creationId xmlns:a16="http://schemas.microsoft.com/office/drawing/2014/main" xmlns="" id="{498CAAC5-D5A2-4485-9D6E-81020B4E775E}"/>
                  </a:ext>
                </a:extLst>
              </p:cNvPr>
              <p:cNvSpPr/>
              <p:nvPr/>
            </p:nvSpPr>
            <p:spPr>
              <a:xfrm>
                <a:off x="844083" y="3376333"/>
                <a:ext cx="698116" cy="4626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14" y="14201"/>
                    </a:moveTo>
                    <a:lnTo>
                      <a:pt x="15614" y="10983"/>
                    </a:lnTo>
                    <a:cubicBezTo>
                      <a:pt x="15614" y="10015"/>
                      <a:pt x="15677" y="9255"/>
                      <a:pt x="15805" y="8699"/>
                    </a:cubicBezTo>
                    <a:cubicBezTo>
                      <a:pt x="15932" y="8141"/>
                      <a:pt x="16150" y="7727"/>
                      <a:pt x="16435" y="7418"/>
                    </a:cubicBezTo>
                    <a:cubicBezTo>
                      <a:pt x="17345" y="6426"/>
                      <a:pt x="19145" y="6734"/>
                      <a:pt x="19331" y="8669"/>
                    </a:cubicBezTo>
                    <a:cubicBezTo>
                      <a:pt x="19389" y="9282"/>
                      <a:pt x="19407" y="10352"/>
                      <a:pt x="19407" y="11421"/>
                    </a:cubicBezTo>
                    <a:lnTo>
                      <a:pt x="19407" y="12886"/>
                    </a:lnTo>
                    <a:lnTo>
                      <a:pt x="16827" y="12886"/>
                    </a:lnTo>
                    <a:lnTo>
                      <a:pt x="16827" y="15382"/>
                    </a:lnTo>
                    <a:cubicBezTo>
                      <a:pt x="16827" y="15889"/>
                      <a:pt x="17106" y="16301"/>
                      <a:pt x="17443" y="16301"/>
                    </a:cubicBezTo>
                    <a:lnTo>
                      <a:pt x="17664" y="16301"/>
                    </a:lnTo>
                    <a:cubicBezTo>
                      <a:pt x="18001" y="16301"/>
                      <a:pt x="18280" y="15889"/>
                      <a:pt x="18280" y="15382"/>
                    </a:cubicBezTo>
                    <a:lnTo>
                      <a:pt x="18280" y="14434"/>
                    </a:lnTo>
                    <a:cubicBezTo>
                      <a:pt x="18280" y="14348"/>
                      <a:pt x="18282" y="14270"/>
                      <a:pt x="18283" y="14204"/>
                    </a:cubicBezTo>
                    <a:lnTo>
                      <a:pt x="19409" y="14193"/>
                    </a:lnTo>
                    <a:cubicBezTo>
                      <a:pt x="19922" y="18798"/>
                      <a:pt x="15614" y="19555"/>
                      <a:pt x="15614" y="14201"/>
                    </a:cubicBezTo>
                    <a:close/>
                    <a:moveTo>
                      <a:pt x="12144" y="16840"/>
                    </a:moveTo>
                    <a:lnTo>
                      <a:pt x="12031" y="17703"/>
                    </a:lnTo>
                    <a:lnTo>
                      <a:pt x="10798" y="17730"/>
                    </a:lnTo>
                    <a:lnTo>
                      <a:pt x="10804" y="3872"/>
                    </a:lnTo>
                    <a:lnTo>
                      <a:pt x="12305" y="3867"/>
                    </a:lnTo>
                    <a:lnTo>
                      <a:pt x="12298" y="7882"/>
                    </a:lnTo>
                    <a:cubicBezTo>
                      <a:pt x="13684" y="6218"/>
                      <a:pt x="14704" y="7452"/>
                      <a:pt x="14706" y="9508"/>
                    </a:cubicBezTo>
                    <a:lnTo>
                      <a:pt x="14708" y="14910"/>
                    </a:lnTo>
                    <a:cubicBezTo>
                      <a:pt x="14712" y="17527"/>
                      <a:pt x="13720" y="19023"/>
                      <a:pt x="12144" y="16840"/>
                    </a:cubicBezTo>
                    <a:close/>
                    <a:moveTo>
                      <a:pt x="9904" y="17817"/>
                    </a:moveTo>
                    <a:lnTo>
                      <a:pt x="8698" y="17816"/>
                    </a:lnTo>
                    <a:lnTo>
                      <a:pt x="8701" y="16475"/>
                    </a:lnTo>
                    <a:cubicBezTo>
                      <a:pt x="8377" y="17525"/>
                      <a:pt x="7082" y="18370"/>
                      <a:pt x="6406" y="17636"/>
                    </a:cubicBezTo>
                    <a:cubicBezTo>
                      <a:pt x="6042" y="17242"/>
                      <a:pt x="6057" y="16556"/>
                      <a:pt x="6021" y="15965"/>
                    </a:cubicBezTo>
                    <a:cubicBezTo>
                      <a:pt x="5999" y="15630"/>
                      <a:pt x="6016" y="14895"/>
                      <a:pt x="6015" y="13910"/>
                    </a:cubicBezTo>
                    <a:lnTo>
                      <a:pt x="6011" y="7479"/>
                    </a:lnTo>
                    <a:lnTo>
                      <a:pt x="7504" y="7479"/>
                    </a:lnTo>
                    <a:lnTo>
                      <a:pt x="7510" y="14013"/>
                    </a:lnTo>
                    <a:cubicBezTo>
                      <a:pt x="7510" y="14904"/>
                      <a:pt x="7479" y="15425"/>
                      <a:pt x="7514" y="15596"/>
                    </a:cubicBezTo>
                    <a:cubicBezTo>
                      <a:pt x="7729" y="16578"/>
                      <a:pt x="8277" y="16044"/>
                      <a:pt x="8400" y="15541"/>
                    </a:cubicBezTo>
                    <a:cubicBezTo>
                      <a:pt x="8439" y="15375"/>
                      <a:pt x="8401" y="14906"/>
                      <a:pt x="8401" y="13968"/>
                    </a:cubicBezTo>
                    <a:lnTo>
                      <a:pt x="8401" y="7479"/>
                    </a:lnTo>
                    <a:lnTo>
                      <a:pt x="9903" y="7479"/>
                    </a:lnTo>
                    <a:lnTo>
                      <a:pt x="9904" y="7479"/>
                    </a:lnTo>
                    <a:cubicBezTo>
                      <a:pt x="9904" y="7479"/>
                      <a:pt x="9904" y="17817"/>
                      <a:pt x="9904" y="17817"/>
                    </a:cubicBezTo>
                    <a:close/>
                    <a:moveTo>
                      <a:pt x="4504" y="17820"/>
                    </a:moveTo>
                    <a:lnTo>
                      <a:pt x="3001" y="17820"/>
                    </a:lnTo>
                    <a:lnTo>
                      <a:pt x="3001" y="5636"/>
                    </a:lnTo>
                    <a:lnTo>
                      <a:pt x="1502" y="5628"/>
                    </a:lnTo>
                    <a:lnTo>
                      <a:pt x="1502" y="3859"/>
                    </a:lnTo>
                    <a:lnTo>
                      <a:pt x="6304" y="3869"/>
                    </a:lnTo>
                    <a:lnTo>
                      <a:pt x="6304" y="5669"/>
                    </a:lnTo>
                    <a:lnTo>
                      <a:pt x="4504" y="5669"/>
                    </a:lnTo>
                    <a:cubicBezTo>
                      <a:pt x="4504" y="5669"/>
                      <a:pt x="4504" y="17820"/>
                      <a:pt x="4504" y="17820"/>
                    </a:cubicBezTo>
                    <a:close/>
                    <a:moveTo>
                      <a:pt x="18067" y="0"/>
                    </a:moveTo>
                    <a:lnTo>
                      <a:pt x="3534" y="0"/>
                    </a:lnTo>
                    <a:cubicBezTo>
                      <a:pt x="1590" y="0"/>
                      <a:pt x="0" y="2265"/>
                      <a:pt x="0" y="5032"/>
                    </a:cubicBezTo>
                    <a:lnTo>
                      <a:pt x="0" y="16568"/>
                    </a:lnTo>
                    <a:cubicBezTo>
                      <a:pt x="0" y="19335"/>
                      <a:pt x="1590" y="21600"/>
                      <a:pt x="3534" y="21600"/>
                    </a:cubicBezTo>
                    <a:lnTo>
                      <a:pt x="18067" y="21600"/>
                    </a:lnTo>
                    <a:cubicBezTo>
                      <a:pt x="20010" y="21600"/>
                      <a:pt x="21600" y="19335"/>
                      <a:pt x="21600" y="16568"/>
                    </a:cubicBezTo>
                    <a:lnTo>
                      <a:pt x="21600" y="5032"/>
                    </a:lnTo>
                    <a:cubicBezTo>
                      <a:pt x="21600" y="2265"/>
                      <a:pt x="20010" y="0"/>
                      <a:pt x="18067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33" name="iš1ídê">
                <a:extLst>
                  <a:ext uri="{FF2B5EF4-FFF2-40B4-BE49-F238E27FC236}">
                    <a16:creationId xmlns:a16="http://schemas.microsoft.com/office/drawing/2014/main" xmlns="" id="{986495E6-6656-4BB6-9B21-B97FA9425431}"/>
                  </a:ext>
                </a:extLst>
              </p:cNvPr>
              <p:cNvSpPr/>
              <p:nvPr/>
            </p:nvSpPr>
            <p:spPr>
              <a:xfrm>
                <a:off x="1395321" y="3565821"/>
                <a:ext cx="46498" cy="482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9663"/>
                    </a:moveTo>
                    <a:cubicBezTo>
                      <a:pt x="21600" y="4348"/>
                      <a:pt x="17056" y="0"/>
                      <a:pt x="11519" y="0"/>
                    </a:cubicBezTo>
                    <a:lnTo>
                      <a:pt x="10151" y="0"/>
                    </a:lnTo>
                    <a:cubicBezTo>
                      <a:pt x="4622" y="0"/>
                      <a:pt x="102" y="4348"/>
                      <a:pt x="102" y="9663"/>
                    </a:cubicBezTo>
                    <a:lnTo>
                      <a:pt x="0" y="21600"/>
                    </a:lnTo>
                    <a:lnTo>
                      <a:pt x="21366" y="21600"/>
                    </a:lnTo>
                    <a:cubicBezTo>
                      <a:pt x="21366" y="21600"/>
                      <a:pt x="21600" y="9663"/>
                      <a:pt x="21600" y="966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34" name="ïSḷïḓè">
                <a:extLst>
                  <a:ext uri="{FF2B5EF4-FFF2-40B4-BE49-F238E27FC236}">
                    <a16:creationId xmlns:a16="http://schemas.microsoft.com/office/drawing/2014/main" xmlns="" id="{B3BD0F66-B796-417F-9CEE-CAE45F10AEC6}"/>
                  </a:ext>
                </a:extLst>
              </p:cNvPr>
              <p:cNvSpPr/>
              <p:nvPr/>
            </p:nvSpPr>
            <p:spPr>
              <a:xfrm>
                <a:off x="1240285" y="3565821"/>
                <a:ext cx="42460" cy="1647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79" y="0"/>
                    </a:moveTo>
                    <a:cubicBezTo>
                      <a:pt x="4861" y="0"/>
                      <a:pt x="0" y="1034"/>
                      <a:pt x="0" y="2290"/>
                    </a:cubicBezTo>
                    <a:lnTo>
                      <a:pt x="0" y="19318"/>
                    </a:lnTo>
                    <a:cubicBezTo>
                      <a:pt x="0" y="20575"/>
                      <a:pt x="4861" y="21600"/>
                      <a:pt x="10779" y="21600"/>
                    </a:cubicBezTo>
                    <a:cubicBezTo>
                      <a:pt x="16748" y="21600"/>
                      <a:pt x="21600" y="20575"/>
                      <a:pt x="21600" y="19318"/>
                    </a:cubicBezTo>
                    <a:lnTo>
                      <a:pt x="21600" y="2290"/>
                    </a:lnTo>
                    <a:cubicBezTo>
                      <a:pt x="21600" y="1034"/>
                      <a:pt x="16748" y="0"/>
                      <a:pt x="10779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35" name="iṥľíďé">
                <a:extLst>
                  <a:ext uri="{FF2B5EF4-FFF2-40B4-BE49-F238E27FC236}">
                    <a16:creationId xmlns:a16="http://schemas.microsoft.com/office/drawing/2014/main" xmlns="" id="{DB143865-268B-4E44-9675-06039F7021A3}"/>
                  </a:ext>
                </a:extLst>
              </p:cNvPr>
              <p:cNvSpPr/>
              <p:nvPr/>
            </p:nvSpPr>
            <p:spPr>
              <a:xfrm>
                <a:off x="5667416" y="6477047"/>
                <a:ext cx="287867" cy="2879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5" y="21600"/>
                    </a:moveTo>
                    <a:cubicBezTo>
                      <a:pt x="16763" y="21600"/>
                      <a:pt x="21600" y="16768"/>
                      <a:pt x="21600" y="10801"/>
                    </a:cubicBezTo>
                    <a:cubicBezTo>
                      <a:pt x="21600" y="4825"/>
                      <a:pt x="16763" y="0"/>
                      <a:pt x="10805" y="0"/>
                    </a:cubicBezTo>
                    <a:cubicBezTo>
                      <a:pt x="4835" y="0"/>
                      <a:pt x="0" y="4825"/>
                      <a:pt x="0" y="10801"/>
                    </a:cubicBezTo>
                    <a:cubicBezTo>
                      <a:pt x="0" y="16768"/>
                      <a:pt x="4835" y="21600"/>
                      <a:pt x="10805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36" name="îŝḷiḓe">
                <a:extLst>
                  <a:ext uri="{FF2B5EF4-FFF2-40B4-BE49-F238E27FC236}">
                    <a16:creationId xmlns:a16="http://schemas.microsoft.com/office/drawing/2014/main" xmlns="" id="{FA1547D1-1D5F-487F-847A-D200903F03B4}"/>
                  </a:ext>
                </a:extLst>
              </p:cNvPr>
              <p:cNvSpPr/>
              <p:nvPr/>
            </p:nvSpPr>
            <p:spPr>
              <a:xfrm>
                <a:off x="5546833" y="6821571"/>
                <a:ext cx="752043" cy="3441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12" h="21600" extrusionOk="0">
                    <a:moveTo>
                      <a:pt x="20992" y="5615"/>
                    </a:moveTo>
                    <a:cubicBezTo>
                      <a:pt x="20385" y="4104"/>
                      <a:pt x="19335" y="3965"/>
                      <a:pt x="18644" y="5318"/>
                    </a:cubicBezTo>
                    <a:lnTo>
                      <a:pt x="15386" y="11690"/>
                    </a:lnTo>
                    <a:lnTo>
                      <a:pt x="11319" y="668"/>
                    </a:lnTo>
                    <a:lnTo>
                      <a:pt x="7928" y="10421"/>
                    </a:lnTo>
                    <a:lnTo>
                      <a:pt x="4492" y="0"/>
                    </a:lnTo>
                    <a:cubicBezTo>
                      <a:pt x="2855" y="2485"/>
                      <a:pt x="613" y="8276"/>
                      <a:pt x="0" y="21600"/>
                    </a:cubicBezTo>
                    <a:lnTo>
                      <a:pt x="3309" y="21600"/>
                    </a:lnTo>
                    <a:cubicBezTo>
                      <a:pt x="3410" y="19553"/>
                      <a:pt x="3565" y="17700"/>
                      <a:pt x="3832" y="16131"/>
                    </a:cubicBezTo>
                    <a:lnTo>
                      <a:pt x="3832" y="21600"/>
                    </a:lnTo>
                    <a:lnTo>
                      <a:pt x="12129" y="21600"/>
                    </a:lnTo>
                    <a:lnTo>
                      <a:pt x="12129" y="14336"/>
                    </a:lnTo>
                    <a:lnTo>
                      <a:pt x="13925" y="19280"/>
                    </a:lnTo>
                    <a:cubicBezTo>
                      <a:pt x="14218" y="20051"/>
                      <a:pt x="14622" y="20530"/>
                      <a:pt x="15072" y="20613"/>
                    </a:cubicBezTo>
                    <a:cubicBezTo>
                      <a:pt x="15117" y="20623"/>
                      <a:pt x="15158" y="20632"/>
                      <a:pt x="15201" y="20632"/>
                    </a:cubicBezTo>
                    <a:cubicBezTo>
                      <a:pt x="15607" y="20632"/>
                      <a:pt x="15996" y="20304"/>
                      <a:pt x="16302" y="19699"/>
                    </a:cubicBezTo>
                    <a:lnTo>
                      <a:pt x="20856" y="10782"/>
                    </a:lnTo>
                    <a:cubicBezTo>
                      <a:pt x="21541" y="9439"/>
                      <a:pt x="21600" y="7129"/>
                      <a:pt x="20992" y="561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37" name="ïśḻiḋè">
                <a:extLst>
                  <a:ext uri="{FF2B5EF4-FFF2-40B4-BE49-F238E27FC236}">
                    <a16:creationId xmlns:a16="http://schemas.microsoft.com/office/drawing/2014/main" xmlns="" id="{9B5CDA19-8FAA-4A05-A60F-5FD63ECCF105}"/>
                  </a:ext>
                </a:extLst>
              </p:cNvPr>
              <p:cNvSpPr/>
              <p:nvPr/>
            </p:nvSpPr>
            <p:spPr>
              <a:xfrm>
                <a:off x="5719095" y="6769892"/>
                <a:ext cx="184290" cy="808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885" y="1573"/>
                    </a:moveTo>
                    <a:lnTo>
                      <a:pt x="14880" y="5417"/>
                    </a:lnTo>
                    <a:cubicBezTo>
                      <a:pt x="14062" y="2158"/>
                      <a:pt x="12550" y="0"/>
                      <a:pt x="10791" y="0"/>
                    </a:cubicBezTo>
                    <a:cubicBezTo>
                      <a:pt x="9052" y="0"/>
                      <a:pt x="7552" y="2158"/>
                      <a:pt x="6720" y="5322"/>
                    </a:cubicBezTo>
                    <a:lnTo>
                      <a:pt x="2715" y="1416"/>
                    </a:lnTo>
                    <a:cubicBezTo>
                      <a:pt x="2135" y="845"/>
                      <a:pt x="1422" y="980"/>
                      <a:pt x="879" y="1789"/>
                    </a:cubicBezTo>
                    <a:cubicBezTo>
                      <a:pt x="365" y="2598"/>
                      <a:pt x="0" y="3911"/>
                      <a:pt x="0" y="5358"/>
                    </a:cubicBezTo>
                    <a:lnTo>
                      <a:pt x="0" y="16745"/>
                    </a:lnTo>
                    <a:cubicBezTo>
                      <a:pt x="0" y="18116"/>
                      <a:pt x="317" y="19415"/>
                      <a:pt x="812" y="20242"/>
                    </a:cubicBezTo>
                    <a:cubicBezTo>
                      <a:pt x="1295" y="21047"/>
                      <a:pt x="1930" y="21263"/>
                      <a:pt x="2510" y="20894"/>
                    </a:cubicBezTo>
                    <a:cubicBezTo>
                      <a:pt x="4083" y="19806"/>
                      <a:pt x="6022" y="18440"/>
                      <a:pt x="7147" y="17694"/>
                    </a:cubicBezTo>
                    <a:cubicBezTo>
                      <a:pt x="8009" y="20067"/>
                      <a:pt x="9316" y="21600"/>
                      <a:pt x="10791" y="21600"/>
                    </a:cubicBezTo>
                    <a:cubicBezTo>
                      <a:pt x="12211" y="21600"/>
                      <a:pt x="13486" y="20161"/>
                      <a:pt x="14340" y="17891"/>
                    </a:cubicBezTo>
                    <a:cubicBezTo>
                      <a:pt x="15484" y="18674"/>
                      <a:pt x="17465" y="20031"/>
                      <a:pt x="19066" y="21128"/>
                    </a:cubicBezTo>
                    <a:cubicBezTo>
                      <a:pt x="19634" y="21515"/>
                      <a:pt x="20309" y="21263"/>
                      <a:pt x="20788" y="20458"/>
                    </a:cubicBezTo>
                    <a:cubicBezTo>
                      <a:pt x="21257" y="19654"/>
                      <a:pt x="21600" y="18359"/>
                      <a:pt x="21600" y="16983"/>
                    </a:cubicBezTo>
                    <a:lnTo>
                      <a:pt x="21600" y="5538"/>
                    </a:lnTo>
                    <a:cubicBezTo>
                      <a:pt x="21600" y="4082"/>
                      <a:pt x="21217" y="2769"/>
                      <a:pt x="20701" y="1960"/>
                    </a:cubicBezTo>
                    <a:cubicBezTo>
                      <a:pt x="20172" y="1142"/>
                      <a:pt x="19461" y="1025"/>
                      <a:pt x="18885" y="157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38" name="ïşļîdé">
                <a:extLst>
                  <a:ext uri="{FF2B5EF4-FFF2-40B4-BE49-F238E27FC236}">
                    <a16:creationId xmlns:a16="http://schemas.microsoft.com/office/drawing/2014/main" xmlns="" id="{5F1F449D-7717-476F-8E8B-B9E96806E604}"/>
                  </a:ext>
                </a:extLst>
              </p:cNvPr>
              <p:cNvSpPr/>
              <p:nvPr/>
            </p:nvSpPr>
            <p:spPr>
              <a:xfrm>
                <a:off x="2239404" y="1860428"/>
                <a:ext cx="332892" cy="3328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4"/>
                      <a:pt x="16764" y="21600"/>
                      <a:pt x="10799" y="21600"/>
                    </a:cubicBezTo>
                    <a:cubicBezTo>
                      <a:pt x="4835" y="21600"/>
                      <a:pt x="0" y="16764"/>
                      <a:pt x="0" y="10800"/>
                    </a:cubicBezTo>
                    <a:cubicBezTo>
                      <a:pt x="0" y="4835"/>
                      <a:pt x="4835" y="0"/>
                      <a:pt x="10799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39" name="îSľíḍe">
                <a:extLst>
                  <a:ext uri="{FF2B5EF4-FFF2-40B4-BE49-F238E27FC236}">
                    <a16:creationId xmlns:a16="http://schemas.microsoft.com/office/drawing/2014/main" xmlns="" id="{5355CC71-EBAF-4289-90FE-43423D56F504}"/>
                  </a:ext>
                </a:extLst>
              </p:cNvPr>
              <p:cNvSpPr/>
              <p:nvPr/>
            </p:nvSpPr>
            <p:spPr>
              <a:xfrm>
                <a:off x="4909464" y="2239404"/>
                <a:ext cx="332900" cy="3329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799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799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40" name="íśḻïḍe">
                <a:extLst>
                  <a:ext uri="{FF2B5EF4-FFF2-40B4-BE49-F238E27FC236}">
                    <a16:creationId xmlns:a16="http://schemas.microsoft.com/office/drawing/2014/main" xmlns="" id="{800A7376-F15E-4D7D-98C3-27447A2B95D9}"/>
                  </a:ext>
                </a:extLst>
              </p:cNvPr>
              <p:cNvSpPr/>
              <p:nvPr/>
            </p:nvSpPr>
            <p:spPr>
              <a:xfrm>
                <a:off x="7665654" y="2067142"/>
                <a:ext cx="332918" cy="3329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4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41" name="ïṡḷíḋê">
                <a:extLst>
                  <a:ext uri="{FF2B5EF4-FFF2-40B4-BE49-F238E27FC236}">
                    <a16:creationId xmlns:a16="http://schemas.microsoft.com/office/drawing/2014/main" xmlns="" id="{A102463B-A5D5-4DFB-AC7E-BC3E6620F410}"/>
                  </a:ext>
                </a:extLst>
              </p:cNvPr>
              <p:cNvSpPr/>
              <p:nvPr/>
            </p:nvSpPr>
            <p:spPr>
              <a:xfrm>
                <a:off x="981892" y="2618380"/>
                <a:ext cx="260918" cy="2609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4"/>
                      <a:pt x="16765" y="21600"/>
                      <a:pt x="10799" y="21600"/>
                    </a:cubicBezTo>
                    <a:cubicBezTo>
                      <a:pt x="4835" y="21600"/>
                      <a:pt x="0" y="16764"/>
                      <a:pt x="0" y="10800"/>
                    </a:cubicBezTo>
                    <a:cubicBezTo>
                      <a:pt x="0" y="4835"/>
                      <a:pt x="4835" y="0"/>
                      <a:pt x="10799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42" name="ïslïḑé">
                <a:extLst>
                  <a:ext uri="{FF2B5EF4-FFF2-40B4-BE49-F238E27FC236}">
                    <a16:creationId xmlns:a16="http://schemas.microsoft.com/office/drawing/2014/main" xmlns="" id="{D20D2EFA-ADE1-4687-8CA2-D7988E6D94CE}"/>
                  </a:ext>
                </a:extLst>
              </p:cNvPr>
              <p:cNvSpPr/>
              <p:nvPr/>
            </p:nvSpPr>
            <p:spPr>
              <a:xfrm>
                <a:off x="2308309" y="689047"/>
                <a:ext cx="224916" cy="224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6"/>
                      <a:pt x="4835" y="0"/>
                      <a:pt x="10800" y="0"/>
                    </a:cubicBezTo>
                    <a:cubicBezTo>
                      <a:pt x="16765" y="0"/>
                      <a:pt x="21600" y="4836"/>
                      <a:pt x="21600" y="108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43" name="ïŝḷídê">
                <a:extLst>
                  <a:ext uri="{FF2B5EF4-FFF2-40B4-BE49-F238E27FC236}">
                    <a16:creationId xmlns:a16="http://schemas.microsoft.com/office/drawing/2014/main" xmlns="" id="{CB863F32-07D9-4EAF-A433-3E8501F60151}"/>
                  </a:ext>
                </a:extLst>
              </p:cNvPr>
              <p:cNvSpPr/>
              <p:nvPr/>
            </p:nvSpPr>
            <p:spPr>
              <a:xfrm>
                <a:off x="4599392" y="0"/>
                <a:ext cx="161934" cy="1619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7" y="21600"/>
                      <a:pt x="10798" y="21600"/>
                    </a:cubicBezTo>
                    <a:cubicBezTo>
                      <a:pt x="4836" y="21600"/>
                      <a:pt x="0" y="16765"/>
                      <a:pt x="0" y="10800"/>
                    </a:cubicBezTo>
                    <a:cubicBezTo>
                      <a:pt x="0" y="4835"/>
                      <a:pt x="4836" y="0"/>
                      <a:pt x="10798" y="0"/>
                    </a:cubicBezTo>
                    <a:cubicBezTo>
                      <a:pt x="16767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44" name="ïśľîḓê">
                <a:extLst>
                  <a:ext uri="{FF2B5EF4-FFF2-40B4-BE49-F238E27FC236}">
                    <a16:creationId xmlns:a16="http://schemas.microsoft.com/office/drawing/2014/main" xmlns="" id="{676D7F34-8867-48B8-AFA8-8551D1DD8FB3}"/>
                  </a:ext>
                </a:extLst>
              </p:cNvPr>
              <p:cNvSpPr/>
              <p:nvPr/>
            </p:nvSpPr>
            <p:spPr>
              <a:xfrm>
                <a:off x="5098952" y="68904"/>
                <a:ext cx="161934" cy="1619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2" y="21600"/>
                      <a:pt x="10798" y="21600"/>
                    </a:cubicBezTo>
                    <a:cubicBezTo>
                      <a:pt x="4833" y="21600"/>
                      <a:pt x="0" y="16765"/>
                      <a:pt x="0" y="10800"/>
                    </a:cubicBezTo>
                    <a:cubicBezTo>
                      <a:pt x="0" y="4835"/>
                      <a:pt x="4833" y="0"/>
                      <a:pt x="10798" y="0"/>
                    </a:cubicBezTo>
                    <a:cubicBezTo>
                      <a:pt x="16762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45" name="i$lîḑè">
                <a:extLst>
                  <a:ext uri="{FF2B5EF4-FFF2-40B4-BE49-F238E27FC236}">
                    <a16:creationId xmlns:a16="http://schemas.microsoft.com/office/drawing/2014/main" xmlns="" id="{A2113BCF-ED04-4425-888F-6F9082BFD15E}"/>
                  </a:ext>
                </a:extLst>
              </p:cNvPr>
              <p:cNvSpPr/>
              <p:nvPr/>
            </p:nvSpPr>
            <p:spPr>
              <a:xfrm>
                <a:off x="1171381" y="5701869"/>
                <a:ext cx="640053" cy="6082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15309"/>
                    </a:lnTo>
                    <a:lnTo>
                      <a:pt x="2514" y="15309"/>
                    </a:lnTo>
                    <a:lnTo>
                      <a:pt x="0" y="21600"/>
                    </a:lnTo>
                    <a:lnTo>
                      <a:pt x="7339" y="15309"/>
                    </a:lnTo>
                    <a:lnTo>
                      <a:pt x="21600" y="15309"/>
                    </a:ln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46" name="išḻîḍê">
                <a:extLst>
                  <a:ext uri="{FF2B5EF4-FFF2-40B4-BE49-F238E27FC236}">
                    <a16:creationId xmlns:a16="http://schemas.microsoft.com/office/drawing/2014/main" xmlns="" id="{D45D629F-A072-49AD-8DB1-62DD7B79C59E}"/>
                  </a:ext>
                </a:extLst>
              </p:cNvPr>
              <p:cNvSpPr/>
              <p:nvPr/>
            </p:nvSpPr>
            <p:spPr>
              <a:xfrm>
                <a:off x="5391797" y="4237642"/>
                <a:ext cx="260935" cy="2609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4" y="21600"/>
                      <a:pt x="10799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799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47" name="îṡḷîḓe">
                <a:extLst>
                  <a:ext uri="{FF2B5EF4-FFF2-40B4-BE49-F238E27FC236}">
                    <a16:creationId xmlns:a16="http://schemas.microsoft.com/office/drawing/2014/main" xmlns="" id="{6DB0CE53-EF22-4454-BFC7-94E346938DFA}"/>
                  </a:ext>
                </a:extLst>
              </p:cNvPr>
              <p:cNvSpPr/>
              <p:nvPr/>
            </p:nvSpPr>
            <p:spPr>
              <a:xfrm>
                <a:off x="826857" y="6115297"/>
                <a:ext cx="252228" cy="2522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1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1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48" name="íṣľîḍé">
                <a:extLst>
                  <a:ext uri="{FF2B5EF4-FFF2-40B4-BE49-F238E27FC236}">
                    <a16:creationId xmlns:a16="http://schemas.microsoft.com/office/drawing/2014/main" xmlns="" id="{9AA289BE-6C64-46C6-AC0E-D38D90FA20C5}"/>
                  </a:ext>
                </a:extLst>
              </p:cNvPr>
              <p:cNvSpPr/>
              <p:nvPr/>
            </p:nvSpPr>
            <p:spPr>
              <a:xfrm>
                <a:off x="1533130" y="7131642"/>
                <a:ext cx="211754" cy="2117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3" y="21600"/>
                      <a:pt x="10800" y="21600"/>
                    </a:cubicBezTo>
                    <a:cubicBezTo>
                      <a:pt x="4836" y="21600"/>
                      <a:pt x="0" y="16765"/>
                      <a:pt x="0" y="10800"/>
                    </a:cubicBezTo>
                    <a:cubicBezTo>
                      <a:pt x="0" y="4835"/>
                      <a:pt x="4836" y="0"/>
                      <a:pt x="10800" y="0"/>
                    </a:cubicBezTo>
                    <a:cubicBezTo>
                      <a:pt x="16763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49" name="íšlide">
                <a:extLst>
                  <a:ext uri="{FF2B5EF4-FFF2-40B4-BE49-F238E27FC236}">
                    <a16:creationId xmlns:a16="http://schemas.microsoft.com/office/drawing/2014/main" xmlns="" id="{142400FB-7873-4A5A-8ED6-6014B14D6ACE}"/>
                  </a:ext>
                </a:extLst>
              </p:cNvPr>
              <p:cNvSpPr/>
              <p:nvPr/>
            </p:nvSpPr>
            <p:spPr>
              <a:xfrm>
                <a:off x="3445238" y="2428892"/>
                <a:ext cx="277890" cy="292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339" y="0"/>
                    </a:moveTo>
                    <a:lnTo>
                      <a:pt x="4248" y="0"/>
                    </a:lnTo>
                    <a:cubicBezTo>
                      <a:pt x="1926" y="0"/>
                      <a:pt x="0" y="2044"/>
                      <a:pt x="0" y="4552"/>
                    </a:cubicBezTo>
                    <a:lnTo>
                      <a:pt x="0" y="17047"/>
                    </a:lnTo>
                    <a:cubicBezTo>
                      <a:pt x="0" y="19556"/>
                      <a:pt x="1926" y="21600"/>
                      <a:pt x="4248" y="21600"/>
                    </a:cubicBezTo>
                    <a:lnTo>
                      <a:pt x="17339" y="21600"/>
                    </a:lnTo>
                    <a:cubicBezTo>
                      <a:pt x="19679" y="21600"/>
                      <a:pt x="21600" y="19556"/>
                      <a:pt x="21600" y="17047"/>
                    </a:cubicBezTo>
                    <a:lnTo>
                      <a:pt x="21600" y="4552"/>
                    </a:lnTo>
                    <a:cubicBezTo>
                      <a:pt x="21600" y="2044"/>
                      <a:pt x="19679" y="0"/>
                      <a:pt x="17339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50" name="ïSļïḍê">
                <a:extLst>
                  <a:ext uri="{FF2B5EF4-FFF2-40B4-BE49-F238E27FC236}">
                    <a16:creationId xmlns:a16="http://schemas.microsoft.com/office/drawing/2014/main" xmlns="" id="{79BBEB1D-F60D-43BD-A4C9-2C9504D490A3}"/>
                  </a:ext>
                </a:extLst>
              </p:cNvPr>
              <p:cNvSpPr/>
              <p:nvPr/>
            </p:nvSpPr>
            <p:spPr>
              <a:xfrm>
                <a:off x="3479690" y="2204952"/>
                <a:ext cx="210147" cy="2101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88" y="21600"/>
                    </a:moveTo>
                    <a:cubicBezTo>
                      <a:pt x="16781" y="21600"/>
                      <a:pt x="21600" y="16781"/>
                      <a:pt x="21600" y="10809"/>
                    </a:cubicBezTo>
                    <a:cubicBezTo>
                      <a:pt x="21600" y="4835"/>
                      <a:pt x="16781" y="0"/>
                      <a:pt x="10788" y="0"/>
                    </a:cubicBezTo>
                    <a:cubicBezTo>
                      <a:pt x="4835" y="0"/>
                      <a:pt x="0" y="4835"/>
                      <a:pt x="0" y="10809"/>
                    </a:cubicBezTo>
                    <a:cubicBezTo>
                      <a:pt x="0" y="16781"/>
                      <a:pt x="4835" y="21600"/>
                      <a:pt x="10788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51" name="îśľîḓé">
                <a:extLst>
                  <a:ext uri="{FF2B5EF4-FFF2-40B4-BE49-F238E27FC236}">
                    <a16:creationId xmlns:a16="http://schemas.microsoft.com/office/drawing/2014/main" xmlns="" id="{895D6472-92D2-441A-A97A-E7AFCC4C3F4E}"/>
                  </a:ext>
                </a:extLst>
              </p:cNvPr>
              <p:cNvSpPr/>
              <p:nvPr/>
            </p:nvSpPr>
            <p:spPr>
              <a:xfrm>
                <a:off x="361750" y="7183321"/>
                <a:ext cx="451356" cy="3729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808" y="0"/>
                    </a:moveTo>
                    <a:lnTo>
                      <a:pt x="2790" y="0"/>
                    </a:lnTo>
                    <a:cubicBezTo>
                      <a:pt x="1243" y="0"/>
                      <a:pt x="0" y="1514"/>
                      <a:pt x="0" y="3401"/>
                    </a:cubicBezTo>
                    <a:lnTo>
                      <a:pt x="0" y="13641"/>
                    </a:lnTo>
                    <a:cubicBezTo>
                      <a:pt x="0" y="15525"/>
                      <a:pt x="1255" y="17031"/>
                      <a:pt x="2790" y="17031"/>
                    </a:cubicBezTo>
                    <a:lnTo>
                      <a:pt x="9041" y="17031"/>
                    </a:lnTo>
                    <a:lnTo>
                      <a:pt x="9041" y="19168"/>
                    </a:lnTo>
                    <a:lnTo>
                      <a:pt x="7040" y="19168"/>
                    </a:lnTo>
                    <a:cubicBezTo>
                      <a:pt x="5926" y="19168"/>
                      <a:pt x="5025" y="20258"/>
                      <a:pt x="5025" y="21600"/>
                    </a:cubicBezTo>
                    <a:lnTo>
                      <a:pt x="16842" y="21600"/>
                    </a:lnTo>
                    <a:cubicBezTo>
                      <a:pt x="16842" y="20258"/>
                      <a:pt x="15928" y="19168"/>
                      <a:pt x="14815" y="19168"/>
                    </a:cubicBezTo>
                    <a:lnTo>
                      <a:pt x="12569" y="19168"/>
                    </a:lnTo>
                    <a:lnTo>
                      <a:pt x="12569" y="17031"/>
                    </a:lnTo>
                    <a:lnTo>
                      <a:pt x="18808" y="17031"/>
                    </a:lnTo>
                    <a:cubicBezTo>
                      <a:pt x="20349" y="17031"/>
                      <a:pt x="21600" y="15525"/>
                      <a:pt x="21600" y="13641"/>
                    </a:cubicBezTo>
                    <a:lnTo>
                      <a:pt x="21600" y="3401"/>
                    </a:lnTo>
                    <a:cubicBezTo>
                      <a:pt x="21600" y="1514"/>
                      <a:pt x="20349" y="0"/>
                      <a:pt x="18808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52" name="ï$lïďé">
                <a:extLst>
                  <a:ext uri="{FF2B5EF4-FFF2-40B4-BE49-F238E27FC236}">
                    <a16:creationId xmlns:a16="http://schemas.microsoft.com/office/drawing/2014/main" xmlns="" id="{E8FD6D8D-E053-4038-8450-02C3C4BA0240}"/>
                  </a:ext>
                </a:extLst>
              </p:cNvPr>
              <p:cNvSpPr/>
              <p:nvPr/>
            </p:nvSpPr>
            <p:spPr>
              <a:xfrm>
                <a:off x="0" y="7338357"/>
                <a:ext cx="422874" cy="4138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489" y="0"/>
                    </a:moveTo>
                    <a:lnTo>
                      <a:pt x="0" y="21600"/>
                    </a:lnTo>
                    <a:lnTo>
                      <a:pt x="21600" y="15966"/>
                    </a:lnTo>
                    <a:lnTo>
                      <a:pt x="13787" y="14087"/>
                    </a:lnTo>
                    <a:cubicBezTo>
                      <a:pt x="9651" y="12679"/>
                      <a:pt x="10111" y="8452"/>
                      <a:pt x="11489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53" name="i$ļíḋe">
                <a:extLst>
                  <a:ext uri="{FF2B5EF4-FFF2-40B4-BE49-F238E27FC236}">
                    <a16:creationId xmlns:a16="http://schemas.microsoft.com/office/drawing/2014/main" xmlns="" id="{8828DD93-1AE7-46EF-9AA2-CCCA918A0307}"/>
                  </a:ext>
                </a:extLst>
              </p:cNvPr>
              <p:cNvSpPr/>
              <p:nvPr/>
            </p:nvSpPr>
            <p:spPr>
              <a:xfrm>
                <a:off x="878535" y="7338357"/>
                <a:ext cx="409818" cy="1990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90" h="20163" extrusionOk="0">
                    <a:moveTo>
                      <a:pt x="2537" y="7073"/>
                    </a:moveTo>
                    <a:cubicBezTo>
                      <a:pt x="726" y="8002"/>
                      <a:pt x="-364" y="11623"/>
                      <a:pt x="111" y="15197"/>
                    </a:cubicBezTo>
                    <a:cubicBezTo>
                      <a:pt x="571" y="18736"/>
                      <a:pt x="2379" y="20880"/>
                      <a:pt x="4210" y="19943"/>
                    </a:cubicBezTo>
                    <a:lnTo>
                      <a:pt x="18348" y="13044"/>
                    </a:lnTo>
                    <a:cubicBezTo>
                      <a:pt x="20155" y="12128"/>
                      <a:pt x="21236" y="8539"/>
                      <a:pt x="20789" y="4960"/>
                    </a:cubicBezTo>
                    <a:cubicBezTo>
                      <a:pt x="20323" y="1402"/>
                      <a:pt x="18510" y="-720"/>
                      <a:pt x="16678" y="224"/>
                    </a:cubicBezTo>
                    <a:cubicBezTo>
                      <a:pt x="16678" y="224"/>
                      <a:pt x="2537" y="7073"/>
                      <a:pt x="2537" y="707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54" name="íṡḷîḋê">
                <a:extLst>
                  <a:ext uri="{FF2B5EF4-FFF2-40B4-BE49-F238E27FC236}">
                    <a16:creationId xmlns:a16="http://schemas.microsoft.com/office/drawing/2014/main" xmlns="" id="{0317CEB7-1AB5-438E-8530-DE38C22B3FD5}"/>
                  </a:ext>
                </a:extLst>
              </p:cNvPr>
              <p:cNvSpPr/>
              <p:nvPr/>
            </p:nvSpPr>
            <p:spPr>
              <a:xfrm>
                <a:off x="585690" y="6390916"/>
                <a:ext cx="265894" cy="3843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84" h="20607" extrusionOk="0">
                    <a:moveTo>
                      <a:pt x="573" y="15444"/>
                    </a:moveTo>
                    <a:cubicBezTo>
                      <a:pt x="-709" y="17191"/>
                      <a:pt x="230" y="19325"/>
                      <a:pt x="2698" y="20213"/>
                    </a:cubicBezTo>
                    <a:cubicBezTo>
                      <a:pt x="5129" y="21102"/>
                      <a:pt x="8123" y="20441"/>
                      <a:pt x="9419" y="18674"/>
                    </a:cubicBezTo>
                    <a:lnTo>
                      <a:pt x="19609" y="5160"/>
                    </a:lnTo>
                    <a:cubicBezTo>
                      <a:pt x="20891" y="3419"/>
                      <a:pt x="19960" y="1304"/>
                      <a:pt x="17518" y="391"/>
                    </a:cubicBezTo>
                    <a:cubicBezTo>
                      <a:pt x="15069" y="-498"/>
                      <a:pt x="12084" y="173"/>
                      <a:pt x="10792" y="1943"/>
                    </a:cubicBezTo>
                    <a:cubicBezTo>
                      <a:pt x="10792" y="1943"/>
                      <a:pt x="573" y="15444"/>
                      <a:pt x="573" y="1544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32" name="íṡḷíḍê">
              <a:extLst>
                <a:ext uri="{FF2B5EF4-FFF2-40B4-BE49-F238E27FC236}">
                  <a16:creationId xmlns:a16="http://schemas.microsoft.com/office/drawing/2014/main" xmlns="" id="{BD05887F-EE57-46BF-8899-DE69E713E8D4}"/>
                </a:ext>
              </a:extLst>
            </p:cNvPr>
            <p:cNvGrpSpPr/>
            <p:nvPr/>
          </p:nvGrpSpPr>
          <p:grpSpPr>
            <a:xfrm>
              <a:off x="7797678" y="1028700"/>
              <a:ext cx="2595977" cy="2354877"/>
              <a:chOff x="8502528" y="495019"/>
              <a:chExt cx="2595977" cy="2354877"/>
            </a:xfrm>
            <a:grpFill/>
          </p:grpSpPr>
          <p:grpSp>
            <p:nvGrpSpPr>
              <p:cNvPr id="33" name="íšľïḍe">
                <a:extLst>
                  <a:ext uri="{FF2B5EF4-FFF2-40B4-BE49-F238E27FC236}">
                    <a16:creationId xmlns:a16="http://schemas.microsoft.com/office/drawing/2014/main" xmlns="" id="{D4AC9DEE-4E13-46C7-89E1-7DAC63CD9C87}"/>
                  </a:ext>
                </a:extLst>
              </p:cNvPr>
              <p:cNvGrpSpPr/>
              <p:nvPr/>
            </p:nvGrpSpPr>
            <p:grpSpPr>
              <a:xfrm>
                <a:off x="8502528" y="495019"/>
                <a:ext cx="2595977" cy="2354877"/>
                <a:chOff x="8502528" y="495019"/>
                <a:chExt cx="2595977" cy="2354877"/>
              </a:xfrm>
              <a:grpFill/>
            </p:grpSpPr>
            <p:sp>
              <p:nvSpPr>
                <p:cNvPr id="39" name="iSḷîḓè">
                  <a:extLst>
                    <a:ext uri="{FF2B5EF4-FFF2-40B4-BE49-F238E27FC236}">
                      <a16:creationId xmlns:a16="http://schemas.microsoft.com/office/drawing/2014/main" xmlns="" id="{17ABC858-9CB0-4094-9F62-38E9B52D2F1E}"/>
                    </a:ext>
                  </a:extLst>
                </p:cNvPr>
                <p:cNvSpPr/>
                <p:nvPr/>
              </p:nvSpPr>
              <p:spPr>
                <a:xfrm>
                  <a:off x="8631724" y="2239171"/>
                  <a:ext cx="60347" cy="790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118" y="0"/>
                      </a:moveTo>
                      <a:cubicBezTo>
                        <a:pt x="6493" y="0"/>
                        <a:pt x="3765" y="981"/>
                        <a:pt x="2176" y="2500"/>
                      </a:cubicBezTo>
                      <a:cubicBezTo>
                        <a:pt x="708" y="3886"/>
                        <a:pt x="0" y="5720"/>
                        <a:pt x="0" y="8113"/>
                      </a:cubicBezTo>
                      <a:cubicBezTo>
                        <a:pt x="0" y="12817"/>
                        <a:pt x="3630" y="21600"/>
                        <a:pt x="12386" y="21600"/>
                      </a:cubicBezTo>
                      <a:cubicBezTo>
                        <a:pt x="14754" y="21600"/>
                        <a:pt x="17460" y="20747"/>
                        <a:pt x="19126" y="19478"/>
                      </a:cubicBezTo>
                      <a:cubicBezTo>
                        <a:pt x="21600" y="17580"/>
                        <a:pt x="21600" y="14844"/>
                        <a:pt x="21600" y="13945"/>
                      </a:cubicBezTo>
                      <a:cubicBezTo>
                        <a:pt x="21600" y="8247"/>
                        <a:pt x="17156" y="0"/>
                        <a:pt x="9118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rmAutofit fontScale="25000" lnSpcReduction="20000"/>
                </a:bodyPr>
                <a:lstStyle/>
                <a:p>
                  <a:pPr marL="0" marR="0" lvl="0" indent="0" defTabSz="1714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40" name="iṣ1ïdé">
                  <a:extLst>
                    <a:ext uri="{FF2B5EF4-FFF2-40B4-BE49-F238E27FC236}">
                      <a16:creationId xmlns:a16="http://schemas.microsoft.com/office/drawing/2014/main" xmlns="" id="{9097D256-3FE2-4566-9A3E-1CDED402517D}"/>
                    </a:ext>
                  </a:extLst>
                </p:cNvPr>
                <p:cNvSpPr/>
                <p:nvPr/>
              </p:nvSpPr>
              <p:spPr>
                <a:xfrm>
                  <a:off x="8618804" y="2361908"/>
                  <a:ext cx="89434" cy="668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772" y="0"/>
                      </a:moveTo>
                      <a:cubicBezTo>
                        <a:pt x="12733" y="0"/>
                        <a:pt x="8795" y="68"/>
                        <a:pt x="5746" y="1441"/>
                      </a:cubicBezTo>
                      <a:cubicBezTo>
                        <a:pt x="1933" y="3288"/>
                        <a:pt x="0" y="6391"/>
                        <a:pt x="0" y="10664"/>
                      </a:cubicBezTo>
                      <a:cubicBezTo>
                        <a:pt x="0" y="17207"/>
                        <a:pt x="4729" y="21600"/>
                        <a:pt x="11767" y="21600"/>
                      </a:cubicBezTo>
                      <a:cubicBezTo>
                        <a:pt x="17833" y="21600"/>
                        <a:pt x="21600" y="17893"/>
                        <a:pt x="21600" y="11924"/>
                      </a:cubicBezTo>
                      <a:cubicBezTo>
                        <a:pt x="21600" y="7237"/>
                        <a:pt x="19232" y="4776"/>
                        <a:pt x="14307" y="91"/>
                      </a:cubicBezTo>
                      <a:cubicBezTo>
                        <a:pt x="13775" y="0"/>
                        <a:pt x="13438" y="0"/>
                        <a:pt x="12772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rmAutofit fontScale="25000" lnSpcReduction="20000"/>
                </a:bodyPr>
                <a:lstStyle/>
                <a:p>
                  <a:pPr marL="0" marR="0" lvl="0" indent="0" defTabSz="1714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41" name="îŝḻïďe">
                  <a:extLst>
                    <a:ext uri="{FF2B5EF4-FFF2-40B4-BE49-F238E27FC236}">
                      <a16:creationId xmlns:a16="http://schemas.microsoft.com/office/drawing/2014/main" xmlns="" id="{575C42F9-4DE2-435E-9636-4199523A363D}"/>
                    </a:ext>
                  </a:extLst>
                </p:cNvPr>
                <p:cNvSpPr/>
                <p:nvPr/>
              </p:nvSpPr>
              <p:spPr>
                <a:xfrm>
                  <a:off x="8502528" y="2142274"/>
                  <a:ext cx="384628" cy="3846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608" y="11122"/>
                      </a:moveTo>
                      <a:cubicBezTo>
                        <a:pt x="16608" y="11156"/>
                        <a:pt x="16580" y="11184"/>
                        <a:pt x="16546" y="11184"/>
                      </a:cubicBezTo>
                      <a:lnTo>
                        <a:pt x="15045" y="11184"/>
                      </a:lnTo>
                      <a:lnTo>
                        <a:pt x="15045" y="12690"/>
                      </a:lnTo>
                      <a:cubicBezTo>
                        <a:pt x="15045" y="12724"/>
                        <a:pt x="15018" y="12751"/>
                        <a:pt x="14983" y="12751"/>
                      </a:cubicBezTo>
                      <a:lnTo>
                        <a:pt x="14337" y="12751"/>
                      </a:lnTo>
                      <a:cubicBezTo>
                        <a:pt x="14303" y="12751"/>
                        <a:pt x="14275" y="12724"/>
                        <a:pt x="14275" y="12690"/>
                      </a:cubicBezTo>
                      <a:lnTo>
                        <a:pt x="14275" y="11184"/>
                      </a:lnTo>
                      <a:lnTo>
                        <a:pt x="12782" y="11184"/>
                      </a:lnTo>
                      <a:cubicBezTo>
                        <a:pt x="12748" y="11184"/>
                        <a:pt x="12720" y="11156"/>
                        <a:pt x="12720" y="11122"/>
                      </a:cubicBezTo>
                      <a:lnTo>
                        <a:pt x="12720" y="10468"/>
                      </a:lnTo>
                      <a:cubicBezTo>
                        <a:pt x="12720" y="10434"/>
                        <a:pt x="12748" y="10406"/>
                        <a:pt x="12782" y="10406"/>
                      </a:cubicBezTo>
                      <a:lnTo>
                        <a:pt x="14275" y="10406"/>
                      </a:lnTo>
                      <a:lnTo>
                        <a:pt x="14275" y="8910"/>
                      </a:lnTo>
                      <a:cubicBezTo>
                        <a:pt x="14275" y="8876"/>
                        <a:pt x="14303" y="8848"/>
                        <a:pt x="14337" y="8848"/>
                      </a:cubicBezTo>
                      <a:lnTo>
                        <a:pt x="14983" y="8848"/>
                      </a:lnTo>
                      <a:cubicBezTo>
                        <a:pt x="15018" y="8848"/>
                        <a:pt x="15045" y="8876"/>
                        <a:pt x="15045" y="8910"/>
                      </a:cubicBezTo>
                      <a:lnTo>
                        <a:pt x="15045" y="10406"/>
                      </a:lnTo>
                      <a:lnTo>
                        <a:pt x="16546" y="10406"/>
                      </a:lnTo>
                      <a:cubicBezTo>
                        <a:pt x="16581" y="10406"/>
                        <a:pt x="16608" y="10434"/>
                        <a:pt x="16608" y="10468"/>
                      </a:cubicBezTo>
                      <a:cubicBezTo>
                        <a:pt x="16608" y="10468"/>
                        <a:pt x="16608" y="11122"/>
                        <a:pt x="16608" y="11122"/>
                      </a:cubicBezTo>
                      <a:close/>
                      <a:moveTo>
                        <a:pt x="12586" y="4940"/>
                      </a:moveTo>
                      <a:lnTo>
                        <a:pt x="11771" y="5452"/>
                      </a:lnTo>
                      <a:cubicBezTo>
                        <a:pt x="11761" y="5458"/>
                        <a:pt x="11750" y="5462"/>
                        <a:pt x="11739" y="5462"/>
                      </a:cubicBezTo>
                      <a:lnTo>
                        <a:pt x="10793" y="5462"/>
                      </a:lnTo>
                      <a:cubicBezTo>
                        <a:pt x="11151" y="5757"/>
                        <a:pt x="11896" y="6373"/>
                        <a:pt x="11896" y="7565"/>
                      </a:cubicBezTo>
                      <a:cubicBezTo>
                        <a:pt x="11896" y="8750"/>
                        <a:pt x="11200" y="9299"/>
                        <a:pt x="10586" y="9782"/>
                      </a:cubicBezTo>
                      <a:lnTo>
                        <a:pt x="10566" y="9802"/>
                      </a:lnTo>
                      <a:cubicBezTo>
                        <a:pt x="10373" y="9994"/>
                        <a:pt x="10154" y="10212"/>
                        <a:pt x="10154" y="10541"/>
                      </a:cubicBezTo>
                      <a:cubicBezTo>
                        <a:pt x="10154" y="10877"/>
                        <a:pt x="10373" y="11058"/>
                        <a:pt x="10549" y="11204"/>
                      </a:cubicBezTo>
                      <a:lnTo>
                        <a:pt x="11118" y="11645"/>
                      </a:lnTo>
                      <a:cubicBezTo>
                        <a:pt x="11791" y="12213"/>
                        <a:pt x="12425" y="12747"/>
                        <a:pt x="12425" y="13829"/>
                      </a:cubicBezTo>
                      <a:cubicBezTo>
                        <a:pt x="12425" y="15293"/>
                        <a:pt x="11020" y="16774"/>
                        <a:pt x="8335" y="16774"/>
                      </a:cubicBezTo>
                      <a:cubicBezTo>
                        <a:pt x="6026" y="16774"/>
                        <a:pt x="4992" y="15654"/>
                        <a:pt x="4992" y="14545"/>
                      </a:cubicBezTo>
                      <a:cubicBezTo>
                        <a:pt x="4992" y="14267"/>
                        <a:pt x="5079" y="13306"/>
                        <a:pt x="6190" y="12645"/>
                      </a:cubicBezTo>
                      <a:cubicBezTo>
                        <a:pt x="7131" y="12066"/>
                        <a:pt x="8419" y="11978"/>
                        <a:pt x="9111" y="11931"/>
                      </a:cubicBezTo>
                      <a:lnTo>
                        <a:pt x="9160" y="11927"/>
                      </a:lnTo>
                      <a:lnTo>
                        <a:pt x="9133" y="11892"/>
                      </a:lnTo>
                      <a:cubicBezTo>
                        <a:pt x="8917" y="11616"/>
                        <a:pt x="8693" y="11331"/>
                        <a:pt x="8693" y="10868"/>
                      </a:cubicBezTo>
                      <a:cubicBezTo>
                        <a:pt x="8693" y="10631"/>
                        <a:pt x="8757" y="10478"/>
                        <a:pt x="8825" y="10317"/>
                      </a:cubicBezTo>
                      <a:lnTo>
                        <a:pt x="8848" y="10261"/>
                      </a:lnTo>
                      <a:cubicBezTo>
                        <a:pt x="8691" y="10275"/>
                        <a:pt x="8512" y="10292"/>
                        <a:pt x="8350" y="10292"/>
                      </a:cubicBezTo>
                      <a:cubicBezTo>
                        <a:pt x="6674" y="10292"/>
                        <a:pt x="5770" y="9031"/>
                        <a:pt x="5770" y="7845"/>
                      </a:cubicBezTo>
                      <a:cubicBezTo>
                        <a:pt x="5770" y="7075"/>
                        <a:pt x="6142" y="6295"/>
                        <a:pt x="6764" y="5758"/>
                      </a:cubicBezTo>
                      <a:cubicBezTo>
                        <a:pt x="7555" y="5104"/>
                        <a:pt x="8434" y="4826"/>
                        <a:pt x="9703" y="4826"/>
                      </a:cubicBezTo>
                      <a:lnTo>
                        <a:pt x="12553" y="4826"/>
                      </a:lnTo>
                      <a:cubicBezTo>
                        <a:pt x="12580" y="4826"/>
                        <a:pt x="12604" y="4844"/>
                        <a:pt x="12612" y="4870"/>
                      </a:cubicBezTo>
                      <a:cubicBezTo>
                        <a:pt x="12620" y="4897"/>
                        <a:pt x="12608" y="4925"/>
                        <a:pt x="12586" y="4940"/>
                      </a:cubicBezTo>
                      <a:close/>
                      <a:moveTo>
                        <a:pt x="10800" y="0"/>
                      </a:moveTo>
                      <a:cubicBezTo>
                        <a:pt x="4835" y="0"/>
                        <a:pt x="0" y="4835"/>
                        <a:pt x="0" y="10800"/>
                      </a:cubicBezTo>
                      <a:cubicBezTo>
                        <a:pt x="0" y="16765"/>
                        <a:pt x="4835" y="21600"/>
                        <a:pt x="10800" y="21600"/>
                      </a:cubicBezTo>
                      <a:cubicBezTo>
                        <a:pt x="16765" y="21600"/>
                        <a:pt x="21600" y="16765"/>
                        <a:pt x="21600" y="10800"/>
                      </a:cubicBezTo>
                      <a:cubicBezTo>
                        <a:pt x="21600" y="4835"/>
                        <a:pt x="16765" y="0"/>
                        <a:pt x="108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rmAutofit fontScale="47500" lnSpcReduction="20000"/>
                </a:bodyPr>
                <a:lstStyle/>
                <a:p>
                  <a:pPr marL="0" marR="0" lvl="0" indent="0" defTabSz="1714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42" name="íṡ1îdê">
                  <a:extLst>
                    <a:ext uri="{FF2B5EF4-FFF2-40B4-BE49-F238E27FC236}">
                      <a16:creationId xmlns:a16="http://schemas.microsoft.com/office/drawing/2014/main" xmlns="" id="{C404AFD2-7FD3-41BF-BEBF-85D13944AE7A}"/>
                    </a:ext>
                  </a:extLst>
                </p:cNvPr>
                <p:cNvSpPr/>
                <p:nvPr/>
              </p:nvSpPr>
              <p:spPr>
                <a:xfrm>
                  <a:off x="10589050" y="2064756"/>
                  <a:ext cx="509455" cy="5094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022" y="15127"/>
                      </a:moveTo>
                      <a:lnTo>
                        <a:pt x="14642" y="15127"/>
                      </a:lnTo>
                      <a:lnTo>
                        <a:pt x="14642" y="11296"/>
                      </a:lnTo>
                      <a:cubicBezTo>
                        <a:pt x="14642" y="10334"/>
                        <a:pt x="14298" y="9677"/>
                        <a:pt x="13436" y="9677"/>
                      </a:cubicBezTo>
                      <a:cubicBezTo>
                        <a:pt x="12778" y="9677"/>
                        <a:pt x="12387" y="10119"/>
                        <a:pt x="12215" y="10548"/>
                      </a:cubicBezTo>
                      <a:cubicBezTo>
                        <a:pt x="12152" y="10701"/>
                        <a:pt x="12136" y="10913"/>
                        <a:pt x="12136" y="11128"/>
                      </a:cubicBezTo>
                      <a:lnTo>
                        <a:pt x="12136" y="15127"/>
                      </a:lnTo>
                      <a:lnTo>
                        <a:pt x="9755" y="15127"/>
                      </a:lnTo>
                      <a:cubicBezTo>
                        <a:pt x="9755" y="15127"/>
                        <a:pt x="9787" y="8638"/>
                        <a:pt x="9755" y="7967"/>
                      </a:cubicBezTo>
                      <a:lnTo>
                        <a:pt x="12136" y="7967"/>
                      </a:lnTo>
                      <a:lnTo>
                        <a:pt x="12136" y="8981"/>
                      </a:lnTo>
                      <a:cubicBezTo>
                        <a:pt x="12452" y="8494"/>
                        <a:pt x="13017" y="7799"/>
                        <a:pt x="14282" y="7799"/>
                      </a:cubicBezTo>
                      <a:cubicBezTo>
                        <a:pt x="15848" y="7799"/>
                        <a:pt x="17022" y="8821"/>
                        <a:pt x="17022" y="11021"/>
                      </a:cubicBezTo>
                      <a:cubicBezTo>
                        <a:pt x="17022" y="11021"/>
                        <a:pt x="17022" y="15127"/>
                        <a:pt x="17022" y="15127"/>
                      </a:cubicBezTo>
                      <a:close/>
                      <a:moveTo>
                        <a:pt x="7248" y="6989"/>
                      </a:moveTo>
                      <a:lnTo>
                        <a:pt x="7233" y="6989"/>
                      </a:lnTo>
                      <a:cubicBezTo>
                        <a:pt x="6435" y="6989"/>
                        <a:pt x="5917" y="6439"/>
                        <a:pt x="5917" y="5752"/>
                      </a:cubicBezTo>
                      <a:cubicBezTo>
                        <a:pt x="5917" y="5049"/>
                        <a:pt x="6450" y="4515"/>
                        <a:pt x="7264" y="4515"/>
                      </a:cubicBezTo>
                      <a:cubicBezTo>
                        <a:pt x="8079" y="4515"/>
                        <a:pt x="8580" y="5049"/>
                        <a:pt x="8595" y="5752"/>
                      </a:cubicBezTo>
                      <a:cubicBezTo>
                        <a:pt x="8595" y="6439"/>
                        <a:pt x="8079" y="6989"/>
                        <a:pt x="7248" y="6989"/>
                      </a:cubicBezTo>
                      <a:close/>
                      <a:moveTo>
                        <a:pt x="8439" y="15127"/>
                      </a:moveTo>
                      <a:lnTo>
                        <a:pt x="6058" y="15127"/>
                      </a:lnTo>
                      <a:lnTo>
                        <a:pt x="6058" y="7967"/>
                      </a:lnTo>
                      <a:lnTo>
                        <a:pt x="8439" y="7967"/>
                      </a:lnTo>
                      <a:cubicBezTo>
                        <a:pt x="8439" y="7967"/>
                        <a:pt x="8439" y="15127"/>
                        <a:pt x="8439" y="15127"/>
                      </a:cubicBezTo>
                      <a:close/>
                      <a:moveTo>
                        <a:pt x="10800" y="0"/>
                      </a:moveTo>
                      <a:cubicBezTo>
                        <a:pt x="4835" y="0"/>
                        <a:pt x="0" y="4835"/>
                        <a:pt x="0" y="10800"/>
                      </a:cubicBezTo>
                      <a:cubicBezTo>
                        <a:pt x="0" y="16765"/>
                        <a:pt x="4835" y="21600"/>
                        <a:pt x="10800" y="21600"/>
                      </a:cubicBezTo>
                      <a:cubicBezTo>
                        <a:pt x="16765" y="21600"/>
                        <a:pt x="21600" y="16765"/>
                        <a:pt x="21600" y="10800"/>
                      </a:cubicBezTo>
                      <a:cubicBezTo>
                        <a:pt x="21600" y="4835"/>
                        <a:pt x="16765" y="0"/>
                        <a:pt x="108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rmAutofit fontScale="70000" lnSpcReduction="20000"/>
                </a:bodyPr>
                <a:lstStyle/>
                <a:p>
                  <a:pPr marL="0" marR="0" lvl="0" indent="0" defTabSz="1714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43" name="îṣḷîḑê">
                  <a:extLst>
                    <a:ext uri="{FF2B5EF4-FFF2-40B4-BE49-F238E27FC236}">
                      <a16:creationId xmlns:a16="http://schemas.microsoft.com/office/drawing/2014/main" xmlns="" id="{3013F980-EF34-4C4E-BA91-CBDE41CDF0B1}"/>
                    </a:ext>
                  </a:extLst>
                </p:cNvPr>
                <p:cNvSpPr/>
                <p:nvPr/>
              </p:nvSpPr>
              <p:spPr>
                <a:xfrm>
                  <a:off x="10660108" y="1018265"/>
                  <a:ext cx="197757" cy="1340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211" y="9121"/>
                      </a:moveTo>
                      <a:cubicBezTo>
                        <a:pt x="18219" y="8941"/>
                        <a:pt x="18224" y="8757"/>
                        <a:pt x="18224" y="8574"/>
                      </a:cubicBezTo>
                      <a:cubicBezTo>
                        <a:pt x="18224" y="4172"/>
                        <a:pt x="16500" y="0"/>
                        <a:pt x="12861" y="0"/>
                      </a:cubicBezTo>
                      <a:cubicBezTo>
                        <a:pt x="9860" y="0"/>
                        <a:pt x="8791" y="2550"/>
                        <a:pt x="7957" y="5344"/>
                      </a:cubicBezTo>
                      <a:cubicBezTo>
                        <a:pt x="7489" y="4753"/>
                        <a:pt x="6883" y="4397"/>
                        <a:pt x="6220" y="4397"/>
                      </a:cubicBezTo>
                      <a:cubicBezTo>
                        <a:pt x="4736" y="4397"/>
                        <a:pt x="3533" y="6185"/>
                        <a:pt x="3533" y="8391"/>
                      </a:cubicBezTo>
                      <a:cubicBezTo>
                        <a:pt x="3533" y="8624"/>
                        <a:pt x="3547" y="8851"/>
                        <a:pt x="3573" y="9072"/>
                      </a:cubicBezTo>
                      <a:cubicBezTo>
                        <a:pt x="1548" y="9548"/>
                        <a:pt x="0" y="12153"/>
                        <a:pt x="0" y="15297"/>
                      </a:cubicBezTo>
                      <a:cubicBezTo>
                        <a:pt x="0" y="18779"/>
                        <a:pt x="1898" y="21600"/>
                        <a:pt x="4240" y="21600"/>
                      </a:cubicBezTo>
                      <a:lnTo>
                        <a:pt x="17360" y="21600"/>
                      </a:lnTo>
                      <a:cubicBezTo>
                        <a:pt x="19701" y="21600"/>
                        <a:pt x="21600" y="18779"/>
                        <a:pt x="21600" y="15297"/>
                      </a:cubicBezTo>
                      <a:cubicBezTo>
                        <a:pt x="21600" y="12248"/>
                        <a:pt x="20144" y="9707"/>
                        <a:pt x="18211" y="9121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rmAutofit fontScale="25000" lnSpcReduction="20000"/>
                </a:bodyPr>
                <a:lstStyle/>
                <a:p>
                  <a:pPr marL="0" marR="0" lvl="0" indent="0" defTabSz="1714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44" name="işḻîḑé">
                  <a:extLst>
                    <a:ext uri="{FF2B5EF4-FFF2-40B4-BE49-F238E27FC236}">
                      <a16:creationId xmlns:a16="http://schemas.microsoft.com/office/drawing/2014/main" xmlns="" id="{C464A354-0B84-4EBA-882F-186BD4552E85}"/>
                    </a:ext>
                  </a:extLst>
                </p:cNvPr>
                <p:cNvSpPr/>
                <p:nvPr/>
              </p:nvSpPr>
              <p:spPr>
                <a:xfrm>
                  <a:off x="9865550" y="495019"/>
                  <a:ext cx="457726" cy="3153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7853" extrusionOk="0">
                      <a:moveTo>
                        <a:pt x="19153" y="7937"/>
                      </a:moveTo>
                      <a:cubicBezTo>
                        <a:pt x="20366" y="7817"/>
                        <a:pt x="21189" y="7155"/>
                        <a:pt x="21505" y="6258"/>
                      </a:cubicBezTo>
                      <a:cubicBezTo>
                        <a:pt x="21067" y="6580"/>
                        <a:pt x="19710" y="6931"/>
                        <a:pt x="18959" y="6597"/>
                      </a:cubicBezTo>
                      <a:cubicBezTo>
                        <a:pt x="18923" y="6385"/>
                        <a:pt x="18881" y="6185"/>
                        <a:pt x="18842" y="6003"/>
                      </a:cubicBezTo>
                      <a:cubicBezTo>
                        <a:pt x="18270" y="3484"/>
                        <a:pt x="16313" y="1455"/>
                        <a:pt x="14261" y="1701"/>
                      </a:cubicBezTo>
                      <a:cubicBezTo>
                        <a:pt x="14426" y="1620"/>
                        <a:pt x="14596" y="1545"/>
                        <a:pt x="14763" y="1479"/>
                      </a:cubicBezTo>
                      <a:cubicBezTo>
                        <a:pt x="14989" y="1381"/>
                        <a:pt x="16314" y="1123"/>
                        <a:pt x="16105" y="562"/>
                      </a:cubicBezTo>
                      <a:cubicBezTo>
                        <a:pt x="15930" y="69"/>
                        <a:pt x="14311" y="935"/>
                        <a:pt x="14006" y="1047"/>
                      </a:cubicBezTo>
                      <a:cubicBezTo>
                        <a:pt x="14408" y="866"/>
                        <a:pt x="15074" y="554"/>
                        <a:pt x="15144" y="0"/>
                      </a:cubicBezTo>
                      <a:cubicBezTo>
                        <a:pt x="14529" y="101"/>
                        <a:pt x="13925" y="451"/>
                        <a:pt x="13457" y="958"/>
                      </a:cubicBezTo>
                      <a:cubicBezTo>
                        <a:pt x="13625" y="741"/>
                        <a:pt x="13753" y="475"/>
                        <a:pt x="13780" y="190"/>
                      </a:cubicBezTo>
                      <a:cubicBezTo>
                        <a:pt x="12137" y="1450"/>
                        <a:pt x="11177" y="3988"/>
                        <a:pt x="10401" y="6452"/>
                      </a:cubicBezTo>
                      <a:cubicBezTo>
                        <a:pt x="9790" y="5743"/>
                        <a:pt x="9250" y="5185"/>
                        <a:pt x="8764" y="4874"/>
                      </a:cubicBezTo>
                      <a:cubicBezTo>
                        <a:pt x="7403" y="3998"/>
                        <a:pt x="5776" y="3085"/>
                        <a:pt x="3223" y="1947"/>
                      </a:cubicBezTo>
                      <a:cubicBezTo>
                        <a:pt x="3144" y="2962"/>
                        <a:pt x="3640" y="4309"/>
                        <a:pt x="5071" y="5206"/>
                      </a:cubicBezTo>
                      <a:cubicBezTo>
                        <a:pt x="4760" y="5157"/>
                        <a:pt x="4194" y="5268"/>
                        <a:pt x="3741" y="5397"/>
                      </a:cubicBezTo>
                      <a:cubicBezTo>
                        <a:pt x="3926" y="6558"/>
                        <a:pt x="4528" y="7516"/>
                        <a:pt x="6160" y="7979"/>
                      </a:cubicBezTo>
                      <a:cubicBezTo>
                        <a:pt x="5414" y="8037"/>
                        <a:pt x="5028" y="8242"/>
                        <a:pt x="4679" y="8680"/>
                      </a:cubicBezTo>
                      <a:cubicBezTo>
                        <a:pt x="5019" y="9487"/>
                        <a:pt x="5848" y="10439"/>
                        <a:pt x="7339" y="10243"/>
                      </a:cubicBezTo>
                      <a:cubicBezTo>
                        <a:pt x="5681" y="11100"/>
                        <a:pt x="6663" y="12689"/>
                        <a:pt x="8011" y="12451"/>
                      </a:cubicBezTo>
                      <a:cubicBezTo>
                        <a:pt x="5710" y="15302"/>
                        <a:pt x="2082" y="15093"/>
                        <a:pt x="0" y="12709"/>
                      </a:cubicBezTo>
                      <a:cubicBezTo>
                        <a:pt x="5438" y="21600"/>
                        <a:pt x="17261" y="17966"/>
                        <a:pt x="19023" y="9403"/>
                      </a:cubicBezTo>
                      <a:cubicBezTo>
                        <a:pt x="20343" y="9416"/>
                        <a:pt x="21118" y="8853"/>
                        <a:pt x="21600" y="8235"/>
                      </a:cubicBezTo>
                      <a:cubicBezTo>
                        <a:pt x="20840" y="8389"/>
                        <a:pt x="19738" y="8229"/>
                        <a:pt x="19153" y="793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rmAutofit fontScale="32500" lnSpcReduction="20000"/>
                </a:bodyPr>
                <a:lstStyle/>
                <a:p>
                  <a:pPr marL="0" marR="0" lvl="0" indent="0" defTabSz="1714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45" name="ïsľïḓe">
                  <a:extLst>
                    <a:ext uri="{FF2B5EF4-FFF2-40B4-BE49-F238E27FC236}">
                      <a16:creationId xmlns:a16="http://schemas.microsoft.com/office/drawing/2014/main" xmlns="" id="{2B99AFDC-3CB0-4136-BF36-7DBF5054EEF9}"/>
                    </a:ext>
                  </a:extLst>
                </p:cNvPr>
                <p:cNvSpPr/>
                <p:nvPr/>
              </p:nvSpPr>
              <p:spPr>
                <a:xfrm>
                  <a:off x="9529639" y="2465265"/>
                  <a:ext cx="384631" cy="3846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391" y="7194"/>
                      </a:moveTo>
                      <a:lnTo>
                        <a:pt x="12138" y="7194"/>
                      </a:lnTo>
                      <a:cubicBezTo>
                        <a:pt x="11889" y="7194"/>
                        <a:pt x="11639" y="7451"/>
                        <a:pt x="11639" y="7642"/>
                      </a:cubicBezTo>
                      <a:lnTo>
                        <a:pt x="11639" y="8920"/>
                      </a:lnTo>
                      <a:lnTo>
                        <a:pt x="13389" y="8920"/>
                      </a:lnTo>
                      <a:cubicBezTo>
                        <a:pt x="13318" y="9900"/>
                        <a:pt x="13174" y="10797"/>
                        <a:pt x="13174" y="10797"/>
                      </a:cubicBezTo>
                      <a:lnTo>
                        <a:pt x="11630" y="10797"/>
                      </a:lnTo>
                      <a:lnTo>
                        <a:pt x="11630" y="16353"/>
                      </a:lnTo>
                      <a:lnTo>
                        <a:pt x="9329" y="16353"/>
                      </a:lnTo>
                      <a:lnTo>
                        <a:pt x="9329" y="10796"/>
                      </a:lnTo>
                      <a:lnTo>
                        <a:pt x="8209" y="10796"/>
                      </a:lnTo>
                      <a:lnTo>
                        <a:pt x="8209" y="8927"/>
                      </a:lnTo>
                      <a:lnTo>
                        <a:pt x="9329" y="8927"/>
                      </a:lnTo>
                      <a:lnTo>
                        <a:pt x="9329" y="7398"/>
                      </a:lnTo>
                      <a:cubicBezTo>
                        <a:pt x="9329" y="7119"/>
                        <a:pt x="9272" y="5247"/>
                        <a:pt x="11687" y="5247"/>
                      </a:cubicBezTo>
                      <a:lnTo>
                        <a:pt x="13391" y="5247"/>
                      </a:lnTo>
                      <a:cubicBezTo>
                        <a:pt x="13391" y="5247"/>
                        <a:pt x="13391" y="7194"/>
                        <a:pt x="13391" y="7194"/>
                      </a:cubicBezTo>
                      <a:close/>
                      <a:moveTo>
                        <a:pt x="10800" y="0"/>
                      </a:moveTo>
                      <a:cubicBezTo>
                        <a:pt x="4835" y="0"/>
                        <a:pt x="0" y="4835"/>
                        <a:pt x="0" y="10800"/>
                      </a:cubicBezTo>
                      <a:cubicBezTo>
                        <a:pt x="0" y="16765"/>
                        <a:pt x="4835" y="21600"/>
                        <a:pt x="10800" y="21600"/>
                      </a:cubicBezTo>
                      <a:cubicBezTo>
                        <a:pt x="16765" y="21600"/>
                        <a:pt x="21600" y="16765"/>
                        <a:pt x="21600" y="10800"/>
                      </a:cubicBezTo>
                      <a:cubicBezTo>
                        <a:pt x="21600" y="4835"/>
                        <a:pt x="16765" y="0"/>
                        <a:pt x="108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rmAutofit fontScale="47500" lnSpcReduction="20000"/>
                </a:bodyPr>
                <a:lstStyle/>
                <a:p>
                  <a:pPr marL="0" marR="0" lvl="0" indent="0" defTabSz="1714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  <p:sp>
            <p:nvSpPr>
              <p:cNvPr id="34" name="îśliḓé">
                <a:extLst>
                  <a:ext uri="{FF2B5EF4-FFF2-40B4-BE49-F238E27FC236}">
                    <a16:creationId xmlns:a16="http://schemas.microsoft.com/office/drawing/2014/main" xmlns="" id="{332EF2EE-532A-4B4F-A4AB-65F22DE5AD23}"/>
                  </a:ext>
                </a:extLst>
              </p:cNvPr>
              <p:cNvSpPr/>
              <p:nvPr/>
            </p:nvSpPr>
            <p:spPr>
              <a:xfrm>
                <a:off x="9645916" y="1709466"/>
                <a:ext cx="286068" cy="286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31" y="16151"/>
                    </a:moveTo>
                    <a:cubicBezTo>
                      <a:pt x="20436" y="15764"/>
                      <a:pt x="20045" y="15565"/>
                      <a:pt x="19850" y="15565"/>
                    </a:cubicBezTo>
                    <a:cubicBezTo>
                      <a:pt x="18099" y="14984"/>
                      <a:pt x="16541" y="14596"/>
                      <a:pt x="14792" y="14014"/>
                    </a:cubicBezTo>
                    <a:cubicBezTo>
                      <a:pt x="14597" y="14014"/>
                      <a:pt x="14208" y="13623"/>
                      <a:pt x="14208" y="12843"/>
                    </a:cubicBezTo>
                    <a:cubicBezTo>
                      <a:pt x="14208" y="12452"/>
                      <a:pt x="14208" y="12258"/>
                      <a:pt x="13818" y="12258"/>
                    </a:cubicBezTo>
                    <a:cubicBezTo>
                      <a:pt x="13622" y="12258"/>
                      <a:pt x="13818" y="12258"/>
                      <a:pt x="13622" y="12066"/>
                    </a:cubicBezTo>
                    <a:cubicBezTo>
                      <a:pt x="13428" y="11286"/>
                      <a:pt x="13428" y="10896"/>
                      <a:pt x="13428" y="10700"/>
                    </a:cubicBezTo>
                    <a:cubicBezTo>
                      <a:pt x="13428" y="10511"/>
                      <a:pt x="13622" y="10507"/>
                      <a:pt x="13622" y="10315"/>
                    </a:cubicBezTo>
                    <a:cubicBezTo>
                      <a:pt x="14208" y="9534"/>
                      <a:pt x="14402" y="8370"/>
                      <a:pt x="14402" y="7979"/>
                    </a:cubicBezTo>
                    <a:cubicBezTo>
                      <a:pt x="14402" y="7979"/>
                      <a:pt x="14597" y="7979"/>
                      <a:pt x="14597" y="7783"/>
                    </a:cubicBezTo>
                    <a:cubicBezTo>
                      <a:pt x="14792" y="7393"/>
                      <a:pt x="14792" y="7393"/>
                      <a:pt x="14792" y="6812"/>
                    </a:cubicBezTo>
                    <a:cubicBezTo>
                      <a:pt x="14988" y="6421"/>
                      <a:pt x="14988" y="5841"/>
                      <a:pt x="14597" y="5841"/>
                    </a:cubicBezTo>
                    <a:cubicBezTo>
                      <a:pt x="14402" y="6031"/>
                      <a:pt x="14402" y="5841"/>
                      <a:pt x="14402" y="5451"/>
                    </a:cubicBezTo>
                    <a:lnTo>
                      <a:pt x="14402" y="3114"/>
                    </a:lnTo>
                    <a:cubicBezTo>
                      <a:pt x="14402" y="2339"/>
                      <a:pt x="13818" y="1752"/>
                      <a:pt x="13428" y="1561"/>
                    </a:cubicBezTo>
                    <a:cubicBezTo>
                      <a:pt x="12846" y="1172"/>
                      <a:pt x="12651" y="976"/>
                      <a:pt x="12455" y="976"/>
                    </a:cubicBezTo>
                    <a:cubicBezTo>
                      <a:pt x="12260" y="781"/>
                      <a:pt x="12260" y="586"/>
                      <a:pt x="12455" y="391"/>
                    </a:cubicBezTo>
                    <a:cubicBezTo>
                      <a:pt x="12651" y="195"/>
                      <a:pt x="12846" y="195"/>
                      <a:pt x="12846" y="0"/>
                    </a:cubicBezTo>
                    <a:lnTo>
                      <a:pt x="12651" y="0"/>
                    </a:lnTo>
                    <a:cubicBezTo>
                      <a:pt x="12452" y="0"/>
                      <a:pt x="11288" y="199"/>
                      <a:pt x="10705" y="391"/>
                    </a:cubicBezTo>
                    <a:cubicBezTo>
                      <a:pt x="9732" y="586"/>
                      <a:pt x="8756" y="976"/>
                      <a:pt x="7981" y="1561"/>
                    </a:cubicBezTo>
                    <a:cubicBezTo>
                      <a:pt x="7395" y="1947"/>
                      <a:pt x="7006" y="2532"/>
                      <a:pt x="7006" y="3313"/>
                    </a:cubicBezTo>
                    <a:lnTo>
                      <a:pt x="7006" y="5646"/>
                    </a:lnTo>
                    <a:cubicBezTo>
                      <a:pt x="7006" y="5841"/>
                      <a:pt x="7006" y="6037"/>
                      <a:pt x="6811" y="5841"/>
                    </a:cubicBezTo>
                    <a:cubicBezTo>
                      <a:pt x="6230" y="5841"/>
                      <a:pt x="6615" y="6621"/>
                      <a:pt x="6615" y="6812"/>
                    </a:cubicBezTo>
                    <a:cubicBezTo>
                      <a:pt x="6615" y="7201"/>
                      <a:pt x="6811" y="7397"/>
                      <a:pt x="7006" y="7787"/>
                    </a:cubicBezTo>
                    <a:cubicBezTo>
                      <a:pt x="7006" y="7983"/>
                      <a:pt x="7199" y="7983"/>
                      <a:pt x="7199" y="7983"/>
                    </a:cubicBezTo>
                    <a:cubicBezTo>
                      <a:pt x="7395" y="8569"/>
                      <a:pt x="7590" y="9733"/>
                      <a:pt x="7981" y="10319"/>
                    </a:cubicBezTo>
                    <a:cubicBezTo>
                      <a:pt x="7981" y="10319"/>
                      <a:pt x="8176" y="10515"/>
                      <a:pt x="8176" y="10706"/>
                    </a:cubicBezTo>
                    <a:cubicBezTo>
                      <a:pt x="8176" y="11095"/>
                      <a:pt x="8176" y="11681"/>
                      <a:pt x="7981" y="12066"/>
                    </a:cubicBezTo>
                    <a:cubicBezTo>
                      <a:pt x="7981" y="12066"/>
                      <a:pt x="7981" y="12261"/>
                      <a:pt x="7786" y="12261"/>
                    </a:cubicBezTo>
                    <a:cubicBezTo>
                      <a:pt x="7395" y="12261"/>
                      <a:pt x="7395" y="12456"/>
                      <a:pt x="7395" y="12847"/>
                    </a:cubicBezTo>
                    <a:cubicBezTo>
                      <a:pt x="7395" y="13432"/>
                      <a:pt x="7006" y="14014"/>
                      <a:pt x="6811" y="14014"/>
                    </a:cubicBezTo>
                    <a:cubicBezTo>
                      <a:pt x="5839" y="14404"/>
                      <a:pt x="2920" y="15375"/>
                      <a:pt x="1945" y="15571"/>
                    </a:cubicBezTo>
                    <a:cubicBezTo>
                      <a:pt x="1364" y="15764"/>
                      <a:pt x="1169" y="15960"/>
                      <a:pt x="974" y="16155"/>
                    </a:cubicBezTo>
                    <a:lnTo>
                      <a:pt x="0" y="18488"/>
                    </a:lnTo>
                    <a:cubicBezTo>
                      <a:pt x="3892" y="18488"/>
                      <a:pt x="5839" y="20824"/>
                      <a:pt x="9923" y="21600"/>
                    </a:cubicBezTo>
                    <a:lnTo>
                      <a:pt x="11869" y="21600"/>
                    </a:lnTo>
                    <a:cubicBezTo>
                      <a:pt x="15955" y="21022"/>
                      <a:pt x="18873" y="18488"/>
                      <a:pt x="21600" y="18488"/>
                    </a:cubicBezTo>
                    <a:cubicBezTo>
                      <a:pt x="21600" y="18488"/>
                      <a:pt x="20631" y="16151"/>
                      <a:pt x="20631" y="1615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5" name="íṥļîḋê">
                <a:extLst>
                  <a:ext uri="{FF2B5EF4-FFF2-40B4-BE49-F238E27FC236}">
                    <a16:creationId xmlns:a16="http://schemas.microsoft.com/office/drawing/2014/main" xmlns="" id="{D3095537-3AA2-44FC-BC05-379F39B25FB1}"/>
                  </a:ext>
                </a:extLst>
              </p:cNvPr>
              <p:cNvSpPr/>
              <p:nvPr/>
            </p:nvSpPr>
            <p:spPr>
              <a:xfrm>
                <a:off x="8838438" y="934287"/>
                <a:ext cx="51395" cy="513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9" y="0"/>
                    </a:moveTo>
                    <a:cubicBezTo>
                      <a:pt x="4833" y="0"/>
                      <a:pt x="0" y="4826"/>
                      <a:pt x="0" y="10807"/>
                    </a:cubicBezTo>
                    <a:cubicBezTo>
                      <a:pt x="0" y="16760"/>
                      <a:pt x="4833" y="21600"/>
                      <a:pt x="10809" y="21600"/>
                    </a:cubicBezTo>
                    <a:cubicBezTo>
                      <a:pt x="16767" y="21600"/>
                      <a:pt x="21600" y="16760"/>
                      <a:pt x="21600" y="10807"/>
                    </a:cubicBezTo>
                    <a:cubicBezTo>
                      <a:pt x="21600" y="4826"/>
                      <a:pt x="16767" y="0"/>
                      <a:pt x="10809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6" name="îṣḻïde">
                <a:extLst>
                  <a:ext uri="{FF2B5EF4-FFF2-40B4-BE49-F238E27FC236}">
                    <a16:creationId xmlns:a16="http://schemas.microsoft.com/office/drawing/2014/main" xmlns="" id="{AC8C1055-0558-4ACD-A6C4-77001A3BCBC4}"/>
                  </a:ext>
                </a:extLst>
              </p:cNvPr>
              <p:cNvSpPr/>
              <p:nvPr/>
            </p:nvSpPr>
            <p:spPr>
              <a:xfrm>
                <a:off x="8760920" y="824470"/>
                <a:ext cx="342550" cy="3249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236" extrusionOk="0">
                    <a:moveTo>
                      <a:pt x="10800" y="15668"/>
                    </a:moveTo>
                    <a:cubicBezTo>
                      <a:pt x="6027" y="15668"/>
                      <a:pt x="2158" y="12662"/>
                      <a:pt x="2158" y="8955"/>
                    </a:cubicBezTo>
                    <a:cubicBezTo>
                      <a:pt x="2158" y="5244"/>
                      <a:pt x="6027" y="2238"/>
                      <a:pt x="10800" y="2238"/>
                    </a:cubicBezTo>
                    <a:cubicBezTo>
                      <a:pt x="15572" y="2238"/>
                      <a:pt x="19440" y="5244"/>
                      <a:pt x="19440" y="8955"/>
                    </a:cubicBezTo>
                    <a:cubicBezTo>
                      <a:pt x="19440" y="12662"/>
                      <a:pt x="15572" y="15668"/>
                      <a:pt x="10800" y="15668"/>
                    </a:cubicBezTo>
                    <a:close/>
                    <a:moveTo>
                      <a:pt x="10800" y="0"/>
                    </a:moveTo>
                    <a:cubicBezTo>
                      <a:pt x="4835" y="0"/>
                      <a:pt x="0" y="4008"/>
                      <a:pt x="0" y="8955"/>
                    </a:cubicBezTo>
                    <a:cubicBezTo>
                      <a:pt x="0" y="12266"/>
                      <a:pt x="2174" y="15152"/>
                      <a:pt x="5399" y="16701"/>
                    </a:cubicBezTo>
                    <a:lnTo>
                      <a:pt x="5399" y="20146"/>
                    </a:lnTo>
                    <a:cubicBezTo>
                      <a:pt x="5399" y="21382"/>
                      <a:pt x="6000" y="21600"/>
                      <a:pt x="6741" y="20629"/>
                    </a:cubicBezTo>
                    <a:lnTo>
                      <a:pt x="9002" y="17775"/>
                    </a:lnTo>
                    <a:cubicBezTo>
                      <a:pt x="9590" y="17854"/>
                      <a:pt x="10185" y="17908"/>
                      <a:pt x="10800" y="17908"/>
                    </a:cubicBezTo>
                    <a:cubicBezTo>
                      <a:pt x="16765" y="17908"/>
                      <a:pt x="21600" y="13898"/>
                      <a:pt x="21600" y="8955"/>
                    </a:cubicBezTo>
                    <a:cubicBezTo>
                      <a:pt x="21600" y="4008"/>
                      <a:pt x="16765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325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7" name="îŝ1iḑe">
                <a:extLst>
                  <a:ext uri="{FF2B5EF4-FFF2-40B4-BE49-F238E27FC236}">
                    <a16:creationId xmlns:a16="http://schemas.microsoft.com/office/drawing/2014/main" xmlns="" id="{621B87C3-E49C-44D9-9E5A-062B56AAEEA0}"/>
                  </a:ext>
                </a:extLst>
              </p:cNvPr>
              <p:cNvSpPr/>
              <p:nvPr/>
            </p:nvSpPr>
            <p:spPr>
              <a:xfrm>
                <a:off x="8909496" y="934287"/>
                <a:ext cx="51354" cy="513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0"/>
                    </a:moveTo>
                    <a:cubicBezTo>
                      <a:pt x="4837" y="0"/>
                      <a:pt x="0" y="4826"/>
                      <a:pt x="0" y="10807"/>
                    </a:cubicBezTo>
                    <a:cubicBezTo>
                      <a:pt x="0" y="16760"/>
                      <a:pt x="4837" y="21600"/>
                      <a:pt x="10801" y="21600"/>
                    </a:cubicBezTo>
                    <a:cubicBezTo>
                      <a:pt x="16763" y="21600"/>
                      <a:pt x="21600" y="16760"/>
                      <a:pt x="21600" y="10807"/>
                    </a:cubicBezTo>
                    <a:cubicBezTo>
                      <a:pt x="21600" y="4826"/>
                      <a:pt x="16763" y="0"/>
                      <a:pt x="10801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8" name="îşliďé">
                <a:extLst>
                  <a:ext uri="{FF2B5EF4-FFF2-40B4-BE49-F238E27FC236}">
                    <a16:creationId xmlns:a16="http://schemas.microsoft.com/office/drawing/2014/main" xmlns="" id="{3D1F966F-39A4-4E6B-8537-CADEB2670D18}"/>
                  </a:ext>
                </a:extLst>
              </p:cNvPr>
              <p:cNvSpPr/>
              <p:nvPr/>
            </p:nvSpPr>
            <p:spPr>
              <a:xfrm>
                <a:off x="8974095" y="934287"/>
                <a:ext cx="51392" cy="513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3" y="0"/>
                    </a:moveTo>
                    <a:cubicBezTo>
                      <a:pt x="4831" y="0"/>
                      <a:pt x="0" y="4826"/>
                      <a:pt x="0" y="10807"/>
                    </a:cubicBezTo>
                    <a:cubicBezTo>
                      <a:pt x="0" y="16760"/>
                      <a:pt x="4831" y="21600"/>
                      <a:pt x="10793" y="21600"/>
                    </a:cubicBezTo>
                    <a:cubicBezTo>
                      <a:pt x="16769" y="21600"/>
                      <a:pt x="21600" y="16760"/>
                      <a:pt x="21600" y="10807"/>
                    </a:cubicBezTo>
                    <a:cubicBezTo>
                      <a:pt x="21600" y="4826"/>
                      <a:pt x="16769" y="0"/>
                      <a:pt x="10793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/>
              <a:p>
                <a:pPr marL="0" marR="0" lvl="0" indent="0" defTabSz="1714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</p:grpSp>
      </p:grpSp>
      <p:grpSp>
        <p:nvGrpSpPr>
          <p:cNvPr id="5" name="î$ļidê">
            <a:extLst>
              <a:ext uri="{FF2B5EF4-FFF2-40B4-BE49-F238E27FC236}">
                <a16:creationId xmlns:a16="http://schemas.microsoft.com/office/drawing/2014/main" xmlns="" id="{884E7915-5881-40F7-9A3D-38A76DEB6329}"/>
              </a:ext>
            </a:extLst>
          </p:cNvPr>
          <p:cNvGrpSpPr/>
          <p:nvPr/>
        </p:nvGrpSpPr>
        <p:grpSpPr>
          <a:xfrm>
            <a:off x="5606436" y="2839131"/>
            <a:ext cx="1437831" cy="3023205"/>
            <a:chOff x="1665288" y="496888"/>
            <a:chExt cx="3155950" cy="6635750"/>
          </a:xfrm>
        </p:grpSpPr>
        <p:grpSp>
          <p:nvGrpSpPr>
            <p:cNvPr id="23" name="îSliďé">
              <a:extLst>
                <a:ext uri="{FF2B5EF4-FFF2-40B4-BE49-F238E27FC236}">
                  <a16:creationId xmlns:a16="http://schemas.microsoft.com/office/drawing/2014/main" xmlns="" id="{FC01E652-A536-4538-8F95-2B3E6DE03938}"/>
                </a:ext>
              </a:extLst>
            </p:cNvPr>
            <p:cNvGrpSpPr/>
            <p:nvPr/>
          </p:nvGrpSpPr>
          <p:grpSpPr>
            <a:xfrm>
              <a:off x="1711325" y="560388"/>
              <a:ext cx="3078163" cy="6540500"/>
              <a:chOff x="1711325" y="560388"/>
              <a:chExt cx="3078163" cy="6540500"/>
            </a:xfrm>
          </p:grpSpPr>
          <p:sp>
            <p:nvSpPr>
              <p:cNvPr id="25" name="ïṩḷïdê">
                <a:extLst>
                  <a:ext uri="{FF2B5EF4-FFF2-40B4-BE49-F238E27FC236}">
                    <a16:creationId xmlns:a16="http://schemas.microsoft.com/office/drawing/2014/main" xmlns="" id="{1A4C2B80-D135-4033-9805-000325E989D8}"/>
                  </a:ext>
                </a:extLst>
              </p:cNvPr>
              <p:cNvSpPr/>
              <p:nvPr/>
            </p:nvSpPr>
            <p:spPr bwMode="auto">
              <a:xfrm>
                <a:off x="1711325" y="560388"/>
                <a:ext cx="3078163" cy="6540500"/>
              </a:xfrm>
              <a:custGeom>
                <a:avLst/>
                <a:gdLst>
                  <a:gd name="T0" fmla="*/ 1137 w 8550"/>
                  <a:gd name="T1" fmla="*/ 18168 h 18169"/>
                  <a:gd name="T2" fmla="*/ 1137 w 8550"/>
                  <a:gd name="T3" fmla="*/ 18168 h 18169"/>
                  <a:gd name="T4" fmla="*/ 0 w 8550"/>
                  <a:gd name="T5" fmla="*/ 17031 h 18169"/>
                  <a:gd name="T6" fmla="*/ 0 w 8550"/>
                  <a:gd name="T7" fmla="*/ 1137 h 18169"/>
                  <a:gd name="T8" fmla="*/ 1137 w 8550"/>
                  <a:gd name="T9" fmla="*/ 0 h 18169"/>
                  <a:gd name="T10" fmla="*/ 7412 w 8550"/>
                  <a:gd name="T11" fmla="*/ 0 h 18169"/>
                  <a:gd name="T12" fmla="*/ 8549 w 8550"/>
                  <a:gd name="T13" fmla="*/ 1137 h 18169"/>
                  <a:gd name="T14" fmla="*/ 8549 w 8550"/>
                  <a:gd name="T15" fmla="*/ 17031 h 18169"/>
                  <a:gd name="T16" fmla="*/ 7412 w 8550"/>
                  <a:gd name="T17" fmla="*/ 18168 h 18169"/>
                  <a:gd name="T18" fmla="*/ 1137 w 8550"/>
                  <a:gd name="T19" fmla="*/ 18168 h 18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50" h="18169">
                    <a:moveTo>
                      <a:pt x="1137" y="18168"/>
                    </a:moveTo>
                    <a:lnTo>
                      <a:pt x="1137" y="18168"/>
                    </a:lnTo>
                    <a:cubicBezTo>
                      <a:pt x="525" y="18168"/>
                      <a:pt x="0" y="17665"/>
                      <a:pt x="0" y="17031"/>
                    </a:cubicBezTo>
                    <a:cubicBezTo>
                      <a:pt x="0" y="1137"/>
                      <a:pt x="0" y="1137"/>
                      <a:pt x="0" y="1137"/>
                    </a:cubicBezTo>
                    <a:cubicBezTo>
                      <a:pt x="0" y="481"/>
                      <a:pt x="481" y="0"/>
                      <a:pt x="1137" y="0"/>
                    </a:cubicBezTo>
                    <a:cubicBezTo>
                      <a:pt x="7412" y="0"/>
                      <a:pt x="7412" y="0"/>
                      <a:pt x="7412" y="0"/>
                    </a:cubicBezTo>
                    <a:cubicBezTo>
                      <a:pt x="8068" y="0"/>
                      <a:pt x="8549" y="481"/>
                      <a:pt x="8549" y="1137"/>
                    </a:cubicBezTo>
                    <a:cubicBezTo>
                      <a:pt x="8549" y="17031"/>
                      <a:pt x="8549" y="17031"/>
                      <a:pt x="8549" y="17031"/>
                    </a:cubicBezTo>
                    <a:cubicBezTo>
                      <a:pt x="8549" y="17665"/>
                      <a:pt x="8046" y="18168"/>
                      <a:pt x="7412" y="18168"/>
                    </a:cubicBezTo>
                    <a:lnTo>
                      <a:pt x="1137" y="18168"/>
                    </a:lnTo>
                  </a:path>
                </a:pathLst>
              </a:custGeom>
              <a:solidFill>
                <a:srgbClr val="F4F4F4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6" name="îṥḻíḋê">
                <a:extLst>
                  <a:ext uri="{FF2B5EF4-FFF2-40B4-BE49-F238E27FC236}">
                    <a16:creationId xmlns:a16="http://schemas.microsoft.com/office/drawing/2014/main" xmlns="" id="{80E7DA5C-429A-4BF7-886A-E0D81E2D4877}"/>
                  </a:ext>
                </a:extLst>
              </p:cNvPr>
              <p:cNvSpPr/>
              <p:nvPr/>
            </p:nvSpPr>
            <p:spPr bwMode="auto">
              <a:xfrm>
                <a:off x="2963863" y="6361113"/>
                <a:ext cx="574675" cy="574675"/>
              </a:xfrm>
              <a:custGeom>
                <a:avLst/>
                <a:gdLst>
                  <a:gd name="T0" fmla="*/ 1596 w 1597"/>
                  <a:gd name="T1" fmla="*/ 787 h 1597"/>
                  <a:gd name="T2" fmla="*/ 1596 w 1597"/>
                  <a:gd name="T3" fmla="*/ 787 h 1597"/>
                  <a:gd name="T4" fmla="*/ 809 w 1597"/>
                  <a:gd name="T5" fmla="*/ 1596 h 1597"/>
                  <a:gd name="T6" fmla="*/ 0 w 1597"/>
                  <a:gd name="T7" fmla="*/ 787 h 1597"/>
                  <a:gd name="T8" fmla="*/ 809 w 1597"/>
                  <a:gd name="T9" fmla="*/ 0 h 1597"/>
                  <a:gd name="T10" fmla="*/ 1596 w 1597"/>
                  <a:gd name="T11" fmla="*/ 787 h 1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7" h="1597">
                    <a:moveTo>
                      <a:pt x="1596" y="787"/>
                    </a:moveTo>
                    <a:lnTo>
                      <a:pt x="1596" y="787"/>
                    </a:lnTo>
                    <a:cubicBezTo>
                      <a:pt x="1596" y="1246"/>
                      <a:pt x="1246" y="1596"/>
                      <a:pt x="809" y="1596"/>
                    </a:cubicBezTo>
                    <a:cubicBezTo>
                      <a:pt x="372" y="1596"/>
                      <a:pt x="0" y="1246"/>
                      <a:pt x="0" y="787"/>
                    </a:cubicBezTo>
                    <a:cubicBezTo>
                      <a:pt x="0" y="350"/>
                      <a:pt x="372" y="0"/>
                      <a:pt x="809" y="0"/>
                    </a:cubicBezTo>
                    <a:cubicBezTo>
                      <a:pt x="1246" y="0"/>
                      <a:pt x="1596" y="350"/>
                      <a:pt x="1596" y="787"/>
                    </a:cubicBezTo>
                  </a:path>
                </a:pathLst>
              </a:custGeom>
              <a:solidFill>
                <a:srgbClr val="E2E2E2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7" name="íŝḷïďê">
                <a:extLst>
                  <a:ext uri="{FF2B5EF4-FFF2-40B4-BE49-F238E27FC236}">
                    <a16:creationId xmlns:a16="http://schemas.microsoft.com/office/drawing/2014/main" xmlns="" id="{1872898C-FBA3-46EF-80EA-DB5C93D7FF8E}"/>
                  </a:ext>
                </a:extLst>
              </p:cNvPr>
              <p:cNvSpPr/>
              <p:nvPr/>
            </p:nvSpPr>
            <p:spPr bwMode="auto">
              <a:xfrm>
                <a:off x="3144838" y="6534150"/>
                <a:ext cx="220662" cy="228600"/>
              </a:xfrm>
              <a:custGeom>
                <a:avLst/>
                <a:gdLst>
                  <a:gd name="T0" fmla="*/ 481 w 614"/>
                  <a:gd name="T1" fmla="*/ 634 h 635"/>
                  <a:gd name="T2" fmla="*/ 481 w 614"/>
                  <a:gd name="T3" fmla="*/ 634 h 635"/>
                  <a:gd name="T4" fmla="*/ 131 w 614"/>
                  <a:gd name="T5" fmla="*/ 634 h 635"/>
                  <a:gd name="T6" fmla="*/ 0 w 614"/>
                  <a:gd name="T7" fmla="*/ 503 h 635"/>
                  <a:gd name="T8" fmla="*/ 0 w 614"/>
                  <a:gd name="T9" fmla="*/ 131 h 635"/>
                  <a:gd name="T10" fmla="*/ 131 w 614"/>
                  <a:gd name="T11" fmla="*/ 0 h 635"/>
                  <a:gd name="T12" fmla="*/ 481 w 614"/>
                  <a:gd name="T13" fmla="*/ 0 h 635"/>
                  <a:gd name="T14" fmla="*/ 613 w 614"/>
                  <a:gd name="T15" fmla="*/ 131 h 635"/>
                  <a:gd name="T16" fmla="*/ 613 w 614"/>
                  <a:gd name="T17" fmla="*/ 503 h 635"/>
                  <a:gd name="T18" fmla="*/ 481 w 614"/>
                  <a:gd name="T19" fmla="*/ 634 h 635"/>
                  <a:gd name="T20" fmla="*/ 131 w 614"/>
                  <a:gd name="T21" fmla="*/ 44 h 635"/>
                  <a:gd name="T22" fmla="*/ 131 w 614"/>
                  <a:gd name="T23" fmla="*/ 44 h 635"/>
                  <a:gd name="T24" fmla="*/ 44 w 614"/>
                  <a:gd name="T25" fmla="*/ 131 h 635"/>
                  <a:gd name="T26" fmla="*/ 44 w 614"/>
                  <a:gd name="T27" fmla="*/ 503 h 635"/>
                  <a:gd name="T28" fmla="*/ 131 w 614"/>
                  <a:gd name="T29" fmla="*/ 568 h 635"/>
                  <a:gd name="T30" fmla="*/ 481 w 614"/>
                  <a:gd name="T31" fmla="*/ 568 h 635"/>
                  <a:gd name="T32" fmla="*/ 547 w 614"/>
                  <a:gd name="T33" fmla="*/ 503 h 635"/>
                  <a:gd name="T34" fmla="*/ 547 w 614"/>
                  <a:gd name="T35" fmla="*/ 131 h 635"/>
                  <a:gd name="T36" fmla="*/ 481 w 614"/>
                  <a:gd name="T37" fmla="*/ 44 h 635"/>
                  <a:gd name="T38" fmla="*/ 131 w 614"/>
                  <a:gd name="T39" fmla="*/ 44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14" h="635">
                    <a:moveTo>
                      <a:pt x="481" y="634"/>
                    </a:moveTo>
                    <a:lnTo>
                      <a:pt x="481" y="634"/>
                    </a:lnTo>
                    <a:cubicBezTo>
                      <a:pt x="131" y="634"/>
                      <a:pt x="131" y="634"/>
                      <a:pt x="131" y="634"/>
                    </a:cubicBezTo>
                    <a:cubicBezTo>
                      <a:pt x="44" y="634"/>
                      <a:pt x="0" y="568"/>
                      <a:pt x="0" y="503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44"/>
                      <a:pt x="44" y="0"/>
                      <a:pt x="131" y="0"/>
                    </a:cubicBezTo>
                    <a:cubicBezTo>
                      <a:pt x="481" y="0"/>
                      <a:pt x="481" y="0"/>
                      <a:pt x="481" y="0"/>
                    </a:cubicBezTo>
                    <a:cubicBezTo>
                      <a:pt x="547" y="0"/>
                      <a:pt x="613" y="44"/>
                      <a:pt x="613" y="131"/>
                    </a:cubicBezTo>
                    <a:cubicBezTo>
                      <a:pt x="613" y="503"/>
                      <a:pt x="613" y="503"/>
                      <a:pt x="613" y="503"/>
                    </a:cubicBezTo>
                    <a:cubicBezTo>
                      <a:pt x="613" y="568"/>
                      <a:pt x="547" y="634"/>
                      <a:pt x="481" y="634"/>
                    </a:cubicBezTo>
                    <a:close/>
                    <a:moveTo>
                      <a:pt x="131" y="44"/>
                    </a:moveTo>
                    <a:lnTo>
                      <a:pt x="131" y="44"/>
                    </a:lnTo>
                    <a:cubicBezTo>
                      <a:pt x="88" y="44"/>
                      <a:pt x="44" y="88"/>
                      <a:pt x="44" y="131"/>
                    </a:cubicBezTo>
                    <a:cubicBezTo>
                      <a:pt x="44" y="503"/>
                      <a:pt x="44" y="503"/>
                      <a:pt x="44" y="503"/>
                    </a:cubicBezTo>
                    <a:cubicBezTo>
                      <a:pt x="44" y="547"/>
                      <a:pt x="88" y="568"/>
                      <a:pt x="131" y="568"/>
                    </a:cubicBezTo>
                    <a:cubicBezTo>
                      <a:pt x="481" y="568"/>
                      <a:pt x="481" y="568"/>
                      <a:pt x="481" y="568"/>
                    </a:cubicBezTo>
                    <a:cubicBezTo>
                      <a:pt x="525" y="568"/>
                      <a:pt x="547" y="547"/>
                      <a:pt x="547" y="503"/>
                    </a:cubicBezTo>
                    <a:cubicBezTo>
                      <a:pt x="547" y="131"/>
                      <a:pt x="547" y="131"/>
                      <a:pt x="547" y="131"/>
                    </a:cubicBezTo>
                    <a:cubicBezTo>
                      <a:pt x="547" y="88"/>
                      <a:pt x="525" y="44"/>
                      <a:pt x="481" y="44"/>
                    </a:cubicBezTo>
                    <a:cubicBezTo>
                      <a:pt x="131" y="44"/>
                      <a:pt x="131" y="44"/>
                      <a:pt x="131" y="44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8" name="îş1iḋê">
                <a:extLst>
                  <a:ext uri="{FF2B5EF4-FFF2-40B4-BE49-F238E27FC236}">
                    <a16:creationId xmlns:a16="http://schemas.microsoft.com/office/drawing/2014/main" xmlns="" id="{D6FAFC5D-7830-4311-8CB4-3594B53F59A1}"/>
                  </a:ext>
                </a:extLst>
              </p:cNvPr>
              <p:cNvSpPr/>
              <p:nvPr/>
            </p:nvSpPr>
            <p:spPr bwMode="auto">
              <a:xfrm>
                <a:off x="3009900" y="1127125"/>
                <a:ext cx="488950" cy="47625"/>
              </a:xfrm>
              <a:custGeom>
                <a:avLst/>
                <a:gdLst>
                  <a:gd name="T0" fmla="*/ 1268 w 1356"/>
                  <a:gd name="T1" fmla="*/ 131 h 132"/>
                  <a:gd name="T2" fmla="*/ 1268 w 1356"/>
                  <a:gd name="T3" fmla="*/ 131 h 132"/>
                  <a:gd name="T4" fmla="*/ 65 w 1356"/>
                  <a:gd name="T5" fmla="*/ 131 h 132"/>
                  <a:gd name="T6" fmla="*/ 0 w 1356"/>
                  <a:gd name="T7" fmla="*/ 66 h 132"/>
                  <a:gd name="T8" fmla="*/ 65 w 1356"/>
                  <a:gd name="T9" fmla="*/ 0 h 132"/>
                  <a:gd name="T10" fmla="*/ 1268 w 1356"/>
                  <a:gd name="T11" fmla="*/ 0 h 132"/>
                  <a:gd name="T12" fmla="*/ 1355 w 1356"/>
                  <a:gd name="T13" fmla="*/ 66 h 132"/>
                  <a:gd name="T14" fmla="*/ 1268 w 1356"/>
                  <a:gd name="T15" fmla="*/ 13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6" h="132">
                    <a:moveTo>
                      <a:pt x="1268" y="131"/>
                    </a:moveTo>
                    <a:lnTo>
                      <a:pt x="1268" y="131"/>
                    </a:lnTo>
                    <a:cubicBezTo>
                      <a:pt x="65" y="131"/>
                      <a:pt x="65" y="131"/>
                      <a:pt x="65" y="131"/>
                    </a:cubicBezTo>
                    <a:cubicBezTo>
                      <a:pt x="22" y="131"/>
                      <a:pt x="0" y="109"/>
                      <a:pt x="0" y="66"/>
                    </a:cubicBezTo>
                    <a:cubicBezTo>
                      <a:pt x="0" y="22"/>
                      <a:pt x="22" y="0"/>
                      <a:pt x="65" y="0"/>
                    </a:cubicBezTo>
                    <a:cubicBezTo>
                      <a:pt x="1268" y="0"/>
                      <a:pt x="1268" y="0"/>
                      <a:pt x="1268" y="0"/>
                    </a:cubicBezTo>
                    <a:cubicBezTo>
                      <a:pt x="1311" y="0"/>
                      <a:pt x="1355" y="22"/>
                      <a:pt x="1355" y="66"/>
                    </a:cubicBezTo>
                    <a:cubicBezTo>
                      <a:pt x="1355" y="109"/>
                      <a:pt x="1311" y="131"/>
                      <a:pt x="1268" y="131"/>
                    </a:cubicBezTo>
                  </a:path>
                </a:pathLst>
              </a:cu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9" name="iṥḷiḍé">
                <a:extLst>
                  <a:ext uri="{FF2B5EF4-FFF2-40B4-BE49-F238E27FC236}">
                    <a16:creationId xmlns:a16="http://schemas.microsoft.com/office/drawing/2014/main" xmlns="" id="{E2EB6ADC-1403-49E1-8E6D-9DF925FF2A00}"/>
                  </a:ext>
                </a:extLst>
              </p:cNvPr>
              <p:cNvSpPr/>
              <p:nvPr/>
            </p:nvSpPr>
            <p:spPr bwMode="auto">
              <a:xfrm>
                <a:off x="3206750" y="858838"/>
                <a:ext cx="87313" cy="87312"/>
              </a:xfrm>
              <a:custGeom>
                <a:avLst/>
                <a:gdLst>
                  <a:gd name="T0" fmla="*/ 131 w 242"/>
                  <a:gd name="T1" fmla="*/ 0 h 242"/>
                  <a:gd name="T2" fmla="*/ 131 w 242"/>
                  <a:gd name="T3" fmla="*/ 0 h 242"/>
                  <a:gd name="T4" fmla="*/ 0 w 242"/>
                  <a:gd name="T5" fmla="*/ 110 h 242"/>
                  <a:gd name="T6" fmla="*/ 0 w 242"/>
                  <a:gd name="T7" fmla="*/ 132 h 242"/>
                  <a:gd name="T8" fmla="*/ 131 w 242"/>
                  <a:gd name="T9" fmla="*/ 241 h 242"/>
                  <a:gd name="T10" fmla="*/ 241 w 242"/>
                  <a:gd name="T11" fmla="*/ 132 h 242"/>
                  <a:gd name="T12" fmla="*/ 241 w 242"/>
                  <a:gd name="T13" fmla="*/ 110 h 242"/>
                  <a:gd name="T14" fmla="*/ 131 w 242"/>
                  <a:gd name="T15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2" h="242">
                    <a:moveTo>
                      <a:pt x="131" y="0"/>
                    </a:moveTo>
                    <a:lnTo>
                      <a:pt x="131" y="0"/>
                    </a:lnTo>
                    <a:cubicBezTo>
                      <a:pt x="65" y="0"/>
                      <a:pt x="0" y="44"/>
                      <a:pt x="0" y="110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98"/>
                      <a:pt x="65" y="241"/>
                      <a:pt x="131" y="241"/>
                    </a:cubicBezTo>
                    <a:cubicBezTo>
                      <a:pt x="197" y="241"/>
                      <a:pt x="241" y="198"/>
                      <a:pt x="241" y="132"/>
                    </a:cubicBezTo>
                    <a:cubicBezTo>
                      <a:pt x="241" y="110"/>
                      <a:pt x="241" y="110"/>
                      <a:pt x="241" y="110"/>
                    </a:cubicBezTo>
                    <a:cubicBezTo>
                      <a:pt x="241" y="44"/>
                      <a:pt x="197" y="0"/>
                      <a:pt x="131" y="0"/>
                    </a:cubicBezTo>
                  </a:path>
                </a:pathLst>
              </a:cu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0" name="ísļïḓé">
                <a:extLst>
                  <a:ext uri="{FF2B5EF4-FFF2-40B4-BE49-F238E27FC236}">
                    <a16:creationId xmlns:a16="http://schemas.microsoft.com/office/drawing/2014/main" xmlns="" id="{95B04C79-3229-4E4D-BDE2-7EFCD08FFB5D}"/>
                  </a:ext>
                </a:extLst>
              </p:cNvPr>
              <p:cNvSpPr/>
              <p:nvPr/>
            </p:nvSpPr>
            <p:spPr bwMode="auto">
              <a:xfrm>
                <a:off x="1900239" y="1449389"/>
                <a:ext cx="2684461" cy="4730749"/>
              </a:xfrm>
              <a:custGeom>
                <a:avLst/>
                <a:gdLst>
                  <a:gd name="T0" fmla="*/ 7456 w 7457"/>
                  <a:gd name="T1" fmla="*/ 13139 h 13140"/>
                  <a:gd name="T2" fmla="*/ 0 w 7457"/>
                  <a:gd name="T3" fmla="*/ 13139 h 13140"/>
                  <a:gd name="T4" fmla="*/ 0 w 7457"/>
                  <a:gd name="T5" fmla="*/ 0 h 13140"/>
                  <a:gd name="T6" fmla="*/ 7456 w 7457"/>
                  <a:gd name="T7" fmla="*/ 0 h 13140"/>
                  <a:gd name="T8" fmla="*/ 7456 w 7457"/>
                  <a:gd name="T9" fmla="*/ 13139 h 13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57" h="13140">
                    <a:moveTo>
                      <a:pt x="7456" y="13139"/>
                    </a:moveTo>
                    <a:lnTo>
                      <a:pt x="0" y="13139"/>
                    </a:lnTo>
                    <a:lnTo>
                      <a:pt x="0" y="0"/>
                    </a:lnTo>
                    <a:lnTo>
                      <a:pt x="7456" y="0"/>
                    </a:lnTo>
                    <a:lnTo>
                      <a:pt x="7456" y="13139"/>
                    </a:lnTo>
                  </a:path>
                </a:pathLst>
              </a:custGeom>
              <a:blipFill>
                <a:blip r:embed="rId2"/>
                <a:srcRect/>
                <a:stretch>
                  <a:fillRect l="-83041" t="-4" r="-81335" b="-4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sp>
          <p:nvSpPr>
            <p:cNvPr id="24" name="íşļiḋé">
              <a:extLst>
                <a:ext uri="{FF2B5EF4-FFF2-40B4-BE49-F238E27FC236}">
                  <a16:creationId xmlns:a16="http://schemas.microsoft.com/office/drawing/2014/main" xmlns="" id="{FE4ACAC9-19B1-460D-8EC7-1B00C924F458}"/>
                </a:ext>
              </a:extLst>
            </p:cNvPr>
            <p:cNvSpPr/>
            <p:nvPr/>
          </p:nvSpPr>
          <p:spPr bwMode="auto">
            <a:xfrm>
              <a:off x="1665288" y="496888"/>
              <a:ext cx="3155950" cy="6635750"/>
            </a:xfrm>
            <a:custGeom>
              <a:avLst/>
              <a:gdLst>
                <a:gd name="T0" fmla="*/ 8417 w 8768"/>
                <a:gd name="T1" fmla="*/ 437 h 18431"/>
                <a:gd name="T2" fmla="*/ 8417 w 8768"/>
                <a:gd name="T3" fmla="*/ 437 h 18431"/>
                <a:gd name="T4" fmla="*/ 7543 w 8768"/>
                <a:gd name="T5" fmla="*/ 87 h 18431"/>
                <a:gd name="T6" fmla="*/ 7280 w 8768"/>
                <a:gd name="T7" fmla="*/ 87 h 18431"/>
                <a:gd name="T8" fmla="*/ 7280 w 8768"/>
                <a:gd name="T9" fmla="*/ 43 h 18431"/>
                <a:gd name="T10" fmla="*/ 7259 w 8768"/>
                <a:gd name="T11" fmla="*/ 0 h 18431"/>
                <a:gd name="T12" fmla="*/ 5903 w 8768"/>
                <a:gd name="T13" fmla="*/ 0 h 18431"/>
                <a:gd name="T14" fmla="*/ 5859 w 8768"/>
                <a:gd name="T15" fmla="*/ 43 h 18431"/>
                <a:gd name="T16" fmla="*/ 5859 w 8768"/>
                <a:gd name="T17" fmla="*/ 87 h 18431"/>
                <a:gd name="T18" fmla="*/ 1268 w 8768"/>
                <a:gd name="T19" fmla="*/ 87 h 18431"/>
                <a:gd name="T20" fmla="*/ 43 w 8768"/>
                <a:gd name="T21" fmla="*/ 1312 h 18431"/>
                <a:gd name="T22" fmla="*/ 43 w 8768"/>
                <a:gd name="T23" fmla="*/ 2602 h 18431"/>
                <a:gd name="T24" fmla="*/ 43 w 8768"/>
                <a:gd name="T25" fmla="*/ 2602 h 18431"/>
                <a:gd name="T26" fmla="*/ 0 w 8768"/>
                <a:gd name="T27" fmla="*/ 2624 h 18431"/>
                <a:gd name="T28" fmla="*/ 0 w 8768"/>
                <a:gd name="T29" fmla="*/ 3389 h 18431"/>
                <a:gd name="T30" fmla="*/ 43 w 8768"/>
                <a:gd name="T31" fmla="*/ 3432 h 18431"/>
                <a:gd name="T32" fmla="*/ 43 w 8768"/>
                <a:gd name="T33" fmla="*/ 3432 h 18431"/>
                <a:gd name="T34" fmla="*/ 43 w 8768"/>
                <a:gd name="T35" fmla="*/ 3761 h 18431"/>
                <a:gd name="T36" fmla="*/ 43 w 8768"/>
                <a:gd name="T37" fmla="*/ 3761 h 18431"/>
                <a:gd name="T38" fmla="*/ 0 w 8768"/>
                <a:gd name="T39" fmla="*/ 3804 h 18431"/>
                <a:gd name="T40" fmla="*/ 0 w 8768"/>
                <a:gd name="T41" fmla="*/ 4941 h 18431"/>
                <a:gd name="T42" fmla="*/ 43 w 8768"/>
                <a:gd name="T43" fmla="*/ 4963 h 18431"/>
                <a:gd name="T44" fmla="*/ 43 w 8768"/>
                <a:gd name="T45" fmla="*/ 4963 h 18431"/>
                <a:gd name="T46" fmla="*/ 43 w 8768"/>
                <a:gd name="T47" fmla="*/ 5269 h 18431"/>
                <a:gd name="T48" fmla="*/ 43 w 8768"/>
                <a:gd name="T49" fmla="*/ 5269 h 18431"/>
                <a:gd name="T50" fmla="*/ 0 w 8768"/>
                <a:gd name="T51" fmla="*/ 5313 h 18431"/>
                <a:gd name="T52" fmla="*/ 0 w 8768"/>
                <a:gd name="T53" fmla="*/ 6472 h 18431"/>
                <a:gd name="T54" fmla="*/ 43 w 8768"/>
                <a:gd name="T55" fmla="*/ 6493 h 18431"/>
                <a:gd name="T56" fmla="*/ 43 w 8768"/>
                <a:gd name="T57" fmla="*/ 6493 h 18431"/>
                <a:gd name="T58" fmla="*/ 43 w 8768"/>
                <a:gd name="T59" fmla="*/ 17206 h 18431"/>
                <a:gd name="T60" fmla="*/ 1268 w 8768"/>
                <a:gd name="T61" fmla="*/ 18430 h 18431"/>
                <a:gd name="T62" fmla="*/ 7543 w 8768"/>
                <a:gd name="T63" fmla="*/ 18430 h 18431"/>
                <a:gd name="T64" fmla="*/ 8767 w 8768"/>
                <a:gd name="T65" fmla="*/ 17206 h 18431"/>
                <a:gd name="T66" fmla="*/ 8767 w 8768"/>
                <a:gd name="T67" fmla="*/ 1312 h 18431"/>
                <a:gd name="T68" fmla="*/ 8417 w 8768"/>
                <a:gd name="T69" fmla="*/ 437 h 18431"/>
                <a:gd name="T70" fmla="*/ 8592 w 8768"/>
                <a:gd name="T71" fmla="*/ 17206 h 18431"/>
                <a:gd name="T72" fmla="*/ 8592 w 8768"/>
                <a:gd name="T73" fmla="*/ 17206 h 18431"/>
                <a:gd name="T74" fmla="*/ 7543 w 8768"/>
                <a:gd name="T75" fmla="*/ 18255 h 18431"/>
                <a:gd name="T76" fmla="*/ 1268 w 8768"/>
                <a:gd name="T77" fmla="*/ 18255 h 18431"/>
                <a:gd name="T78" fmla="*/ 218 w 8768"/>
                <a:gd name="T79" fmla="*/ 17206 h 18431"/>
                <a:gd name="T80" fmla="*/ 218 w 8768"/>
                <a:gd name="T81" fmla="*/ 1312 h 18431"/>
                <a:gd name="T82" fmla="*/ 1268 w 8768"/>
                <a:gd name="T83" fmla="*/ 262 h 18431"/>
                <a:gd name="T84" fmla="*/ 7543 w 8768"/>
                <a:gd name="T85" fmla="*/ 262 h 18431"/>
                <a:gd name="T86" fmla="*/ 8592 w 8768"/>
                <a:gd name="T87" fmla="*/ 1312 h 18431"/>
                <a:gd name="T88" fmla="*/ 8592 w 8768"/>
                <a:gd name="T89" fmla="*/ 17206 h 18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68" h="18431">
                  <a:moveTo>
                    <a:pt x="8417" y="437"/>
                  </a:moveTo>
                  <a:lnTo>
                    <a:pt x="8417" y="437"/>
                  </a:lnTo>
                  <a:cubicBezTo>
                    <a:pt x="8199" y="218"/>
                    <a:pt x="7893" y="87"/>
                    <a:pt x="7543" y="87"/>
                  </a:cubicBezTo>
                  <a:cubicBezTo>
                    <a:pt x="7280" y="87"/>
                    <a:pt x="7280" y="87"/>
                    <a:pt x="7280" y="87"/>
                  </a:cubicBezTo>
                  <a:cubicBezTo>
                    <a:pt x="7280" y="43"/>
                    <a:pt x="7280" y="43"/>
                    <a:pt x="7280" y="43"/>
                  </a:cubicBezTo>
                  <a:cubicBezTo>
                    <a:pt x="7280" y="22"/>
                    <a:pt x="7280" y="0"/>
                    <a:pt x="7259" y="0"/>
                  </a:cubicBezTo>
                  <a:cubicBezTo>
                    <a:pt x="5903" y="0"/>
                    <a:pt x="5903" y="0"/>
                    <a:pt x="5903" y="0"/>
                  </a:cubicBezTo>
                  <a:cubicBezTo>
                    <a:pt x="5881" y="0"/>
                    <a:pt x="5859" y="22"/>
                    <a:pt x="5859" y="43"/>
                  </a:cubicBezTo>
                  <a:cubicBezTo>
                    <a:pt x="5859" y="87"/>
                    <a:pt x="5859" y="87"/>
                    <a:pt x="5859" y="87"/>
                  </a:cubicBezTo>
                  <a:cubicBezTo>
                    <a:pt x="1268" y="87"/>
                    <a:pt x="1268" y="87"/>
                    <a:pt x="1268" y="87"/>
                  </a:cubicBezTo>
                  <a:cubicBezTo>
                    <a:pt x="568" y="87"/>
                    <a:pt x="43" y="590"/>
                    <a:pt x="43" y="1312"/>
                  </a:cubicBezTo>
                  <a:cubicBezTo>
                    <a:pt x="43" y="2602"/>
                    <a:pt x="43" y="2602"/>
                    <a:pt x="43" y="2602"/>
                  </a:cubicBezTo>
                  <a:lnTo>
                    <a:pt x="43" y="2602"/>
                  </a:lnTo>
                  <a:cubicBezTo>
                    <a:pt x="22" y="2602"/>
                    <a:pt x="0" y="2602"/>
                    <a:pt x="0" y="2624"/>
                  </a:cubicBezTo>
                  <a:cubicBezTo>
                    <a:pt x="0" y="3389"/>
                    <a:pt x="0" y="3389"/>
                    <a:pt x="0" y="3389"/>
                  </a:cubicBezTo>
                  <a:cubicBezTo>
                    <a:pt x="0" y="3411"/>
                    <a:pt x="22" y="3432"/>
                    <a:pt x="43" y="3432"/>
                  </a:cubicBezTo>
                  <a:lnTo>
                    <a:pt x="43" y="3432"/>
                  </a:lnTo>
                  <a:cubicBezTo>
                    <a:pt x="43" y="3761"/>
                    <a:pt x="43" y="3761"/>
                    <a:pt x="43" y="3761"/>
                  </a:cubicBezTo>
                  <a:lnTo>
                    <a:pt x="43" y="3761"/>
                  </a:lnTo>
                  <a:cubicBezTo>
                    <a:pt x="22" y="3761"/>
                    <a:pt x="0" y="3782"/>
                    <a:pt x="0" y="3804"/>
                  </a:cubicBezTo>
                  <a:cubicBezTo>
                    <a:pt x="0" y="4941"/>
                    <a:pt x="0" y="4941"/>
                    <a:pt x="0" y="4941"/>
                  </a:cubicBezTo>
                  <a:cubicBezTo>
                    <a:pt x="0" y="4963"/>
                    <a:pt x="22" y="4963"/>
                    <a:pt x="43" y="4963"/>
                  </a:cubicBezTo>
                  <a:lnTo>
                    <a:pt x="43" y="4963"/>
                  </a:lnTo>
                  <a:cubicBezTo>
                    <a:pt x="43" y="5269"/>
                    <a:pt x="43" y="5269"/>
                    <a:pt x="43" y="5269"/>
                  </a:cubicBezTo>
                  <a:lnTo>
                    <a:pt x="43" y="5269"/>
                  </a:lnTo>
                  <a:cubicBezTo>
                    <a:pt x="22" y="5269"/>
                    <a:pt x="0" y="5291"/>
                    <a:pt x="0" y="5313"/>
                  </a:cubicBezTo>
                  <a:cubicBezTo>
                    <a:pt x="0" y="6472"/>
                    <a:pt x="0" y="6472"/>
                    <a:pt x="0" y="6472"/>
                  </a:cubicBezTo>
                  <a:cubicBezTo>
                    <a:pt x="0" y="6493"/>
                    <a:pt x="22" y="6493"/>
                    <a:pt x="43" y="6493"/>
                  </a:cubicBezTo>
                  <a:lnTo>
                    <a:pt x="43" y="6493"/>
                  </a:lnTo>
                  <a:cubicBezTo>
                    <a:pt x="43" y="17206"/>
                    <a:pt x="43" y="17206"/>
                    <a:pt x="43" y="17206"/>
                  </a:cubicBezTo>
                  <a:cubicBezTo>
                    <a:pt x="43" y="17883"/>
                    <a:pt x="590" y="18430"/>
                    <a:pt x="1268" y="18430"/>
                  </a:cubicBezTo>
                  <a:cubicBezTo>
                    <a:pt x="7543" y="18430"/>
                    <a:pt x="7543" y="18430"/>
                    <a:pt x="7543" y="18430"/>
                  </a:cubicBezTo>
                  <a:cubicBezTo>
                    <a:pt x="8221" y="18430"/>
                    <a:pt x="8767" y="17883"/>
                    <a:pt x="8767" y="17206"/>
                  </a:cubicBezTo>
                  <a:cubicBezTo>
                    <a:pt x="8767" y="1312"/>
                    <a:pt x="8767" y="1312"/>
                    <a:pt x="8767" y="1312"/>
                  </a:cubicBezTo>
                  <a:cubicBezTo>
                    <a:pt x="8767" y="984"/>
                    <a:pt x="8658" y="678"/>
                    <a:pt x="8417" y="437"/>
                  </a:cubicBezTo>
                  <a:close/>
                  <a:moveTo>
                    <a:pt x="8592" y="17206"/>
                  </a:moveTo>
                  <a:lnTo>
                    <a:pt x="8592" y="17206"/>
                  </a:lnTo>
                  <a:cubicBezTo>
                    <a:pt x="8592" y="17795"/>
                    <a:pt x="8133" y="18255"/>
                    <a:pt x="7543" y="18255"/>
                  </a:cubicBezTo>
                  <a:cubicBezTo>
                    <a:pt x="1268" y="18255"/>
                    <a:pt x="1268" y="18255"/>
                    <a:pt x="1268" y="18255"/>
                  </a:cubicBezTo>
                  <a:cubicBezTo>
                    <a:pt x="700" y="18255"/>
                    <a:pt x="218" y="17795"/>
                    <a:pt x="218" y="17206"/>
                  </a:cubicBezTo>
                  <a:cubicBezTo>
                    <a:pt x="218" y="1312"/>
                    <a:pt x="218" y="1312"/>
                    <a:pt x="218" y="1312"/>
                  </a:cubicBezTo>
                  <a:cubicBezTo>
                    <a:pt x="218" y="700"/>
                    <a:pt x="656" y="262"/>
                    <a:pt x="1268" y="262"/>
                  </a:cubicBezTo>
                  <a:cubicBezTo>
                    <a:pt x="7543" y="262"/>
                    <a:pt x="7543" y="262"/>
                    <a:pt x="7543" y="262"/>
                  </a:cubicBezTo>
                  <a:cubicBezTo>
                    <a:pt x="8155" y="262"/>
                    <a:pt x="8592" y="721"/>
                    <a:pt x="8592" y="1312"/>
                  </a:cubicBezTo>
                  <a:lnTo>
                    <a:pt x="8592" y="1720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6" name="ïŝlïḋê">
            <a:extLst>
              <a:ext uri="{FF2B5EF4-FFF2-40B4-BE49-F238E27FC236}">
                <a16:creationId xmlns:a16="http://schemas.microsoft.com/office/drawing/2014/main" xmlns="" id="{B2A5D1EE-D9D7-4744-85BD-E493135ADFAB}"/>
              </a:ext>
            </a:extLst>
          </p:cNvPr>
          <p:cNvGrpSpPr/>
          <p:nvPr/>
        </p:nvGrpSpPr>
        <p:grpSpPr>
          <a:xfrm>
            <a:off x="780150" y="3067549"/>
            <a:ext cx="5091687" cy="1026487"/>
            <a:chOff x="5087477" y="3270950"/>
            <a:chExt cx="5145117" cy="1037258"/>
          </a:xfrm>
        </p:grpSpPr>
        <p:grpSp>
          <p:nvGrpSpPr>
            <p:cNvPr id="17" name="íṡlîḓé">
              <a:extLst>
                <a:ext uri="{FF2B5EF4-FFF2-40B4-BE49-F238E27FC236}">
                  <a16:creationId xmlns:a16="http://schemas.microsoft.com/office/drawing/2014/main" xmlns="" id="{171BE3A4-470F-447E-B066-567AEBA08EC2}"/>
                </a:ext>
              </a:extLst>
            </p:cNvPr>
            <p:cNvGrpSpPr/>
            <p:nvPr/>
          </p:nvGrpSpPr>
          <p:grpSpPr>
            <a:xfrm>
              <a:off x="5087477" y="3316670"/>
              <a:ext cx="736602" cy="736602"/>
              <a:chOff x="7410513" y="3216848"/>
              <a:chExt cx="736602" cy="736602"/>
            </a:xfrm>
          </p:grpSpPr>
          <p:sp>
            <p:nvSpPr>
              <p:cNvPr id="21" name="íśļiḑê">
                <a:extLst>
                  <a:ext uri="{FF2B5EF4-FFF2-40B4-BE49-F238E27FC236}">
                    <a16:creationId xmlns:a16="http://schemas.microsoft.com/office/drawing/2014/main" xmlns="" id="{72D9A654-A709-454C-996A-841F7A1413B6}"/>
                  </a:ext>
                </a:extLst>
              </p:cNvPr>
              <p:cNvSpPr/>
              <p:nvPr/>
            </p:nvSpPr>
            <p:spPr>
              <a:xfrm>
                <a:off x="7410513" y="3216848"/>
                <a:ext cx="736602" cy="736602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2" name="íṣ1íḍe">
                <a:extLst>
                  <a:ext uri="{FF2B5EF4-FFF2-40B4-BE49-F238E27FC236}">
                    <a16:creationId xmlns:a16="http://schemas.microsoft.com/office/drawing/2014/main" xmlns="" id="{D550CA75-538F-4CE1-A420-EB037CDBA0CB}"/>
                  </a:ext>
                </a:extLst>
              </p:cNvPr>
              <p:cNvSpPr/>
              <p:nvPr/>
            </p:nvSpPr>
            <p:spPr bwMode="auto">
              <a:xfrm>
                <a:off x="7601375" y="3407979"/>
                <a:ext cx="354878" cy="354340"/>
              </a:xfrm>
              <a:custGeom>
                <a:avLst/>
                <a:gdLst>
                  <a:gd name="connsiteX0" fmla="*/ 377627 w 607991"/>
                  <a:gd name="connsiteY0" fmla="*/ 294539 h 607074"/>
                  <a:gd name="connsiteX1" fmla="*/ 294976 w 607991"/>
                  <a:gd name="connsiteY1" fmla="*/ 377063 h 607074"/>
                  <a:gd name="connsiteX2" fmla="*/ 377627 w 607991"/>
                  <a:gd name="connsiteY2" fmla="*/ 459588 h 607074"/>
                  <a:gd name="connsiteX3" fmla="*/ 460355 w 607991"/>
                  <a:gd name="connsiteY3" fmla="*/ 377063 h 607074"/>
                  <a:gd name="connsiteX4" fmla="*/ 377627 w 607991"/>
                  <a:gd name="connsiteY4" fmla="*/ 294539 h 607074"/>
                  <a:gd name="connsiteX5" fmla="*/ 359653 w 607991"/>
                  <a:gd name="connsiteY5" fmla="*/ 147129 h 607074"/>
                  <a:gd name="connsiteX6" fmla="*/ 395678 w 607991"/>
                  <a:gd name="connsiteY6" fmla="*/ 147129 h 607074"/>
                  <a:gd name="connsiteX7" fmla="*/ 423869 w 607991"/>
                  <a:gd name="connsiteY7" fmla="*/ 175277 h 607074"/>
                  <a:gd name="connsiteX8" fmla="*/ 423869 w 607991"/>
                  <a:gd name="connsiteY8" fmla="*/ 197288 h 607074"/>
                  <a:gd name="connsiteX9" fmla="*/ 435698 w 607991"/>
                  <a:gd name="connsiteY9" fmla="*/ 212474 h 607074"/>
                  <a:gd name="connsiteX10" fmla="*/ 453212 w 607991"/>
                  <a:gd name="connsiteY10" fmla="*/ 219760 h 607074"/>
                  <a:gd name="connsiteX11" fmla="*/ 460970 w 607991"/>
                  <a:gd name="connsiteY11" fmla="*/ 221447 h 607074"/>
                  <a:gd name="connsiteX12" fmla="*/ 472185 w 607991"/>
                  <a:gd name="connsiteY12" fmla="*/ 217459 h 607074"/>
                  <a:gd name="connsiteX13" fmla="*/ 487931 w 607991"/>
                  <a:gd name="connsiteY13" fmla="*/ 201737 h 607074"/>
                  <a:gd name="connsiteX14" fmla="*/ 507826 w 607991"/>
                  <a:gd name="connsiteY14" fmla="*/ 193530 h 607074"/>
                  <a:gd name="connsiteX15" fmla="*/ 527798 w 607991"/>
                  <a:gd name="connsiteY15" fmla="*/ 201737 h 607074"/>
                  <a:gd name="connsiteX16" fmla="*/ 553300 w 607991"/>
                  <a:gd name="connsiteY16" fmla="*/ 227200 h 607074"/>
                  <a:gd name="connsiteX17" fmla="*/ 553300 w 607991"/>
                  <a:gd name="connsiteY17" fmla="*/ 267005 h 607074"/>
                  <a:gd name="connsiteX18" fmla="*/ 537553 w 607991"/>
                  <a:gd name="connsiteY18" fmla="*/ 282727 h 607074"/>
                  <a:gd name="connsiteX19" fmla="*/ 535249 w 607991"/>
                  <a:gd name="connsiteY19" fmla="*/ 301671 h 607074"/>
                  <a:gd name="connsiteX20" fmla="*/ 542546 w 607991"/>
                  <a:gd name="connsiteY20" fmla="*/ 319158 h 607074"/>
                  <a:gd name="connsiteX21" fmla="*/ 557755 w 607991"/>
                  <a:gd name="connsiteY21" fmla="*/ 330969 h 607074"/>
                  <a:gd name="connsiteX22" fmla="*/ 579800 w 607991"/>
                  <a:gd name="connsiteY22" fmla="*/ 330969 h 607074"/>
                  <a:gd name="connsiteX23" fmla="*/ 607991 w 607991"/>
                  <a:gd name="connsiteY23" fmla="*/ 359116 h 607074"/>
                  <a:gd name="connsiteX24" fmla="*/ 607991 w 607991"/>
                  <a:gd name="connsiteY24" fmla="*/ 395087 h 607074"/>
                  <a:gd name="connsiteX25" fmla="*/ 579800 w 607991"/>
                  <a:gd name="connsiteY25" fmla="*/ 423234 h 607074"/>
                  <a:gd name="connsiteX26" fmla="*/ 557755 w 607991"/>
                  <a:gd name="connsiteY26" fmla="*/ 423234 h 607074"/>
                  <a:gd name="connsiteX27" fmla="*/ 542546 w 607991"/>
                  <a:gd name="connsiteY27" fmla="*/ 435045 h 607074"/>
                  <a:gd name="connsiteX28" fmla="*/ 535249 w 607991"/>
                  <a:gd name="connsiteY28" fmla="*/ 452532 h 607074"/>
                  <a:gd name="connsiteX29" fmla="*/ 537630 w 607991"/>
                  <a:gd name="connsiteY29" fmla="*/ 471476 h 607074"/>
                  <a:gd name="connsiteX30" fmla="*/ 553300 w 607991"/>
                  <a:gd name="connsiteY30" fmla="*/ 487199 h 607074"/>
                  <a:gd name="connsiteX31" fmla="*/ 553300 w 607991"/>
                  <a:gd name="connsiteY31" fmla="*/ 527004 h 607074"/>
                  <a:gd name="connsiteX32" fmla="*/ 527798 w 607991"/>
                  <a:gd name="connsiteY32" fmla="*/ 552467 h 607074"/>
                  <a:gd name="connsiteX33" fmla="*/ 507826 w 607991"/>
                  <a:gd name="connsiteY33" fmla="*/ 560750 h 607074"/>
                  <a:gd name="connsiteX34" fmla="*/ 487931 w 607991"/>
                  <a:gd name="connsiteY34" fmla="*/ 552467 h 607074"/>
                  <a:gd name="connsiteX35" fmla="*/ 472261 w 607991"/>
                  <a:gd name="connsiteY35" fmla="*/ 536821 h 607074"/>
                  <a:gd name="connsiteX36" fmla="*/ 460970 w 607991"/>
                  <a:gd name="connsiteY36" fmla="*/ 532756 h 607074"/>
                  <a:gd name="connsiteX37" fmla="*/ 453212 w 607991"/>
                  <a:gd name="connsiteY37" fmla="*/ 534443 h 607074"/>
                  <a:gd name="connsiteX38" fmla="*/ 435698 w 607991"/>
                  <a:gd name="connsiteY38" fmla="*/ 541729 h 607074"/>
                  <a:gd name="connsiteX39" fmla="*/ 423869 w 607991"/>
                  <a:gd name="connsiteY39" fmla="*/ 556915 h 607074"/>
                  <a:gd name="connsiteX40" fmla="*/ 423869 w 607991"/>
                  <a:gd name="connsiteY40" fmla="*/ 578927 h 607074"/>
                  <a:gd name="connsiteX41" fmla="*/ 395678 w 607991"/>
                  <a:gd name="connsiteY41" fmla="*/ 607074 h 607074"/>
                  <a:gd name="connsiteX42" fmla="*/ 359653 w 607991"/>
                  <a:gd name="connsiteY42" fmla="*/ 607074 h 607074"/>
                  <a:gd name="connsiteX43" fmla="*/ 331462 w 607991"/>
                  <a:gd name="connsiteY43" fmla="*/ 578927 h 607074"/>
                  <a:gd name="connsiteX44" fmla="*/ 331462 w 607991"/>
                  <a:gd name="connsiteY44" fmla="*/ 556915 h 607074"/>
                  <a:gd name="connsiteX45" fmla="*/ 319633 w 607991"/>
                  <a:gd name="connsiteY45" fmla="*/ 541729 h 607074"/>
                  <a:gd name="connsiteX46" fmla="*/ 302119 w 607991"/>
                  <a:gd name="connsiteY46" fmla="*/ 534443 h 607074"/>
                  <a:gd name="connsiteX47" fmla="*/ 294361 w 607991"/>
                  <a:gd name="connsiteY47" fmla="*/ 532756 h 607074"/>
                  <a:gd name="connsiteX48" fmla="*/ 283146 w 607991"/>
                  <a:gd name="connsiteY48" fmla="*/ 536821 h 607074"/>
                  <a:gd name="connsiteX49" fmla="*/ 267400 w 607991"/>
                  <a:gd name="connsiteY49" fmla="*/ 552467 h 607074"/>
                  <a:gd name="connsiteX50" fmla="*/ 247505 w 607991"/>
                  <a:gd name="connsiteY50" fmla="*/ 560750 h 607074"/>
                  <a:gd name="connsiteX51" fmla="*/ 227533 w 607991"/>
                  <a:gd name="connsiteY51" fmla="*/ 552467 h 607074"/>
                  <a:gd name="connsiteX52" fmla="*/ 202031 w 607991"/>
                  <a:gd name="connsiteY52" fmla="*/ 527004 h 607074"/>
                  <a:gd name="connsiteX53" fmla="*/ 202031 w 607991"/>
                  <a:gd name="connsiteY53" fmla="*/ 487199 h 607074"/>
                  <a:gd name="connsiteX54" fmla="*/ 217701 w 607991"/>
                  <a:gd name="connsiteY54" fmla="*/ 471476 h 607074"/>
                  <a:gd name="connsiteX55" fmla="*/ 220082 w 607991"/>
                  <a:gd name="connsiteY55" fmla="*/ 452532 h 607074"/>
                  <a:gd name="connsiteX56" fmla="*/ 212785 w 607991"/>
                  <a:gd name="connsiteY56" fmla="*/ 435045 h 607074"/>
                  <a:gd name="connsiteX57" fmla="*/ 197576 w 607991"/>
                  <a:gd name="connsiteY57" fmla="*/ 423234 h 607074"/>
                  <a:gd name="connsiteX58" fmla="*/ 175531 w 607991"/>
                  <a:gd name="connsiteY58" fmla="*/ 423234 h 607074"/>
                  <a:gd name="connsiteX59" fmla="*/ 147340 w 607991"/>
                  <a:gd name="connsiteY59" fmla="*/ 395087 h 607074"/>
                  <a:gd name="connsiteX60" fmla="*/ 147340 w 607991"/>
                  <a:gd name="connsiteY60" fmla="*/ 359116 h 607074"/>
                  <a:gd name="connsiteX61" fmla="*/ 175531 w 607991"/>
                  <a:gd name="connsiteY61" fmla="*/ 330969 h 607074"/>
                  <a:gd name="connsiteX62" fmla="*/ 197576 w 607991"/>
                  <a:gd name="connsiteY62" fmla="*/ 330969 h 607074"/>
                  <a:gd name="connsiteX63" fmla="*/ 212785 w 607991"/>
                  <a:gd name="connsiteY63" fmla="*/ 319158 h 607074"/>
                  <a:gd name="connsiteX64" fmla="*/ 220082 w 607991"/>
                  <a:gd name="connsiteY64" fmla="*/ 301671 h 607074"/>
                  <a:gd name="connsiteX65" fmla="*/ 217701 w 607991"/>
                  <a:gd name="connsiteY65" fmla="*/ 282727 h 607074"/>
                  <a:gd name="connsiteX66" fmla="*/ 202031 w 607991"/>
                  <a:gd name="connsiteY66" fmla="*/ 267005 h 607074"/>
                  <a:gd name="connsiteX67" fmla="*/ 193735 w 607991"/>
                  <a:gd name="connsiteY67" fmla="*/ 247141 h 607074"/>
                  <a:gd name="connsiteX68" fmla="*/ 202031 w 607991"/>
                  <a:gd name="connsiteY68" fmla="*/ 227200 h 607074"/>
                  <a:gd name="connsiteX69" fmla="*/ 227533 w 607991"/>
                  <a:gd name="connsiteY69" fmla="*/ 201737 h 607074"/>
                  <a:gd name="connsiteX70" fmla="*/ 247505 w 607991"/>
                  <a:gd name="connsiteY70" fmla="*/ 193530 h 607074"/>
                  <a:gd name="connsiteX71" fmla="*/ 267400 w 607991"/>
                  <a:gd name="connsiteY71" fmla="*/ 201737 h 607074"/>
                  <a:gd name="connsiteX72" fmla="*/ 283070 w 607991"/>
                  <a:gd name="connsiteY72" fmla="*/ 217383 h 607074"/>
                  <a:gd name="connsiteX73" fmla="*/ 294361 w 607991"/>
                  <a:gd name="connsiteY73" fmla="*/ 221447 h 607074"/>
                  <a:gd name="connsiteX74" fmla="*/ 302119 w 607991"/>
                  <a:gd name="connsiteY74" fmla="*/ 219760 h 607074"/>
                  <a:gd name="connsiteX75" fmla="*/ 319633 w 607991"/>
                  <a:gd name="connsiteY75" fmla="*/ 212474 h 607074"/>
                  <a:gd name="connsiteX76" fmla="*/ 331462 w 607991"/>
                  <a:gd name="connsiteY76" fmla="*/ 197288 h 607074"/>
                  <a:gd name="connsiteX77" fmla="*/ 331462 w 607991"/>
                  <a:gd name="connsiteY77" fmla="*/ 175277 h 607074"/>
                  <a:gd name="connsiteX78" fmla="*/ 359653 w 607991"/>
                  <a:gd name="connsiteY78" fmla="*/ 147129 h 607074"/>
                  <a:gd name="connsiteX79" fmla="*/ 119929 w 607991"/>
                  <a:gd name="connsiteY79" fmla="*/ 83135 h 607074"/>
                  <a:gd name="connsiteX80" fmla="*/ 83282 w 607991"/>
                  <a:gd name="connsiteY80" fmla="*/ 119717 h 607074"/>
                  <a:gd name="connsiteX81" fmla="*/ 119929 w 607991"/>
                  <a:gd name="connsiteY81" fmla="*/ 156223 h 607074"/>
                  <a:gd name="connsiteX82" fmla="*/ 156499 w 607991"/>
                  <a:gd name="connsiteY82" fmla="*/ 119717 h 607074"/>
                  <a:gd name="connsiteX83" fmla="*/ 119929 w 607991"/>
                  <a:gd name="connsiteY83" fmla="*/ 83135 h 607074"/>
                  <a:gd name="connsiteX84" fmla="*/ 110863 w 607991"/>
                  <a:gd name="connsiteY84" fmla="*/ 0 h 607074"/>
                  <a:gd name="connsiteX85" fmla="*/ 128918 w 607991"/>
                  <a:gd name="connsiteY85" fmla="*/ 0 h 607074"/>
                  <a:gd name="connsiteX86" fmla="*/ 147741 w 607991"/>
                  <a:gd name="connsiteY86" fmla="*/ 18790 h 607074"/>
                  <a:gd name="connsiteX87" fmla="*/ 147741 w 607991"/>
                  <a:gd name="connsiteY87" fmla="*/ 29834 h 607074"/>
                  <a:gd name="connsiteX88" fmla="*/ 150507 w 607991"/>
                  <a:gd name="connsiteY88" fmla="*/ 32978 h 607074"/>
                  <a:gd name="connsiteX89" fmla="*/ 159726 w 607991"/>
                  <a:gd name="connsiteY89" fmla="*/ 36813 h 607074"/>
                  <a:gd name="connsiteX90" fmla="*/ 161570 w 607991"/>
                  <a:gd name="connsiteY90" fmla="*/ 37196 h 607074"/>
                  <a:gd name="connsiteX91" fmla="*/ 163875 w 607991"/>
                  <a:gd name="connsiteY91" fmla="*/ 36583 h 607074"/>
                  <a:gd name="connsiteX92" fmla="*/ 171711 w 607991"/>
                  <a:gd name="connsiteY92" fmla="*/ 28683 h 607074"/>
                  <a:gd name="connsiteX93" fmla="*/ 185002 w 607991"/>
                  <a:gd name="connsiteY93" fmla="*/ 23238 h 607074"/>
                  <a:gd name="connsiteX94" fmla="*/ 198294 w 607991"/>
                  <a:gd name="connsiteY94" fmla="*/ 28683 h 607074"/>
                  <a:gd name="connsiteX95" fmla="*/ 211047 w 607991"/>
                  <a:gd name="connsiteY95" fmla="*/ 41414 h 607074"/>
                  <a:gd name="connsiteX96" fmla="*/ 211047 w 607991"/>
                  <a:gd name="connsiteY96" fmla="*/ 67950 h 607074"/>
                  <a:gd name="connsiteX97" fmla="*/ 203211 w 607991"/>
                  <a:gd name="connsiteY97" fmla="*/ 75849 h 607074"/>
                  <a:gd name="connsiteX98" fmla="*/ 202903 w 607991"/>
                  <a:gd name="connsiteY98" fmla="*/ 79914 h 607074"/>
                  <a:gd name="connsiteX99" fmla="*/ 206822 w 607991"/>
                  <a:gd name="connsiteY99" fmla="*/ 89117 h 607074"/>
                  <a:gd name="connsiteX100" fmla="*/ 209972 w 607991"/>
                  <a:gd name="connsiteY100" fmla="*/ 91878 h 607074"/>
                  <a:gd name="connsiteX101" fmla="*/ 220958 w 607991"/>
                  <a:gd name="connsiteY101" fmla="*/ 91878 h 607074"/>
                  <a:gd name="connsiteX102" fmla="*/ 239781 w 607991"/>
                  <a:gd name="connsiteY102" fmla="*/ 110668 h 607074"/>
                  <a:gd name="connsiteX103" fmla="*/ 239781 w 607991"/>
                  <a:gd name="connsiteY103" fmla="*/ 128691 h 607074"/>
                  <a:gd name="connsiteX104" fmla="*/ 220958 w 607991"/>
                  <a:gd name="connsiteY104" fmla="*/ 147480 h 607074"/>
                  <a:gd name="connsiteX105" fmla="*/ 209972 w 607991"/>
                  <a:gd name="connsiteY105" fmla="*/ 147480 h 607074"/>
                  <a:gd name="connsiteX106" fmla="*/ 206822 w 607991"/>
                  <a:gd name="connsiteY106" fmla="*/ 150241 h 607074"/>
                  <a:gd name="connsiteX107" fmla="*/ 202903 w 607991"/>
                  <a:gd name="connsiteY107" fmla="*/ 159444 h 607074"/>
                  <a:gd name="connsiteX108" fmla="*/ 203211 w 607991"/>
                  <a:gd name="connsiteY108" fmla="*/ 163586 h 607074"/>
                  <a:gd name="connsiteX109" fmla="*/ 211047 w 607991"/>
                  <a:gd name="connsiteY109" fmla="*/ 171408 h 607074"/>
                  <a:gd name="connsiteX110" fmla="*/ 211047 w 607991"/>
                  <a:gd name="connsiteY110" fmla="*/ 197944 h 607074"/>
                  <a:gd name="connsiteX111" fmla="*/ 198294 w 607991"/>
                  <a:gd name="connsiteY111" fmla="*/ 210675 h 607074"/>
                  <a:gd name="connsiteX112" fmla="*/ 185002 w 607991"/>
                  <a:gd name="connsiteY112" fmla="*/ 216197 h 607074"/>
                  <a:gd name="connsiteX113" fmla="*/ 171711 w 607991"/>
                  <a:gd name="connsiteY113" fmla="*/ 210675 h 607074"/>
                  <a:gd name="connsiteX114" fmla="*/ 163875 w 607991"/>
                  <a:gd name="connsiteY114" fmla="*/ 202852 h 607074"/>
                  <a:gd name="connsiteX115" fmla="*/ 161570 w 607991"/>
                  <a:gd name="connsiteY115" fmla="*/ 202239 h 607074"/>
                  <a:gd name="connsiteX116" fmla="*/ 159726 w 607991"/>
                  <a:gd name="connsiteY116" fmla="*/ 202546 h 607074"/>
                  <a:gd name="connsiteX117" fmla="*/ 150507 w 607991"/>
                  <a:gd name="connsiteY117" fmla="*/ 206457 h 607074"/>
                  <a:gd name="connsiteX118" fmla="*/ 147741 w 607991"/>
                  <a:gd name="connsiteY118" fmla="*/ 209601 h 607074"/>
                  <a:gd name="connsiteX119" fmla="*/ 147741 w 607991"/>
                  <a:gd name="connsiteY119" fmla="*/ 220568 h 607074"/>
                  <a:gd name="connsiteX120" fmla="*/ 128918 w 607991"/>
                  <a:gd name="connsiteY120" fmla="*/ 239358 h 607074"/>
                  <a:gd name="connsiteX121" fmla="*/ 110863 w 607991"/>
                  <a:gd name="connsiteY121" fmla="*/ 239358 h 607074"/>
                  <a:gd name="connsiteX122" fmla="*/ 92117 w 607991"/>
                  <a:gd name="connsiteY122" fmla="*/ 220568 h 607074"/>
                  <a:gd name="connsiteX123" fmla="*/ 92117 w 607991"/>
                  <a:gd name="connsiteY123" fmla="*/ 209601 h 607074"/>
                  <a:gd name="connsiteX124" fmla="*/ 89274 w 607991"/>
                  <a:gd name="connsiteY124" fmla="*/ 206457 h 607074"/>
                  <a:gd name="connsiteX125" fmla="*/ 80055 w 607991"/>
                  <a:gd name="connsiteY125" fmla="*/ 202546 h 607074"/>
                  <a:gd name="connsiteX126" fmla="*/ 78211 w 607991"/>
                  <a:gd name="connsiteY126" fmla="*/ 202239 h 607074"/>
                  <a:gd name="connsiteX127" fmla="*/ 75983 w 607991"/>
                  <a:gd name="connsiteY127" fmla="*/ 202852 h 607074"/>
                  <a:gd name="connsiteX128" fmla="*/ 68070 w 607991"/>
                  <a:gd name="connsiteY128" fmla="*/ 210675 h 607074"/>
                  <a:gd name="connsiteX129" fmla="*/ 54779 w 607991"/>
                  <a:gd name="connsiteY129" fmla="*/ 216197 h 607074"/>
                  <a:gd name="connsiteX130" fmla="*/ 41487 w 607991"/>
                  <a:gd name="connsiteY130" fmla="*/ 210675 h 607074"/>
                  <a:gd name="connsiteX131" fmla="*/ 28734 w 607991"/>
                  <a:gd name="connsiteY131" fmla="*/ 197944 h 607074"/>
                  <a:gd name="connsiteX132" fmla="*/ 23279 w 607991"/>
                  <a:gd name="connsiteY132" fmla="*/ 184676 h 607074"/>
                  <a:gd name="connsiteX133" fmla="*/ 28734 w 607991"/>
                  <a:gd name="connsiteY133" fmla="*/ 171408 h 607074"/>
                  <a:gd name="connsiteX134" fmla="*/ 36570 w 607991"/>
                  <a:gd name="connsiteY134" fmla="*/ 163586 h 607074"/>
                  <a:gd name="connsiteX135" fmla="*/ 36878 w 607991"/>
                  <a:gd name="connsiteY135" fmla="*/ 159444 h 607074"/>
                  <a:gd name="connsiteX136" fmla="*/ 33036 w 607991"/>
                  <a:gd name="connsiteY136" fmla="*/ 150241 h 607074"/>
                  <a:gd name="connsiteX137" fmla="*/ 29886 w 607991"/>
                  <a:gd name="connsiteY137" fmla="*/ 147480 h 607074"/>
                  <a:gd name="connsiteX138" fmla="*/ 18823 w 607991"/>
                  <a:gd name="connsiteY138" fmla="*/ 147480 h 607074"/>
                  <a:gd name="connsiteX139" fmla="*/ 0 w 607991"/>
                  <a:gd name="connsiteY139" fmla="*/ 128691 h 607074"/>
                  <a:gd name="connsiteX140" fmla="*/ 0 w 607991"/>
                  <a:gd name="connsiteY140" fmla="*/ 110668 h 607074"/>
                  <a:gd name="connsiteX141" fmla="*/ 18823 w 607991"/>
                  <a:gd name="connsiteY141" fmla="*/ 91955 h 607074"/>
                  <a:gd name="connsiteX142" fmla="*/ 29886 w 607991"/>
                  <a:gd name="connsiteY142" fmla="*/ 91955 h 607074"/>
                  <a:gd name="connsiteX143" fmla="*/ 33036 w 607991"/>
                  <a:gd name="connsiteY143" fmla="*/ 89194 h 607074"/>
                  <a:gd name="connsiteX144" fmla="*/ 36878 w 607991"/>
                  <a:gd name="connsiteY144" fmla="*/ 79914 h 607074"/>
                  <a:gd name="connsiteX145" fmla="*/ 36570 w 607991"/>
                  <a:gd name="connsiteY145" fmla="*/ 75849 h 607074"/>
                  <a:gd name="connsiteX146" fmla="*/ 28734 w 607991"/>
                  <a:gd name="connsiteY146" fmla="*/ 67950 h 607074"/>
                  <a:gd name="connsiteX147" fmla="*/ 28734 w 607991"/>
                  <a:gd name="connsiteY147" fmla="*/ 41414 h 607074"/>
                  <a:gd name="connsiteX148" fmla="*/ 41487 w 607991"/>
                  <a:gd name="connsiteY148" fmla="*/ 28683 h 607074"/>
                  <a:gd name="connsiteX149" fmla="*/ 54779 w 607991"/>
                  <a:gd name="connsiteY149" fmla="*/ 23238 h 607074"/>
                  <a:gd name="connsiteX150" fmla="*/ 68070 w 607991"/>
                  <a:gd name="connsiteY150" fmla="*/ 28683 h 607074"/>
                  <a:gd name="connsiteX151" fmla="*/ 75983 w 607991"/>
                  <a:gd name="connsiteY151" fmla="*/ 36583 h 607074"/>
                  <a:gd name="connsiteX152" fmla="*/ 78211 w 607991"/>
                  <a:gd name="connsiteY152" fmla="*/ 37196 h 607074"/>
                  <a:gd name="connsiteX153" fmla="*/ 80055 w 607991"/>
                  <a:gd name="connsiteY153" fmla="*/ 36813 h 607074"/>
                  <a:gd name="connsiteX154" fmla="*/ 89351 w 607991"/>
                  <a:gd name="connsiteY154" fmla="*/ 32978 h 607074"/>
                  <a:gd name="connsiteX155" fmla="*/ 92117 w 607991"/>
                  <a:gd name="connsiteY155" fmla="*/ 29834 h 607074"/>
                  <a:gd name="connsiteX156" fmla="*/ 92117 w 607991"/>
                  <a:gd name="connsiteY156" fmla="*/ 18790 h 607074"/>
                  <a:gd name="connsiteX157" fmla="*/ 110863 w 607991"/>
                  <a:gd name="connsiteY157" fmla="*/ 0 h 607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607991" h="607074">
                    <a:moveTo>
                      <a:pt x="377627" y="294539"/>
                    </a:moveTo>
                    <a:cubicBezTo>
                      <a:pt x="332077" y="294539"/>
                      <a:pt x="294976" y="331583"/>
                      <a:pt x="294976" y="377063"/>
                    </a:cubicBezTo>
                    <a:cubicBezTo>
                      <a:pt x="294976" y="422621"/>
                      <a:pt x="332077" y="459588"/>
                      <a:pt x="377627" y="459588"/>
                    </a:cubicBezTo>
                    <a:cubicBezTo>
                      <a:pt x="423254" y="459588"/>
                      <a:pt x="460355" y="422621"/>
                      <a:pt x="460355" y="377063"/>
                    </a:cubicBezTo>
                    <a:cubicBezTo>
                      <a:pt x="460355" y="331583"/>
                      <a:pt x="423254" y="294539"/>
                      <a:pt x="377627" y="294539"/>
                    </a:cubicBezTo>
                    <a:close/>
                    <a:moveTo>
                      <a:pt x="359653" y="147129"/>
                    </a:moveTo>
                    <a:lnTo>
                      <a:pt x="395678" y="147129"/>
                    </a:lnTo>
                    <a:cubicBezTo>
                      <a:pt x="411271" y="147129"/>
                      <a:pt x="423869" y="159707"/>
                      <a:pt x="423869" y="175277"/>
                    </a:cubicBezTo>
                    <a:lnTo>
                      <a:pt x="423869" y="197288"/>
                    </a:lnTo>
                    <a:cubicBezTo>
                      <a:pt x="423869" y="203270"/>
                      <a:pt x="429323" y="210173"/>
                      <a:pt x="435698" y="212474"/>
                    </a:cubicBezTo>
                    <a:cubicBezTo>
                      <a:pt x="441613" y="214545"/>
                      <a:pt x="447527" y="216999"/>
                      <a:pt x="453212" y="219760"/>
                    </a:cubicBezTo>
                    <a:cubicBezTo>
                      <a:pt x="455516" y="220834"/>
                      <a:pt x="458205" y="221447"/>
                      <a:pt x="460970" y="221447"/>
                    </a:cubicBezTo>
                    <a:cubicBezTo>
                      <a:pt x="465502" y="221447"/>
                      <a:pt x="469727" y="219913"/>
                      <a:pt x="472185" y="217459"/>
                    </a:cubicBezTo>
                    <a:lnTo>
                      <a:pt x="487931" y="201737"/>
                    </a:lnTo>
                    <a:cubicBezTo>
                      <a:pt x="493232" y="196445"/>
                      <a:pt x="500298" y="193530"/>
                      <a:pt x="507826" y="193530"/>
                    </a:cubicBezTo>
                    <a:cubicBezTo>
                      <a:pt x="515431" y="193530"/>
                      <a:pt x="522498" y="196445"/>
                      <a:pt x="527798" y="201737"/>
                    </a:cubicBezTo>
                    <a:lnTo>
                      <a:pt x="553300" y="227200"/>
                    </a:lnTo>
                    <a:cubicBezTo>
                      <a:pt x="564284" y="238167"/>
                      <a:pt x="564284" y="256037"/>
                      <a:pt x="553300" y="267005"/>
                    </a:cubicBezTo>
                    <a:lnTo>
                      <a:pt x="537553" y="282727"/>
                    </a:lnTo>
                    <a:cubicBezTo>
                      <a:pt x="533405" y="286946"/>
                      <a:pt x="532253" y="295612"/>
                      <a:pt x="535249" y="301671"/>
                    </a:cubicBezTo>
                    <a:cubicBezTo>
                      <a:pt x="538014" y="307347"/>
                      <a:pt x="540472" y="313252"/>
                      <a:pt x="542546" y="319158"/>
                    </a:cubicBezTo>
                    <a:cubicBezTo>
                      <a:pt x="544850" y="325524"/>
                      <a:pt x="551764" y="330969"/>
                      <a:pt x="557755" y="330969"/>
                    </a:cubicBezTo>
                    <a:lnTo>
                      <a:pt x="579800" y="330969"/>
                    </a:lnTo>
                    <a:cubicBezTo>
                      <a:pt x="595317" y="330969"/>
                      <a:pt x="607991" y="343547"/>
                      <a:pt x="607991" y="359116"/>
                    </a:cubicBezTo>
                    <a:lnTo>
                      <a:pt x="607991" y="395087"/>
                    </a:lnTo>
                    <a:cubicBezTo>
                      <a:pt x="607991" y="410656"/>
                      <a:pt x="595394" y="423234"/>
                      <a:pt x="579800" y="423234"/>
                    </a:cubicBezTo>
                    <a:lnTo>
                      <a:pt x="557755" y="423234"/>
                    </a:lnTo>
                    <a:cubicBezTo>
                      <a:pt x="551764" y="423234"/>
                      <a:pt x="544850" y="428680"/>
                      <a:pt x="542546" y="435045"/>
                    </a:cubicBezTo>
                    <a:cubicBezTo>
                      <a:pt x="540472" y="440951"/>
                      <a:pt x="538014" y="446857"/>
                      <a:pt x="535249" y="452532"/>
                    </a:cubicBezTo>
                    <a:cubicBezTo>
                      <a:pt x="532330" y="458591"/>
                      <a:pt x="533405" y="467258"/>
                      <a:pt x="537630" y="471476"/>
                    </a:cubicBezTo>
                    <a:lnTo>
                      <a:pt x="553300" y="487199"/>
                    </a:lnTo>
                    <a:cubicBezTo>
                      <a:pt x="564284" y="498166"/>
                      <a:pt x="564284" y="516036"/>
                      <a:pt x="553300" y="527004"/>
                    </a:cubicBezTo>
                    <a:lnTo>
                      <a:pt x="527798" y="552467"/>
                    </a:lnTo>
                    <a:cubicBezTo>
                      <a:pt x="522498" y="557759"/>
                      <a:pt x="515431" y="560750"/>
                      <a:pt x="507826" y="560750"/>
                    </a:cubicBezTo>
                    <a:cubicBezTo>
                      <a:pt x="500298" y="560750"/>
                      <a:pt x="493232" y="557759"/>
                      <a:pt x="487931" y="552467"/>
                    </a:cubicBezTo>
                    <a:lnTo>
                      <a:pt x="472261" y="536821"/>
                    </a:lnTo>
                    <a:cubicBezTo>
                      <a:pt x="469727" y="534290"/>
                      <a:pt x="465502" y="532756"/>
                      <a:pt x="460970" y="532756"/>
                    </a:cubicBezTo>
                    <a:cubicBezTo>
                      <a:pt x="458205" y="532756"/>
                      <a:pt x="455439" y="533369"/>
                      <a:pt x="453212" y="534443"/>
                    </a:cubicBezTo>
                    <a:cubicBezTo>
                      <a:pt x="447527" y="537204"/>
                      <a:pt x="441613" y="539658"/>
                      <a:pt x="435698" y="541729"/>
                    </a:cubicBezTo>
                    <a:cubicBezTo>
                      <a:pt x="429323" y="544030"/>
                      <a:pt x="423869" y="550933"/>
                      <a:pt x="423869" y="556915"/>
                    </a:cubicBezTo>
                    <a:lnTo>
                      <a:pt x="423869" y="578927"/>
                    </a:lnTo>
                    <a:cubicBezTo>
                      <a:pt x="423869" y="594496"/>
                      <a:pt x="411271" y="607074"/>
                      <a:pt x="395678" y="607074"/>
                    </a:cubicBezTo>
                    <a:lnTo>
                      <a:pt x="359653" y="607074"/>
                    </a:lnTo>
                    <a:cubicBezTo>
                      <a:pt x="344060" y="607074"/>
                      <a:pt x="331462" y="594496"/>
                      <a:pt x="331462" y="578927"/>
                    </a:cubicBezTo>
                    <a:lnTo>
                      <a:pt x="331462" y="556915"/>
                    </a:lnTo>
                    <a:cubicBezTo>
                      <a:pt x="331462" y="550933"/>
                      <a:pt x="326008" y="544030"/>
                      <a:pt x="319633" y="541729"/>
                    </a:cubicBezTo>
                    <a:cubicBezTo>
                      <a:pt x="313718" y="539658"/>
                      <a:pt x="307804" y="537204"/>
                      <a:pt x="302119" y="534443"/>
                    </a:cubicBezTo>
                    <a:cubicBezTo>
                      <a:pt x="299892" y="533369"/>
                      <a:pt x="297203" y="532756"/>
                      <a:pt x="294361" y="532756"/>
                    </a:cubicBezTo>
                    <a:cubicBezTo>
                      <a:pt x="289829" y="532756"/>
                      <a:pt x="285681" y="534290"/>
                      <a:pt x="283146" y="536821"/>
                    </a:cubicBezTo>
                    <a:lnTo>
                      <a:pt x="267400" y="552467"/>
                    </a:lnTo>
                    <a:cubicBezTo>
                      <a:pt x="262099" y="557759"/>
                      <a:pt x="255033" y="560750"/>
                      <a:pt x="247505" y="560750"/>
                    </a:cubicBezTo>
                    <a:cubicBezTo>
                      <a:pt x="239977" y="560750"/>
                      <a:pt x="232834" y="557759"/>
                      <a:pt x="227533" y="552467"/>
                    </a:cubicBezTo>
                    <a:lnTo>
                      <a:pt x="202031" y="527004"/>
                    </a:lnTo>
                    <a:cubicBezTo>
                      <a:pt x="191047" y="516036"/>
                      <a:pt x="191047" y="498166"/>
                      <a:pt x="202031" y="487199"/>
                    </a:cubicBezTo>
                    <a:lnTo>
                      <a:pt x="217701" y="471476"/>
                    </a:lnTo>
                    <a:cubicBezTo>
                      <a:pt x="221926" y="467258"/>
                      <a:pt x="223001" y="458591"/>
                      <a:pt x="220082" y="452532"/>
                    </a:cubicBezTo>
                    <a:cubicBezTo>
                      <a:pt x="217317" y="446780"/>
                      <a:pt x="214859" y="440951"/>
                      <a:pt x="212785" y="435045"/>
                    </a:cubicBezTo>
                    <a:cubicBezTo>
                      <a:pt x="210481" y="428603"/>
                      <a:pt x="203568" y="423234"/>
                      <a:pt x="197576" y="423234"/>
                    </a:cubicBezTo>
                    <a:lnTo>
                      <a:pt x="175531" y="423234"/>
                    </a:lnTo>
                    <a:cubicBezTo>
                      <a:pt x="159937" y="423234"/>
                      <a:pt x="147340" y="410579"/>
                      <a:pt x="147340" y="395087"/>
                    </a:cubicBezTo>
                    <a:lnTo>
                      <a:pt x="147340" y="359116"/>
                    </a:lnTo>
                    <a:cubicBezTo>
                      <a:pt x="147340" y="343547"/>
                      <a:pt x="159937" y="330969"/>
                      <a:pt x="175531" y="330969"/>
                    </a:cubicBezTo>
                    <a:lnTo>
                      <a:pt x="197576" y="330969"/>
                    </a:lnTo>
                    <a:cubicBezTo>
                      <a:pt x="203568" y="330969"/>
                      <a:pt x="210481" y="325524"/>
                      <a:pt x="212785" y="319158"/>
                    </a:cubicBezTo>
                    <a:cubicBezTo>
                      <a:pt x="214859" y="313252"/>
                      <a:pt x="217317" y="307347"/>
                      <a:pt x="220082" y="301671"/>
                    </a:cubicBezTo>
                    <a:cubicBezTo>
                      <a:pt x="223001" y="295612"/>
                      <a:pt x="221926" y="286946"/>
                      <a:pt x="217701" y="282727"/>
                    </a:cubicBezTo>
                    <a:lnTo>
                      <a:pt x="202031" y="267005"/>
                    </a:lnTo>
                    <a:cubicBezTo>
                      <a:pt x="196731" y="261713"/>
                      <a:pt x="193735" y="254657"/>
                      <a:pt x="193735" y="247141"/>
                    </a:cubicBezTo>
                    <a:cubicBezTo>
                      <a:pt x="193735" y="239624"/>
                      <a:pt x="196731" y="232492"/>
                      <a:pt x="202031" y="227200"/>
                    </a:cubicBezTo>
                    <a:lnTo>
                      <a:pt x="227533" y="201737"/>
                    </a:lnTo>
                    <a:cubicBezTo>
                      <a:pt x="232834" y="196445"/>
                      <a:pt x="239977" y="193530"/>
                      <a:pt x="247505" y="193530"/>
                    </a:cubicBezTo>
                    <a:cubicBezTo>
                      <a:pt x="255033" y="193530"/>
                      <a:pt x="262099" y="196445"/>
                      <a:pt x="267400" y="201737"/>
                    </a:cubicBezTo>
                    <a:lnTo>
                      <a:pt x="283070" y="217383"/>
                    </a:lnTo>
                    <a:cubicBezTo>
                      <a:pt x="285604" y="219913"/>
                      <a:pt x="289829" y="221447"/>
                      <a:pt x="294361" y="221447"/>
                    </a:cubicBezTo>
                    <a:cubicBezTo>
                      <a:pt x="297126" y="221447"/>
                      <a:pt x="299892" y="220834"/>
                      <a:pt x="302119" y="219760"/>
                    </a:cubicBezTo>
                    <a:cubicBezTo>
                      <a:pt x="307804" y="216999"/>
                      <a:pt x="313718" y="214545"/>
                      <a:pt x="319633" y="212474"/>
                    </a:cubicBezTo>
                    <a:cubicBezTo>
                      <a:pt x="326008" y="210173"/>
                      <a:pt x="331462" y="203270"/>
                      <a:pt x="331462" y="197288"/>
                    </a:cubicBezTo>
                    <a:lnTo>
                      <a:pt x="331462" y="175277"/>
                    </a:lnTo>
                    <a:cubicBezTo>
                      <a:pt x="331462" y="159707"/>
                      <a:pt x="344060" y="147129"/>
                      <a:pt x="359653" y="147129"/>
                    </a:cubicBezTo>
                    <a:close/>
                    <a:moveTo>
                      <a:pt x="119929" y="83135"/>
                    </a:moveTo>
                    <a:cubicBezTo>
                      <a:pt x="99723" y="83135"/>
                      <a:pt x="83282" y="99547"/>
                      <a:pt x="83282" y="119717"/>
                    </a:cubicBezTo>
                    <a:cubicBezTo>
                      <a:pt x="83282" y="139888"/>
                      <a:pt x="99723" y="156223"/>
                      <a:pt x="119929" y="156223"/>
                    </a:cubicBezTo>
                    <a:cubicBezTo>
                      <a:pt x="140135" y="156223"/>
                      <a:pt x="156499" y="139888"/>
                      <a:pt x="156499" y="119717"/>
                    </a:cubicBezTo>
                    <a:cubicBezTo>
                      <a:pt x="156499" y="99547"/>
                      <a:pt x="140135" y="83135"/>
                      <a:pt x="119929" y="83135"/>
                    </a:cubicBezTo>
                    <a:close/>
                    <a:moveTo>
                      <a:pt x="110863" y="0"/>
                    </a:moveTo>
                    <a:lnTo>
                      <a:pt x="128918" y="0"/>
                    </a:lnTo>
                    <a:cubicBezTo>
                      <a:pt x="139290" y="0"/>
                      <a:pt x="147741" y="8436"/>
                      <a:pt x="147741" y="18790"/>
                    </a:cubicBezTo>
                    <a:lnTo>
                      <a:pt x="147741" y="29834"/>
                    </a:lnTo>
                    <a:cubicBezTo>
                      <a:pt x="147741" y="30677"/>
                      <a:pt x="148970" y="32441"/>
                      <a:pt x="150507" y="32978"/>
                    </a:cubicBezTo>
                    <a:cubicBezTo>
                      <a:pt x="153580" y="34052"/>
                      <a:pt x="156730" y="35355"/>
                      <a:pt x="159726" y="36813"/>
                    </a:cubicBezTo>
                    <a:cubicBezTo>
                      <a:pt x="160187" y="37043"/>
                      <a:pt x="160878" y="37196"/>
                      <a:pt x="161570" y="37196"/>
                    </a:cubicBezTo>
                    <a:cubicBezTo>
                      <a:pt x="162799" y="37196"/>
                      <a:pt x="163644" y="36813"/>
                      <a:pt x="163875" y="36583"/>
                    </a:cubicBezTo>
                    <a:lnTo>
                      <a:pt x="171711" y="28683"/>
                    </a:lnTo>
                    <a:cubicBezTo>
                      <a:pt x="175245" y="25155"/>
                      <a:pt x="180009" y="23238"/>
                      <a:pt x="185002" y="23238"/>
                    </a:cubicBezTo>
                    <a:cubicBezTo>
                      <a:pt x="189996" y="23238"/>
                      <a:pt x="194760" y="25155"/>
                      <a:pt x="198294" y="28683"/>
                    </a:cubicBezTo>
                    <a:lnTo>
                      <a:pt x="211047" y="41414"/>
                    </a:lnTo>
                    <a:cubicBezTo>
                      <a:pt x="218346" y="48777"/>
                      <a:pt x="218346" y="60664"/>
                      <a:pt x="211047" y="67950"/>
                    </a:cubicBezTo>
                    <a:lnTo>
                      <a:pt x="203211" y="75849"/>
                    </a:lnTo>
                    <a:cubicBezTo>
                      <a:pt x="202596" y="76386"/>
                      <a:pt x="202212" y="78533"/>
                      <a:pt x="202903" y="79914"/>
                    </a:cubicBezTo>
                    <a:cubicBezTo>
                      <a:pt x="204363" y="82905"/>
                      <a:pt x="205669" y="86049"/>
                      <a:pt x="206822" y="89117"/>
                    </a:cubicBezTo>
                    <a:cubicBezTo>
                      <a:pt x="207359" y="90651"/>
                      <a:pt x="209127" y="91878"/>
                      <a:pt x="209972" y="91878"/>
                    </a:cubicBezTo>
                    <a:lnTo>
                      <a:pt x="220958" y="91878"/>
                    </a:lnTo>
                    <a:cubicBezTo>
                      <a:pt x="231330" y="91878"/>
                      <a:pt x="239781" y="100314"/>
                      <a:pt x="239781" y="110668"/>
                    </a:cubicBezTo>
                    <a:lnTo>
                      <a:pt x="239781" y="128691"/>
                    </a:lnTo>
                    <a:cubicBezTo>
                      <a:pt x="239781" y="139044"/>
                      <a:pt x="231330" y="147480"/>
                      <a:pt x="220958" y="147480"/>
                    </a:cubicBezTo>
                    <a:lnTo>
                      <a:pt x="209972" y="147480"/>
                    </a:lnTo>
                    <a:cubicBezTo>
                      <a:pt x="209127" y="147480"/>
                      <a:pt x="207359" y="148707"/>
                      <a:pt x="206822" y="150241"/>
                    </a:cubicBezTo>
                    <a:cubicBezTo>
                      <a:pt x="205669" y="153309"/>
                      <a:pt x="204363" y="156453"/>
                      <a:pt x="202903" y="159444"/>
                    </a:cubicBezTo>
                    <a:cubicBezTo>
                      <a:pt x="202212" y="160825"/>
                      <a:pt x="202596" y="162972"/>
                      <a:pt x="203211" y="163586"/>
                    </a:cubicBezTo>
                    <a:lnTo>
                      <a:pt x="211047" y="171408"/>
                    </a:lnTo>
                    <a:cubicBezTo>
                      <a:pt x="218346" y="178694"/>
                      <a:pt x="218346" y="190658"/>
                      <a:pt x="211047" y="197944"/>
                    </a:cubicBezTo>
                    <a:lnTo>
                      <a:pt x="198294" y="210675"/>
                    </a:lnTo>
                    <a:cubicBezTo>
                      <a:pt x="194760" y="214203"/>
                      <a:pt x="189996" y="216197"/>
                      <a:pt x="185002" y="216197"/>
                    </a:cubicBezTo>
                    <a:cubicBezTo>
                      <a:pt x="180009" y="216197"/>
                      <a:pt x="175245" y="214203"/>
                      <a:pt x="171711" y="210675"/>
                    </a:cubicBezTo>
                    <a:lnTo>
                      <a:pt x="163875" y="202852"/>
                    </a:lnTo>
                    <a:cubicBezTo>
                      <a:pt x="163644" y="202622"/>
                      <a:pt x="162799" y="202239"/>
                      <a:pt x="161570" y="202239"/>
                    </a:cubicBezTo>
                    <a:cubicBezTo>
                      <a:pt x="160878" y="202239"/>
                      <a:pt x="160187" y="202316"/>
                      <a:pt x="159726" y="202546"/>
                    </a:cubicBezTo>
                    <a:cubicBezTo>
                      <a:pt x="156730" y="204003"/>
                      <a:pt x="153580" y="205307"/>
                      <a:pt x="150507" y="206457"/>
                    </a:cubicBezTo>
                    <a:cubicBezTo>
                      <a:pt x="148970" y="206994"/>
                      <a:pt x="147741" y="208758"/>
                      <a:pt x="147741" y="209601"/>
                    </a:cubicBezTo>
                    <a:lnTo>
                      <a:pt x="147741" y="220568"/>
                    </a:lnTo>
                    <a:cubicBezTo>
                      <a:pt x="147741" y="230922"/>
                      <a:pt x="139290" y="239358"/>
                      <a:pt x="128918" y="239358"/>
                    </a:cubicBezTo>
                    <a:lnTo>
                      <a:pt x="110863" y="239358"/>
                    </a:lnTo>
                    <a:cubicBezTo>
                      <a:pt x="100491" y="239358"/>
                      <a:pt x="92117" y="230922"/>
                      <a:pt x="92117" y="220568"/>
                    </a:cubicBezTo>
                    <a:lnTo>
                      <a:pt x="92117" y="209601"/>
                    </a:lnTo>
                    <a:cubicBezTo>
                      <a:pt x="92117" y="208758"/>
                      <a:pt x="90811" y="206917"/>
                      <a:pt x="89274" y="206457"/>
                    </a:cubicBezTo>
                    <a:cubicBezTo>
                      <a:pt x="86201" y="205307"/>
                      <a:pt x="83051" y="204003"/>
                      <a:pt x="80055" y="202546"/>
                    </a:cubicBezTo>
                    <a:cubicBezTo>
                      <a:pt x="79594" y="202316"/>
                      <a:pt x="78903" y="202239"/>
                      <a:pt x="78211" y="202239"/>
                    </a:cubicBezTo>
                    <a:cubicBezTo>
                      <a:pt x="77059" y="202239"/>
                      <a:pt x="76214" y="202622"/>
                      <a:pt x="75983" y="202852"/>
                    </a:cubicBezTo>
                    <a:lnTo>
                      <a:pt x="68070" y="210675"/>
                    </a:lnTo>
                    <a:cubicBezTo>
                      <a:pt x="64536" y="214203"/>
                      <a:pt x="59849" y="216197"/>
                      <a:pt x="54779" y="216197"/>
                    </a:cubicBezTo>
                    <a:cubicBezTo>
                      <a:pt x="49785" y="216197"/>
                      <a:pt x="45021" y="214203"/>
                      <a:pt x="41487" y="210675"/>
                    </a:cubicBezTo>
                    <a:lnTo>
                      <a:pt x="28734" y="197944"/>
                    </a:lnTo>
                    <a:cubicBezTo>
                      <a:pt x="25200" y="194416"/>
                      <a:pt x="23279" y="189661"/>
                      <a:pt x="23279" y="184676"/>
                    </a:cubicBezTo>
                    <a:cubicBezTo>
                      <a:pt x="23279" y="179691"/>
                      <a:pt x="25200" y="174936"/>
                      <a:pt x="28734" y="171408"/>
                    </a:cubicBezTo>
                    <a:lnTo>
                      <a:pt x="36570" y="163586"/>
                    </a:lnTo>
                    <a:cubicBezTo>
                      <a:pt x="37185" y="162972"/>
                      <a:pt x="37569" y="160825"/>
                      <a:pt x="36878" y="159444"/>
                    </a:cubicBezTo>
                    <a:cubicBezTo>
                      <a:pt x="35418" y="156453"/>
                      <a:pt x="34112" y="153386"/>
                      <a:pt x="33036" y="150241"/>
                    </a:cubicBezTo>
                    <a:cubicBezTo>
                      <a:pt x="32498" y="148707"/>
                      <a:pt x="30654" y="147480"/>
                      <a:pt x="29886" y="147480"/>
                    </a:cubicBezTo>
                    <a:lnTo>
                      <a:pt x="18823" y="147480"/>
                    </a:lnTo>
                    <a:cubicBezTo>
                      <a:pt x="8451" y="147480"/>
                      <a:pt x="0" y="139044"/>
                      <a:pt x="0" y="128691"/>
                    </a:cubicBezTo>
                    <a:lnTo>
                      <a:pt x="0" y="110668"/>
                    </a:lnTo>
                    <a:cubicBezTo>
                      <a:pt x="0" y="100314"/>
                      <a:pt x="8451" y="91955"/>
                      <a:pt x="18823" y="91955"/>
                    </a:cubicBezTo>
                    <a:lnTo>
                      <a:pt x="29886" y="91955"/>
                    </a:lnTo>
                    <a:cubicBezTo>
                      <a:pt x="30654" y="91955"/>
                      <a:pt x="32498" y="90651"/>
                      <a:pt x="33036" y="89194"/>
                    </a:cubicBezTo>
                    <a:cubicBezTo>
                      <a:pt x="34112" y="86049"/>
                      <a:pt x="35418" y="82905"/>
                      <a:pt x="36878" y="79914"/>
                    </a:cubicBezTo>
                    <a:cubicBezTo>
                      <a:pt x="37569" y="78533"/>
                      <a:pt x="37185" y="76386"/>
                      <a:pt x="36570" y="75849"/>
                    </a:cubicBezTo>
                    <a:lnTo>
                      <a:pt x="28734" y="67950"/>
                    </a:lnTo>
                    <a:cubicBezTo>
                      <a:pt x="21435" y="60664"/>
                      <a:pt x="21435" y="48777"/>
                      <a:pt x="28734" y="41414"/>
                    </a:cubicBezTo>
                    <a:lnTo>
                      <a:pt x="41487" y="28683"/>
                    </a:lnTo>
                    <a:cubicBezTo>
                      <a:pt x="45021" y="25155"/>
                      <a:pt x="49785" y="23238"/>
                      <a:pt x="54779" y="23238"/>
                    </a:cubicBezTo>
                    <a:cubicBezTo>
                      <a:pt x="59849" y="23238"/>
                      <a:pt x="64536" y="25155"/>
                      <a:pt x="68070" y="28683"/>
                    </a:cubicBezTo>
                    <a:lnTo>
                      <a:pt x="75983" y="36583"/>
                    </a:lnTo>
                    <a:cubicBezTo>
                      <a:pt x="76214" y="36813"/>
                      <a:pt x="77059" y="37196"/>
                      <a:pt x="78211" y="37196"/>
                    </a:cubicBezTo>
                    <a:cubicBezTo>
                      <a:pt x="78903" y="37196"/>
                      <a:pt x="79594" y="37043"/>
                      <a:pt x="80055" y="36813"/>
                    </a:cubicBezTo>
                    <a:cubicBezTo>
                      <a:pt x="83051" y="35355"/>
                      <a:pt x="86201" y="34052"/>
                      <a:pt x="89351" y="32978"/>
                    </a:cubicBezTo>
                    <a:cubicBezTo>
                      <a:pt x="90811" y="32441"/>
                      <a:pt x="92117" y="30677"/>
                      <a:pt x="92117" y="29834"/>
                    </a:cubicBezTo>
                    <a:lnTo>
                      <a:pt x="92117" y="18790"/>
                    </a:lnTo>
                    <a:cubicBezTo>
                      <a:pt x="92117" y="8436"/>
                      <a:pt x="100491" y="0"/>
                      <a:pt x="110863" y="0"/>
                    </a:cubicBezTo>
                    <a:close/>
                  </a:path>
                </a:pathLst>
              </a:custGeom>
              <a:solidFill>
                <a:srgbClr val="2376B7"/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8" name="ïSļídê">
              <a:extLst>
                <a:ext uri="{FF2B5EF4-FFF2-40B4-BE49-F238E27FC236}">
                  <a16:creationId xmlns:a16="http://schemas.microsoft.com/office/drawing/2014/main" xmlns="" id="{53815ACE-4F8D-4CC4-BC98-6F2F83B4DDBA}"/>
                </a:ext>
              </a:extLst>
            </p:cNvPr>
            <p:cNvGrpSpPr/>
            <p:nvPr/>
          </p:nvGrpSpPr>
          <p:grpSpPr>
            <a:xfrm>
              <a:off x="5915519" y="3270950"/>
              <a:ext cx="4317075" cy="1037258"/>
              <a:chOff x="5824079" y="3316670"/>
              <a:chExt cx="4317075" cy="1037258"/>
            </a:xfrm>
          </p:grpSpPr>
          <p:sp>
            <p:nvSpPr>
              <p:cNvPr id="19" name="îṥlîḑè">
                <a:extLst>
                  <a:ext uri="{FF2B5EF4-FFF2-40B4-BE49-F238E27FC236}">
                    <a16:creationId xmlns:a16="http://schemas.microsoft.com/office/drawing/2014/main" xmlns="" id="{EFC9CF8B-56B0-4A90-BF5B-00586133CF5B}"/>
                  </a:ext>
                </a:extLst>
              </p:cNvPr>
              <p:cNvSpPr txBox="1"/>
              <p:nvPr/>
            </p:nvSpPr>
            <p:spPr bwMode="auto">
              <a:xfrm>
                <a:off x="5824079" y="3316670"/>
                <a:ext cx="431707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0" name="iṥ1iďe">
                <a:extLst>
                  <a:ext uri="{FF2B5EF4-FFF2-40B4-BE49-F238E27FC236}">
                    <a16:creationId xmlns:a16="http://schemas.microsoft.com/office/drawing/2014/main" xmlns="" id="{92278F90-E9C9-4BB3-8B12-A1F462409F3E}"/>
                  </a:ext>
                </a:extLst>
              </p:cNvPr>
              <p:cNvSpPr/>
              <p:nvPr/>
            </p:nvSpPr>
            <p:spPr bwMode="auto">
              <a:xfrm>
                <a:off x="5825624" y="3758476"/>
                <a:ext cx="4315530" cy="5954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lvl="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Supporting text here</a:t>
                </a:r>
              </a:p>
              <a:p>
                <a:pPr marL="171450" lvl="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When you copy &amp; paste, choose "keep text only" option.</a:t>
                </a:r>
              </a:p>
            </p:txBody>
          </p:sp>
        </p:grpSp>
      </p:grpSp>
      <p:grpSp>
        <p:nvGrpSpPr>
          <p:cNvPr id="7" name="íSḷïḍé">
            <a:extLst>
              <a:ext uri="{FF2B5EF4-FFF2-40B4-BE49-F238E27FC236}">
                <a16:creationId xmlns:a16="http://schemas.microsoft.com/office/drawing/2014/main" xmlns="" id="{DFFA78ED-8588-46A9-8F73-73D1E6A75895}"/>
              </a:ext>
            </a:extLst>
          </p:cNvPr>
          <p:cNvGrpSpPr/>
          <p:nvPr/>
        </p:nvGrpSpPr>
        <p:grpSpPr>
          <a:xfrm>
            <a:off x="7291492" y="4926250"/>
            <a:ext cx="4272244" cy="1026487"/>
            <a:chOff x="5788682" y="5198443"/>
            <a:chExt cx="4317075" cy="1037258"/>
          </a:xfrm>
        </p:grpSpPr>
        <p:sp>
          <p:nvSpPr>
            <p:cNvPr id="15" name="íṣḻiḓê">
              <a:extLst>
                <a:ext uri="{FF2B5EF4-FFF2-40B4-BE49-F238E27FC236}">
                  <a16:creationId xmlns:a16="http://schemas.microsoft.com/office/drawing/2014/main" xmlns="" id="{EFC9CF8B-56B0-4A90-BF5B-00586133CF5B}"/>
                </a:ext>
              </a:extLst>
            </p:cNvPr>
            <p:cNvSpPr txBox="1"/>
            <p:nvPr/>
          </p:nvSpPr>
          <p:spPr bwMode="auto">
            <a:xfrm>
              <a:off x="5788682" y="5198443"/>
              <a:ext cx="43170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6" name="íṥḷíďe">
              <a:extLst>
                <a:ext uri="{FF2B5EF4-FFF2-40B4-BE49-F238E27FC236}">
                  <a16:creationId xmlns:a16="http://schemas.microsoft.com/office/drawing/2014/main" xmlns="" id="{92278F90-E9C9-4BB3-8B12-A1F462409F3E}"/>
                </a:ext>
              </a:extLst>
            </p:cNvPr>
            <p:cNvSpPr/>
            <p:nvPr/>
          </p:nvSpPr>
          <p:spPr bwMode="auto">
            <a:xfrm>
              <a:off x="5790227" y="5640249"/>
              <a:ext cx="4315530" cy="595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FFFFFF"/>
                  </a:solidFill>
                  <a:latin typeface="Arial"/>
                </a:rPr>
                <a:t>Supporting text here</a:t>
              </a:r>
            </a:p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FFFFFF"/>
                  </a:solidFill>
                  <a:latin typeface="Arial"/>
                </a:rPr>
                <a:t>When you copy &amp; paste, choose "keep text only" option.</a:t>
              </a:r>
            </a:p>
          </p:txBody>
        </p:sp>
      </p:grpSp>
      <p:grpSp>
        <p:nvGrpSpPr>
          <p:cNvPr id="8" name="í$lïḍe">
            <a:extLst>
              <a:ext uri="{FF2B5EF4-FFF2-40B4-BE49-F238E27FC236}">
                <a16:creationId xmlns:a16="http://schemas.microsoft.com/office/drawing/2014/main" xmlns="" id="{C3BA9D69-63C8-439F-BD6D-DC093B9592E3}"/>
              </a:ext>
            </a:extLst>
          </p:cNvPr>
          <p:cNvGrpSpPr/>
          <p:nvPr/>
        </p:nvGrpSpPr>
        <p:grpSpPr>
          <a:xfrm>
            <a:off x="780150" y="1467768"/>
            <a:ext cx="5091687" cy="1026487"/>
            <a:chOff x="1388653" y="1432878"/>
            <a:chExt cx="5145117" cy="1037258"/>
          </a:xfrm>
        </p:grpSpPr>
        <p:grpSp>
          <p:nvGrpSpPr>
            <p:cNvPr id="9" name="íṡļiḍê">
              <a:extLst>
                <a:ext uri="{FF2B5EF4-FFF2-40B4-BE49-F238E27FC236}">
                  <a16:creationId xmlns:a16="http://schemas.microsoft.com/office/drawing/2014/main" xmlns="" id="{9A5F58B5-3819-46F2-96F3-A1EFFC8A8437}"/>
                </a:ext>
              </a:extLst>
            </p:cNvPr>
            <p:cNvGrpSpPr/>
            <p:nvPr/>
          </p:nvGrpSpPr>
          <p:grpSpPr>
            <a:xfrm>
              <a:off x="2216695" y="1432878"/>
              <a:ext cx="4317075" cy="1037258"/>
              <a:chOff x="5824079" y="3316670"/>
              <a:chExt cx="4317075" cy="1037258"/>
            </a:xfrm>
          </p:grpSpPr>
          <p:sp>
            <p:nvSpPr>
              <p:cNvPr id="13" name="íşḻïḓê">
                <a:extLst>
                  <a:ext uri="{FF2B5EF4-FFF2-40B4-BE49-F238E27FC236}">
                    <a16:creationId xmlns:a16="http://schemas.microsoft.com/office/drawing/2014/main" xmlns="" id="{EFC9CF8B-56B0-4A90-BF5B-00586133CF5B}"/>
                  </a:ext>
                </a:extLst>
              </p:cNvPr>
              <p:cNvSpPr txBox="1"/>
              <p:nvPr/>
            </p:nvSpPr>
            <p:spPr bwMode="auto">
              <a:xfrm>
                <a:off x="5824079" y="3316670"/>
                <a:ext cx="431707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4" name="îsḷîde">
                <a:extLst>
                  <a:ext uri="{FF2B5EF4-FFF2-40B4-BE49-F238E27FC236}">
                    <a16:creationId xmlns:a16="http://schemas.microsoft.com/office/drawing/2014/main" xmlns="" id="{92278F90-E9C9-4BB3-8B12-A1F462409F3E}"/>
                  </a:ext>
                </a:extLst>
              </p:cNvPr>
              <p:cNvSpPr/>
              <p:nvPr/>
            </p:nvSpPr>
            <p:spPr bwMode="auto">
              <a:xfrm>
                <a:off x="5825624" y="3758476"/>
                <a:ext cx="4315530" cy="5954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Supporting </a:t>
                </a:r>
                <a:r>
                  <a:rPr kumimoji="0" lang="en-US" altLang="zh-CN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marL="171450" marR="0" lvl="0" indent="-17145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When you copy &amp; paste, choose "keep text only" option.</a:t>
                </a:r>
              </a:p>
            </p:txBody>
          </p:sp>
        </p:grpSp>
        <p:grpSp>
          <p:nvGrpSpPr>
            <p:cNvPr id="10" name="îṥļîḍe">
              <a:extLst>
                <a:ext uri="{FF2B5EF4-FFF2-40B4-BE49-F238E27FC236}">
                  <a16:creationId xmlns:a16="http://schemas.microsoft.com/office/drawing/2014/main" xmlns="" id="{3F88152D-0F14-47C0-B9C8-C40FF9FE804E}"/>
                </a:ext>
              </a:extLst>
            </p:cNvPr>
            <p:cNvGrpSpPr/>
            <p:nvPr/>
          </p:nvGrpSpPr>
          <p:grpSpPr>
            <a:xfrm>
              <a:off x="1388653" y="1478598"/>
              <a:ext cx="736602" cy="736602"/>
              <a:chOff x="1388653" y="1478598"/>
              <a:chExt cx="736602" cy="736602"/>
            </a:xfrm>
          </p:grpSpPr>
          <p:sp>
            <p:nvSpPr>
              <p:cNvPr id="11" name="îṥlidé">
                <a:extLst>
                  <a:ext uri="{FF2B5EF4-FFF2-40B4-BE49-F238E27FC236}">
                    <a16:creationId xmlns:a16="http://schemas.microsoft.com/office/drawing/2014/main" xmlns="" id="{38B64EF5-F3D9-42CC-B58C-43EAA31AC629}"/>
                  </a:ext>
                </a:extLst>
              </p:cNvPr>
              <p:cNvSpPr/>
              <p:nvPr/>
            </p:nvSpPr>
            <p:spPr>
              <a:xfrm>
                <a:off x="1388653" y="1478598"/>
                <a:ext cx="736602" cy="736602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2" name="ísľíḓê">
                <a:extLst>
                  <a:ext uri="{FF2B5EF4-FFF2-40B4-BE49-F238E27FC236}">
                    <a16:creationId xmlns:a16="http://schemas.microsoft.com/office/drawing/2014/main" xmlns="" id="{9BEAF52E-BBD3-4D17-8291-CB9321EC5DB0}"/>
                  </a:ext>
                </a:extLst>
              </p:cNvPr>
              <p:cNvSpPr/>
              <p:nvPr/>
            </p:nvSpPr>
            <p:spPr bwMode="auto">
              <a:xfrm>
                <a:off x="1579515" y="1669729"/>
                <a:ext cx="354878" cy="35434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78649" h="594741">
                    <a:moveTo>
                      <a:pt x="411175" y="315251"/>
                    </a:moveTo>
                    <a:cubicBezTo>
                      <a:pt x="392328" y="315251"/>
                      <a:pt x="373301" y="322420"/>
                      <a:pt x="358940" y="336757"/>
                    </a:cubicBezTo>
                    <a:cubicBezTo>
                      <a:pt x="330220" y="365432"/>
                      <a:pt x="330220" y="411311"/>
                      <a:pt x="358940" y="439986"/>
                    </a:cubicBezTo>
                    <a:cubicBezTo>
                      <a:pt x="387661" y="468660"/>
                      <a:pt x="435049" y="468660"/>
                      <a:pt x="462333" y="439986"/>
                    </a:cubicBezTo>
                    <a:cubicBezTo>
                      <a:pt x="491053" y="411311"/>
                      <a:pt x="491053" y="365432"/>
                      <a:pt x="462333" y="336757"/>
                    </a:cubicBezTo>
                    <a:cubicBezTo>
                      <a:pt x="448691" y="322420"/>
                      <a:pt x="430023" y="315251"/>
                      <a:pt x="411175" y="315251"/>
                    </a:cubicBezTo>
                    <a:close/>
                    <a:moveTo>
                      <a:pt x="410816" y="276182"/>
                    </a:moveTo>
                    <a:cubicBezTo>
                      <a:pt x="439716" y="276182"/>
                      <a:pt x="468795" y="287293"/>
                      <a:pt x="491053" y="309516"/>
                    </a:cubicBezTo>
                    <a:cubicBezTo>
                      <a:pt x="525517" y="342492"/>
                      <a:pt x="532697" y="394106"/>
                      <a:pt x="514029" y="435685"/>
                    </a:cubicBezTo>
                    <a:lnTo>
                      <a:pt x="578649" y="500203"/>
                    </a:lnTo>
                    <a:lnTo>
                      <a:pt x="522645" y="556118"/>
                    </a:lnTo>
                    <a:lnTo>
                      <a:pt x="458025" y="491600"/>
                    </a:lnTo>
                    <a:cubicBezTo>
                      <a:pt x="416381" y="510239"/>
                      <a:pt x="366121" y="503070"/>
                      <a:pt x="331656" y="468660"/>
                    </a:cubicBezTo>
                    <a:cubicBezTo>
                      <a:pt x="287140" y="424215"/>
                      <a:pt x="287140" y="352528"/>
                      <a:pt x="331656" y="309516"/>
                    </a:cubicBezTo>
                    <a:cubicBezTo>
                      <a:pt x="353197" y="287293"/>
                      <a:pt x="381917" y="276182"/>
                      <a:pt x="410816" y="276182"/>
                    </a:cubicBezTo>
                    <a:close/>
                    <a:moveTo>
                      <a:pt x="134949" y="20001"/>
                    </a:moveTo>
                    <a:lnTo>
                      <a:pt x="134949" y="144835"/>
                    </a:lnTo>
                    <a:lnTo>
                      <a:pt x="17242" y="144835"/>
                    </a:lnTo>
                    <a:close/>
                    <a:moveTo>
                      <a:pt x="172278" y="0"/>
                    </a:moveTo>
                    <a:lnTo>
                      <a:pt x="480943" y="0"/>
                    </a:lnTo>
                    <a:lnTo>
                      <a:pt x="480943" y="276591"/>
                    </a:lnTo>
                    <a:cubicBezTo>
                      <a:pt x="460844" y="263693"/>
                      <a:pt x="436438" y="256527"/>
                      <a:pt x="410596" y="256527"/>
                    </a:cubicBezTo>
                    <a:cubicBezTo>
                      <a:pt x="381883" y="256527"/>
                      <a:pt x="354606" y="265126"/>
                      <a:pt x="331636" y="282323"/>
                    </a:cubicBezTo>
                    <a:lnTo>
                      <a:pt x="81832" y="282323"/>
                    </a:lnTo>
                    <a:lnTo>
                      <a:pt x="81832" y="322450"/>
                    </a:lnTo>
                    <a:lnTo>
                      <a:pt x="295744" y="322450"/>
                    </a:lnTo>
                    <a:cubicBezTo>
                      <a:pt x="288566" y="335348"/>
                      <a:pt x="282823" y="351112"/>
                      <a:pt x="279952" y="366877"/>
                    </a:cubicBezTo>
                    <a:lnTo>
                      <a:pt x="81832" y="366877"/>
                    </a:lnTo>
                    <a:lnTo>
                      <a:pt x="81832" y="407004"/>
                    </a:lnTo>
                    <a:lnTo>
                      <a:pt x="279952" y="407004"/>
                    </a:lnTo>
                    <a:cubicBezTo>
                      <a:pt x="281388" y="422768"/>
                      <a:pt x="287130" y="438532"/>
                      <a:pt x="294309" y="451430"/>
                    </a:cubicBezTo>
                    <a:lnTo>
                      <a:pt x="81832" y="451430"/>
                    </a:lnTo>
                    <a:lnTo>
                      <a:pt x="81832" y="491557"/>
                    </a:lnTo>
                    <a:lnTo>
                      <a:pt x="327329" y="491557"/>
                    </a:lnTo>
                    <a:cubicBezTo>
                      <a:pt x="350299" y="511621"/>
                      <a:pt x="380448" y="521653"/>
                      <a:pt x="410596" y="521653"/>
                    </a:cubicBezTo>
                    <a:cubicBezTo>
                      <a:pt x="424953" y="521653"/>
                      <a:pt x="439309" y="518786"/>
                      <a:pt x="453666" y="514487"/>
                    </a:cubicBezTo>
                    <a:lnTo>
                      <a:pt x="480943" y="543149"/>
                    </a:lnTo>
                    <a:lnTo>
                      <a:pt x="480943" y="594741"/>
                    </a:lnTo>
                    <a:lnTo>
                      <a:pt x="0" y="594741"/>
                    </a:lnTo>
                    <a:lnTo>
                      <a:pt x="0" y="180572"/>
                    </a:lnTo>
                    <a:lnTo>
                      <a:pt x="172278" y="180572"/>
                    </a:lnTo>
                    <a:close/>
                  </a:path>
                </a:pathLst>
              </a:custGeom>
              <a:solidFill>
                <a:srgbClr val="2376B7"/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76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075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BFD3B76-B189-48CE-99AF-FDE97785A5F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345236" y="1113082"/>
            <a:ext cx="11343183" cy="5132023"/>
            <a:chOff x="-978282" y="1066189"/>
            <a:chExt cx="11343183" cy="5132023"/>
          </a:xfrm>
        </p:grpSpPr>
        <p:sp>
          <p:nvSpPr>
            <p:cNvPr id="3" name="íṡ1ïḓê">
              <a:extLst>
                <a:ext uri="{FF2B5EF4-FFF2-40B4-BE49-F238E27FC236}">
                  <a16:creationId xmlns:a16="http://schemas.microsoft.com/office/drawing/2014/main" xmlns="" id="{9DB58D8B-64B0-4B25-8692-F1B8049E64CB}"/>
                </a:ext>
              </a:extLst>
            </p:cNvPr>
            <p:cNvSpPr/>
            <p:nvPr/>
          </p:nvSpPr>
          <p:spPr>
            <a:xfrm rot="5400000">
              <a:off x="-758472" y="846379"/>
              <a:ext cx="5132023" cy="5571643"/>
            </a:xfrm>
            <a:prstGeom prst="donut">
              <a:avLst>
                <a:gd name="adj" fmla="val 21222"/>
              </a:avLst>
            </a:prstGeom>
            <a:gradFill flip="none" rotWithShape="1">
              <a:gsLst>
                <a:gs pos="57000">
                  <a:srgbClr val="5867E4">
                    <a:lumMod val="0"/>
                    <a:lumOff val="100000"/>
                    <a:alpha val="0"/>
                  </a:srgbClr>
                </a:gs>
                <a:gs pos="100000">
                  <a:srgbClr val="FFFFFF">
                    <a:lumMod val="85000"/>
                    <a:alpha val="85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" name="ïSļîḓê">
              <a:extLst>
                <a:ext uri="{FF2B5EF4-FFF2-40B4-BE49-F238E27FC236}">
                  <a16:creationId xmlns:a16="http://schemas.microsoft.com/office/drawing/2014/main" xmlns="" id="{ED63B7DE-CE77-49CA-A9CC-09BBBB199B27}"/>
                </a:ext>
              </a:extLst>
            </p:cNvPr>
            <p:cNvSpPr/>
            <p:nvPr/>
          </p:nvSpPr>
          <p:spPr bwMode="auto">
            <a:xfrm>
              <a:off x="827738" y="2823236"/>
              <a:ext cx="1986002" cy="1644782"/>
            </a:xfrm>
            <a:custGeom>
              <a:avLst/>
              <a:gdLst>
                <a:gd name="T0" fmla="*/ 325000 h 606722"/>
                <a:gd name="T1" fmla="*/ 325000 h 606722"/>
                <a:gd name="T2" fmla="*/ 325000 h 606722"/>
                <a:gd name="T3" fmla="*/ 325000 h 606722"/>
                <a:gd name="T4" fmla="*/ 325000 h 606722"/>
                <a:gd name="T5" fmla="*/ 325000 h 606722"/>
                <a:gd name="T6" fmla="*/ 325000 h 606722"/>
                <a:gd name="T7" fmla="*/ 325000 h 606722"/>
                <a:gd name="T8" fmla="*/ 325000 h 606722"/>
                <a:gd name="T9" fmla="*/ 325000 h 606722"/>
                <a:gd name="T10" fmla="*/ 325000 h 606722"/>
                <a:gd name="T11" fmla="*/ 325000 h 606722"/>
                <a:gd name="T12" fmla="*/ 325000 h 606722"/>
                <a:gd name="T13" fmla="*/ 325000 h 606722"/>
                <a:gd name="T14" fmla="*/ 325000 h 606722"/>
                <a:gd name="T15" fmla="*/ 325000 h 606722"/>
                <a:gd name="T16" fmla="*/ 325000 h 606722"/>
                <a:gd name="T17" fmla="*/ 325000 h 606722"/>
                <a:gd name="T18" fmla="*/ 325000 h 606722"/>
                <a:gd name="T19" fmla="*/ 325000 h 606722"/>
                <a:gd name="T20" fmla="*/ 325000 h 606722"/>
                <a:gd name="T21" fmla="*/ 325000 h 606722"/>
                <a:gd name="T22" fmla="*/ 325000 h 606722"/>
                <a:gd name="T23" fmla="*/ 325000 h 606722"/>
                <a:gd name="T24" fmla="*/ 325000 h 606722"/>
                <a:gd name="T25" fmla="*/ 325000 h 606722"/>
                <a:gd name="T26" fmla="*/ 325000 h 606722"/>
                <a:gd name="T27" fmla="*/ 325000 h 606722"/>
                <a:gd name="T28" fmla="*/ 325000 h 606722"/>
                <a:gd name="T29" fmla="*/ 325000 h 606722"/>
                <a:gd name="T30" fmla="*/ 325000 h 606722"/>
                <a:gd name="T31" fmla="*/ 325000 h 606722"/>
                <a:gd name="T32" fmla="*/ 325000 h 606722"/>
                <a:gd name="T33" fmla="*/ 325000 h 606722"/>
                <a:gd name="T34" fmla="*/ 325000 h 606722"/>
                <a:gd name="T35" fmla="*/ 325000 h 606722"/>
                <a:gd name="T36" fmla="*/ 325000 h 606722"/>
                <a:gd name="T37" fmla="*/ 325000 h 606722"/>
                <a:gd name="T38" fmla="*/ 325000 h 606722"/>
                <a:gd name="T39" fmla="*/ 325000 h 606722"/>
                <a:gd name="T40" fmla="*/ 325000 h 606722"/>
                <a:gd name="T41" fmla="*/ 325000 h 606722"/>
                <a:gd name="T42" fmla="*/ 325000 h 606722"/>
                <a:gd name="T43" fmla="*/ 325000 h 606722"/>
                <a:gd name="T44" fmla="*/ 325000 h 606722"/>
                <a:gd name="T45" fmla="*/ 325000 h 606722"/>
                <a:gd name="T46" fmla="*/ 325000 h 606722"/>
                <a:gd name="T47" fmla="*/ 325000 h 606722"/>
                <a:gd name="T48" fmla="*/ 325000 h 606722"/>
                <a:gd name="T49" fmla="*/ 325000 h 606722"/>
                <a:gd name="T50" fmla="*/ 325000 h 606722"/>
                <a:gd name="T51" fmla="*/ 325000 h 606722"/>
                <a:gd name="T52" fmla="*/ 325000 h 606722"/>
                <a:gd name="T53" fmla="*/ 325000 h 606722"/>
                <a:gd name="T54" fmla="*/ 325000 h 606722"/>
                <a:gd name="T55" fmla="*/ 325000 h 606722"/>
                <a:gd name="T56" fmla="*/ 325000 h 606722"/>
                <a:gd name="T57" fmla="*/ 325000 h 606722"/>
                <a:gd name="T58" fmla="*/ 325000 h 606722"/>
                <a:gd name="T59" fmla="*/ 325000 h 606722"/>
                <a:gd name="T60" fmla="*/ 325000 h 606722"/>
                <a:gd name="T61" fmla="*/ 325000 h 606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652" h="4688">
                  <a:moveTo>
                    <a:pt x="5470" y="134"/>
                  </a:moveTo>
                  <a:cubicBezTo>
                    <a:pt x="5133" y="532"/>
                    <a:pt x="4281" y="1247"/>
                    <a:pt x="2533" y="1190"/>
                  </a:cubicBezTo>
                  <a:lnTo>
                    <a:pt x="791" y="1190"/>
                  </a:lnTo>
                  <a:cubicBezTo>
                    <a:pt x="354" y="1190"/>
                    <a:pt x="0" y="1544"/>
                    <a:pt x="0" y="1980"/>
                  </a:cubicBezTo>
                  <a:lnTo>
                    <a:pt x="0" y="2178"/>
                  </a:lnTo>
                  <a:cubicBezTo>
                    <a:pt x="0" y="2615"/>
                    <a:pt x="354" y="2969"/>
                    <a:pt x="791" y="2969"/>
                  </a:cubicBezTo>
                  <a:lnTo>
                    <a:pt x="1223" y="2969"/>
                  </a:lnTo>
                  <a:lnTo>
                    <a:pt x="2142" y="4480"/>
                  </a:lnTo>
                  <a:cubicBezTo>
                    <a:pt x="2232" y="4630"/>
                    <a:pt x="2433" y="4688"/>
                    <a:pt x="2589" y="4611"/>
                  </a:cubicBezTo>
                  <a:lnTo>
                    <a:pt x="2971" y="4423"/>
                  </a:lnTo>
                  <a:cubicBezTo>
                    <a:pt x="3127" y="4346"/>
                    <a:pt x="3181" y="4162"/>
                    <a:pt x="3090" y="4013"/>
                  </a:cubicBezTo>
                  <a:lnTo>
                    <a:pt x="2452" y="2969"/>
                  </a:lnTo>
                  <a:lnTo>
                    <a:pt x="2533" y="2969"/>
                  </a:lnTo>
                  <a:cubicBezTo>
                    <a:pt x="4281" y="2911"/>
                    <a:pt x="5133" y="3626"/>
                    <a:pt x="5470" y="4025"/>
                  </a:cubicBezTo>
                  <a:cubicBezTo>
                    <a:pt x="5583" y="4158"/>
                    <a:pt x="5652" y="4141"/>
                    <a:pt x="5652" y="3967"/>
                  </a:cubicBezTo>
                  <a:lnTo>
                    <a:pt x="5652" y="192"/>
                  </a:lnTo>
                  <a:cubicBezTo>
                    <a:pt x="5652" y="17"/>
                    <a:pt x="5583" y="0"/>
                    <a:pt x="5470" y="134"/>
                  </a:cubicBezTo>
                  <a:close/>
                  <a:moveTo>
                    <a:pt x="1568" y="2418"/>
                  </a:moveTo>
                  <a:lnTo>
                    <a:pt x="738" y="2418"/>
                  </a:lnTo>
                  <a:cubicBezTo>
                    <a:pt x="672" y="2418"/>
                    <a:pt x="619" y="2365"/>
                    <a:pt x="619" y="2300"/>
                  </a:cubicBezTo>
                  <a:cubicBezTo>
                    <a:pt x="619" y="2234"/>
                    <a:pt x="672" y="2181"/>
                    <a:pt x="738" y="2181"/>
                  </a:cubicBezTo>
                  <a:lnTo>
                    <a:pt x="1568" y="2181"/>
                  </a:lnTo>
                  <a:cubicBezTo>
                    <a:pt x="1633" y="2181"/>
                    <a:pt x="1686" y="2234"/>
                    <a:pt x="1686" y="2300"/>
                  </a:cubicBezTo>
                  <a:cubicBezTo>
                    <a:pt x="1686" y="2365"/>
                    <a:pt x="1633" y="2418"/>
                    <a:pt x="1568" y="2418"/>
                  </a:cubicBezTo>
                  <a:close/>
                  <a:moveTo>
                    <a:pt x="1568" y="1891"/>
                  </a:moveTo>
                  <a:lnTo>
                    <a:pt x="738" y="1891"/>
                  </a:lnTo>
                  <a:cubicBezTo>
                    <a:pt x="672" y="1891"/>
                    <a:pt x="619" y="1838"/>
                    <a:pt x="619" y="1773"/>
                  </a:cubicBezTo>
                  <a:cubicBezTo>
                    <a:pt x="619" y="1707"/>
                    <a:pt x="672" y="1654"/>
                    <a:pt x="738" y="1654"/>
                  </a:cubicBezTo>
                  <a:lnTo>
                    <a:pt x="1568" y="1654"/>
                  </a:lnTo>
                  <a:cubicBezTo>
                    <a:pt x="1633" y="1654"/>
                    <a:pt x="1686" y="1707"/>
                    <a:pt x="1686" y="1773"/>
                  </a:cubicBezTo>
                  <a:cubicBezTo>
                    <a:pt x="1686" y="1838"/>
                    <a:pt x="1633" y="1891"/>
                    <a:pt x="1568" y="1891"/>
                  </a:cubicBezTo>
                  <a:close/>
                </a:path>
              </a:pathLst>
            </a:custGeom>
            <a:solidFill>
              <a:srgbClr val="2376B7"/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" name="iśļîḍè">
              <a:extLst>
                <a:ext uri="{FF2B5EF4-FFF2-40B4-BE49-F238E27FC236}">
                  <a16:creationId xmlns:a16="http://schemas.microsoft.com/office/drawing/2014/main" xmlns="" id="{7B4E8B0C-DACA-4F09-BDAF-F87FBEDFA2D4}"/>
                </a:ext>
              </a:extLst>
            </p:cNvPr>
            <p:cNvSpPr/>
            <p:nvPr/>
          </p:nvSpPr>
          <p:spPr bwMode="auto">
            <a:xfrm>
              <a:off x="3591510" y="4772632"/>
              <a:ext cx="5904915" cy="697240"/>
            </a:xfrm>
            <a:custGeom>
              <a:avLst/>
              <a:gdLst>
                <a:gd name="T0" fmla="*/ 10796 w 21593"/>
                <a:gd name="T1" fmla="*/ 10800 h 21600"/>
                <a:gd name="T2" fmla="*/ 10796 w 21593"/>
                <a:gd name="T3" fmla="*/ 10800 h 21600"/>
                <a:gd name="T4" fmla="*/ 10796 w 21593"/>
                <a:gd name="T5" fmla="*/ 10800 h 21600"/>
                <a:gd name="T6" fmla="*/ 10796 w 21593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3" h="21600">
                  <a:moveTo>
                    <a:pt x="0" y="0"/>
                  </a:moveTo>
                  <a:lnTo>
                    <a:pt x="0" y="21600"/>
                  </a:lnTo>
                  <a:lnTo>
                    <a:pt x="20494" y="21480"/>
                  </a:lnTo>
                  <a:cubicBezTo>
                    <a:pt x="21105" y="21145"/>
                    <a:pt x="21585" y="16520"/>
                    <a:pt x="21592" y="10884"/>
                  </a:cubicBezTo>
                  <a:cubicBezTo>
                    <a:pt x="21600" y="5144"/>
                    <a:pt x="21117" y="356"/>
                    <a:pt x="2049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marL="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srgbClr val="74C606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" name="iṣ1ïdé">
              <a:extLst>
                <a:ext uri="{FF2B5EF4-FFF2-40B4-BE49-F238E27FC236}">
                  <a16:creationId xmlns:a16="http://schemas.microsoft.com/office/drawing/2014/main" xmlns="" id="{090E2AC5-7631-4129-BA45-F9B029748D80}"/>
                </a:ext>
              </a:extLst>
            </p:cNvPr>
            <p:cNvSpPr/>
            <p:nvPr/>
          </p:nvSpPr>
          <p:spPr bwMode="auto">
            <a:xfrm>
              <a:off x="3239054" y="4761252"/>
              <a:ext cx="720000" cy="720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>
                <a:lumMod val="65000"/>
              </a:srgbClr>
            </a:solidFill>
            <a:ln w="57150">
              <a:solidFill>
                <a:srgbClr val="FFFFFF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marL="92710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srgbClr val="B7EDE6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" name="îş1iḋè">
              <a:extLst>
                <a:ext uri="{FF2B5EF4-FFF2-40B4-BE49-F238E27FC236}">
                  <a16:creationId xmlns:a16="http://schemas.microsoft.com/office/drawing/2014/main" xmlns="" id="{582A377F-80E9-42F6-A22B-5966FBEBA79B}"/>
                </a:ext>
              </a:extLst>
            </p:cNvPr>
            <p:cNvSpPr/>
            <p:nvPr/>
          </p:nvSpPr>
          <p:spPr bwMode="auto">
            <a:xfrm>
              <a:off x="3432776" y="4961339"/>
              <a:ext cx="332556" cy="31982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8" name="ïṣľïḍé">
              <a:extLst>
                <a:ext uri="{FF2B5EF4-FFF2-40B4-BE49-F238E27FC236}">
                  <a16:creationId xmlns:a16="http://schemas.microsoft.com/office/drawing/2014/main" xmlns="" id="{2F066426-1F95-4F32-B3F4-F9A85DCB8308}"/>
                </a:ext>
              </a:extLst>
            </p:cNvPr>
            <p:cNvGrpSpPr/>
            <p:nvPr/>
          </p:nvGrpSpPr>
          <p:grpSpPr>
            <a:xfrm>
              <a:off x="4051149" y="4900350"/>
              <a:ext cx="5080886" cy="441805"/>
              <a:chOff x="4663189" y="1710596"/>
              <a:chExt cx="5080886" cy="441805"/>
            </a:xfrm>
          </p:grpSpPr>
          <p:sp>
            <p:nvSpPr>
              <p:cNvPr id="27" name="ísliḋé">
                <a:extLst>
                  <a:ext uri="{FF2B5EF4-FFF2-40B4-BE49-F238E27FC236}">
                    <a16:creationId xmlns:a16="http://schemas.microsoft.com/office/drawing/2014/main" xmlns="" id="{BCC54BA0-62E0-496C-A508-4E54C84B96F7}"/>
                  </a:ext>
                </a:extLst>
              </p:cNvPr>
              <p:cNvSpPr txBox="1"/>
              <p:nvPr/>
            </p:nvSpPr>
            <p:spPr bwMode="auto">
              <a:xfrm>
                <a:off x="4663189" y="1710596"/>
                <a:ext cx="11945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8" name="íṥ1íḓe">
                <a:extLst>
                  <a:ext uri="{FF2B5EF4-FFF2-40B4-BE49-F238E27FC236}">
                    <a16:creationId xmlns:a16="http://schemas.microsoft.com/office/drawing/2014/main" xmlns="" id="{B78A1684-9A19-455C-A1E9-0AC703830C06}"/>
                  </a:ext>
                </a:extLst>
              </p:cNvPr>
              <p:cNvSpPr/>
              <p:nvPr/>
            </p:nvSpPr>
            <p:spPr bwMode="auto">
              <a:xfrm>
                <a:off x="5857740" y="1710596"/>
                <a:ext cx="38863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text.……</a:t>
                </a:r>
              </a:p>
            </p:txBody>
          </p:sp>
        </p:grpSp>
        <p:sp>
          <p:nvSpPr>
            <p:cNvPr id="9" name="î$ḷídè">
              <a:extLst>
                <a:ext uri="{FF2B5EF4-FFF2-40B4-BE49-F238E27FC236}">
                  <a16:creationId xmlns:a16="http://schemas.microsoft.com/office/drawing/2014/main" xmlns="" id="{5BF0B30E-617E-494D-805D-A70F58CCBD25}"/>
                </a:ext>
              </a:extLst>
            </p:cNvPr>
            <p:cNvSpPr/>
            <p:nvPr/>
          </p:nvSpPr>
          <p:spPr bwMode="auto">
            <a:xfrm>
              <a:off x="4448041" y="3780337"/>
              <a:ext cx="5916860" cy="6964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0501" y="21480"/>
                  </a:lnTo>
                  <a:cubicBezTo>
                    <a:pt x="21115" y="21221"/>
                    <a:pt x="21599" y="16554"/>
                    <a:pt x="21599" y="10884"/>
                  </a:cubicBezTo>
                  <a:cubicBezTo>
                    <a:pt x="21599" y="5212"/>
                    <a:pt x="21116" y="542"/>
                    <a:pt x="20501" y="28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376B7"/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marL="92710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srgbClr val="B7EDE6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" name="íšḷidé">
              <a:extLst>
                <a:ext uri="{FF2B5EF4-FFF2-40B4-BE49-F238E27FC236}">
                  <a16:creationId xmlns:a16="http://schemas.microsoft.com/office/drawing/2014/main" xmlns="" id="{2F55CBF7-49F0-406A-B42E-CE9D20788385}"/>
                </a:ext>
              </a:extLst>
            </p:cNvPr>
            <p:cNvSpPr/>
            <p:nvPr/>
          </p:nvSpPr>
          <p:spPr bwMode="auto">
            <a:xfrm>
              <a:off x="4100972" y="3768551"/>
              <a:ext cx="720000" cy="720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2376B7"/>
            </a:solidFill>
            <a:ln w="57150">
              <a:solidFill>
                <a:srgbClr val="FFFFFF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marL="92710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srgbClr val="B7EDE6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" name="íṩlîḋê">
              <a:extLst>
                <a:ext uri="{FF2B5EF4-FFF2-40B4-BE49-F238E27FC236}">
                  <a16:creationId xmlns:a16="http://schemas.microsoft.com/office/drawing/2014/main" xmlns="" id="{CCF24DC3-8A8B-444D-B2A4-654F32D67699}"/>
                </a:ext>
              </a:extLst>
            </p:cNvPr>
            <p:cNvSpPr/>
            <p:nvPr/>
          </p:nvSpPr>
          <p:spPr bwMode="auto">
            <a:xfrm>
              <a:off x="4294694" y="3962585"/>
              <a:ext cx="332556" cy="33193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12" name="ïṧḷîďè">
              <a:extLst>
                <a:ext uri="{FF2B5EF4-FFF2-40B4-BE49-F238E27FC236}">
                  <a16:creationId xmlns:a16="http://schemas.microsoft.com/office/drawing/2014/main" xmlns="" id="{FF256DA4-AF3A-4E20-B718-4AD300EBB428}"/>
                </a:ext>
              </a:extLst>
            </p:cNvPr>
            <p:cNvGrpSpPr/>
            <p:nvPr/>
          </p:nvGrpSpPr>
          <p:grpSpPr>
            <a:xfrm>
              <a:off x="4913653" y="3907649"/>
              <a:ext cx="5080886" cy="441805"/>
              <a:chOff x="4663189" y="1710596"/>
              <a:chExt cx="5080886" cy="441805"/>
            </a:xfrm>
          </p:grpSpPr>
          <p:sp>
            <p:nvSpPr>
              <p:cNvPr id="25" name="îṣḷidé">
                <a:extLst>
                  <a:ext uri="{FF2B5EF4-FFF2-40B4-BE49-F238E27FC236}">
                    <a16:creationId xmlns:a16="http://schemas.microsoft.com/office/drawing/2014/main" xmlns="" id="{23F8CF15-84B1-4C60-B46E-7A37AE17AACD}"/>
                  </a:ext>
                </a:extLst>
              </p:cNvPr>
              <p:cNvSpPr txBox="1"/>
              <p:nvPr/>
            </p:nvSpPr>
            <p:spPr bwMode="auto">
              <a:xfrm>
                <a:off x="4663189" y="1710596"/>
                <a:ext cx="11945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6" name="ïş1ïḋê">
                <a:extLst>
                  <a:ext uri="{FF2B5EF4-FFF2-40B4-BE49-F238E27FC236}">
                    <a16:creationId xmlns:a16="http://schemas.microsoft.com/office/drawing/2014/main" xmlns="" id="{76D7BAD2-1D2A-424E-A73D-05F2FB71171E}"/>
                  </a:ext>
                </a:extLst>
              </p:cNvPr>
              <p:cNvSpPr/>
              <p:nvPr/>
            </p:nvSpPr>
            <p:spPr bwMode="auto">
              <a:xfrm>
                <a:off x="5857740" y="1710596"/>
                <a:ext cx="38863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text.……</a:t>
                </a:r>
              </a:p>
            </p:txBody>
          </p:sp>
        </p:grpSp>
        <p:sp>
          <p:nvSpPr>
            <p:cNvPr id="13" name="íṣḻïḍê">
              <a:extLst>
                <a:ext uri="{FF2B5EF4-FFF2-40B4-BE49-F238E27FC236}">
                  <a16:creationId xmlns:a16="http://schemas.microsoft.com/office/drawing/2014/main" xmlns="" id="{2DE3F0C6-D5FD-49C3-B432-F9F58C8383EB}"/>
                </a:ext>
              </a:extLst>
            </p:cNvPr>
            <p:cNvSpPr/>
            <p:nvPr/>
          </p:nvSpPr>
          <p:spPr bwMode="auto">
            <a:xfrm>
              <a:off x="4448041" y="2787230"/>
              <a:ext cx="5916860" cy="6972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0501" y="21480"/>
                  </a:lnTo>
                  <a:cubicBezTo>
                    <a:pt x="21115" y="21221"/>
                    <a:pt x="21599" y="16554"/>
                    <a:pt x="21599" y="10884"/>
                  </a:cubicBezTo>
                  <a:cubicBezTo>
                    <a:pt x="21599" y="5212"/>
                    <a:pt x="21116" y="542"/>
                    <a:pt x="20501" y="28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marL="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srgbClr val="B7EDE6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4" name="ïsḻîďè">
              <a:extLst>
                <a:ext uri="{FF2B5EF4-FFF2-40B4-BE49-F238E27FC236}">
                  <a16:creationId xmlns:a16="http://schemas.microsoft.com/office/drawing/2014/main" xmlns="" id="{894DBE97-8135-4992-908D-EC2545B52616}"/>
                </a:ext>
              </a:extLst>
            </p:cNvPr>
            <p:cNvSpPr/>
            <p:nvPr/>
          </p:nvSpPr>
          <p:spPr bwMode="auto">
            <a:xfrm>
              <a:off x="4100972" y="2775850"/>
              <a:ext cx="720000" cy="720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>
                <a:lumMod val="65000"/>
              </a:srgbClr>
            </a:solidFill>
            <a:ln w="57150">
              <a:solidFill>
                <a:srgbClr val="FFFFFF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marL="92710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srgbClr val="B7EDE6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5" name="îṩ1îḓé">
              <a:extLst>
                <a:ext uri="{FF2B5EF4-FFF2-40B4-BE49-F238E27FC236}">
                  <a16:creationId xmlns:a16="http://schemas.microsoft.com/office/drawing/2014/main" xmlns="" id="{0F1357E7-C500-4FF7-B470-90ED27F43861}"/>
                </a:ext>
              </a:extLst>
            </p:cNvPr>
            <p:cNvSpPr/>
            <p:nvPr/>
          </p:nvSpPr>
          <p:spPr bwMode="auto">
            <a:xfrm>
              <a:off x="4294692" y="2975884"/>
              <a:ext cx="332560" cy="31993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16" name="îSḻiḍé">
              <a:extLst>
                <a:ext uri="{FF2B5EF4-FFF2-40B4-BE49-F238E27FC236}">
                  <a16:creationId xmlns:a16="http://schemas.microsoft.com/office/drawing/2014/main" xmlns="" id="{A3439E38-7136-4916-A304-EDFA4F58CA42}"/>
                </a:ext>
              </a:extLst>
            </p:cNvPr>
            <p:cNvGrpSpPr/>
            <p:nvPr/>
          </p:nvGrpSpPr>
          <p:grpSpPr>
            <a:xfrm>
              <a:off x="4913653" y="2914948"/>
              <a:ext cx="5080886" cy="441805"/>
              <a:chOff x="4663189" y="1710596"/>
              <a:chExt cx="5080886" cy="441805"/>
            </a:xfrm>
          </p:grpSpPr>
          <p:sp>
            <p:nvSpPr>
              <p:cNvPr id="23" name="íŝlíḓe">
                <a:extLst>
                  <a:ext uri="{FF2B5EF4-FFF2-40B4-BE49-F238E27FC236}">
                    <a16:creationId xmlns:a16="http://schemas.microsoft.com/office/drawing/2014/main" xmlns="" id="{5F7A5186-E1D8-45C9-90CC-493158470D7A}"/>
                  </a:ext>
                </a:extLst>
              </p:cNvPr>
              <p:cNvSpPr txBox="1"/>
              <p:nvPr/>
            </p:nvSpPr>
            <p:spPr bwMode="auto">
              <a:xfrm>
                <a:off x="4663189" y="1710596"/>
                <a:ext cx="11945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4" name="íṡ1iḓe">
                <a:extLst>
                  <a:ext uri="{FF2B5EF4-FFF2-40B4-BE49-F238E27FC236}">
                    <a16:creationId xmlns:a16="http://schemas.microsoft.com/office/drawing/2014/main" xmlns="" id="{AEC5F155-A521-40D8-A36B-47D34EC68D03}"/>
                  </a:ext>
                </a:extLst>
              </p:cNvPr>
              <p:cNvSpPr/>
              <p:nvPr/>
            </p:nvSpPr>
            <p:spPr bwMode="auto">
              <a:xfrm>
                <a:off x="5857740" y="1710596"/>
                <a:ext cx="38863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text.……</a:t>
                </a:r>
              </a:p>
            </p:txBody>
          </p:sp>
        </p:grpSp>
        <p:sp>
          <p:nvSpPr>
            <p:cNvPr id="17" name="íśļïḑè">
              <a:extLst>
                <a:ext uri="{FF2B5EF4-FFF2-40B4-BE49-F238E27FC236}">
                  <a16:creationId xmlns:a16="http://schemas.microsoft.com/office/drawing/2014/main" xmlns="" id="{095CA7E0-141C-4930-B825-C86AAC718BB5}"/>
                </a:ext>
              </a:extLst>
            </p:cNvPr>
            <p:cNvSpPr/>
            <p:nvPr/>
          </p:nvSpPr>
          <p:spPr bwMode="auto">
            <a:xfrm>
              <a:off x="3591510" y="1794528"/>
              <a:ext cx="5904915" cy="6972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0501" y="21480"/>
                  </a:lnTo>
                  <a:cubicBezTo>
                    <a:pt x="21116" y="21210"/>
                    <a:pt x="21600" y="16543"/>
                    <a:pt x="21599" y="10878"/>
                  </a:cubicBezTo>
                  <a:cubicBezTo>
                    <a:pt x="21599" y="5216"/>
                    <a:pt x="21116" y="552"/>
                    <a:pt x="20501" y="28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marL="92710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srgbClr val="B7EDE6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8" name="îṡ1íḓe">
              <a:extLst>
                <a:ext uri="{FF2B5EF4-FFF2-40B4-BE49-F238E27FC236}">
                  <a16:creationId xmlns:a16="http://schemas.microsoft.com/office/drawing/2014/main" xmlns="" id="{24C4FD51-2A00-46F6-A1B7-984D4E2B921E}"/>
                </a:ext>
              </a:extLst>
            </p:cNvPr>
            <p:cNvSpPr/>
            <p:nvPr/>
          </p:nvSpPr>
          <p:spPr bwMode="auto">
            <a:xfrm>
              <a:off x="3239054" y="1783148"/>
              <a:ext cx="720000" cy="720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>
                <a:lumMod val="65000"/>
              </a:srgbClr>
            </a:solidFill>
            <a:ln w="57150">
              <a:solidFill>
                <a:srgbClr val="FFFFFF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marL="92710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srgbClr val="B7EDE6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9" name="ïşḷíḑé">
              <a:extLst>
                <a:ext uri="{FF2B5EF4-FFF2-40B4-BE49-F238E27FC236}">
                  <a16:creationId xmlns:a16="http://schemas.microsoft.com/office/drawing/2014/main" xmlns="" id="{3275B11A-37B6-4DA0-BC9E-1B9B38747FA9}"/>
                </a:ext>
              </a:extLst>
            </p:cNvPr>
            <p:cNvSpPr/>
            <p:nvPr/>
          </p:nvSpPr>
          <p:spPr bwMode="auto">
            <a:xfrm>
              <a:off x="3412833" y="1992419"/>
              <a:ext cx="372442" cy="30145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20" name="íSḷíḑé">
              <a:extLst>
                <a:ext uri="{FF2B5EF4-FFF2-40B4-BE49-F238E27FC236}">
                  <a16:creationId xmlns:a16="http://schemas.microsoft.com/office/drawing/2014/main" xmlns="" id="{8CC9CA39-C47B-486E-90ED-D94869581C9B}"/>
                </a:ext>
              </a:extLst>
            </p:cNvPr>
            <p:cNvGrpSpPr/>
            <p:nvPr/>
          </p:nvGrpSpPr>
          <p:grpSpPr>
            <a:xfrm>
              <a:off x="4051149" y="1922246"/>
              <a:ext cx="5080886" cy="441805"/>
              <a:chOff x="4663189" y="1710596"/>
              <a:chExt cx="5080886" cy="441805"/>
            </a:xfrm>
          </p:grpSpPr>
          <p:sp>
            <p:nvSpPr>
              <p:cNvPr id="21" name="îslíḑé">
                <a:extLst>
                  <a:ext uri="{FF2B5EF4-FFF2-40B4-BE49-F238E27FC236}">
                    <a16:creationId xmlns:a16="http://schemas.microsoft.com/office/drawing/2014/main" xmlns="" id="{92981FF7-1FD0-48EE-9641-E18EFCE2483C}"/>
                  </a:ext>
                </a:extLst>
              </p:cNvPr>
              <p:cNvSpPr txBox="1"/>
              <p:nvPr/>
            </p:nvSpPr>
            <p:spPr bwMode="auto">
              <a:xfrm>
                <a:off x="4663189" y="1710596"/>
                <a:ext cx="11945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2" name="îsḻîḑe">
                <a:extLst>
                  <a:ext uri="{FF2B5EF4-FFF2-40B4-BE49-F238E27FC236}">
                    <a16:creationId xmlns:a16="http://schemas.microsoft.com/office/drawing/2014/main" xmlns="" id="{5D33AAED-B243-42DB-934D-CE7A7F3F4D38}"/>
                  </a:ext>
                </a:extLst>
              </p:cNvPr>
              <p:cNvSpPr/>
              <p:nvPr/>
            </p:nvSpPr>
            <p:spPr bwMode="auto">
              <a:xfrm>
                <a:off x="5857740" y="1710596"/>
                <a:ext cx="38863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7190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50541" y="1769555"/>
            <a:ext cx="7713295" cy="4131152"/>
            <a:chOff x="3288387" y="1910232"/>
            <a:chExt cx="7713295" cy="4131152"/>
          </a:xfrm>
        </p:grpSpPr>
        <p:sp>
          <p:nvSpPr>
            <p:cNvPr id="3" name="Shape 1624"/>
            <p:cNvSpPr/>
            <p:nvPr/>
          </p:nvSpPr>
          <p:spPr>
            <a:xfrm>
              <a:off x="3288387" y="2488121"/>
              <a:ext cx="6345087" cy="3553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1730" y="16970"/>
                    <a:pt x="4055" y="13284"/>
                    <a:pt x="7055" y="10308"/>
                  </a:cubicBezTo>
                  <a:cubicBezTo>
                    <a:pt x="10098" y="7290"/>
                    <a:pt x="13901" y="4973"/>
                    <a:pt x="18380" y="2877"/>
                  </a:cubicBezTo>
                  <a:lnTo>
                    <a:pt x="18198" y="0"/>
                  </a:lnTo>
                  <a:lnTo>
                    <a:pt x="21600" y="4603"/>
                  </a:lnTo>
                  <a:lnTo>
                    <a:pt x="18924" y="11507"/>
                  </a:lnTo>
                  <a:lnTo>
                    <a:pt x="18743" y="8630"/>
                  </a:lnTo>
                  <a:cubicBezTo>
                    <a:pt x="14655" y="9764"/>
                    <a:pt x="11069" y="11155"/>
                    <a:pt x="8004" y="13185"/>
                  </a:cubicBezTo>
                  <a:cubicBezTo>
                    <a:pt x="4885" y="15251"/>
                    <a:pt x="2242" y="17999"/>
                    <a:pt x="0" y="21600"/>
                  </a:cubicBezTo>
                  <a:close/>
                </a:path>
              </a:pathLst>
            </a:custGeom>
            <a:solidFill>
              <a:srgbClr val="2376B7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Shape 1626"/>
            <p:cNvSpPr/>
            <p:nvPr/>
          </p:nvSpPr>
          <p:spPr>
            <a:xfrm flipV="1">
              <a:off x="3761000" y="4275926"/>
              <a:ext cx="1" cy="1270207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3262" tIns="23262" rIns="23262" bIns="23262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Shape 1627"/>
            <p:cNvSpPr/>
            <p:nvPr/>
          </p:nvSpPr>
          <p:spPr>
            <a:xfrm flipV="1">
              <a:off x="4977450" y="2888774"/>
              <a:ext cx="1" cy="1803900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3262" tIns="23262" rIns="23262" bIns="23262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1629"/>
            <p:cNvSpPr/>
            <p:nvPr/>
          </p:nvSpPr>
          <p:spPr>
            <a:xfrm flipV="1">
              <a:off x="7793481" y="3641557"/>
              <a:ext cx="1" cy="1246393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3262" tIns="23262" rIns="23262" bIns="23262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Shape 1630"/>
            <p:cNvSpPr/>
            <p:nvPr/>
          </p:nvSpPr>
          <p:spPr>
            <a:xfrm>
              <a:off x="3567420" y="4083961"/>
              <a:ext cx="387159" cy="387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17447" tIns="17447" rIns="17447" bIns="17447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Shape 1636"/>
            <p:cNvSpPr/>
            <p:nvPr/>
          </p:nvSpPr>
          <p:spPr>
            <a:xfrm>
              <a:off x="4780806" y="2677406"/>
              <a:ext cx="387159" cy="387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2376B7"/>
            </a:solidFill>
            <a:ln w="12700" cap="flat">
              <a:noFill/>
              <a:miter lim="400000"/>
            </a:ln>
            <a:effectLst/>
          </p:spPr>
          <p:txBody>
            <a:bodyPr wrap="square" lIns="17447" tIns="17447" rIns="17447" bIns="17447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1642"/>
            <p:cNvSpPr/>
            <p:nvPr/>
          </p:nvSpPr>
          <p:spPr>
            <a:xfrm>
              <a:off x="5959263" y="1910232"/>
              <a:ext cx="387159" cy="387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17447" tIns="17447" rIns="17447" bIns="17447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1648"/>
            <p:cNvSpPr/>
            <p:nvPr/>
          </p:nvSpPr>
          <p:spPr>
            <a:xfrm>
              <a:off x="7598272" y="4731307"/>
              <a:ext cx="387159" cy="387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17447" tIns="17447" rIns="17447" bIns="17447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1653"/>
            <p:cNvSpPr/>
            <p:nvPr/>
          </p:nvSpPr>
          <p:spPr>
            <a:xfrm>
              <a:off x="3708087" y="5500752"/>
              <a:ext cx="105820" cy="105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1654"/>
            <p:cNvSpPr/>
            <p:nvPr/>
          </p:nvSpPr>
          <p:spPr>
            <a:xfrm>
              <a:off x="4895131" y="4612606"/>
              <a:ext cx="164632" cy="164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1655"/>
            <p:cNvSpPr/>
            <p:nvPr/>
          </p:nvSpPr>
          <p:spPr>
            <a:xfrm>
              <a:off x="6044444" y="4048660"/>
              <a:ext cx="211623" cy="211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Shape 1656"/>
            <p:cNvSpPr/>
            <p:nvPr/>
          </p:nvSpPr>
          <p:spPr>
            <a:xfrm>
              <a:off x="7659778" y="3513302"/>
              <a:ext cx="261698" cy="2616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 Placeholder 4"/>
            <p:cNvSpPr txBox="1">
              <a:spLocks/>
            </p:cNvSpPr>
            <p:nvPr/>
          </p:nvSpPr>
          <p:spPr>
            <a:xfrm>
              <a:off x="3643250" y="4148913"/>
              <a:ext cx="235494" cy="283037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CFCFC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16" name="Text Placeholder 4"/>
            <p:cNvSpPr txBox="1">
              <a:spLocks/>
            </p:cNvSpPr>
            <p:nvPr/>
          </p:nvSpPr>
          <p:spPr>
            <a:xfrm>
              <a:off x="4856642" y="2729465"/>
              <a:ext cx="235494" cy="283037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CFCFC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17" name="Text Placeholder 4"/>
            <p:cNvSpPr txBox="1">
              <a:spLocks/>
            </p:cNvSpPr>
            <p:nvPr/>
          </p:nvSpPr>
          <p:spPr>
            <a:xfrm>
              <a:off x="6038562" y="1962295"/>
              <a:ext cx="235494" cy="283037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CFCFC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18" name="Text Placeholder 4"/>
            <p:cNvSpPr txBox="1">
              <a:spLocks/>
            </p:cNvSpPr>
            <p:nvPr/>
          </p:nvSpPr>
          <p:spPr>
            <a:xfrm>
              <a:off x="7674105" y="4802272"/>
              <a:ext cx="235494" cy="283037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CFCFC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19" name="Shape 1625"/>
            <p:cNvSpPr/>
            <p:nvPr/>
          </p:nvSpPr>
          <p:spPr>
            <a:xfrm>
              <a:off x="9731475" y="2434047"/>
              <a:ext cx="1270207" cy="1270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2376B7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1657"/>
            <p:cNvSpPr/>
            <p:nvPr/>
          </p:nvSpPr>
          <p:spPr>
            <a:xfrm>
              <a:off x="10177332" y="2605031"/>
              <a:ext cx="378722" cy="387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 Placeholder 3"/>
            <p:cNvSpPr txBox="1">
              <a:spLocks/>
            </p:cNvSpPr>
            <p:nvPr/>
          </p:nvSpPr>
          <p:spPr>
            <a:xfrm>
              <a:off x="9891668" y="3044677"/>
              <a:ext cx="934156" cy="374339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5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Shape 1627"/>
            <p:cNvSpPr/>
            <p:nvPr/>
          </p:nvSpPr>
          <p:spPr>
            <a:xfrm flipV="1">
              <a:off x="6115007" y="2257726"/>
              <a:ext cx="1" cy="1803900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3262" tIns="23262" rIns="23262" bIns="23262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íṩḻídè">
            <a:extLst>
              <a:ext uri="{FF2B5EF4-FFF2-40B4-BE49-F238E27FC236}">
                <a16:creationId xmlns="" xmlns:a16="http://schemas.microsoft.com/office/drawing/2014/main" id="{F64819D1-3AAF-4D34-A558-C1F9D05665AE}"/>
              </a:ext>
            </a:extLst>
          </p:cNvPr>
          <p:cNvSpPr txBox="1"/>
          <p:nvPr/>
        </p:nvSpPr>
        <p:spPr bwMode="auto">
          <a:xfrm>
            <a:off x="1449972" y="2769766"/>
            <a:ext cx="2337736" cy="4696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4" name="i$ľîḓê">
            <a:extLst>
              <a:ext uri="{FF2B5EF4-FFF2-40B4-BE49-F238E27FC236}">
                <a16:creationId xmlns="" xmlns:a16="http://schemas.microsoft.com/office/drawing/2014/main" id="{59F185CF-68F1-4F28-B973-80B42A00B9A7}"/>
              </a:ext>
            </a:extLst>
          </p:cNvPr>
          <p:cNvSpPr/>
          <p:nvPr/>
        </p:nvSpPr>
        <p:spPr bwMode="auto">
          <a:xfrm>
            <a:off x="1449972" y="3239398"/>
            <a:ext cx="2337736" cy="703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srgbClr val="000000"/>
                </a:solidFill>
                <a:latin typeface="Arial"/>
              </a:rPr>
              <a:t>Copy paste fonts. Choose the only option to retain text.</a:t>
            </a:r>
          </a:p>
        </p:txBody>
      </p:sp>
      <p:sp>
        <p:nvSpPr>
          <p:cNvPr id="25" name="íṩḻídè">
            <a:extLst>
              <a:ext uri="{FF2B5EF4-FFF2-40B4-BE49-F238E27FC236}">
                <a16:creationId xmlns="" xmlns:a16="http://schemas.microsoft.com/office/drawing/2014/main" id="{F64819D1-3AAF-4D34-A558-C1F9D05665AE}"/>
              </a:ext>
            </a:extLst>
          </p:cNvPr>
          <p:cNvSpPr txBox="1"/>
          <p:nvPr/>
        </p:nvSpPr>
        <p:spPr bwMode="auto">
          <a:xfrm>
            <a:off x="2518538" y="1440731"/>
            <a:ext cx="2337736" cy="4696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6" name="i$ľîḓê">
            <a:extLst>
              <a:ext uri="{FF2B5EF4-FFF2-40B4-BE49-F238E27FC236}">
                <a16:creationId xmlns="" xmlns:a16="http://schemas.microsoft.com/office/drawing/2014/main" id="{59F185CF-68F1-4F28-B973-80B42A00B9A7}"/>
              </a:ext>
            </a:extLst>
          </p:cNvPr>
          <p:cNvSpPr/>
          <p:nvPr/>
        </p:nvSpPr>
        <p:spPr bwMode="auto">
          <a:xfrm>
            <a:off x="2518538" y="1910363"/>
            <a:ext cx="2337736" cy="703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srgbClr val="000000"/>
                </a:solidFill>
                <a:latin typeface="Arial"/>
              </a:rPr>
              <a:t>Copy paste fonts. Choose the only option to retain text.</a:t>
            </a:r>
          </a:p>
        </p:txBody>
      </p:sp>
      <p:sp>
        <p:nvSpPr>
          <p:cNvPr id="27" name="íṩḻídè">
            <a:extLst>
              <a:ext uri="{FF2B5EF4-FFF2-40B4-BE49-F238E27FC236}">
                <a16:creationId xmlns="" xmlns:a16="http://schemas.microsoft.com/office/drawing/2014/main" id="{F64819D1-3AAF-4D34-A558-C1F9D05665AE}"/>
              </a:ext>
            </a:extLst>
          </p:cNvPr>
          <p:cNvSpPr txBox="1"/>
          <p:nvPr/>
        </p:nvSpPr>
        <p:spPr bwMode="auto">
          <a:xfrm>
            <a:off x="4239708" y="617801"/>
            <a:ext cx="2337736" cy="4696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8" name="i$ľîḓê">
            <a:extLst>
              <a:ext uri="{FF2B5EF4-FFF2-40B4-BE49-F238E27FC236}">
                <a16:creationId xmlns="" xmlns:a16="http://schemas.microsoft.com/office/drawing/2014/main" id="{59F185CF-68F1-4F28-B973-80B42A00B9A7}"/>
              </a:ext>
            </a:extLst>
          </p:cNvPr>
          <p:cNvSpPr/>
          <p:nvPr/>
        </p:nvSpPr>
        <p:spPr bwMode="auto">
          <a:xfrm>
            <a:off x="4239708" y="1087433"/>
            <a:ext cx="2337736" cy="703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srgbClr val="000000"/>
                </a:solidFill>
                <a:latin typeface="Arial"/>
              </a:rPr>
              <a:t>Copy paste fonts. Choose the only option to retain text.</a:t>
            </a:r>
          </a:p>
        </p:txBody>
      </p:sp>
      <p:sp>
        <p:nvSpPr>
          <p:cNvPr id="29" name="íṩḻídè">
            <a:extLst>
              <a:ext uri="{FF2B5EF4-FFF2-40B4-BE49-F238E27FC236}">
                <a16:creationId xmlns="" xmlns:a16="http://schemas.microsoft.com/office/drawing/2014/main" id="{F64819D1-3AAF-4D34-A558-C1F9D05665AE}"/>
              </a:ext>
            </a:extLst>
          </p:cNvPr>
          <p:cNvSpPr txBox="1"/>
          <p:nvPr/>
        </p:nvSpPr>
        <p:spPr bwMode="auto">
          <a:xfrm>
            <a:off x="5553064" y="5170641"/>
            <a:ext cx="2337736" cy="4696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0" name="i$ľîḓê">
            <a:extLst>
              <a:ext uri="{FF2B5EF4-FFF2-40B4-BE49-F238E27FC236}">
                <a16:creationId xmlns="" xmlns:a16="http://schemas.microsoft.com/office/drawing/2014/main" id="{59F185CF-68F1-4F28-B973-80B42A00B9A7}"/>
              </a:ext>
            </a:extLst>
          </p:cNvPr>
          <p:cNvSpPr/>
          <p:nvPr/>
        </p:nvSpPr>
        <p:spPr bwMode="auto">
          <a:xfrm>
            <a:off x="5553064" y="5640273"/>
            <a:ext cx="2337736" cy="703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srgbClr val="000000"/>
                </a:solidFill>
                <a:latin typeface="Arial"/>
              </a:rPr>
              <a:t>Copy paste fonts. Choose the only option to retain text.</a:t>
            </a:r>
          </a:p>
        </p:txBody>
      </p:sp>
    </p:spTree>
    <p:extLst>
      <p:ext uri="{BB962C8B-B14F-4D97-AF65-F5344CB8AC3E}">
        <p14:creationId xmlns:p14="http://schemas.microsoft.com/office/powerpoint/2010/main" val="199428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349134" y="1781908"/>
            <a:ext cx="9342314" cy="4088484"/>
            <a:chOff x="1100786" y="1551735"/>
            <a:chExt cx="10052640" cy="4399344"/>
          </a:xfrm>
        </p:grpSpPr>
        <p:sp>
          <p:nvSpPr>
            <p:cNvPr id="3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949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2376B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949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2376B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949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2376B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949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2376B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949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2376B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949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949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4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4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4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4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íṩḻídè">
            <a:extLst>
              <a:ext uri="{FF2B5EF4-FFF2-40B4-BE49-F238E27FC236}">
                <a16:creationId xmlns="" xmlns:a16="http://schemas.microsoft.com/office/drawing/2014/main" id="{F64819D1-3AAF-4D34-A558-C1F9D05665AE}"/>
              </a:ext>
            </a:extLst>
          </p:cNvPr>
          <p:cNvSpPr txBox="1"/>
          <p:nvPr/>
        </p:nvSpPr>
        <p:spPr bwMode="auto">
          <a:xfrm>
            <a:off x="2221199" y="1805779"/>
            <a:ext cx="2337736" cy="4696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5" name="i$ľîḓê">
            <a:extLst>
              <a:ext uri="{FF2B5EF4-FFF2-40B4-BE49-F238E27FC236}">
                <a16:creationId xmlns="" xmlns:a16="http://schemas.microsoft.com/office/drawing/2014/main" id="{59F185CF-68F1-4F28-B973-80B42A00B9A7}"/>
              </a:ext>
            </a:extLst>
          </p:cNvPr>
          <p:cNvSpPr/>
          <p:nvPr/>
        </p:nvSpPr>
        <p:spPr bwMode="auto">
          <a:xfrm>
            <a:off x="2221199" y="2275411"/>
            <a:ext cx="2337736" cy="703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srgbClr val="000000"/>
                </a:solidFill>
                <a:latin typeface="Arial"/>
              </a:rPr>
              <a:t>Copy paste fonts. Choose the only option to retain text.</a:t>
            </a:r>
          </a:p>
        </p:txBody>
      </p:sp>
      <p:sp>
        <p:nvSpPr>
          <p:cNvPr id="16" name="íṩḻídè">
            <a:extLst>
              <a:ext uri="{FF2B5EF4-FFF2-40B4-BE49-F238E27FC236}">
                <a16:creationId xmlns="" xmlns:a16="http://schemas.microsoft.com/office/drawing/2014/main" id="{F64819D1-3AAF-4D34-A558-C1F9D05665AE}"/>
              </a:ext>
            </a:extLst>
          </p:cNvPr>
          <p:cNvSpPr txBox="1"/>
          <p:nvPr/>
        </p:nvSpPr>
        <p:spPr bwMode="auto">
          <a:xfrm>
            <a:off x="3943121" y="4785262"/>
            <a:ext cx="2337736" cy="4696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7" name="i$ľîḓê">
            <a:extLst>
              <a:ext uri="{FF2B5EF4-FFF2-40B4-BE49-F238E27FC236}">
                <a16:creationId xmlns="" xmlns:a16="http://schemas.microsoft.com/office/drawing/2014/main" id="{59F185CF-68F1-4F28-B973-80B42A00B9A7}"/>
              </a:ext>
            </a:extLst>
          </p:cNvPr>
          <p:cNvSpPr/>
          <p:nvPr/>
        </p:nvSpPr>
        <p:spPr bwMode="auto">
          <a:xfrm>
            <a:off x="3943121" y="5254894"/>
            <a:ext cx="2337736" cy="703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srgbClr val="000000"/>
                </a:solidFill>
                <a:latin typeface="Arial"/>
              </a:rPr>
              <a:t>Copy paste fonts. Choose the only option to retain text.</a:t>
            </a:r>
          </a:p>
        </p:txBody>
      </p:sp>
      <p:sp>
        <p:nvSpPr>
          <p:cNvPr id="18" name="íṩḻídè">
            <a:extLst>
              <a:ext uri="{FF2B5EF4-FFF2-40B4-BE49-F238E27FC236}">
                <a16:creationId xmlns="" xmlns:a16="http://schemas.microsoft.com/office/drawing/2014/main" id="{F64819D1-3AAF-4D34-A558-C1F9D05665AE}"/>
              </a:ext>
            </a:extLst>
          </p:cNvPr>
          <p:cNvSpPr txBox="1"/>
          <p:nvPr/>
        </p:nvSpPr>
        <p:spPr bwMode="auto">
          <a:xfrm>
            <a:off x="7376566" y="4785262"/>
            <a:ext cx="2337736" cy="4696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9" name="i$ľîḓê">
            <a:extLst>
              <a:ext uri="{FF2B5EF4-FFF2-40B4-BE49-F238E27FC236}">
                <a16:creationId xmlns="" xmlns:a16="http://schemas.microsoft.com/office/drawing/2014/main" id="{59F185CF-68F1-4F28-B973-80B42A00B9A7}"/>
              </a:ext>
            </a:extLst>
          </p:cNvPr>
          <p:cNvSpPr/>
          <p:nvPr/>
        </p:nvSpPr>
        <p:spPr bwMode="auto">
          <a:xfrm>
            <a:off x="7376566" y="5254894"/>
            <a:ext cx="2337736" cy="703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srgbClr val="000000"/>
                </a:solidFill>
                <a:latin typeface="Arial"/>
              </a:rPr>
              <a:t>Copy paste fonts. Choose the only option to retain text.</a:t>
            </a:r>
          </a:p>
        </p:txBody>
      </p:sp>
      <p:sp>
        <p:nvSpPr>
          <p:cNvPr id="20" name="íṩḻídè">
            <a:extLst>
              <a:ext uri="{FF2B5EF4-FFF2-40B4-BE49-F238E27FC236}">
                <a16:creationId xmlns="" xmlns:a16="http://schemas.microsoft.com/office/drawing/2014/main" id="{F64819D1-3AAF-4D34-A558-C1F9D05665AE}"/>
              </a:ext>
            </a:extLst>
          </p:cNvPr>
          <p:cNvSpPr txBox="1"/>
          <p:nvPr/>
        </p:nvSpPr>
        <p:spPr bwMode="auto">
          <a:xfrm>
            <a:off x="5550099" y="1805779"/>
            <a:ext cx="2337736" cy="4696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1" name="i$ľîḓê">
            <a:extLst>
              <a:ext uri="{FF2B5EF4-FFF2-40B4-BE49-F238E27FC236}">
                <a16:creationId xmlns="" xmlns:a16="http://schemas.microsoft.com/office/drawing/2014/main" id="{59F185CF-68F1-4F28-B973-80B42A00B9A7}"/>
              </a:ext>
            </a:extLst>
          </p:cNvPr>
          <p:cNvSpPr/>
          <p:nvPr/>
        </p:nvSpPr>
        <p:spPr bwMode="auto">
          <a:xfrm>
            <a:off x="5550099" y="2275411"/>
            <a:ext cx="2337736" cy="703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srgbClr val="000000"/>
                </a:solidFill>
                <a:latin typeface="Arial"/>
              </a:rPr>
              <a:t>Copy paste fonts. Choose the only option to retain text.</a:t>
            </a:r>
          </a:p>
        </p:txBody>
      </p:sp>
    </p:spTree>
    <p:extLst>
      <p:ext uri="{BB962C8B-B14F-4D97-AF65-F5344CB8AC3E}">
        <p14:creationId xmlns:p14="http://schemas.microsoft.com/office/powerpoint/2010/main" val="3909923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F92A11C-8733-4A63-91FE-A448ABB1582A}"/>
              </a:ext>
            </a:extLst>
          </p:cNvPr>
          <p:cNvGrpSpPr/>
          <p:nvPr/>
        </p:nvGrpSpPr>
        <p:grpSpPr>
          <a:xfrm>
            <a:off x="-2718" y="1143000"/>
            <a:ext cx="12191448" cy="5715000"/>
            <a:chOff x="-2718" y="1143000"/>
            <a:chExt cx="12191448" cy="5715000"/>
          </a:xfrm>
        </p:grpSpPr>
        <p:sp>
          <p:nvSpPr>
            <p:cNvPr id="3" name="任意多边形: 形状 5">
              <a:extLst>
                <a:ext uri="{FF2B5EF4-FFF2-40B4-BE49-F238E27FC236}">
                  <a16:creationId xmlns="" xmlns:a16="http://schemas.microsoft.com/office/drawing/2014/main" id="{568E6CCB-0C43-4481-8B61-FCBFF3AD0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18" y="3972700"/>
              <a:ext cx="12191448" cy="2885300"/>
            </a:xfrm>
            <a:custGeom>
              <a:avLst/>
              <a:gdLst>
                <a:gd name="connsiteX0" fmla="*/ 9394249 w 12191448"/>
                <a:gd name="connsiteY0" fmla="*/ 852 h 2885300"/>
                <a:gd name="connsiteX1" fmla="*/ 9879572 w 12191448"/>
                <a:gd name="connsiteY1" fmla="*/ 1063441 h 2885300"/>
                <a:gd name="connsiteX2" fmla="*/ 10201707 w 12191448"/>
                <a:gd name="connsiteY2" fmla="*/ 1259256 h 2885300"/>
                <a:gd name="connsiteX3" fmla="*/ 10727297 w 12191448"/>
                <a:gd name="connsiteY3" fmla="*/ 1463462 h 2885300"/>
                <a:gd name="connsiteX4" fmla="*/ 11168114 w 12191448"/>
                <a:gd name="connsiteY4" fmla="*/ 1578153 h 2885300"/>
                <a:gd name="connsiteX5" fmla="*/ 11439386 w 12191448"/>
                <a:gd name="connsiteY5" fmla="*/ 1681655 h 2885300"/>
                <a:gd name="connsiteX6" fmla="*/ 12164190 w 12191448"/>
                <a:gd name="connsiteY6" fmla="*/ 1401920 h 2885300"/>
                <a:gd name="connsiteX7" fmla="*/ 12191448 w 12191448"/>
                <a:gd name="connsiteY7" fmla="*/ 1415974 h 2885300"/>
                <a:gd name="connsiteX8" fmla="*/ 12191448 w 12191448"/>
                <a:gd name="connsiteY8" fmla="*/ 2885300 h 2885300"/>
                <a:gd name="connsiteX9" fmla="*/ 0 w 12191448"/>
                <a:gd name="connsiteY9" fmla="*/ 2885300 h 2885300"/>
                <a:gd name="connsiteX10" fmla="*/ 0 w 12191448"/>
                <a:gd name="connsiteY10" fmla="*/ 1859690 h 2885300"/>
                <a:gd name="connsiteX11" fmla="*/ 50200 w 12191448"/>
                <a:gd name="connsiteY11" fmla="*/ 1869077 h 2885300"/>
                <a:gd name="connsiteX12" fmla="*/ 418961 w 12191448"/>
                <a:gd name="connsiteY12" fmla="*/ 1564166 h 2885300"/>
                <a:gd name="connsiteX13" fmla="*/ 635132 w 12191448"/>
                <a:gd name="connsiteY13" fmla="*/ 1642492 h 2885300"/>
                <a:gd name="connsiteX14" fmla="*/ 965744 w 12191448"/>
                <a:gd name="connsiteY14" fmla="*/ 1751588 h 2885300"/>
                <a:gd name="connsiteX15" fmla="*/ 1487094 w 12191448"/>
                <a:gd name="connsiteY15" fmla="*/ 1452272 h 2885300"/>
                <a:gd name="connsiteX16" fmla="*/ 1635447 w 12191448"/>
                <a:gd name="connsiteY16" fmla="*/ 1345973 h 2885300"/>
                <a:gd name="connsiteX17" fmla="*/ 1813469 w 12191448"/>
                <a:gd name="connsiteY17" fmla="*/ 1298418 h 2885300"/>
                <a:gd name="connsiteX18" fmla="*/ 2279718 w 12191448"/>
                <a:gd name="connsiteY18" fmla="*/ 993508 h 2885300"/>
                <a:gd name="connsiteX19" fmla="*/ 2474695 w 12191448"/>
                <a:gd name="connsiteY19" fmla="*/ 1122186 h 2885300"/>
                <a:gd name="connsiteX20" fmla="*/ 2576422 w 12191448"/>
                <a:gd name="connsiteY20" fmla="*/ 1259256 h 2885300"/>
                <a:gd name="connsiteX21" fmla="*/ 2851932 w 12191448"/>
                <a:gd name="connsiteY21" fmla="*/ 1281634 h 2885300"/>
                <a:gd name="connsiteX22" fmla="*/ 3063864 w 12191448"/>
                <a:gd name="connsiteY22" fmla="*/ 1463462 h 2885300"/>
                <a:gd name="connsiteX23" fmla="*/ 3538590 w 12191448"/>
                <a:gd name="connsiteY23" fmla="*/ 1318000 h 2885300"/>
                <a:gd name="connsiteX24" fmla="*/ 3674226 w 12191448"/>
                <a:gd name="connsiteY24" fmla="*/ 1063441 h 2885300"/>
                <a:gd name="connsiteX25" fmla="*/ 3894633 w 12191448"/>
                <a:gd name="connsiteY25" fmla="*/ 948750 h 2885300"/>
                <a:gd name="connsiteX26" fmla="*/ 4064179 w 12191448"/>
                <a:gd name="connsiteY26" fmla="*/ 789301 h 2885300"/>
                <a:gd name="connsiteX27" fmla="*/ 4496519 w 12191448"/>
                <a:gd name="connsiteY27" fmla="*/ 604677 h 2885300"/>
                <a:gd name="connsiteX28" fmla="*/ 4564337 w 12191448"/>
                <a:gd name="connsiteY28" fmla="*/ 515162 h 2885300"/>
                <a:gd name="connsiteX29" fmla="*/ 4941575 w 12191448"/>
                <a:gd name="connsiteY29" fmla="*/ 772517 h 2885300"/>
                <a:gd name="connsiteX30" fmla="*/ 5280665 w 12191448"/>
                <a:gd name="connsiteY30" fmla="*/ 881614 h 2885300"/>
                <a:gd name="connsiteX31" fmla="*/ 5505311 w 12191448"/>
                <a:gd name="connsiteY31" fmla="*/ 1004697 h 2885300"/>
                <a:gd name="connsiteX32" fmla="*/ 5772347 w 12191448"/>
                <a:gd name="connsiteY32" fmla="*/ 881614 h 2885300"/>
                <a:gd name="connsiteX33" fmla="*/ 5975799 w 12191448"/>
                <a:gd name="connsiteY33" fmla="*/ 789301 h 2885300"/>
                <a:gd name="connsiteX34" fmla="*/ 6230117 w 12191448"/>
                <a:gd name="connsiteY34" fmla="*/ 873222 h 2885300"/>
                <a:gd name="connsiteX35" fmla="*/ 6416617 w 12191448"/>
                <a:gd name="connsiteY35" fmla="*/ 1021481 h 2885300"/>
                <a:gd name="connsiteX36" fmla="*/ 6734514 w 12191448"/>
                <a:gd name="connsiteY36" fmla="*/ 937561 h 2885300"/>
                <a:gd name="connsiteX37" fmla="*/ 6836240 w 12191448"/>
                <a:gd name="connsiteY37" fmla="*/ 817275 h 2885300"/>
                <a:gd name="connsiteX38" fmla="*/ 7294011 w 12191448"/>
                <a:gd name="connsiteY38" fmla="*/ 761328 h 2885300"/>
                <a:gd name="connsiteX39" fmla="*/ 7565283 w 12191448"/>
                <a:gd name="connsiteY39" fmla="*/ 596285 h 2885300"/>
                <a:gd name="connsiteX40" fmla="*/ 7942520 w 12191448"/>
                <a:gd name="connsiteY40" fmla="*/ 436836 h 2885300"/>
                <a:gd name="connsiteX41" fmla="*/ 8340951 w 12191448"/>
                <a:gd name="connsiteY41" fmla="*/ 596285 h 2885300"/>
                <a:gd name="connsiteX42" fmla="*/ 8620700 w 12191448"/>
                <a:gd name="connsiteY42" fmla="*/ 744544 h 2885300"/>
                <a:gd name="connsiteX43" fmla="*/ 8760575 w 12191448"/>
                <a:gd name="connsiteY43" fmla="*/ 881614 h 2885300"/>
                <a:gd name="connsiteX44" fmla="*/ 9394249 w 12191448"/>
                <a:gd name="connsiteY44" fmla="*/ 852 h 288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2191448" h="2885300">
                  <a:moveTo>
                    <a:pt x="9394249" y="852"/>
                  </a:moveTo>
                  <a:cubicBezTo>
                    <a:pt x="9580749" y="31157"/>
                    <a:pt x="9744995" y="853707"/>
                    <a:pt x="9879572" y="1063441"/>
                  </a:cubicBezTo>
                  <a:cubicBezTo>
                    <a:pt x="10014149" y="1273175"/>
                    <a:pt x="10201707" y="1259256"/>
                    <a:pt x="10201707" y="1259256"/>
                  </a:cubicBezTo>
                  <a:lnTo>
                    <a:pt x="10727297" y="1463462"/>
                  </a:lnTo>
                  <a:lnTo>
                    <a:pt x="11168114" y="1578153"/>
                  </a:lnTo>
                  <a:lnTo>
                    <a:pt x="11439386" y="1681655"/>
                  </a:lnTo>
                  <a:lnTo>
                    <a:pt x="12164190" y="1401920"/>
                  </a:lnTo>
                  <a:lnTo>
                    <a:pt x="12191448" y="1415974"/>
                  </a:lnTo>
                  <a:lnTo>
                    <a:pt x="12191448" y="2885300"/>
                  </a:lnTo>
                  <a:lnTo>
                    <a:pt x="0" y="2885300"/>
                  </a:lnTo>
                  <a:lnTo>
                    <a:pt x="0" y="1859690"/>
                  </a:lnTo>
                  <a:lnTo>
                    <a:pt x="50200" y="1869077"/>
                  </a:lnTo>
                  <a:lnTo>
                    <a:pt x="418961" y="1564166"/>
                  </a:lnTo>
                  <a:lnTo>
                    <a:pt x="635132" y="1642492"/>
                  </a:lnTo>
                  <a:lnTo>
                    <a:pt x="965744" y="1751588"/>
                  </a:lnTo>
                  <a:lnTo>
                    <a:pt x="1487094" y="1452272"/>
                  </a:lnTo>
                  <a:lnTo>
                    <a:pt x="1635447" y="1345973"/>
                  </a:lnTo>
                  <a:lnTo>
                    <a:pt x="1813469" y="1298418"/>
                  </a:lnTo>
                  <a:lnTo>
                    <a:pt x="2279718" y="993508"/>
                  </a:lnTo>
                  <a:lnTo>
                    <a:pt x="2474695" y="1122186"/>
                  </a:lnTo>
                  <a:lnTo>
                    <a:pt x="2576422" y="1259256"/>
                  </a:lnTo>
                  <a:lnTo>
                    <a:pt x="2851932" y="1281634"/>
                  </a:lnTo>
                  <a:lnTo>
                    <a:pt x="3063864" y="1463462"/>
                  </a:lnTo>
                  <a:lnTo>
                    <a:pt x="3538590" y="1318000"/>
                  </a:lnTo>
                  <a:lnTo>
                    <a:pt x="3674226" y="1063441"/>
                  </a:lnTo>
                  <a:lnTo>
                    <a:pt x="3894633" y="948750"/>
                  </a:lnTo>
                  <a:lnTo>
                    <a:pt x="4064179" y="789301"/>
                  </a:lnTo>
                  <a:lnTo>
                    <a:pt x="4496519" y="604677"/>
                  </a:lnTo>
                  <a:lnTo>
                    <a:pt x="4564337" y="515162"/>
                  </a:lnTo>
                  <a:lnTo>
                    <a:pt x="4941575" y="772517"/>
                  </a:lnTo>
                  <a:lnTo>
                    <a:pt x="5280665" y="881614"/>
                  </a:lnTo>
                  <a:lnTo>
                    <a:pt x="5505311" y="1004697"/>
                  </a:lnTo>
                  <a:lnTo>
                    <a:pt x="5772347" y="881614"/>
                  </a:lnTo>
                  <a:lnTo>
                    <a:pt x="5975799" y="789301"/>
                  </a:lnTo>
                  <a:lnTo>
                    <a:pt x="6230117" y="873222"/>
                  </a:lnTo>
                  <a:lnTo>
                    <a:pt x="6416617" y="1021481"/>
                  </a:lnTo>
                  <a:lnTo>
                    <a:pt x="6734514" y="937561"/>
                  </a:lnTo>
                  <a:lnTo>
                    <a:pt x="6836240" y="817275"/>
                  </a:lnTo>
                  <a:lnTo>
                    <a:pt x="7294011" y="761328"/>
                  </a:lnTo>
                  <a:lnTo>
                    <a:pt x="7565283" y="596285"/>
                  </a:lnTo>
                  <a:lnTo>
                    <a:pt x="7942520" y="436836"/>
                  </a:lnTo>
                  <a:cubicBezTo>
                    <a:pt x="7967952" y="422849"/>
                    <a:pt x="8340951" y="596285"/>
                    <a:pt x="8340951" y="596285"/>
                  </a:cubicBezTo>
                  <a:lnTo>
                    <a:pt x="8620700" y="744544"/>
                  </a:lnTo>
                  <a:cubicBezTo>
                    <a:pt x="8667325" y="790234"/>
                    <a:pt x="8631651" y="1005563"/>
                    <a:pt x="8760575" y="881614"/>
                  </a:cubicBezTo>
                  <a:cubicBezTo>
                    <a:pt x="8889499" y="757665"/>
                    <a:pt x="9207750" y="-29453"/>
                    <a:pt x="9394249" y="852"/>
                  </a:cubicBezTo>
                  <a:close/>
                </a:path>
              </a:pathLst>
            </a:custGeom>
            <a:solidFill>
              <a:srgbClr val="FFFFFF">
                <a:lumMod val="95000"/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" name="任意多边形: 形状 6">
              <a:extLst>
                <a:ext uri="{FF2B5EF4-FFF2-40B4-BE49-F238E27FC236}">
                  <a16:creationId xmlns="" xmlns:a16="http://schemas.microsoft.com/office/drawing/2014/main" id="{ABFDBD6F-8641-423C-B1BC-88873FC85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18" y="4954511"/>
              <a:ext cx="2453343" cy="1901458"/>
            </a:xfrm>
            <a:custGeom>
              <a:avLst/>
              <a:gdLst>
                <a:gd name="connsiteX0" fmla="*/ 2308937 w 2453343"/>
                <a:gd name="connsiteY0" fmla="*/ 0 h 1901458"/>
                <a:gd name="connsiteX1" fmla="*/ 2453343 w 2453343"/>
                <a:gd name="connsiteY1" fmla="*/ 92549 h 1901458"/>
                <a:gd name="connsiteX2" fmla="*/ 2262217 w 2453343"/>
                <a:gd name="connsiteY2" fmla="*/ 117790 h 1901458"/>
                <a:gd name="connsiteX3" fmla="*/ 1807761 w 2453343"/>
                <a:gd name="connsiteY3" fmla="*/ 465549 h 1901458"/>
                <a:gd name="connsiteX4" fmla="*/ 1620881 w 2453343"/>
                <a:gd name="connsiteY4" fmla="*/ 588947 h 1901458"/>
                <a:gd name="connsiteX5" fmla="*/ 1620881 w 2453343"/>
                <a:gd name="connsiteY5" fmla="*/ 670278 h 1901458"/>
                <a:gd name="connsiteX6" fmla="*/ 1353304 w 2453343"/>
                <a:gd name="connsiteY6" fmla="*/ 838549 h 1901458"/>
                <a:gd name="connsiteX7" fmla="*/ 1620881 w 2453343"/>
                <a:gd name="connsiteY7" fmla="*/ 891835 h 1901458"/>
                <a:gd name="connsiteX8" fmla="*/ 1208898 w 2453343"/>
                <a:gd name="connsiteY8" fmla="*/ 1074128 h 1901458"/>
                <a:gd name="connsiteX9" fmla="*/ 1149436 w 2453343"/>
                <a:gd name="connsiteY9" fmla="*/ 1273248 h 1901458"/>
                <a:gd name="connsiteX10" fmla="*/ 996535 w 2453343"/>
                <a:gd name="connsiteY10" fmla="*/ 1318120 h 1901458"/>
                <a:gd name="connsiteX11" fmla="*/ 711969 w 2453343"/>
                <a:gd name="connsiteY11" fmla="*/ 1531263 h 1901458"/>
                <a:gd name="connsiteX12" fmla="*/ 627024 w 2453343"/>
                <a:gd name="connsiteY12" fmla="*/ 1901458 h 1901458"/>
                <a:gd name="connsiteX13" fmla="*/ 491112 w 2453343"/>
                <a:gd name="connsiteY13" fmla="*/ 1733188 h 1901458"/>
                <a:gd name="connsiteX14" fmla="*/ 168321 w 2453343"/>
                <a:gd name="connsiteY14" fmla="*/ 1710751 h 1901458"/>
                <a:gd name="connsiteX15" fmla="*/ 2678 w 2453343"/>
                <a:gd name="connsiteY15" fmla="*/ 1621007 h 1901458"/>
                <a:gd name="connsiteX16" fmla="*/ 0 w 2453343"/>
                <a:gd name="connsiteY16" fmla="*/ 1622583 h 1901458"/>
                <a:gd name="connsiteX17" fmla="*/ 0 w 2453343"/>
                <a:gd name="connsiteY17" fmla="*/ 758045 h 1901458"/>
                <a:gd name="connsiteX18" fmla="*/ 410414 w 2453343"/>
                <a:gd name="connsiteY18" fmla="*/ 577729 h 1901458"/>
                <a:gd name="connsiteX19" fmla="*/ 270255 w 2453343"/>
                <a:gd name="connsiteY19" fmla="*/ 903053 h 1901458"/>
                <a:gd name="connsiteX20" fmla="*/ 410414 w 2453343"/>
                <a:gd name="connsiteY20" fmla="*/ 1183504 h 1901458"/>
                <a:gd name="connsiteX21" fmla="*/ 2678 w 2453343"/>
                <a:gd name="connsiteY21" fmla="*/ 1531263 h 1901458"/>
                <a:gd name="connsiteX22" fmla="*/ 559068 w 2453343"/>
                <a:gd name="connsiteY22" fmla="*/ 1452737 h 1901458"/>
                <a:gd name="connsiteX23" fmla="*/ 962557 w 2453343"/>
                <a:gd name="connsiteY23" fmla="*/ 1020842 h 1901458"/>
                <a:gd name="connsiteX24" fmla="*/ 992288 w 2453343"/>
                <a:gd name="connsiteY24" fmla="*/ 746000 h 1901458"/>
                <a:gd name="connsiteX25" fmla="*/ 1663354 w 2453343"/>
                <a:gd name="connsiteY25" fmla="*/ 314105 h 1901458"/>
                <a:gd name="connsiteX26" fmla="*/ 2308937 w 2453343"/>
                <a:gd name="connsiteY26" fmla="*/ 0 h 190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453343" h="1901458">
                  <a:moveTo>
                    <a:pt x="2308937" y="0"/>
                  </a:moveTo>
                  <a:cubicBezTo>
                    <a:pt x="2453343" y="92549"/>
                    <a:pt x="2453343" y="92549"/>
                    <a:pt x="2453343" y="92549"/>
                  </a:cubicBezTo>
                  <a:cubicBezTo>
                    <a:pt x="2262217" y="117790"/>
                    <a:pt x="2262217" y="117790"/>
                    <a:pt x="2262217" y="117790"/>
                  </a:cubicBezTo>
                  <a:cubicBezTo>
                    <a:pt x="1807761" y="465549"/>
                    <a:pt x="1807761" y="465549"/>
                    <a:pt x="1807761" y="465549"/>
                  </a:cubicBezTo>
                  <a:cubicBezTo>
                    <a:pt x="1620881" y="588947"/>
                    <a:pt x="1620881" y="588947"/>
                    <a:pt x="1620881" y="588947"/>
                  </a:cubicBezTo>
                  <a:cubicBezTo>
                    <a:pt x="1620881" y="670278"/>
                    <a:pt x="1620881" y="670278"/>
                    <a:pt x="1620881" y="670278"/>
                  </a:cubicBezTo>
                  <a:cubicBezTo>
                    <a:pt x="1353304" y="838549"/>
                    <a:pt x="1353304" y="838549"/>
                    <a:pt x="1353304" y="838549"/>
                  </a:cubicBezTo>
                  <a:cubicBezTo>
                    <a:pt x="1620881" y="891835"/>
                    <a:pt x="1620881" y="891835"/>
                    <a:pt x="1620881" y="891835"/>
                  </a:cubicBezTo>
                  <a:cubicBezTo>
                    <a:pt x="1208898" y="1074128"/>
                    <a:pt x="1208898" y="1074128"/>
                    <a:pt x="1208898" y="1074128"/>
                  </a:cubicBezTo>
                  <a:cubicBezTo>
                    <a:pt x="1149436" y="1273248"/>
                    <a:pt x="1149436" y="1273248"/>
                    <a:pt x="1149436" y="1273248"/>
                  </a:cubicBezTo>
                  <a:cubicBezTo>
                    <a:pt x="996535" y="1318120"/>
                    <a:pt x="996535" y="1318120"/>
                    <a:pt x="996535" y="1318120"/>
                  </a:cubicBezTo>
                  <a:cubicBezTo>
                    <a:pt x="711969" y="1531263"/>
                    <a:pt x="711969" y="1531263"/>
                    <a:pt x="711969" y="1531263"/>
                  </a:cubicBezTo>
                  <a:cubicBezTo>
                    <a:pt x="627024" y="1901458"/>
                    <a:pt x="627024" y="1901458"/>
                    <a:pt x="627024" y="1901458"/>
                  </a:cubicBezTo>
                  <a:cubicBezTo>
                    <a:pt x="491112" y="1733188"/>
                    <a:pt x="491112" y="1733188"/>
                    <a:pt x="491112" y="1733188"/>
                  </a:cubicBezTo>
                  <a:cubicBezTo>
                    <a:pt x="168321" y="1710751"/>
                    <a:pt x="168321" y="1710751"/>
                    <a:pt x="168321" y="1710751"/>
                  </a:cubicBezTo>
                  <a:cubicBezTo>
                    <a:pt x="2678" y="1621007"/>
                    <a:pt x="2678" y="1621007"/>
                    <a:pt x="2678" y="1621007"/>
                  </a:cubicBezTo>
                  <a:lnTo>
                    <a:pt x="0" y="1622583"/>
                  </a:lnTo>
                  <a:lnTo>
                    <a:pt x="0" y="758045"/>
                  </a:lnTo>
                  <a:lnTo>
                    <a:pt x="410414" y="577729"/>
                  </a:lnTo>
                  <a:cubicBezTo>
                    <a:pt x="270255" y="903053"/>
                    <a:pt x="270255" y="903053"/>
                    <a:pt x="270255" y="903053"/>
                  </a:cubicBezTo>
                  <a:cubicBezTo>
                    <a:pt x="410414" y="1183504"/>
                    <a:pt x="410414" y="1183504"/>
                    <a:pt x="410414" y="1183504"/>
                  </a:cubicBezTo>
                  <a:cubicBezTo>
                    <a:pt x="2678" y="1531263"/>
                    <a:pt x="2678" y="1531263"/>
                    <a:pt x="2678" y="1531263"/>
                  </a:cubicBezTo>
                  <a:cubicBezTo>
                    <a:pt x="559068" y="1452737"/>
                    <a:pt x="559068" y="1452737"/>
                    <a:pt x="559068" y="1452737"/>
                  </a:cubicBezTo>
                  <a:cubicBezTo>
                    <a:pt x="962557" y="1020842"/>
                    <a:pt x="962557" y="1020842"/>
                    <a:pt x="962557" y="1020842"/>
                  </a:cubicBezTo>
                  <a:cubicBezTo>
                    <a:pt x="992288" y="746000"/>
                    <a:pt x="992288" y="746000"/>
                    <a:pt x="992288" y="746000"/>
                  </a:cubicBezTo>
                  <a:cubicBezTo>
                    <a:pt x="1663354" y="314105"/>
                    <a:pt x="1663354" y="314105"/>
                    <a:pt x="1663354" y="314105"/>
                  </a:cubicBezTo>
                  <a:cubicBezTo>
                    <a:pt x="2308937" y="0"/>
                    <a:pt x="2308937" y="0"/>
                    <a:pt x="2308937" y="0"/>
                  </a:cubicBezTo>
                  <a:close/>
                </a:path>
              </a:pathLst>
            </a:custGeom>
            <a:solidFill>
              <a:srgbClr val="F0F0F0">
                <a:lumMod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="" xmlns:a16="http://schemas.microsoft.com/office/drawing/2014/main" id="{C2DC49DA-B9FF-4C18-8D9B-B11F30201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228" y="4465044"/>
              <a:ext cx="2550160" cy="1868701"/>
            </a:xfrm>
            <a:custGeom>
              <a:avLst/>
              <a:gdLst>
                <a:gd name="T0" fmla="*/ 243 w 1078"/>
                <a:gd name="T1" fmla="*/ 610 h 1198"/>
                <a:gd name="T2" fmla="*/ 185 w 1078"/>
                <a:gd name="T3" fmla="*/ 824 h 1198"/>
                <a:gd name="T4" fmla="*/ 56 w 1078"/>
                <a:gd name="T5" fmla="*/ 890 h 1198"/>
                <a:gd name="T6" fmla="*/ 0 w 1078"/>
                <a:gd name="T7" fmla="*/ 1039 h 1198"/>
                <a:gd name="T8" fmla="*/ 34 w 1078"/>
                <a:gd name="T9" fmla="*/ 1039 h 1198"/>
                <a:gd name="T10" fmla="*/ 84 w 1078"/>
                <a:gd name="T11" fmla="*/ 1119 h 1198"/>
                <a:gd name="T12" fmla="*/ 124 w 1078"/>
                <a:gd name="T13" fmla="*/ 1119 h 1198"/>
                <a:gd name="T14" fmla="*/ 124 w 1078"/>
                <a:gd name="T15" fmla="*/ 1007 h 1198"/>
                <a:gd name="T16" fmla="*/ 199 w 1078"/>
                <a:gd name="T17" fmla="*/ 960 h 1198"/>
                <a:gd name="T18" fmla="*/ 248 w 1078"/>
                <a:gd name="T19" fmla="*/ 845 h 1198"/>
                <a:gd name="T20" fmla="*/ 327 w 1078"/>
                <a:gd name="T21" fmla="*/ 1007 h 1198"/>
                <a:gd name="T22" fmla="*/ 291 w 1078"/>
                <a:gd name="T23" fmla="*/ 1119 h 1198"/>
                <a:gd name="T24" fmla="*/ 327 w 1078"/>
                <a:gd name="T25" fmla="*/ 1140 h 1198"/>
                <a:gd name="T26" fmla="*/ 406 w 1078"/>
                <a:gd name="T27" fmla="*/ 1140 h 1198"/>
                <a:gd name="T28" fmla="*/ 471 w 1078"/>
                <a:gd name="T29" fmla="*/ 1198 h 1198"/>
                <a:gd name="T30" fmla="*/ 550 w 1078"/>
                <a:gd name="T31" fmla="*/ 1039 h 1198"/>
                <a:gd name="T32" fmla="*/ 699 w 1078"/>
                <a:gd name="T33" fmla="*/ 1075 h 1198"/>
                <a:gd name="T34" fmla="*/ 806 w 1078"/>
                <a:gd name="T35" fmla="*/ 1007 h 1198"/>
                <a:gd name="T36" fmla="*/ 963 w 1078"/>
                <a:gd name="T37" fmla="*/ 890 h 1198"/>
                <a:gd name="T38" fmla="*/ 1078 w 1078"/>
                <a:gd name="T39" fmla="*/ 723 h 1198"/>
                <a:gd name="T40" fmla="*/ 1078 w 1078"/>
                <a:gd name="T41" fmla="*/ 561 h 1198"/>
                <a:gd name="T42" fmla="*/ 1078 w 1078"/>
                <a:gd name="T43" fmla="*/ 378 h 1198"/>
                <a:gd name="T44" fmla="*/ 999 w 1078"/>
                <a:gd name="T45" fmla="*/ 414 h 1198"/>
                <a:gd name="T46" fmla="*/ 941 w 1078"/>
                <a:gd name="T47" fmla="*/ 313 h 1198"/>
                <a:gd name="T48" fmla="*/ 941 w 1078"/>
                <a:gd name="T49" fmla="*/ 268 h 1198"/>
                <a:gd name="T50" fmla="*/ 869 w 1078"/>
                <a:gd name="T51" fmla="*/ 182 h 1198"/>
                <a:gd name="T52" fmla="*/ 891 w 1078"/>
                <a:gd name="T53" fmla="*/ 140 h 1198"/>
                <a:gd name="T54" fmla="*/ 880 w 1078"/>
                <a:gd name="T55" fmla="*/ 0 h 1198"/>
                <a:gd name="T56" fmla="*/ 756 w 1078"/>
                <a:gd name="T57" fmla="*/ 90 h 1198"/>
                <a:gd name="T58" fmla="*/ 670 w 1078"/>
                <a:gd name="T59" fmla="*/ 173 h 1198"/>
                <a:gd name="T60" fmla="*/ 598 w 1078"/>
                <a:gd name="T61" fmla="*/ 281 h 1198"/>
                <a:gd name="T62" fmla="*/ 539 w 1078"/>
                <a:gd name="T63" fmla="*/ 308 h 1198"/>
                <a:gd name="T64" fmla="*/ 501 w 1078"/>
                <a:gd name="T65" fmla="*/ 353 h 1198"/>
                <a:gd name="T66" fmla="*/ 420 w 1078"/>
                <a:gd name="T67" fmla="*/ 529 h 1198"/>
                <a:gd name="T68" fmla="*/ 243 w 1078"/>
                <a:gd name="T69" fmla="*/ 610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8" h="1198">
                  <a:moveTo>
                    <a:pt x="243" y="610"/>
                  </a:moveTo>
                  <a:lnTo>
                    <a:pt x="185" y="824"/>
                  </a:lnTo>
                  <a:lnTo>
                    <a:pt x="56" y="890"/>
                  </a:lnTo>
                  <a:lnTo>
                    <a:pt x="0" y="1039"/>
                  </a:lnTo>
                  <a:lnTo>
                    <a:pt x="34" y="1039"/>
                  </a:lnTo>
                  <a:lnTo>
                    <a:pt x="84" y="1119"/>
                  </a:lnTo>
                  <a:lnTo>
                    <a:pt x="124" y="1119"/>
                  </a:lnTo>
                  <a:lnTo>
                    <a:pt x="124" y="1007"/>
                  </a:lnTo>
                  <a:lnTo>
                    <a:pt x="199" y="960"/>
                  </a:lnTo>
                  <a:lnTo>
                    <a:pt x="248" y="845"/>
                  </a:lnTo>
                  <a:lnTo>
                    <a:pt x="327" y="1007"/>
                  </a:lnTo>
                  <a:lnTo>
                    <a:pt x="291" y="1119"/>
                  </a:lnTo>
                  <a:lnTo>
                    <a:pt x="327" y="1140"/>
                  </a:lnTo>
                  <a:lnTo>
                    <a:pt x="406" y="1140"/>
                  </a:lnTo>
                  <a:lnTo>
                    <a:pt x="471" y="1198"/>
                  </a:lnTo>
                  <a:lnTo>
                    <a:pt x="550" y="1039"/>
                  </a:lnTo>
                  <a:lnTo>
                    <a:pt x="699" y="1075"/>
                  </a:lnTo>
                  <a:lnTo>
                    <a:pt x="806" y="1007"/>
                  </a:lnTo>
                  <a:lnTo>
                    <a:pt x="963" y="890"/>
                  </a:lnTo>
                  <a:lnTo>
                    <a:pt x="1078" y="723"/>
                  </a:lnTo>
                  <a:lnTo>
                    <a:pt x="1078" y="561"/>
                  </a:lnTo>
                  <a:lnTo>
                    <a:pt x="1078" y="378"/>
                  </a:lnTo>
                  <a:lnTo>
                    <a:pt x="999" y="414"/>
                  </a:lnTo>
                  <a:lnTo>
                    <a:pt x="941" y="313"/>
                  </a:lnTo>
                  <a:lnTo>
                    <a:pt x="941" y="268"/>
                  </a:lnTo>
                  <a:lnTo>
                    <a:pt x="869" y="182"/>
                  </a:lnTo>
                  <a:lnTo>
                    <a:pt x="891" y="140"/>
                  </a:lnTo>
                  <a:lnTo>
                    <a:pt x="880" y="0"/>
                  </a:lnTo>
                  <a:lnTo>
                    <a:pt x="756" y="90"/>
                  </a:lnTo>
                  <a:lnTo>
                    <a:pt x="670" y="173"/>
                  </a:lnTo>
                  <a:lnTo>
                    <a:pt x="598" y="281"/>
                  </a:lnTo>
                  <a:lnTo>
                    <a:pt x="539" y="308"/>
                  </a:lnTo>
                  <a:lnTo>
                    <a:pt x="501" y="353"/>
                  </a:lnTo>
                  <a:lnTo>
                    <a:pt x="420" y="529"/>
                  </a:lnTo>
                  <a:lnTo>
                    <a:pt x="243" y="610"/>
                  </a:ln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="" xmlns:a16="http://schemas.microsoft.com/office/drawing/2014/main" id="{B61A4CF7-7D25-4B9D-A2B2-168208339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8101" y="4720860"/>
              <a:ext cx="1014859" cy="1353951"/>
            </a:xfrm>
            <a:custGeom>
              <a:avLst/>
              <a:gdLst>
                <a:gd name="T0" fmla="*/ 117 w 429"/>
                <a:gd name="T1" fmla="*/ 147 h 868"/>
                <a:gd name="T2" fmla="*/ 117 w 429"/>
                <a:gd name="T3" fmla="*/ 234 h 868"/>
                <a:gd name="T4" fmla="*/ 117 w 429"/>
                <a:gd name="T5" fmla="*/ 377 h 868"/>
                <a:gd name="T6" fmla="*/ 0 w 429"/>
                <a:gd name="T7" fmla="*/ 528 h 868"/>
                <a:gd name="T8" fmla="*/ 0 w 429"/>
                <a:gd name="T9" fmla="*/ 687 h 868"/>
                <a:gd name="T10" fmla="*/ 58 w 429"/>
                <a:gd name="T11" fmla="*/ 868 h 868"/>
                <a:gd name="T12" fmla="*/ 201 w 429"/>
                <a:gd name="T13" fmla="*/ 609 h 868"/>
                <a:gd name="T14" fmla="*/ 144 w 429"/>
                <a:gd name="T15" fmla="*/ 609 h 868"/>
                <a:gd name="T16" fmla="*/ 201 w 429"/>
                <a:gd name="T17" fmla="*/ 507 h 868"/>
                <a:gd name="T18" fmla="*/ 314 w 429"/>
                <a:gd name="T19" fmla="*/ 564 h 868"/>
                <a:gd name="T20" fmla="*/ 314 w 429"/>
                <a:gd name="T21" fmla="*/ 419 h 868"/>
                <a:gd name="T22" fmla="*/ 429 w 429"/>
                <a:gd name="T23" fmla="*/ 419 h 868"/>
                <a:gd name="T24" fmla="*/ 314 w 429"/>
                <a:gd name="T25" fmla="*/ 196 h 868"/>
                <a:gd name="T26" fmla="*/ 271 w 429"/>
                <a:gd name="T27" fmla="*/ 147 h 868"/>
                <a:gd name="T28" fmla="*/ 302 w 429"/>
                <a:gd name="T29" fmla="*/ 95 h 868"/>
                <a:gd name="T30" fmla="*/ 314 w 429"/>
                <a:gd name="T31" fmla="*/ 0 h 868"/>
                <a:gd name="T32" fmla="*/ 117 w 429"/>
                <a:gd name="T33" fmla="*/ 147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9" h="868">
                  <a:moveTo>
                    <a:pt x="117" y="147"/>
                  </a:moveTo>
                  <a:lnTo>
                    <a:pt x="117" y="234"/>
                  </a:lnTo>
                  <a:lnTo>
                    <a:pt x="117" y="377"/>
                  </a:lnTo>
                  <a:lnTo>
                    <a:pt x="0" y="528"/>
                  </a:lnTo>
                  <a:lnTo>
                    <a:pt x="0" y="687"/>
                  </a:lnTo>
                  <a:lnTo>
                    <a:pt x="58" y="868"/>
                  </a:lnTo>
                  <a:lnTo>
                    <a:pt x="201" y="609"/>
                  </a:lnTo>
                  <a:lnTo>
                    <a:pt x="144" y="609"/>
                  </a:lnTo>
                  <a:lnTo>
                    <a:pt x="201" y="507"/>
                  </a:lnTo>
                  <a:lnTo>
                    <a:pt x="314" y="564"/>
                  </a:lnTo>
                  <a:lnTo>
                    <a:pt x="314" y="419"/>
                  </a:lnTo>
                  <a:lnTo>
                    <a:pt x="429" y="419"/>
                  </a:lnTo>
                  <a:lnTo>
                    <a:pt x="314" y="196"/>
                  </a:lnTo>
                  <a:lnTo>
                    <a:pt x="271" y="147"/>
                  </a:lnTo>
                  <a:lnTo>
                    <a:pt x="302" y="95"/>
                  </a:lnTo>
                  <a:lnTo>
                    <a:pt x="314" y="0"/>
                  </a:lnTo>
                  <a:lnTo>
                    <a:pt x="117" y="147"/>
                  </a:lnTo>
                  <a:close/>
                </a:path>
              </a:pathLst>
            </a:custGeom>
            <a:solidFill>
              <a:srgbClr val="F0F0F0">
                <a:lumMod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pic>
          <p:nvPicPr>
            <p:cNvPr id="7" name="Picture 10">
              <a:extLst>
                <a:ext uri="{FF2B5EF4-FFF2-40B4-BE49-F238E27FC236}">
                  <a16:creationId xmlns="" xmlns:a16="http://schemas.microsoft.com/office/drawing/2014/main" id="{29008FAD-69A3-42A8-9B03-32DBA7277C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4217" y="5574099"/>
              <a:ext cx="37849" cy="24957"/>
            </a:xfrm>
            <a:prstGeom prst="rect">
              <a:avLst/>
            </a:prstGeom>
            <a:solidFill>
              <a:srgbClr val="768394">
                <a:lumMod val="60000"/>
                <a:lumOff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Freeform 11">
              <a:extLst>
                <a:ext uri="{FF2B5EF4-FFF2-40B4-BE49-F238E27FC236}">
                  <a16:creationId xmlns="" xmlns:a16="http://schemas.microsoft.com/office/drawing/2014/main" id="{027C828B-4E37-4C2E-9664-3331E03DE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3287" y="4387052"/>
              <a:ext cx="1686701" cy="1701798"/>
            </a:xfrm>
            <a:custGeom>
              <a:avLst/>
              <a:gdLst>
                <a:gd name="T0" fmla="*/ 0 w 713"/>
                <a:gd name="T1" fmla="*/ 381 h 1091"/>
                <a:gd name="T2" fmla="*/ 34 w 713"/>
                <a:gd name="T3" fmla="*/ 737 h 1091"/>
                <a:gd name="T4" fmla="*/ 113 w 713"/>
                <a:gd name="T5" fmla="*/ 895 h 1091"/>
                <a:gd name="T6" fmla="*/ 113 w 713"/>
                <a:gd name="T7" fmla="*/ 1010 h 1091"/>
                <a:gd name="T8" fmla="*/ 284 w 713"/>
                <a:gd name="T9" fmla="*/ 992 h 1091"/>
                <a:gd name="T10" fmla="*/ 334 w 713"/>
                <a:gd name="T11" fmla="*/ 1091 h 1091"/>
                <a:gd name="T12" fmla="*/ 492 w 713"/>
                <a:gd name="T13" fmla="*/ 992 h 1091"/>
                <a:gd name="T14" fmla="*/ 464 w 713"/>
                <a:gd name="T15" fmla="*/ 832 h 1091"/>
                <a:gd name="T16" fmla="*/ 550 w 713"/>
                <a:gd name="T17" fmla="*/ 795 h 1091"/>
                <a:gd name="T18" fmla="*/ 591 w 713"/>
                <a:gd name="T19" fmla="*/ 832 h 1091"/>
                <a:gd name="T20" fmla="*/ 670 w 713"/>
                <a:gd name="T21" fmla="*/ 737 h 1091"/>
                <a:gd name="T22" fmla="*/ 471 w 713"/>
                <a:gd name="T23" fmla="*/ 521 h 1091"/>
                <a:gd name="T24" fmla="*/ 492 w 713"/>
                <a:gd name="T25" fmla="*/ 262 h 1091"/>
                <a:gd name="T26" fmla="*/ 471 w 713"/>
                <a:gd name="T27" fmla="*/ 223 h 1091"/>
                <a:gd name="T28" fmla="*/ 570 w 713"/>
                <a:gd name="T29" fmla="*/ 223 h 1091"/>
                <a:gd name="T30" fmla="*/ 713 w 713"/>
                <a:gd name="T31" fmla="*/ 223 h 1091"/>
                <a:gd name="T32" fmla="*/ 663 w 713"/>
                <a:gd name="T33" fmla="*/ 111 h 1091"/>
                <a:gd name="T34" fmla="*/ 647 w 713"/>
                <a:gd name="T35" fmla="*/ 0 h 1091"/>
                <a:gd name="T36" fmla="*/ 464 w 713"/>
                <a:gd name="T37" fmla="*/ 111 h 1091"/>
                <a:gd name="T38" fmla="*/ 370 w 713"/>
                <a:gd name="T39" fmla="*/ 205 h 1091"/>
                <a:gd name="T40" fmla="*/ 178 w 713"/>
                <a:gd name="T41" fmla="*/ 243 h 1091"/>
                <a:gd name="T42" fmla="*/ 135 w 713"/>
                <a:gd name="T43" fmla="*/ 325 h 1091"/>
                <a:gd name="T44" fmla="*/ 0 w 713"/>
                <a:gd name="T45" fmla="*/ 381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3" h="1091">
                  <a:moveTo>
                    <a:pt x="0" y="381"/>
                  </a:moveTo>
                  <a:lnTo>
                    <a:pt x="34" y="737"/>
                  </a:lnTo>
                  <a:lnTo>
                    <a:pt x="113" y="895"/>
                  </a:lnTo>
                  <a:lnTo>
                    <a:pt x="113" y="1010"/>
                  </a:lnTo>
                  <a:lnTo>
                    <a:pt x="284" y="992"/>
                  </a:lnTo>
                  <a:lnTo>
                    <a:pt x="334" y="1091"/>
                  </a:lnTo>
                  <a:lnTo>
                    <a:pt x="492" y="992"/>
                  </a:lnTo>
                  <a:lnTo>
                    <a:pt x="464" y="832"/>
                  </a:lnTo>
                  <a:lnTo>
                    <a:pt x="550" y="795"/>
                  </a:lnTo>
                  <a:lnTo>
                    <a:pt x="591" y="832"/>
                  </a:lnTo>
                  <a:lnTo>
                    <a:pt x="670" y="737"/>
                  </a:lnTo>
                  <a:lnTo>
                    <a:pt x="471" y="521"/>
                  </a:lnTo>
                  <a:lnTo>
                    <a:pt x="492" y="262"/>
                  </a:lnTo>
                  <a:lnTo>
                    <a:pt x="471" y="223"/>
                  </a:lnTo>
                  <a:lnTo>
                    <a:pt x="570" y="223"/>
                  </a:lnTo>
                  <a:lnTo>
                    <a:pt x="713" y="223"/>
                  </a:lnTo>
                  <a:lnTo>
                    <a:pt x="663" y="111"/>
                  </a:lnTo>
                  <a:lnTo>
                    <a:pt x="647" y="0"/>
                  </a:lnTo>
                  <a:lnTo>
                    <a:pt x="464" y="111"/>
                  </a:lnTo>
                  <a:lnTo>
                    <a:pt x="370" y="205"/>
                  </a:lnTo>
                  <a:lnTo>
                    <a:pt x="178" y="243"/>
                  </a:lnTo>
                  <a:lnTo>
                    <a:pt x="135" y="325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" name="Freeform 12">
              <a:extLst>
                <a:ext uri="{FF2B5EF4-FFF2-40B4-BE49-F238E27FC236}">
                  <a16:creationId xmlns="" xmlns:a16="http://schemas.microsoft.com/office/drawing/2014/main" id="{3E589DE2-C40C-4471-B74F-7D6486196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1209" y="3941139"/>
              <a:ext cx="2687869" cy="2038520"/>
            </a:xfrm>
            <a:custGeom>
              <a:avLst/>
              <a:gdLst>
                <a:gd name="T0" fmla="*/ 70 w 1078"/>
                <a:gd name="T1" fmla="*/ 86 h 971"/>
                <a:gd name="T2" fmla="*/ 0 w 1078"/>
                <a:gd name="T3" fmla="*/ 295 h 971"/>
                <a:gd name="T4" fmla="*/ 36 w 1078"/>
                <a:gd name="T5" fmla="*/ 437 h 971"/>
                <a:gd name="T6" fmla="*/ 192 w 1078"/>
                <a:gd name="T7" fmla="*/ 716 h 971"/>
                <a:gd name="T8" fmla="*/ 358 w 1078"/>
                <a:gd name="T9" fmla="*/ 780 h 971"/>
                <a:gd name="T10" fmla="*/ 358 w 1078"/>
                <a:gd name="T11" fmla="*/ 942 h 971"/>
                <a:gd name="T12" fmla="*/ 485 w 1078"/>
                <a:gd name="T13" fmla="*/ 942 h 971"/>
                <a:gd name="T14" fmla="*/ 543 w 1078"/>
                <a:gd name="T15" fmla="*/ 971 h 971"/>
                <a:gd name="T16" fmla="*/ 636 w 1078"/>
                <a:gd name="T17" fmla="*/ 942 h 971"/>
                <a:gd name="T18" fmla="*/ 835 w 1078"/>
                <a:gd name="T19" fmla="*/ 942 h 971"/>
                <a:gd name="T20" fmla="*/ 1042 w 1078"/>
                <a:gd name="T21" fmla="*/ 942 h 971"/>
                <a:gd name="T22" fmla="*/ 1078 w 1078"/>
                <a:gd name="T23" fmla="*/ 780 h 971"/>
                <a:gd name="T24" fmla="*/ 871 w 1078"/>
                <a:gd name="T25" fmla="*/ 716 h 971"/>
                <a:gd name="T26" fmla="*/ 785 w 1078"/>
                <a:gd name="T27" fmla="*/ 496 h 971"/>
                <a:gd name="T28" fmla="*/ 456 w 1078"/>
                <a:gd name="T29" fmla="*/ 424 h 971"/>
                <a:gd name="T30" fmla="*/ 358 w 1078"/>
                <a:gd name="T31" fmla="*/ 324 h 971"/>
                <a:gd name="T32" fmla="*/ 392 w 1078"/>
                <a:gd name="T33" fmla="*/ 295 h 971"/>
                <a:gd name="T34" fmla="*/ 264 w 1078"/>
                <a:gd name="T35" fmla="*/ 201 h 971"/>
                <a:gd name="T36" fmla="*/ 293 w 1078"/>
                <a:gd name="T37" fmla="*/ 86 h 971"/>
                <a:gd name="T38" fmla="*/ 239 w 1078"/>
                <a:gd name="T39" fmla="*/ 0 h 971"/>
                <a:gd name="T40" fmla="*/ 70 w 1078"/>
                <a:gd name="T41" fmla="*/ 86 h 971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3636 w 10000"/>
                <a:gd name="connsiteY16" fmla="*/ 6497 h 13459"/>
                <a:gd name="connsiteX17" fmla="*/ 2449 w 10000"/>
                <a:gd name="connsiteY17" fmla="*/ 5529 h 13459"/>
                <a:gd name="connsiteX18" fmla="*/ 2718 w 10000"/>
                <a:gd name="connsiteY18" fmla="*/ 4345 h 13459"/>
                <a:gd name="connsiteX19" fmla="*/ 2633 w 10000"/>
                <a:gd name="connsiteY19" fmla="*/ 0 h 13459"/>
                <a:gd name="connsiteX20" fmla="*/ 649 w 10000"/>
                <a:gd name="connsiteY20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3636 w 10000"/>
                <a:gd name="connsiteY16" fmla="*/ 6497 h 13459"/>
                <a:gd name="connsiteX17" fmla="*/ 4194 w 10000"/>
                <a:gd name="connsiteY17" fmla="*/ 6032 h 13459"/>
                <a:gd name="connsiteX18" fmla="*/ 2718 w 10000"/>
                <a:gd name="connsiteY18" fmla="*/ 4345 h 13459"/>
                <a:gd name="connsiteX19" fmla="*/ 2633 w 10000"/>
                <a:gd name="connsiteY19" fmla="*/ 0 h 13459"/>
                <a:gd name="connsiteX20" fmla="*/ 649 w 10000"/>
                <a:gd name="connsiteY20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3636 w 10000"/>
                <a:gd name="connsiteY16" fmla="*/ 6497 h 13459"/>
                <a:gd name="connsiteX17" fmla="*/ 4194 w 10000"/>
                <a:gd name="connsiteY17" fmla="*/ 6032 h 13459"/>
                <a:gd name="connsiteX18" fmla="*/ 2633 w 10000"/>
                <a:gd name="connsiteY18" fmla="*/ 0 h 13459"/>
                <a:gd name="connsiteX19" fmla="*/ 649 w 10000"/>
                <a:gd name="connsiteY19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4194 w 10000"/>
                <a:gd name="connsiteY16" fmla="*/ 6032 h 13459"/>
                <a:gd name="connsiteX17" fmla="*/ 2633 w 10000"/>
                <a:gd name="connsiteY17" fmla="*/ 0 h 13459"/>
                <a:gd name="connsiteX18" fmla="*/ 649 w 10000"/>
                <a:gd name="connsiteY18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656 w 10000"/>
                <a:gd name="connsiteY13" fmla="*/ 9951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739 w 10000"/>
                <a:gd name="connsiteY13" fmla="*/ 9762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703 w 10000"/>
                <a:gd name="connsiteY12" fmla="*/ 10204 h 13459"/>
                <a:gd name="connsiteX13" fmla="*/ 7739 w 10000"/>
                <a:gd name="connsiteY13" fmla="*/ 9762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540"/>
                <a:gd name="connsiteY0" fmla="*/ 4345 h 13459"/>
                <a:gd name="connsiteX1" fmla="*/ 0 w 10540"/>
                <a:gd name="connsiteY1" fmla="*/ 6497 h 13459"/>
                <a:gd name="connsiteX2" fmla="*/ 334 w 10540"/>
                <a:gd name="connsiteY2" fmla="*/ 7960 h 13459"/>
                <a:gd name="connsiteX3" fmla="*/ 1781 w 10540"/>
                <a:gd name="connsiteY3" fmla="*/ 10833 h 13459"/>
                <a:gd name="connsiteX4" fmla="*/ 3321 w 10540"/>
                <a:gd name="connsiteY4" fmla="*/ 11492 h 13459"/>
                <a:gd name="connsiteX5" fmla="*/ 3321 w 10540"/>
                <a:gd name="connsiteY5" fmla="*/ 13160 h 13459"/>
                <a:gd name="connsiteX6" fmla="*/ 4499 w 10540"/>
                <a:gd name="connsiteY6" fmla="*/ 13160 h 13459"/>
                <a:gd name="connsiteX7" fmla="*/ 5037 w 10540"/>
                <a:gd name="connsiteY7" fmla="*/ 13459 h 13459"/>
                <a:gd name="connsiteX8" fmla="*/ 5900 w 10540"/>
                <a:gd name="connsiteY8" fmla="*/ 13160 h 13459"/>
                <a:gd name="connsiteX9" fmla="*/ 7746 w 10540"/>
                <a:gd name="connsiteY9" fmla="*/ 13160 h 13459"/>
                <a:gd name="connsiteX10" fmla="*/ 9666 w 10540"/>
                <a:gd name="connsiteY10" fmla="*/ 13160 h 13459"/>
                <a:gd name="connsiteX11" fmla="*/ 10540 w 10540"/>
                <a:gd name="connsiteY11" fmla="*/ 11240 h 13459"/>
                <a:gd name="connsiteX12" fmla="*/ 8703 w 10540"/>
                <a:gd name="connsiteY12" fmla="*/ 10204 h 13459"/>
                <a:gd name="connsiteX13" fmla="*/ 7739 w 10540"/>
                <a:gd name="connsiteY13" fmla="*/ 9762 h 13459"/>
                <a:gd name="connsiteX14" fmla="*/ 4729 w 10540"/>
                <a:gd name="connsiteY14" fmla="*/ 7700 h 13459"/>
                <a:gd name="connsiteX15" fmla="*/ 4194 w 10540"/>
                <a:gd name="connsiteY15" fmla="*/ 6032 h 13459"/>
                <a:gd name="connsiteX16" fmla="*/ 2633 w 10540"/>
                <a:gd name="connsiteY16" fmla="*/ 0 h 13459"/>
                <a:gd name="connsiteX17" fmla="*/ 649 w 10540"/>
                <a:gd name="connsiteY17" fmla="*/ 4345 h 1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540" h="13459">
                  <a:moveTo>
                    <a:pt x="649" y="4345"/>
                  </a:moveTo>
                  <a:lnTo>
                    <a:pt x="0" y="6497"/>
                  </a:lnTo>
                  <a:cubicBezTo>
                    <a:pt x="111" y="6985"/>
                    <a:pt x="223" y="7472"/>
                    <a:pt x="334" y="7960"/>
                  </a:cubicBezTo>
                  <a:lnTo>
                    <a:pt x="1781" y="10833"/>
                  </a:lnTo>
                  <a:lnTo>
                    <a:pt x="3321" y="11492"/>
                  </a:lnTo>
                  <a:lnTo>
                    <a:pt x="3321" y="13160"/>
                  </a:lnTo>
                  <a:lnTo>
                    <a:pt x="4499" y="13160"/>
                  </a:lnTo>
                  <a:lnTo>
                    <a:pt x="5037" y="13459"/>
                  </a:lnTo>
                  <a:lnTo>
                    <a:pt x="5900" y="13160"/>
                  </a:lnTo>
                  <a:lnTo>
                    <a:pt x="7746" y="13160"/>
                  </a:lnTo>
                  <a:lnTo>
                    <a:pt x="9666" y="13160"/>
                  </a:lnTo>
                  <a:cubicBezTo>
                    <a:pt x="9777" y="12604"/>
                    <a:pt x="10429" y="11796"/>
                    <a:pt x="10540" y="11240"/>
                  </a:cubicBezTo>
                  <a:lnTo>
                    <a:pt x="8703" y="10204"/>
                  </a:lnTo>
                  <a:lnTo>
                    <a:pt x="7739" y="9762"/>
                  </a:lnTo>
                  <a:lnTo>
                    <a:pt x="4729" y="7700"/>
                  </a:lnTo>
                  <a:lnTo>
                    <a:pt x="4194" y="6032"/>
                  </a:lnTo>
                  <a:cubicBezTo>
                    <a:pt x="4027" y="4949"/>
                    <a:pt x="3224" y="281"/>
                    <a:pt x="2633" y="0"/>
                  </a:cubicBezTo>
                  <a:lnTo>
                    <a:pt x="649" y="4345"/>
                  </a:lnTo>
                  <a:close/>
                </a:path>
              </a:pathLst>
            </a:custGeom>
            <a:solidFill>
              <a:srgbClr val="2376B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" name="任意多边形: 形状 12">
              <a:extLst>
                <a:ext uri="{FF2B5EF4-FFF2-40B4-BE49-F238E27FC236}">
                  <a16:creationId xmlns="" xmlns:a16="http://schemas.microsoft.com/office/drawing/2014/main" id="{96391920-76DD-4B36-83EA-5ECE2A413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68443" y="5364284"/>
              <a:ext cx="720287" cy="672696"/>
            </a:xfrm>
            <a:custGeom>
              <a:avLst/>
              <a:gdLst>
                <a:gd name="connsiteX0" fmla="*/ 720287 w 720287"/>
                <a:gd name="connsiteY0" fmla="*/ 0 h 672696"/>
                <a:gd name="connsiteX1" fmla="*/ 720287 w 720287"/>
                <a:gd name="connsiteY1" fmla="*/ 111185 h 672696"/>
                <a:gd name="connsiteX2" fmla="*/ 709692 w 720287"/>
                <a:gd name="connsiteY2" fmla="*/ 158340 h 672696"/>
                <a:gd name="connsiteX3" fmla="*/ 487322 w 720287"/>
                <a:gd name="connsiteY3" fmla="*/ 267530 h 672696"/>
                <a:gd name="connsiteX4" fmla="*/ 624529 w 720287"/>
                <a:gd name="connsiteY4" fmla="*/ 435994 h 672696"/>
                <a:gd name="connsiteX5" fmla="*/ 720287 w 720287"/>
                <a:gd name="connsiteY5" fmla="*/ 483349 h 672696"/>
                <a:gd name="connsiteX6" fmla="*/ 720287 w 720287"/>
                <a:gd name="connsiteY6" fmla="*/ 672696 h 672696"/>
                <a:gd name="connsiteX7" fmla="*/ 709692 w 720287"/>
                <a:gd name="connsiteY7" fmla="*/ 671531 h 672696"/>
                <a:gd name="connsiteX8" fmla="*/ 49678 w 720287"/>
                <a:gd name="connsiteY8" fmla="*/ 267530 h 672696"/>
                <a:gd name="connsiteX9" fmla="*/ 0 w 720287"/>
                <a:gd name="connsiteY9" fmla="*/ 267530 h 67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0287" h="672696">
                  <a:moveTo>
                    <a:pt x="720287" y="0"/>
                  </a:moveTo>
                  <a:lnTo>
                    <a:pt x="720287" y="111185"/>
                  </a:lnTo>
                  <a:lnTo>
                    <a:pt x="709692" y="158340"/>
                  </a:lnTo>
                  <a:lnTo>
                    <a:pt x="487322" y="267530"/>
                  </a:lnTo>
                  <a:lnTo>
                    <a:pt x="624529" y="435994"/>
                  </a:lnTo>
                  <a:lnTo>
                    <a:pt x="720287" y="483349"/>
                  </a:lnTo>
                  <a:lnTo>
                    <a:pt x="720287" y="672696"/>
                  </a:lnTo>
                  <a:lnTo>
                    <a:pt x="709692" y="671531"/>
                  </a:lnTo>
                  <a:lnTo>
                    <a:pt x="49678" y="267530"/>
                  </a:lnTo>
                  <a:lnTo>
                    <a:pt x="0" y="267530"/>
                  </a:lnTo>
                  <a:close/>
                </a:path>
              </a:pathLst>
            </a:custGeom>
            <a:solidFill>
              <a:srgbClr val="F0F0F0">
                <a:lumMod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="" xmlns:a16="http://schemas.microsoft.com/office/drawing/2014/main" id="{8C82B390-565B-409F-94D9-54DDA2CDF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4954511"/>
              <a:ext cx="2450613" cy="1901458"/>
            </a:xfrm>
            <a:custGeom>
              <a:avLst/>
              <a:gdLst>
                <a:gd name="T0" fmla="*/ 257 w 738"/>
                <a:gd name="T1" fmla="*/ 206 h 678"/>
                <a:gd name="T2" fmla="*/ 224 w 738"/>
                <a:gd name="T3" fmla="*/ 322 h 678"/>
                <a:gd name="T4" fmla="*/ 257 w 738"/>
                <a:gd name="T5" fmla="*/ 422 h 678"/>
                <a:gd name="T6" fmla="*/ 161 w 738"/>
                <a:gd name="T7" fmla="*/ 546 h 678"/>
                <a:gd name="T8" fmla="*/ 292 w 738"/>
                <a:gd name="T9" fmla="*/ 518 h 678"/>
                <a:gd name="T10" fmla="*/ 387 w 738"/>
                <a:gd name="T11" fmla="*/ 364 h 678"/>
                <a:gd name="T12" fmla="*/ 394 w 738"/>
                <a:gd name="T13" fmla="*/ 266 h 678"/>
                <a:gd name="T14" fmla="*/ 552 w 738"/>
                <a:gd name="T15" fmla="*/ 112 h 678"/>
                <a:gd name="T16" fmla="*/ 704 w 738"/>
                <a:gd name="T17" fmla="*/ 0 h 678"/>
                <a:gd name="T18" fmla="*/ 738 w 738"/>
                <a:gd name="T19" fmla="*/ 33 h 678"/>
                <a:gd name="T20" fmla="*/ 693 w 738"/>
                <a:gd name="T21" fmla="*/ 42 h 678"/>
                <a:gd name="T22" fmla="*/ 586 w 738"/>
                <a:gd name="T23" fmla="*/ 166 h 678"/>
                <a:gd name="T24" fmla="*/ 542 w 738"/>
                <a:gd name="T25" fmla="*/ 210 h 678"/>
                <a:gd name="T26" fmla="*/ 542 w 738"/>
                <a:gd name="T27" fmla="*/ 239 h 678"/>
                <a:gd name="T28" fmla="*/ 479 w 738"/>
                <a:gd name="T29" fmla="*/ 299 h 678"/>
                <a:gd name="T30" fmla="*/ 542 w 738"/>
                <a:gd name="T31" fmla="*/ 318 h 678"/>
                <a:gd name="T32" fmla="*/ 445 w 738"/>
                <a:gd name="T33" fmla="*/ 383 h 678"/>
                <a:gd name="T34" fmla="*/ 431 w 738"/>
                <a:gd name="T35" fmla="*/ 454 h 678"/>
                <a:gd name="T36" fmla="*/ 395 w 738"/>
                <a:gd name="T37" fmla="*/ 470 h 678"/>
                <a:gd name="T38" fmla="*/ 328 w 738"/>
                <a:gd name="T39" fmla="*/ 546 h 678"/>
                <a:gd name="T40" fmla="*/ 308 w 738"/>
                <a:gd name="T41" fmla="*/ 678 h 678"/>
                <a:gd name="T42" fmla="*/ 276 w 738"/>
                <a:gd name="T43" fmla="*/ 618 h 678"/>
                <a:gd name="T44" fmla="*/ 200 w 738"/>
                <a:gd name="T45" fmla="*/ 610 h 678"/>
                <a:gd name="T46" fmla="*/ 161 w 738"/>
                <a:gd name="T47" fmla="*/ 578 h 678"/>
                <a:gd name="T48" fmla="*/ 109 w 738"/>
                <a:gd name="T49" fmla="*/ 626 h 678"/>
                <a:gd name="T50" fmla="*/ 49 w 738"/>
                <a:gd name="T51" fmla="*/ 645 h 678"/>
                <a:gd name="T52" fmla="*/ 7 w 738"/>
                <a:gd name="T53" fmla="*/ 645 h 678"/>
                <a:gd name="T54" fmla="*/ 57 w 738"/>
                <a:gd name="T55" fmla="*/ 610 h 678"/>
                <a:gd name="T56" fmla="*/ 77 w 738"/>
                <a:gd name="T57" fmla="*/ 574 h 678"/>
                <a:gd name="T58" fmla="*/ 97 w 738"/>
                <a:gd name="T59" fmla="*/ 558 h 678"/>
                <a:gd name="T60" fmla="*/ 41 w 738"/>
                <a:gd name="T61" fmla="*/ 578 h 678"/>
                <a:gd name="T62" fmla="*/ 0 w 738"/>
                <a:gd name="T63" fmla="*/ 622 h 678"/>
                <a:gd name="T64" fmla="*/ 0 w 738"/>
                <a:gd name="T65" fmla="*/ 377 h 678"/>
                <a:gd name="connsiteX0" fmla="*/ 3482 w 10000"/>
                <a:gd name="connsiteY0" fmla="*/ 3038 h 10000"/>
                <a:gd name="connsiteX1" fmla="*/ 3035 w 10000"/>
                <a:gd name="connsiteY1" fmla="*/ 4749 h 10000"/>
                <a:gd name="connsiteX2" fmla="*/ 2182 w 10000"/>
                <a:gd name="connsiteY2" fmla="*/ 8053 h 10000"/>
                <a:gd name="connsiteX3" fmla="*/ 3957 w 10000"/>
                <a:gd name="connsiteY3" fmla="*/ 7640 h 10000"/>
                <a:gd name="connsiteX4" fmla="*/ 5244 w 10000"/>
                <a:gd name="connsiteY4" fmla="*/ 5369 h 10000"/>
                <a:gd name="connsiteX5" fmla="*/ 5339 w 10000"/>
                <a:gd name="connsiteY5" fmla="*/ 3923 h 10000"/>
                <a:gd name="connsiteX6" fmla="*/ 7480 w 10000"/>
                <a:gd name="connsiteY6" fmla="*/ 1652 h 10000"/>
                <a:gd name="connsiteX7" fmla="*/ 9539 w 10000"/>
                <a:gd name="connsiteY7" fmla="*/ 0 h 10000"/>
                <a:gd name="connsiteX8" fmla="*/ 10000 w 10000"/>
                <a:gd name="connsiteY8" fmla="*/ 487 h 10000"/>
                <a:gd name="connsiteX9" fmla="*/ 9390 w 10000"/>
                <a:gd name="connsiteY9" fmla="*/ 619 h 10000"/>
                <a:gd name="connsiteX10" fmla="*/ 7940 w 10000"/>
                <a:gd name="connsiteY10" fmla="*/ 2448 h 10000"/>
                <a:gd name="connsiteX11" fmla="*/ 7344 w 10000"/>
                <a:gd name="connsiteY11" fmla="*/ 3097 h 10000"/>
                <a:gd name="connsiteX12" fmla="*/ 7344 w 10000"/>
                <a:gd name="connsiteY12" fmla="*/ 3525 h 10000"/>
                <a:gd name="connsiteX13" fmla="*/ 6491 w 10000"/>
                <a:gd name="connsiteY13" fmla="*/ 4410 h 10000"/>
                <a:gd name="connsiteX14" fmla="*/ 7344 w 10000"/>
                <a:gd name="connsiteY14" fmla="*/ 4690 h 10000"/>
                <a:gd name="connsiteX15" fmla="*/ 6030 w 10000"/>
                <a:gd name="connsiteY15" fmla="*/ 5649 h 10000"/>
                <a:gd name="connsiteX16" fmla="*/ 5840 w 10000"/>
                <a:gd name="connsiteY16" fmla="*/ 6696 h 10000"/>
                <a:gd name="connsiteX17" fmla="*/ 5352 w 10000"/>
                <a:gd name="connsiteY17" fmla="*/ 6932 h 10000"/>
                <a:gd name="connsiteX18" fmla="*/ 4444 w 10000"/>
                <a:gd name="connsiteY18" fmla="*/ 8053 h 10000"/>
                <a:gd name="connsiteX19" fmla="*/ 4173 w 10000"/>
                <a:gd name="connsiteY19" fmla="*/ 10000 h 10000"/>
                <a:gd name="connsiteX20" fmla="*/ 3740 w 10000"/>
                <a:gd name="connsiteY20" fmla="*/ 9115 h 10000"/>
                <a:gd name="connsiteX21" fmla="*/ 2710 w 10000"/>
                <a:gd name="connsiteY21" fmla="*/ 8997 h 10000"/>
                <a:gd name="connsiteX22" fmla="*/ 2182 w 10000"/>
                <a:gd name="connsiteY22" fmla="*/ 8525 h 10000"/>
                <a:gd name="connsiteX23" fmla="*/ 1477 w 10000"/>
                <a:gd name="connsiteY23" fmla="*/ 9233 h 10000"/>
                <a:gd name="connsiteX24" fmla="*/ 664 w 10000"/>
                <a:gd name="connsiteY24" fmla="*/ 9513 h 10000"/>
                <a:gd name="connsiteX25" fmla="*/ 95 w 10000"/>
                <a:gd name="connsiteY25" fmla="*/ 9513 h 10000"/>
                <a:gd name="connsiteX26" fmla="*/ 772 w 10000"/>
                <a:gd name="connsiteY26" fmla="*/ 8997 h 10000"/>
                <a:gd name="connsiteX27" fmla="*/ 1043 w 10000"/>
                <a:gd name="connsiteY27" fmla="*/ 8466 h 10000"/>
                <a:gd name="connsiteX28" fmla="*/ 1314 w 10000"/>
                <a:gd name="connsiteY28" fmla="*/ 8230 h 10000"/>
                <a:gd name="connsiteX29" fmla="*/ 556 w 10000"/>
                <a:gd name="connsiteY29" fmla="*/ 8525 h 10000"/>
                <a:gd name="connsiteX30" fmla="*/ 0 w 10000"/>
                <a:gd name="connsiteY30" fmla="*/ 9174 h 10000"/>
                <a:gd name="connsiteX31" fmla="*/ 0 w 10000"/>
                <a:gd name="connsiteY31" fmla="*/ 5560 h 10000"/>
                <a:gd name="connsiteX0" fmla="*/ 3035 w 10000"/>
                <a:gd name="connsiteY0" fmla="*/ 4749 h 10000"/>
                <a:gd name="connsiteX1" fmla="*/ 2182 w 10000"/>
                <a:gd name="connsiteY1" fmla="*/ 8053 h 10000"/>
                <a:gd name="connsiteX2" fmla="*/ 3957 w 10000"/>
                <a:gd name="connsiteY2" fmla="*/ 7640 h 10000"/>
                <a:gd name="connsiteX3" fmla="*/ 5244 w 10000"/>
                <a:gd name="connsiteY3" fmla="*/ 5369 h 10000"/>
                <a:gd name="connsiteX4" fmla="*/ 5339 w 10000"/>
                <a:gd name="connsiteY4" fmla="*/ 3923 h 10000"/>
                <a:gd name="connsiteX5" fmla="*/ 7480 w 10000"/>
                <a:gd name="connsiteY5" fmla="*/ 1652 h 10000"/>
                <a:gd name="connsiteX6" fmla="*/ 9539 w 10000"/>
                <a:gd name="connsiteY6" fmla="*/ 0 h 10000"/>
                <a:gd name="connsiteX7" fmla="*/ 10000 w 10000"/>
                <a:gd name="connsiteY7" fmla="*/ 487 h 10000"/>
                <a:gd name="connsiteX8" fmla="*/ 9390 w 10000"/>
                <a:gd name="connsiteY8" fmla="*/ 619 h 10000"/>
                <a:gd name="connsiteX9" fmla="*/ 7940 w 10000"/>
                <a:gd name="connsiteY9" fmla="*/ 2448 h 10000"/>
                <a:gd name="connsiteX10" fmla="*/ 7344 w 10000"/>
                <a:gd name="connsiteY10" fmla="*/ 3097 h 10000"/>
                <a:gd name="connsiteX11" fmla="*/ 7344 w 10000"/>
                <a:gd name="connsiteY11" fmla="*/ 3525 h 10000"/>
                <a:gd name="connsiteX12" fmla="*/ 6491 w 10000"/>
                <a:gd name="connsiteY12" fmla="*/ 4410 h 10000"/>
                <a:gd name="connsiteX13" fmla="*/ 7344 w 10000"/>
                <a:gd name="connsiteY13" fmla="*/ 4690 h 10000"/>
                <a:gd name="connsiteX14" fmla="*/ 6030 w 10000"/>
                <a:gd name="connsiteY14" fmla="*/ 5649 h 10000"/>
                <a:gd name="connsiteX15" fmla="*/ 5840 w 10000"/>
                <a:gd name="connsiteY15" fmla="*/ 6696 h 10000"/>
                <a:gd name="connsiteX16" fmla="*/ 5352 w 10000"/>
                <a:gd name="connsiteY16" fmla="*/ 6932 h 10000"/>
                <a:gd name="connsiteX17" fmla="*/ 4444 w 10000"/>
                <a:gd name="connsiteY17" fmla="*/ 8053 h 10000"/>
                <a:gd name="connsiteX18" fmla="*/ 4173 w 10000"/>
                <a:gd name="connsiteY18" fmla="*/ 10000 h 10000"/>
                <a:gd name="connsiteX19" fmla="*/ 3740 w 10000"/>
                <a:gd name="connsiteY19" fmla="*/ 9115 h 10000"/>
                <a:gd name="connsiteX20" fmla="*/ 2710 w 10000"/>
                <a:gd name="connsiteY20" fmla="*/ 8997 h 10000"/>
                <a:gd name="connsiteX21" fmla="*/ 2182 w 10000"/>
                <a:gd name="connsiteY21" fmla="*/ 8525 h 10000"/>
                <a:gd name="connsiteX22" fmla="*/ 1477 w 10000"/>
                <a:gd name="connsiteY22" fmla="*/ 9233 h 10000"/>
                <a:gd name="connsiteX23" fmla="*/ 664 w 10000"/>
                <a:gd name="connsiteY23" fmla="*/ 9513 h 10000"/>
                <a:gd name="connsiteX24" fmla="*/ 95 w 10000"/>
                <a:gd name="connsiteY24" fmla="*/ 9513 h 10000"/>
                <a:gd name="connsiteX25" fmla="*/ 772 w 10000"/>
                <a:gd name="connsiteY25" fmla="*/ 8997 h 10000"/>
                <a:gd name="connsiteX26" fmla="*/ 1043 w 10000"/>
                <a:gd name="connsiteY26" fmla="*/ 8466 h 10000"/>
                <a:gd name="connsiteX27" fmla="*/ 1314 w 10000"/>
                <a:gd name="connsiteY27" fmla="*/ 8230 h 10000"/>
                <a:gd name="connsiteX28" fmla="*/ 556 w 10000"/>
                <a:gd name="connsiteY28" fmla="*/ 8525 h 10000"/>
                <a:gd name="connsiteX29" fmla="*/ 0 w 10000"/>
                <a:gd name="connsiteY29" fmla="*/ 9174 h 10000"/>
                <a:gd name="connsiteX30" fmla="*/ 0 w 10000"/>
                <a:gd name="connsiteY30" fmla="*/ 5560 h 10000"/>
                <a:gd name="connsiteX0" fmla="*/ 2182 w 10000"/>
                <a:gd name="connsiteY0" fmla="*/ 8053 h 10000"/>
                <a:gd name="connsiteX1" fmla="*/ 3957 w 10000"/>
                <a:gd name="connsiteY1" fmla="*/ 7640 h 10000"/>
                <a:gd name="connsiteX2" fmla="*/ 5244 w 10000"/>
                <a:gd name="connsiteY2" fmla="*/ 5369 h 10000"/>
                <a:gd name="connsiteX3" fmla="*/ 5339 w 10000"/>
                <a:gd name="connsiteY3" fmla="*/ 3923 h 10000"/>
                <a:gd name="connsiteX4" fmla="*/ 7480 w 10000"/>
                <a:gd name="connsiteY4" fmla="*/ 1652 h 10000"/>
                <a:gd name="connsiteX5" fmla="*/ 9539 w 10000"/>
                <a:gd name="connsiteY5" fmla="*/ 0 h 10000"/>
                <a:gd name="connsiteX6" fmla="*/ 10000 w 10000"/>
                <a:gd name="connsiteY6" fmla="*/ 487 h 10000"/>
                <a:gd name="connsiteX7" fmla="*/ 9390 w 10000"/>
                <a:gd name="connsiteY7" fmla="*/ 619 h 10000"/>
                <a:gd name="connsiteX8" fmla="*/ 7940 w 10000"/>
                <a:gd name="connsiteY8" fmla="*/ 2448 h 10000"/>
                <a:gd name="connsiteX9" fmla="*/ 7344 w 10000"/>
                <a:gd name="connsiteY9" fmla="*/ 3097 h 10000"/>
                <a:gd name="connsiteX10" fmla="*/ 7344 w 10000"/>
                <a:gd name="connsiteY10" fmla="*/ 3525 h 10000"/>
                <a:gd name="connsiteX11" fmla="*/ 6491 w 10000"/>
                <a:gd name="connsiteY11" fmla="*/ 4410 h 10000"/>
                <a:gd name="connsiteX12" fmla="*/ 7344 w 10000"/>
                <a:gd name="connsiteY12" fmla="*/ 4690 h 10000"/>
                <a:gd name="connsiteX13" fmla="*/ 6030 w 10000"/>
                <a:gd name="connsiteY13" fmla="*/ 5649 h 10000"/>
                <a:gd name="connsiteX14" fmla="*/ 5840 w 10000"/>
                <a:gd name="connsiteY14" fmla="*/ 6696 h 10000"/>
                <a:gd name="connsiteX15" fmla="*/ 5352 w 10000"/>
                <a:gd name="connsiteY15" fmla="*/ 6932 h 10000"/>
                <a:gd name="connsiteX16" fmla="*/ 4444 w 10000"/>
                <a:gd name="connsiteY16" fmla="*/ 8053 h 10000"/>
                <a:gd name="connsiteX17" fmla="*/ 4173 w 10000"/>
                <a:gd name="connsiteY17" fmla="*/ 10000 h 10000"/>
                <a:gd name="connsiteX18" fmla="*/ 3740 w 10000"/>
                <a:gd name="connsiteY18" fmla="*/ 9115 h 10000"/>
                <a:gd name="connsiteX19" fmla="*/ 2710 w 10000"/>
                <a:gd name="connsiteY19" fmla="*/ 8997 h 10000"/>
                <a:gd name="connsiteX20" fmla="*/ 2182 w 10000"/>
                <a:gd name="connsiteY20" fmla="*/ 8525 h 10000"/>
                <a:gd name="connsiteX21" fmla="*/ 1477 w 10000"/>
                <a:gd name="connsiteY21" fmla="*/ 9233 h 10000"/>
                <a:gd name="connsiteX22" fmla="*/ 664 w 10000"/>
                <a:gd name="connsiteY22" fmla="*/ 9513 h 10000"/>
                <a:gd name="connsiteX23" fmla="*/ 95 w 10000"/>
                <a:gd name="connsiteY23" fmla="*/ 9513 h 10000"/>
                <a:gd name="connsiteX24" fmla="*/ 772 w 10000"/>
                <a:gd name="connsiteY24" fmla="*/ 8997 h 10000"/>
                <a:gd name="connsiteX25" fmla="*/ 1043 w 10000"/>
                <a:gd name="connsiteY25" fmla="*/ 8466 h 10000"/>
                <a:gd name="connsiteX26" fmla="*/ 1314 w 10000"/>
                <a:gd name="connsiteY26" fmla="*/ 8230 h 10000"/>
                <a:gd name="connsiteX27" fmla="*/ 556 w 10000"/>
                <a:gd name="connsiteY27" fmla="*/ 8525 h 10000"/>
                <a:gd name="connsiteX28" fmla="*/ 0 w 10000"/>
                <a:gd name="connsiteY28" fmla="*/ 9174 h 10000"/>
                <a:gd name="connsiteX29" fmla="*/ 0 w 10000"/>
                <a:gd name="connsiteY29" fmla="*/ 5560 h 10000"/>
                <a:gd name="connsiteX0" fmla="*/ 2182 w 10000"/>
                <a:gd name="connsiteY0" fmla="*/ 8053 h 10000"/>
                <a:gd name="connsiteX1" fmla="*/ 3957 w 10000"/>
                <a:gd name="connsiteY1" fmla="*/ 7640 h 10000"/>
                <a:gd name="connsiteX2" fmla="*/ 5244 w 10000"/>
                <a:gd name="connsiteY2" fmla="*/ 5369 h 10000"/>
                <a:gd name="connsiteX3" fmla="*/ 5339 w 10000"/>
                <a:gd name="connsiteY3" fmla="*/ 3923 h 10000"/>
                <a:gd name="connsiteX4" fmla="*/ 7480 w 10000"/>
                <a:gd name="connsiteY4" fmla="*/ 1652 h 10000"/>
                <a:gd name="connsiteX5" fmla="*/ 9539 w 10000"/>
                <a:gd name="connsiteY5" fmla="*/ 0 h 10000"/>
                <a:gd name="connsiteX6" fmla="*/ 10000 w 10000"/>
                <a:gd name="connsiteY6" fmla="*/ 487 h 10000"/>
                <a:gd name="connsiteX7" fmla="*/ 9390 w 10000"/>
                <a:gd name="connsiteY7" fmla="*/ 619 h 10000"/>
                <a:gd name="connsiteX8" fmla="*/ 7940 w 10000"/>
                <a:gd name="connsiteY8" fmla="*/ 2448 h 10000"/>
                <a:gd name="connsiteX9" fmla="*/ 7344 w 10000"/>
                <a:gd name="connsiteY9" fmla="*/ 3097 h 10000"/>
                <a:gd name="connsiteX10" fmla="*/ 7344 w 10000"/>
                <a:gd name="connsiteY10" fmla="*/ 3525 h 10000"/>
                <a:gd name="connsiteX11" fmla="*/ 6491 w 10000"/>
                <a:gd name="connsiteY11" fmla="*/ 4410 h 10000"/>
                <a:gd name="connsiteX12" fmla="*/ 7344 w 10000"/>
                <a:gd name="connsiteY12" fmla="*/ 4690 h 10000"/>
                <a:gd name="connsiteX13" fmla="*/ 6030 w 10000"/>
                <a:gd name="connsiteY13" fmla="*/ 5649 h 10000"/>
                <a:gd name="connsiteX14" fmla="*/ 5840 w 10000"/>
                <a:gd name="connsiteY14" fmla="*/ 6696 h 10000"/>
                <a:gd name="connsiteX15" fmla="*/ 5352 w 10000"/>
                <a:gd name="connsiteY15" fmla="*/ 6932 h 10000"/>
                <a:gd name="connsiteX16" fmla="*/ 4444 w 10000"/>
                <a:gd name="connsiteY16" fmla="*/ 8053 h 10000"/>
                <a:gd name="connsiteX17" fmla="*/ 4173 w 10000"/>
                <a:gd name="connsiteY17" fmla="*/ 10000 h 10000"/>
                <a:gd name="connsiteX18" fmla="*/ 3740 w 10000"/>
                <a:gd name="connsiteY18" fmla="*/ 9115 h 10000"/>
                <a:gd name="connsiteX19" fmla="*/ 2710 w 10000"/>
                <a:gd name="connsiteY19" fmla="*/ 8997 h 10000"/>
                <a:gd name="connsiteX20" fmla="*/ 2182 w 10000"/>
                <a:gd name="connsiteY20" fmla="*/ 8525 h 10000"/>
                <a:gd name="connsiteX21" fmla="*/ 1477 w 10000"/>
                <a:gd name="connsiteY21" fmla="*/ 9233 h 10000"/>
                <a:gd name="connsiteX22" fmla="*/ 664 w 10000"/>
                <a:gd name="connsiteY22" fmla="*/ 9513 h 10000"/>
                <a:gd name="connsiteX23" fmla="*/ 95 w 10000"/>
                <a:gd name="connsiteY23" fmla="*/ 9513 h 10000"/>
                <a:gd name="connsiteX24" fmla="*/ 772 w 10000"/>
                <a:gd name="connsiteY24" fmla="*/ 8997 h 10000"/>
                <a:gd name="connsiteX25" fmla="*/ 1043 w 10000"/>
                <a:gd name="connsiteY25" fmla="*/ 8466 h 10000"/>
                <a:gd name="connsiteX26" fmla="*/ 1314 w 10000"/>
                <a:gd name="connsiteY26" fmla="*/ 8230 h 10000"/>
                <a:gd name="connsiteX27" fmla="*/ 556 w 10000"/>
                <a:gd name="connsiteY27" fmla="*/ 8525 h 10000"/>
                <a:gd name="connsiteX28" fmla="*/ 0 w 10000"/>
                <a:gd name="connsiteY28" fmla="*/ 9174 h 10000"/>
                <a:gd name="connsiteX0" fmla="*/ 2182 w 10000"/>
                <a:gd name="connsiteY0" fmla="*/ 8053 h 10000"/>
                <a:gd name="connsiteX1" fmla="*/ 3957 w 10000"/>
                <a:gd name="connsiteY1" fmla="*/ 7640 h 10000"/>
                <a:gd name="connsiteX2" fmla="*/ 5244 w 10000"/>
                <a:gd name="connsiteY2" fmla="*/ 5369 h 10000"/>
                <a:gd name="connsiteX3" fmla="*/ 5339 w 10000"/>
                <a:gd name="connsiteY3" fmla="*/ 3923 h 10000"/>
                <a:gd name="connsiteX4" fmla="*/ 7480 w 10000"/>
                <a:gd name="connsiteY4" fmla="*/ 1652 h 10000"/>
                <a:gd name="connsiteX5" fmla="*/ 9539 w 10000"/>
                <a:gd name="connsiteY5" fmla="*/ 0 h 10000"/>
                <a:gd name="connsiteX6" fmla="*/ 10000 w 10000"/>
                <a:gd name="connsiteY6" fmla="*/ 487 h 10000"/>
                <a:gd name="connsiteX7" fmla="*/ 9390 w 10000"/>
                <a:gd name="connsiteY7" fmla="*/ 619 h 10000"/>
                <a:gd name="connsiteX8" fmla="*/ 7940 w 10000"/>
                <a:gd name="connsiteY8" fmla="*/ 2448 h 10000"/>
                <a:gd name="connsiteX9" fmla="*/ 7344 w 10000"/>
                <a:gd name="connsiteY9" fmla="*/ 3097 h 10000"/>
                <a:gd name="connsiteX10" fmla="*/ 7344 w 10000"/>
                <a:gd name="connsiteY10" fmla="*/ 3525 h 10000"/>
                <a:gd name="connsiteX11" fmla="*/ 6491 w 10000"/>
                <a:gd name="connsiteY11" fmla="*/ 4410 h 10000"/>
                <a:gd name="connsiteX12" fmla="*/ 7344 w 10000"/>
                <a:gd name="connsiteY12" fmla="*/ 4690 h 10000"/>
                <a:gd name="connsiteX13" fmla="*/ 6030 w 10000"/>
                <a:gd name="connsiteY13" fmla="*/ 5649 h 10000"/>
                <a:gd name="connsiteX14" fmla="*/ 5840 w 10000"/>
                <a:gd name="connsiteY14" fmla="*/ 6696 h 10000"/>
                <a:gd name="connsiteX15" fmla="*/ 5352 w 10000"/>
                <a:gd name="connsiteY15" fmla="*/ 6932 h 10000"/>
                <a:gd name="connsiteX16" fmla="*/ 4444 w 10000"/>
                <a:gd name="connsiteY16" fmla="*/ 8053 h 10000"/>
                <a:gd name="connsiteX17" fmla="*/ 4173 w 10000"/>
                <a:gd name="connsiteY17" fmla="*/ 10000 h 10000"/>
                <a:gd name="connsiteX18" fmla="*/ 3740 w 10000"/>
                <a:gd name="connsiteY18" fmla="*/ 9115 h 10000"/>
                <a:gd name="connsiteX19" fmla="*/ 2710 w 10000"/>
                <a:gd name="connsiteY19" fmla="*/ 8997 h 10000"/>
                <a:gd name="connsiteX20" fmla="*/ 2182 w 10000"/>
                <a:gd name="connsiteY20" fmla="*/ 8525 h 10000"/>
                <a:gd name="connsiteX21" fmla="*/ 1477 w 10000"/>
                <a:gd name="connsiteY21" fmla="*/ 9233 h 10000"/>
                <a:gd name="connsiteX22" fmla="*/ 664 w 10000"/>
                <a:gd name="connsiteY22" fmla="*/ 9513 h 10000"/>
                <a:gd name="connsiteX23" fmla="*/ 95 w 10000"/>
                <a:gd name="connsiteY23" fmla="*/ 9513 h 10000"/>
                <a:gd name="connsiteX24" fmla="*/ 772 w 10000"/>
                <a:gd name="connsiteY24" fmla="*/ 8997 h 10000"/>
                <a:gd name="connsiteX25" fmla="*/ 1043 w 10000"/>
                <a:gd name="connsiteY25" fmla="*/ 8466 h 10000"/>
                <a:gd name="connsiteX26" fmla="*/ 556 w 10000"/>
                <a:gd name="connsiteY26" fmla="*/ 8525 h 10000"/>
                <a:gd name="connsiteX27" fmla="*/ 0 w 10000"/>
                <a:gd name="connsiteY27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1477 w 10000"/>
                <a:gd name="connsiteY20" fmla="*/ 9233 h 10000"/>
                <a:gd name="connsiteX21" fmla="*/ 664 w 10000"/>
                <a:gd name="connsiteY21" fmla="*/ 9513 h 10000"/>
                <a:gd name="connsiteX22" fmla="*/ 95 w 10000"/>
                <a:gd name="connsiteY22" fmla="*/ 9513 h 10000"/>
                <a:gd name="connsiteX23" fmla="*/ 772 w 10000"/>
                <a:gd name="connsiteY23" fmla="*/ 8997 h 10000"/>
                <a:gd name="connsiteX24" fmla="*/ 1043 w 10000"/>
                <a:gd name="connsiteY24" fmla="*/ 8466 h 10000"/>
                <a:gd name="connsiteX25" fmla="*/ 556 w 10000"/>
                <a:gd name="connsiteY25" fmla="*/ 8525 h 10000"/>
                <a:gd name="connsiteX26" fmla="*/ 0 w 10000"/>
                <a:gd name="connsiteY26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664 w 10000"/>
                <a:gd name="connsiteY20" fmla="*/ 9513 h 10000"/>
                <a:gd name="connsiteX21" fmla="*/ 95 w 10000"/>
                <a:gd name="connsiteY21" fmla="*/ 9513 h 10000"/>
                <a:gd name="connsiteX22" fmla="*/ 772 w 10000"/>
                <a:gd name="connsiteY22" fmla="*/ 8997 h 10000"/>
                <a:gd name="connsiteX23" fmla="*/ 1043 w 10000"/>
                <a:gd name="connsiteY23" fmla="*/ 8466 h 10000"/>
                <a:gd name="connsiteX24" fmla="*/ 556 w 10000"/>
                <a:gd name="connsiteY24" fmla="*/ 8525 h 10000"/>
                <a:gd name="connsiteX25" fmla="*/ 0 w 10000"/>
                <a:gd name="connsiteY25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95 w 10000"/>
                <a:gd name="connsiteY20" fmla="*/ 9513 h 10000"/>
                <a:gd name="connsiteX21" fmla="*/ 772 w 10000"/>
                <a:gd name="connsiteY21" fmla="*/ 8997 h 10000"/>
                <a:gd name="connsiteX22" fmla="*/ 1043 w 10000"/>
                <a:gd name="connsiteY22" fmla="*/ 8466 h 10000"/>
                <a:gd name="connsiteX23" fmla="*/ 556 w 10000"/>
                <a:gd name="connsiteY23" fmla="*/ 8525 h 10000"/>
                <a:gd name="connsiteX24" fmla="*/ 0 w 10000"/>
                <a:gd name="connsiteY24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95 w 10000"/>
                <a:gd name="connsiteY20" fmla="*/ 9513 h 10000"/>
                <a:gd name="connsiteX21" fmla="*/ 772 w 10000"/>
                <a:gd name="connsiteY21" fmla="*/ 8997 h 10000"/>
                <a:gd name="connsiteX22" fmla="*/ 556 w 10000"/>
                <a:gd name="connsiteY22" fmla="*/ 8525 h 10000"/>
                <a:gd name="connsiteX23" fmla="*/ 0 w 10000"/>
                <a:gd name="connsiteY23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95 w 10000"/>
                <a:gd name="connsiteY20" fmla="*/ 9513 h 10000"/>
                <a:gd name="connsiteX21" fmla="*/ 772 w 10000"/>
                <a:gd name="connsiteY21" fmla="*/ 8997 h 10000"/>
                <a:gd name="connsiteX22" fmla="*/ 0 w 10000"/>
                <a:gd name="connsiteY22" fmla="*/ 9174 h 10000"/>
                <a:gd name="connsiteX0" fmla="*/ 3911 w 9954"/>
                <a:gd name="connsiteY0" fmla="*/ 7640 h 10000"/>
                <a:gd name="connsiteX1" fmla="*/ 5198 w 9954"/>
                <a:gd name="connsiteY1" fmla="*/ 5369 h 10000"/>
                <a:gd name="connsiteX2" fmla="*/ 5293 w 9954"/>
                <a:gd name="connsiteY2" fmla="*/ 3923 h 10000"/>
                <a:gd name="connsiteX3" fmla="*/ 7434 w 9954"/>
                <a:gd name="connsiteY3" fmla="*/ 1652 h 10000"/>
                <a:gd name="connsiteX4" fmla="*/ 9493 w 9954"/>
                <a:gd name="connsiteY4" fmla="*/ 0 h 10000"/>
                <a:gd name="connsiteX5" fmla="*/ 9954 w 9954"/>
                <a:gd name="connsiteY5" fmla="*/ 487 h 10000"/>
                <a:gd name="connsiteX6" fmla="*/ 9344 w 9954"/>
                <a:gd name="connsiteY6" fmla="*/ 619 h 10000"/>
                <a:gd name="connsiteX7" fmla="*/ 7894 w 9954"/>
                <a:gd name="connsiteY7" fmla="*/ 2448 h 10000"/>
                <a:gd name="connsiteX8" fmla="*/ 7298 w 9954"/>
                <a:gd name="connsiteY8" fmla="*/ 3097 h 10000"/>
                <a:gd name="connsiteX9" fmla="*/ 7298 w 9954"/>
                <a:gd name="connsiteY9" fmla="*/ 3525 h 10000"/>
                <a:gd name="connsiteX10" fmla="*/ 6445 w 9954"/>
                <a:gd name="connsiteY10" fmla="*/ 4410 h 10000"/>
                <a:gd name="connsiteX11" fmla="*/ 7298 w 9954"/>
                <a:gd name="connsiteY11" fmla="*/ 4690 h 10000"/>
                <a:gd name="connsiteX12" fmla="*/ 5984 w 9954"/>
                <a:gd name="connsiteY12" fmla="*/ 5649 h 10000"/>
                <a:gd name="connsiteX13" fmla="*/ 5794 w 9954"/>
                <a:gd name="connsiteY13" fmla="*/ 6696 h 10000"/>
                <a:gd name="connsiteX14" fmla="*/ 5306 w 9954"/>
                <a:gd name="connsiteY14" fmla="*/ 6932 h 10000"/>
                <a:gd name="connsiteX15" fmla="*/ 4398 w 9954"/>
                <a:gd name="connsiteY15" fmla="*/ 8053 h 10000"/>
                <a:gd name="connsiteX16" fmla="*/ 4127 w 9954"/>
                <a:gd name="connsiteY16" fmla="*/ 10000 h 10000"/>
                <a:gd name="connsiteX17" fmla="*/ 3694 w 9954"/>
                <a:gd name="connsiteY17" fmla="*/ 9115 h 10000"/>
                <a:gd name="connsiteX18" fmla="*/ 2664 w 9954"/>
                <a:gd name="connsiteY18" fmla="*/ 8997 h 10000"/>
                <a:gd name="connsiteX19" fmla="*/ 2136 w 9954"/>
                <a:gd name="connsiteY19" fmla="*/ 8525 h 10000"/>
                <a:gd name="connsiteX20" fmla="*/ 49 w 9954"/>
                <a:gd name="connsiteY20" fmla="*/ 9513 h 10000"/>
                <a:gd name="connsiteX21" fmla="*/ 726 w 9954"/>
                <a:gd name="connsiteY21" fmla="*/ 8997 h 10000"/>
                <a:gd name="connsiteX0" fmla="*/ 3200 w 9271"/>
                <a:gd name="connsiteY0" fmla="*/ 7640 h 10000"/>
                <a:gd name="connsiteX1" fmla="*/ 4493 w 9271"/>
                <a:gd name="connsiteY1" fmla="*/ 5369 h 10000"/>
                <a:gd name="connsiteX2" fmla="*/ 4588 w 9271"/>
                <a:gd name="connsiteY2" fmla="*/ 3923 h 10000"/>
                <a:gd name="connsiteX3" fmla="*/ 6739 w 9271"/>
                <a:gd name="connsiteY3" fmla="*/ 1652 h 10000"/>
                <a:gd name="connsiteX4" fmla="*/ 8808 w 9271"/>
                <a:gd name="connsiteY4" fmla="*/ 0 h 10000"/>
                <a:gd name="connsiteX5" fmla="*/ 9271 w 9271"/>
                <a:gd name="connsiteY5" fmla="*/ 487 h 10000"/>
                <a:gd name="connsiteX6" fmla="*/ 8658 w 9271"/>
                <a:gd name="connsiteY6" fmla="*/ 619 h 10000"/>
                <a:gd name="connsiteX7" fmla="*/ 7201 w 9271"/>
                <a:gd name="connsiteY7" fmla="*/ 2448 h 10000"/>
                <a:gd name="connsiteX8" fmla="*/ 6603 w 9271"/>
                <a:gd name="connsiteY8" fmla="*/ 3097 h 10000"/>
                <a:gd name="connsiteX9" fmla="*/ 6603 w 9271"/>
                <a:gd name="connsiteY9" fmla="*/ 3525 h 10000"/>
                <a:gd name="connsiteX10" fmla="*/ 5746 w 9271"/>
                <a:gd name="connsiteY10" fmla="*/ 4410 h 10000"/>
                <a:gd name="connsiteX11" fmla="*/ 6603 w 9271"/>
                <a:gd name="connsiteY11" fmla="*/ 4690 h 10000"/>
                <a:gd name="connsiteX12" fmla="*/ 5283 w 9271"/>
                <a:gd name="connsiteY12" fmla="*/ 5649 h 10000"/>
                <a:gd name="connsiteX13" fmla="*/ 5092 w 9271"/>
                <a:gd name="connsiteY13" fmla="*/ 6696 h 10000"/>
                <a:gd name="connsiteX14" fmla="*/ 4602 w 9271"/>
                <a:gd name="connsiteY14" fmla="*/ 6932 h 10000"/>
                <a:gd name="connsiteX15" fmla="*/ 3689 w 9271"/>
                <a:gd name="connsiteY15" fmla="*/ 8053 h 10000"/>
                <a:gd name="connsiteX16" fmla="*/ 3417 w 9271"/>
                <a:gd name="connsiteY16" fmla="*/ 10000 h 10000"/>
                <a:gd name="connsiteX17" fmla="*/ 2982 w 9271"/>
                <a:gd name="connsiteY17" fmla="*/ 9115 h 10000"/>
                <a:gd name="connsiteX18" fmla="*/ 1947 w 9271"/>
                <a:gd name="connsiteY18" fmla="*/ 8997 h 10000"/>
                <a:gd name="connsiteX19" fmla="*/ 1417 w 9271"/>
                <a:gd name="connsiteY19" fmla="*/ 8525 h 10000"/>
                <a:gd name="connsiteX20" fmla="*/ 0 w 9271"/>
                <a:gd name="connsiteY20" fmla="*/ 8997 h 10000"/>
                <a:gd name="connsiteX0" fmla="*/ 1924 w 8472"/>
                <a:gd name="connsiteY0" fmla="*/ 7640 h 10000"/>
                <a:gd name="connsiteX1" fmla="*/ 3318 w 8472"/>
                <a:gd name="connsiteY1" fmla="*/ 5369 h 10000"/>
                <a:gd name="connsiteX2" fmla="*/ 3421 w 8472"/>
                <a:gd name="connsiteY2" fmla="*/ 3923 h 10000"/>
                <a:gd name="connsiteX3" fmla="*/ 5741 w 8472"/>
                <a:gd name="connsiteY3" fmla="*/ 1652 h 10000"/>
                <a:gd name="connsiteX4" fmla="*/ 7973 w 8472"/>
                <a:gd name="connsiteY4" fmla="*/ 0 h 10000"/>
                <a:gd name="connsiteX5" fmla="*/ 8472 w 8472"/>
                <a:gd name="connsiteY5" fmla="*/ 487 h 10000"/>
                <a:gd name="connsiteX6" fmla="*/ 7811 w 8472"/>
                <a:gd name="connsiteY6" fmla="*/ 619 h 10000"/>
                <a:gd name="connsiteX7" fmla="*/ 6239 w 8472"/>
                <a:gd name="connsiteY7" fmla="*/ 2448 h 10000"/>
                <a:gd name="connsiteX8" fmla="*/ 5594 w 8472"/>
                <a:gd name="connsiteY8" fmla="*/ 3097 h 10000"/>
                <a:gd name="connsiteX9" fmla="*/ 5594 w 8472"/>
                <a:gd name="connsiteY9" fmla="*/ 3525 h 10000"/>
                <a:gd name="connsiteX10" fmla="*/ 4670 w 8472"/>
                <a:gd name="connsiteY10" fmla="*/ 4410 h 10000"/>
                <a:gd name="connsiteX11" fmla="*/ 5594 w 8472"/>
                <a:gd name="connsiteY11" fmla="*/ 4690 h 10000"/>
                <a:gd name="connsiteX12" fmla="*/ 4170 w 8472"/>
                <a:gd name="connsiteY12" fmla="*/ 5649 h 10000"/>
                <a:gd name="connsiteX13" fmla="*/ 3964 w 8472"/>
                <a:gd name="connsiteY13" fmla="*/ 6696 h 10000"/>
                <a:gd name="connsiteX14" fmla="*/ 3436 w 8472"/>
                <a:gd name="connsiteY14" fmla="*/ 6932 h 10000"/>
                <a:gd name="connsiteX15" fmla="*/ 2451 w 8472"/>
                <a:gd name="connsiteY15" fmla="*/ 8053 h 10000"/>
                <a:gd name="connsiteX16" fmla="*/ 2158 w 8472"/>
                <a:gd name="connsiteY16" fmla="*/ 10000 h 10000"/>
                <a:gd name="connsiteX17" fmla="*/ 1688 w 8472"/>
                <a:gd name="connsiteY17" fmla="*/ 9115 h 10000"/>
                <a:gd name="connsiteX18" fmla="*/ 572 w 8472"/>
                <a:gd name="connsiteY18" fmla="*/ 8997 h 10000"/>
                <a:gd name="connsiteX19" fmla="*/ 0 w 8472"/>
                <a:gd name="connsiteY19" fmla="*/ 8525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472" h="10000">
                  <a:moveTo>
                    <a:pt x="1924" y="7640"/>
                  </a:moveTo>
                  <a:lnTo>
                    <a:pt x="3318" y="5369"/>
                  </a:lnTo>
                  <a:cubicBezTo>
                    <a:pt x="3353" y="4887"/>
                    <a:pt x="3386" y="4405"/>
                    <a:pt x="3421" y="3923"/>
                  </a:cubicBezTo>
                  <a:lnTo>
                    <a:pt x="5741" y="1652"/>
                  </a:lnTo>
                  <a:lnTo>
                    <a:pt x="7973" y="0"/>
                  </a:lnTo>
                  <a:lnTo>
                    <a:pt x="8472" y="487"/>
                  </a:lnTo>
                  <a:lnTo>
                    <a:pt x="7811" y="619"/>
                  </a:lnTo>
                  <a:lnTo>
                    <a:pt x="6239" y="2448"/>
                  </a:lnTo>
                  <a:lnTo>
                    <a:pt x="5594" y="3097"/>
                  </a:lnTo>
                  <a:lnTo>
                    <a:pt x="5594" y="3525"/>
                  </a:lnTo>
                  <a:lnTo>
                    <a:pt x="4670" y="4410"/>
                  </a:lnTo>
                  <a:lnTo>
                    <a:pt x="5594" y="4690"/>
                  </a:lnTo>
                  <a:lnTo>
                    <a:pt x="4170" y="5649"/>
                  </a:lnTo>
                  <a:cubicBezTo>
                    <a:pt x="4101" y="5998"/>
                    <a:pt x="4032" y="6347"/>
                    <a:pt x="3964" y="6696"/>
                  </a:cubicBezTo>
                  <a:lnTo>
                    <a:pt x="3436" y="6932"/>
                  </a:lnTo>
                  <a:lnTo>
                    <a:pt x="2451" y="8053"/>
                  </a:lnTo>
                  <a:cubicBezTo>
                    <a:pt x="2354" y="8702"/>
                    <a:pt x="2255" y="9351"/>
                    <a:pt x="2158" y="10000"/>
                  </a:cubicBezTo>
                  <a:lnTo>
                    <a:pt x="1688" y="9115"/>
                  </a:lnTo>
                  <a:lnTo>
                    <a:pt x="572" y="8997"/>
                  </a:lnTo>
                  <a:lnTo>
                    <a:pt x="0" y="8525"/>
                  </a:lnTo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3EC1BA21-CC12-4A2B-857B-D4E5934C552F}"/>
                </a:ext>
              </a:extLst>
            </p:cNvPr>
            <p:cNvCxnSpPr>
              <a:cxnSpLocks/>
              <a:stCxn id="11" idx="4"/>
              <a:endCxn id="34" idx="2"/>
            </p:cNvCxnSpPr>
            <p:nvPr/>
          </p:nvCxnSpPr>
          <p:spPr>
            <a:xfrm flipV="1">
              <a:off x="2306286" y="4312179"/>
              <a:ext cx="5521" cy="642332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oval" w="med" len="med"/>
            </a:ln>
            <a:effectLst/>
          </p:spPr>
        </p:cxn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F54958E-0814-469F-AF86-A0C90B28A52D}"/>
                </a:ext>
              </a:extLst>
            </p:cNvPr>
            <p:cNvGrpSpPr/>
            <p:nvPr/>
          </p:nvGrpSpPr>
          <p:grpSpPr>
            <a:xfrm>
              <a:off x="1142939" y="3138661"/>
              <a:ext cx="2337736" cy="1729499"/>
              <a:chOff x="1519832" y="2821715"/>
              <a:chExt cx="2337736" cy="1729499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FA887BD7-1D66-4317-8E79-04E3BC4B3557}"/>
                  </a:ext>
                </a:extLst>
              </p:cNvPr>
              <p:cNvGrpSpPr/>
              <p:nvPr/>
            </p:nvGrpSpPr>
            <p:grpSpPr>
              <a:xfrm>
                <a:off x="1519832" y="2821715"/>
                <a:ext cx="2337736" cy="1173518"/>
                <a:chOff x="1519832" y="2638015"/>
                <a:chExt cx="2337736" cy="1173518"/>
              </a:xfrm>
            </p:grpSpPr>
            <p:sp>
              <p:nvSpPr>
                <p:cNvPr id="33" name="íṩḻídè">
                  <a:extLst>
                    <a:ext uri="{FF2B5EF4-FFF2-40B4-BE49-F238E27FC236}">
                      <a16:creationId xmlns="" xmlns:a16="http://schemas.microsoft.com/office/drawing/2014/main" id="{F64819D1-3AAF-4D34-A558-C1F9D05665AE}"/>
                    </a:ext>
                  </a:extLst>
                </p:cNvPr>
                <p:cNvSpPr txBox="1"/>
                <p:nvPr/>
              </p:nvSpPr>
              <p:spPr bwMode="auto">
                <a:xfrm>
                  <a:off x="1519832" y="2638015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标题文字添加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34" name="i$ľîḓê">
                  <a:extLst>
                    <a:ext uri="{FF2B5EF4-FFF2-40B4-BE49-F238E27FC236}">
                      <a16:creationId xmlns="" xmlns:a16="http://schemas.microsoft.com/office/drawing/2014/main" id="{59F185CF-68F1-4F28-B973-80B42A00B9A7}"/>
                    </a:ext>
                  </a:extLst>
                </p:cNvPr>
                <p:cNvSpPr/>
                <p:nvPr/>
              </p:nvSpPr>
              <p:spPr bwMode="auto">
                <a:xfrm>
                  <a:off x="1519832" y="3107647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 defTabSz="914400">
                    <a:lnSpc>
                      <a:spcPct val="120000"/>
                    </a:lnSpc>
                    <a:defRPr/>
                  </a:pPr>
                  <a:r>
                    <a:rPr lang="en-US" altLang="zh-CN" sz="1100" kern="0" dirty="0">
                      <a:solidFill>
                        <a:srgbClr val="000000"/>
                      </a:solidFill>
                      <a:latin typeface="Arial"/>
                    </a:rPr>
                    <a:t>Copy paste fonts. Choose the only option to retain text.</a:t>
                  </a:r>
                </a:p>
              </p:txBody>
            </p:sp>
          </p:grpSp>
          <p:sp>
            <p:nvSpPr>
              <p:cNvPr id="32" name="íṩḻídè">
                <a:extLst>
                  <a:ext uri="{FF2B5EF4-FFF2-40B4-BE49-F238E27FC236}">
                    <a16:creationId xmlns="" xmlns:a16="http://schemas.microsoft.com/office/drawing/2014/main" id="{6A61C806-556E-4440-88B9-00D95F20486F}"/>
                  </a:ext>
                </a:extLst>
              </p:cNvPr>
              <p:cNvSpPr txBox="1"/>
              <p:nvPr/>
            </p:nvSpPr>
            <p:spPr bwMode="auto">
              <a:xfrm>
                <a:off x="2029656" y="4081584"/>
                <a:ext cx="1318088" cy="4696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2015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C0DFCE06-5E5A-4024-BC64-B3574E44F0C7}"/>
                </a:ext>
              </a:extLst>
            </p:cNvPr>
            <p:cNvCxnSpPr>
              <a:cxnSpLocks/>
              <a:stCxn id="5" idx="27"/>
              <a:endCxn id="30" idx="2"/>
            </p:cNvCxnSpPr>
            <p:nvPr/>
          </p:nvCxnSpPr>
          <p:spPr>
            <a:xfrm flipV="1">
              <a:off x="4600991" y="3492662"/>
              <a:ext cx="13393" cy="972382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oval" w="med" len="med"/>
            </a:ln>
            <a:effectLst/>
          </p:spPr>
        </p:cxn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97385E21-5742-49F1-8781-73C7D3D3EAE6}"/>
                </a:ext>
              </a:extLst>
            </p:cNvPr>
            <p:cNvGrpSpPr/>
            <p:nvPr/>
          </p:nvGrpSpPr>
          <p:grpSpPr>
            <a:xfrm>
              <a:off x="3445516" y="2319144"/>
              <a:ext cx="2337736" cy="1872591"/>
              <a:chOff x="3588866" y="2319144"/>
              <a:chExt cx="2337736" cy="1872591"/>
            </a:xfrm>
          </p:grpSpPr>
          <p:sp>
            <p:nvSpPr>
              <p:cNvPr id="27" name="íṩḻídè">
                <a:extLst>
                  <a:ext uri="{FF2B5EF4-FFF2-40B4-BE49-F238E27FC236}">
                    <a16:creationId xmlns="" xmlns:a16="http://schemas.microsoft.com/office/drawing/2014/main" id="{85149D63-F6E6-4379-8725-37EF45CA9018}"/>
                  </a:ext>
                </a:extLst>
              </p:cNvPr>
              <p:cNvSpPr txBox="1"/>
              <p:nvPr/>
            </p:nvSpPr>
            <p:spPr bwMode="auto">
              <a:xfrm>
                <a:off x="4102709" y="3722105"/>
                <a:ext cx="1318088" cy="4696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2016</a:t>
                </a:r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="" xmlns:a16="http://schemas.microsoft.com/office/drawing/2014/main" id="{A0B47A12-3196-47DE-8F63-C27EF4CDDCEB}"/>
                  </a:ext>
                </a:extLst>
              </p:cNvPr>
              <p:cNvGrpSpPr/>
              <p:nvPr/>
            </p:nvGrpSpPr>
            <p:grpSpPr>
              <a:xfrm>
                <a:off x="3588866" y="2319144"/>
                <a:ext cx="2337736" cy="1173518"/>
                <a:chOff x="3588866" y="1648938"/>
                <a:chExt cx="2337736" cy="1173518"/>
              </a:xfrm>
            </p:grpSpPr>
            <p:sp>
              <p:nvSpPr>
                <p:cNvPr id="29" name="íṩḻídè">
                  <a:extLst>
                    <a:ext uri="{FF2B5EF4-FFF2-40B4-BE49-F238E27FC236}">
                      <a16:creationId xmlns="" xmlns:a16="http://schemas.microsoft.com/office/drawing/2014/main" id="{80F6E0D1-6149-40E6-9E02-E928508970A3}"/>
                    </a:ext>
                  </a:extLst>
                </p:cNvPr>
                <p:cNvSpPr txBox="1"/>
                <p:nvPr/>
              </p:nvSpPr>
              <p:spPr bwMode="auto">
                <a:xfrm>
                  <a:off x="3588866" y="1648938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标题文字添加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30" name="i$ľîḓê">
                  <a:extLst>
                    <a:ext uri="{FF2B5EF4-FFF2-40B4-BE49-F238E27FC236}">
                      <a16:creationId xmlns="" xmlns:a16="http://schemas.microsoft.com/office/drawing/2014/main" id="{5C67A162-3DFA-44D0-9C67-6E82B25181C8}"/>
                    </a:ext>
                  </a:extLst>
                </p:cNvPr>
                <p:cNvSpPr/>
                <p:nvPr/>
              </p:nvSpPr>
              <p:spPr bwMode="auto">
                <a:xfrm>
                  <a:off x="3588866" y="2118570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 defTabSz="914400">
                    <a:lnSpc>
                      <a:spcPct val="120000"/>
                    </a:lnSpc>
                    <a:defRPr/>
                  </a:pPr>
                  <a:r>
                    <a:rPr lang="en-US" altLang="zh-CN" sz="1100" kern="0" dirty="0">
                      <a:solidFill>
                        <a:srgbClr val="000000"/>
                      </a:solidFill>
                      <a:latin typeface="Arial"/>
                    </a:rPr>
                    <a:t>Copy paste fonts. Choose the only option to retain text.</a:t>
                  </a:r>
                </a:p>
              </p:txBody>
            </p:sp>
          </p:grpSp>
        </p:grp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03A80476-B539-44B0-AB84-72BCB5CB69C8}"/>
                </a:ext>
              </a:extLst>
            </p:cNvPr>
            <p:cNvCxnSpPr>
              <a:cxnSpLocks/>
              <a:stCxn id="8" idx="19"/>
              <a:endCxn id="26" idx="2"/>
            </p:cNvCxnSpPr>
            <p:nvPr/>
          </p:nvCxnSpPr>
          <p:spPr>
            <a:xfrm flipV="1">
              <a:off x="7328574" y="3302106"/>
              <a:ext cx="792" cy="1404716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oval" w="med" len="med"/>
            </a:ln>
            <a:effectLst/>
          </p:spPr>
        </p:cxn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FE546194-467F-47EC-B5C6-362109749D00}"/>
                </a:ext>
              </a:extLst>
            </p:cNvPr>
            <p:cNvGrpSpPr/>
            <p:nvPr/>
          </p:nvGrpSpPr>
          <p:grpSpPr>
            <a:xfrm>
              <a:off x="6160498" y="2128588"/>
              <a:ext cx="2337736" cy="2066463"/>
              <a:chOff x="6801840" y="2357868"/>
              <a:chExt cx="2337736" cy="2066463"/>
            </a:xfrm>
          </p:grpSpPr>
          <p:sp>
            <p:nvSpPr>
              <p:cNvPr id="23" name="íṩḻídè">
                <a:extLst>
                  <a:ext uri="{FF2B5EF4-FFF2-40B4-BE49-F238E27FC236}">
                    <a16:creationId xmlns="" xmlns:a16="http://schemas.microsoft.com/office/drawing/2014/main" id="{5325C88F-7F7A-4AB1-BE73-E89F4B27B9AF}"/>
                  </a:ext>
                </a:extLst>
              </p:cNvPr>
              <p:cNvSpPr txBox="1"/>
              <p:nvPr/>
            </p:nvSpPr>
            <p:spPr bwMode="auto">
              <a:xfrm>
                <a:off x="7318238" y="3954701"/>
                <a:ext cx="1318088" cy="4696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2017</a:t>
                </a: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="" xmlns:a16="http://schemas.microsoft.com/office/drawing/2014/main" id="{FD98A158-E34C-4C8B-A0C5-4EEE719E9234}"/>
                  </a:ext>
                </a:extLst>
              </p:cNvPr>
              <p:cNvGrpSpPr/>
              <p:nvPr/>
            </p:nvGrpSpPr>
            <p:grpSpPr>
              <a:xfrm>
                <a:off x="6801840" y="2357868"/>
                <a:ext cx="2337736" cy="1173518"/>
                <a:chOff x="6624166" y="1648938"/>
                <a:chExt cx="2337736" cy="1173518"/>
              </a:xfrm>
            </p:grpSpPr>
            <p:sp>
              <p:nvSpPr>
                <p:cNvPr id="25" name="íṩḻídè">
                  <a:extLst>
                    <a:ext uri="{FF2B5EF4-FFF2-40B4-BE49-F238E27FC236}">
                      <a16:creationId xmlns="" xmlns:a16="http://schemas.microsoft.com/office/drawing/2014/main" id="{1C1E6127-CF58-4AAE-83F7-4ABF17C384FC}"/>
                    </a:ext>
                  </a:extLst>
                </p:cNvPr>
                <p:cNvSpPr txBox="1"/>
                <p:nvPr/>
              </p:nvSpPr>
              <p:spPr bwMode="auto">
                <a:xfrm>
                  <a:off x="6624166" y="1648938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标题文字添加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6" name="i$ľîḓê">
                  <a:extLst>
                    <a:ext uri="{FF2B5EF4-FFF2-40B4-BE49-F238E27FC236}">
                      <a16:creationId xmlns="" xmlns:a16="http://schemas.microsoft.com/office/drawing/2014/main" id="{3477A41F-AA15-4751-80FF-A44AD8500BF6}"/>
                    </a:ext>
                  </a:extLst>
                </p:cNvPr>
                <p:cNvSpPr/>
                <p:nvPr/>
              </p:nvSpPr>
              <p:spPr bwMode="auto">
                <a:xfrm>
                  <a:off x="6624166" y="2118570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 defTabSz="914400">
                    <a:lnSpc>
                      <a:spcPct val="120000"/>
                    </a:lnSpc>
                    <a:defRPr/>
                  </a:pPr>
                  <a:r>
                    <a:rPr lang="en-US" altLang="zh-CN" sz="1100" kern="0" dirty="0">
                      <a:solidFill>
                        <a:srgbClr val="000000"/>
                      </a:solidFill>
                      <a:latin typeface="Arial"/>
                    </a:rPr>
                    <a:t>Copy paste fonts. Choose the only option to retain text.</a:t>
                  </a:r>
                </a:p>
              </p:txBody>
            </p:sp>
          </p:grpSp>
        </p:grp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22AC5E00-A5FF-4C10-BF48-8ADCD7F6A3D9}"/>
                </a:ext>
              </a:extLst>
            </p:cNvPr>
            <p:cNvCxnSpPr>
              <a:cxnSpLocks/>
              <a:stCxn id="9" idx="16"/>
              <a:endCxn id="22" idx="2"/>
            </p:cNvCxnSpPr>
            <p:nvPr/>
          </p:nvCxnSpPr>
          <p:spPr>
            <a:xfrm flipH="1" flipV="1">
              <a:off x="9372356" y="2316518"/>
              <a:ext cx="310" cy="1624621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oval" w="med" len="med"/>
            </a:ln>
            <a:effectLst/>
          </p:spPr>
        </p:cxnSp>
        <p:sp>
          <p:nvSpPr>
            <p:cNvPr id="19" name="íṩḻídè">
              <a:extLst>
                <a:ext uri="{FF2B5EF4-FFF2-40B4-BE49-F238E27FC236}">
                  <a16:creationId xmlns="" xmlns:a16="http://schemas.microsoft.com/office/drawing/2014/main" id="{7D246791-6335-4D05-8BFF-C4C063B3D408}"/>
                </a:ext>
              </a:extLst>
            </p:cNvPr>
            <p:cNvSpPr txBox="1"/>
            <p:nvPr/>
          </p:nvSpPr>
          <p:spPr bwMode="auto">
            <a:xfrm>
              <a:off x="8713312" y="2870855"/>
              <a:ext cx="1318088" cy="4696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2018</a:t>
              </a: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DE69F0FB-AD41-427F-95A1-2C357F542DDE}"/>
                </a:ext>
              </a:extLst>
            </p:cNvPr>
            <p:cNvGrpSpPr/>
            <p:nvPr/>
          </p:nvGrpSpPr>
          <p:grpSpPr>
            <a:xfrm>
              <a:off x="8203488" y="1143000"/>
              <a:ext cx="2337736" cy="1173518"/>
              <a:chOff x="7856066" y="1130300"/>
              <a:chExt cx="2337736" cy="1173518"/>
            </a:xfrm>
          </p:grpSpPr>
          <p:sp>
            <p:nvSpPr>
              <p:cNvPr id="21" name="íṩḻídè">
                <a:extLst>
                  <a:ext uri="{FF2B5EF4-FFF2-40B4-BE49-F238E27FC236}">
                    <a16:creationId xmlns="" xmlns:a16="http://schemas.microsoft.com/office/drawing/2014/main" id="{28D4ABA2-9F23-41C1-BF2A-09C7E7EEA08E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2" name="i$ľîḓê">
                <a:extLst>
                  <a:ext uri="{FF2B5EF4-FFF2-40B4-BE49-F238E27FC236}">
                    <a16:creationId xmlns="" xmlns:a16="http://schemas.microsoft.com/office/drawing/2014/main" id="{EA03C632-6316-4DAC-9F84-72DF891E0180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 defTabSz="914400">
                  <a:lnSpc>
                    <a:spcPct val="120000"/>
                  </a:lnSpc>
                  <a:defRPr/>
                </a:pPr>
                <a:r>
                  <a:rPr lang="en-US" altLang="zh-CN" sz="1100" kern="0" dirty="0">
                    <a:solidFill>
                      <a:srgbClr val="000000"/>
                    </a:solidFill>
                    <a:latin typeface="Arial"/>
                  </a:rPr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411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ṡļíďê">
            <a:extLst>
              <a:ext uri="{FF2B5EF4-FFF2-40B4-BE49-F238E27FC236}">
                <a16:creationId xmlns="" xmlns:a16="http://schemas.microsoft.com/office/drawing/2014/main" id="{3B8A44A0-6087-4D68-A7D8-4DE5AC4BE9BC}"/>
              </a:ext>
            </a:extLst>
          </p:cNvPr>
          <p:cNvSpPr/>
          <p:nvPr/>
        </p:nvSpPr>
        <p:spPr>
          <a:xfrm>
            <a:off x="3839211" y="0"/>
            <a:ext cx="8352789" cy="6858000"/>
          </a:xfrm>
          <a:custGeom>
            <a:avLst/>
            <a:gdLst>
              <a:gd name="connsiteX0" fmla="*/ 4513578 w 8352789"/>
              <a:gd name="connsiteY0" fmla="*/ 0 h 6858000"/>
              <a:gd name="connsiteX1" fmla="*/ 8352789 w 8352789"/>
              <a:gd name="connsiteY1" fmla="*/ 0 h 6858000"/>
              <a:gd name="connsiteX2" fmla="*/ 8352789 w 8352789"/>
              <a:gd name="connsiteY2" fmla="*/ 6857999 h 6858000"/>
              <a:gd name="connsiteX3" fmla="*/ 4513867 w 8352789"/>
              <a:gd name="connsiteY3" fmla="*/ 6857999 h 6858000"/>
              <a:gd name="connsiteX4" fmla="*/ 4513867 w 8352789"/>
              <a:gd name="connsiteY4" fmla="*/ 6858000 h 6858000"/>
              <a:gd name="connsiteX5" fmla="*/ 0 w 8352789"/>
              <a:gd name="connsiteY5" fmla="*/ 6858000 h 6858000"/>
              <a:gd name="connsiteX6" fmla="*/ 4513578 w 8352789"/>
              <a:gd name="connsiteY6" fmla="*/ 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52789" h="6858000">
                <a:moveTo>
                  <a:pt x="4513578" y="0"/>
                </a:moveTo>
                <a:lnTo>
                  <a:pt x="8352789" y="0"/>
                </a:lnTo>
                <a:lnTo>
                  <a:pt x="8352789" y="6857999"/>
                </a:lnTo>
                <a:lnTo>
                  <a:pt x="4513867" y="6857999"/>
                </a:lnTo>
                <a:lnTo>
                  <a:pt x="4513867" y="6858000"/>
                </a:lnTo>
                <a:lnTo>
                  <a:pt x="0" y="6858000"/>
                </a:lnTo>
                <a:lnTo>
                  <a:pt x="4513578" y="440"/>
                </a:lnTo>
                <a:close/>
              </a:path>
            </a:pathLst>
          </a:custGeom>
          <a:solidFill>
            <a:srgbClr val="2376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4" name="ïṩļiḍê">
            <a:extLst>
              <a:ext uri="{FF2B5EF4-FFF2-40B4-BE49-F238E27FC236}">
                <a16:creationId xmlns="" xmlns:a16="http://schemas.microsoft.com/office/drawing/2014/main" id="{812C7FE9-3675-4CD0-92D6-366EC600A8CF}"/>
              </a:ext>
            </a:extLst>
          </p:cNvPr>
          <p:cNvSpPr/>
          <p:nvPr/>
        </p:nvSpPr>
        <p:spPr bwMode="auto">
          <a:xfrm>
            <a:off x="7887709" y="4800648"/>
            <a:ext cx="782853" cy="78285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92 w 384"/>
              <a:gd name="T11" fmla="*/ 349 h 384"/>
              <a:gd name="T12" fmla="*/ 35 w 384"/>
              <a:gd name="T13" fmla="*/ 192 h 384"/>
              <a:gd name="T14" fmla="*/ 192 w 384"/>
              <a:gd name="T15" fmla="*/ 35 h 384"/>
              <a:gd name="T16" fmla="*/ 349 w 384"/>
              <a:gd name="T17" fmla="*/ 192 h 384"/>
              <a:gd name="T18" fmla="*/ 192 w 384"/>
              <a:gd name="T1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5" name="iśľïďè">
            <a:extLst>
              <a:ext uri="{FF2B5EF4-FFF2-40B4-BE49-F238E27FC236}">
                <a16:creationId xmlns="" xmlns:a16="http://schemas.microsoft.com/office/drawing/2014/main" id="{CC8F06F5-E2FC-4ED5-AAC4-7FE849E82316}"/>
              </a:ext>
            </a:extLst>
          </p:cNvPr>
          <p:cNvSpPr/>
          <p:nvPr/>
        </p:nvSpPr>
        <p:spPr bwMode="auto">
          <a:xfrm>
            <a:off x="8123005" y="5018571"/>
            <a:ext cx="348736" cy="348826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6" name="iṥļîḓe">
            <a:extLst>
              <a:ext uri="{FF2B5EF4-FFF2-40B4-BE49-F238E27FC236}">
                <a16:creationId xmlns="" xmlns:a16="http://schemas.microsoft.com/office/drawing/2014/main" id="{1CD85D1B-787B-452C-967A-A18E49EE85D4}"/>
              </a:ext>
            </a:extLst>
          </p:cNvPr>
          <p:cNvSpPr/>
          <p:nvPr/>
        </p:nvSpPr>
        <p:spPr bwMode="auto">
          <a:xfrm>
            <a:off x="7888736" y="3377905"/>
            <a:ext cx="782853" cy="78285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92 w 384"/>
              <a:gd name="T11" fmla="*/ 349 h 384"/>
              <a:gd name="T12" fmla="*/ 35 w 384"/>
              <a:gd name="T13" fmla="*/ 192 h 384"/>
              <a:gd name="T14" fmla="*/ 192 w 384"/>
              <a:gd name="T15" fmla="*/ 35 h 384"/>
              <a:gd name="T16" fmla="*/ 349 w 384"/>
              <a:gd name="T17" fmla="*/ 192 h 384"/>
              <a:gd name="T18" fmla="*/ 192 w 384"/>
              <a:gd name="T1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7" name="íṡlïḓè">
            <a:extLst>
              <a:ext uri="{FF2B5EF4-FFF2-40B4-BE49-F238E27FC236}">
                <a16:creationId xmlns="" xmlns:a16="http://schemas.microsoft.com/office/drawing/2014/main" id="{F7127B5F-9062-43B4-B1E3-7241876E5624}"/>
              </a:ext>
            </a:extLst>
          </p:cNvPr>
          <p:cNvSpPr/>
          <p:nvPr/>
        </p:nvSpPr>
        <p:spPr bwMode="auto">
          <a:xfrm>
            <a:off x="8140709" y="3562062"/>
            <a:ext cx="276855" cy="434907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8" name="íŝľiḋê">
            <a:extLst>
              <a:ext uri="{FF2B5EF4-FFF2-40B4-BE49-F238E27FC236}">
                <a16:creationId xmlns="" xmlns:a16="http://schemas.microsoft.com/office/drawing/2014/main" id="{8C1CDE00-B24D-4D39-9A84-7EE1D67633FC}"/>
              </a:ext>
            </a:extLst>
          </p:cNvPr>
          <p:cNvSpPr/>
          <p:nvPr/>
        </p:nvSpPr>
        <p:spPr bwMode="auto">
          <a:xfrm>
            <a:off x="7888736" y="1955162"/>
            <a:ext cx="782853" cy="782854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92 w 384"/>
              <a:gd name="T11" fmla="*/ 349 h 384"/>
              <a:gd name="T12" fmla="*/ 35 w 384"/>
              <a:gd name="T13" fmla="*/ 192 h 384"/>
              <a:gd name="T14" fmla="*/ 192 w 384"/>
              <a:gd name="T15" fmla="*/ 35 h 384"/>
              <a:gd name="T16" fmla="*/ 349 w 384"/>
              <a:gd name="T17" fmla="*/ 192 h 384"/>
              <a:gd name="T18" fmla="*/ 192 w 384"/>
              <a:gd name="T1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9" name="ïšḻïḋê">
            <a:extLst>
              <a:ext uri="{FF2B5EF4-FFF2-40B4-BE49-F238E27FC236}">
                <a16:creationId xmlns="" xmlns:a16="http://schemas.microsoft.com/office/drawing/2014/main" id="{77361D5C-E4C9-4302-A7C9-3829D11F3843}"/>
              </a:ext>
            </a:extLst>
          </p:cNvPr>
          <p:cNvSpPr/>
          <p:nvPr/>
        </p:nvSpPr>
        <p:spPr bwMode="auto">
          <a:xfrm>
            <a:off x="8113790" y="2192187"/>
            <a:ext cx="377798" cy="334106"/>
          </a:xfrm>
          <a:custGeom>
            <a:avLst/>
            <a:gdLst>
              <a:gd name="connsiteX0" fmla="*/ 358785 w 512434"/>
              <a:gd name="connsiteY0" fmla="*/ 409158 h 453171"/>
              <a:gd name="connsiteX1" fmla="*/ 345300 w 512434"/>
              <a:gd name="connsiteY1" fmla="*/ 425866 h 453171"/>
              <a:gd name="connsiteX2" fmla="*/ 358785 w 512434"/>
              <a:gd name="connsiteY2" fmla="*/ 439722 h 453171"/>
              <a:gd name="connsiteX3" fmla="*/ 372270 w 512434"/>
              <a:gd name="connsiteY3" fmla="*/ 425866 h 453171"/>
              <a:gd name="connsiteX4" fmla="*/ 358785 w 512434"/>
              <a:gd name="connsiteY4" fmla="*/ 409158 h 453171"/>
              <a:gd name="connsiteX5" fmla="*/ 151153 w 512434"/>
              <a:gd name="connsiteY5" fmla="*/ 300585 h 453171"/>
              <a:gd name="connsiteX6" fmla="*/ 195731 w 512434"/>
              <a:gd name="connsiteY6" fmla="*/ 300585 h 453171"/>
              <a:gd name="connsiteX7" fmla="*/ 195731 w 512434"/>
              <a:gd name="connsiteY7" fmla="*/ 345175 h 453171"/>
              <a:gd name="connsiteX8" fmla="*/ 151153 w 512434"/>
              <a:gd name="connsiteY8" fmla="*/ 345175 h 453171"/>
              <a:gd name="connsiteX9" fmla="*/ 71978 w 512434"/>
              <a:gd name="connsiteY9" fmla="*/ 300585 h 453171"/>
              <a:gd name="connsiteX10" fmla="*/ 120152 w 512434"/>
              <a:gd name="connsiteY10" fmla="*/ 300585 h 453171"/>
              <a:gd name="connsiteX11" fmla="*/ 120152 w 512434"/>
              <a:gd name="connsiteY11" fmla="*/ 345175 h 453171"/>
              <a:gd name="connsiteX12" fmla="*/ 71978 w 512434"/>
              <a:gd name="connsiteY12" fmla="*/ 345175 h 453171"/>
              <a:gd name="connsiteX13" fmla="*/ 481786 w 512434"/>
              <a:gd name="connsiteY13" fmla="*/ 286492 h 453171"/>
              <a:gd name="connsiteX14" fmla="*/ 468300 w 512434"/>
              <a:gd name="connsiteY14" fmla="*/ 299940 h 453171"/>
              <a:gd name="connsiteX15" fmla="*/ 481786 w 512434"/>
              <a:gd name="connsiteY15" fmla="*/ 313389 h 453171"/>
              <a:gd name="connsiteX16" fmla="*/ 498948 w 512434"/>
              <a:gd name="connsiteY16" fmla="*/ 299940 h 453171"/>
              <a:gd name="connsiteX17" fmla="*/ 481786 w 512434"/>
              <a:gd name="connsiteY17" fmla="*/ 286492 h 453171"/>
              <a:gd name="connsiteX18" fmla="*/ 235785 w 512434"/>
              <a:gd name="connsiteY18" fmla="*/ 286492 h 453171"/>
              <a:gd name="connsiteX19" fmla="*/ 222300 w 512434"/>
              <a:gd name="connsiteY19" fmla="*/ 299940 h 453171"/>
              <a:gd name="connsiteX20" fmla="*/ 235785 w 512434"/>
              <a:gd name="connsiteY20" fmla="*/ 313389 h 453171"/>
              <a:gd name="connsiteX21" fmla="*/ 249270 w 512434"/>
              <a:gd name="connsiteY21" fmla="*/ 299940 h 453171"/>
              <a:gd name="connsiteX22" fmla="*/ 235785 w 512434"/>
              <a:gd name="connsiteY22" fmla="*/ 286492 h 453171"/>
              <a:gd name="connsiteX23" fmla="*/ 151153 w 512434"/>
              <a:gd name="connsiteY23" fmla="*/ 228588 h 453171"/>
              <a:gd name="connsiteX24" fmla="*/ 195731 w 512434"/>
              <a:gd name="connsiteY24" fmla="*/ 228588 h 453171"/>
              <a:gd name="connsiteX25" fmla="*/ 195731 w 512434"/>
              <a:gd name="connsiteY25" fmla="*/ 273178 h 453171"/>
              <a:gd name="connsiteX26" fmla="*/ 151153 w 512434"/>
              <a:gd name="connsiteY26" fmla="*/ 273178 h 453171"/>
              <a:gd name="connsiteX27" fmla="*/ 71978 w 512434"/>
              <a:gd name="connsiteY27" fmla="*/ 228588 h 453171"/>
              <a:gd name="connsiteX28" fmla="*/ 120152 w 512434"/>
              <a:gd name="connsiteY28" fmla="*/ 228588 h 453171"/>
              <a:gd name="connsiteX29" fmla="*/ 120152 w 512434"/>
              <a:gd name="connsiteY29" fmla="*/ 273178 h 453171"/>
              <a:gd name="connsiteX30" fmla="*/ 71978 w 512434"/>
              <a:gd name="connsiteY30" fmla="*/ 273178 h 453171"/>
              <a:gd name="connsiteX31" fmla="*/ 427028 w 512434"/>
              <a:gd name="connsiteY31" fmla="*/ 221695 h 453171"/>
              <a:gd name="connsiteX32" fmla="*/ 372270 w 512434"/>
              <a:gd name="connsiteY32" fmla="*/ 275896 h 453171"/>
              <a:gd name="connsiteX33" fmla="*/ 358785 w 512434"/>
              <a:gd name="connsiteY33" fmla="*/ 272636 h 453171"/>
              <a:gd name="connsiteX34" fmla="*/ 341622 w 512434"/>
              <a:gd name="connsiteY34" fmla="*/ 279564 h 453171"/>
              <a:gd name="connsiteX35" fmla="*/ 283596 w 512434"/>
              <a:gd name="connsiteY35" fmla="*/ 238404 h 453171"/>
              <a:gd name="connsiteX36" fmla="*/ 266433 w 512434"/>
              <a:gd name="connsiteY36" fmla="*/ 238404 h 453171"/>
              <a:gd name="connsiteX37" fmla="*/ 270111 w 512434"/>
              <a:gd name="connsiteY37" fmla="*/ 255520 h 453171"/>
              <a:gd name="connsiteX38" fmla="*/ 331406 w 512434"/>
              <a:gd name="connsiteY38" fmla="*/ 303200 h 453171"/>
              <a:gd name="connsiteX39" fmla="*/ 358785 w 512434"/>
              <a:gd name="connsiteY39" fmla="*/ 327245 h 453171"/>
              <a:gd name="connsiteX40" fmla="*/ 386164 w 512434"/>
              <a:gd name="connsiteY40" fmla="*/ 299940 h 453171"/>
              <a:gd name="connsiteX41" fmla="*/ 386164 w 512434"/>
              <a:gd name="connsiteY41" fmla="*/ 296680 h 453171"/>
              <a:gd name="connsiteX42" fmla="*/ 444191 w 512434"/>
              <a:gd name="connsiteY42" fmla="*/ 238404 h 453171"/>
              <a:gd name="connsiteX43" fmla="*/ 444191 w 512434"/>
              <a:gd name="connsiteY43" fmla="*/ 221695 h 453171"/>
              <a:gd name="connsiteX44" fmla="*/ 427028 w 512434"/>
              <a:gd name="connsiteY44" fmla="*/ 221695 h 453171"/>
              <a:gd name="connsiteX45" fmla="*/ 358785 w 512434"/>
              <a:gd name="connsiteY45" fmla="*/ 163826 h 453171"/>
              <a:gd name="connsiteX46" fmla="*/ 345300 w 512434"/>
              <a:gd name="connsiteY46" fmla="*/ 177274 h 453171"/>
              <a:gd name="connsiteX47" fmla="*/ 358785 w 512434"/>
              <a:gd name="connsiteY47" fmla="*/ 190723 h 453171"/>
              <a:gd name="connsiteX48" fmla="*/ 372270 w 512434"/>
              <a:gd name="connsiteY48" fmla="*/ 177274 h 453171"/>
              <a:gd name="connsiteX49" fmla="*/ 358785 w 512434"/>
              <a:gd name="connsiteY49" fmla="*/ 163826 h 453171"/>
              <a:gd name="connsiteX50" fmla="*/ 151153 w 512434"/>
              <a:gd name="connsiteY50" fmla="*/ 156592 h 453171"/>
              <a:gd name="connsiteX51" fmla="*/ 195731 w 512434"/>
              <a:gd name="connsiteY51" fmla="*/ 156592 h 453171"/>
              <a:gd name="connsiteX52" fmla="*/ 195731 w 512434"/>
              <a:gd name="connsiteY52" fmla="*/ 201182 h 453171"/>
              <a:gd name="connsiteX53" fmla="*/ 151153 w 512434"/>
              <a:gd name="connsiteY53" fmla="*/ 201182 h 453171"/>
              <a:gd name="connsiteX54" fmla="*/ 37595 w 512434"/>
              <a:gd name="connsiteY54" fmla="*/ 102289 h 453171"/>
              <a:gd name="connsiteX55" fmla="*/ 37595 w 512434"/>
              <a:gd name="connsiteY55" fmla="*/ 374925 h 453171"/>
              <a:gd name="connsiteX56" fmla="*/ 228838 w 512434"/>
              <a:gd name="connsiteY56" fmla="*/ 374925 h 453171"/>
              <a:gd name="connsiteX57" fmla="*/ 208406 w 512434"/>
              <a:gd name="connsiteY57" fmla="*/ 299940 h 453171"/>
              <a:gd name="connsiteX58" fmla="*/ 246001 w 512434"/>
              <a:gd name="connsiteY58" fmla="*/ 201318 h 453171"/>
              <a:gd name="connsiteX59" fmla="*/ 225569 w 512434"/>
              <a:gd name="connsiteY59" fmla="*/ 201318 h 453171"/>
              <a:gd name="connsiteX60" fmla="*/ 225569 w 512434"/>
              <a:gd name="connsiteY60" fmla="*/ 156898 h 453171"/>
              <a:gd name="connsiteX61" fmla="*/ 270111 w 512434"/>
              <a:gd name="connsiteY61" fmla="*/ 156898 h 453171"/>
              <a:gd name="connsiteX62" fmla="*/ 270111 w 512434"/>
              <a:gd name="connsiteY62" fmla="*/ 177274 h 453171"/>
              <a:gd name="connsiteX63" fmla="*/ 358785 w 512434"/>
              <a:gd name="connsiteY63" fmla="*/ 149970 h 453171"/>
              <a:gd name="connsiteX64" fmla="*/ 382895 w 512434"/>
              <a:gd name="connsiteY64" fmla="*/ 149970 h 453171"/>
              <a:gd name="connsiteX65" fmla="*/ 382895 w 512434"/>
              <a:gd name="connsiteY65" fmla="*/ 102289 h 453171"/>
              <a:gd name="connsiteX66" fmla="*/ 37595 w 512434"/>
              <a:gd name="connsiteY66" fmla="*/ 102289 h 453171"/>
              <a:gd name="connsiteX67" fmla="*/ 136894 w 512434"/>
              <a:gd name="connsiteY67" fmla="*/ 30564 h 453171"/>
              <a:gd name="connsiteX68" fmla="*/ 136894 w 512434"/>
              <a:gd name="connsiteY68" fmla="*/ 68057 h 453171"/>
              <a:gd name="connsiteX69" fmla="*/ 283596 w 512434"/>
              <a:gd name="connsiteY69" fmla="*/ 68057 h 453171"/>
              <a:gd name="connsiteX70" fmla="*/ 283596 w 512434"/>
              <a:gd name="connsiteY70" fmla="*/ 30564 h 453171"/>
              <a:gd name="connsiteX71" fmla="*/ 136894 w 512434"/>
              <a:gd name="connsiteY71" fmla="*/ 30564 h 453171"/>
              <a:gd name="connsiteX72" fmla="*/ 30648 w 512434"/>
              <a:gd name="connsiteY72" fmla="*/ 0 h 453171"/>
              <a:gd name="connsiteX73" fmla="*/ 389433 w 512434"/>
              <a:gd name="connsiteY73" fmla="*/ 0 h 453171"/>
              <a:gd name="connsiteX74" fmla="*/ 420490 w 512434"/>
              <a:gd name="connsiteY74" fmla="*/ 30564 h 453171"/>
              <a:gd name="connsiteX75" fmla="*/ 420490 w 512434"/>
              <a:gd name="connsiteY75" fmla="*/ 163826 h 453171"/>
              <a:gd name="connsiteX76" fmla="*/ 512434 w 512434"/>
              <a:gd name="connsiteY76" fmla="*/ 299940 h 453171"/>
              <a:gd name="connsiteX77" fmla="*/ 358785 w 512434"/>
              <a:gd name="connsiteY77" fmla="*/ 453171 h 453171"/>
              <a:gd name="connsiteX78" fmla="*/ 263164 w 512434"/>
              <a:gd name="connsiteY78" fmla="*/ 419346 h 453171"/>
              <a:gd name="connsiteX79" fmla="*/ 30648 w 512434"/>
              <a:gd name="connsiteY79" fmla="*/ 419346 h 453171"/>
              <a:gd name="connsiteX80" fmla="*/ 0 w 512434"/>
              <a:gd name="connsiteY80" fmla="*/ 388374 h 453171"/>
              <a:gd name="connsiteX81" fmla="*/ 0 w 512434"/>
              <a:gd name="connsiteY81" fmla="*/ 30564 h 453171"/>
              <a:gd name="connsiteX82" fmla="*/ 30648 w 512434"/>
              <a:gd name="connsiteY82" fmla="*/ 0 h 453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12434" h="453171">
                <a:moveTo>
                  <a:pt x="358785" y="409158"/>
                </a:moveTo>
                <a:cubicBezTo>
                  <a:pt x="351838" y="409158"/>
                  <a:pt x="345300" y="415678"/>
                  <a:pt x="345300" y="425866"/>
                </a:cubicBezTo>
                <a:cubicBezTo>
                  <a:pt x="345300" y="432794"/>
                  <a:pt x="351838" y="439722"/>
                  <a:pt x="358785" y="439722"/>
                </a:cubicBezTo>
                <a:cubicBezTo>
                  <a:pt x="365732" y="439722"/>
                  <a:pt x="372270" y="432794"/>
                  <a:pt x="372270" y="425866"/>
                </a:cubicBezTo>
                <a:cubicBezTo>
                  <a:pt x="372270" y="415678"/>
                  <a:pt x="365732" y="409158"/>
                  <a:pt x="358785" y="409158"/>
                </a:cubicBezTo>
                <a:close/>
                <a:moveTo>
                  <a:pt x="151153" y="300585"/>
                </a:moveTo>
                <a:lnTo>
                  <a:pt x="195731" y="300585"/>
                </a:lnTo>
                <a:lnTo>
                  <a:pt x="195731" y="345175"/>
                </a:lnTo>
                <a:lnTo>
                  <a:pt x="151153" y="345175"/>
                </a:lnTo>
                <a:close/>
                <a:moveTo>
                  <a:pt x="71978" y="300585"/>
                </a:moveTo>
                <a:lnTo>
                  <a:pt x="120152" y="300585"/>
                </a:lnTo>
                <a:lnTo>
                  <a:pt x="120152" y="345175"/>
                </a:lnTo>
                <a:lnTo>
                  <a:pt x="71978" y="345175"/>
                </a:lnTo>
                <a:close/>
                <a:moveTo>
                  <a:pt x="481786" y="286492"/>
                </a:moveTo>
                <a:cubicBezTo>
                  <a:pt x="474839" y="286492"/>
                  <a:pt x="468300" y="293012"/>
                  <a:pt x="468300" y="299940"/>
                </a:cubicBezTo>
                <a:cubicBezTo>
                  <a:pt x="468300" y="310128"/>
                  <a:pt x="474839" y="313389"/>
                  <a:pt x="481786" y="313389"/>
                </a:cubicBezTo>
                <a:cubicBezTo>
                  <a:pt x="492002" y="313389"/>
                  <a:pt x="498948" y="310128"/>
                  <a:pt x="498948" y="299940"/>
                </a:cubicBezTo>
                <a:cubicBezTo>
                  <a:pt x="498948" y="293012"/>
                  <a:pt x="492002" y="286492"/>
                  <a:pt x="481786" y="286492"/>
                </a:cubicBezTo>
                <a:close/>
                <a:moveTo>
                  <a:pt x="235785" y="286492"/>
                </a:moveTo>
                <a:cubicBezTo>
                  <a:pt x="228838" y="286492"/>
                  <a:pt x="222300" y="293012"/>
                  <a:pt x="222300" y="299940"/>
                </a:cubicBezTo>
                <a:cubicBezTo>
                  <a:pt x="222300" y="310128"/>
                  <a:pt x="228838" y="313389"/>
                  <a:pt x="235785" y="313389"/>
                </a:cubicBezTo>
                <a:cubicBezTo>
                  <a:pt x="242732" y="313389"/>
                  <a:pt x="249270" y="310128"/>
                  <a:pt x="249270" y="299940"/>
                </a:cubicBezTo>
                <a:cubicBezTo>
                  <a:pt x="249270" y="293012"/>
                  <a:pt x="242732" y="286492"/>
                  <a:pt x="235785" y="286492"/>
                </a:cubicBezTo>
                <a:close/>
                <a:moveTo>
                  <a:pt x="151153" y="228588"/>
                </a:moveTo>
                <a:lnTo>
                  <a:pt x="195731" y="228588"/>
                </a:lnTo>
                <a:lnTo>
                  <a:pt x="195731" y="273178"/>
                </a:lnTo>
                <a:lnTo>
                  <a:pt x="151153" y="273178"/>
                </a:lnTo>
                <a:close/>
                <a:moveTo>
                  <a:pt x="71978" y="228588"/>
                </a:moveTo>
                <a:lnTo>
                  <a:pt x="120152" y="228588"/>
                </a:lnTo>
                <a:lnTo>
                  <a:pt x="120152" y="273178"/>
                </a:lnTo>
                <a:lnTo>
                  <a:pt x="71978" y="273178"/>
                </a:lnTo>
                <a:close/>
                <a:moveTo>
                  <a:pt x="427028" y="221695"/>
                </a:moveTo>
                <a:cubicBezTo>
                  <a:pt x="427028" y="221695"/>
                  <a:pt x="427028" y="221695"/>
                  <a:pt x="372270" y="275896"/>
                </a:cubicBezTo>
                <a:cubicBezTo>
                  <a:pt x="369001" y="275896"/>
                  <a:pt x="365732" y="272636"/>
                  <a:pt x="358785" y="272636"/>
                </a:cubicBezTo>
                <a:cubicBezTo>
                  <a:pt x="351838" y="272636"/>
                  <a:pt x="345300" y="275896"/>
                  <a:pt x="341622" y="279564"/>
                </a:cubicBezTo>
                <a:cubicBezTo>
                  <a:pt x="341622" y="279564"/>
                  <a:pt x="341622" y="279564"/>
                  <a:pt x="283596" y="238404"/>
                </a:cubicBezTo>
                <a:cubicBezTo>
                  <a:pt x="280327" y="231883"/>
                  <a:pt x="270111" y="235143"/>
                  <a:pt x="266433" y="238404"/>
                </a:cubicBezTo>
                <a:cubicBezTo>
                  <a:pt x="263164" y="242071"/>
                  <a:pt x="266433" y="252260"/>
                  <a:pt x="270111" y="255520"/>
                </a:cubicBezTo>
                <a:cubicBezTo>
                  <a:pt x="270111" y="255520"/>
                  <a:pt x="270111" y="255520"/>
                  <a:pt x="331406" y="303200"/>
                </a:cubicBezTo>
                <a:cubicBezTo>
                  <a:pt x="331406" y="317056"/>
                  <a:pt x="345300" y="327245"/>
                  <a:pt x="358785" y="327245"/>
                </a:cubicBezTo>
                <a:cubicBezTo>
                  <a:pt x="375948" y="327245"/>
                  <a:pt x="386164" y="317056"/>
                  <a:pt x="386164" y="299940"/>
                </a:cubicBezTo>
                <a:lnTo>
                  <a:pt x="386164" y="296680"/>
                </a:lnTo>
                <a:cubicBezTo>
                  <a:pt x="386164" y="296680"/>
                  <a:pt x="386164" y="296680"/>
                  <a:pt x="444191" y="238404"/>
                </a:cubicBezTo>
                <a:cubicBezTo>
                  <a:pt x="447869" y="231883"/>
                  <a:pt x="451138" y="224955"/>
                  <a:pt x="444191" y="221695"/>
                </a:cubicBezTo>
                <a:cubicBezTo>
                  <a:pt x="440922" y="218027"/>
                  <a:pt x="433975" y="218027"/>
                  <a:pt x="427028" y="221695"/>
                </a:cubicBezTo>
                <a:close/>
                <a:moveTo>
                  <a:pt x="358785" y="163826"/>
                </a:moveTo>
                <a:cubicBezTo>
                  <a:pt x="351838" y="163826"/>
                  <a:pt x="345300" y="170346"/>
                  <a:pt x="345300" y="177274"/>
                </a:cubicBezTo>
                <a:cubicBezTo>
                  <a:pt x="345300" y="184202"/>
                  <a:pt x="351838" y="190723"/>
                  <a:pt x="358785" y="190723"/>
                </a:cubicBezTo>
                <a:cubicBezTo>
                  <a:pt x="365732" y="190723"/>
                  <a:pt x="372270" y="184202"/>
                  <a:pt x="372270" y="177274"/>
                </a:cubicBezTo>
                <a:cubicBezTo>
                  <a:pt x="372270" y="170346"/>
                  <a:pt x="365732" y="163826"/>
                  <a:pt x="358785" y="163826"/>
                </a:cubicBezTo>
                <a:close/>
                <a:moveTo>
                  <a:pt x="151153" y="156592"/>
                </a:moveTo>
                <a:lnTo>
                  <a:pt x="195731" y="156592"/>
                </a:lnTo>
                <a:lnTo>
                  <a:pt x="195731" y="201182"/>
                </a:lnTo>
                <a:lnTo>
                  <a:pt x="151153" y="201182"/>
                </a:lnTo>
                <a:close/>
                <a:moveTo>
                  <a:pt x="37595" y="102289"/>
                </a:moveTo>
                <a:lnTo>
                  <a:pt x="37595" y="374925"/>
                </a:lnTo>
                <a:cubicBezTo>
                  <a:pt x="37595" y="374925"/>
                  <a:pt x="37595" y="374925"/>
                  <a:pt x="228838" y="374925"/>
                </a:cubicBezTo>
                <a:cubicBezTo>
                  <a:pt x="215353" y="354549"/>
                  <a:pt x="208406" y="327245"/>
                  <a:pt x="208406" y="299940"/>
                </a:cubicBezTo>
                <a:cubicBezTo>
                  <a:pt x="208406" y="262448"/>
                  <a:pt x="222300" y="228215"/>
                  <a:pt x="246001" y="201318"/>
                </a:cubicBezTo>
                <a:cubicBezTo>
                  <a:pt x="246001" y="201318"/>
                  <a:pt x="246001" y="201318"/>
                  <a:pt x="225569" y="201318"/>
                </a:cubicBezTo>
                <a:cubicBezTo>
                  <a:pt x="225569" y="201318"/>
                  <a:pt x="225569" y="201318"/>
                  <a:pt x="225569" y="156898"/>
                </a:cubicBezTo>
                <a:cubicBezTo>
                  <a:pt x="225569" y="156898"/>
                  <a:pt x="225569" y="156898"/>
                  <a:pt x="270111" y="156898"/>
                </a:cubicBezTo>
                <a:cubicBezTo>
                  <a:pt x="270111" y="156898"/>
                  <a:pt x="270111" y="156898"/>
                  <a:pt x="270111" y="177274"/>
                </a:cubicBezTo>
                <a:cubicBezTo>
                  <a:pt x="293812" y="160158"/>
                  <a:pt x="324868" y="149970"/>
                  <a:pt x="358785" y="149970"/>
                </a:cubicBezTo>
                <a:cubicBezTo>
                  <a:pt x="365732" y="149970"/>
                  <a:pt x="375948" y="149970"/>
                  <a:pt x="382895" y="149970"/>
                </a:cubicBezTo>
                <a:cubicBezTo>
                  <a:pt x="382895" y="149970"/>
                  <a:pt x="382895" y="149970"/>
                  <a:pt x="382895" y="102289"/>
                </a:cubicBezTo>
                <a:cubicBezTo>
                  <a:pt x="382895" y="102289"/>
                  <a:pt x="382895" y="102289"/>
                  <a:pt x="37595" y="102289"/>
                </a:cubicBezTo>
                <a:close/>
                <a:moveTo>
                  <a:pt x="136894" y="30564"/>
                </a:moveTo>
                <a:lnTo>
                  <a:pt x="136894" y="68057"/>
                </a:lnTo>
                <a:cubicBezTo>
                  <a:pt x="136894" y="68057"/>
                  <a:pt x="136894" y="68057"/>
                  <a:pt x="283596" y="68057"/>
                </a:cubicBezTo>
                <a:cubicBezTo>
                  <a:pt x="283596" y="68057"/>
                  <a:pt x="283596" y="68057"/>
                  <a:pt x="283596" y="30564"/>
                </a:cubicBezTo>
                <a:cubicBezTo>
                  <a:pt x="283596" y="30564"/>
                  <a:pt x="283596" y="30564"/>
                  <a:pt x="136894" y="30564"/>
                </a:cubicBezTo>
                <a:close/>
                <a:moveTo>
                  <a:pt x="30648" y="0"/>
                </a:moveTo>
                <a:cubicBezTo>
                  <a:pt x="30648" y="0"/>
                  <a:pt x="30648" y="0"/>
                  <a:pt x="389433" y="0"/>
                </a:cubicBezTo>
                <a:cubicBezTo>
                  <a:pt x="406596" y="0"/>
                  <a:pt x="420490" y="13856"/>
                  <a:pt x="420490" y="30564"/>
                </a:cubicBezTo>
                <a:cubicBezTo>
                  <a:pt x="420490" y="30564"/>
                  <a:pt x="420490" y="30564"/>
                  <a:pt x="420490" y="163826"/>
                </a:cubicBezTo>
                <a:cubicBezTo>
                  <a:pt x="474839" y="187463"/>
                  <a:pt x="512434" y="238404"/>
                  <a:pt x="512434" y="299940"/>
                </a:cubicBezTo>
                <a:cubicBezTo>
                  <a:pt x="512434" y="385113"/>
                  <a:pt x="444191" y="453171"/>
                  <a:pt x="358785" y="453171"/>
                </a:cubicBezTo>
                <a:cubicBezTo>
                  <a:pt x="324868" y="453171"/>
                  <a:pt x="290543" y="439722"/>
                  <a:pt x="263164" y="419346"/>
                </a:cubicBezTo>
                <a:cubicBezTo>
                  <a:pt x="263164" y="419346"/>
                  <a:pt x="263164" y="419346"/>
                  <a:pt x="30648" y="419346"/>
                </a:cubicBezTo>
                <a:cubicBezTo>
                  <a:pt x="13894" y="419346"/>
                  <a:pt x="0" y="405490"/>
                  <a:pt x="0" y="388374"/>
                </a:cubicBezTo>
                <a:cubicBezTo>
                  <a:pt x="0" y="388374"/>
                  <a:pt x="0" y="388374"/>
                  <a:pt x="0" y="30564"/>
                </a:cubicBezTo>
                <a:cubicBezTo>
                  <a:pt x="0" y="13856"/>
                  <a:pt x="13894" y="0"/>
                  <a:pt x="30648" y="0"/>
                </a:cubicBezTo>
                <a:close/>
              </a:path>
            </a:pathLst>
          </a:custGeom>
          <a:solidFill>
            <a:srgbClr val="E7E7E7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0" name="îšļîḋê">
            <a:extLst>
              <a:ext uri="{FF2B5EF4-FFF2-40B4-BE49-F238E27FC236}">
                <a16:creationId xmlns="" xmlns:a16="http://schemas.microsoft.com/office/drawing/2014/main" id="{CBE816FB-383F-49EA-BC86-EC8DA2659BD1}"/>
              </a:ext>
            </a:extLst>
          </p:cNvPr>
          <p:cNvSpPr txBox="1"/>
          <p:nvPr/>
        </p:nvSpPr>
        <p:spPr>
          <a:xfrm>
            <a:off x="8760784" y="1955162"/>
            <a:ext cx="2759703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标题文字添加</a:t>
            </a:r>
          </a:p>
        </p:txBody>
      </p:sp>
      <p:sp>
        <p:nvSpPr>
          <p:cNvPr id="11" name="ïs1îḑê">
            <a:extLst>
              <a:ext uri="{FF2B5EF4-FFF2-40B4-BE49-F238E27FC236}">
                <a16:creationId xmlns="" xmlns:a16="http://schemas.microsoft.com/office/drawing/2014/main" id="{C8AF0E5B-07AC-43CA-8E0A-23BE09279DE8}"/>
              </a:ext>
            </a:extLst>
          </p:cNvPr>
          <p:cNvSpPr txBox="1"/>
          <p:nvPr/>
        </p:nvSpPr>
        <p:spPr>
          <a:xfrm>
            <a:off x="8760784" y="2293716"/>
            <a:ext cx="2759703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</p:txBody>
      </p:sp>
      <p:sp>
        <p:nvSpPr>
          <p:cNvPr id="12" name="işļîdè">
            <a:extLst>
              <a:ext uri="{FF2B5EF4-FFF2-40B4-BE49-F238E27FC236}">
                <a16:creationId xmlns="" xmlns:a16="http://schemas.microsoft.com/office/drawing/2014/main" id="{5593906B-E0D2-427B-891A-89DB749DA647}"/>
              </a:ext>
            </a:extLst>
          </p:cNvPr>
          <p:cNvSpPr txBox="1"/>
          <p:nvPr/>
        </p:nvSpPr>
        <p:spPr>
          <a:xfrm>
            <a:off x="8760784" y="3392785"/>
            <a:ext cx="2759703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标题文字添加</a:t>
            </a:r>
          </a:p>
        </p:txBody>
      </p:sp>
      <p:sp>
        <p:nvSpPr>
          <p:cNvPr id="13" name="îšḷiḓé">
            <a:extLst>
              <a:ext uri="{FF2B5EF4-FFF2-40B4-BE49-F238E27FC236}">
                <a16:creationId xmlns="" xmlns:a16="http://schemas.microsoft.com/office/drawing/2014/main" id="{1041BC51-B4BF-4D61-B148-195D4E2BC5D9}"/>
              </a:ext>
            </a:extLst>
          </p:cNvPr>
          <p:cNvSpPr txBox="1"/>
          <p:nvPr/>
        </p:nvSpPr>
        <p:spPr>
          <a:xfrm>
            <a:off x="8760784" y="3731339"/>
            <a:ext cx="2759703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</p:txBody>
      </p:sp>
      <p:sp>
        <p:nvSpPr>
          <p:cNvPr id="14" name="í$ḻîde">
            <a:extLst>
              <a:ext uri="{FF2B5EF4-FFF2-40B4-BE49-F238E27FC236}">
                <a16:creationId xmlns="" xmlns:a16="http://schemas.microsoft.com/office/drawing/2014/main" id="{5B4127B0-D6EE-48CE-A390-6BA2F00C1E73}"/>
              </a:ext>
            </a:extLst>
          </p:cNvPr>
          <p:cNvSpPr txBox="1"/>
          <p:nvPr/>
        </p:nvSpPr>
        <p:spPr>
          <a:xfrm>
            <a:off x="8760784" y="4836025"/>
            <a:ext cx="2759703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标题文字添加</a:t>
            </a:r>
          </a:p>
        </p:txBody>
      </p:sp>
      <p:sp>
        <p:nvSpPr>
          <p:cNvPr id="15" name="íślïdê">
            <a:extLst>
              <a:ext uri="{FF2B5EF4-FFF2-40B4-BE49-F238E27FC236}">
                <a16:creationId xmlns="" xmlns:a16="http://schemas.microsoft.com/office/drawing/2014/main" id="{90A2E980-9964-403E-98DE-86FE8334145D}"/>
              </a:ext>
            </a:extLst>
          </p:cNvPr>
          <p:cNvSpPr txBox="1"/>
          <p:nvPr/>
        </p:nvSpPr>
        <p:spPr>
          <a:xfrm>
            <a:off x="8760784" y="5174579"/>
            <a:ext cx="2759703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</p:txBody>
      </p:sp>
      <p:sp>
        <p:nvSpPr>
          <p:cNvPr id="16" name="íṣ1ídé">
            <a:extLst>
              <a:ext uri="{FF2B5EF4-FFF2-40B4-BE49-F238E27FC236}">
                <a16:creationId xmlns="" xmlns:a16="http://schemas.microsoft.com/office/drawing/2014/main" id="{AB4F657E-DF59-4C07-9B8F-91CB7843DB4F}"/>
              </a:ext>
            </a:extLst>
          </p:cNvPr>
          <p:cNvSpPr/>
          <p:nvPr/>
        </p:nvSpPr>
        <p:spPr bwMode="auto">
          <a:xfrm flipH="1">
            <a:off x="3331437" y="4800648"/>
            <a:ext cx="782853" cy="78285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92 w 384"/>
              <a:gd name="T11" fmla="*/ 349 h 384"/>
              <a:gd name="T12" fmla="*/ 35 w 384"/>
              <a:gd name="T13" fmla="*/ 192 h 384"/>
              <a:gd name="T14" fmla="*/ 192 w 384"/>
              <a:gd name="T15" fmla="*/ 35 h 384"/>
              <a:gd name="T16" fmla="*/ 349 w 384"/>
              <a:gd name="T17" fmla="*/ 192 h 384"/>
              <a:gd name="T18" fmla="*/ 192 w 384"/>
              <a:gd name="T1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rgbClr val="2376B7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7" name="íŝ1îďè">
            <a:extLst>
              <a:ext uri="{FF2B5EF4-FFF2-40B4-BE49-F238E27FC236}">
                <a16:creationId xmlns="" xmlns:a16="http://schemas.microsoft.com/office/drawing/2014/main" id="{477B2641-669F-4454-9476-03A90FB869E5}"/>
              </a:ext>
            </a:extLst>
          </p:cNvPr>
          <p:cNvSpPr/>
          <p:nvPr/>
        </p:nvSpPr>
        <p:spPr bwMode="auto">
          <a:xfrm flipH="1">
            <a:off x="3330410" y="3377905"/>
            <a:ext cx="782853" cy="782853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92 w 384"/>
              <a:gd name="T11" fmla="*/ 349 h 384"/>
              <a:gd name="T12" fmla="*/ 35 w 384"/>
              <a:gd name="T13" fmla="*/ 192 h 384"/>
              <a:gd name="T14" fmla="*/ 192 w 384"/>
              <a:gd name="T15" fmla="*/ 35 h 384"/>
              <a:gd name="T16" fmla="*/ 349 w 384"/>
              <a:gd name="T17" fmla="*/ 192 h 384"/>
              <a:gd name="T18" fmla="*/ 192 w 384"/>
              <a:gd name="T1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rgbClr val="2376B7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8" name="iṡḷíḋè">
            <a:extLst>
              <a:ext uri="{FF2B5EF4-FFF2-40B4-BE49-F238E27FC236}">
                <a16:creationId xmlns="" xmlns:a16="http://schemas.microsoft.com/office/drawing/2014/main" id="{501B4442-91D4-40A0-84F3-8B79B11A3FAF}"/>
              </a:ext>
            </a:extLst>
          </p:cNvPr>
          <p:cNvSpPr/>
          <p:nvPr/>
        </p:nvSpPr>
        <p:spPr bwMode="auto">
          <a:xfrm flipH="1">
            <a:off x="3330410" y="1955162"/>
            <a:ext cx="782853" cy="782854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92 w 384"/>
              <a:gd name="T11" fmla="*/ 349 h 384"/>
              <a:gd name="T12" fmla="*/ 35 w 384"/>
              <a:gd name="T13" fmla="*/ 192 h 384"/>
              <a:gd name="T14" fmla="*/ 192 w 384"/>
              <a:gd name="T15" fmla="*/ 35 h 384"/>
              <a:gd name="T16" fmla="*/ 349 w 384"/>
              <a:gd name="T17" fmla="*/ 192 h 384"/>
              <a:gd name="T18" fmla="*/ 192 w 384"/>
              <a:gd name="T1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rgbClr val="2376B7"/>
          </a:solidFill>
          <a:ln>
            <a:solidFill>
              <a:srgbClr val="2376B7"/>
            </a:solidFill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9" name="iṥ1ïḋe">
            <a:extLst>
              <a:ext uri="{FF2B5EF4-FFF2-40B4-BE49-F238E27FC236}">
                <a16:creationId xmlns="" xmlns:a16="http://schemas.microsoft.com/office/drawing/2014/main" id="{6BC076A5-FF44-4E0B-B9FD-6A4C81ED4D57}"/>
              </a:ext>
            </a:extLst>
          </p:cNvPr>
          <p:cNvSpPr txBox="1"/>
          <p:nvPr/>
        </p:nvSpPr>
        <p:spPr>
          <a:xfrm flipH="1">
            <a:off x="669924" y="1955162"/>
            <a:ext cx="2571289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</a:p>
        </p:txBody>
      </p:sp>
      <p:sp>
        <p:nvSpPr>
          <p:cNvPr id="20" name="ïś1iḋè">
            <a:extLst>
              <a:ext uri="{FF2B5EF4-FFF2-40B4-BE49-F238E27FC236}">
                <a16:creationId xmlns="" xmlns:a16="http://schemas.microsoft.com/office/drawing/2014/main" id="{A0CFCC2E-5FA7-4244-AE45-5BFA32C0806F}"/>
              </a:ext>
            </a:extLst>
          </p:cNvPr>
          <p:cNvSpPr txBox="1"/>
          <p:nvPr/>
        </p:nvSpPr>
        <p:spPr>
          <a:xfrm flipH="1">
            <a:off x="669925" y="2293716"/>
            <a:ext cx="2571289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0" marR="0" lvl="0" indent="0" algn="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</p:txBody>
      </p:sp>
      <p:sp>
        <p:nvSpPr>
          <p:cNvPr id="21" name="îṡḷïdè">
            <a:extLst>
              <a:ext uri="{FF2B5EF4-FFF2-40B4-BE49-F238E27FC236}">
                <a16:creationId xmlns="" xmlns:a16="http://schemas.microsoft.com/office/drawing/2014/main" id="{D9785B42-E779-4280-BDD5-52AD9429FC4C}"/>
              </a:ext>
            </a:extLst>
          </p:cNvPr>
          <p:cNvSpPr txBox="1"/>
          <p:nvPr/>
        </p:nvSpPr>
        <p:spPr>
          <a:xfrm flipH="1">
            <a:off x="669924" y="3392785"/>
            <a:ext cx="2571289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</a:p>
        </p:txBody>
      </p:sp>
      <p:sp>
        <p:nvSpPr>
          <p:cNvPr id="22" name="íśḷiḓe">
            <a:extLst>
              <a:ext uri="{FF2B5EF4-FFF2-40B4-BE49-F238E27FC236}">
                <a16:creationId xmlns="" xmlns:a16="http://schemas.microsoft.com/office/drawing/2014/main" id="{9E813291-5665-4EB1-9640-003260B59975}"/>
              </a:ext>
            </a:extLst>
          </p:cNvPr>
          <p:cNvSpPr txBox="1"/>
          <p:nvPr/>
        </p:nvSpPr>
        <p:spPr>
          <a:xfrm flipH="1">
            <a:off x="669925" y="3731339"/>
            <a:ext cx="2571289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0" marR="0" lvl="0" indent="0" algn="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</p:txBody>
      </p:sp>
      <p:sp>
        <p:nvSpPr>
          <p:cNvPr id="23" name="îšľîḋé">
            <a:extLst>
              <a:ext uri="{FF2B5EF4-FFF2-40B4-BE49-F238E27FC236}">
                <a16:creationId xmlns="" xmlns:a16="http://schemas.microsoft.com/office/drawing/2014/main" id="{4690338D-7966-478C-9BFA-290B2D71D866}"/>
              </a:ext>
            </a:extLst>
          </p:cNvPr>
          <p:cNvSpPr txBox="1"/>
          <p:nvPr/>
        </p:nvSpPr>
        <p:spPr>
          <a:xfrm flipH="1">
            <a:off x="669924" y="4836025"/>
            <a:ext cx="2571289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</a:p>
        </p:txBody>
      </p:sp>
      <p:sp>
        <p:nvSpPr>
          <p:cNvPr id="24" name="íS1ïḓé">
            <a:extLst>
              <a:ext uri="{FF2B5EF4-FFF2-40B4-BE49-F238E27FC236}">
                <a16:creationId xmlns="" xmlns:a16="http://schemas.microsoft.com/office/drawing/2014/main" id="{31013B0B-D75F-436B-A52E-3709FC584F32}"/>
              </a:ext>
            </a:extLst>
          </p:cNvPr>
          <p:cNvSpPr txBox="1"/>
          <p:nvPr/>
        </p:nvSpPr>
        <p:spPr>
          <a:xfrm flipH="1">
            <a:off x="669924" y="5174579"/>
            <a:ext cx="2571289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0" marR="0" lvl="0" indent="0" algn="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</p:txBody>
      </p:sp>
      <p:sp>
        <p:nvSpPr>
          <p:cNvPr id="25" name="îṥľïḓê">
            <a:extLst>
              <a:ext uri="{FF2B5EF4-FFF2-40B4-BE49-F238E27FC236}">
                <a16:creationId xmlns="" xmlns:a16="http://schemas.microsoft.com/office/drawing/2014/main" id="{3B25400C-A73E-4DA3-8D8A-6153D93EC156}"/>
              </a:ext>
            </a:extLst>
          </p:cNvPr>
          <p:cNvSpPr/>
          <p:nvPr/>
        </p:nvSpPr>
        <p:spPr bwMode="auto">
          <a:xfrm>
            <a:off x="3530996" y="3577675"/>
            <a:ext cx="381681" cy="3833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rgbClr val="2376B7"/>
          </a:solidFill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6" name="íśľîdè">
            <a:extLst>
              <a:ext uri="{FF2B5EF4-FFF2-40B4-BE49-F238E27FC236}">
                <a16:creationId xmlns="" xmlns:a16="http://schemas.microsoft.com/office/drawing/2014/main" id="{839D35B6-92A8-49F2-986A-7E55CFF1D43A}"/>
              </a:ext>
            </a:extLst>
          </p:cNvPr>
          <p:cNvSpPr/>
          <p:nvPr/>
        </p:nvSpPr>
        <p:spPr bwMode="auto">
          <a:xfrm>
            <a:off x="3563662" y="5001534"/>
            <a:ext cx="318402" cy="381080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rgbClr val="2376B7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7" name="îṩlíďê">
            <a:extLst>
              <a:ext uri="{FF2B5EF4-FFF2-40B4-BE49-F238E27FC236}">
                <a16:creationId xmlns="" xmlns:a16="http://schemas.microsoft.com/office/drawing/2014/main" id="{AFAB7E2E-C3E5-40F9-814F-673E67F2250A}"/>
              </a:ext>
            </a:extLst>
          </p:cNvPr>
          <p:cNvSpPr/>
          <p:nvPr/>
        </p:nvSpPr>
        <p:spPr bwMode="auto">
          <a:xfrm>
            <a:off x="3541336" y="2166044"/>
            <a:ext cx="361000" cy="361091"/>
          </a:xfrm>
          <a:custGeom>
            <a:avLst/>
            <a:gdLst>
              <a:gd name="T0" fmla="*/ 177 w 553"/>
              <a:gd name="T1" fmla="*/ 186 h 552"/>
              <a:gd name="T2" fmla="*/ 52 w 553"/>
              <a:gd name="T3" fmla="*/ 61 h 552"/>
              <a:gd name="T4" fmla="*/ 104 w 553"/>
              <a:gd name="T5" fmla="*/ 9 h 552"/>
              <a:gd name="T6" fmla="*/ 125 w 553"/>
              <a:gd name="T7" fmla="*/ 9 h 552"/>
              <a:gd name="T8" fmla="*/ 229 w 553"/>
              <a:gd name="T9" fmla="*/ 103 h 552"/>
              <a:gd name="T10" fmla="*/ 229 w 553"/>
              <a:gd name="T11" fmla="*/ 134 h 552"/>
              <a:gd name="T12" fmla="*/ 187 w 553"/>
              <a:gd name="T13" fmla="*/ 176 h 552"/>
              <a:gd name="T14" fmla="*/ 177 w 553"/>
              <a:gd name="T15" fmla="*/ 186 h 552"/>
              <a:gd name="T16" fmla="*/ 281 w 553"/>
              <a:gd name="T17" fmla="*/ 384 h 552"/>
              <a:gd name="T18" fmla="*/ 219 w 553"/>
              <a:gd name="T19" fmla="*/ 332 h 552"/>
              <a:gd name="T20" fmla="*/ 167 w 553"/>
              <a:gd name="T21" fmla="*/ 269 h 552"/>
              <a:gd name="T22" fmla="*/ 156 w 553"/>
              <a:gd name="T23" fmla="*/ 207 h 552"/>
              <a:gd name="T24" fmla="*/ 31 w 553"/>
              <a:gd name="T25" fmla="*/ 82 h 552"/>
              <a:gd name="T26" fmla="*/ 31 w 553"/>
              <a:gd name="T27" fmla="*/ 259 h 552"/>
              <a:gd name="T28" fmla="*/ 84 w 553"/>
              <a:gd name="T29" fmla="*/ 332 h 552"/>
              <a:gd name="T30" fmla="*/ 146 w 553"/>
              <a:gd name="T31" fmla="*/ 405 h 552"/>
              <a:gd name="T32" fmla="*/ 219 w 553"/>
              <a:gd name="T33" fmla="*/ 467 h 552"/>
              <a:gd name="T34" fmla="*/ 292 w 553"/>
              <a:gd name="T35" fmla="*/ 519 h 552"/>
              <a:gd name="T36" fmla="*/ 469 w 553"/>
              <a:gd name="T37" fmla="*/ 530 h 552"/>
              <a:gd name="T38" fmla="*/ 344 w 553"/>
              <a:gd name="T39" fmla="*/ 394 h 552"/>
              <a:gd name="T40" fmla="*/ 281 w 553"/>
              <a:gd name="T41" fmla="*/ 384 h 552"/>
              <a:gd name="T42" fmla="*/ 542 w 553"/>
              <a:gd name="T43" fmla="*/ 426 h 552"/>
              <a:gd name="T44" fmla="*/ 448 w 553"/>
              <a:gd name="T45" fmla="*/ 321 h 552"/>
              <a:gd name="T46" fmla="*/ 417 w 553"/>
              <a:gd name="T47" fmla="*/ 321 h 552"/>
              <a:gd name="T48" fmla="*/ 396 w 553"/>
              <a:gd name="T49" fmla="*/ 353 h 552"/>
              <a:gd name="T50" fmla="*/ 375 w 553"/>
              <a:gd name="T51" fmla="*/ 363 h 552"/>
              <a:gd name="T52" fmla="*/ 364 w 553"/>
              <a:gd name="T53" fmla="*/ 374 h 552"/>
              <a:gd name="T54" fmla="*/ 500 w 553"/>
              <a:gd name="T55" fmla="*/ 499 h 552"/>
              <a:gd name="T56" fmla="*/ 542 w 553"/>
              <a:gd name="T57" fmla="*/ 446 h 552"/>
              <a:gd name="T58" fmla="*/ 542 w 553"/>
              <a:gd name="T59" fmla="*/ 426 h 552"/>
              <a:gd name="T60" fmla="*/ 542 w 553"/>
              <a:gd name="T61" fmla="*/ 426 h 552"/>
              <a:gd name="T62" fmla="*/ 542 w 553"/>
              <a:gd name="T63" fmla="*/ 426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53" h="552">
                <a:moveTo>
                  <a:pt x="177" y="186"/>
                </a:moveTo>
                <a:cubicBezTo>
                  <a:pt x="52" y="61"/>
                  <a:pt x="52" y="61"/>
                  <a:pt x="52" y="61"/>
                </a:cubicBezTo>
                <a:cubicBezTo>
                  <a:pt x="73" y="40"/>
                  <a:pt x="84" y="19"/>
                  <a:pt x="104" y="9"/>
                </a:cubicBezTo>
                <a:cubicBezTo>
                  <a:pt x="104" y="0"/>
                  <a:pt x="125" y="0"/>
                  <a:pt x="125" y="9"/>
                </a:cubicBezTo>
                <a:cubicBezTo>
                  <a:pt x="229" y="103"/>
                  <a:pt x="229" y="103"/>
                  <a:pt x="229" y="103"/>
                </a:cubicBezTo>
                <a:cubicBezTo>
                  <a:pt x="229" y="113"/>
                  <a:pt x="229" y="124"/>
                  <a:pt x="229" y="134"/>
                </a:cubicBezTo>
                <a:cubicBezTo>
                  <a:pt x="187" y="176"/>
                  <a:pt x="187" y="176"/>
                  <a:pt x="187" y="176"/>
                </a:cubicBezTo>
                <a:cubicBezTo>
                  <a:pt x="177" y="176"/>
                  <a:pt x="177" y="176"/>
                  <a:pt x="177" y="186"/>
                </a:cubicBezTo>
                <a:close/>
                <a:moveTo>
                  <a:pt x="281" y="384"/>
                </a:moveTo>
                <a:cubicBezTo>
                  <a:pt x="260" y="374"/>
                  <a:pt x="239" y="353"/>
                  <a:pt x="219" y="332"/>
                </a:cubicBezTo>
                <a:cubicBezTo>
                  <a:pt x="198" y="311"/>
                  <a:pt x="187" y="290"/>
                  <a:pt x="167" y="269"/>
                </a:cubicBezTo>
                <a:cubicBezTo>
                  <a:pt x="146" y="259"/>
                  <a:pt x="146" y="228"/>
                  <a:pt x="156" y="207"/>
                </a:cubicBezTo>
                <a:cubicBezTo>
                  <a:pt x="31" y="82"/>
                  <a:pt x="31" y="82"/>
                  <a:pt x="31" y="82"/>
                </a:cubicBezTo>
                <a:cubicBezTo>
                  <a:pt x="0" y="113"/>
                  <a:pt x="0" y="186"/>
                  <a:pt x="31" y="259"/>
                </a:cubicBezTo>
                <a:cubicBezTo>
                  <a:pt x="52" y="280"/>
                  <a:pt x="63" y="311"/>
                  <a:pt x="84" y="332"/>
                </a:cubicBezTo>
                <a:cubicBezTo>
                  <a:pt x="104" y="363"/>
                  <a:pt x="125" y="384"/>
                  <a:pt x="146" y="405"/>
                </a:cubicBezTo>
                <a:cubicBezTo>
                  <a:pt x="167" y="426"/>
                  <a:pt x="187" y="446"/>
                  <a:pt x="219" y="467"/>
                </a:cubicBezTo>
                <a:cubicBezTo>
                  <a:pt x="239" y="488"/>
                  <a:pt x="271" y="509"/>
                  <a:pt x="292" y="519"/>
                </a:cubicBezTo>
                <a:cubicBezTo>
                  <a:pt x="364" y="551"/>
                  <a:pt x="437" y="551"/>
                  <a:pt x="469" y="530"/>
                </a:cubicBezTo>
                <a:cubicBezTo>
                  <a:pt x="344" y="394"/>
                  <a:pt x="344" y="394"/>
                  <a:pt x="344" y="394"/>
                </a:cubicBezTo>
                <a:cubicBezTo>
                  <a:pt x="323" y="405"/>
                  <a:pt x="292" y="405"/>
                  <a:pt x="281" y="384"/>
                </a:cubicBezTo>
                <a:close/>
                <a:moveTo>
                  <a:pt x="542" y="426"/>
                </a:moveTo>
                <a:cubicBezTo>
                  <a:pt x="448" y="321"/>
                  <a:pt x="448" y="321"/>
                  <a:pt x="448" y="321"/>
                </a:cubicBezTo>
                <a:cubicBezTo>
                  <a:pt x="437" y="321"/>
                  <a:pt x="427" y="321"/>
                  <a:pt x="417" y="321"/>
                </a:cubicBezTo>
                <a:cubicBezTo>
                  <a:pt x="396" y="353"/>
                  <a:pt x="396" y="353"/>
                  <a:pt x="396" y="353"/>
                </a:cubicBezTo>
                <a:cubicBezTo>
                  <a:pt x="375" y="363"/>
                  <a:pt x="375" y="363"/>
                  <a:pt x="375" y="363"/>
                </a:cubicBezTo>
                <a:cubicBezTo>
                  <a:pt x="375" y="374"/>
                  <a:pt x="375" y="374"/>
                  <a:pt x="364" y="374"/>
                </a:cubicBezTo>
                <a:cubicBezTo>
                  <a:pt x="500" y="499"/>
                  <a:pt x="500" y="499"/>
                  <a:pt x="500" y="499"/>
                </a:cubicBezTo>
                <a:cubicBezTo>
                  <a:pt x="510" y="488"/>
                  <a:pt x="531" y="467"/>
                  <a:pt x="542" y="446"/>
                </a:cubicBezTo>
                <a:cubicBezTo>
                  <a:pt x="552" y="446"/>
                  <a:pt x="552" y="436"/>
                  <a:pt x="542" y="426"/>
                </a:cubicBezTo>
                <a:close/>
                <a:moveTo>
                  <a:pt x="542" y="426"/>
                </a:moveTo>
                <a:lnTo>
                  <a:pt x="542" y="426"/>
                </a:lnTo>
                <a:close/>
              </a:path>
            </a:pathLst>
          </a:custGeom>
          <a:solidFill>
            <a:srgbClr val="2376B7"/>
          </a:solidFill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837405" y="1515539"/>
            <a:ext cx="2302976" cy="4431600"/>
            <a:chOff x="4917446" y="1151901"/>
            <a:chExt cx="2366686" cy="4554197"/>
          </a:xfrm>
        </p:grpSpPr>
        <p:sp>
          <p:nvSpPr>
            <p:cNvPr id="28" name="îSḷiḋè">
              <a:extLst>
                <a:ext uri="{FF2B5EF4-FFF2-40B4-BE49-F238E27FC236}">
                  <a16:creationId xmlns="" xmlns:a16="http://schemas.microsoft.com/office/drawing/2014/main" id="{B2460C21-986C-4216-B73F-6B55D29D90A2}"/>
                </a:ext>
              </a:extLst>
            </p:cNvPr>
            <p:cNvSpPr/>
            <p:nvPr/>
          </p:nvSpPr>
          <p:spPr bwMode="auto">
            <a:xfrm>
              <a:off x="4957610" y="1151901"/>
              <a:ext cx="2326522" cy="4554197"/>
            </a:xfrm>
            <a:custGeom>
              <a:avLst/>
              <a:gdLst>
                <a:gd name="T0" fmla="*/ 537 w 537"/>
                <a:gd name="T1" fmla="*/ 1006 h 1051"/>
                <a:gd name="T2" fmla="*/ 501 w 537"/>
                <a:gd name="T3" fmla="*/ 1051 h 1051"/>
                <a:gd name="T4" fmla="*/ 35 w 537"/>
                <a:gd name="T5" fmla="*/ 1051 h 1051"/>
                <a:gd name="T6" fmla="*/ 0 w 537"/>
                <a:gd name="T7" fmla="*/ 1006 h 1051"/>
                <a:gd name="T8" fmla="*/ 0 w 537"/>
                <a:gd name="T9" fmla="*/ 45 h 1051"/>
                <a:gd name="T10" fmla="*/ 35 w 537"/>
                <a:gd name="T11" fmla="*/ 0 h 1051"/>
                <a:gd name="T12" fmla="*/ 501 w 537"/>
                <a:gd name="T13" fmla="*/ 0 h 1051"/>
                <a:gd name="T14" fmla="*/ 537 w 537"/>
                <a:gd name="T15" fmla="*/ 45 h 1051"/>
                <a:gd name="T16" fmla="*/ 537 w 537"/>
                <a:gd name="T17" fmla="*/ 1006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7" h="1051">
                  <a:moveTo>
                    <a:pt x="537" y="1006"/>
                  </a:moveTo>
                  <a:cubicBezTo>
                    <a:pt x="537" y="1031"/>
                    <a:pt x="521" y="1051"/>
                    <a:pt x="501" y="1051"/>
                  </a:cubicBezTo>
                  <a:cubicBezTo>
                    <a:pt x="35" y="1051"/>
                    <a:pt x="35" y="1051"/>
                    <a:pt x="35" y="1051"/>
                  </a:cubicBezTo>
                  <a:cubicBezTo>
                    <a:pt x="16" y="1051"/>
                    <a:pt x="0" y="1031"/>
                    <a:pt x="0" y="1006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1"/>
                    <a:pt x="16" y="0"/>
                    <a:pt x="35" y="0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521" y="0"/>
                    <a:pt x="537" y="21"/>
                    <a:pt x="537" y="45"/>
                  </a:cubicBezTo>
                  <a:cubicBezTo>
                    <a:pt x="537" y="1006"/>
                    <a:pt x="537" y="1006"/>
                    <a:pt x="537" y="1006"/>
                  </a:cubicBezTo>
                </a:path>
              </a:pathLst>
            </a:custGeom>
            <a:solidFill>
              <a:srgbClr val="F0F0F0">
                <a:lumMod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9" name="îsḻîḓè">
              <a:extLst>
                <a:ext uri="{FF2B5EF4-FFF2-40B4-BE49-F238E27FC236}">
                  <a16:creationId xmlns="" xmlns:a16="http://schemas.microsoft.com/office/drawing/2014/main" id="{F7D1AF2C-BFAD-4731-B2C5-1A771AE95409}"/>
                </a:ext>
              </a:extLst>
            </p:cNvPr>
            <p:cNvSpPr/>
            <p:nvPr/>
          </p:nvSpPr>
          <p:spPr>
            <a:xfrm>
              <a:off x="5035488" y="1620500"/>
              <a:ext cx="2138923" cy="3448597"/>
            </a:xfrm>
            <a:prstGeom prst="rect">
              <a:avLst/>
            </a:prstGeom>
            <a:blipFill>
              <a:blip r:embed="rId2"/>
              <a:srcRect/>
              <a:stretch>
                <a:fillRect l="-71344" r="-7050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0" name="íṥḷidé">
              <a:extLst>
                <a:ext uri="{FF2B5EF4-FFF2-40B4-BE49-F238E27FC236}">
                  <a16:creationId xmlns="" xmlns:a16="http://schemas.microsoft.com/office/drawing/2014/main" id="{926BA5AB-4CB3-4453-A893-B9B8AE6440FC}"/>
                </a:ext>
              </a:extLst>
            </p:cNvPr>
            <p:cNvSpPr/>
            <p:nvPr/>
          </p:nvSpPr>
          <p:spPr bwMode="auto">
            <a:xfrm>
              <a:off x="5883931" y="5181390"/>
              <a:ext cx="433821" cy="433821"/>
            </a:xfrm>
            <a:prstGeom prst="ellipse">
              <a:avLst/>
            </a:prstGeom>
            <a:solidFill>
              <a:srgbClr val="768394">
                <a:lumMod val="20000"/>
                <a:lumOff val="8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1" name="iṩļïḑè">
              <a:extLst>
                <a:ext uri="{FF2B5EF4-FFF2-40B4-BE49-F238E27FC236}">
                  <a16:creationId xmlns="" xmlns:a16="http://schemas.microsoft.com/office/drawing/2014/main" id="{046D0CF5-8D64-481B-A647-A1C49A86C039}"/>
                </a:ext>
              </a:extLst>
            </p:cNvPr>
            <p:cNvSpPr/>
            <p:nvPr/>
          </p:nvSpPr>
          <p:spPr bwMode="auto">
            <a:xfrm>
              <a:off x="5915049" y="1312226"/>
              <a:ext cx="371585" cy="43931"/>
            </a:xfrm>
            <a:custGeom>
              <a:avLst/>
              <a:gdLst>
                <a:gd name="T0" fmla="*/ 86 w 86"/>
                <a:gd name="T1" fmla="*/ 5 h 10"/>
                <a:gd name="T2" fmla="*/ 81 w 86"/>
                <a:gd name="T3" fmla="*/ 10 h 10"/>
                <a:gd name="T4" fmla="*/ 5 w 86"/>
                <a:gd name="T5" fmla="*/ 10 h 10"/>
                <a:gd name="T6" fmla="*/ 0 w 86"/>
                <a:gd name="T7" fmla="*/ 5 h 10"/>
                <a:gd name="T8" fmla="*/ 5 w 86"/>
                <a:gd name="T9" fmla="*/ 0 h 10"/>
                <a:gd name="T10" fmla="*/ 81 w 86"/>
                <a:gd name="T11" fmla="*/ 0 h 10"/>
                <a:gd name="T12" fmla="*/ 86 w 86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0">
                  <a:moveTo>
                    <a:pt x="86" y="5"/>
                  </a:moveTo>
                  <a:cubicBezTo>
                    <a:pt x="86" y="8"/>
                    <a:pt x="84" y="10"/>
                    <a:pt x="81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6" y="2"/>
                    <a:pt x="86" y="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2" name="îSḻïďê">
              <a:extLst>
                <a:ext uri="{FF2B5EF4-FFF2-40B4-BE49-F238E27FC236}">
                  <a16:creationId xmlns="" xmlns:a16="http://schemas.microsoft.com/office/drawing/2014/main" id="{350EC94D-8AA1-4530-B375-A7088C6EEA90}"/>
                </a:ext>
              </a:extLst>
            </p:cNvPr>
            <p:cNvSpPr/>
            <p:nvPr/>
          </p:nvSpPr>
          <p:spPr bwMode="auto">
            <a:xfrm>
              <a:off x="6077961" y="1233517"/>
              <a:ext cx="47593" cy="47593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3" name="íš1iḍé">
              <a:extLst>
                <a:ext uri="{FF2B5EF4-FFF2-40B4-BE49-F238E27FC236}">
                  <a16:creationId xmlns="" xmlns:a16="http://schemas.microsoft.com/office/drawing/2014/main" id="{EF20A9BC-2388-4D18-9A2E-72B4752347F2}"/>
                </a:ext>
              </a:extLst>
            </p:cNvPr>
            <p:cNvSpPr/>
            <p:nvPr/>
          </p:nvSpPr>
          <p:spPr bwMode="auto">
            <a:xfrm>
              <a:off x="6660048" y="1355889"/>
              <a:ext cx="184878" cy="87862"/>
            </a:xfrm>
            <a:custGeom>
              <a:avLst/>
              <a:gdLst>
                <a:gd name="T0" fmla="*/ 43 w 43"/>
                <a:gd name="T1" fmla="*/ 10 h 20"/>
                <a:gd name="T2" fmla="*/ 33 w 43"/>
                <a:gd name="T3" fmla="*/ 20 h 20"/>
                <a:gd name="T4" fmla="*/ 10 w 43"/>
                <a:gd name="T5" fmla="*/ 20 h 20"/>
                <a:gd name="T6" fmla="*/ 0 w 43"/>
                <a:gd name="T7" fmla="*/ 10 h 20"/>
                <a:gd name="T8" fmla="*/ 10 w 43"/>
                <a:gd name="T9" fmla="*/ 0 h 20"/>
                <a:gd name="T10" fmla="*/ 33 w 43"/>
                <a:gd name="T11" fmla="*/ 0 h 20"/>
                <a:gd name="T12" fmla="*/ 43 w 43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0">
                  <a:moveTo>
                    <a:pt x="43" y="10"/>
                  </a:moveTo>
                  <a:cubicBezTo>
                    <a:pt x="43" y="16"/>
                    <a:pt x="39" y="20"/>
                    <a:pt x="33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9" y="0"/>
                    <a:pt x="43" y="5"/>
                    <a:pt x="43" y="10"/>
                  </a:cubicBezTo>
                  <a:close/>
                </a:path>
              </a:pathLst>
            </a:custGeom>
            <a:solidFill>
              <a:srgbClr val="000000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4" name="ïṣľiḋé">
              <a:extLst>
                <a:ext uri="{FF2B5EF4-FFF2-40B4-BE49-F238E27FC236}">
                  <a16:creationId xmlns="" xmlns:a16="http://schemas.microsoft.com/office/drawing/2014/main" id="{95C6C4D9-988E-4534-9255-8801DCAE3948}"/>
                </a:ext>
              </a:extLst>
            </p:cNvPr>
            <p:cNvSpPr/>
            <p:nvPr/>
          </p:nvSpPr>
          <p:spPr bwMode="auto">
            <a:xfrm>
              <a:off x="4917446" y="1758861"/>
              <a:ext cx="40271" cy="389890"/>
            </a:xfrm>
            <a:custGeom>
              <a:avLst/>
              <a:gdLst>
                <a:gd name="T0" fmla="*/ 9 w 9"/>
                <a:gd name="T1" fmla="*/ 85 h 90"/>
                <a:gd name="T2" fmla="*/ 5 w 9"/>
                <a:gd name="T3" fmla="*/ 90 h 90"/>
                <a:gd name="T4" fmla="*/ 0 w 9"/>
                <a:gd name="T5" fmla="*/ 85 h 90"/>
                <a:gd name="T6" fmla="*/ 0 w 9"/>
                <a:gd name="T7" fmla="*/ 4 h 90"/>
                <a:gd name="T8" fmla="*/ 5 w 9"/>
                <a:gd name="T9" fmla="*/ 0 h 90"/>
                <a:gd name="T10" fmla="*/ 9 w 9"/>
                <a:gd name="T11" fmla="*/ 4 h 90"/>
                <a:gd name="T12" fmla="*/ 9 w 9"/>
                <a:gd name="T13" fmla="*/ 8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0">
                  <a:moveTo>
                    <a:pt x="9" y="85"/>
                  </a:moveTo>
                  <a:cubicBezTo>
                    <a:pt x="9" y="88"/>
                    <a:pt x="7" y="90"/>
                    <a:pt x="5" y="90"/>
                  </a:cubicBezTo>
                  <a:cubicBezTo>
                    <a:pt x="2" y="90"/>
                    <a:pt x="0" y="88"/>
                    <a:pt x="0" y="8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lnTo>
                    <a:pt x="9" y="8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498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fb30c7c3-e246-498b-b436-812c23f7ea93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622FD7F0-CDDC-43C0-8C40-1E24FE601E1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5378" y="1916831"/>
            <a:ext cx="10830539" cy="3024337"/>
            <a:chOff x="685378" y="1916831"/>
            <a:chExt cx="10830539" cy="3024337"/>
          </a:xfrm>
        </p:grpSpPr>
        <p:sp>
          <p:nvSpPr>
            <p:cNvPr id="3" name="îšḻiḓê">
              <a:extLst>
                <a:ext uri="{FF2B5EF4-FFF2-40B4-BE49-F238E27FC236}">
                  <a16:creationId xmlns="" xmlns:a16="http://schemas.microsoft.com/office/drawing/2014/main" id="{9244FC86-D478-42B5-9AD3-B4DF70A26349}"/>
                </a:ext>
              </a:extLst>
            </p:cNvPr>
            <p:cNvSpPr/>
            <p:nvPr/>
          </p:nvSpPr>
          <p:spPr>
            <a:xfrm>
              <a:off x="685576" y="1916832"/>
              <a:ext cx="2345839" cy="3024336"/>
            </a:xfrm>
            <a:prstGeom prst="rect">
              <a:avLst/>
            </a:prstGeom>
            <a:noFill/>
            <a:ln w="38100" cap="flat" cmpd="sng" algn="ctr">
              <a:solidFill>
                <a:srgbClr val="2376B7"/>
              </a:solidFill>
              <a:prstDash val="solid"/>
              <a:miter lim="800000"/>
            </a:ln>
            <a:effectLst/>
          </p:spPr>
          <p:txBody>
            <a:bodyPr wrap="square" tIns="1800000" anchor="t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100000"/>
                  </a:srgbClr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" name="islîde">
              <a:extLst>
                <a:ext uri="{FF2B5EF4-FFF2-40B4-BE49-F238E27FC236}">
                  <a16:creationId xmlns="" xmlns:a16="http://schemas.microsoft.com/office/drawing/2014/main" id="{0EE48DE1-9525-4588-97CB-7E7DA0D04543}"/>
                </a:ext>
              </a:extLst>
            </p:cNvPr>
            <p:cNvSpPr/>
            <p:nvPr/>
          </p:nvSpPr>
          <p:spPr>
            <a:xfrm rot="5400000">
              <a:off x="722088" y="1880319"/>
              <a:ext cx="840739" cy="913764"/>
            </a:xfrm>
            <a:prstGeom prst="rtTriangle">
              <a:avLst/>
            </a:prstGeom>
            <a:solidFill>
              <a:srgbClr val="2376B7"/>
            </a:solidFill>
            <a:ln w="38100" cap="flat" cmpd="sng" algn="ctr">
              <a:solidFill>
                <a:srgbClr val="2376B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" name="îŝļïḓè">
              <a:extLst>
                <a:ext uri="{FF2B5EF4-FFF2-40B4-BE49-F238E27FC236}">
                  <a16:creationId xmlns="" xmlns:a16="http://schemas.microsoft.com/office/drawing/2014/main" id="{4A663757-8727-414D-B768-25D54878789A}"/>
                </a:ext>
              </a:extLst>
            </p:cNvPr>
            <p:cNvSpPr/>
            <p:nvPr/>
          </p:nvSpPr>
          <p:spPr>
            <a:xfrm rot="16200000">
              <a:off x="2085184" y="3994938"/>
              <a:ext cx="906847" cy="985614"/>
            </a:xfrm>
            <a:prstGeom prst="rtTriangle">
              <a:avLst/>
            </a:prstGeom>
            <a:solidFill>
              <a:srgbClr val="2376B7"/>
            </a:solidFill>
            <a:ln w="38100" cap="flat" cmpd="sng" algn="ctr">
              <a:solidFill>
                <a:srgbClr val="2376B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" name="î$ļide">
              <a:extLst>
                <a:ext uri="{FF2B5EF4-FFF2-40B4-BE49-F238E27FC236}">
                  <a16:creationId xmlns="" xmlns:a16="http://schemas.microsoft.com/office/drawing/2014/main" id="{FF3CC29D-8907-4E9C-8129-45D3EA761B44}"/>
                </a:ext>
              </a:extLst>
            </p:cNvPr>
            <p:cNvSpPr txBox="1"/>
            <p:nvPr/>
          </p:nvSpPr>
          <p:spPr>
            <a:xfrm>
              <a:off x="685576" y="2665091"/>
              <a:ext cx="2345840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7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</a:p>
          </p:txBody>
        </p:sp>
        <p:sp>
          <p:nvSpPr>
            <p:cNvPr id="7" name="íṧliḓè">
              <a:extLst>
                <a:ext uri="{FF2B5EF4-FFF2-40B4-BE49-F238E27FC236}">
                  <a16:creationId xmlns="" xmlns:a16="http://schemas.microsoft.com/office/drawing/2014/main" id="{DCB8CFB6-1925-4CB6-8F34-3BD12F360252}"/>
                </a:ext>
              </a:extLst>
            </p:cNvPr>
            <p:cNvSpPr txBox="1"/>
            <p:nvPr/>
          </p:nvSpPr>
          <p:spPr>
            <a:xfrm rot="18969360">
              <a:off x="685378" y="1977163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rPr>
                <a:t>01</a:t>
              </a:r>
            </a:p>
          </p:txBody>
        </p:sp>
        <p:sp>
          <p:nvSpPr>
            <p:cNvPr id="8" name="íṡ1íďê">
              <a:extLst>
                <a:ext uri="{FF2B5EF4-FFF2-40B4-BE49-F238E27FC236}">
                  <a16:creationId xmlns="" xmlns:a16="http://schemas.microsoft.com/office/drawing/2014/main" id="{C5310B31-6CE5-46CB-BB8E-046402C98B68}"/>
                </a:ext>
              </a:extLst>
            </p:cNvPr>
            <p:cNvSpPr/>
            <p:nvPr/>
          </p:nvSpPr>
          <p:spPr bwMode="auto">
            <a:xfrm>
              <a:off x="685574" y="3151880"/>
              <a:ext cx="2345842" cy="840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……</a:t>
              </a:r>
            </a:p>
          </p:txBody>
        </p:sp>
        <p:sp>
          <p:nvSpPr>
            <p:cNvPr id="9" name="ïṥḻïdé">
              <a:extLst>
                <a:ext uri="{FF2B5EF4-FFF2-40B4-BE49-F238E27FC236}">
                  <a16:creationId xmlns="" xmlns:a16="http://schemas.microsoft.com/office/drawing/2014/main" id="{2C37542B-5901-40DE-AFD2-08DC6C3943DC}"/>
                </a:ext>
              </a:extLst>
            </p:cNvPr>
            <p:cNvSpPr/>
            <p:nvPr/>
          </p:nvSpPr>
          <p:spPr>
            <a:xfrm>
              <a:off x="3513743" y="1916832"/>
              <a:ext cx="2345839" cy="3024336"/>
            </a:xfrm>
            <a:prstGeom prst="rect">
              <a:avLst/>
            </a:prstGeom>
            <a:noFill/>
            <a:ln w="38100" cap="flat" cmpd="sng" algn="ctr">
              <a:solidFill>
                <a:srgbClr val="E7E7E7"/>
              </a:solidFill>
              <a:prstDash val="solid"/>
              <a:miter lim="800000"/>
            </a:ln>
            <a:effectLst/>
          </p:spPr>
          <p:txBody>
            <a:bodyPr wrap="square" tIns="1800000" anchor="t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100000"/>
                  </a:srgbClr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" name="îṣļiḋê">
              <a:extLst>
                <a:ext uri="{FF2B5EF4-FFF2-40B4-BE49-F238E27FC236}">
                  <a16:creationId xmlns="" xmlns:a16="http://schemas.microsoft.com/office/drawing/2014/main" id="{BAAA65EB-81D4-4EC1-9BB5-07A11913AF15}"/>
                </a:ext>
              </a:extLst>
            </p:cNvPr>
            <p:cNvSpPr/>
            <p:nvPr/>
          </p:nvSpPr>
          <p:spPr>
            <a:xfrm rot="5400000">
              <a:off x="3550256" y="1880319"/>
              <a:ext cx="840739" cy="913764"/>
            </a:xfrm>
            <a:prstGeom prst="rtTriangle">
              <a:avLst/>
            </a:prstGeom>
            <a:solidFill>
              <a:srgbClr val="E7E7E7"/>
            </a:solidFill>
            <a:ln w="38100" cap="flat" cmpd="sng" algn="ctr">
              <a:solidFill>
                <a:srgbClr val="E7E7E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" name="íslíḑé">
              <a:extLst>
                <a:ext uri="{FF2B5EF4-FFF2-40B4-BE49-F238E27FC236}">
                  <a16:creationId xmlns="" xmlns:a16="http://schemas.microsoft.com/office/drawing/2014/main" id="{D7ED00D7-6A58-46B0-B424-A1464660E8AF}"/>
                </a:ext>
              </a:extLst>
            </p:cNvPr>
            <p:cNvSpPr/>
            <p:nvPr/>
          </p:nvSpPr>
          <p:spPr>
            <a:xfrm rot="16200000">
              <a:off x="4913352" y="3994938"/>
              <a:ext cx="906847" cy="985614"/>
            </a:xfrm>
            <a:prstGeom prst="rtTriangle">
              <a:avLst/>
            </a:prstGeom>
            <a:solidFill>
              <a:srgbClr val="E7E7E7"/>
            </a:solidFill>
            <a:ln w="38100" cap="flat" cmpd="sng" algn="ctr">
              <a:solidFill>
                <a:srgbClr val="E7E7E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" name="ïṡḻîďe">
              <a:extLst>
                <a:ext uri="{FF2B5EF4-FFF2-40B4-BE49-F238E27FC236}">
                  <a16:creationId xmlns="" xmlns:a16="http://schemas.microsoft.com/office/drawing/2014/main" id="{9F88239E-EFEB-46C0-8AD1-033460E3D684}"/>
                </a:ext>
              </a:extLst>
            </p:cNvPr>
            <p:cNvSpPr txBox="1"/>
            <p:nvPr/>
          </p:nvSpPr>
          <p:spPr>
            <a:xfrm>
              <a:off x="3513742" y="2665091"/>
              <a:ext cx="2345840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7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</a:p>
          </p:txBody>
        </p:sp>
        <p:sp>
          <p:nvSpPr>
            <p:cNvPr id="13" name="îšlïḋê">
              <a:extLst>
                <a:ext uri="{FF2B5EF4-FFF2-40B4-BE49-F238E27FC236}">
                  <a16:creationId xmlns="" xmlns:a16="http://schemas.microsoft.com/office/drawing/2014/main" id="{8234AC4E-F023-4B20-9975-7E9B2D231B7B}"/>
                </a:ext>
              </a:extLst>
            </p:cNvPr>
            <p:cNvSpPr txBox="1"/>
            <p:nvPr/>
          </p:nvSpPr>
          <p:spPr>
            <a:xfrm rot="18969360">
              <a:off x="3601405" y="1977163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376B7"/>
                  </a:solidFill>
                  <a:effectLst/>
                  <a:uLnTx/>
                  <a:uFillTx/>
                  <a:latin typeface="Arial"/>
                </a:rPr>
                <a:t>02</a:t>
              </a:r>
            </a:p>
          </p:txBody>
        </p:sp>
        <p:sp>
          <p:nvSpPr>
            <p:cNvPr id="14" name="ïṩḷîde">
              <a:extLst>
                <a:ext uri="{FF2B5EF4-FFF2-40B4-BE49-F238E27FC236}">
                  <a16:creationId xmlns="" xmlns:a16="http://schemas.microsoft.com/office/drawing/2014/main" id="{0E9F0B58-84A7-4B63-BCC8-74F6E393B500}"/>
                </a:ext>
              </a:extLst>
            </p:cNvPr>
            <p:cNvSpPr/>
            <p:nvPr/>
          </p:nvSpPr>
          <p:spPr bwMode="auto">
            <a:xfrm>
              <a:off x="3513740" y="3151880"/>
              <a:ext cx="2345842" cy="840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……</a:t>
              </a:r>
            </a:p>
          </p:txBody>
        </p:sp>
        <p:sp>
          <p:nvSpPr>
            <p:cNvPr id="15" name="íṣ1ïḍè">
              <a:extLst>
                <a:ext uri="{FF2B5EF4-FFF2-40B4-BE49-F238E27FC236}">
                  <a16:creationId xmlns="" xmlns:a16="http://schemas.microsoft.com/office/drawing/2014/main" id="{59E63EE4-CD90-4F24-993E-F2888854189E}"/>
                </a:ext>
              </a:extLst>
            </p:cNvPr>
            <p:cNvSpPr/>
            <p:nvPr/>
          </p:nvSpPr>
          <p:spPr>
            <a:xfrm>
              <a:off x="6341910" y="1916832"/>
              <a:ext cx="2345839" cy="3024336"/>
            </a:xfrm>
            <a:prstGeom prst="rect">
              <a:avLst/>
            </a:prstGeom>
            <a:noFill/>
            <a:ln w="38100" cap="flat" cmpd="sng" algn="ctr">
              <a:solidFill>
                <a:srgbClr val="E7E7E7"/>
              </a:solidFill>
              <a:prstDash val="solid"/>
              <a:miter lim="800000"/>
            </a:ln>
            <a:effectLst/>
          </p:spPr>
          <p:txBody>
            <a:bodyPr wrap="square" tIns="1800000" anchor="t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100000"/>
                  </a:srgbClr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" name="îśľîḓé">
              <a:extLst>
                <a:ext uri="{FF2B5EF4-FFF2-40B4-BE49-F238E27FC236}">
                  <a16:creationId xmlns="" xmlns:a16="http://schemas.microsoft.com/office/drawing/2014/main" id="{B15A64A1-EDE5-410B-8B12-FA843FC2D9AC}"/>
                </a:ext>
              </a:extLst>
            </p:cNvPr>
            <p:cNvSpPr/>
            <p:nvPr/>
          </p:nvSpPr>
          <p:spPr>
            <a:xfrm rot="5400000">
              <a:off x="6378423" y="1880319"/>
              <a:ext cx="840739" cy="913764"/>
            </a:xfrm>
            <a:prstGeom prst="rtTriangle">
              <a:avLst/>
            </a:prstGeom>
            <a:solidFill>
              <a:srgbClr val="E7E7E7"/>
            </a:solidFill>
            <a:ln w="38100" cap="flat" cmpd="sng" algn="ctr">
              <a:solidFill>
                <a:srgbClr val="E7E7E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7" name="išḷíḍé">
              <a:extLst>
                <a:ext uri="{FF2B5EF4-FFF2-40B4-BE49-F238E27FC236}">
                  <a16:creationId xmlns="" xmlns:a16="http://schemas.microsoft.com/office/drawing/2014/main" id="{7735EE07-517B-44B2-9C0E-3E558C2D6958}"/>
                </a:ext>
              </a:extLst>
            </p:cNvPr>
            <p:cNvSpPr/>
            <p:nvPr/>
          </p:nvSpPr>
          <p:spPr>
            <a:xfrm rot="16200000">
              <a:off x="7741519" y="3994938"/>
              <a:ext cx="906847" cy="985614"/>
            </a:xfrm>
            <a:prstGeom prst="rtTriangle">
              <a:avLst/>
            </a:prstGeom>
            <a:solidFill>
              <a:srgbClr val="E7E7E7"/>
            </a:solidFill>
            <a:ln w="38100" cap="flat" cmpd="sng" algn="ctr">
              <a:solidFill>
                <a:srgbClr val="E7E7E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8" name="i$ļïḋe">
              <a:extLst>
                <a:ext uri="{FF2B5EF4-FFF2-40B4-BE49-F238E27FC236}">
                  <a16:creationId xmlns="" xmlns:a16="http://schemas.microsoft.com/office/drawing/2014/main" id="{2166762C-1829-4BF4-BBAD-F445AE7DA30E}"/>
                </a:ext>
              </a:extLst>
            </p:cNvPr>
            <p:cNvSpPr txBox="1"/>
            <p:nvPr/>
          </p:nvSpPr>
          <p:spPr>
            <a:xfrm>
              <a:off x="6341909" y="2665091"/>
              <a:ext cx="2345840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7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</a:p>
          </p:txBody>
        </p:sp>
        <p:sp>
          <p:nvSpPr>
            <p:cNvPr id="19" name="íšľïdê">
              <a:extLst>
                <a:ext uri="{FF2B5EF4-FFF2-40B4-BE49-F238E27FC236}">
                  <a16:creationId xmlns="" xmlns:a16="http://schemas.microsoft.com/office/drawing/2014/main" id="{171F696B-3B05-4133-8EAE-3785F1FB8CB8}"/>
                </a:ext>
              </a:extLst>
            </p:cNvPr>
            <p:cNvSpPr txBox="1"/>
            <p:nvPr/>
          </p:nvSpPr>
          <p:spPr>
            <a:xfrm rot="18969360">
              <a:off x="6401587" y="1977162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376B7"/>
                  </a:solidFill>
                  <a:effectLst/>
                  <a:uLnTx/>
                  <a:uFillTx/>
                  <a:latin typeface="Arial"/>
                </a:rPr>
                <a:t>03</a:t>
              </a:r>
            </a:p>
          </p:txBody>
        </p:sp>
        <p:sp>
          <p:nvSpPr>
            <p:cNvPr id="20" name="iŝ1iďe">
              <a:extLst>
                <a:ext uri="{FF2B5EF4-FFF2-40B4-BE49-F238E27FC236}">
                  <a16:creationId xmlns="" xmlns:a16="http://schemas.microsoft.com/office/drawing/2014/main" id="{19C15C24-5D66-4FFB-BF32-C11E8B89F702}"/>
                </a:ext>
              </a:extLst>
            </p:cNvPr>
            <p:cNvSpPr/>
            <p:nvPr/>
          </p:nvSpPr>
          <p:spPr bwMode="auto">
            <a:xfrm>
              <a:off x="6341907" y="3151880"/>
              <a:ext cx="2345842" cy="840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……</a:t>
              </a:r>
            </a:p>
          </p:txBody>
        </p:sp>
        <p:sp>
          <p:nvSpPr>
            <p:cNvPr id="21" name="îSḻîdé">
              <a:extLst>
                <a:ext uri="{FF2B5EF4-FFF2-40B4-BE49-F238E27FC236}">
                  <a16:creationId xmlns="" xmlns:a16="http://schemas.microsoft.com/office/drawing/2014/main" id="{4EB3662C-4A7C-4240-8ED8-1EC86DD78857}"/>
                </a:ext>
              </a:extLst>
            </p:cNvPr>
            <p:cNvSpPr/>
            <p:nvPr/>
          </p:nvSpPr>
          <p:spPr>
            <a:xfrm>
              <a:off x="9170077" y="1916832"/>
              <a:ext cx="2345839" cy="3024336"/>
            </a:xfrm>
            <a:prstGeom prst="rect">
              <a:avLst/>
            </a:prstGeom>
            <a:noFill/>
            <a:ln w="38100" cap="flat" cmpd="sng" algn="ctr">
              <a:solidFill>
                <a:srgbClr val="E7E7E7"/>
              </a:solidFill>
              <a:prstDash val="solid"/>
              <a:miter lim="800000"/>
            </a:ln>
            <a:effectLst/>
          </p:spPr>
          <p:txBody>
            <a:bodyPr wrap="square" tIns="1800000" anchor="t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100000"/>
                  </a:srgbClr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2" name="îs1îďè">
              <a:extLst>
                <a:ext uri="{FF2B5EF4-FFF2-40B4-BE49-F238E27FC236}">
                  <a16:creationId xmlns="" xmlns:a16="http://schemas.microsoft.com/office/drawing/2014/main" id="{A2ECF35A-26F9-4965-B9CE-AC6C0420A4A7}"/>
                </a:ext>
              </a:extLst>
            </p:cNvPr>
            <p:cNvSpPr/>
            <p:nvPr/>
          </p:nvSpPr>
          <p:spPr>
            <a:xfrm rot="5400000">
              <a:off x="9206590" y="1880319"/>
              <a:ext cx="840739" cy="913764"/>
            </a:xfrm>
            <a:prstGeom prst="rtTriangle">
              <a:avLst/>
            </a:prstGeom>
            <a:solidFill>
              <a:srgbClr val="E7E7E7"/>
            </a:solidFill>
            <a:ln w="38100" cap="flat" cmpd="sng" algn="ctr">
              <a:solidFill>
                <a:srgbClr val="E7E7E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3" name="iṣ1iḑê">
              <a:extLst>
                <a:ext uri="{FF2B5EF4-FFF2-40B4-BE49-F238E27FC236}">
                  <a16:creationId xmlns="" xmlns:a16="http://schemas.microsoft.com/office/drawing/2014/main" id="{838E2715-5B62-4583-9F09-65C539C71EC0}"/>
                </a:ext>
              </a:extLst>
            </p:cNvPr>
            <p:cNvSpPr/>
            <p:nvPr/>
          </p:nvSpPr>
          <p:spPr>
            <a:xfrm rot="16200000">
              <a:off x="10569686" y="3994938"/>
              <a:ext cx="906847" cy="985614"/>
            </a:xfrm>
            <a:prstGeom prst="rtTriangle">
              <a:avLst/>
            </a:prstGeom>
            <a:solidFill>
              <a:srgbClr val="E7E7E7"/>
            </a:solidFill>
            <a:ln w="38100" cap="flat" cmpd="sng" algn="ctr">
              <a:solidFill>
                <a:srgbClr val="E7E7E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4" name="îṥľïḍé">
              <a:extLst>
                <a:ext uri="{FF2B5EF4-FFF2-40B4-BE49-F238E27FC236}">
                  <a16:creationId xmlns="" xmlns:a16="http://schemas.microsoft.com/office/drawing/2014/main" id="{205F8574-4829-482A-B454-DCA94A004610}"/>
                </a:ext>
              </a:extLst>
            </p:cNvPr>
            <p:cNvSpPr txBox="1"/>
            <p:nvPr/>
          </p:nvSpPr>
          <p:spPr>
            <a:xfrm>
              <a:off x="9170076" y="2665091"/>
              <a:ext cx="2345840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7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</a:p>
          </p:txBody>
        </p:sp>
        <p:sp>
          <p:nvSpPr>
            <p:cNvPr id="25" name="išlîḍe">
              <a:extLst>
                <a:ext uri="{FF2B5EF4-FFF2-40B4-BE49-F238E27FC236}">
                  <a16:creationId xmlns="" xmlns:a16="http://schemas.microsoft.com/office/drawing/2014/main" id="{089A11A6-264F-4784-ACDD-6CFFCE328332}"/>
                </a:ext>
              </a:extLst>
            </p:cNvPr>
            <p:cNvSpPr txBox="1"/>
            <p:nvPr/>
          </p:nvSpPr>
          <p:spPr>
            <a:xfrm rot="18969360">
              <a:off x="9229754" y="1977162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376B7"/>
                  </a:solidFill>
                  <a:effectLst/>
                  <a:uLnTx/>
                  <a:uFillTx/>
                  <a:latin typeface="Arial"/>
                </a:rPr>
                <a:t>04</a:t>
              </a:r>
            </a:p>
          </p:txBody>
        </p:sp>
        <p:sp>
          <p:nvSpPr>
            <p:cNvPr id="26" name="îSḻîḓè">
              <a:extLst>
                <a:ext uri="{FF2B5EF4-FFF2-40B4-BE49-F238E27FC236}">
                  <a16:creationId xmlns="" xmlns:a16="http://schemas.microsoft.com/office/drawing/2014/main" id="{F2423777-2A18-4FC9-8EBE-39E7AC4E7732}"/>
                </a:ext>
              </a:extLst>
            </p:cNvPr>
            <p:cNvSpPr/>
            <p:nvPr/>
          </p:nvSpPr>
          <p:spPr bwMode="auto">
            <a:xfrm>
              <a:off x="9170074" y="3151880"/>
              <a:ext cx="2345842" cy="840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013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30c7c3-e246-498b-b436-812c23f7ea9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1263</Words>
  <Application>Microsoft Office PowerPoint</Application>
  <PresentationFormat>宽屏</PresentationFormat>
  <Paragraphs>224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 Unicode MS</vt:lpstr>
      <vt:lpstr>Century Gothic</vt:lpstr>
      <vt:lpstr>宋体</vt:lpstr>
      <vt:lpstr>微软雅黑</vt:lpstr>
      <vt:lpstr>Arial</vt:lpstr>
      <vt:lpstr>Calibri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 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 模板网</cp:keywords>
  <dc:description>www.51p p tmoban.com</dc:description>
  <cp:lastModifiedBy>Microsoft 帐户</cp:lastModifiedBy>
  <cp:revision>10</cp:revision>
  <dcterms:created xsi:type="dcterms:W3CDTF">2019-11-05T11:51:07Z</dcterms:created>
  <dcterms:modified xsi:type="dcterms:W3CDTF">2020-07-29T12:40:22Z</dcterms:modified>
</cp:coreProperties>
</file>