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58" r:id="rId2"/>
    <p:sldId id="3459" r:id="rId3"/>
    <p:sldId id="3460" r:id="rId4"/>
    <p:sldId id="3461" r:id="rId5"/>
    <p:sldId id="3462" r:id="rId6"/>
    <p:sldId id="3463" r:id="rId7"/>
    <p:sldId id="3464" r:id="rId8"/>
    <p:sldId id="3465" r:id="rId9"/>
    <p:sldId id="3466" r:id="rId10"/>
    <p:sldId id="3467" r:id="rId11"/>
    <p:sldId id="3468" r:id="rId12"/>
    <p:sldId id="3469" r:id="rId13"/>
    <p:sldId id="3470" r:id="rId14"/>
    <p:sldId id="3471" r:id="rId15"/>
    <p:sldId id="3472" r:id="rId16"/>
    <p:sldId id="3473" r:id="rId17"/>
    <p:sldId id="3474" r:id="rId18"/>
    <p:sldId id="659" r:id="rId19"/>
    <p:sldId id="3450" r:id="rId20"/>
    <p:sldId id="3447" r:id="rId21"/>
    <p:sldId id="3446" r:id="rId22"/>
    <p:sldId id="3451" r:id="rId23"/>
    <p:sldId id="3452" r:id="rId24"/>
    <p:sldId id="3475" r:id="rId25"/>
    <p:sldId id="3476" r:id="rId26"/>
    <p:sldId id="3478" r:id="rId27"/>
    <p:sldId id="3479" r:id="rId28"/>
    <p:sldId id="348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正文页" id="{1D877CC9-4FEA-4F2C-AE2B-A74D23CBC8E9}">
          <p14:sldIdLst>
            <p14:sldId id="3458"/>
            <p14:sldId id="3459"/>
            <p14:sldId id="3460"/>
            <p14:sldId id="3461"/>
            <p14:sldId id="3462"/>
            <p14:sldId id="3463"/>
            <p14:sldId id="3464"/>
            <p14:sldId id="3465"/>
            <p14:sldId id="3466"/>
            <p14:sldId id="3467"/>
            <p14:sldId id="3468"/>
            <p14:sldId id="3469"/>
            <p14:sldId id="3470"/>
            <p14:sldId id="3471"/>
            <p14:sldId id="3472"/>
            <p14:sldId id="3473"/>
            <p14:sldId id="3474"/>
            <p14:sldId id="659"/>
            <p14:sldId id="3450"/>
            <p14:sldId id="3447"/>
            <p14:sldId id="3446"/>
            <p14:sldId id="3451"/>
            <p14:sldId id="3452"/>
            <p14:sldId id="3475"/>
          </p14:sldIdLst>
        </p14:section>
        <p14:section name="说明页" id="{D594E64A-EB0F-43DC-A5A0-78DC09D882A7}">
          <p14:sldIdLst>
            <p14:sldId id="3476"/>
            <p14:sldId id="3478"/>
            <p14:sldId id="3479"/>
            <p14:sldId id="348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52F34"/>
    <a:srgbClr val="E6E6E6"/>
    <a:srgbClr val="3096ED"/>
    <a:srgbClr val="FBFBFB"/>
    <a:srgbClr val="E2E4E1"/>
    <a:srgbClr val="FDF7E9"/>
    <a:srgbClr val="EEBB44"/>
    <a:srgbClr val="0A7FE9"/>
    <a:srgbClr val="0D85F2"/>
    <a:srgbClr val="D2E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92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24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69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905434573649986E-2"/>
          <c:y val="9.0186299439271742E-2"/>
          <c:w val="0.97418913085269998"/>
          <c:h val="0.784125080913662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26-4F29-B14A-384D31C657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26-4F29-B14A-384D31C6577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E26-4F29-B14A-384D31C65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5810848"/>
        <c:axId val="85804864"/>
      </c:barChart>
      <c:catAx>
        <c:axId val="85810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5804864"/>
        <c:crosses val="autoZero"/>
        <c:auto val="1"/>
        <c:lblAlgn val="ctr"/>
        <c:lblOffset val="100"/>
        <c:noMultiLvlLbl val="0"/>
      </c:catAx>
      <c:valAx>
        <c:axId val="858048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5810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60A921-DBF5-4739-91A4-1F5B78EB8B49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45EF2C0-F776-4816-9BF4-D063A4862BBC}">
      <dgm:prSet phldrT="[文本]" phldr="1"/>
      <dgm:spPr>
        <a:gradFill flip="none" rotWithShape="1">
          <a:gsLst>
            <a:gs pos="0">
              <a:srgbClr val="0A7FE9"/>
            </a:gs>
            <a:gs pos="100000">
              <a:srgbClr val="4DABF1">
                <a:alpha val="70000"/>
              </a:srgbClr>
            </a:gs>
            <a:gs pos="68000">
              <a:srgbClr val="3D9EEF"/>
            </a:gs>
          </a:gsLst>
          <a:lin ang="2700000" scaled="1"/>
          <a:tileRect/>
        </a:gradFill>
        <a:ln>
          <a:noFill/>
        </a:ln>
      </dgm:spPr>
      <dgm:t>
        <a:bodyPr/>
        <a:lstStyle/>
        <a:p>
          <a:endParaRPr lang="zh-CN" altLang="en-US" dirty="0"/>
        </a:p>
      </dgm:t>
    </dgm:pt>
    <dgm:pt modelId="{70FC0F71-DB6E-4389-818D-6565BD5859B3}" type="parTrans" cxnId="{783B2653-3032-4EB5-B51A-2D890A396FE4}">
      <dgm:prSet/>
      <dgm:spPr/>
      <dgm:t>
        <a:bodyPr/>
        <a:lstStyle/>
        <a:p>
          <a:endParaRPr lang="zh-CN" altLang="en-US"/>
        </a:p>
      </dgm:t>
    </dgm:pt>
    <dgm:pt modelId="{D42B9658-CF58-4D81-B2A9-5D4AFD1AD23D}" type="sibTrans" cxnId="{783B2653-3032-4EB5-B51A-2D890A396FE4}">
      <dgm:prSet/>
      <dgm:spPr/>
      <dgm:t>
        <a:bodyPr/>
        <a:lstStyle/>
        <a:p>
          <a:endParaRPr lang="zh-CN" altLang="en-US"/>
        </a:p>
      </dgm:t>
    </dgm:pt>
    <dgm:pt modelId="{F1605C99-C344-4C96-B96E-712634065F1B}">
      <dgm:prSet phldrT="[文本]" phldr="1"/>
      <dgm:spPr>
        <a:gradFill flip="none" rotWithShape="1">
          <a:gsLst>
            <a:gs pos="0">
              <a:srgbClr val="0A7FE9"/>
            </a:gs>
            <a:gs pos="100000">
              <a:srgbClr val="4DABF1">
                <a:alpha val="70000"/>
              </a:srgbClr>
            </a:gs>
            <a:gs pos="68000">
              <a:srgbClr val="3D9EEF"/>
            </a:gs>
          </a:gsLst>
          <a:lin ang="2700000" scaled="1"/>
          <a:tileRect/>
        </a:gradFill>
        <a:ln>
          <a:noFill/>
        </a:ln>
      </dgm:spPr>
      <dgm:t>
        <a:bodyPr/>
        <a:lstStyle/>
        <a:p>
          <a:endParaRPr lang="zh-CN" altLang="en-US" dirty="0"/>
        </a:p>
      </dgm:t>
    </dgm:pt>
    <dgm:pt modelId="{DF3F4F5A-F9D4-4CDD-B9A2-856DC1B59BE5}" type="parTrans" cxnId="{07F8A21D-D507-404D-AFE6-003E58A7CEBF}">
      <dgm:prSet/>
      <dgm:spPr/>
      <dgm:t>
        <a:bodyPr/>
        <a:lstStyle/>
        <a:p>
          <a:endParaRPr lang="zh-CN" altLang="en-US"/>
        </a:p>
      </dgm:t>
    </dgm:pt>
    <dgm:pt modelId="{05DF3D9C-A969-4EF0-8506-89AA91956287}" type="sibTrans" cxnId="{07F8A21D-D507-404D-AFE6-003E58A7CEBF}">
      <dgm:prSet/>
      <dgm:spPr/>
      <dgm:t>
        <a:bodyPr/>
        <a:lstStyle/>
        <a:p>
          <a:endParaRPr lang="zh-CN" altLang="en-US"/>
        </a:p>
      </dgm:t>
    </dgm:pt>
    <dgm:pt modelId="{403E39C0-8BBF-46C5-864E-5429F57BD1FC}">
      <dgm:prSet/>
      <dgm:spPr>
        <a:gradFill flip="none" rotWithShape="1">
          <a:gsLst>
            <a:gs pos="0">
              <a:srgbClr val="0A7FE9"/>
            </a:gs>
            <a:gs pos="100000">
              <a:srgbClr val="4DABF1">
                <a:alpha val="70000"/>
              </a:srgbClr>
            </a:gs>
            <a:gs pos="68000">
              <a:srgbClr val="3D9EEF"/>
            </a:gs>
          </a:gsLst>
          <a:lin ang="2700000" scaled="1"/>
          <a:tileRect/>
        </a:gradFill>
        <a:ln>
          <a:noFill/>
        </a:ln>
      </dgm:spPr>
      <dgm:t>
        <a:bodyPr/>
        <a:lstStyle/>
        <a:p>
          <a:endParaRPr lang="zh-CN" altLang="en-US"/>
        </a:p>
      </dgm:t>
    </dgm:pt>
    <dgm:pt modelId="{6199567C-98C4-453D-8302-8DB418646AA4}" type="sibTrans" cxnId="{7C39A31E-1D17-42BC-9967-BA944ED4114B}">
      <dgm:prSet/>
      <dgm:spPr/>
      <dgm:t>
        <a:bodyPr/>
        <a:lstStyle/>
        <a:p>
          <a:endParaRPr lang="zh-CN" altLang="en-US"/>
        </a:p>
      </dgm:t>
    </dgm:pt>
    <dgm:pt modelId="{C84C1C46-4BAD-4043-B06D-4A985F77F285}" type="parTrans" cxnId="{7C39A31E-1D17-42BC-9967-BA944ED4114B}">
      <dgm:prSet/>
      <dgm:spPr/>
      <dgm:t>
        <a:bodyPr/>
        <a:lstStyle/>
        <a:p>
          <a:endParaRPr lang="zh-CN" altLang="en-US"/>
        </a:p>
      </dgm:t>
    </dgm:pt>
    <dgm:pt modelId="{0C2698CB-130D-47E9-8B98-4B0D6B7739D0}">
      <dgm:prSet phldrT="[文本]" phldr="1"/>
      <dgm:spPr>
        <a:gradFill flip="none" rotWithShape="1">
          <a:gsLst>
            <a:gs pos="0">
              <a:srgbClr val="0A7FE9"/>
            </a:gs>
            <a:gs pos="100000">
              <a:srgbClr val="4DABF1">
                <a:alpha val="70000"/>
              </a:srgbClr>
            </a:gs>
            <a:gs pos="68000">
              <a:srgbClr val="3D9EEF"/>
            </a:gs>
          </a:gsLst>
          <a:lin ang="2700000" scaled="1"/>
          <a:tileRect/>
        </a:gradFill>
        <a:ln>
          <a:noFill/>
        </a:ln>
      </dgm:spPr>
      <dgm:t>
        <a:bodyPr/>
        <a:lstStyle/>
        <a:p>
          <a:endParaRPr lang="zh-CN" altLang="en-US" dirty="0"/>
        </a:p>
      </dgm:t>
    </dgm:pt>
    <dgm:pt modelId="{6CB8F95D-32A9-48D5-BD8C-CCA5A769200B}" type="sibTrans" cxnId="{7845AC37-BB7B-4EC6-8358-A90992E5946E}">
      <dgm:prSet/>
      <dgm:spPr/>
      <dgm:t>
        <a:bodyPr/>
        <a:lstStyle/>
        <a:p>
          <a:endParaRPr lang="zh-CN" altLang="en-US"/>
        </a:p>
      </dgm:t>
    </dgm:pt>
    <dgm:pt modelId="{5E5E52BC-DBE1-4E69-A4F4-82FA6FEAC5E8}" type="parTrans" cxnId="{7845AC37-BB7B-4EC6-8358-A90992E5946E}">
      <dgm:prSet/>
      <dgm:spPr/>
      <dgm:t>
        <a:bodyPr/>
        <a:lstStyle/>
        <a:p>
          <a:endParaRPr lang="zh-CN" altLang="en-US"/>
        </a:p>
      </dgm:t>
    </dgm:pt>
    <dgm:pt modelId="{5F561841-769B-44DB-A04C-0D410F25C20B}" type="pres">
      <dgm:prSet presAssocID="{6860A921-DBF5-4739-91A4-1F5B78EB8B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FD60FCA-3D2F-4790-BFEA-FF4C6CECA768}" type="pres">
      <dgm:prSet presAssocID="{0C2698CB-130D-47E9-8B98-4B0D6B7739D0}" presName="Name8" presStyleCnt="0"/>
      <dgm:spPr/>
    </dgm:pt>
    <dgm:pt modelId="{30AA9CFB-6DF9-4F9F-8AA9-7FBF2E197280}" type="pres">
      <dgm:prSet presAssocID="{0C2698CB-130D-47E9-8B98-4B0D6B7739D0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2A093B-B554-4080-A7F3-456272A6E2DF}" type="pres">
      <dgm:prSet presAssocID="{0C2698CB-130D-47E9-8B98-4B0D6B7739D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FB245C-D597-4C86-A30C-A715403DF29D}" type="pres">
      <dgm:prSet presAssocID="{745EF2C0-F776-4816-9BF4-D063A4862BBC}" presName="Name8" presStyleCnt="0"/>
      <dgm:spPr/>
    </dgm:pt>
    <dgm:pt modelId="{519A15B5-9B45-4E2B-82DB-0AC996F972D5}" type="pres">
      <dgm:prSet presAssocID="{745EF2C0-F776-4816-9BF4-D063A4862BBC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5B4ACB-C962-41E5-A377-5F96316A7283}" type="pres">
      <dgm:prSet presAssocID="{745EF2C0-F776-4816-9BF4-D063A4862BB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72B949-1E0B-4ED0-85DA-E44CFEF62AE3}" type="pres">
      <dgm:prSet presAssocID="{F1605C99-C344-4C96-B96E-712634065F1B}" presName="Name8" presStyleCnt="0"/>
      <dgm:spPr/>
    </dgm:pt>
    <dgm:pt modelId="{93EAED77-E134-48AA-84D4-7486C4238C77}" type="pres">
      <dgm:prSet presAssocID="{F1605C99-C344-4C96-B96E-712634065F1B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D670AD-8E21-4D1A-919D-810DC52557C7}" type="pres">
      <dgm:prSet presAssocID="{F1605C99-C344-4C96-B96E-712634065F1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09DA05-C763-4E79-8A0F-A61EFB494D85}" type="pres">
      <dgm:prSet presAssocID="{403E39C0-8BBF-46C5-864E-5429F57BD1FC}" presName="Name8" presStyleCnt="0"/>
      <dgm:spPr/>
    </dgm:pt>
    <dgm:pt modelId="{4BC6E11D-4DF9-4DC2-AB90-55A6DDC414B8}" type="pres">
      <dgm:prSet presAssocID="{403E39C0-8BBF-46C5-864E-5429F57BD1FC}" presName="level" presStyleLbl="node1" presStyleIdx="3" presStyleCnt="4" custLinFactNeighborX="-4707" custLinFactNeighborY="3398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EDB21B-3743-476B-9DEC-565C0822B8CE}" type="pres">
      <dgm:prSet presAssocID="{403E39C0-8BBF-46C5-864E-5429F57BD1F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E1B5FB-D028-4E3A-BB47-BF2EA40C98CF}" type="presOf" srcId="{0C2698CB-130D-47E9-8B98-4B0D6B7739D0}" destId="{842A093B-B554-4080-A7F3-456272A6E2DF}" srcOrd="1" destOrd="0" presId="urn:microsoft.com/office/officeart/2005/8/layout/pyramid1"/>
    <dgm:cxn modelId="{783B2653-3032-4EB5-B51A-2D890A396FE4}" srcId="{6860A921-DBF5-4739-91A4-1F5B78EB8B49}" destId="{745EF2C0-F776-4816-9BF4-D063A4862BBC}" srcOrd="1" destOrd="0" parTransId="{70FC0F71-DB6E-4389-818D-6565BD5859B3}" sibTransId="{D42B9658-CF58-4D81-B2A9-5D4AFD1AD23D}"/>
    <dgm:cxn modelId="{7C39A31E-1D17-42BC-9967-BA944ED4114B}" srcId="{6860A921-DBF5-4739-91A4-1F5B78EB8B49}" destId="{403E39C0-8BBF-46C5-864E-5429F57BD1FC}" srcOrd="3" destOrd="0" parTransId="{C84C1C46-4BAD-4043-B06D-4A985F77F285}" sibTransId="{6199567C-98C4-453D-8302-8DB418646AA4}"/>
    <dgm:cxn modelId="{7845AC37-BB7B-4EC6-8358-A90992E5946E}" srcId="{6860A921-DBF5-4739-91A4-1F5B78EB8B49}" destId="{0C2698CB-130D-47E9-8B98-4B0D6B7739D0}" srcOrd="0" destOrd="0" parTransId="{5E5E52BC-DBE1-4E69-A4F4-82FA6FEAC5E8}" sibTransId="{6CB8F95D-32A9-48D5-BD8C-CCA5A769200B}"/>
    <dgm:cxn modelId="{46DFBF9D-EA7C-46C4-87C5-CD88E5276811}" type="presOf" srcId="{F1605C99-C344-4C96-B96E-712634065F1B}" destId="{D2D670AD-8E21-4D1A-919D-810DC52557C7}" srcOrd="1" destOrd="0" presId="urn:microsoft.com/office/officeart/2005/8/layout/pyramid1"/>
    <dgm:cxn modelId="{EF0D8075-2495-47C7-9C87-5332C7C9D252}" type="presOf" srcId="{403E39C0-8BBF-46C5-864E-5429F57BD1FC}" destId="{4BC6E11D-4DF9-4DC2-AB90-55A6DDC414B8}" srcOrd="0" destOrd="0" presId="urn:microsoft.com/office/officeart/2005/8/layout/pyramid1"/>
    <dgm:cxn modelId="{B72D2E6F-ABFC-4A9F-B42D-195E8E4BF9DC}" type="presOf" srcId="{F1605C99-C344-4C96-B96E-712634065F1B}" destId="{93EAED77-E134-48AA-84D4-7486C4238C77}" srcOrd="0" destOrd="0" presId="urn:microsoft.com/office/officeart/2005/8/layout/pyramid1"/>
    <dgm:cxn modelId="{7A14EB40-9DA3-4DC1-8509-5631B693AF8B}" type="presOf" srcId="{745EF2C0-F776-4816-9BF4-D063A4862BBC}" destId="{005B4ACB-C962-41E5-A377-5F96316A7283}" srcOrd="1" destOrd="0" presId="urn:microsoft.com/office/officeart/2005/8/layout/pyramid1"/>
    <dgm:cxn modelId="{7A12D3C6-548C-4B67-99B9-D9FA0E8A5C1D}" type="presOf" srcId="{745EF2C0-F776-4816-9BF4-D063A4862BBC}" destId="{519A15B5-9B45-4E2B-82DB-0AC996F972D5}" srcOrd="0" destOrd="0" presId="urn:microsoft.com/office/officeart/2005/8/layout/pyramid1"/>
    <dgm:cxn modelId="{07F8A21D-D507-404D-AFE6-003E58A7CEBF}" srcId="{6860A921-DBF5-4739-91A4-1F5B78EB8B49}" destId="{F1605C99-C344-4C96-B96E-712634065F1B}" srcOrd="2" destOrd="0" parTransId="{DF3F4F5A-F9D4-4CDD-B9A2-856DC1B59BE5}" sibTransId="{05DF3D9C-A969-4EF0-8506-89AA91956287}"/>
    <dgm:cxn modelId="{6F5EC3FE-E90E-465D-9DC2-54B04A1CD6D7}" type="presOf" srcId="{0C2698CB-130D-47E9-8B98-4B0D6B7739D0}" destId="{30AA9CFB-6DF9-4F9F-8AA9-7FBF2E197280}" srcOrd="0" destOrd="0" presId="urn:microsoft.com/office/officeart/2005/8/layout/pyramid1"/>
    <dgm:cxn modelId="{65C45CCE-85A8-4DDB-A6E5-D1C58034D379}" type="presOf" srcId="{6860A921-DBF5-4739-91A4-1F5B78EB8B49}" destId="{5F561841-769B-44DB-A04C-0D410F25C20B}" srcOrd="0" destOrd="0" presId="urn:microsoft.com/office/officeart/2005/8/layout/pyramid1"/>
    <dgm:cxn modelId="{291B20C5-89B5-4529-B86F-17D317143160}" type="presOf" srcId="{403E39C0-8BBF-46C5-864E-5429F57BD1FC}" destId="{1DEDB21B-3743-476B-9DEC-565C0822B8CE}" srcOrd="1" destOrd="0" presId="urn:microsoft.com/office/officeart/2005/8/layout/pyramid1"/>
    <dgm:cxn modelId="{F661C3FA-BAE6-4542-BB59-60810799B223}" type="presParOf" srcId="{5F561841-769B-44DB-A04C-0D410F25C20B}" destId="{FFD60FCA-3D2F-4790-BFEA-FF4C6CECA768}" srcOrd="0" destOrd="0" presId="urn:microsoft.com/office/officeart/2005/8/layout/pyramid1"/>
    <dgm:cxn modelId="{ADC49F35-19F2-433F-A099-DAB379387717}" type="presParOf" srcId="{FFD60FCA-3D2F-4790-BFEA-FF4C6CECA768}" destId="{30AA9CFB-6DF9-4F9F-8AA9-7FBF2E197280}" srcOrd="0" destOrd="0" presId="urn:microsoft.com/office/officeart/2005/8/layout/pyramid1"/>
    <dgm:cxn modelId="{DF3C7A31-5855-4FBB-8715-D6D85AA1477B}" type="presParOf" srcId="{FFD60FCA-3D2F-4790-BFEA-FF4C6CECA768}" destId="{842A093B-B554-4080-A7F3-456272A6E2DF}" srcOrd="1" destOrd="0" presId="urn:microsoft.com/office/officeart/2005/8/layout/pyramid1"/>
    <dgm:cxn modelId="{F1D77BE4-3931-4705-A67B-DCE92FAA1CCE}" type="presParOf" srcId="{5F561841-769B-44DB-A04C-0D410F25C20B}" destId="{11FB245C-D597-4C86-A30C-A715403DF29D}" srcOrd="1" destOrd="0" presId="urn:microsoft.com/office/officeart/2005/8/layout/pyramid1"/>
    <dgm:cxn modelId="{D12410D3-8094-4C93-A89F-7EF3C7EDD4C9}" type="presParOf" srcId="{11FB245C-D597-4C86-A30C-A715403DF29D}" destId="{519A15B5-9B45-4E2B-82DB-0AC996F972D5}" srcOrd="0" destOrd="0" presId="urn:microsoft.com/office/officeart/2005/8/layout/pyramid1"/>
    <dgm:cxn modelId="{79B04174-E55B-4D9C-9FE0-4DADED28FB05}" type="presParOf" srcId="{11FB245C-D597-4C86-A30C-A715403DF29D}" destId="{005B4ACB-C962-41E5-A377-5F96316A7283}" srcOrd="1" destOrd="0" presId="urn:microsoft.com/office/officeart/2005/8/layout/pyramid1"/>
    <dgm:cxn modelId="{1F4F18A8-A39C-49CA-98FF-672B796F6A87}" type="presParOf" srcId="{5F561841-769B-44DB-A04C-0D410F25C20B}" destId="{1B72B949-1E0B-4ED0-85DA-E44CFEF62AE3}" srcOrd="2" destOrd="0" presId="urn:microsoft.com/office/officeart/2005/8/layout/pyramid1"/>
    <dgm:cxn modelId="{5952E6DC-3ABB-4315-B1CC-DB6192DFC998}" type="presParOf" srcId="{1B72B949-1E0B-4ED0-85DA-E44CFEF62AE3}" destId="{93EAED77-E134-48AA-84D4-7486C4238C77}" srcOrd="0" destOrd="0" presId="urn:microsoft.com/office/officeart/2005/8/layout/pyramid1"/>
    <dgm:cxn modelId="{152B6D8B-83A9-4C27-B8C2-E099060CF145}" type="presParOf" srcId="{1B72B949-1E0B-4ED0-85DA-E44CFEF62AE3}" destId="{D2D670AD-8E21-4D1A-919D-810DC52557C7}" srcOrd="1" destOrd="0" presId="urn:microsoft.com/office/officeart/2005/8/layout/pyramid1"/>
    <dgm:cxn modelId="{668729F8-3AC9-400F-9CD5-7BC70A2D4C26}" type="presParOf" srcId="{5F561841-769B-44DB-A04C-0D410F25C20B}" destId="{DC09DA05-C763-4E79-8A0F-A61EFB494D85}" srcOrd="3" destOrd="0" presId="urn:microsoft.com/office/officeart/2005/8/layout/pyramid1"/>
    <dgm:cxn modelId="{126035EA-C301-40DD-900C-D4F1989F0402}" type="presParOf" srcId="{DC09DA05-C763-4E79-8A0F-A61EFB494D85}" destId="{4BC6E11D-4DF9-4DC2-AB90-55A6DDC414B8}" srcOrd="0" destOrd="0" presId="urn:microsoft.com/office/officeart/2005/8/layout/pyramid1"/>
    <dgm:cxn modelId="{D937ACB2-3D33-4230-8E68-4D5709A4FDDD}" type="presParOf" srcId="{DC09DA05-C763-4E79-8A0F-A61EFB494D85}" destId="{1DEDB21B-3743-476B-9DEC-565C0822B8C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47929C-C68E-4F43-BF34-5D659583EC38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2675D1B-1141-4CE4-A93D-0F3F5BCB8E37}">
      <dgm:prSet phldrT="[文本]" phldr="1"/>
      <dgm:spPr>
        <a:noFill/>
        <a:ln>
          <a:noFill/>
        </a:ln>
      </dgm:spPr>
      <dgm:t>
        <a:bodyPr/>
        <a:lstStyle/>
        <a:p>
          <a:endParaRPr lang="zh-CN" altLang="en-US" dirty="0"/>
        </a:p>
      </dgm:t>
    </dgm:pt>
    <dgm:pt modelId="{B62102AF-3D31-4465-822D-7D61913C1EA9}" type="parTrans" cxnId="{BECE91ED-42AE-480A-9CFB-3B3D6AB46206}">
      <dgm:prSet/>
      <dgm:spPr/>
      <dgm:t>
        <a:bodyPr/>
        <a:lstStyle/>
        <a:p>
          <a:endParaRPr lang="zh-CN" altLang="en-US"/>
        </a:p>
      </dgm:t>
    </dgm:pt>
    <dgm:pt modelId="{26C1B263-ACE0-4811-9DDC-CBCC867C6029}" type="sibTrans" cxnId="{BECE91ED-42AE-480A-9CFB-3B3D6AB46206}">
      <dgm:prSet/>
      <dgm:spPr/>
      <dgm:t>
        <a:bodyPr/>
        <a:lstStyle/>
        <a:p>
          <a:endParaRPr lang="zh-CN" altLang="en-US"/>
        </a:p>
      </dgm:t>
    </dgm:pt>
    <dgm:pt modelId="{302B3B29-9BDC-440A-9B50-FCA3BDFE961B}">
      <dgm:prSet phldrT="[文本]" phldr="1"/>
      <dgm:spPr>
        <a:noFill/>
        <a:ln>
          <a:noFill/>
        </a:ln>
      </dgm:spPr>
      <dgm:t>
        <a:bodyPr/>
        <a:lstStyle/>
        <a:p>
          <a:endParaRPr lang="zh-CN" altLang="en-US" dirty="0"/>
        </a:p>
      </dgm:t>
    </dgm:pt>
    <dgm:pt modelId="{940D3E89-60A9-4910-AB7E-5540833E0C4B}" type="parTrans" cxnId="{3192809B-E1B5-47EE-9A6B-950B584FE5F7}">
      <dgm:prSet/>
      <dgm:spPr/>
      <dgm:t>
        <a:bodyPr/>
        <a:lstStyle/>
        <a:p>
          <a:endParaRPr lang="zh-CN" altLang="en-US"/>
        </a:p>
      </dgm:t>
    </dgm:pt>
    <dgm:pt modelId="{BB4F5AE8-1DB4-4B71-AB73-D8DF33715755}" type="sibTrans" cxnId="{3192809B-E1B5-47EE-9A6B-950B584FE5F7}">
      <dgm:prSet/>
      <dgm:spPr/>
      <dgm:t>
        <a:bodyPr/>
        <a:lstStyle/>
        <a:p>
          <a:endParaRPr lang="zh-CN" altLang="en-US"/>
        </a:p>
      </dgm:t>
    </dgm:pt>
    <dgm:pt modelId="{99FE303B-8604-4A88-A316-26CF0C78E7FC}">
      <dgm:prSet phldrT="[文本]" phldr="1"/>
      <dgm:spPr>
        <a:noFill/>
        <a:ln>
          <a:noFill/>
        </a:ln>
      </dgm:spPr>
      <dgm:t>
        <a:bodyPr/>
        <a:lstStyle/>
        <a:p>
          <a:endParaRPr lang="zh-CN" altLang="en-US" dirty="0"/>
        </a:p>
      </dgm:t>
    </dgm:pt>
    <dgm:pt modelId="{338F3FEB-2455-4B79-ADEA-1A47236B205A}" type="parTrans" cxnId="{273C7FB8-DA84-46A3-BB63-BFB4A0C373A4}">
      <dgm:prSet/>
      <dgm:spPr/>
      <dgm:t>
        <a:bodyPr/>
        <a:lstStyle/>
        <a:p>
          <a:endParaRPr lang="zh-CN" altLang="en-US"/>
        </a:p>
      </dgm:t>
    </dgm:pt>
    <dgm:pt modelId="{4B4AA234-E763-4825-A198-F510F69DD485}" type="sibTrans" cxnId="{273C7FB8-DA84-46A3-BB63-BFB4A0C373A4}">
      <dgm:prSet/>
      <dgm:spPr/>
      <dgm:t>
        <a:bodyPr/>
        <a:lstStyle/>
        <a:p>
          <a:endParaRPr lang="zh-CN" altLang="en-US"/>
        </a:p>
      </dgm:t>
    </dgm:pt>
    <dgm:pt modelId="{941CA30E-223C-4AD2-AD33-D98AE33AAECE}">
      <dgm:prSet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F3AF088F-DEA8-49D5-9A14-27F4D0F84230}" type="parTrans" cxnId="{A2150236-CC5B-4BA7-A93A-EF2F36A950BA}">
      <dgm:prSet/>
      <dgm:spPr/>
      <dgm:t>
        <a:bodyPr/>
        <a:lstStyle/>
        <a:p>
          <a:endParaRPr lang="zh-CN" altLang="en-US"/>
        </a:p>
      </dgm:t>
    </dgm:pt>
    <dgm:pt modelId="{4B1A8CA1-A01F-4510-AF92-184B57E62CD2}" type="sibTrans" cxnId="{A2150236-CC5B-4BA7-A93A-EF2F36A950BA}">
      <dgm:prSet/>
      <dgm:spPr/>
      <dgm:t>
        <a:bodyPr/>
        <a:lstStyle/>
        <a:p>
          <a:endParaRPr lang="zh-CN" altLang="en-US"/>
        </a:p>
      </dgm:t>
    </dgm:pt>
    <dgm:pt modelId="{20EC5B9C-B203-4CAF-9AE8-C9477A10E923}" type="pres">
      <dgm:prSet presAssocID="{1B47929C-C68E-4F43-BF34-5D659583EC3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81F55ED-EE47-4DD1-9B5E-95CDEED60C9E}" type="pres">
      <dgm:prSet presAssocID="{1B47929C-C68E-4F43-BF34-5D659583EC38}" presName="wedge1" presStyleLbl="node1" presStyleIdx="0" presStyleCnt="4"/>
      <dgm:spPr/>
      <dgm:t>
        <a:bodyPr/>
        <a:lstStyle/>
        <a:p>
          <a:endParaRPr lang="zh-CN" altLang="en-US"/>
        </a:p>
      </dgm:t>
    </dgm:pt>
    <dgm:pt modelId="{EBF35D5A-49B7-4D82-B653-2CCC5A26F753}" type="pres">
      <dgm:prSet presAssocID="{1B47929C-C68E-4F43-BF34-5D659583EC38}" presName="dummy1a" presStyleCnt="0"/>
      <dgm:spPr/>
    </dgm:pt>
    <dgm:pt modelId="{61848F3D-7FED-43FC-8928-41ED40F7B771}" type="pres">
      <dgm:prSet presAssocID="{1B47929C-C68E-4F43-BF34-5D659583EC38}" presName="dummy1b" presStyleCnt="0"/>
      <dgm:spPr/>
    </dgm:pt>
    <dgm:pt modelId="{97B189DB-7409-4706-9065-F3C7EB2172CC}" type="pres">
      <dgm:prSet presAssocID="{1B47929C-C68E-4F43-BF34-5D659583EC38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6550BF-1CD7-4F8A-8F5F-9AEB7952650A}" type="pres">
      <dgm:prSet presAssocID="{1B47929C-C68E-4F43-BF34-5D659583EC38}" presName="wedge2" presStyleLbl="node1" presStyleIdx="1" presStyleCnt="4"/>
      <dgm:spPr/>
      <dgm:t>
        <a:bodyPr/>
        <a:lstStyle/>
        <a:p>
          <a:endParaRPr lang="zh-CN" altLang="en-US"/>
        </a:p>
      </dgm:t>
    </dgm:pt>
    <dgm:pt modelId="{84848A91-115C-4C46-8746-226A7FA13C96}" type="pres">
      <dgm:prSet presAssocID="{1B47929C-C68E-4F43-BF34-5D659583EC38}" presName="dummy2a" presStyleCnt="0"/>
      <dgm:spPr/>
    </dgm:pt>
    <dgm:pt modelId="{354D099D-26DD-485B-8741-F5AF17C78D69}" type="pres">
      <dgm:prSet presAssocID="{1B47929C-C68E-4F43-BF34-5D659583EC38}" presName="dummy2b" presStyleCnt="0"/>
      <dgm:spPr/>
    </dgm:pt>
    <dgm:pt modelId="{E4ED6608-16F9-4189-8CE9-65EC0135A3E9}" type="pres">
      <dgm:prSet presAssocID="{1B47929C-C68E-4F43-BF34-5D659583EC38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10E6AD-F2AA-4B5D-91D3-DBAA147BB896}" type="pres">
      <dgm:prSet presAssocID="{1B47929C-C68E-4F43-BF34-5D659583EC38}" presName="wedge3" presStyleLbl="node1" presStyleIdx="2" presStyleCnt="4"/>
      <dgm:spPr/>
      <dgm:t>
        <a:bodyPr/>
        <a:lstStyle/>
        <a:p>
          <a:endParaRPr lang="zh-CN" altLang="en-US"/>
        </a:p>
      </dgm:t>
    </dgm:pt>
    <dgm:pt modelId="{3889B84D-98BD-4B04-9C11-37A3231B30C7}" type="pres">
      <dgm:prSet presAssocID="{1B47929C-C68E-4F43-BF34-5D659583EC38}" presName="dummy3a" presStyleCnt="0"/>
      <dgm:spPr/>
    </dgm:pt>
    <dgm:pt modelId="{337CE78A-5DC1-4F42-8F87-370CAD5919C3}" type="pres">
      <dgm:prSet presAssocID="{1B47929C-C68E-4F43-BF34-5D659583EC38}" presName="dummy3b" presStyleCnt="0"/>
      <dgm:spPr/>
    </dgm:pt>
    <dgm:pt modelId="{D0F05BD2-AE89-440E-B238-A88895FDF4AC}" type="pres">
      <dgm:prSet presAssocID="{1B47929C-C68E-4F43-BF34-5D659583EC38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6B7104-9689-4DF7-9C8D-FA45BDE7AD0F}" type="pres">
      <dgm:prSet presAssocID="{1B47929C-C68E-4F43-BF34-5D659583EC38}" presName="wedge4" presStyleLbl="node1" presStyleIdx="3" presStyleCnt="4"/>
      <dgm:spPr/>
      <dgm:t>
        <a:bodyPr/>
        <a:lstStyle/>
        <a:p>
          <a:endParaRPr lang="zh-CN" altLang="en-US"/>
        </a:p>
      </dgm:t>
    </dgm:pt>
    <dgm:pt modelId="{23D065C2-8DE2-4D0C-8679-112911AFA35F}" type="pres">
      <dgm:prSet presAssocID="{1B47929C-C68E-4F43-BF34-5D659583EC38}" presName="dummy4a" presStyleCnt="0"/>
      <dgm:spPr/>
    </dgm:pt>
    <dgm:pt modelId="{2D30E8BD-3C58-48D3-AC62-5788EFB70FB6}" type="pres">
      <dgm:prSet presAssocID="{1B47929C-C68E-4F43-BF34-5D659583EC38}" presName="dummy4b" presStyleCnt="0"/>
      <dgm:spPr/>
    </dgm:pt>
    <dgm:pt modelId="{049C60F3-0BB1-4726-AEA4-703DFD88B524}" type="pres">
      <dgm:prSet presAssocID="{1B47929C-C68E-4F43-BF34-5D659583EC38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947223-5F0C-45CB-84B5-8A823ED88728}" type="pres">
      <dgm:prSet presAssocID="{26C1B263-ACE0-4811-9DDC-CBCC867C6029}" presName="arrowWedge1" presStyleLbl="fgSibTrans2D1" presStyleIdx="0" presStyleCnt="4"/>
      <dgm:spPr>
        <a:gradFill flip="none" rotWithShape="1">
          <a:gsLst>
            <a:gs pos="100000">
              <a:schemeClr val="accent1"/>
            </a:gs>
            <a:gs pos="47000">
              <a:srgbClr val="85BEF3">
                <a:alpha val="94000"/>
              </a:srgbClr>
            </a:gs>
            <a:gs pos="0">
              <a:schemeClr val="bg1">
                <a:alpha val="0"/>
              </a:schemeClr>
            </a:gs>
          </a:gsLst>
          <a:lin ang="0" scaled="1"/>
          <a:tileRect/>
        </a:gradFill>
      </dgm:spPr>
    </dgm:pt>
    <dgm:pt modelId="{4906028E-3905-432E-B949-1EDDC48643D6}" type="pres">
      <dgm:prSet presAssocID="{BB4F5AE8-1DB4-4B71-AB73-D8DF33715755}" presName="arrowWedge2" presStyleLbl="fgSibTrans2D1" presStyleIdx="1" presStyleCnt="4"/>
      <dgm:spPr>
        <a:gradFill flip="none" rotWithShape="1">
          <a:gsLst>
            <a:gs pos="100000">
              <a:schemeClr val="accent1"/>
            </a:gs>
            <a:gs pos="28000">
              <a:srgbClr val="85BEF3">
                <a:alpha val="59000"/>
              </a:srgbClr>
            </a:gs>
            <a:gs pos="0">
              <a:schemeClr val="bg1">
                <a:alpha val="0"/>
              </a:schemeClr>
            </a:gs>
          </a:gsLst>
          <a:lin ang="5400000" scaled="1"/>
          <a:tileRect/>
        </a:gradFill>
      </dgm:spPr>
    </dgm:pt>
    <dgm:pt modelId="{AC50E8F0-2725-494D-8B71-985B11E19D99}" type="pres">
      <dgm:prSet presAssocID="{4B4AA234-E763-4825-A198-F510F69DD485}" presName="arrowWedge3" presStyleLbl="fgSibTrans2D1" presStyleIdx="2" presStyleCnt="4"/>
      <dgm:spPr>
        <a:gradFill flip="none" rotWithShape="1">
          <a:gsLst>
            <a:gs pos="0">
              <a:schemeClr val="accent1"/>
            </a:gs>
            <a:gs pos="69000">
              <a:srgbClr val="85BEF3">
                <a:alpha val="94000"/>
              </a:srgb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</dgm:spPr>
    </dgm:pt>
    <dgm:pt modelId="{93F468FC-DE29-4178-A2E1-19E1A8D299EF}" type="pres">
      <dgm:prSet presAssocID="{4B1A8CA1-A01F-4510-AF92-184B57E62CD2}" presName="arrowWedge4" presStyleLbl="fgSibTrans2D1" presStyleIdx="3" presStyleCnt="4"/>
      <dgm:spPr>
        <a:gradFill rotWithShape="0">
          <a:gsLst>
            <a:gs pos="0">
              <a:schemeClr val="accent1"/>
            </a:gs>
            <a:gs pos="41000">
              <a:srgbClr val="85BEF3">
                <a:alpha val="94000"/>
              </a:srgbClr>
            </a:gs>
            <a:gs pos="100000">
              <a:schemeClr val="bg1">
                <a:alpha val="0"/>
              </a:schemeClr>
            </a:gs>
          </a:gsLst>
          <a:lin ang="5400000" scaled="1"/>
        </a:gradFill>
      </dgm:spPr>
    </dgm:pt>
  </dgm:ptLst>
  <dgm:cxnLst>
    <dgm:cxn modelId="{26E98A25-633E-44E9-A6F6-90B9DB47CDEE}" type="presOf" srcId="{302B3B29-9BDC-440A-9B50-FCA3BDFE961B}" destId="{496550BF-1CD7-4F8A-8F5F-9AEB7952650A}" srcOrd="0" destOrd="0" presId="urn:microsoft.com/office/officeart/2005/8/layout/cycle8"/>
    <dgm:cxn modelId="{4EB69341-614F-4F3B-A4A3-F08D1826F4D5}" type="presOf" srcId="{941CA30E-223C-4AD2-AD33-D98AE33AAECE}" destId="{B56B7104-9689-4DF7-9C8D-FA45BDE7AD0F}" srcOrd="0" destOrd="0" presId="urn:microsoft.com/office/officeart/2005/8/layout/cycle8"/>
    <dgm:cxn modelId="{49A1A76B-9AB6-4345-A11D-B9173D4276A3}" type="presOf" srcId="{99FE303B-8604-4A88-A316-26CF0C78E7FC}" destId="{D0F05BD2-AE89-440E-B238-A88895FDF4AC}" srcOrd="1" destOrd="0" presId="urn:microsoft.com/office/officeart/2005/8/layout/cycle8"/>
    <dgm:cxn modelId="{3192809B-E1B5-47EE-9A6B-950B584FE5F7}" srcId="{1B47929C-C68E-4F43-BF34-5D659583EC38}" destId="{302B3B29-9BDC-440A-9B50-FCA3BDFE961B}" srcOrd="1" destOrd="0" parTransId="{940D3E89-60A9-4910-AB7E-5540833E0C4B}" sibTransId="{BB4F5AE8-1DB4-4B71-AB73-D8DF33715755}"/>
    <dgm:cxn modelId="{4C569E79-4ABD-4D8D-9D2D-A9819900C7B7}" type="presOf" srcId="{941CA30E-223C-4AD2-AD33-D98AE33AAECE}" destId="{049C60F3-0BB1-4726-AEA4-703DFD88B524}" srcOrd="1" destOrd="0" presId="urn:microsoft.com/office/officeart/2005/8/layout/cycle8"/>
    <dgm:cxn modelId="{4EE00008-65A1-42DF-BAE1-E4AAA83A6837}" type="presOf" srcId="{32675D1B-1141-4CE4-A93D-0F3F5BCB8E37}" destId="{981F55ED-EE47-4DD1-9B5E-95CDEED60C9E}" srcOrd="0" destOrd="0" presId="urn:microsoft.com/office/officeart/2005/8/layout/cycle8"/>
    <dgm:cxn modelId="{BECE91ED-42AE-480A-9CFB-3B3D6AB46206}" srcId="{1B47929C-C68E-4F43-BF34-5D659583EC38}" destId="{32675D1B-1141-4CE4-A93D-0F3F5BCB8E37}" srcOrd="0" destOrd="0" parTransId="{B62102AF-3D31-4465-822D-7D61913C1EA9}" sibTransId="{26C1B263-ACE0-4811-9DDC-CBCC867C6029}"/>
    <dgm:cxn modelId="{0C7F88BC-CC0C-4D70-97EA-023FCA45DC59}" type="presOf" srcId="{302B3B29-9BDC-440A-9B50-FCA3BDFE961B}" destId="{E4ED6608-16F9-4189-8CE9-65EC0135A3E9}" srcOrd="1" destOrd="0" presId="urn:microsoft.com/office/officeart/2005/8/layout/cycle8"/>
    <dgm:cxn modelId="{273C7FB8-DA84-46A3-BB63-BFB4A0C373A4}" srcId="{1B47929C-C68E-4F43-BF34-5D659583EC38}" destId="{99FE303B-8604-4A88-A316-26CF0C78E7FC}" srcOrd="2" destOrd="0" parTransId="{338F3FEB-2455-4B79-ADEA-1A47236B205A}" sibTransId="{4B4AA234-E763-4825-A198-F510F69DD485}"/>
    <dgm:cxn modelId="{651D90C5-665D-43C9-BE81-EF54C6158526}" type="presOf" srcId="{32675D1B-1141-4CE4-A93D-0F3F5BCB8E37}" destId="{97B189DB-7409-4706-9065-F3C7EB2172CC}" srcOrd="1" destOrd="0" presId="urn:microsoft.com/office/officeart/2005/8/layout/cycle8"/>
    <dgm:cxn modelId="{26F4E47C-1520-42FF-9540-3B7C65AF9025}" type="presOf" srcId="{99FE303B-8604-4A88-A316-26CF0C78E7FC}" destId="{4F10E6AD-F2AA-4B5D-91D3-DBAA147BB896}" srcOrd="0" destOrd="0" presId="urn:microsoft.com/office/officeart/2005/8/layout/cycle8"/>
    <dgm:cxn modelId="{39D3DB05-7768-45DD-936D-580EE940F59A}" type="presOf" srcId="{1B47929C-C68E-4F43-BF34-5D659583EC38}" destId="{20EC5B9C-B203-4CAF-9AE8-C9477A10E923}" srcOrd="0" destOrd="0" presId="urn:microsoft.com/office/officeart/2005/8/layout/cycle8"/>
    <dgm:cxn modelId="{A2150236-CC5B-4BA7-A93A-EF2F36A950BA}" srcId="{1B47929C-C68E-4F43-BF34-5D659583EC38}" destId="{941CA30E-223C-4AD2-AD33-D98AE33AAECE}" srcOrd="3" destOrd="0" parTransId="{F3AF088F-DEA8-49D5-9A14-27F4D0F84230}" sibTransId="{4B1A8CA1-A01F-4510-AF92-184B57E62CD2}"/>
    <dgm:cxn modelId="{F367C627-7CB0-483F-B19E-5892158C6E89}" type="presParOf" srcId="{20EC5B9C-B203-4CAF-9AE8-C9477A10E923}" destId="{981F55ED-EE47-4DD1-9B5E-95CDEED60C9E}" srcOrd="0" destOrd="0" presId="urn:microsoft.com/office/officeart/2005/8/layout/cycle8"/>
    <dgm:cxn modelId="{05C3E8CB-A3FD-4A41-9A3C-1ABDFC8411B7}" type="presParOf" srcId="{20EC5B9C-B203-4CAF-9AE8-C9477A10E923}" destId="{EBF35D5A-49B7-4D82-B653-2CCC5A26F753}" srcOrd="1" destOrd="0" presId="urn:microsoft.com/office/officeart/2005/8/layout/cycle8"/>
    <dgm:cxn modelId="{D2909ECE-F312-410B-89CC-85C4054B97F9}" type="presParOf" srcId="{20EC5B9C-B203-4CAF-9AE8-C9477A10E923}" destId="{61848F3D-7FED-43FC-8928-41ED40F7B771}" srcOrd="2" destOrd="0" presId="urn:microsoft.com/office/officeart/2005/8/layout/cycle8"/>
    <dgm:cxn modelId="{5FBEA1E5-043B-4BDC-B738-13C5781229BE}" type="presParOf" srcId="{20EC5B9C-B203-4CAF-9AE8-C9477A10E923}" destId="{97B189DB-7409-4706-9065-F3C7EB2172CC}" srcOrd="3" destOrd="0" presId="urn:microsoft.com/office/officeart/2005/8/layout/cycle8"/>
    <dgm:cxn modelId="{0D36EA50-C47F-444F-9C7A-FC4BEF97D054}" type="presParOf" srcId="{20EC5B9C-B203-4CAF-9AE8-C9477A10E923}" destId="{496550BF-1CD7-4F8A-8F5F-9AEB7952650A}" srcOrd="4" destOrd="0" presId="urn:microsoft.com/office/officeart/2005/8/layout/cycle8"/>
    <dgm:cxn modelId="{AC44B345-28D8-487F-967D-04AD821F3C68}" type="presParOf" srcId="{20EC5B9C-B203-4CAF-9AE8-C9477A10E923}" destId="{84848A91-115C-4C46-8746-226A7FA13C96}" srcOrd="5" destOrd="0" presId="urn:microsoft.com/office/officeart/2005/8/layout/cycle8"/>
    <dgm:cxn modelId="{99B39D76-848E-47B6-8604-C80645E15581}" type="presParOf" srcId="{20EC5B9C-B203-4CAF-9AE8-C9477A10E923}" destId="{354D099D-26DD-485B-8741-F5AF17C78D69}" srcOrd="6" destOrd="0" presId="urn:microsoft.com/office/officeart/2005/8/layout/cycle8"/>
    <dgm:cxn modelId="{EE7818E9-4AD4-4189-957E-50271FC14AA3}" type="presParOf" srcId="{20EC5B9C-B203-4CAF-9AE8-C9477A10E923}" destId="{E4ED6608-16F9-4189-8CE9-65EC0135A3E9}" srcOrd="7" destOrd="0" presId="urn:microsoft.com/office/officeart/2005/8/layout/cycle8"/>
    <dgm:cxn modelId="{847ED57D-5501-40B6-9492-377159D0BE42}" type="presParOf" srcId="{20EC5B9C-B203-4CAF-9AE8-C9477A10E923}" destId="{4F10E6AD-F2AA-4B5D-91D3-DBAA147BB896}" srcOrd="8" destOrd="0" presId="urn:microsoft.com/office/officeart/2005/8/layout/cycle8"/>
    <dgm:cxn modelId="{59C5D651-1176-4488-A97E-57E1DE28B704}" type="presParOf" srcId="{20EC5B9C-B203-4CAF-9AE8-C9477A10E923}" destId="{3889B84D-98BD-4B04-9C11-37A3231B30C7}" srcOrd="9" destOrd="0" presId="urn:microsoft.com/office/officeart/2005/8/layout/cycle8"/>
    <dgm:cxn modelId="{387A80C9-42B2-4261-892D-BAAF61994A0C}" type="presParOf" srcId="{20EC5B9C-B203-4CAF-9AE8-C9477A10E923}" destId="{337CE78A-5DC1-4F42-8F87-370CAD5919C3}" srcOrd="10" destOrd="0" presId="urn:microsoft.com/office/officeart/2005/8/layout/cycle8"/>
    <dgm:cxn modelId="{260A9883-5DF6-4C42-BEB7-FF2A30E78B11}" type="presParOf" srcId="{20EC5B9C-B203-4CAF-9AE8-C9477A10E923}" destId="{D0F05BD2-AE89-440E-B238-A88895FDF4AC}" srcOrd="11" destOrd="0" presId="urn:microsoft.com/office/officeart/2005/8/layout/cycle8"/>
    <dgm:cxn modelId="{AC3C2378-5611-4813-823A-EED8ADB4CA3E}" type="presParOf" srcId="{20EC5B9C-B203-4CAF-9AE8-C9477A10E923}" destId="{B56B7104-9689-4DF7-9C8D-FA45BDE7AD0F}" srcOrd="12" destOrd="0" presId="urn:microsoft.com/office/officeart/2005/8/layout/cycle8"/>
    <dgm:cxn modelId="{D63F7785-F139-4AAC-824B-E2BB354F46AA}" type="presParOf" srcId="{20EC5B9C-B203-4CAF-9AE8-C9477A10E923}" destId="{23D065C2-8DE2-4D0C-8679-112911AFA35F}" srcOrd="13" destOrd="0" presId="urn:microsoft.com/office/officeart/2005/8/layout/cycle8"/>
    <dgm:cxn modelId="{0DDDACCB-CD79-4840-A656-7424C9EDE752}" type="presParOf" srcId="{20EC5B9C-B203-4CAF-9AE8-C9477A10E923}" destId="{2D30E8BD-3C58-48D3-AC62-5788EFB70FB6}" srcOrd="14" destOrd="0" presId="urn:microsoft.com/office/officeart/2005/8/layout/cycle8"/>
    <dgm:cxn modelId="{D001599B-B5E0-4A26-A4E4-FFA846648C07}" type="presParOf" srcId="{20EC5B9C-B203-4CAF-9AE8-C9477A10E923}" destId="{049C60F3-0BB1-4726-AEA4-703DFD88B524}" srcOrd="15" destOrd="0" presId="urn:microsoft.com/office/officeart/2005/8/layout/cycle8"/>
    <dgm:cxn modelId="{15BFA893-FE78-4901-8078-D7B6E6E0EB77}" type="presParOf" srcId="{20EC5B9C-B203-4CAF-9AE8-C9477A10E923}" destId="{1C947223-5F0C-45CB-84B5-8A823ED88728}" srcOrd="16" destOrd="0" presId="urn:microsoft.com/office/officeart/2005/8/layout/cycle8"/>
    <dgm:cxn modelId="{CEF4A85D-CA6B-4E62-BED8-8668ED670678}" type="presParOf" srcId="{20EC5B9C-B203-4CAF-9AE8-C9477A10E923}" destId="{4906028E-3905-432E-B949-1EDDC48643D6}" srcOrd="17" destOrd="0" presId="urn:microsoft.com/office/officeart/2005/8/layout/cycle8"/>
    <dgm:cxn modelId="{96C6A9B7-E897-4B6F-AA44-EED47E9770DA}" type="presParOf" srcId="{20EC5B9C-B203-4CAF-9AE8-C9477A10E923}" destId="{AC50E8F0-2725-494D-8B71-985B11E19D99}" srcOrd="18" destOrd="0" presId="urn:microsoft.com/office/officeart/2005/8/layout/cycle8"/>
    <dgm:cxn modelId="{994707F5-7CCF-49AA-B8FD-5EF3A7C253B9}" type="presParOf" srcId="{20EC5B9C-B203-4CAF-9AE8-C9477A10E923}" destId="{93F468FC-DE29-4178-A2E1-19E1A8D299EF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AA9CFB-6DF9-4F9F-8AA9-7FBF2E197280}">
      <dsp:nvSpPr>
        <dsp:cNvPr id="0" name=""/>
        <dsp:cNvSpPr/>
      </dsp:nvSpPr>
      <dsp:spPr>
        <a:xfrm>
          <a:off x="1984660" y="0"/>
          <a:ext cx="1323107" cy="1027878"/>
        </a:xfrm>
        <a:prstGeom prst="trapezoid">
          <a:avLst>
            <a:gd name="adj" fmla="val 64361"/>
          </a:avLst>
        </a:prstGeom>
        <a:gradFill flip="none" rotWithShape="1">
          <a:gsLst>
            <a:gs pos="0">
              <a:srgbClr val="0A7FE9"/>
            </a:gs>
            <a:gs pos="100000">
              <a:srgbClr val="4DABF1">
                <a:alpha val="70000"/>
              </a:srgbClr>
            </a:gs>
            <a:gs pos="68000">
              <a:srgbClr val="3D9EEF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700" kern="1200" dirty="0"/>
        </a:p>
      </dsp:txBody>
      <dsp:txXfrm>
        <a:off x="1984660" y="0"/>
        <a:ext cx="1323107" cy="1027878"/>
      </dsp:txXfrm>
    </dsp:sp>
    <dsp:sp modelId="{519A15B5-9B45-4E2B-82DB-0AC996F972D5}">
      <dsp:nvSpPr>
        <dsp:cNvPr id="0" name=""/>
        <dsp:cNvSpPr/>
      </dsp:nvSpPr>
      <dsp:spPr>
        <a:xfrm>
          <a:off x="1323107" y="1027878"/>
          <a:ext cx="2646214" cy="1027878"/>
        </a:xfrm>
        <a:prstGeom prst="trapezoid">
          <a:avLst>
            <a:gd name="adj" fmla="val 64361"/>
          </a:avLst>
        </a:prstGeom>
        <a:gradFill flip="none" rotWithShape="1">
          <a:gsLst>
            <a:gs pos="0">
              <a:srgbClr val="0A7FE9"/>
            </a:gs>
            <a:gs pos="100000">
              <a:srgbClr val="4DABF1">
                <a:alpha val="70000"/>
              </a:srgbClr>
            </a:gs>
            <a:gs pos="68000">
              <a:srgbClr val="3D9EEF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 dirty="0"/>
        </a:p>
      </dsp:txBody>
      <dsp:txXfrm>
        <a:off x="1786194" y="1027878"/>
        <a:ext cx="1720039" cy="1027878"/>
      </dsp:txXfrm>
    </dsp:sp>
    <dsp:sp modelId="{93EAED77-E134-48AA-84D4-7486C4238C77}">
      <dsp:nvSpPr>
        <dsp:cNvPr id="0" name=""/>
        <dsp:cNvSpPr/>
      </dsp:nvSpPr>
      <dsp:spPr>
        <a:xfrm>
          <a:off x="661553" y="2055757"/>
          <a:ext cx="3969321" cy="1027878"/>
        </a:xfrm>
        <a:prstGeom prst="trapezoid">
          <a:avLst>
            <a:gd name="adj" fmla="val 64361"/>
          </a:avLst>
        </a:prstGeom>
        <a:gradFill flip="none" rotWithShape="1">
          <a:gsLst>
            <a:gs pos="0">
              <a:srgbClr val="0A7FE9"/>
            </a:gs>
            <a:gs pos="100000">
              <a:srgbClr val="4DABF1">
                <a:alpha val="70000"/>
              </a:srgbClr>
            </a:gs>
            <a:gs pos="68000">
              <a:srgbClr val="3D9EEF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 dirty="0"/>
        </a:p>
      </dsp:txBody>
      <dsp:txXfrm>
        <a:off x="1356184" y="2055757"/>
        <a:ext cx="2580059" cy="1027878"/>
      </dsp:txXfrm>
    </dsp:sp>
    <dsp:sp modelId="{4BC6E11D-4DF9-4DC2-AB90-55A6DDC414B8}">
      <dsp:nvSpPr>
        <dsp:cNvPr id="0" name=""/>
        <dsp:cNvSpPr/>
      </dsp:nvSpPr>
      <dsp:spPr>
        <a:xfrm>
          <a:off x="0" y="3083636"/>
          <a:ext cx="5292429" cy="1027878"/>
        </a:xfrm>
        <a:prstGeom prst="trapezoid">
          <a:avLst>
            <a:gd name="adj" fmla="val 64361"/>
          </a:avLst>
        </a:prstGeom>
        <a:gradFill flip="none" rotWithShape="1">
          <a:gsLst>
            <a:gs pos="0">
              <a:srgbClr val="0A7FE9"/>
            </a:gs>
            <a:gs pos="100000">
              <a:srgbClr val="4DABF1">
                <a:alpha val="70000"/>
              </a:srgbClr>
            </a:gs>
            <a:gs pos="68000">
              <a:srgbClr val="3D9EEF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/>
        </a:p>
      </dsp:txBody>
      <dsp:txXfrm>
        <a:off x="926175" y="3083636"/>
        <a:ext cx="3440078" cy="1027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1F55ED-EE47-4DD1-9B5E-95CDEED60C9E}">
      <dsp:nvSpPr>
        <dsp:cNvPr id="0" name=""/>
        <dsp:cNvSpPr/>
      </dsp:nvSpPr>
      <dsp:spPr>
        <a:xfrm>
          <a:off x="1380422" y="249817"/>
          <a:ext cx="3413758" cy="3413758"/>
        </a:xfrm>
        <a:prstGeom prst="pie">
          <a:avLst>
            <a:gd name="adj1" fmla="val 16200000"/>
            <a:gd name="adj2" fmla="val 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500" kern="1200" dirty="0"/>
        </a:p>
      </dsp:txBody>
      <dsp:txXfrm>
        <a:off x="3192558" y="957359"/>
        <a:ext cx="1259839" cy="934719"/>
      </dsp:txXfrm>
    </dsp:sp>
    <dsp:sp modelId="{496550BF-1CD7-4F8A-8F5F-9AEB7952650A}">
      <dsp:nvSpPr>
        <dsp:cNvPr id="0" name=""/>
        <dsp:cNvSpPr/>
      </dsp:nvSpPr>
      <dsp:spPr>
        <a:xfrm>
          <a:off x="1380422" y="364422"/>
          <a:ext cx="3413758" cy="3413758"/>
        </a:xfrm>
        <a:prstGeom prst="pie">
          <a:avLst>
            <a:gd name="adj1" fmla="val 0"/>
            <a:gd name="adj2" fmla="val 540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500" kern="1200" dirty="0"/>
        </a:p>
      </dsp:txBody>
      <dsp:txXfrm>
        <a:off x="3192558" y="2135918"/>
        <a:ext cx="1259839" cy="934719"/>
      </dsp:txXfrm>
    </dsp:sp>
    <dsp:sp modelId="{4F10E6AD-F2AA-4B5D-91D3-DBAA147BB896}">
      <dsp:nvSpPr>
        <dsp:cNvPr id="0" name=""/>
        <dsp:cNvSpPr/>
      </dsp:nvSpPr>
      <dsp:spPr>
        <a:xfrm>
          <a:off x="1265817" y="364422"/>
          <a:ext cx="3413758" cy="3413758"/>
        </a:xfrm>
        <a:prstGeom prst="pie">
          <a:avLst>
            <a:gd name="adj1" fmla="val 5400000"/>
            <a:gd name="adj2" fmla="val 1080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500" kern="1200" dirty="0"/>
        </a:p>
      </dsp:txBody>
      <dsp:txXfrm>
        <a:off x="1607599" y="2135918"/>
        <a:ext cx="1259839" cy="934719"/>
      </dsp:txXfrm>
    </dsp:sp>
    <dsp:sp modelId="{B56B7104-9689-4DF7-9C8D-FA45BDE7AD0F}">
      <dsp:nvSpPr>
        <dsp:cNvPr id="0" name=""/>
        <dsp:cNvSpPr/>
      </dsp:nvSpPr>
      <dsp:spPr>
        <a:xfrm>
          <a:off x="1265817" y="249817"/>
          <a:ext cx="3413758" cy="3413758"/>
        </a:xfrm>
        <a:prstGeom prst="pie">
          <a:avLst>
            <a:gd name="adj1" fmla="val 10800000"/>
            <a:gd name="adj2" fmla="val 1620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200" kern="1200"/>
        </a:p>
      </dsp:txBody>
      <dsp:txXfrm>
        <a:off x="1607599" y="957359"/>
        <a:ext cx="1259839" cy="934719"/>
      </dsp:txXfrm>
    </dsp:sp>
    <dsp:sp modelId="{1C947223-5F0C-45CB-84B5-8A823ED88728}">
      <dsp:nvSpPr>
        <dsp:cNvPr id="0" name=""/>
        <dsp:cNvSpPr/>
      </dsp:nvSpPr>
      <dsp:spPr>
        <a:xfrm>
          <a:off x="1169094" y="38489"/>
          <a:ext cx="3836414" cy="3836414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gradFill flip="none" rotWithShape="1">
          <a:gsLst>
            <a:gs pos="100000">
              <a:schemeClr val="accent1"/>
            </a:gs>
            <a:gs pos="47000">
              <a:srgbClr val="85BEF3">
                <a:alpha val="94000"/>
              </a:srgbClr>
            </a:gs>
            <a:gs pos="0">
              <a:schemeClr val="bg1">
                <a:alpha val="0"/>
              </a:schemeClr>
            </a:gs>
          </a:gsLst>
          <a:lin ang="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06028E-3905-432E-B949-1EDDC48643D6}">
      <dsp:nvSpPr>
        <dsp:cNvPr id="0" name=""/>
        <dsp:cNvSpPr/>
      </dsp:nvSpPr>
      <dsp:spPr>
        <a:xfrm>
          <a:off x="1169094" y="153094"/>
          <a:ext cx="3836414" cy="3836414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gradFill flip="none" rotWithShape="1">
          <a:gsLst>
            <a:gs pos="100000">
              <a:schemeClr val="accent1"/>
            </a:gs>
            <a:gs pos="28000">
              <a:srgbClr val="85BEF3">
                <a:alpha val="59000"/>
              </a:srgbClr>
            </a:gs>
            <a:gs pos="0">
              <a:schemeClr val="bg1">
                <a:alpha val="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50E8F0-2725-494D-8B71-985B11E19D99}">
      <dsp:nvSpPr>
        <dsp:cNvPr id="0" name=""/>
        <dsp:cNvSpPr/>
      </dsp:nvSpPr>
      <dsp:spPr>
        <a:xfrm>
          <a:off x="1054489" y="153094"/>
          <a:ext cx="3836414" cy="3836414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gradFill flip="none" rotWithShape="1">
          <a:gsLst>
            <a:gs pos="0">
              <a:schemeClr val="accent1"/>
            </a:gs>
            <a:gs pos="69000">
              <a:srgbClr val="85BEF3">
                <a:alpha val="94000"/>
              </a:srgb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F468FC-DE29-4178-A2E1-19E1A8D299EF}">
      <dsp:nvSpPr>
        <dsp:cNvPr id="0" name=""/>
        <dsp:cNvSpPr/>
      </dsp:nvSpPr>
      <dsp:spPr>
        <a:xfrm>
          <a:off x="1054489" y="38489"/>
          <a:ext cx="3836414" cy="3836414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gradFill rotWithShape="0">
          <a:gsLst>
            <a:gs pos="0">
              <a:schemeClr val="accent1"/>
            </a:gs>
            <a:gs pos="41000">
              <a:srgbClr val="85BEF3">
                <a:alpha val="94000"/>
              </a:srgbClr>
            </a:gs>
            <a:gs pos="100000">
              <a:schemeClr val="bg1">
                <a:alpha val="0"/>
              </a:schemeClr>
            </a:gs>
          </a:gsLst>
          <a:lin ang="5400000" scaled="1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18413145-1D7F-49A8-AE17-37F0BA130B56}"/>
              </a:ext>
            </a:extLst>
          </p:cNvPr>
          <p:cNvSpPr/>
          <p:nvPr userDrawn="1"/>
        </p:nvSpPr>
        <p:spPr>
          <a:xfrm>
            <a:off x="-7620" y="1"/>
            <a:ext cx="12199620" cy="3254787"/>
          </a:xfrm>
          <a:custGeom>
            <a:avLst/>
            <a:gdLst>
              <a:gd name="connsiteX0" fmla="*/ 0 w 12199620"/>
              <a:gd name="connsiteY0" fmla="*/ 0 h 3254787"/>
              <a:gd name="connsiteX1" fmla="*/ 12199620 w 12199620"/>
              <a:gd name="connsiteY1" fmla="*/ 0 h 3254787"/>
              <a:gd name="connsiteX2" fmla="*/ 12199620 w 12199620"/>
              <a:gd name="connsiteY2" fmla="*/ 1919658 h 3254787"/>
              <a:gd name="connsiteX3" fmla="*/ 12149785 w 12199620"/>
              <a:gd name="connsiteY3" fmla="*/ 1947757 h 3254787"/>
              <a:gd name="connsiteX4" fmla="*/ 6103619 w 12199620"/>
              <a:gd name="connsiteY4" fmla="*/ 3254787 h 3254787"/>
              <a:gd name="connsiteX5" fmla="*/ 57452 w 12199620"/>
              <a:gd name="connsiteY5" fmla="*/ 1947757 h 3254787"/>
              <a:gd name="connsiteX6" fmla="*/ 0 w 12199620"/>
              <a:gd name="connsiteY6" fmla="*/ 1915364 h 325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9620" h="3254787">
                <a:moveTo>
                  <a:pt x="0" y="0"/>
                </a:moveTo>
                <a:lnTo>
                  <a:pt x="12199620" y="0"/>
                </a:lnTo>
                <a:lnTo>
                  <a:pt x="12199620" y="1919658"/>
                </a:lnTo>
                <a:lnTo>
                  <a:pt x="12149785" y="1947757"/>
                </a:lnTo>
                <a:cubicBezTo>
                  <a:pt x="10655614" y="2750693"/>
                  <a:pt x="8500145" y="3254787"/>
                  <a:pt x="6103619" y="3254787"/>
                </a:cubicBezTo>
                <a:cubicBezTo>
                  <a:pt x="3707091" y="3254787"/>
                  <a:pt x="1551623" y="2750693"/>
                  <a:pt x="57452" y="1947757"/>
                </a:cubicBezTo>
                <a:lnTo>
                  <a:pt x="0" y="191536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accent6"/>
              </a:solidFill>
              <a:latin typeface="阿里巴巴普惠体"/>
              <a:cs typeface="+mn-ea"/>
              <a:sym typeface="阿里巴巴普惠体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3CCE34B-210C-4514-926E-E137B3AEB7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59218"/>
          <a:stretch>
            <a:fillRect/>
          </a:stretch>
        </p:blipFill>
        <p:spPr>
          <a:xfrm>
            <a:off x="-529" y="1"/>
            <a:ext cx="12193057" cy="3115305"/>
          </a:xfrm>
          <a:custGeom>
            <a:avLst/>
            <a:gdLst>
              <a:gd name="connsiteX0" fmla="*/ 0 w 12193057"/>
              <a:gd name="connsiteY0" fmla="*/ 0 h 3115305"/>
              <a:gd name="connsiteX1" fmla="*/ 12193057 w 12193057"/>
              <a:gd name="connsiteY1" fmla="*/ 0 h 3115305"/>
              <a:gd name="connsiteX2" fmla="*/ 12193057 w 12193057"/>
              <a:gd name="connsiteY2" fmla="*/ 3115305 h 3115305"/>
              <a:gd name="connsiteX3" fmla="*/ 0 w 12193057"/>
              <a:gd name="connsiteY3" fmla="*/ 3115305 h 311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057" h="3115305">
                <a:moveTo>
                  <a:pt x="0" y="0"/>
                </a:moveTo>
                <a:lnTo>
                  <a:pt x="12193057" y="0"/>
                </a:lnTo>
                <a:lnTo>
                  <a:pt x="12193057" y="3115305"/>
                </a:lnTo>
                <a:lnTo>
                  <a:pt x="0" y="3115305"/>
                </a:ln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EF6A4A1-C5E0-48BD-ACAD-C7161EB9C134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2000" cy="3113450"/>
          </a:xfrm>
          <a:custGeom>
            <a:avLst/>
            <a:gdLst>
              <a:gd name="connsiteX0" fmla="*/ 0 w 12192000"/>
              <a:gd name="connsiteY0" fmla="*/ 0 h 3113450"/>
              <a:gd name="connsiteX1" fmla="*/ 12192000 w 12192000"/>
              <a:gd name="connsiteY1" fmla="*/ 0 h 3113450"/>
              <a:gd name="connsiteX2" fmla="*/ 12192000 w 12192000"/>
              <a:gd name="connsiteY2" fmla="*/ 1683809 h 3113450"/>
              <a:gd name="connsiteX3" fmla="*/ 12127032 w 12192000"/>
              <a:gd name="connsiteY3" fmla="*/ 1724191 h 3113450"/>
              <a:gd name="connsiteX4" fmla="*/ 6096000 w 12192000"/>
              <a:gd name="connsiteY4" fmla="*/ 3113450 h 3113450"/>
              <a:gd name="connsiteX5" fmla="*/ 64966 w 12192000"/>
              <a:gd name="connsiteY5" fmla="*/ 1724191 h 3113450"/>
              <a:gd name="connsiteX6" fmla="*/ 0 w 12192000"/>
              <a:gd name="connsiteY6" fmla="*/ 1683810 h 311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113450">
                <a:moveTo>
                  <a:pt x="0" y="0"/>
                </a:moveTo>
                <a:lnTo>
                  <a:pt x="12192000" y="0"/>
                </a:lnTo>
                <a:lnTo>
                  <a:pt x="12192000" y="1683809"/>
                </a:lnTo>
                <a:lnTo>
                  <a:pt x="12127032" y="1724191"/>
                </a:lnTo>
                <a:cubicBezTo>
                  <a:pt x="10693503" y="2572646"/>
                  <a:pt x="8524049" y="3113450"/>
                  <a:pt x="6096000" y="3113450"/>
                </a:cubicBezTo>
                <a:cubicBezTo>
                  <a:pt x="3667949" y="3113450"/>
                  <a:pt x="1498496" y="2572646"/>
                  <a:pt x="64966" y="1724191"/>
                </a:cubicBezTo>
                <a:lnTo>
                  <a:pt x="0" y="168381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352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32">
            <a:extLst>
              <a:ext uri="{FF2B5EF4-FFF2-40B4-BE49-F238E27FC236}">
                <a16:creationId xmlns:a16="http://schemas.microsoft.com/office/drawing/2014/main" xmlns="" id="{7781B1A1-6030-4180-8184-61C3B9B24230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723899" y="2034503"/>
            <a:ext cx="4631199" cy="260504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单击图标插入图片</a:t>
            </a:r>
          </a:p>
        </p:txBody>
      </p:sp>
      <p:sp>
        <p:nvSpPr>
          <p:cNvPr id="17" name="图片占位符 32">
            <a:extLst>
              <a:ext uri="{FF2B5EF4-FFF2-40B4-BE49-F238E27FC236}">
                <a16:creationId xmlns:a16="http://schemas.microsoft.com/office/drawing/2014/main" xmlns="" id="{D066360F-3F7F-4BCB-8F17-288F8D4974E7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17224" y="2034503"/>
            <a:ext cx="4631199" cy="260504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单击图标插入图片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04C3CC4B-2DA0-4D05-B416-921405334C83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354969"/>
            <a:ext cx="0" cy="19031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866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77E5D2A-D081-4B5C-A7BE-E398C6C6CDD1}"/>
              </a:ext>
            </a:extLst>
          </p:cNvPr>
          <p:cNvSpPr>
            <a:spLocks noChangeAspect="1"/>
          </p:cNvSpPr>
          <p:nvPr/>
        </p:nvSpPr>
        <p:spPr>
          <a:xfrm>
            <a:off x="925335" y="2410883"/>
            <a:ext cx="4278207" cy="320865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图片占位符 32">
            <a:extLst>
              <a:ext uri="{FF2B5EF4-FFF2-40B4-BE49-F238E27FC236}">
                <a16:creationId xmlns:a16="http://schemas.microsoft.com/office/drawing/2014/main" xmlns="" id="{56974BE1-3594-4AF4-A7DD-66BC843E19D8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748838" y="2240069"/>
            <a:ext cx="4273601" cy="3208653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单击图标插入图片</a:t>
            </a:r>
          </a:p>
        </p:txBody>
      </p:sp>
    </p:spTree>
    <p:extLst>
      <p:ext uri="{BB962C8B-B14F-4D97-AF65-F5344CB8AC3E}">
        <p14:creationId xmlns:p14="http://schemas.microsoft.com/office/powerpoint/2010/main" val="1424599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E936A85-8FB8-4AC4-99B2-30CE44397F73}"/>
              </a:ext>
            </a:extLst>
          </p:cNvPr>
          <p:cNvSpPr/>
          <p:nvPr userDrawn="1"/>
        </p:nvSpPr>
        <p:spPr>
          <a:xfrm>
            <a:off x="741428" y="2058376"/>
            <a:ext cx="9723064" cy="163336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CB9D4-5635-44B7-B6FA-E45BF1411F6A}"/>
              </a:ext>
            </a:extLst>
          </p:cNvPr>
          <p:cNvSpPr/>
          <p:nvPr userDrawn="1"/>
        </p:nvSpPr>
        <p:spPr>
          <a:xfrm>
            <a:off x="1750116" y="4500469"/>
            <a:ext cx="9723064" cy="163336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5562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AC6B9D4-0039-40E6-BCB7-5906A4497EEB}"/>
              </a:ext>
            </a:extLst>
          </p:cNvPr>
          <p:cNvSpPr/>
          <p:nvPr userDrawn="1"/>
        </p:nvSpPr>
        <p:spPr>
          <a:xfrm>
            <a:off x="723900" y="2024063"/>
            <a:ext cx="3072018" cy="411002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D7742B5-F754-4D2B-9EBF-A3D87ECDB868}"/>
              </a:ext>
            </a:extLst>
          </p:cNvPr>
          <p:cNvSpPr/>
          <p:nvPr userDrawn="1"/>
        </p:nvSpPr>
        <p:spPr>
          <a:xfrm>
            <a:off x="8383382" y="2024063"/>
            <a:ext cx="3072018" cy="411002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D14074-5D99-40AA-A6D3-0CC35F2B47EA}"/>
              </a:ext>
            </a:extLst>
          </p:cNvPr>
          <p:cNvSpPr/>
          <p:nvPr userDrawn="1"/>
        </p:nvSpPr>
        <p:spPr>
          <a:xfrm>
            <a:off x="4553641" y="2024063"/>
            <a:ext cx="3072018" cy="411002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283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段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32">
            <a:extLst>
              <a:ext uri="{FF2B5EF4-FFF2-40B4-BE49-F238E27FC236}">
                <a16:creationId xmlns:a16="http://schemas.microsoft.com/office/drawing/2014/main" xmlns="" id="{29773C1C-10C0-4C5B-B3AC-7E8F71EF8D52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723900" y="2034503"/>
            <a:ext cx="2552088" cy="185175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</a:t>
            </a:r>
            <a:endParaRPr lang="en-US" altLang="zh-CN" dirty="0"/>
          </a:p>
          <a:p>
            <a:r>
              <a:rPr lang="zh-CN" altLang="en-US" dirty="0"/>
              <a:t>插入图片</a:t>
            </a:r>
          </a:p>
        </p:txBody>
      </p:sp>
      <p:sp>
        <p:nvSpPr>
          <p:cNvPr id="23" name="图片占位符 32">
            <a:extLst>
              <a:ext uri="{FF2B5EF4-FFF2-40B4-BE49-F238E27FC236}">
                <a16:creationId xmlns:a16="http://schemas.microsoft.com/office/drawing/2014/main" xmlns="" id="{BD17F642-D9FB-4256-899F-6705CE71C0EE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6174046" y="2034503"/>
            <a:ext cx="2552088" cy="185175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</a:t>
            </a:r>
            <a:endParaRPr lang="en-US" altLang="zh-CN" dirty="0"/>
          </a:p>
          <a:p>
            <a:r>
              <a:rPr lang="zh-CN" altLang="en-US" dirty="0"/>
              <a:t>插入图片</a:t>
            </a:r>
          </a:p>
        </p:txBody>
      </p:sp>
      <p:sp>
        <p:nvSpPr>
          <p:cNvPr id="24" name="图片占位符 32">
            <a:extLst>
              <a:ext uri="{FF2B5EF4-FFF2-40B4-BE49-F238E27FC236}">
                <a16:creationId xmlns:a16="http://schemas.microsoft.com/office/drawing/2014/main" xmlns="" id="{27964582-22B6-4AD6-9254-67F86100C0CD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3459245" y="4282350"/>
            <a:ext cx="2552088" cy="185175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</a:t>
            </a:r>
            <a:endParaRPr lang="en-US" altLang="zh-CN" dirty="0"/>
          </a:p>
          <a:p>
            <a:r>
              <a:rPr lang="zh-CN" altLang="en-US" dirty="0"/>
              <a:t>插入图片</a:t>
            </a:r>
          </a:p>
        </p:txBody>
      </p:sp>
      <p:sp>
        <p:nvSpPr>
          <p:cNvPr id="25" name="图片占位符 32">
            <a:extLst>
              <a:ext uri="{FF2B5EF4-FFF2-40B4-BE49-F238E27FC236}">
                <a16:creationId xmlns:a16="http://schemas.microsoft.com/office/drawing/2014/main" xmlns="" id="{81128DAD-5E3F-46E7-B020-2E704916DEF6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8899222" y="4282350"/>
            <a:ext cx="2552088" cy="185175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</a:t>
            </a:r>
            <a:endParaRPr lang="en-US" altLang="zh-CN" dirty="0"/>
          </a:p>
          <a:p>
            <a:r>
              <a:rPr lang="zh-CN" altLang="en-US" dirty="0"/>
              <a:t>插入图片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A9B3DEC-A773-4118-9EC9-8A56E24DAF88}"/>
              </a:ext>
            </a:extLst>
          </p:cNvPr>
          <p:cNvSpPr/>
          <p:nvPr userDrawn="1"/>
        </p:nvSpPr>
        <p:spPr>
          <a:xfrm>
            <a:off x="8901032" y="2042064"/>
            <a:ext cx="2554368" cy="18517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F898B1B-738E-45F2-B9AA-4A9D56B92FED}"/>
              </a:ext>
            </a:extLst>
          </p:cNvPr>
          <p:cNvSpPr/>
          <p:nvPr userDrawn="1"/>
        </p:nvSpPr>
        <p:spPr>
          <a:xfrm>
            <a:off x="3456965" y="2042064"/>
            <a:ext cx="2554368" cy="18517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0446D97-CEE5-4D15-8CC4-6FB5F267AF2E}"/>
              </a:ext>
            </a:extLst>
          </p:cNvPr>
          <p:cNvSpPr/>
          <p:nvPr userDrawn="1"/>
        </p:nvSpPr>
        <p:spPr>
          <a:xfrm>
            <a:off x="6184549" y="4282344"/>
            <a:ext cx="2554368" cy="18517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D9EF034-9E7A-4FD1-B8C8-D8F6AA80110B}"/>
              </a:ext>
            </a:extLst>
          </p:cNvPr>
          <p:cNvSpPr/>
          <p:nvPr userDrawn="1"/>
        </p:nvSpPr>
        <p:spPr>
          <a:xfrm>
            <a:off x="721619" y="4282344"/>
            <a:ext cx="2554368" cy="18517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808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段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C391B3A-0B18-4941-863A-67D1F9ABD98D}"/>
              </a:ext>
            </a:extLst>
          </p:cNvPr>
          <p:cNvSpPr/>
          <p:nvPr userDrawn="1"/>
        </p:nvSpPr>
        <p:spPr>
          <a:xfrm>
            <a:off x="6388100" y="2037876"/>
            <a:ext cx="5067300" cy="174672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0266074-90D4-4264-BD5E-3A02F82CA1C5}"/>
              </a:ext>
            </a:extLst>
          </p:cNvPr>
          <p:cNvSpPr/>
          <p:nvPr userDrawn="1"/>
        </p:nvSpPr>
        <p:spPr>
          <a:xfrm>
            <a:off x="6388100" y="4387376"/>
            <a:ext cx="5067300" cy="174672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D7ADFFC-62E9-453F-8A76-C525C1085857}"/>
              </a:ext>
            </a:extLst>
          </p:cNvPr>
          <p:cNvSpPr/>
          <p:nvPr userDrawn="1"/>
        </p:nvSpPr>
        <p:spPr>
          <a:xfrm>
            <a:off x="723900" y="4387376"/>
            <a:ext cx="5067300" cy="174672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CB68857-5452-4BC8-AC56-32F3915622AB}"/>
              </a:ext>
            </a:extLst>
          </p:cNvPr>
          <p:cNvSpPr/>
          <p:nvPr userDrawn="1"/>
        </p:nvSpPr>
        <p:spPr>
          <a:xfrm>
            <a:off x="723900" y="2037876"/>
            <a:ext cx="5067300" cy="174672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014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时间轴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D37AA7DC-8C76-444A-8CB3-96E44130199E}"/>
              </a:ext>
            </a:extLst>
          </p:cNvPr>
          <p:cNvSpPr/>
          <p:nvPr userDrawn="1"/>
        </p:nvSpPr>
        <p:spPr>
          <a:xfrm rot="21282059">
            <a:off x="-137780" y="2747570"/>
            <a:ext cx="12446211" cy="2157139"/>
          </a:xfrm>
          <a:custGeom>
            <a:avLst/>
            <a:gdLst>
              <a:gd name="connsiteX0" fmla="*/ 0 w 12614787"/>
              <a:gd name="connsiteY0" fmla="*/ 3716593 h 3716593"/>
              <a:gd name="connsiteX1" fmla="*/ 1396180 w 12614787"/>
              <a:gd name="connsiteY1" fmla="*/ 3146322 h 3716593"/>
              <a:gd name="connsiteX2" fmla="*/ 3313471 w 12614787"/>
              <a:gd name="connsiteY2" fmla="*/ 2880851 h 3716593"/>
              <a:gd name="connsiteX3" fmla="*/ 3411793 w 12614787"/>
              <a:gd name="connsiteY3" fmla="*/ 2851355 h 3716593"/>
              <a:gd name="connsiteX4" fmla="*/ 5112774 w 12614787"/>
              <a:gd name="connsiteY4" fmla="*/ 2015613 h 3716593"/>
              <a:gd name="connsiteX5" fmla="*/ 8357419 w 12614787"/>
              <a:gd name="connsiteY5" fmla="*/ 1160206 h 3716593"/>
              <a:gd name="connsiteX6" fmla="*/ 12614787 w 12614787"/>
              <a:gd name="connsiteY6" fmla="*/ 0 h 3716593"/>
              <a:gd name="connsiteX0" fmla="*/ 0 w 12614787"/>
              <a:gd name="connsiteY0" fmla="*/ 3716593 h 3716593"/>
              <a:gd name="connsiteX1" fmla="*/ 3313471 w 12614787"/>
              <a:gd name="connsiteY1" fmla="*/ 2880851 h 3716593"/>
              <a:gd name="connsiteX2" fmla="*/ 3411793 w 12614787"/>
              <a:gd name="connsiteY2" fmla="*/ 2851355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81084 w 12614787"/>
              <a:gd name="connsiteY1" fmla="*/ 2998838 h 3716593"/>
              <a:gd name="connsiteX2" fmla="*/ 3411793 w 12614787"/>
              <a:gd name="connsiteY2" fmla="*/ 2851355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81084 w 12614787"/>
              <a:gd name="connsiteY1" fmla="*/ 2998838 h 3716593"/>
              <a:gd name="connsiteX2" fmla="*/ 3411793 w 12614787"/>
              <a:gd name="connsiteY2" fmla="*/ 2851355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81084 w 12614787"/>
              <a:gd name="connsiteY1" fmla="*/ 2998838 h 3716593"/>
              <a:gd name="connsiteX2" fmla="*/ 3411793 w 12614787"/>
              <a:gd name="connsiteY2" fmla="*/ 2851355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411793 w 12614787"/>
              <a:gd name="connsiteY2" fmla="*/ 2851355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991896 w 12614787"/>
              <a:gd name="connsiteY2" fmla="*/ 2713704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952567 w 12614787"/>
              <a:gd name="connsiteY2" fmla="*/ 2644879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657599 w 12614787"/>
              <a:gd name="connsiteY2" fmla="*/ 2723537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112774 w 12614787"/>
              <a:gd name="connsiteY3" fmla="*/ 2015613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98524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212258 w 12614787"/>
              <a:gd name="connsiteY1" fmla="*/ 3028335 h 3716593"/>
              <a:gd name="connsiteX2" fmla="*/ 3854244 w 12614787"/>
              <a:gd name="connsiteY2" fmla="*/ 2664543 h 3716593"/>
              <a:gd name="connsiteX3" fmla="*/ 5358767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2614787"/>
              <a:gd name="connsiteY0" fmla="*/ 3716593 h 3716593"/>
              <a:gd name="connsiteX1" fmla="*/ 2071448 w 12614787"/>
              <a:gd name="connsiteY1" fmla="*/ 2560803 h 3716593"/>
              <a:gd name="connsiteX2" fmla="*/ 3854244 w 12614787"/>
              <a:gd name="connsiteY2" fmla="*/ 2664543 h 3716593"/>
              <a:gd name="connsiteX3" fmla="*/ 5358767 w 12614787"/>
              <a:gd name="connsiteY3" fmla="*/ 1834638 h 3716593"/>
              <a:gd name="connsiteX4" fmla="*/ 8357419 w 12614787"/>
              <a:gd name="connsiteY4" fmla="*/ 1160206 h 3716593"/>
              <a:gd name="connsiteX5" fmla="*/ 12614787 w 12614787"/>
              <a:gd name="connsiteY5" fmla="*/ 0 h 3716593"/>
              <a:gd name="connsiteX0" fmla="*/ 0 w 13125473"/>
              <a:gd name="connsiteY0" fmla="*/ 3219750 h 3219750"/>
              <a:gd name="connsiteX1" fmla="*/ 2582134 w 13125473"/>
              <a:gd name="connsiteY1" fmla="*/ 2560803 h 3219750"/>
              <a:gd name="connsiteX2" fmla="*/ 4364930 w 13125473"/>
              <a:gd name="connsiteY2" fmla="*/ 2664543 h 3219750"/>
              <a:gd name="connsiteX3" fmla="*/ 5869453 w 13125473"/>
              <a:gd name="connsiteY3" fmla="*/ 1834638 h 3219750"/>
              <a:gd name="connsiteX4" fmla="*/ 8868105 w 13125473"/>
              <a:gd name="connsiteY4" fmla="*/ 1160206 h 3219750"/>
              <a:gd name="connsiteX5" fmla="*/ 13125473 w 13125473"/>
              <a:gd name="connsiteY5" fmla="*/ 0 h 3219750"/>
              <a:gd name="connsiteX0" fmla="*/ 0 w 13125473"/>
              <a:gd name="connsiteY0" fmla="*/ 3219750 h 3219750"/>
              <a:gd name="connsiteX1" fmla="*/ 2574884 w 13125473"/>
              <a:gd name="connsiteY1" fmla="*/ 2499846 h 3219750"/>
              <a:gd name="connsiteX2" fmla="*/ 4364930 w 13125473"/>
              <a:gd name="connsiteY2" fmla="*/ 2664543 h 3219750"/>
              <a:gd name="connsiteX3" fmla="*/ 5869453 w 13125473"/>
              <a:gd name="connsiteY3" fmla="*/ 1834638 h 3219750"/>
              <a:gd name="connsiteX4" fmla="*/ 8868105 w 13125473"/>
              <a:gd name="connsiteY4" fmla="*/ 1160206 h 3219750"/>
              <a:gd name="connsiteX5" fmla="*/ 13125473 w 13125473"/>
              <a:gd name="connsiteY5" fmla="*/ 0 h 3219750"/>
              <a:gd name="connsiteX0" fmla="*/ 0 w 13125473"/>
              <a:gd name="connsiteY0" fmla="*/ 3219750 h 3219750"/>
              <a:gd name="connsiteX1" fmla="*/ 2574884 w 13125473"/>
              <a:gd name="connsiteY1" fmla="*/ 2499846 h 3219750"/>
              <a:gd name="connsiteX2" fmla="*/ 4576058 w 13125473"/>
              <a:gd name="connsiteY2" fmla="*/ 2314303 h 3219750"/>
              <a:gd name="connsiteX3" fmla="*/ 5869453 w 13125473"/>
              <a:gd name="connsiteY3" fmla="*/ 1834638 h 3219750"/>
              <a:gd name="connsiteX4" fmla="*/ 8868105 w 13125473"/>
              <a:gd name="connsiteY4" fmla="*/ 1160206 h 3219750"/>
              <a:gd name="connsiteX5" fmla="*/ 13125473 w 13125473"/>
              <a:gd name="connsiteY5" fmla="*/ 0 h 3219750"/>
              <a:gd name="connsiteX0" fmla="*/ 0 w 13125473"/>
              <a:gd name="connsiteY0" fmla="*/ 3219750 h 3219750"/>
              <a:gd name="connsiteX1" fmla="*/ 2574884 w 13125473"/>
              <a:gd name="connsiteY1" fmla="*/ 2499846 h 3219750"/>
              <a:gd name="connsiteX2" fmla="*/ 4576058 w 13125473"/>
              <a:gd name="connsiteY2" fmla="*/ 2314303 h 3219750"/>
              <a:gd name="connsiteX3" fmla="*/ 5866479 w 13125473"/>
              <a:gd name="connsiteY3" fmla="*/ 1714108 h 3219750"/>
              <a:gd name="connsiteX4" fmla="*/ 8868105 w 13125473"/>
              <a:gd name="connsiteY4" fmla="*/ 1160206 h 3219750"/>
              <a:gd name="connsiteX5" fmla="*/ 13125473 w 13125473"/>
              <a:gd name="connsiteY5" fmla="*/ 0 h 3219750"/>
              <a:gd name="connsiteX0" fmla="*/ 0 w 13125473"/>
              <a:gd name="connsiteY0" fmla="*/ 3219750 h 3219750"/>
              <a:gd name="connsiteX1" fmla="*/ 2574884 w 13125473"/>
              <a:gd name="connsiteY1" fmla="*/ 2499846 h 3219750"/>
              <a:gd name="connsiteX2" fmla="*/ 4576058 w 13125473"/>
              <a:gd name="connsiteY2" fmla="*/ 2314303 h 3219750"/>
              <a:gd name="connsiteX3" fmla="*/ 5866479 w 13125473"/>
              <a:gd name="connsiteY3" fmla="*/ 1714108 h 3219750"/>
              <a:gd name="connsiteX4" fmla="*/ 8960074 w 13125473"/>
              <a:gd name="connsiteY4" fmla="*/ 1336469 h 3219750"/>
              <a:gd name="connsiteX5" fmla="*/ 13125473 w 13125473"/>
              <a:gd name="connsiteY5" fmla="*/ 0 h 3219750"/>
              <a:gd name="connsiteX0" fmla="*/ 0 w 13345521"/>
              <a:gd name="connsiteY0" fmla="*/ 3208397 h 3208397"/>
              <a:gd name="connsiteX1" fmla="*/ 2574884 w 13345521"/>
              <a:gd name="connsiteY1" fmla="*/ 2488493 h 3208397"/>
              <a:gd name="connsiteX2" fmla="*/ 4576058 w 13345521"/>
              <a:gd name="connsiteY2" fmla="*/ 2302950 h 3208397"/>
              <a:gd name="connsiteX3" fmla="*/ 5866479 w 13345521"/>
              <a:gd name="connsiteY3" fmla="*/ 1702755 h 3208397"/>
              <a:gd name="connsiteX4" fmla="*/ 8960074 w 13345521"/>
              <a:gd name="connsiteY4" fmla="*/ 1325116 h 3208397"/>
              <a:gd name="connsiteX5" fmla="*/ 13345521 w 13345521"/>
              <a:gd name="connsiteY5" fmla="*/ 0 h 3208397"/>
              <a:gd name="connsiteX0" fmla="*/ 0 w 13345521"/>
              <a:gd name="connsiteY0" fmla="*/ 3208397 h 3208397"/>
              <a:gd name="connsiteX1" fmla="*/ 2574884 w 13345521"/>
              <a:gd name="connsiteY1" fmla="*/ 2488493 h 3208397"/>
              <a:gd name="connsiteX2" fmla="*/ 4576058 w 13345521"/>
              <a:gd name="connsiteY2" fmla="*/ 2302950 h 3208397"/>
              <a:gd name="connsiteX3" fmla="*/ 5866479 w 13345521"/>
              <a:gd name="connsiteY3" fmla="*/ 1702755 h 3208397"/>
              <a:gd name="connsiteX4" fmla="*/ 8960074 w 13345521"/>
              <a:gd name="connsiteY4" fmla="*/ 1325116 h 3208397"/>
              <a:gd name="connsiteX5" fmla="*/ 13345521 w 13345521"/>
              <a:gd name="connsiteY5" fmla="*/ 0 h 3208397"/>
              <a:gd name="connsiteX0" fmla="*/ 0 w 13345521"/>
              <a:gd name="connsiteY0" fmla="*/ 3208397 h 3208397"/>
              <a:gd name="connsiteX1" fmla="*/ 2574884 w 13345521"/>
              <a:gd name="connsiteY1" fmla="*/ 2488493 h 3208397"/>
              <a:gd name="connsiteX2" fmla="*/ 4576058 w 13345521"/>
              <a:gd name="connsiteY2" fmla="*/ 2302950 h 3208397"/>
              <a:gd name="connsiteX3" fmla="*/ 5866479 w 13345521"/>
              <a:gd name="connsiteY3" fmla="*/ 1702755 h 3208397"/>
              <a:gd name="connsiteX4" fmla="*/ 8960074 w 13345521"/>
              <a:gd name="connsiteY4" fmla="*/ 1325116 h 3208397"/>
              <a:gd name="connsiteX5" fmla="*/ 13345521 w 13345521"/>
              <a:gd name="connsiteY5" fmla="*/ 0 h 3208397"/>
              <a:gd name="connsiteX0" fmla="*/ 0 w 13345521"/>
              <a:gd name="connsiteY0" fmla="*/ 3208397 h 3208397"/>
              <a:gd name="connsiteX1" fmla="*/ 2574884 w 13345521"/>
              <a:gd name="connsiteY1" fmla="*/ 2488493 h 3208397"/>
              <a:gd name="connsiteX2" fmla="*/ 4576058 w 13345521"/>
              <a:gd name="connsiteY2" fmla="*/ 2302950 h 3208397"/>
              <a:gd name="connsiteX3" fmla="*/ 5866479 w 13345521"/>
              <a:gd name="connsiteY3" fmla="*/ 1702755 h 3208397"/>
              <a:gd name="connsiteX4" fmla="*/ 8960074 w 13345521"/>
              <a:gd name="connsiteY4" fmla="*/ 1325116 h 3208397"/>
              <a:gd name="connsiteX5" fmla="*/ 13345521 w 13345521"/>
              <a:gd name="connsiteY5" fmla="*/ 0 h 3208397"/>
              <a:gd name="connsiteX0" fmla="*/ 0 w 13345521"/>
              <a:gd name="connsiteY0" fmla="*/ 3208396 h 3208396"/>
              <a:gd name="connsiteX1" fmla="*/ 2574884 w 13345521"/>
              <a:gd name="connsiteY1" fmla="*/ 2488492 h 3208396"/>
              <a:gd name="connsiteX2" fmla="*/ 4576058 w 13345521"/>
              <a:gd name="connsiteY2" fmla="*/ 2302949 h 3208396"/>
              <a:gd name="connsiteX3" fmla="*/ 5866479 w 13345521"/>
              <a:gd name="connsiteY3" fmla="*/ 1702754 h 3208396"/>
              <a:gd name="connsiteX4" fmla="*/ 8960074 w 13345521"/>
              <a:gd name="connsiteY4" fmla="*/ 1325115 h 3208396"/>
              <a:gd name="connsiteX5" fmla="*/ 13345521 w 13345521"/>
              <a:gd name="connsiteY5" fmla="*/ 0 h 3208396"/>
              <a:gd name="connsiteX0" fmla="*/ 0 w 13536518"/>
              <a:gd name="connsiteY0" fmla="*/ 3216645 h 3216645"/>
              <a:gd name="connsiteX1" fmla="*/ 2574884 w 13536518"/>
              <a:gd name="connsiteY1" fmla="*/ 2496741 h 3216645"/>
              <a:gd name="connsiteX2" fmla="*/ 4576058 w 13536518"/>
              <a:gd name="connsiteY2" fmla="*/ 2311198 h 3216645"/>
              <a:gd name="connsiteX3" fmla="*/ 5866479 w 13536518"/>
              <a:gd name="connsiteY3" fmla="*/ 1711003 h 3216645"/>
              <a:gd name="connsiteX4" fmla="*/ 8960074 w 13536518"/>
              <a:gd name="connsiteY4" fmla="*/ 1333364 h 3216645"/>
              <a:gd name="connsiteX5" fmla="*/ 13169557 w 13536518"/>
              <a:gd name="connsiteY5" fmla="*/ 148298 h 3216645"/>
              <a:gd name="connsiteX6" fmla="*/ 13345521 w 13536518"/>
              <a:gd name="connsiteY6" fmla="*/ 8249 h 3216645"/>
              <a:gd name="connsiteX0" fmla="*/ 0 w 13986424"/>
              <a:gd name="connsiteY0" fmla="*/ 3135279 h 3135279"/>
              <a:gd name="connsiteX1" fmla="*/ 2574884 w 13986424"/>
              <a:gd name="connsiteY1" fmla="*/ 2415375 h 3135279"/>
              <a:gd name="connsiteX2" fmla="*/ 4576058 w 13986424"/>
              <a:gd name="connsiteY2" fmla="*/ 2229832 h 3135279"/>
              <a:gd name="connsiteX3" fmla="*/ 5866479 w 13986424"/>
              <a:gd name="connsiteY3" fmla="*/ 1629637 h 3135279"/>
              <a:gd name="connsiteX4" fmla="*/ 8960074 w 13986424"/>
              <a:gd name="connsiteY4" fmla="*/ 1251998 h 3135279"/>
              <a:gd name="connsiteX5" fmla="*/ 13169557 w 13986424"/>
              <a:gd name="connsiteY5" fmla="*/ 66932 h 3135279"/>
              <a:gd name="connsiteX6" fmla="*/ 13986424 w 13986424"/>
              <a:gd name="connsiteY6" fmla="*/ 229027 h 3135279"/>
              <a:gd name="connsiteX0" fmla="*/ 0 w 13986424"/>
              <a:gd name="connsiteY0" fmla="*/ 3135279 h 3135279"/>
              <a:gd name="connsiteX1" fmla="*/ 2574884 w 13986424"/>
              <a:gd name="connsiteY1" fmla="*/ 2415375 h 3135279"/>
              <a:gd name="connsiteX2" fmla="*/ 4576058 w 13986424"/>
              <a:gd name="connsiteY2" fmla="*/ 2229832 h 3135279"/>
              <a:gd name="connsiteX3" fmla="*/ 5866479 w 13986424"/>
              <a:gd name="connsiteY3" fmla="*/ 1629637 h 3135279"/>
              <a:gd name="connsiteX4" fmla="*/ 8960074 w 13986424"/>
              <a:gd name="connsiteY4" fmla="*/ 1251998 h 3135279"/>
              <a:gd name="connsiteX5" fmla="*/ 13169557 w 13986424"/>
              <a:gd name="connsiteY5" fmla="*/ 66932 h 3135279"/>
              <a:gd name="connsiteX6" fmla="*/ 13986424 w 13986424"/>
              <a:gd name="connsiteY6" fmla="*/ 229027 h 3135279"/>
              <a:gd name="connsiteX0" fmla="*/ 0 w 13986424"/>
              <a:gd name="connsiteY0" fmla="*/ 3135279 h 3135279"/>
              <a:gd name="connsiteX1" fmla="*/ 2574884 w 13986424"/>
              <a:gd name="connsiteY1" fmla="*/ 2415375 h 3135279"/>
              <a:gd name="connsiteX2" fmla="*/ 4576058 w 13986424"/>
              <a:gd name="connsiteY2" fmla="*/ 2229832 h 3135279"/>
              <a:gd name="connsiteX3" fmla="*/ 5866479 w 13986424"/>
              <a:gd name="connsiteY3" fmla="*/ 1629637 h 3135279"/>
              <a:gd name="connsiteX4" fmla="*/ 8960074 w 13986424"/>
              <a:gd name="connsiteY4" fmla="*/ 1251998 h 3135279"/>
              <a:gd name="connsiteX5" fmla="*/ 13169557 w 13986424"/>
              <a:gd name="connsiteY5" fmla="*/ 66932 h 3135279"/>
              <a:gd name="connsiteX6" fmla="*/ 13986424 w 13986424"/>
              <a:gd name="connsiteY6" fmla="*/ 229027 h 3135279"/>
              <a:gd name="connsiteX0" fmla="*/ 0 w 13986424"/>
              <a:gd name="connsiteY0" fmla="*/ 3135279 h 3135279"/>
              <a:gd name="connsiteX1" fmla="*/ 2574884 w 13986424"/>
              <a:gd name="connsiteY1" fmla="*/ 2415375 h 3135279"/>
              <a:gd name="connsiteX2" fmla="*/ 4576058 w 13986424"/>
              <a:gd name="connsiteY2" fmla="*/ 2229832 h 3135279"/>
              <a:gd name="connsiteX3" fmla="*/ 5866479 w 13986424"/>
              <a:gd name="connsiteY3" fmla="*/ 1629637 h 3135279"/>
              <a:gd name="connsiteX4" fmla="*/ 8960074 w 13986424"/>
              <a:gd name="connsiteY4" fmla="*/ 1251998 h 3135279"/>
              <a:gd name="connsiteX5" fmla="*/ 13169557 w 13986424"/>
              <a:gd name="connsiteY5" fmla="*/ 66932 h 3135279"/>
              <a:gd name="connsiteX6" fmla="*/ 13986424 w 13986424"/>
              <a:gd name="connsiteY6" fmla="*/ 229027 h 3135279"/>
              <a:gd name="connsiteX0" fmla="*/ 0 w 13169557"/>
              <a:gd name="connsiteY0" fmla="*/ 3068347 h 3068347"/>
              <a:gd name="connsiteX1" fmla="*/ 2574884 w 13169557"/>
              <a:gd name="connsiteY1" fmla="*/ 2348443 h 3068347"/>
              <a:gd name="connsiteX2" fmla="*/ 4576058 w 13169557"/>
              <a:gd name="connsiteY2" fmla="*/ 2162900 h 3068347"/>
              <a:gd name="connsiteX3" fmla="*/ 5866479 w 13169557"/>
              <a:gd name="connsiteY3" fmla="*/ 1562705 h 3068347"/>
              <a:gd name="connsiteX4" fmla="*/ 8960074 w 13169557"/>
              <a:gd name="connsiteY4" fmla="*/ 1185066 h 3068347"/>
              <a:gd name="connsiteX5" fmla="*/ 13169557 w 13169557"/>
              <a:gd name="connsiteY5" fmla="*/ 0 h 3068347"/>
              <a:gd name="connsiteX0" fmla="*/ 0 w 13130029"/>
              <a:gd name="connsiteY0" fmla="*/ 3086271 h 3086271"/>
              <a:gd name="connsiteX1" fmla="*/ 2574884 w 13130029"/>
              <a:gd name="connsiteY1" fmla="*/ 2366367 h 3086271"/>
              <a:gd name="connsiteX2" fmla="*/ 4576058 w 13130029"/>
              <a:gd name="connsiteY2" fmla="*/ 2180824 h 3086271"/>
              <a:gd name="connsiteX3" fmla="*/ 5866479 w 13130029"/>
              <a:gd name="connsiteY3" fmla="*/ 1580629 h 3086271"/>
              <a:gd name="connsiteX4" fmla="*/ 8960074 w 13130029"/>
              <a:gd name="connsiteY4" fmla="*/ 1202990 h 3086271"/>
              <a:gd name="connsiteX5" fmla="*/ 13130029 w 13130029"/>
              <a:gd name="connsiteY5" fmla="*/ 0 h 3086271"/>
              <a:gd name="connsiteX0" fmla="*/ 0 w 13130029"/>
              <a:gd name="connsiteY0" fmla="*/ 3086271 h 3086271"/>
              <a:gd name="connsiteX1" fmla="*/ 683818 w 13130029"/>
              <a:gd name="connsiteY1" fmla="*/ 2787607 h 3086271"/>
              <a:gd name="connsiteX2" fmla="*/ 2574884 w 13130029"/>
              <a:gd name="connsiteY2" fmla="*/ 2366367 h 3086271"/>
              <a:gd name="connsiteX3" fmla="*/ 4576058 w 13130029"/>
              <a:gd name="connsiteY3" fmla="*/ 2180824 h 3086271"/>
              <a:gd name="connsiteX4" fmla="*/ 5866479 w 13130029"/>
              <a:gd name="connsiteY4" fmla="*/ 1580629 h 3086271"/>
              <a:gd name="connsiteX5" fmla="*/ 8960074 w 13130029"/>
              <a:gd name="connsiteY5" fmla="*/ 1202990 h 3086271"/>
              <a:gd name="connsiteX6" fmla="*/ 13130029 w 13130029"/>
              <a:gd name="connsiteY6" fmla="*/ 0 h 3086271"/>
              <a:gd name="connsiteX0" fmla="*/ 0 w 12446211"/>
              <a:gd name="connsiteY0" fmla="*/ 2787607 h 2787607"/>
              <a:gd name="connsiteX1" fmla="*/ 1891066 w 12446211"/>
              <a:gd name="connsiteY1" fmla="*/ 2366367 h 2787607"/>
              <a:gd name="connsiteX2" fmla="*/ 3892240 w 12446211"/>
              <a:gd name="connsiteY2" fmla="*/ 2180824 h 2787607"/>
              <a:gd name="connsiteX3" fmla="*/ 5182661 w 12446211"/>
              <a:gd name="connsiteY3" fmla="*/ 1580629 h 2787607"/>
              <a:gd name="connsiteX4" fmla="*/ 8276256 w 12446211"/>
              <a:gd name="connsiteY4" fmla="*/ 1202990 h 2787607"/>
              <a:gd name="connsiteX5" fmla="*/ 12446211 w 12446211"/>
              <a:gd name="connsiteY5" fmla="*/ 0 h 278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46211" h="2787607">
                <a:moveTo>
                  <a:pt x="0" y="2787607"/>
                </a:moveTo>
                <a:cubicBezTo>
                  <a:pt x="429147" y="2667623"/>
                  <a:pt x="1244280" y="2467728"/>
                  <a:pt x="1891066" y="2366367"/>
                </a:cubicBezTo>
                <a:cubicBezTo>
                  <a:pt x="2257969" y="2345668"/>
                  <a:pt x="3198854" y="2442761"/>
                  <a:pt x="3892240" y="2180824"/>
                </a:cubicBezTo>
                <a:cubicBezTo>
                  <a:pt x="4473675" y="1916889"/>
                  <a:pt x="4451992" y="1743601"/>
                  <a:pt x="5182661" y="1580629"/>
                </a:cubicBezTo>
                <a:cubicBezTo>
                  <a:pt x="5913330" y="1417657"/>
                  <a:pt x="7065664" y="1466428"/>
                  <a:pt x="8276256" y="1202990"/>
                </a:cubicBezTo>
                <a:cubicBezTo>
                  <a:pt x="9486848" y="939552"/>
                  <a:pt x="11927867" y="336460"/>
                  <a:pt x="12446211" y="0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ea"/>
              <a:sym typeface="阿里巴巴普惠体"/>
            </a:endParaRPr>
          </a:p>
        </p:txBody>
      </p:sp>
    </p:spTree>
    <p:extLst>
      <p:ext uri="{BB962C8B-B14F-4D97-AF65-F5344CB8AC3E}">
        <p14:creationId xmlns:p14="http://schemas.microsoft.com/office/powerpoint/2010/main" val="597747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时间轴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E789FF5-F373-48F9-A5C4-ACE4DCC50B4C}"/>
              </a:ext>
            </a:extLst>
          </p:cNvPr>
          <p:cNvSpPr/>
          <p:nvPr userDrawn="1"/>
        </p:nvSpPr>
        <p:spPr>
          <a:xfrm>
            <a:off x="0" y="4082714"/>
            <a:ext cx="12192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/>
              <a:cs typeface="+mn-ea"/>
              <a:sym typeface="阿里巴巴普惠体"/>
            </a:endParaRPr>
          </a:p>
        </p:txBody>
      </p:sp>
    </p:spTree>
    <p:extLst>
      <p:ext uri="{BB962C8B-B14F-4D97-AF65-F5344CB8AC3E}">
        <p14:creationId xmlns:p14="http://schemas.microsoft.com/office/powerpoint/2010/main" val="38094139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F0ADB1A-BC7C-4BA9-9F83-978E5305861F}"/>
              </a:ext>
            </a:extLst>
          </p:cNvPr>
          <p:cNvSpPr/>
          <p:nvPr userDrawn="1"/>
        </p:nvSpPr>
        <p:spPr>
          <a:xfrm>
            <a:off x="1346199" y="1182687"/>
            <a:ext cx="9499601" cy="449262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171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8C321B4-EFB3-4E49-8F7E-725ABA6A5CD7}"/>
              </a:ext>
            </a:extLst>
          </p:cNvPr>
          <p:cNvSpPr/>
          <p:nvPr userDrawn="1"/>
        </p:nvSpPr>
        <p:spPr>
          <a:xfrm>
            <a:off x="0" y="0"/>
            <a:ext cx="12192000" cy="3632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EE70389-3BB7-42E6-B13A-23207E5EDE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2175"/>
          <a:stretch/>
        </p:blipFill>
        <p:spPr>
          <a:xfrm>
            <a:off x="-529" y="-1"/>
            <a:ext cx="12193057" cy="365334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F6E8E31-4AF7-4A6A-8067-9086BE19CD5A}"/>
              </a:ext>
            </a:extLst>
          </p:cNvPr>
          <p:cNvSpPr/>
          <p:nvPr userDrawn="1"/>
        </p:nvSpPr>
        <p:spPr>
          <a:xfrm>
            <a:off x="723900" y="2881630"/>
            <a:ext cx="10731500" cy="32524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4F0F983-9653-43E7-B7A6-0A1B0FCF1B7D}"/>
              </a:ext>
            </a:extLst>
          </p:cNvPr>
          <p:cNvSpPr/>
          <p:nvPr userDrawn="1"/>
        </p:nvSpPr>
        <p:spPr>
          <a:xfrm>
            <a:off x="1564640" y="5322795"/>
            <a:ext cx="1107440" cy="6096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3F812DE-4046-468A-9915-FAD80F23F026}"/>
              </a:ext>
            </a:extLst>
          </p:cNvPr>
          <p:cNvCxnSpPr/>
          <p:nvPr userDrawn="1"/>
        </p:nvCxnSpPr>
        <p:spPr>
          <a:xfrm>
            <a:off x="7937107" y="4033082"/>
            <a:ext cx="0" cy="117557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片占位符 32">
            <a:extLst>
              <a:ext uri="{FF2B5EF4-FFF2-40B4-BE49-F238E27FC236}">
                <a16:creationId xmlns:a16="http://schemas.microsoft.com/office/drawing/2014/main" xmlns="" id="{A1FDAECE-855E-413B-B7A4-F40359B23078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8742470" y="3626955"/>
            <a:ext cx="1773080" cy="175680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单击图标插入图片</a:t>
            </a:r>
          </a:p>
        </p:txBody>
      </p:sp>
    </p:spTree>
    <p:extLst>
      <p:ext uri="{BB962C8B-B14F-4D97-AF65-F5344CB8AC3E}">
        <p14:creationId xmlns:p14="http://schemas.microsoft.com/office/powerpoint/2010/main" val="2917677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531DB332-7ED2-4AC4-96E5-F1B81EEB5938}"/>
              </a:ext>
            </a:extLst>
          </p:cNvPr>
          <p:cNvSpPr/>
          <p:nvPr userDrawn="1"/>
        </p:nvSpPr>
        <p:spPr>
          <a:xfrm>
            <a:off x="5640703" y="0"/>
            <a:ext cx="6551297" cy="6858000"/>
          </a:xfrm>
          <a:custGeom>
            <a:avLst/>
            <a:gdLst>
              <a:gd name="connsiteX0" fmla="*/ 372500 w 5031104"/>
              <a:gd name="connsiteY0" fmla="*/ 0 h 6858000"/>
              <a:gd name="connsiteX1" fmla="*/ 5031104 w 5031104"/>
              <a:gd name="connsiteY1" fmla="*/ 0 h 6858000"/>
              <a:gd name="connsiteX2" fmla="*/ 5031104 w 5031104"/>
              <a:gd name="connsiteY2" fmla="*/ 6858000 h 6858000"/>
              <a:gd name="connsiteX3" fmla="*/ 1169012 w 5031104"/>
              <a:gd name="connsiteY3" fmla="*/ 6858000 h 6858000"/>
              <a:gd name="connsiteX4" fmla="*/ 1044885 w 5031104"/>
              <a:gd name="connsiteY4" fmla="*/ 6642123 h 6858000"/>
              <a:gd name="connsiteX5" fmla="*/ 0 w 5031104"/>
              <a:gd name="connsiteY5" fmla="*/ 2515552 h 6858000"/>
              <a:gd name="connsiteX6" fmla="*/ 272553 w 5031104"/>
              <a:gd name="connsiteY6" fmla="*/ 3519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31104" h="6858000">
                <a:moveTo>
                  <a:pt x="372500" y="0"/>
                </a:moveTo>
                <a:lnTo>
                  <a:pt x="5031104" y="0"/>
                </a:lnTo>
                <a:lnTo>
                  <a:pt x="5031104" y="6858000"/>
                </a:lnTo>
                <a:lnTo>
                  <a:pt x="1169012" y="6858000"/>
                </a:lnTo>
                <a:lnTo>
                  <a:pt x="1044885" y="6642123"/>
                </a:lnTo>
                <a:cubicBezTo>
                  <a:pt x="378515" y="5415445"/>
                  <a:pt x="0" y="4009702"/>
                  <a:pt x="0" y="2515552"/>
                </a:cubicBezTo>
                <a:cubicBezTo>
                  <a:pt x="0" y="1768477"/>
                  <a:pt x="94628" y="1043504"/>
                  <a:pt x="272553" y="351965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D04B3836-F2EF-452B-80B7-C055265EC923}"/>
              </a:ext>
            </a:extLst>
          </p:cNvPr>
          <p:cNvSpPr/>
          <p:nvPr userDrawn="1"/>
        </p:nvSpPr>
        <p:spPr>
          <a:xfrm>
            <a:off x="5838823" y="0"/>
            <a:ext cx="6551297" cy="6858000"/>
          </a:xfrm>
          <a:custGeom>
            <a:avLst/>
            <a:gdLst>
              <a:gd name="connsiteX0" fmla="*/ 372500 w 5031104"/>
              <a:gd name="connsiteY0" fmla="*/ 0 h 6858000"/>
              <a:gd name="connsiteX1" fmla="*/ 5031104 w 5031104"/>
              <a:gd name="connsiteY1" fmla="*/ 0 h 6858000"/>
              <a:gd name="connsiteX2" fmla="*/ 5031104 w 5031104"/>
              <a:gd name="connsiteY2" fmla="*/ 6858000 h 6858000"/>
              <a:gd name="connsiteX3" fmla="*/ 1169012 w 5031104"/>
              <a:gd name="connsiteY3" fmla="*/ 6858000 h 6858000"/>
              <a:gd name="connsiteX4" fmla="*/ 1044885 w 5031104"/>
              <a:gd name="connsiteY4" fmla="*/ 6642123 h 6858000"/>
              <a:gd name="connsiteX5" fmla="*/ 0 w 5031104"/>
              <a:gd name="connsiteY5" fmla="*/ 2515552 h 6858000"/>
              <a:gd name="connsiteX6" fmla="*/ 272553 w 5031104"/>
              <a:gd name="connsiteY6" fmla="*/ 3519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31104" h="6858000">
                <a:moveTo>
                  <a:pt x="372500" y="0"/>
                </a:moveTo>
                <a:lnTo>
                  <a:pt x="5031104" y="0"/>
                </a:lnTo>
                <a:lnTo>
                  <a:pt x="5031104" y="6858000"/>
                </a:lnTo>
                <a:lnTo>
                  <a:pt x="1169012" y="6858000"/>
                </a:lnTo>
                <a:lnTo>
                  <a:pt x="1044885" y="6642123"/>
                </a:lnTo>
                <a:cubicBezTo>
                  <a:pt x="378515" y="5415445"/>
                  <a:pt x="0" y="4009702"/>
                  <a:pt x="0" y="2515552"/>
                </a:cubicBezTo>
                <a:cubicBezTo>
                  <a:pt x="0" y="1768477"/>
                  <a:pt x="94628" y="1043504"/>
                  <a:pt x="272553" y="351965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18820" r="-187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958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472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707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127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6962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64655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6176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0130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4852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694857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火车, 大, 电脑, 桌子&#10;&#10;描述已自动生成">
            <a:extLst>
              <a:ext uri="{FF2B5EF4-FFF2-40B4-BE49-F238E27FC236}">
                <a16:creationId xmlns:a16="http://schemas.microsoft.com/office/drawing/2014/main" xmlns="" id="{E57ACAEC-8037-403F-A2E6-A6A804F977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1" r="41137" b="21570"/>
          <a:stretch/>
        </p:blipFill>
        <p:spPr>
          <a:xfrm flipH="1">
            <a:off x="9390371" y="3871652"/>
            <a:ext cx="2801629" cy="2986348"/>
          </a:xfrm>
          <a:custGeom>
            <a:avLst/>
            <a:gdLst>
              <a:gd name="connsiteX0" fmla="*/ 2801629 w 2801629"/>
              <a:gd name="connsiteY0" fmla="*/ 0 h 2986348"/>
              <a:gd name="connsiteX1" fmla="*/ 0 w 2801629"/>
              <a:gd name="connsiteY1" fmla="*/ 0 h 2986348"/>
              <a:gd name="connsiteX2" fmla="*/ 0 w 2801629"/>
              <a:gd name="connsiteY2" fmla="*/ 2986348 h 2986348"/>
              <a:gd name="connsiteX3" fmla="*/ 2801629 w 2801629"/>
              <a:gd name="connsiteY3" fmla="*/ 2986348 h 29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629" h="2986348">
                <a:moveTo>
                  <a:pt x="2801629" y="0"/>
                </a:moveTo>
                <a:lnTo>
                  <a:pt x="0" y="0"/>
                </a:lnTo>
                <a:lnTo>
                  <a:pt x="0" y="2986348"/>
                </a:lnTo>
                <a:lnTo>
                  <a:pt x="2801629" y="2986348"/>
                </a:lnTo>
                <a:close/>
              </a:path>
            </a:pathLst>
          </a:custGeom>
        </p:spPr>
      </p:pic>
      <p:pic>
        <p:nvPicPr>
          <p:cNvPr id="8" name="图片 7" descr="图片包含 火车, 大, 电脑, 桌子&#10;&#10;描述已自动生成">
            <a:extLst>
              <a:ext uri="{FF2B5EF4-FFF2-40B4-BE49-F238E27FC236}">
                <a16:creationId xmlns:a16="http://schemas.microsoft.com/office/drawing/2014/main" xmlns="" id="{9DE5DA1A-FEBA-4C04-AC9E-83C3D0A10B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70"/>
          <a:stretch>
            <a:fillRect/>
          </a:stretch>
        </p:blipFill>
        <p:spPr>
          <a:xfrm>
            <a:off x="0" y="3871652"/>
            <a:ext cx="9519138" cy="2986348"/>
          </a:xfrm>
          <a:custGeom>
            <a:avLst/>
            <a:gdLst>
              <a:gd name="connsiteX0" fmla="*/ 0 w 9519138"/>
              <a:gd name="connsiteY0" fmla="*/ 0 h 2986348"/>
              <a:gd name="connsiteX1" fmla="*/ 9519138 w 9519138"/>
              <a:gd name="connsiteY1" fmla="*/ 0 h 2986348"/>
              <a:gd name="connsiteX2" fmla="*/ 9519138 w 9519138"/>
              <a:gd name="connsiteY2" fmla="*/ 2986348 h 2986348"/>
              <a:gd name="connsiteX3" fmla="*/ 0 w 9519138"/>
              <a:gd name="connsiteY3" fmla="*/ 2986348 h 29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19138" h="2986348">
                <a:moveTo>
                  <a:pt x="0" y="0"/>
                </a:moveTo>
                <a:lnTo>
                  <a:pt x="9519138" y="0"/>
                </a:lnTo>
                <a:lnTo>
                  <a:pt x="9519138" y="2986348"/>
                </a:lnTo>
                <a:lnTo>
                  <a:pt x="0" y="29863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6251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2E88BBF-8A53-4721-94C2-B8D96B610D22}"/>
              </a:ext>
            </a:extLst>
          </p:cNvPr>
          <p:cNvSpPr txBox="1"/>
          <p:nvPr userDrawn="1"/>
        </p:nvSpPr>
        <p:spPr>
          <a:xfrm>
            <a:off x="637250" y="436834"/>
            <a:ext cx="1602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阿里巴巴普惠体"/>
              </a:rPr>
              <a:t>目录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7F51110-FDFF-40CF-A957-9BB08CCDE4C2}"/>
              </a:ext>
            </a:extLst>
          </p:cNvPr>
          <p:cNvSpPr txBox="1"/>
          <p:nvPr userDrawn="1"/>
        </p:nvSpPr>
        <p:spPr>
          <a:xfrm>
            <a:off x="693950" y="1134806"/>
            <a:ext cx="15455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ln w="1270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CONTENTS</a:t>
            </a:r>
            <a:endParaRPr lang="zh-CN" altLang="en-US" sz="1600" dirty="0">
              <a:ln w="1270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16BC8BB-90DB-4429-A304-4894F1C09B6A}"/>
              </a:ext>
            </a:extLst>
          </p:cNvPr>
          <p:cNvSpPr/>
          <p:nvPr userDrawn="1"/>
        </p:nvSpPr>
        <p:spPr>
          <a:xfrm>
            <a:off x="858320" y="2552476"/>
            <a:ext cx="2256421" cy="289937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"/>
              <a:sym typeface="思源黑体 CN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E7FF2F7-F192-4475-B4FF-5576DA0FEF4F}"/>
              </a:ext>
            </a:extLst>
          </p:cNvPr>
          <p:cNvSpPr/>
          <p:nvPr userDrawn="1"/>
        </p:nvSpPr>
        <p:spPr>
          <a:xfrm>
            <a:off x="3634054" y="2552476"/>
            <a:ext cx="2256422" cy="289937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460DDA9-7F31-4954-818B-65F225748D7C}"/>
              </a:ext>
            </a:extLst>
          </p:cNvPr>
          <p:cNvSpPr/>
          <p:nvPr userDrawn="1"/>
        </p:nvSpPr>
        <p:spPr>
          <a:xfrm>
            <a:off x="6409789" y="2552476"/>
            <a:ext cx="2256423" cy="289937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"/>
              <a:sym typeface="思源黑体 C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CC39505-98B6-4356-A58E-6843344D3083}"/>
              </a:ext>
            </a:extLst>
          </p:cNvPr>
          <p:cNvSpPr/>
          <p:nvPr userDrawn="1"/>
        </p:nvSpPr>
        <p:spPr>
          <a:xfrm>
            <a:off x="9185526" y="2552476"/>
            <a:ext cx="2256423" cy="289937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893BB42-4749-4EBA-80BA-89F8D05A69C7}"/>
              </a:ext>
            </a:extLst>
          </p:cNvPr>
          <p:cNvSpPr/>
          <p:nvPr userDrawn="1"/>
        </p:nvSpPr>
        <p:spPr>
          <a:xfrm>
            <a:off x="750051" y="2458601"/>
            <a:ext cx="2256421" cy="28993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"/>
              <a:sym typeface="思源黑体 CN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C8B57C7-2FCC-47D5-AA5B-7BACBFE3CEFF}"/>
              </a:ext>
            </a:extLst>
          </p:cNvPr>
          <p:cNvSpPr/>
          <p:nvPr userDrawn="1"/>
        </p:nvSpPr>
        <p:spPr>
          <a:xfrm>
            <a:off x="3525785" y="2458601"/>
            <a:ext cx="2256422" cy="28993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898BF0E-FFD1-4EC6-982B-9A4C7B8E0A9F}"/>
              </a:ext>
            </a:extLst>
          </p:cNvPr>
          <p:cNvSpPr/>
          <p:nvPr userDrawn="1"/>
        </p:nvSpPr>
        <p:spPr>
          <a:xfrm>
            <a:off x="6301520" y="2458601"/>
            <a:ext cx="2256423" cy="28993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0BFB5C18-64F5-46F6-B00B-60FC976F1B6E}"/>
              </a:ext>
            </a:extLst>
          </p:cNvPr>
          <p:cNvSpPr/>
          <p:nvPr userDrawn="1"/>
        </p:nvSpPr>
        <p:spPr>
          <a:xfrm>
            <a:off x="9077257" y="2458601"/>
            <a:ext cx="2256423" cy="28993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74A1455-6BE3-4B3F-906E-A0FD9630AE1B}"/>
              </a:ext>
            </a:extLst>
          </p:cNvPr>
          <p:cNvCxnSpPr>
            <a:cxnSpLocks/>
          </p:cNvCxnSpPr>
          <p:nvPr userDrawn="1"/>
        </p:nvCxnSpPr>
        <p:spPr>
          <a:xfrm>
            <a:off x="784795" y="1510666"/>
            <a:ext cx="138021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图片占位符 32">
            <a:extLst>
              <a:ext uri="{FF2B5EF4-FFF2-40B4-BE49-F238E27FC236}">
                <a16:creationId xmlns:a16="http://schemas.microsoft.com/office/drawing/2014/main" xmlns="" id="{37F9D205-7942-413B-9D4C-46F7A5C58591}"/>
              </a:ext>
            </a:extLst>
          </p:cNvPr>
          <p:cNvSpPr>
            <a:spLocks noGrp="1" noChangeAspect="1"/>
          </p:cNvSpPr>
          <p:nvPr userDrawn="1">
            <p:ph type="pic" sz="quarter" idx="10" hasCustomPrompt="1"/>
          </p:nvPr>
        </p:nvSpPr>
        <p:spPr>
          <a:xfrm>
            <a:off x="919787" y="2707939"/>
            <a:ext cx="1916948" cy="1693863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单击图标插入图片</a:t>
            </a:r>
          </a:p>
        </p:txBody>
      </p:sp>
      <p:sp>
        <p:nvSpPr>
          <p:cNvPr id="34" name="图片占位符 32">
            <a:extLst>
              <a:ext uri="{FF2B5EF4-FFF2-40B4-BE49-F238E27FC236}">
                <a16:creationId xmlns:a16="http://schemas.microsoft.com/office/drawing/2014/main" xmlns="" id="{C5E970C4-9140-46F7-885B-CAF556630BAC}"/>
              </a:ext>
            </a:extLst>
          </p:cNvPr>
          <p:cNvSpPr>
            <a:spLocks noGrp="1" noChangeAspect="1"/>
          </p:cNvSpPr>
          <p:nvPr userDrawn="1">
            <p:ph type="pic" sz="quarter" idx="11" hasCustomPrompt="1"/>
          </p:nvPr>
        </p:nvSpPr>
        <p:spPr>
          <a:xfrm>
            <a:off x="3695522" y="2707939"/>
            <a:ext cx="1916948" cy="1693863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单击图标插入图片</a:t>
            </a:r>
          </a:p>
        </p:txBody>
      </p:sp>
      <p:sp>
        <p:nvSpPr>
          <p:cNvPr id="35" name="图片占位符 32">
            <a:extLst>
              <a:ext uri="{FF2B5EF4-FFF2-40B4-BE49-F238E27FC236}">
                <a16:creationId xmlns:a16="http://schemas.microsoft.com/office/drawing/2014/main" xmlns="" id="{5FFA0BDE-A23F-46A8-A76B-71E9A5154791}"/>
              </a:ext>
            </a:extLst>
          </p:cNvPr>
          <p:cNvSpPr>
            <a:spLocks noGrp="1" noChangeAspect="1"/>
          </p:cNvSpPr>
          <p:nvPr userDrawn="1">
            <p:ph type="pic" sz="quarter" idx="12" hasCustomPrompt="1"/>
          </p:nvPr>
        </p:nvSpPr>
        <p:spPr>
          <a:xfrm>
            <a:off x="6471257" y="2707939"/>
            <a:ext cx="1916948" cy="1693863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单击图标插入图片</a:t>
            </a:r>
          </a:p>
        </p:txBody>
      </p:sp>
      <p:sp>
        <p:nvSpPr>
          <p:cNvPr id="36" name="图片占位符 32">
            <a:extLst>
              <a:ext uri="{FF2B5EF4-FFF2-40B4-BE49-F238E27FC236}">
                <a16:creationId xmlns:a16="http://schemas.microsoft.com/office/drawing/2014/main" xmlns="" id="{1EB1181F-42A5-47C6-B4BA-70DA878D1BB7}"/>
              </a:ext>
            </a:extLst>
          </p:cNvPr>
          <p:cNvSpPr>
            <a:spLocks noGrp="1" noChangeAspect="1"/>
          </p:cNvSpPr>
          <p:nvPr userDrawn="1">
            <p:ph type="pic" sz="quarter" idx="13" hasCustomPrompt="1"/>
          </p:nvPr>
        </p:nvSpPr>
        <p:spPr>
          <a:xfrm>
            <a:off x="9246992" y="2707939"/>
            <a:ext cx="1916948" cy="1693863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 algn="ctr">
              <a:buNone/>
              <a:defRPr sz="2800"/>
            </a:lvl1pPr>
          </a:lstStyle>
          <a:p>
            <a:r>
              <a:rPr lang="zh-CN" altLang="en-US" dirty="0"/>
              <a:t>单击图标插入图片</a:t>
            </a:r>
          </a:p>
        </p:txBody>
      </p:sp>
    </p:spTree>
    <p:extLst>
      <p:ext uri="{BB962C8B-B14F-4D97-AF65-F5344CB8AC3E}">
        <p14:creationId xmlns:p14="http://schemas.microsoft.com/office/powerpoint/2010/main" val="2068257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82D7BFC-1CF7-4A43-85D0-1F31A2122864}"/>
              </a:ext>
            </a:extLst>
          </p:cNvPr>
          <p:cNvSpPr/>
          <p:nvPr userDrawn="1"/>
        </p:nvSpPr>
        <p:spPr>
          <a:xfrm>
            <a:off x="-2723271" y="-1138244"/>
            <a:ext cx="9026770" cy="9026770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/>
                </a:gs>
                <a:gs pos="31000">
                  <a:schemeClr val="accent1">
                    <a:alpha val="0"/>
                  </a:schemeClr>
                </a:gs>
              </a:gsLst>
              <a:lin ang="11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7284B7D-1458-49C5-AE01-2558A4A07861}"/>
              </a:ext>
            </a:extLst>
          </p:cNvPr>
          <p:cNvSpPr/>
          <p:nvPr userDrawn="1"/>
        </p:nvSpPr>
        <p:spPr>
          <a:xfrm>
            <a:off x="1082924" y="1687826"/>
            <a:ext cx="3482352" cy="348235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dist="50800" dir="5400000" sx="104000" sy="10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B28443A-15E3-4A0E-A1FB-3E8AAE185C45}"/>
              </a:ext>
            </a:extLst>
          </p:cNvPr>
          <p:cNvGrpSpPr/>
          <p:nvPr userDrawn="1"/>
        </p:nvGrpSpPr>
        <p:grpSpPr>
          <a:xfrm>
            <a:off x="2090503" y="2898683"/>
            <a:ext cx="1467194" cy="999679"/>
            <a:chOff x="1976499" y="2731698"/>
            <a:chExt cx="1467194" cy="99967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76FB298-64F6-4515-8C94-C63E660F0F26}"/>
                </a:ext>
              </a:extLst>
            </p:cNvPr>
            <p:cNvSpPr txBox="1"/>
            <p:nvPr/>
          </p:nvSpPr>
          <p:spPr>
            <a:xfrm>
              <a:off x="1976499" y="2731698"/>
              <a:ext cx="14671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目录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7529FC7-598C-4E74-9530-886FD1CE3B07}"/>
                </a:ext>
              </a:extLst>
            </p:cNvPr>
            <p:cNvSpPr txBox="1"/>
            <p:nvPr/>
          </p:nvSpPr>
          <p:spPr>
            <a:xfrm>
              <a:off x="2034350" y="3423600"/>
              <a:ext cx="13514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contents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C29B3F8C-E656-486D-B3A9-C193570E9689}"/>
              </a:ext>
            </a:extLst>
          </p:cNvPr>
          <p:cNvSpPr/>
          <p:nvPr userDrawn="1"/>
        </p:nvSpPr>
        <p:spPr>
          <a:xfrm>
            <a:off x="705810" y="1310712"/>
            <a:ext cx="4236580" cy="423658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10000"/>
                  </a:schemeClr>
                </a:gs>
                <a:gs pos="22000">
                  <a:schemeClr val="accent1">
                    <a:alpha val="0"/>
                  </a:schemeClr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B60B6E14-9E57-4190-9FD2-3C3F0677F646}"/>
              </a:ext>
            </a:extLst>
          </p:cNvPr>
          <p:cNvSpPr/>
          <p:nvPr userDrawn="1"/>
        </p:nvSpPr>
        <p:spPr>
          <a:xfrm>
            <a:off x="103927" y="708829"/>
            <a:ext cx="5440346" cy="544034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20000"/>
                  </a:schemeClr>
                </a:gs>
                <a:gs pos="22000">
                  <a:schemeClr val="accent1">
                    <a:alpha val="0"/>
                  </a:schemeClr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微软雅黑 Light"/>
              <a:sym typeface="思源黑体 CN"/>
            </a:endParaRPr>
          </a:p>
        </p:txBody>
      </p:sp>
    </p:spTree>
    <p:extLst>
      <p:ext uri="{BB962C8B-B14F-4D97-AF65-F5344CB8AC3E}">
        <p14:creationId xmlns:p14="http://schemas.microsoft.com/office/powerpoint/2010/main" val="1979539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472D27B6-AD2B-43C4-9FDB-27F292189E69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custGeom>
            <a:avLst/>
            <a:gdLst>
              <a:gd name="connsiteX0" fmla="*/ 6096000 w 6096000"/>
              <a:gd name="connsiteY0" fmla="*/ 6260124 h 6858000"/>
              <a:gd name="connsiteX1" fmla="*/ 6096000 w 6096000"/>
              <a:gd name="connsiteY1" fmla="*/ 6858000 h 6858000"/>
              <a:gd name="connsiteX2" fmla="*/ 5498124 w 6096000"/>
              <a:gd name="connsiteY2" fmla="*/ 6858000 h 6858000"/>
              <a:gd name="connsiteX3" fmla="*/ 5509849 w 6096000"/>
              <a:gd name="connsiteY3" fmla="*/ 0 h 6858000"/>
              <a:gd name="connsiteX4" fmla="*/ 6096000 w 6096000"/>
              <a:gd name="connsiteY4" fmla="*/ 0 h 6858000"/>
              <a:gd name="connsiteX5" fmla="*/ 6096000 w 6096000"/>
              <a:gd name="connsiteY5" fmla="*/ 586151 h 6858000"/>
              <a:gd name="connsiteX6" fmla="*/ 3423137 w 6096000"/>
              <a:gd name="connsiteY6" fmla="*/ 0 h 6858000"/>
              <a:gd name="connsiteX7" fmla="*/ 4806461 w 6096000"/>
              <a:gd name="connsiteY7" fmla="*/ 0 h 6858000"/>
              <a:gd name="connsiteX8" fmla="*/ 1383325 w 6096000"/>
              <a:gd name="connsiteY8" fmla="*/ 3423138 h 6858000"/>
              <a:gd name="connsiteX9" fmla="*/ 4818186 w 6096000"/>
              <a:gd name="connsiteY9" fmla="*/ 6858000 h 6858000"/>
              <a:gd name="connsiteX10" fmla="*/ 3434863 w 6096000"/>
              <a:gd name="connsiteY10" fmla="*/ 6858000 h 6858000"/>
              <a:gd name="connsiteX11" fmla="*/ 0 w 6096000"/>
              <a:gd name="connsiteY11" fmla="*/ 34231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96000" h="6858000">
                <a:moveTo>
                  <a:pt x="6096000" y="6260124"/>
                </a:moveTo>
                <a:lnTo>
                  <a:pt x="6096000" y="6858000"/>
                </a:lnTo>
                <a:lnTo>
                  <a:pt x="5498124" y="6858000"/>
                </a:lnTo>
                <a:close/>
                <a:moveTo>
                  <a:pt x="5509849" y="0"/>
                </a:moveTo>
                <a:lnTo>
                  <a:pt x="6096000" y="0"/>
                </a:lnTo>
                <a:lnTo>
                  <a:pt x="6096000" y="586151"/>
                </a:lnTo>
                <a:close/>
                <a:moveTo>
                  <a:pt x="3423137" y="0"/>
                </a:moveTo>
                <a:lnTo>
                  <a:pt x="4806461" y="0"/>
                </a:lnTo>
                <a:lnTo>
                  <a:pt x="1383325" y="3423138"/>
                </a:lnTo>
                <a:lnTo>
                  <a:pt x="4818186" y="6858000"/>
                </a:lnTo>
                <a:lnTo>
                  <a:pt x="3434863" y="6858000"/>
                </a:lnTo>
                <a:lnTo>
                  <a:pt x="0" y="34231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752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35FFB9-9CDE-48B1-BE49-A18CDFF0FF19}"/>
              </a:ext>
            </a:extLst>
          </p:cNvPr>
          <p:cNvSpPr/>
          <p:nvPr userDrawn="1"/>
        </p:nvSpPr>
        <p:spPr>
          <a:xfrm>
            <a:off x="2381250" y="2119456"/>
            <a:ext cx="7429500" cy="261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879F93-5284-4008-9581-F340D61C47E8}"/>
              </a:ext>
            </a:extLst>
          </p:cNvPr>
          <p:cNvSpPr/>
          <p:nvPr userDrawn="1"/>
        </p:nvSpPr>
        <p:spPr>
          <a:xfrm>
            <a:off x="2594228" y="2336982"/>
            <a:ext cx="7003544" cy="21575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13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sļîḓê">
            <a:extLst>
              <a:ext uri="{FF2B5EF4-FFF2-40B4-BE49-F238E27FC236}">
                <a16:creationId xmlns:a16="http://schemas.microsoft.com/office/drawing/2014/main" xmlns="" id="{64907850-FE66-4F2F-B78D-D31F112D1865}"/>
              </a:ext>
            </a:extLst>
          </p:cNvPr>
          <p:cNvSpPr/>
          <p:nvPr userDrawn="1"/>
        </p:nvSpPr>
        <p:spPr>
          <a:xfrm>
            <a:off x="-104175" y="0"/>
            <a:ext cx="515112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39915" r="-3965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317B8E2-3643-4B20-B01B-916ECFE1B1DD}"/>
              </a:ext>
            </a:extLst>
          </p:cNvPr>
          <p:cNvSpPr/>
          <p:nvPr userDrawn="1"/>
        </p:nvSpPr>
        <p:spPr>
          <a:xfrm>
            <a:off x="3610907" y="2679819"/>
            <a:ext cx="2872078" cy="14983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40606BD-CCFC-446A-A27D-EBD5C3161430}"/>
              </a:ext>
            </a:extLst>
          </p:cNvPr>
          <p:cNvSpPr/>
          <p:nvPr userDrawn="1"/>
        </p:nvSpPr>
        <p:spPr>
          <a:xfrm>
            <a:off x="3782026" y="2804474"/>
            <a:ext cx="2529840" cy="12490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0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B51F03F-047E-490D-8ED4-667B0D3C4C7B}"/>
              </a:ext>
            </a:extLst>
          </p:cNvPr>
          <p:cNvSpPr/>
          <p:nvPr userDrawn="1"/>
        </p:nvSpPr>
        <p:spPr>
          <a:xfrm>
            <a:off x="7162801" y="684573"/>
            <a:ext cx="4294840" cy="5488853"/>
          </a:xfrm>
          <a:prstGeom prst="rect">
            <a:avLst/>
          </a:prstGeom>
          <a:blipFill dpi="0" rotWithShape="1">
            <a:blip r:embed="rId2"/>
            <a:srcRect/>
            <a:stretch>
              <a:fillRect l="-35581" r="-568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21312DD-B2AD-41FD-AC38-275F9464E363}"/>
              </a:ext>
            </a:extLst>
          </p:cNvPr>
          <p:cNvSpPr/>
          <p:nvPr userDrawn="1"/>
        </p:nvSpPr>
        <p:spPr>
          <a:xfrm>
            <a:off x="7163029" y="6400800"/>
            <a:ext cx="4292371" cy="4572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D36955A-A2ED-43DF-BAB9-540BD2CD3152}"/>
              </a:ext>
            </a:extLst>
          </p:cNvPr>
          <p:cNvSpPr/>
          <p:nvPr userDrawn="1"/>
        </p:nvSpPr>
        <p:spPr>
          <a:xfrm>
            <a:off x="7163029" y="0"/>
            <a:ext cx="4292371" cy="4572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54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白色, 游戏机, 桌子, 男人&#10;&#10;描述已自动生成">
            <a:extLst>
              <a:ext uri="{FF2B5EF4-FFF2-40B4-BE49-F238E27FC236}">
                <a16:creationId xmlns:a16="http://schemas.microsoft.com/office/drawing/2014/main" xmlns="" id="{D215A1EE-02DD-4616-B7C2-4B01640D85B6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8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  <p:sldLayoutId id="2147483778" r:id="rId15"/>
    <p:sldLayoutId id="2147483661" r:id="rId16"/>
    <p:sldLayoutId id="2147483662" r:id="rId17"/>
    <p:sldLayoutId id="2147483663" r:id="rId18"/>
    <p:sldLayoutId id="2147483664" r:id="rId19"/>
    <p:sldLayoutId id="2147483769" r:id="rId20"/>
    <p:sldLayoutId id="2147483665" r:id="rId21"/>
    <p:sldLayoutId id="2147483666" r:id="rId22"/>
    <p:sldLayoutId id="2147483667" r:id="rId23"/>
    <p:sldLayoutId id="2147483668" r:id="rId24"/>
    <p:sldLayoutId id="2147483669" r:id="rId25"/>
    <p:sldLayoutId id="2147483670" r:id="rId26"/>
    <p:sldLayoutId id="2147483671" r:id="rId27"/>
    <p:sldLayoutId id="2147483762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png"/><Relationship Id="rId5" Type="http://schemas.openxmlformats.org/officeDocument/2006/relationships/image" Target="../media/image10.svg"/><Relationship Id="rId4" Type="http://schemas.openxmlformats.org/officeDocument/2006/relationships/image" Target="../media/image8.png"/><Relationship Id="rId9" Type="http://schemas.openxmlformats.org/officeDocument/2006/relationships/image" Target="../media/image14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01">
            <a:extLst>
              <a:ext uri="{FF2B5EF4-FFF2-40B4-BE49-F238E27FC236}">
                <a16:creationId xmlns:a16="http://schemas.microsoft.com/office/drawing/2014/main" xmlns="" id="{5542A6C4-75EA-409F-9189-C0EBAFBBC515}"/>
              </a:ext>
            </a:extLst>
          </p:cNvPr>
          <p:cNvSpPr>
            <a:spLocks noEditPoints="1"/>
          </p:cNvSpPr>
          <p:nvPr/>
        </p:nvSpPr>
        <p:spPr bwMode="auto">
          <a:xfrm rot="240051" flipH="1">
            <a:off x="4969405" y="5655413"/>
            <a:ext cx="1955823" cy="567195"/>
          </a:xfrm>
          <a:custGeom>
            <a:avLst/>
            <a:gdLst>
              <a:gd name="T0" fmla="*/ 515 w 515"/>
              <a:gd name="T1" fmla="*/ 105 h 124"/>
              <a:gd name="T2" fmla="*/ 494 w 515"/>
              <a:gd name="T3" fmla="*/ 98 h 124"/>
              <a:gd name="T4" fmla="*/ 449 w 515"/>
              <a:gd name="T5" fmla="*/ 93 h 124"/>
              <a:gd name="T6" fmla="*/ 497 w 515"/>
              <a:gd name="T7" fmla="*/ 88 h 124"/>
              <a:gd name="T8" fmla="*/ 502 w 515"/>
              <a:gd name="T9" fmla="*/ 82 h 124"/>
              <a:gd name="T10" fmla="*/ 509 w 515"/>
              <a:gd name="T11" fmla="*/ 75 h 124"/>
              <a:gd name="T12" fmla="*/ 505 w 515"/>
              <a:gd name="T13" fmla="*/ 70 h 124"/>
              <a:gd name="T14" fmla="*/ 432 w 515"/>
              <a:gd name="T15" fmla="*/ 59 h 124"/>
              <a:gd name="T16" fmla="*/ 365 w 515"/>
              <a:gd name="T17" fmla="*/ 46 h 124"/>
              <a:gd name="T18" fmla="*/ 433 w 515"/>
              <a:gd name="T19" fmla="*/ 50 h 124"/>
              <a:gd name="T20" fmla="*/ 411 w 515"/>
              <a:gd name="T21" fmla="*/ 44 h 124"/>
              <a:gd name="T22" fmla="*/ 361 w 515"/>
              <a:gd name="T23" fmla="*/ 33 h 124"/>
              <a:gd name="T24" fmla="*/ 379 w 515"/>
              <a:gd name="T25" fmla="*/ 33 h 124"/>
              <a:gd name="T26" fmla="*/ 470 w 515"/>
              <a:gd name="T27" fmla="*/ 35 h 124"/>
              <a:gd name="T28" fmla="*/ 441 w 515"/>
              <a:gd name="T29" fmla="*/ 30 h 124"/>
              <a:gd name="T30" fmla="*/ 440 w 515"/>
              <a:gd name="T31" fmla="*/ 31 h 124"/>
              <a:gd name="T32" fmla="*/ 240 w 515"/>
              <a:gd name="T33" fmla="*/ 10 h 124"/>
              <a:gd name="T34" fmla="*/ 265 w 515"/>
              <a:gd name="T35" fmla="*/ 6 h 124"/>
              <a:gd name="T36" fmla="*/ 98 w 515"/>
              <a:gd name="T37" fmla="*/ 2 h 124"/>
              <a:gd name="T38" fmla="*/ 59 w 515"/>
              <a:gd name="T39" fmla="*/ 6 h 124"/>
              <a:gd name="T40" fmla="*/ 17 w 515"/>
              <a:gd name="T41" fmla="*/ 16 h 124"/>
              <a:gd name="T42" fmla="*/ 30 w 515"/>
              <a:gd name="T43" fmla="*/ 26 h 124"/>
              <a:gd name="T44" fmla="*/ 35 w 515"/>
              <a:gd name="T45" fmla="*/ 35 h 124"/>
              <a:gd name="T46" fmla="*/ 21 w 515"/>
              <a:gd name="T47" fmla="*/ 42 h 124"/>
              <a:gd name="T48" fmla="*/ 16 w 515"/>
              <a:gd name="T49" fmla="*/ 48 h 124"/>
              <a:gd name="T50" fmla="*/ 25 w 515"/>
              <a:gd name="T51" fmla="*/ 52 h 124"/>
              <a:gd name="T52" fmla="*/ 9 w 515"/>
              <a:gd name="T53" fmla="*/ 57 h 124"/>
              <a:gd name="T54" fmla="*/ 4 w 515"/>
              <a:gd name="T55" fmla="*/ 65 h 124"/>
              <a:gd name="T56" fmla="*/ 1 w 515"/>
              <a:gd name="T57" fmla="*/ 69 h 124"/>
              <a:gd name="T58" fmla="*/ 9 w 515"/>
              <a:gd name="T59" fmla="*/ 74 h 124"/>
              <a:gd name="T60" fmla="*/ 21 w 515"/>
              <a:gd name="T61" fmla="*/ 86 h 124"/>
              <a:gd name="T62" fmla="*/ 25 w 515"/>
              <a:gd name="T63" fmla="*/ 94 h 124"/>
              <a:gd name="T64" fmla="*/ 23 w 515"/>
              <a:gd name="T65" fmla="*/ 105 h 124"/>
              <a:gd name="T66" fmla="*/ 205 w 515"/>
              <a:gd name="T67" fmla="*/ 120 h 124"/>
              <a:gd name="T68" fmla="*/ 190 w 515"/>
              <a:gd name="T69" fmla="*/ 117 h 124"/>
              <a:gd name="T70" fmla="*/ 49 w 515"/>
              <a:gd name="T71" fmla="*/ 108 h 124"/>
              <a:gd name="T72" fmla="*/ 303 w 515"/>
              <a:gd name="T73" fmla="*/ 117 h 124"/>
              <a:gd name="T74" fmla="*/ 436 w 515"/>
              <a:gd name="T75" fmla="*/ 123 h 124"/>
              <a:gd name="T76" fmla="*/ 440 w 515"/>
              <a:gd name="T77" fmla="*/ 119 h 124"/>
              <a:gd name="T78" fmla="*/ 464 w 515"/>
              <a:gd name="T79" fmla="*/ 112 h 124"/>
              <a:gd name="T80" fmla="*/ 451 w 515"/>
              <a:gd name="T81" fmla="*/ 107 h 124"/>
              <a:gd name="T82" fmla="*/ 477 w 515"/>
              <a:gd name="T83" fmla="*/ 107 h 124"/>
              <a:gd name="T84" fmla="*/ 434 w 515"/>
              <a:gd name="T85" fmla="*/ 28 h 124"/>
              <a:gd name="T86" fmla="*/ 429 w 515"/>
              <a:gd name="T87" fmla="*/ 29 h 124"/>
              <a:gd name="T88" fmla="*/ 424 w 515"/>
              <a:gd name="T89" fmla="*/ 26 h 124"/>
              <a:gd name="T90" fmla="*/ 384 w 515"/>
              <a:gd name="T91" fmla="*/ 108 h 124"/>
              <a:gd name="T92" fmla="*/ 456 w 515"/>
              <a:gd name="T93" fmla="*/ 113 h 124"/>
              <a:gd name="T94" fmla="*/ 456 w 515"/>
              <a:gd name="T95" fmla="*/ 113 h 124"/>
              <a:gd name="T96" fmla="*/ 426 w 515"/>
              <a:gd name="T97" fmla="*/ 10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5" h="124">
                <a:moveTo>
                  <a:pt x="477" y="107"/>
                </a:moveTo>
                <a:cubicBezTo>
                  <a:pt x="477" y="106"/>
                  <a:pt x="477" y="106"/>
                  <a:pt x="477" y="106"/>
                </a:cubicBezTo>
                <a:cubicBezTo>
                  <a:pt x="489" y="106"/>
                  <a:pt x="502" y="106"/>
                  <a:pt x="514" y="106"/>
                </a:cubicBezTo>
                <a:cubicBezTo>
                  <a:pt x="515" y="105"/>
                  <a:pt x="515" y="105"/>
                  <a:pt x="515" y="105"/>
                </a:cubicBezTo>
                <a:cubicBezTo>
                  <a:pt x="492" y="105"/>
                  <a:pt x="472" y="104"/>
                  <a:pt x="450" y="101"/>
                </a:cubicBezTo>
                <a:cubicBezTo>
                  <a:pt x="445" y="100"/>
                  <a:pt x="445" y="100"/>
                  <a:pt x="445" y="100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63" y="99"/>
                  <a:pt x="478" y="97"/>
                  <a:pt x="494" y="98"/>
                </a:cubicBezTo>
                <a:cubicBezTo>
                  <a:pt x="491" y="97"/>
                  <a:pt x="491" y="97"/>
                  <a:pt x="491" y="97"/>
                </a:cubicBezTo>
                <a:cubicBezTo>
                  <a:pt x="493" y="95"/>
                  <a:pt x="493" y="95"/>
                  <a:pt x="493" y="95"/>
                </a:cubicBezTo>
                <a:cubicBezTo>
                  <a:pt x="478" y="95"/>
                  <a:pt x="463" y="96"/>
                  <a:pt x="449" y="94"/>
                </a:cubicBezTo>
                <a:cubicBezTo>
                  <a:pt x="449" y="93"/>
                  <a:pt x="449" y="93"/>
                  <a:pt x="449" y="93"/>
                </a:cubicBezTo>
                <a:cubicBezTo>
                  <a:pt x="467" y="93"/>
                  <a:pt x="485" y="94"/>
                  <a:pt x="503" y="93"/>
                </a:cubicBezTo>
                <a:cubicBezTo>
                  <a:pt x="505" y="92"/>
                  <a:pt x="506" y="90"/>
                  <a:pt x="508" y="91"/>
                </a:cubicBezTo>
                <a:cubicBezTo>
                  <a:pt x="509" y="91"/>
                  <a:pt x="509" y="90"/>
                  <a:pt x="510" y="89"/>
                </a:cubicBezTo>
                <a:cubicBezTo>
                  <a:pt x="497" y="88"/>
                  <a:pt x="497" y="88"/>
                  <a:pt x="497" y="88"/>
                </a:cubicBezTo>
                <a:cubicBezTo>
                  <a:pt x="492" y="86"/>
                  <a:pt x="486" y="89"/>
                  <a:pt x="482" y="85"/>
                </a:cubicBezTo>
                <a:cubicBezTo>
                  <a:pt x="465" y="85"/>
                  <a:pt x="448" y="83"/>
                  <a:pt x="432" y="82"/>
                </a:cubicBezTo>
                <a:cubicBezTo>
                  <a:pt x="432" y="81"/>
                  <a:pt x="432" y="81"/>
                  <a:pt x="432" y="81"/>
                </a:cubicBezTo>
                <a:cubicBezTo>
                  <a:pt x="455" y="82"/>
                  <a:pt x="479" y="81"/>
                  <a:pt x="502" y="82"/>
                </a:cubicBezTo>
                <a:cubicBezTo>
                  <a:pt x="475" y="79"/>
                  <a:pt x="475" y="79"/>
                  <a:pt x="475" y="79"/>
                </a:cubicBezTo>
                <a:cubicBezTo>
                  <a:pt x="482" y="78"/>
                  <a:pt x="489" y="76"/>
                  <a:pt x="497" y="78"/>
                </a:cubicBezTo>
                <a:cubicBezTo>
                  <a:pt x="500" y="77"/>
                  <a:pt x="503" y="77"/>
                  <a:pt x="506" y="77"/>
                </a:cubicBezTo>
                <a:cubicBezTo>
                  <a:pt x="507" y="77"/>
                  <a:pt x="507" y="75"/>
                  <a:pt x="509" y="75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2"/>
                  <a:pt x="491" y="72"/>
                  <a:pt x="491" y="72"/>
                </a:cubicBezTo>
                <a:cubicBezTo>
                  <a:pt x="495" y="71"/>
                  <a:pt x="501" y="72"/>
                  <a:pt x="505" y="70"/>
                </a:cubicBezTo>
                <a:cubicBezTo>
                  <a:pt x="500" y="70"/>
                  <a:pt x="494" y="69"/>
                  <a:pt x="490" y="70"/>
                </a:cubicBezTo>
                <a:cubicBezTo>
                  <a:pt x="486" y="68"/>
                  <a:pt x="478" y="70"/>
                  <a:pt x="476" y="66"/>
                </a:cubicBezTo>
                <a:cubicBezTo>
                  <a:pt x="462" y="64"/>
                  <a:pt x="446" y="64"/>
                  <a:pt x="431" y="62"/>
                </a:cubicBezTo>
                <a:cubicBezTo>
                  <a:pt x="432" y="61"/>
                  <a:pt x="429" y="59"/>
                  <a:pt x="432" y="59"/>
                </a:cubicBezTo>
                <a:cubicBezTo>
                  <a:pt x="450" y="61"/>
                  <a:pt x="450" y="61"/>
                  <a:pt x="450" y="61"/>
                </a:cubicBezTo>
                <a:cubicBezTo>
                  <a:pt x="465" y="61"/>
                  <a:pt x="482" y="63"/>
                  <a:pt x="495" y="60"/>
                </a:cubicBezTo>
                <a:cubicBezTo>
                  <a:pt x="462" y="60"/>
                  <a:pt x="432" y="51"/>
                  <a:pt x="400" y="50"/>
                </a:cubicBezTo>
                <a:cubicBezTo>
                  <a:pt x="389" y="47"/>
                  <a:pt x="376" y="48"/>
                  <a:pt x="365" y="46"/>
                </a:cubicBezTo>
                <a:cubicBezTo>
                  <a:pt x="390" y="46"/>
                  <a:pt x="415" y="50"/>
                  <a:pt x="440" y="51"/>
                </a:cubicBezTo>
                <a:cubicBezTo>
                  <a:pt x="438" y="51"/>
                  <a:pt x="438" y="51"/>
                  <a:pt x="438" y="51"/>
                </a:cubicBezTo>
                <a:cubicBezTo>
                  <a:pt x="437" y="48"/>
                  <a:pt x="442" y="51"/>
                  <a:pt x="444" y="49"/>
                </a:cubicBezTo>
                <a:cubicBezTo>
                  <a:pt x="440" y="47"/>
                  <a:pt x="437" y="51"/>
                  <a:pt x="433" y="50"/>
                </a:cubicBezTo>
                <a:cubicBezTo>
                  <a:pt x="432" y="49"/>
                  <a:pt x="429" y="50"/>
                  <a:pt x="430" y="48"/>
                </a:cubicBezTo>
                <a:cubicBezTo>
                  <a:pt x="429" y="48"/>
                  <a:pt x="428" y="48"/>
                  <a:pt x="428" y="47"/>
                </a:cubicBezTo>
                <a:cubicBezTo>
                  <a:pt x="431" y="45"/>
                  <a:pt x="435" y="50"/>
                  <a:pt x="435" y="47"/>
                </a:cubicBezTo>
                <a:cubicBezTo>
                  <a:pt x="428" y="46"/>
                  <a:pt x="418" y="44"/>
                  <a:pt x="411" y="44"/>
                </a:cubicBezTo>
                <a:cubicBezTo>
                  <a:pt x="411" y="42"/>
                  <a:pt x="413" y="43"/>
                  <a:pt x="414" y="42"/>
                </a:cubicBezTo>
                <a:cubicBezTo>
                  <a:pt x="406" y="41"/>
                  <a:pt x="397" y="41"/>
                  <a:pt x="388" y="39"/>
                </a:cubicBezTo>
                <a:cubicBezTo>
                  <a:pt x="396" y="37"/>
                  <a:pt x="407" y="41"/>
                  <a:pt x="415" y="40"/>
                </a:cubicBezTo>
                <a:cubicBezTo>
                  <a:pt x="397" y="37"/>
                  <a:pt x="378" y="37"/>
                  <a:pt x="361" y="33"/>
                </a:cubicBezTo>
                <a:cubicBezTo>
                  <a:pt x="360" y="32"/>
                  <a:pt x="360" y="32"/>
                  <a:pt x="360" y="32"/>
                </a:cubicBezTo>
                <a:cubicBezTo>
                  <a:pt x="366" y="33"/>
                  <a:pt x="373" y="31"/>
                  <a:pt x="379" y="33"/>
                </a:cubicBezTo>
                <a:cubicBezTo>
                  <a:pt x="378" y="34"/>
                  <a:pt x="378" y="34"/>
                  <a:pt x="378" y="34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98" y="33"/>
                  <a:pt x="423" y="36"/>
                  <a:pt x="444" y="37"/>
                </a:cubicBezTo>
                <a:cubicBezTo>
                  <a:pt x="434" y="33"/>
                  <a:pt x="422" y="34"/>
                  <a:pt x="411" y="31"/>
                </a:cubicBezTo>
                <a:cubicBezTo>
                  <a:pt x="414" y="29"/>
                  <a:pt x="419" y="30"/>
                  <a:pt x="423" y="31"/>
                </a:cubicBezTo>
                <a:cubicBezTo>
                  <a:pt x="437" y="32"/>
                  <a:pt x="455" y="35"/>
                  <a:pt x="470" y="35"/>
                </a:cubicBezTo>
                <a:cubicBezTo>
                  <a:pt x="467" y="34"/>
                  <a:pt x="459" y="32"/>
                  <a:pt x="454" y="31"/>
                </a:cubicBezTo>
                <a:cubicBezTo>
                  <a:pt x="451" y="32"/>
                  <a:pt x="449" y="29"/>
                  <a:pt x="446" y="31"/>
                </a:cubicBezTo>
                <a:cubicBezTo>
                  <a:pt x="446" y="31"/>
                  <a:pt x="446" y="31"/>
                  <a:pt x="446" y="30"/>
                </a:cubicBezTo>
                <a:cubicBezTo>
                  <a:pt x="445" y="32"/>
                  <a:pt x="443" y="31"/>
                  <a:pt x="441" y="30"/>
                </a:cubicBezTo>
                <a:cubicBezTo>
                  <a:pt x="441" y="30"/>
                  <a:pt x="441" y="30"/>
                  <a:pt x="442" y="29"/>
                </a:cubicBezTo>
                <a:cubicBezTo>
                  <a:pt x="441" y="30"/>
                  <a:pt x="440" y="29"/>
                  <a:pt x="439" y="29"/>
                </a:cubicBezTo>
                <a:cubicBezTo>
                  <a:pt x="441" y="30"/>
                  <a:pt x="441" y="30"/>
                  <a:pt x="441" y="30"/>
                </a:cubicBezTo>
                <a:cubicBezTo>
                  <a:pt x="440" y="31"/>
                  <a:pt x="440" y="31"/>
                  <a:pt x="440" y="31"/>
                </a:cubicBezTo>
                <a:cubicBezTo>
                  <a:pt x="438" y="30"/>
                  <a:pt x="436" y="31"/>
                  <a:pt x="435" y="29"/>
                </a:cubicBezTo>
                <a:cubicBezTo>
                  <a:pt x="437" y="26"/>
                  <a:pt x="444" y="30"/>
                  <a:pt x="447" y="29"/>
                </a:cubicBezTo>
                <a:cubicBezTo>
                  <a:pt x="418" y="23"/>
                  <a:pt x="387" y="20"/>
                  <a:pt x="357" y="17"/>
                </a:cubicBezTo>
                <a:cubicBezTo>
                  <a:pt x="240" y="10"/>
                  <a:pt x="240" y="10"/>
                  <a:pt x="240" y="10"/>
                </a:cubicBezTo>
                <a:cubicBezTo>
                  <a:pt x="206" y="7"/>
                  <a:pt x="206" y="7"/>
                  <a:pt x="206" y="7"/>
                </a:cubicBezTo>
                <a:cubicBezTo>
                  <a:pt x="209" y="7"/>
                  <a:pt x="209" y="7"/>
                  <a:pt x="209" y="7"/>
                </a:cubicBezTo>
                <a:cubicBezTo>
                  <a:pt x="250" y="8"/>
                  <a:pt x="292" y="10"/>
                  <a:pt x="331" y="12"/>
                </a:cubicBezTo>
                <a:cubicBezTo>
                  <a:pt x="308" y="9"/>
                  <a:pt x="287" y="8"/>
                  <a:pt x="265" y="6"/>
                </a:cubicBezTo>
                <a:cubicBezTo>
                  <a:pt x="222" y="4"/>
                  <a:pt x="178" y="2"/>
                  <a:pt x="136" y="3"/>
                </a:cubicBezTo>
                <a:cubicBezTo>
                  <a:pt x="133" y="2"/>
                  <a:pt x="129" y="0"/>
                  <a:pt x="126" y="2"/>
                </a:cubicBezTo>
                <a:cubicBezTo>
                  <a:pt x="120" y="1"/>
                  <a:pt x="113" y="2"/>
                  <a:pt x="108" y="1"/>
                </a:cubicBezTo>
                <a:cubicBezTo>
                  <a:pt x="106" y="4"/>
                  <a:pt x="101" y="2"/>
                  <a:pt x="98" y="2"/>
                </a:cubicBezTo>
                <a:cubicBezTo>
                  <a:pt x="84" y="2"/>
                  <a:pt x="69" y="1"/>
                  <a:pt x="55" y="3"/>
                </a:cubicBezTo>
                <a:cubicBezTo>
                  <a:pt x="53" y="4"/>
                  <a:pt x="48" y="2"/>
                  <a:pt x="47" y="3"/>
                </a:cubicBezTo>
                <a:cubicBezTo>
                  <a:pt x="50" y="5"/>
                  <a:pt x="55" y="4"/>
                  <a:pt x="59" y="5"/>
                </a:cubicBezTo>
                <a:cubicBezTo>
                  <a:pt x="59" y="6"/>
                  <a:pt x="59" y="6"/>
                  <a:pt x="59" y="6"/>
                </a:cubicBezTo>
                <a:cubicBezTo>
                  <a:pt x="55" y="5"/>
                  <a:pt x="51" y="7"/>
                  <a:pt x="48" y="5"/>
                </a:cubicBezTo>
                <a:cubicBezTo>
                  <a:pt x="43" y="6"/>
                  <a:pt x="37" y="3"/>
                  <a:pt x="34" y="7"/>
                </a:cubicBezTo>
                <a:cubicBezTo>
                  <a:pt x="28" y="9"/>
                  <a:pt x="21" y="9"/>
                  <a:pt x="16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23" y="21"/>
                  <a:pt x="28" y="16"/>
                  <a:pt x="34" y="20"/>
                </a:cubicBezTo>
                <a:cubicBezTo>
                  <a:pt x="29" y="21"/>
                  <a:pt x="23" y="20"/>
                  <a:pt x="18" y="20"/>
                </a:cubicBezTo>
                <a:cubicBezTo>
                  <a:pt x="15" y="21"/>
                  <a:pt x="11" y="20"/>
                  <a:pt x="10" y="22"/>
                </a:cubicBezTo>
                <a:cubicBezTo>
                  <a:pt x="17" y="22"/>
                  <a:pt x="24" y="24"/>
                  <a:pt x="30" y="26"/>
                </a:cubicBezTo>
                <a:cubicBezTo>
                  <a:pt x="29" y="27"/>
                  <a:pt x="29" y="28"/>
                  <a:pt x="30" y="30"/>
                </a:cubicBezTo>
                <a:cubicBezTo>
                  <a:pt x="27" y="30"/>
                  <a:pt x="22" y="27"/>
                  <a:pt x="19" y="32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4"/>
                  <a:pt x="36" y="35"/>
                  <a:pt x="35" y="35"/>
                </a:cubicBezTo>
                <a:cubicBezTo>
                  <a:pt x="29" y="33"/>
                  <a:pt x="25" y="39"/>
                  <a:pt x="22" y="38"/>
                </a:cubicBezTo>
                <a:cubicBezTo>
                  <a:pt x="22" y="39"/>
                  <a:pt x="22" y="39"/>
                  <a:pt x="22" y="39"/>
                </a:cubicBezTo>
                <a:cubicBezTo>
                  <a:pt x="21" y="42"/>
                  <a:pt x="17" y="40"/>
                  <a:pt x="15" y="41"/>
                </a:cubicBezTo>
                <a:cubicBezTo>
                  <a:pt x="21" y="42"/>
                  <a:pt x="21" y="42"/>
                  <a:pt x="21" y="42"/>
                </a:cubicBezTo>
                <a:cubicBezTo>
                  <a:pt x="18" y="43"/>
                  <a:pt x="16" y="45"/>
                  <a:pt x="13" y="44"/>
                </a:cubicBezTo>
                <a:cubicBezTo>
                  <a:pt x="14" y="45"/>
                  <a:pt x="15" y="44"/>
                  <a:pt x="15" y="45"/>
                </a:cubicBezTo>
                <a:cubicBezTo>
                  <a:pt x="14" y="46"/>
                  <a:pt x="14" y="46"/>
                  <a:pt x="14" y="46"/>
                </a:cubicBezTo>
                <a:cubicBezTo>
                  <a:pt x="15" y="46"/>
                  <a:pt x="17" y="47"/>
                  <a:pt x="16" y="48"/>
                </a:cubicBezTo>
                <a:cubicBezTo>
                  <a:pt x="19" y="49"/>
                  <a:pt x="21" y="49"/>
                  <a:pt x="23" y="50"/>
                </a:cubicBezTo>
                <a:cubicBezTo>
                  <a:pt x="27" y="50"/>
                  <a:pt x="31" y="51"/>
                  <a:pt x="33" y="54"/>
                </a:cubicBezTo>
                <a:cubicBezTo>
                  <a:pt x="28" y="55"/>
                  <a:pt x="24" y="53"/>
                  <a:pt x="19" y="53"/>
                </a:cubicBezTo>
                <a:cubicBezTo>
                  <a:pt x="21" y="51"/>
                  <a:pt x="23" y="53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2" y="52"/>
                  <a:pt x="17" y="50"/>
                  <a:pt x="16" y="53"/>
                </a:cubicBezTo>
                <a:cubicBezTo>
                  <a:pt x="13" y="53"/>
                  <a:pt x="7" y="52"/>
                  <a:pt x="5" y="56"/>
                </a:cubicBezTo>
                <a:cubicBezTo>
                  <a:pt x="6" y="58"/>
                  <a:pt x="7" y="57"/>
                  <a:pt x="9" y="57"/>
                </a:cubicBezTo>
                <a:cubicBezTo>
                  <a:pt x="11" y="61"/>
                  <a:pt x="17" y="58"/>
                  <a:pt x="20" y="61"/>
                </a:cubicBezTo>
                <a:cubicBezTo>
                  <a:pt x="17" y="63"/>
                  <a:pt x="17" y="63"/>
                  <a:pt x="17" y="63"/>
                </a:cubicBezTo>
                <a:cubicBezTo>
                  <a:pt x="16" y="64"/>
                  <a:pt x="18" y="66"/>
                  <a:pt x="17" y="67"/>
                </a:cubicBezTo>
                <a:cubicBezTo>
                  <a:pt x="4" y="65"/>
                  <a:pt x="4" y="65"/>
                  <a:pt x="4" y="65"/>
                </a:cubicBezTo>
                <a:cubicBezTo>
                  <a:pt x="4" y="65"/>
                  <a:pt x="4" y="65"/>
                  <a:pt x="4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3" y="68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9"/>
                  <a:pt x="2" y="69"/>
                  <a:pt x="2" y="69"/>
                </a:cubicBezTo>
                <a:cubicBezTo>
                  <a:pt x="3" y="69"/>
                  <a:pt x="3" y="70"/>
                  <a:pt x="4" y="70"/>
                </a:cubicBezTo>
                <a:cubicBezTo>
                  <a:pt x="4" y="71"/>
                  <a:pt x="4" y="71"/>
                  <a:pt x="3" y="71"/>
                </a:cubicBezTo>
                <a:cubicBezTo>
                  <a:pt x="4" y="74"/>
                  <a:pt x="9" y="71"/>
                  <a:pt x="9" y="74"/>
                </a:cubicBezTo>
                <a:cubicBezTo>
                  <a:pt x="14" y="75"/>
                  <a:pt x="19" y="75"/>
                  <a:pt x="22" y="77"/>
                </a:cubicBezTo>
                <a:cubicBezTo>
                  <a:pt x="21" y="78"/>
                  <a:pt x="19" y="77"/>
                  <a:pt x="17" y="78"/>
                </a:cubicBezTo>
                <a:cubicBezTo>
                  <a:pt x="18" y="82"/>
                  <a:pt x="27" y="80"/>
                  <a:pt x="27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19" y="88"/>
                  <a:pt x="21" y="89"/>
                </a:cubicBezTo>
                <a:cubicBezTo>
                  <a:pt x="21" y="89"/>
                  <a:pt x="21" y="89"/>
                  <a:pt x="20" y="90"/>
                </a:cubicBezTo>
                <a:cubicBezTo>
                  <a:pt x="24" y="91"/>
                  <a:pt x="27" y="92"/>
                  <a:pt x="31" y="93"/>
                </a:cubicBezTo>
                <a:cubicBezTo>
                  <a:pt x="29" y="95"/>
                  <a:pt x="26" y="92"/>
                  <a:pt x="25" y="94"/>
                </a:cubicBezTo>
                <a:cubicBezTo>
                  <a:pt x="19" y="92"/>
                  <a:pt x="11" y="92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10" y="98"/>
                  <a:pt x="13" y="101"/>
                  <a:pt x="17" y="101"/>
                </a:cubicBezTo>
                <a:cubicBezTo>
                  <a:pt x="22" y="100"/>
                  <a:pt x="20" y="105"/>
                  <a:pt x="23" y="105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42" y="115"/>
                  <a:pt x="69" y="116"/>
                  <a:pt x="93" y="118"/>
                </a:cubicBezTo>
                <a:cubicBezTo>
                  <a:pt x="102" y="118"/>
                  <a:pt x="111" y="118"/>
                  <a:pt x="120" y="118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77" y="124"/>
                  <a:pt x="277" y="124"/>
                  <a:pt x="277" y="124"/>
                </a:cubicBezTo>
                <a:cubicBezTo>
                  <a:pt x="236" y="120"/>
                  <a:pt x="188" y="118"/>
                  <a:pt x="142" y="118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57" y="116"/>
                  <a:pt x="173" y="117"/>
                  <a:pt x="190" y="117"/>
                </a:cubicBezTo>
                <a:cubicBezTo>
                  <a:pt x="297" y="123"/>
                  <a:pt x="297" y="123"/>
                  <a:pt x="297" y="123"/>
                </a:cubicBezTo>
                <a:cubicBezTo>
                  <a:pt x="279" y="120"/>
                  <a:pt x="259" y="120"/>
                  <a:pt x="241" y="119"/>
                </a:cubicBezTo>
                <a:cubicBezTo>
                  <a:pt x="175" y="113"/>
                  <a:pt x="113" y="119"/>
                  <a:pt x="48" y="10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147" y="110"/>
                  <a:pt x="213" y="111"/>
                  <a:pt x="276" y="116"/>
                </a:cubicBezTo>
                <a:cubicBezTo>
                  <a:pt x="279" y="114"/>
                  <a:pt x="285" y="114"/>
                  <a:pt x="288" y="116"/>
                </a:cubicBezTo>
                <a:cubicBezTo>
                  <a:pt x="291" y="114"/>
                  <a:pt x="300" y="115"/>
                  <a:pt x="303" y="117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36" y="118"/>
                  <a:pt x="336" y="118"/>
                  <a:pt x="336" y="118"/>
                </a:cubicBezTo>
                <a:cubicBezTo>
                  <a:pt x="428" y="124"/>
                  <a:pt x="428" y="124"/>
                  <a:pt x="428" y="124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40" y="123"/>
                  <a:pt x="444" y="123"/>
                  <a:pt x="447" y="122"/>
                </a:cubicBezTo>
                <a:cubicBezTo>
                  <a:pt x="439" y="120"/>
                  <a:pt x="429" y="120"/>
                  <a:pt x="420" y="120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26" y="117"/>
                  <a:pt x="434" y="120"/>
                  <a:pt x="440" y="119"/>
                </a:cubicBezTo>
                <a:cubicBezTo>
                  <a:pt x="455" y="119"/>
                  <a:pt x="472" y="121"/>
                  <a:pt x="483" y="115"/>
                </a:cubicBezTo>
                <a:cubicBezTo>
                  <a:pt x="470" y="116"/>
                  <a:pt x="470" y="116"/>
                  <a:pt x="470" y="116"/>
                </a:cubicBezTo>
                <a:cubicBezTo>
                  <a:pt x="467" y="116"/>
                  <a:pt x="463" y="116"/>
                  <a:pt x="461" y="115"/>
                </a:cubicBezTo>
                <a:cubicBezTo>
                  <a:pt x="459" y="112"/>
                  <a:pt x="463" y="113"/>
                  <a:pt x="464" y="112"/>
                </a:cubicBezTo>
                <a:cubicBezTo>
                  <a:pt x="452" y="111"/>
                  <a:pt x="452" y="111"/>
                  <a:pt x="452" y="111"/>
                </a:cubicBezTo>
                <a:cubicBezTo>
                  <a:pt x="446" y="111"/>
                  <a:pt x="436" y="112"/>
                  <a:pt x="432" y="107"/>
                </a:cubicBezTo>
                <a:cubicBezTo>
                  <a:pt x="433" y="107"/>
                  <a:pt x="436" y="108"/>
                  <a:pt x="437" y="108"/>
                </a:cubicBezTo>
                <a:cubicBezTo>
                  <a:pt x="442" y="105"/>
                  <a:pt x="447" y="108"/>
                  <a:pt x="451" y="107"/>
                </a:cubicBezTo>
                <a:cubicBezTo>
                  <a:pt x="441" y="106"/>
                  <a:pt x="432" y="104"/>
                  <a:pt x="422" y="102"/>
                </a:cubicBezTo>
                <a:cubicBezTo>
                  <a:pt x="438" y="103"/>
                  <a:pt x="456" y="104"/>
                  <a:pt x="472" y="106"/>
                </a:cubicBezTo>
                <a:cubicBezTo>
                  <a:pt x="471" y="107"/>
                  <a:pt x="471" y="107"/>
                  <a:pt x="471" y="107"/>
                </a:cubicBezTo>
                <a:lnTo>
                  <a:pt x="477" y="107"/>
                </a:lnTo>
                <a:close/>
                <a:moveTo>
                  <a:pt x="432" y="27"/>
                </a:moveTo>
                <a:cubicBezTo>
                  <a:pt x="433" y="27"/>
                  <a:pt x="433" y="28"/>
                  <a:pt x="434" y="28"/>
                </a:cubicBezTo>
                <a:cubicBezTo>
                  <a:pt x="434" y="28"/>
                  <a:pt x="434" y="27"/>
                  <a:pt x="434" y="27"/>
                </a:cubicBezTo>
                <a:cubicBezTo>
                  <a:pt x="434" y="27"/>
                  <a:pt x="434" y="28"/>
                  <a:pt x="434" y="28"/>
                </a:cubicBezTo>
                <a:cubicBezTo>
                  <a:pt x="434" y="28"/>
                  <a:pt x="433" y="27"/>
                  <a:pt x="432" y="27"/>
                </a:cubicBezTo>
                <a:cubicBezTo>
                  <a:pt x="431" y="27"/>
                  <a:pt x="431" y="27"/>
                  <a:pt x="430" y="28"/>
                </a:cubicBezTo>
                <a:cubicBezTo>
                  <a:pt x="431" y="29"/>
                  <a:pt x="431" y="29"/>
                  <a:pt x="431" y="29"/>
                </a:cubicBezTo>
                <a:cubicBezTo>
                  <a:pt x="429" y="29"/>
                  <a:pt x="429" y="29"/>
                  <a:pt x="429" y="29"/>
                </a:cubicBezTo>
                <a:cubicBezTo>
                  <a:pt x="429" y="27"/>
                  <a:pt x="431" y="27"/>
                  <a:pt x="432" y="27"/>
                </a:cubicBezTo>
                <a:close/>
                <a:moveTo>
                  <a:pt x="424" y="26"/>
                </a:moveTo>
                <a:cubicBezTo>
                  <a:pt x="425" y="29"/>
                  <a:pt x="421" y="27"/>
                  <a:pt x="420" y="26"/>
                </a:cubicBezTo>
                <a:lnTo>
                  <a:pt x="424" y="26"/>
                </a:lnTo>
                <a:close/>
                <a:moveTo>
                  <a:pt x="6" y="71"/>
                </a:moveTo>
                <a:cubicBezTo>
                  <a:pt x="8" y="71"/>
                  <a:pt x="8" y="71"/>
                  <a:pt x="8" y="71"/>
                </a:cubicBezTo>
                <a:cubicBezTo>
                  <a:pt x="8" y="71"/>
                  <a:pt x="6" y="73"/>
                  <a:pt x="6" y="71"/>
                </a:cubicBezTo>
                <a:close/>
                <a:moveTo>
                  <a:pt x="384" y="108"/>
                </a:moveTo>
                <a:cubicBezTo>
                  <a:pt x="385" y="108"/>
                  <a:pt x="385" y="108"/>
                  <a:pt x="385" y="108"/>
                </a:cubicBezTo>
                <a:cubicBezTo>
                  <a:pt x="418" y="111"/>
                  <a:pt x="418" y="111"/>
                  <a:pt x="418" y="111"/>
                </a:cubicBezTo>
                <a:lnTo>
                  <a:pt x="384" y="108"/>
                </a:lnTo>
                <a:close/>
                <a:moveTo>
                  <a:pt x="456" y="113"/>
                </a:moveTo>
                <a:cubicBezTo>
                  <a:pt x="456" y="112"/>
                  <a:pt x="457" y="112"/>
                  <a:pt x="458" y="112"/>
                </a:cubicBezTo>
                <a:cubicBezTo>
                  <a:pt x="458" y="113"/>
                  <a:pt x="457" y="113"/>
                  <a:pt x="456" y="113"/>
                </a:cubicBezTo>
                <a:cubicBezTo>
                  <a:pt x="456" y="113"/>
                  <a:pt x="455" y="113"/>
                  <a:pt x="455" y="113"/>
                </a:cubicBezTo>
                <a:cubicBezTo>
                  <a:pt x="455" y="113"/>
                  <a:pt x="456" y="113"/>
                  <a:pt x="456" y="113"/>
                </a:cubicBezTo>
                <a:close/>
                <a:moveTo>
                  <a:pt x="426" y="108"/>
                </a:moveTo>
                <a:cubicBezTo>
                  <a:pt x="430" y="109"/>
                  <a:pt x="430" y="109"/>
                  <a:pt x="430" y="109"/>
                </a:cubicBezTo>
                <a:cubicBezTo>
                  <a:pt x="425" y="109"/>
                  <a:pt x="425" y="109"/>
                  <a:pt x="425" y="109"/>
                </a:cubicBezTo>
                <a:lnTo>
                  <a:pt x="426" y="1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Segoe UI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D9E218F-A0CD-42F3-A15B-E58CCB26D641}"/>
              </a:ext>
            </a:extLst>
          </p:cNvPr>
          <p:cNvSpPr txBox="1"/>
          <p:nvPr/>
        </p:nvSpPr>
        <p:spPr>
          <a:xfrm>
            <a:off x="5327731" y="5805067"/>
            <a:ext cx="153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汇报人：陈启楠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5DD1E12-F1CD-48B1-A990-6DB2ED41E61E}"/>
              </a:ext>
            </a:extLst>
          </p:cNvPr>
          <p:cNvSpPr txBox="1"/>
          <p:nvPr/>
        </p:nvSpPr>
        <p:spPr>
          <a:xfrm>
            <a:off x="1964225" y="3632200"/>
            <a:ext cx="8263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工作汇报</a:t>
            </a:r>
            <a:r>
              <a:rPr lang="en-US" altLang="zh-CN" sz="8000" b="1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PPT</a:t>
            </a:r>
            <a:r>
              <a:rPr lang="zh-CN" altLang="en-US" sz="8000" b="1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模板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B5DCE2D-B3DB-4505-8144-DAD5726DE0BD}"/>
              </a:ext>
            </a:extLst>
          </p:cNvPr>
          <p:cNvSpPr txBox="1"/>
          <p:nvPr/>
        </p:nvSpPr>
        <p:spPr>
          <a:xfrm>
            <a:off x="1964225" y="4736514"/>
            <a:ext cx="8263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template for work report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1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B10176F1-079D-47BE-95D8-D1FB11EA57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75DF4B3-B56A-47B6-AFD3-766F3EF205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CC4E533-AD73-4DF2-8A27-3931E7E46542}"/>
              </a:ext>
            </a:extLst>
          </p:cNvPr>
          <p:cNvSpPr/>
          <p:nvPr/>
        </p:nvSpPr>
        <p:spPr>
          <a:xfrm>
            <a:off x="6827384" y="5072700"/>
            <a:ext cx="1417964" cy="777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720E3DF-DDA5-4759-BE5A-F9A950FD833C}"/>
              </a:ext>
            </a:extLst>
          </p:cNvPr>
          <p:cNvSpPr/>
          <p:nvPr/>
        </p:nvSpPr>
        <p:spPr>
          <a:xfrm>
            <a:off x="728336" y="5072700"/>
            <a:ext cx="1417964" cy="777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DE99D6C-9A51-44FD-986E-576A0CD78D45}"/>
              </a:ext>
            </a:extLst>
          </p:cNvPr>
          <p:cNvSpPr txBox="1"/>
          <p:nvPr/>
        </p:nvSpPr>
        <p:spPr>
          <a:xfrm>
            <a:off x="659617" y="4837022"/>
            <a:ext cx="178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输入你的标题</a:t>
            </a:r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xmlns="" id="{1D0D0493-042F-4E9A-8B5E-4237F0BE2DFC}"/>
              </a:ext>
            </a:extLst>
          </p:cNvPr>
          <p:cNvSpPr txBox="1"/>
          <p:nvPr/>
        </p:nvSpPr>
        <p:spPr>
          <a:xfrm>
            <a:off x="729352" y="5230742"/>
            <a:ext cx="4645424" cy="939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您的内容打在这里，或者通过复制您的文本后，在此框中选择粘贴，并选择只保留文字您的内容打在这里，或者通过复制您的文本后，在此框中选择粘贴。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F868880-04FE-477E-B7BC-90D3E7F5EF83}"/>
              </a:ext>
            </a:extLst>
          </p:cNvPr>
          <p:cNvSpPr txBox="1"/>
          <p:nvPr/>
        </p:nvSpPr>
        <p:spPr>
          <a:xfrm>
            <a:off x="6752569" y="4837022"/>
            <a:ext cx="178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输入你的标题</a:t>
            </a: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E7336A70-C1D0-4DDF-8F6A-1A5A35D67A91}"/>
              </a:ext>
            </a:extLst>
          </p:cNvPr>
          <p:cNvSpPr txBox="1"/>
          <p:nvPr/>
        </p:nvSpPr>
        <p:spPr>
          <a:xfrm>
            <a:off x="6817224" y="5230742"/>
            <a:ext cx="4645424" cy="939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您的内容打在这里，或者通过复制您的文本后，在此框中选择粘贴，并选择只保留文字您的内容打在这里，或者通过复制您的文本后，在此框中选择粘贴。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F008511-6E52-42A7-83B0-66C3C79286AE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2005069-D154-4264-952E-2D5BD897E5B8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3FD88CE-57B4-4AD2-ABFC-C27A54E29A61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07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B9C4CF52-B790-40D8-8A8E-67CEB301B0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6FD18F8-4DD8-4B48-B1C8-5D38A96A387C}"/>
              </a:ext>
            </a:extLst>
          </p:cNvPr>
          <p:cNvGrpSpPr/>
          <p:nvPr/>
        </p:nvGrpSpPr>
        <p:grpSpPr>
          <a:xfrm>
            <a:off x="6441428" y="2003684"/>
            <a:ext cx="644398" cy="644398"/>
            <a:chOff x="6441428" y="2003684"/>
            <a:chExt cx="644398" cy="64439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A5452AF1-B6E6-43F0-BA06-DBB9EAA393A1}"/>
                </a:ext>
              </a:extLst>
            </p:cNvPr>
            <p:cNvSpPr/>
            <p:nvPr/>
          </p:nvSpPr>
          <p:spPr>
            <a:xfrm>
              <a:off x="6441428" y="2003684"/>
              <a:ext cx="644398" cy="644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椭圆 2">
              <a:extLst>
                <a:ext uri="{FF2B5EF4-FFF2-40B4-BE49-F238E27FC236}">
                  <a16:creationId xmlns:a16="http://schemas.microsoft.com/office/drawing/2014/main" xmlns="" id="{90ED7948-B6A0-4C89-BDD8-3D8C68435C84}"/>
                </a:ext>
              </a:extLst>
            </p:cNvPr>
            <p:cNvSpPr/>
            <p:nvPr/>
          </p:nvSpPr>
          <p:spPr>
            <a:xfrm>
              <a:off x="6610208" y="2177216"/>
              <a:ext cx="306839" cy="297335"/>
            </a:xfrm>
            <a:custGeom>
              <a:avLst/>
              <a:gdLst>
                <a:gd name="T0" fmla="*/ 4722 w 8610"/>
                <a:gd name="T1" fmla="*/ 2274 h 8342"/>
                <a:gd name="T2" fmla="*/ 5032 w 8610"/>
                <a:gd name="T3" fmla="*/ 2812 h 8342"/>
                <a:gd name="T4" fmla="*/ 4495 w 8610"/>
                <a:gd name="T5" fmla="*/ 3123 h 8342"/>
                <a:gd name="T6" fmla="*/ 4184 w 8610"/>
                <a:gd name="T7" fmla="*/ 2585 h 8342"/>
                <a:gd name="T8" fmla="*/ 4722 w 8610"/>
                <a:gd name="T9" fmla="*/ 2274 h 8342"/>
                <a:gd name="T10" fmla="*/ 4722 w 8610"/>
                <a:gd name="T11" fmla="*/ 2274 h 8342"/>
                <a:gd name="T12" fmla="*/ 3758 w 8610"/>
                <a:gd name="T13" fmla="*/ 4212 h 8342"/>
                <a:gd name="T14" fmla="*/ 4020 w 8610"/>
                <a:gd name="T15" fmla="*/ 3759 h 8342"/>
                <a:gd name="T16" fmla="*/ 4340 w 8610"/>
                <a:gd name="T17" fmla="*/ 3673 h 8342"/>
                <a:gd name="T18" fmla="*/ 4521 w 8610"/>
                <a:gd name="T19" fmla="*/ 3654 h 8342"/>
                <a:gd name="T20" fmla="*/ 4527 w 8610"/>
                <a:gd name="T21" fmla="*/ 3655 h 8342"/>
                <a:gd name="T22" fmla="*/ 4565 w 8610"/>
                <a:gd name="T23" fmla="*/ 3661 h 8342"/>
                <a:gd name="T24" fmla="*/ 4587 w 8610"/>
                <a:gd name="T25" fmla="*/ 3669 h 8342"/>
                <a:gd name="T26" fmla="*/ 4604 w 8610"/>
                <a:gd name="T27" fmla="*/ 3676 h 8342"/>
                <a:gd name="T28" fmla="*/ 4650 w 8610"/>
                <a:gd name="T29" fmla="*/ 3697 h 8342"/>
                <a:gd name="T30" fmla="*/ 4674 w 8610"/>
                <a:gd name="T31" fmla="*/ 3712 h 8342"/>
                <a:gd name="T32" fmla="*/ 4705 w 8610"/>
                <a:gd name="T33" fmla="*/ 3734 h 8342"/>
                <a:gd name="T34" fmla="*/ 4737 w 8610"/>
                <a:gd name="T35" fmla="*/ 3765 h 8342"/>
                <a:gd name="T36" fmla="*/ 4753 w 8610"/>
                <a:gd name="T37" fmla="*/ 3781 h 8342"/>
                <a:gd name="T38" fmla="*/ 4787 w 8610"/>
                <a:gd name="T39" fmla="*/ 3829 h 8342"/>
                <a:gd name="T40" fmla="*/ 4791 w 8610"/>
                <a:gd name="T41" fmla="*/ 3835 h 8342"/>
                <a:gd name="T42" fmla="*/ 4819 w 8610"/>
                <a:gd name="T43" fmla="*/ 3898 h 8342"/>
                <a:gd name="T44" fmla="*/ 4820 w 8610"/>
                <a:gd name="T45" fmla="*/ 3898 h 8342"/>
                <a:gd name="T46" fmla="*/ 4830 w 8610"/>
                <a:gd name="T47" fmla="*/ 3924 h 8342"/>
                <a:gd name="T48" fmla="*/ 4817 w 8610"/>
                <a:gd name="T49" fmla="*/ 4152 h 8342"/>
                <a:gd name="T50" fmla="*/ 4442 w 8610"/>
                <a:gd name="T51" fmla="*/ 5550 h 8342"/>
                <a:gd name="T52" fmla="*/ 4662 w 8610"/>
                <a:gd name="T53" fmla="*/ 5797 h 8342"/>
                <a:gd name="T54" fmla="*/ 4401 w 8610"/>
                <a:gd name="T55" fmla="*/ 6250 h 8342"/>
                <a:gd name="T56" fmla="*/ 4044 w 8610"/>
                <a:gd name="T57" fmla="*/ 6345 h 8342"/>
                <a:gd name="T58" fmla="*/ 3676 w 8610"/>
                <a:gd name="T59" fmla="*/ 6236 h 8342"/>
                <a:gd name="T60" fmla="*/ 3661 w 8610"/>
                <a:gd name="T61" fmla="*/ 6221 h 8342"/>
                <a:gd name="T62" fmla="*/ 3646 w 8610"/>
                <a:gd name="T63" fmla="*/ 6200 h 8342"/>
                <a:gd name="T64" fmla="*/ 3587 w 8610"/>
                <a:gd name="T65" fmla="*/ 5887 h 8342"/>
                <a:gd name="T66" fmla="*/ 3970 w 8610"/>
                <a:gd name="T67" fmla="*/ 4454 h 8342"/>
                <a:gd name="T68" fmla="*/ 3758 w 8610"/>
                <a:gd name="T69" fmla="*/ 4212 h 8342"/>
                <a:gd name="T70" fmla="*/ 3758 w 8610"/>
                <a:gd name="T71" fmla="*/ 4212 h 8342"/>
                <a:gd name="T72" fmla="*/ 8055 w 8610"/>
                <a:gd name="T73" fmla="*/ 5311 h 8342"/>
                <a:gd name="T74" fmla="*/ 7626 w 8610"/>
                <a:gd name="T75" fmla="*/ 6313 h 8342"/>
                <a:gd name="T76" fmla="*/ 7625 w 8610"/>
                <a:gd name="T77" fmla="*/ 6313 h 8342"/>
                <a:gd name="T78" fmla="*/ 7306 w 8610"/>
                <a:gd name="T79" fmla="*/ 6500 h 8342"/>
                <a:gd name="T80" fmla="*/ 6936 w 8610"/>
                <a:gd name="T81" fmla="*/ 6131 h 8342"/>
                <a:gd name="T82" fmla="*/ 6996 w 8610"/>
                <a:gd name="T83" fmla="*/ 5930 h 8342"/>
                <a:gd name="T84" fmla="*/ 6994 w 8610"/>
                <a:gd name="T85" fmla="*/ 5929 h 8342"/>
                <a:gd name="T86" fmla="*/ 7340 w 8610"/>
                <a:gd name="T87" fmla="*/ 5120 h 8342"/>
                <a:gd name="T88" fmla="*/ 5118 w 8610"/>
                <a:gd name="T89" fmla="*/ 1271 h 8342"/>
                <a:gd name="T90" fmla="*/ 1270 w 8610"/>
                <a:gd name="T91" fmla="*/ 3492 h 8342"/>
                <a:gd name="T92" fmla="*/ 3491 w 8610"/>
                <a:gd name="T93" fmla="*/ 7342 h 8342"/>
                <a:gd name="T94" fmla="*/ 5916 w 8610"/>
                <a:gd name="T95" fmla="*/ 7000 h 8342"/>
                <a:gd name="T96" fmla="*/ 6129 w 8610"/>
                <a:gd name="T97" fmla="*/ 6932 h 8342"/>
                <a:gd name="T98" fmla="*/ 6499 w 8610"/>
                <a:gd name="T99" fmla="*/ 7301 h 8342"/>
                <a:gd name="T100" fmla="*/ 6317 w 8610"/>
                <a:gd name="T101" fmla="*/ 7618 h 8342"/>
                <a:gd name="T102" fmla="*/ 6319 w 8610"/>
                <a:gd name="T103" fmla="*/ 7622 h 8342"/>
                <a:gd name="T104" fmla="*/ 3300 w 8610"/>
                <a:gd name="T105" fmla="*/ 8057 h 8342"/>
                <a:gd name="T106" fmla="*/ 555 w 8610"/>
                <a:gd name="T107" fmla="*/ 3301 h 8342"/>
                <a:gd name="T108" fmla="*/ 5310 w 8610"/>
                <a:gd name="T109" fmla="*/ 556 h 8342"/>
                <a:gd name="T110" fmla="*/ 8055 w 8610"/>
                <a:gd name="T111" fmla="*/ 5311 h 8342"/>
                <a:gd name="T112" fmla="*/ 8055 w 8610"/>
                <a:gd name="T113" fmla="*/ 5311 h 8342"/>
                <a:gd name="T114" fmla="*/ 8055 w 8610"/>
                <a:gd name="T115" fmla="*/ 5311 h 8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10" h="8342">
                  <a:moveTo>
                    <a:pt x="4722" y="2274"/>
                  </a:moveTo>
                  <a:cubicBezTo>
                    <a:pt x="4956" y="2337"/>
                    <a:pt x="5095" y="2578"/>
                    <a:pt x="5032" y="2812"/>
                  </a:cubicBezTo>
                  <a:cubicBezTo>
                    <a:pt x="4970" y="3047"/>
                    <a:pt x="4729" y="3186"/>
                    <a:pt x="4495" y="3123"/>
                  </a:cubicBezTo>
                  <a:cubicBezTo>
                    <a:pt x="4260" y="3060"/>
                    <a:pt x="4121" y="2819"/>
                    <a:pt x="4184" y="2585"/>
                  </a:cubicBezTo>
                  <a:cubicBezTo>
                    <a:pt x="4247" y="2351"/>
                    <a:pt x="4488" y="2212"/>
                    <a:pt x="4722" y="2274"/>
                  </a:cubicBezTo>
                  <a:lnTo>
                    <a:pt x="4722" y="2274"/>
                  </a:lnTo>
                  <a:close/>
                  <a:moveTo>
                    <a:pt x="3758" y="4212"/>
                  </a:moveTo>
                  <a:cubicBezTo>
                    <a:pt x="3705" y="4014"/>
                    <a:pt x="3822" y="3812"/>
                    <a:pt x="4020" y="3759"/>
                  </a:cubicBezTo>
                  <a:lnTo>
                    <a:pt x="4340" y="3673"/>
                  </a:lnTo>
                  <a:cubicBezTo>
                    <a:pt x="4396" y="3652"/>
                    <a:pt x="4458" y="3645"/>
                    <a:pt x="4521" y="3654"/>
                  </a:cubicBezTo>
                  <a:cubicBezTo>
                    <a:pt x="4523" y="3654"/>
                    <a:pt x="4525" y="3655"/>
                    <a:pt x="4527" y="3655"/>
                  </a:cubicBezTo>
                  <a:cubicBezTo>
                    <a:pt x="4540" y="3657"/>
                    <a:pt x="4553" y="3658"/>
                    <a:pt x="4565" y="3661"/>
                  </a:cubicBezTo>
                  <a:cubicBezTo>
                    <a:pt x="4573" y="3663"/>
                    <a:pt x="4580" y="3667"/>
                    <a:pt x="4587" y="3669"/>
                  </a:cubicBezTo>
                  <a:cubicBezTo>
                    <a:pt x="4593" y="3671"/>
                    <a:pt x="4598" y="3673"/>
                    <a:pt x="4604" y="3676"/>
                  </a:cubicBezTo>
                  <a:cubicBezTo>
                    <a:pt x="4620" y="3682"/>
                    <a:pt x="4635" y="3688"/>
                    <a:pt x="4650" y="3697"/>
                  </a:cubicBezTo>
                  <a:cubicBezTo>
                    <a:pt x="4658" y="3701"/>
                    <a:pt x="4666" y="3706"/>
                    <a:pt x="4674" y="3712"/>
                  </a:cubicBezTo>
                  <a:cubicBezTo>
                    <a:pt x="4684" y="3719"/>
                    <a:pt x="4695" y="3726"/>
                    <a:pt x="4705" y="3734"/>
                  </a:cubicBezTo>
                  <a:cubicBezTo>
                    <a:pt x="4717" y="3744"/>
                    <a:pt x="4727" y="3754"/>
                    <a:pt x="4737" y="3765"/>
                  </a:cubicBezTo>
                  <a:cubicBezTo>
                    <a:pt x="4742" y="3770"/>
                    <a:pt x="4748" y="3775"/>
                    <a:pt x="4753" y="3781"/>
                  </a:cubicBezTo>
                  <a:cubicBezTo>
                    <a:pt x="4765" y="3796"/>
                    <a:pt x="4777" y="3812"/>
                    <a:pt x="4787" y="3829"/>
                  </a:cubicBezTo>
                  <a:cubicBezTo>
                    <a:pt x="4788" y="3831"/>
                    <a:pt x="4790" y="3833"/>
                    <a:pt x="4791" y="3835"/>
                  </a:cubicBezTo>
                  <a:cubicBezTo>
                    <a:pt x="4802" y="3855"/>
                    <a:pt x="4812" y="3876"/>
                    <a:pt x="4819" y="3898"/>
                  </a:cubicBezTo>
                  <a:lnTo>
                    <a:pt x="4820" y="3898"/>
                  </a:lnTo>
                  <a:cubicBezTo>
                    <a:pt x="4823" y="3907"/>
                    <a:pt x="4827" y="3915"/>
                    <a:pt x="4830" y="3924"/>
                  </a:cubicBezTo>
                  <a:cubicBezTo>
                    <a:pt x="4851" y="4003"/>
                    <a:pt x="4844" y="4082"/>
                    <a:pt x="4817" y="4152"/>
                  </a:cubicBezTo>
                  <a:lnTo>
                    <a:pt x="4442" y="5550"/>
                  </a:lnTo>
                  <a:cubicBezTo>
                    <a:pt x="4546" y="5592"/>
                    <a:pt x="4631" y="5680"/>
                    <a:pt x="4662" y="5797"/>
                  </a:cubicBezTo>
                  <a:cubicBezTo>
                    <a:pt x="4715" y="5994"/>
                    <a:pt x="4598" y="6197"/>
                    <a:pt x="4401" y="6250"/>
                  </a:cubicBezTo>
                  <a:lnTo>
                    <a:pt x="4044" y="6345"/>
                  </a:lnTo>
                  <a:cubicBezTo>
                    <a:pt x="3906" y="6382"/>
                    <a:pt x="3766" y="6335"/>
                    <a:pt x="3676" y="6236"/>
                  </a:cubicBezTo>
                  <a:cubicBezTo>
                    <a:pt x="3671" y="6231"/>
                    <a:pt x="3666" y="6226"/>
                    <a:pt x="3661" y="6221"/>
                  </a:cubicBezTo>
                  <a:cubicBezTo>
                    <a:pt x="3656" y="6214"/>
                    <a:pt x="3651" y="6207"/>
                    <a:pt x="3646" y="6200"/>
                  </a:cubicBezTo>
                  <a:cubicBezTo>
                    <a:pt x="3582" y="6112"/>
                    <a:pt x="3556" y="5999"/>
                    <a:pt x="3587" y="5887"/>
                  </a:cubicBezTo>
                  <a:lnTo>
                    <a:pt x="3970" y="4454"/>
                  </a:lnTo>
                  <a:cubicBezTo>
                    <a:pt x="3870" y="4411"/>
                    <a:pt x="3789" y="4325"/>
                    <a:pt x="3758" y="4212"/>
                  </a:cubicBezTo>
                  <a:lnTo>
                    <a:pt x="3758" y="4212"/>
                  </a:lnTo>
                  <a:close/>
                  <a:moveTo>
                    <a:pt x="8055" y="5311"/>
                  </a:moveTo>
                  <a:cubicBezTo>
                    <a:pt x="7958" y="5673"/>
                    <a:pt x="7810" y="6008"/>
                    <a:pt x="7626" y="6313"/>
                  </a:cubicBezTo>
                  <a:lnTo>
                    <a:pt x="7625" y="6313"/>
                  </a:lnTo>
                  <a:cubicBezTo>
                    <a:pt x="7562" y="6425"/>
                    <a:pt x="7443" y="6500"/>
                    <a:pt x="7306" y="6500"/>
                  </a:cubicBezTo>
                  <a:cubicBezTo>
                    <a:pt x="7102" y="6500"/>
                    <a:pt x="6936" y="6335"/>
                    <a:pt x="6936" y="6131"/>
                  </a:cubicBezTo>
                  <a:cubicBezTo>
                    <a:pt x="6936" y="6057"/>
                    <a:pt x="6958" y="5988"/>
                    <a:pt x="6996" y="5930"/>
                  </a:cubicBezTo>
                  <a:lnTo>
                    <a:pt x="6994" y="5929"/>
                  </a:lnTo>
                  <a:cubicBezTo>
                    <a:pt x="7143" y="5682"/>
                    <a:pt x="7262" y="5412"/>
                    <a:pt x="7340" y="5120"/>
                  </a:cubicBezTo>
                  <a:cubicBezTo>
                    <a:pt x="7789" y="3443"/>
                    <a:pt x="6794" y="1720"/>
                    <a:pt x="5118" y="1271"/>
                  </a:cubicBezTo>
                  <a:cubicBezTo>
                    <a:pt x="3442" y="821"/>
                    <a:pt x="1719" y="1816"/>
                    <a:pt x="1270" y="3492"/>
                  </a:cubicBezTo>
                  <a:cubicBezTo>
                    <a:pt x="820" y="5169"/>
                    <a:pt x="1815" y="6892"/>
                    <a:pt x="3491" y="7342"/>
                  </a:cubicBezTo>
                  <a:cubicBezTo>
                    <a:pt x="4346" y="7571"/>
                    <a:pt x="5212" y="7421"/>
                    <a:pt x="5916" y="7000"/>
                  </a:cubicBezTo>
                  <a:cubicBezTo>
                    <a:pt x="5976" y="6957"/>
                    <a:pt x="6050" y="6932"/>
                    <a:pt x="6129" y="6932"/>
                  </a:cubicBezTo>
                  <a:cubicBezTo>
                    <a:pt x="6333" y="6932"/>
                    <a:pt x="6499" y="7097"/>
                    <a:pt x="6499" y="7301"/>
                  </a:cubicBezTo>
                  <a:cubicBezTo>
                    <a:pt x="6499" y="7437"/>
                    <a:pt x="6425" y="7553"/>
                    <a:pt x="6317" y="7618"/>
                  </a:cubicBezTo>
                  <a:lnTo>
                    <a:pt x="6319" y="7622"/>
                  </a:lnTo>
                  <a:cubicBezTo>
                    <a:pt x="5445" y="8153"/>
                    <a:pt x="4366" y="8342"/>
                    <a:pt x="3300" y="8057"/>
                  </a:cubicBezTo>
                  <a:cubicBezTo>
                    <a:pt x="1229" y="7502"/>
                    <a:pt x="0" y="5373"/>
                    <a:pt x="555" y="3301"/>
                  </a:cubicBezTo>
                  <a:cubicBezTo>
                    <a:pt x="1110" y="1230"/>
                    <a:pt x="3239" y="0"/>
                    <a:pt x="5310" y="556"/>
                  </a:cubicBezTo>
                  <a:cubicBezTo>
                    <a:pt x="7381" y="1111"/>
                    <a:pt x="8610" y="3240"/>
                    <a:pt x="8055" y="5311"/>
                  </a:cubicBezTo>
                  <a:lnTo>
                    <a:pt x="8055" y="5311"/>
                  </a:lnTo>
                  <a:close/>
                  <a:moveTo>
                    <a:pt x="8055" y="531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506CD1E-111E-437C-BEF0-6B78A805F675}"/>
              </a:ext>
            </a:extLst>
          </p:cNvPr>
          <p:cNvSpPr/>
          <p:nvPr/>
        </p:nvSpPr>
        <p:spPr>
          <a:xfrm>
            <a:off x="7342493" y="2242117"/>
            <a:ext cx="4355974" cy="5396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AF32D61-82A5-40B3-A317-4E5F35E59CDF}"/>
              </a:ext>
            </a:extLst>
          </p:cNvPr>
          <p:cNvSpPr/>
          <p:nvPr/>
        </p:nvSpPr>
        <p:spPr>
          <a:xfrm>
            <a:off x="7342494" y="1936509"/>
            <a:ext cx="2050552" cy="371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标题文字添加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46E5FB5-0CC0-4DDF-9703-B964D7E47C83}"/>
              </a:ext>
            </a:extLst>
          </p:cNvPr>
          <p:cNvGrpSpPr/>
          <p:nvPr/>
        </p:nvGrpSpPr>
        <p:grpSpPr>
          <a:xfrm>
            <a:off x="6441428" y="3142527"/>
            <a:ext cx="644398" cy="644398"/>
            <a:chOff x="6441428" y="3142527"/>
            <a:chExt cx="644398" cy="64439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95125A9-9AD1-4871-9C99-E36D10A02194}"/>
                </a:ext>
              </a:extLst>
            </p:cNvPr>
            <p:cNvSpPr/>
            <p:nvPr/>
          </p:nvSpPr>
          <p:spPr>
            <a:xfrm>
              <a:off x="6441428" y="3142527"/>
              <a:ext cx="644398" cy="644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椭圆 2">
              <a:extLst>
                <a:ext uri="{FF2B5EF4-FFF2-40B4-BE49-F238E27FC236}">
                  <a16:creationId xmlns:a16="http://schemas.microsoft.com/office/drawing/2014/main" xmlns="" id="{8499F315-4139-4879-AB36-8D70ED3D29CB}"/>
                </a:ext>
              </a:extLst>
            </p:cNvPr>
            <p:cNvSpPr/>
            <p:nvPr/>
          </p:nvSpPr>
          <p:spPr>
            <a:xfrm>
              <a:off x="6610239" y="3311307"/>
              <a:ext cx="306777" cy="306839"/>
            </a:xfrm>
            <a:custGeom>
              <a:avLst/>
              <a:gdLst>
                <a:gd name="T0" fmla="*/ 0 w 10375"/>
                <a:gd name="T1" fmla="*/ 250 h 10377"/>
                <a:gd name="T2" fmla="*/ 2075 w 10375"/>
                <a:gd name="T3" fmla="*/ 0 h 10377"/>
                <a:gd name="T4" fmla="*/ 2325 w 10375"/>
                <a:gd name="T5" fmla="*/ 563 h 10377"/>
                <a:gd name="T6" fmla="*/ 813 w 10375"/>
                <a:gd name="T7" fmla="*/ 813 h 10377"/>
                <a:gd name="T8" fmla="*/ 563 w 10375"/>
                <a:gd name="T9" fmla="*/ 2325 h 10377"/>
                <a:gd name="T10" fmla="*/ 0 w 10375"/>
                <a:gd name="T11" fmla="*/ 2075 h 10377"/>
                <a:gd name="T12" fmla="*/ 8050 w 10375"/>
                <a:gd name="T13" fmla="*/ 570 h 10377"/>
                <a:gd name="T14" fmla="*/ 9563 w 10375"/>
                <a:gd name="T15" fmla="*/ 820 h 10377"/>
                <a:gd name="T16" fmla="*/ 9813 w 10375"/>
                <a:gd name="T17" fmla="*/ 2333 h 10377"/>
                <a:gd name="T18" fmla="*/ 10375 w 10375"/>
                <a:gd name="T19" fmla="*/ 2083 h 10377"/>
                <a:gd name="T20" fmla="*/ 10125 w 10375"/>
                <a:gd name="T21" fmla="*/ 8 h 10377"/>
                <a:gd name="T22" fmla="*/ 8050 w 10375"/>
                <a:gd name="T23" fmla="*/ 258 h 10377"/>
                <a:gd name="T24" fmla="*/ 9813 w 10375"/>
                <a:gd name="T25" fmla="*/ 8052 h 10377"/>
                <a:gd name="T26" fmla="*/ 9563 w 10375"/>
                <a:gd name="T27" fmla="*/ 9564 h 10377"/>
                <a:gd name="T28" fmla="*/ 8050 w 10375"/>
                <a:gd name="T29" fmla="*/ 9814 h 10377"/>
                <a:gd name="T30" fmla="*/ 8300 w 10375"/>
                <a:gd name="T31" fmla="*/ 10377 h 10377"/>
                <a:gd name="T32" fmla="*/ 10375 w 10375"/>
                <a:gd name="T33" fmla="*/ 10127 h 10377"/>
                <a:gd name="T34" fmla="*/ 10125 w 10375"/>
                <a:gd name="T35" fmla="*/ 8052 h 10377"/>
                <a:gd name="T36" fmla="*/ 2325 w 10375"/>
                <a:gd name="T37" fmla="*/ 9814 h 10377"/>
                <a:gd name="T38" fmla="*/ 813 w 10375"/>
                <a:gd name="T39" fmla="*/ 9564 h 10377"/>
                <a:gd name="T40" fmla="*/ 563 w 10375"/>
                <a:gd name="T41" fmla="*/ 8052 h 10377"/>
                <a:gd name="T42" fmla="*/ 0 w 10375"/>
                <a:gd name="T43" fmla="*/ 8302 h 10377"/>
                <a:gd name="T44" fmla="*/ 250 w 10375"/>
                <a:gd name="T45" fmla="*/ 10377 h 10377"/>
                <a:gd name="T46" fmla="*/ 2325 w 10375"/>
                <a:gd name="T47" fmla="*/ 10127 h 10377"/>
                <a:gd name="T48" fmla="*/ 5525 w 10375"/>
                <a:gd name="T49" fmla="*/ 1520 h 10377"/>
                <a:gd name="T50" fmla="*/ 4825 w 10375"/>
                <a:gd name="T51" fmla="*/ 1520 h 10377"/>
                <a:gd name="T52" fmla="*/ 5175 w 10375"/>
                <a:gd name="T53" fmla="*/ 3570 h 10377"/>
                <a:gd name="T54" fmla="*/ 5516 w 10375"/>
                <a:gd name="T55" fmla="*/ 8819 h 10377"/>
                <a:gd name="T56" fmla="*/ 5166 w 10375"/>
                <a:gd name="T57" fmla="*/ 6773 h 10377"/>
                <a:gd name="T58" fmla="*/ 4816 w 10375"/>
                <a:gd name="T59" fmla="*/ 8820 h 10377"/>
                <a:gd name="T60" fmla="*/ 5516 w 10375"/>
                <a:gd name="T61" fmla="*/ 8819 h 10377"/>
                <a:gd name="T62" fmla="*/ 8826 w 10375"/>
                <a:gd name="T63" fmla="*/ 5529 h 10377"/>
                <a:gd name="T64" fmla="*/ 8826 w 10375"/>
                <a:gd name="T65" fmla="*/ 4829 h 10377"/>
                <a:gd name="T66" fmla="*/ 6776 w 10375"/>
                <a:gd name="T67" fmla="*/ 5179 h 10377"/>
                <a:gd name="T68" fmla="*/ 1525 w 10375"/>
                <a:gd name="T69" fmla="*/ 5533 h 10377"/>
                <a:gd name="T70" fmla="*/ 3575 w 10375"/>
                <a:gd name="T71" fmla="*/ 5183 h 10377"/>
                <a:gd name="T72" fmla="*/ 1525 w 10375"/>
                <a:gd name="T73" fmla="*/ 4833 h 10377"/>
                <a:gd name="T74" fmla="*/ 1525 w 10375"/>
                <a:gd name="T75" fmla="*/ 5533 h 10377"/>
                <a:gd name="T76" fmla="*/ 4050 w 10375"/>
                <a:gd name="T77" fmla="*/ 5177 h 10377"/>
                <a:gd name="T78" fmla="*/ 6300 w 10375"/>
                <a:gd name="T79" fmla="*/ 51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375" h="10377">
                  <a:moveTo>
                    <a:pt x="0" y="2075"/>
                  </a:moveTo>
                  <a:lnTo>
                    <a:pt x="0" y="250"/>
                  </a:lnTo>
                  <a:cubicBezTo>
                    <a:pt x="0" y="113"/>
                    <a:pt x="113" y="0"/>
                    <a:pt x="250" y="0"/>
                  </a:cubicBezTo>
                  <a:lnTo>
                    <a:pt x="2075" y="0"/>
                  </a:lnTo>
                  <a:cubicBezTo>
                    <a:pt x="2213" y="0"/>
                    <a:pt x="2325" y="113"/>
                    <a:pt x="2325" y="250"/>
                  </a:cubicBezTo>
                  <a:lnTo>
                    <a:pt x="2325" y="563"/>
                  </a:lnTo>
                  <a:cubicBezTo>
                    <a:pt x="2325" y="700"/>
                    <a:pt x="2213" y="813"/>
                    <a:pt x="2075" y="813"/>
                  </a:cubicBezTo>
                  <a:lnTo>
                    <a:pt x="813" y="813"/>
                  </a:lnTo>
                  <a:lnTo>
                    <a:pt x="813" y="2075"/>
                  </a:lnTo>
                  <a:cubicBezTo>
                    <a:pt x="813" y="2213"/>
                    <a:pt x="700" y="2325"/>
                    <a:pt x="563" y="2325"/>
                  </a:cubicBezTo>
                  <a:lnTo>
                    <a:pt x="250" y="2325"/>
                  </a:lnTo>
                  <a:cubicBezTo>
                    <a:pt x="112" y="2325"/>
                    <a:pt x="0" y="2214"/>
                    <a:pt x="0" y="2075"/>
                  </a:cubicBezTo>
                  <a:close/>
                  <a:moveTo>
                    <a:pt x="8050" y="258"/>
                  </a:moveTo>
                  <a:lnTo>
                    <a:pt x="8050" y="570"/>
                  </a:lnTo>
                  <a:cubicBezTo>
                    <a:pt x="8050" y="708"/>
                    <a:pt x="8163" y="820"/>
                    <a:pt x="8300" y="820"/>
                  </a:cubicBezTo>
                  <a:lnTo>
                    <a:pt x="9563" y="820"/>
                  </a:lnTo>
                  <a:lnTo>
                    <a:pt x="9563" y="2083"/>
                  </a:lnTo>
                  <a:cubicBezTo>
                    <a:pt x="9563" y="2220"/>
                    <a:pt x="9675" y="2333"/>
                    <a:pt x="9813" y="2333"/>
                  </a:cubicBezTo>
                  <a:lnTo>
                    <a:pt x="10125" y="2333"/>
                  </a:lnTo>
                  <a:cubicBezTo>
                    <a:pt x="10263" y="2333"/>
                    <a:pt x="10375" y="2220"/>
                    <a:pt x="10375" y="2083"/>
                  </a:cubicBezTo>
                  <a:lnTo>
                    <a:pt x="10375" y="258"/>
                  </a:lnTo>
                  <a:cubicBezTo>
                    <a:pt x="10375" y="120"/>
                    <a:pt x="10263" y="8"/>
                    <a:pt x="10125" y="8"/>
                  </a:cubicBezTo>
                  <a:lnTo>
                    <a:pt x="8300" y="8"/>
                  </a:lnTo>
                  <a:cubicBezTo>
                    <a:pt x="8163" y="8"/>
                    <a:pt x="8050" y="120"/>
                    <a:pt x="8050" y="258"/>
                  </a:cubicBezTo>
                  <a:close/>
                  <a:moveTo>
                    <a:pt x="10125" y="8052"/>
                  </a:moveTo>
                  <a:lnTo>
                    <a:pt x="9813" y="8052"/>
                  </a:lnTo>
                  <a:cubicBezTo>
                    <a:pt x="9675" y="8052"/>
                    <a:pt x="9563" y="8164"/>
                    <a:pt x="9563" y="8302"/>
                  </a:cubicBezTo>
                  <a:lnTo>
                    <a:pt x="9563" y="9564"/>
                  </a:lnTo>
                  <a:lnTo>
                    <a:pt x="8300" y="9564"/>
                  </a:lnTo>
                  <a:cubicBezTo>
                    <a:pt x="8163" y="9564"/>
                    <a:pt x="8050" y="9677"/>
                    <a:pt x="8050" y="9814"/>
                  </a:cubicBezTo>
                  <a:lnTo>
                    <a:pt x="8050" y="10127"/>
                  </a:lnTo>
                  <a:cubicBezTo>
                    <a:pt x="8050" y="10264"/>
                    <a:pt x="8163" y="10377"/>
                    <a:pt x="8300" y="10377"/>
                  </a:cubicBezTo>
                  <a:lnTo>
                    <a:pt x="10125" y="10377"/>
                  </a:lnTo>
                  <a:cubicBezTo>
                    <a:pt x="10263" y="10377"/>
                    <a:pt x="10375" y="10264"/>
                    <a:pt x="10375" y="10127"/>
                  </a:cubicBezTo>
                  <a:lnTo>
                    <a:pt x="10375" y="8302"/>
                  </a:lnTo>
                  <a:cubicBezTo>
                    <a:pt x="10375" y="8164"/>
                    <a:pt x="10263" y="8052"/>
                    <a:pt x="10125" y="8052"/>
                  </a:cubicBezTo>
                  <a:close/>
                  <a:moveTo>
                    <a:pt x="2325" y="10127"/>
                  </a:moveTo>
                  <a:lnTo>
                    <a:pt x="2325" y="9814"/>
                  </a:lnTo>
                  <a:cubicBezTo>
                    <a:pt x="2325" y="9677"/>
                    <a:pt x="2213" y="9564"/>
                    <a:pt x="2075" y="9564"/>
                  </a:cubicBezTo>
                  <a:lnTo>
                    <a:pt x="813" y="9564"/>
                  </a:lnTo>
                  <a:lnTo>
                    <a:pt x="813" y="8302"/>
                  </a:lnTo>
                  <a:cubicBezTo>
                    <a:pt x="813" y="8164"/>
                    <a:pt x="700" y="8052"/>
                    <a:pt x="563" y="8052"/>
                  </a:cubicBezTo>
                  <a:lnTo>
                    <a:pt x="250" y="8052"/>
                  </a:lnTo>
                  <a:cubicBezTo>
                    <a:pt x="113" y="8052"/>
                    <a:pt x="0" y="8164"/>
                    <a:pt x="0" y="8302"/>
                  </a:cubicBezTo>
                  <a:lnTo>
                    <a:pt x="0" y="10127"/>
                  </a:lnTo>
                  <a:cubicBezTo>
                    <a:pt x="0" y="10264"/>
                    <a:pt x="113" y="10377"/>
                    <a:pt x="250" y="10377"/>
                  </a:cubicBezTo>
                  <a:lnTo>
                    <a:pt x="2075" y="10377"/>
                  </a:lnTo>
                  <a:cubicBezTo>
                    <a:pt x="2213" y="10377"/>
                    <a:pt x="2325" y="10265"/>
                    <a:pt x="2325" y="10127"/>
                  </a:cubicBezTo>
                  <a:close/>
                  <a:moveTo>
                    <a:pt x="5525" y="3220"/>
                  </a:moveTo>
                  <a:lnTo>
                    <a:pt x="5525" y="1520"/>
                  </a:lnTo>
                  <a:cubicBezTo>
                    <a:pt x="5525" y="1327"/>
                    <a:pt x="5369" y="1170"/>
                    <a:pt x="5175" y="1170"/>
                  </a:cubicBezTo>
                  <a:cubicBezTo>
                    <a:pt x="4981" y="1170"/>
                    <a:pt x="4825" y="1327"/>
                    <a:pt x="4825" y="1520"/>
                  </a:cubicBezTo>
                  <a:lnTo>
                    <a:pt x="4825" y="3220"/>
                  </a:lnTo>
                  <a:cubicBezTo>
                    <a:pt x="4825" y="3414"/>
                    <a:pt x="4981" y="3570"/>
                    <a:pt x="5175" y="3570"/>
                  </a:cubicBezTo>
                  <a:cubicBezTo>
                    <a:pt x="5368" y="3570"/>
                    <a:pt x="5525" y="3414"/>
                    <a:pt x="5525" y="3220"/>
                  </a:cubicBezTo>
                  <a:close/>
                  <a:moveTo>
                    <a:pt x="5516" y="8819"/>
                  </a:moveTo>
                  <a:lnTo>
                    <a:pt x="5516" y="7123"/>
                  </a:lnTo>
                  <a:cubicBezTo>
                    <a:pt x="5516" y="6929"/>
                    <a:pt x="5360" y="6773"/>
                    <a:pt x="5166" y="6773"/>
                  </a:cubicBezTo>
                  <a:cubicBezTo>
                    <a:pt x="4973" y="6773"/>
                    <a:pt x="4816" y="6929"/>
                    <a:pt x="4816" y="7123"/>
                  </a:cubicBezTo>
                  <a:lnTo>
                    <a:pt x="4816" y="8820"/>
                  </a:lnTo>
                  <a:cubicBezTo>
                    <a:pt x="4816" y="9014"/>
                    <a:pt x="4973" y="9170"/>
                    <a:pt x="5166" y="9170"/>
                  </a:cubicBezTo>
                  <a:cubicBezTo>
                    <a:pt x="5360" y="9169"/>
                    <a:pt x="5516" y="9013"/>
                    <a:pt x="5516" y="8819"/>
                  </a:cubicBezTo>
                  <a:close/>
                  <a:moveTo>
                    <a:pt x="7126" y="5529"/>
                  </a:moveTo>
                  <a:lnTo>
                    <a:pt x="8826" y="5529"/>
                  </a:lnTo>
                  <a:cubicBezTo>
                    <a:pt x="9020" y="5529"/>
                    <a:pt x="9176" y="5373"/>
                    <a:pt x="9176" y="5179"/>
                  </a:cubicBezTo>
                  <a:cubicBezTo>
                    <a:pt x="9176" y="4985"/>
                    <a:pt x="9020" y="4829"/>
                    <a:pt x="8826" y="4829"/>
                  </a:cubicBezTo>
                  <a:lnTo>
                    <a:pt x="7126" y="4829"/>
                  </a:lnTo>
                  <a:cubicBezTo>
                    <a:pt x="6933" y="4829"/>
                    <a:pt x="6776" y="4985"/>
                    <a:pt x="6776" y="5179"/>
                  </a:cubicBezTo>
                  <a:cubicBezTo>
                    <a:pt x="6776" y="5373"/>
                    <a:pt x="6933" y="5529"/>
                    <a:pt x="7126" y="5529"/>
                  </a:cubicBezTo>
                  <a:close/>
                  <a:moveTo>
                    <a:pt x="1525" y="5533"/>
                  </a:moveTo>
                  <a:lnTo>
                    <a:pt x="3225" y="5533"/>
                  </a:lnTo>
                  <a:cubicBezTo>
                    <a:pt x="3419" y="5533"/>
                    <a:pt x="3575" y="5377"/>
                    <a:pt x="3575" y="5183"/>
                  </a:cubicBezTo>
                  <a:cubicBezTo>
                    <a:pt x="3575" y="4989"/>
                    <a:pt x="3419" y="4833"/>
                    <a:pt x="3225" y="4833"/>
                  </a:cubicBezTo>
                  <a:lnTo>
                    <a:pt x="1525" y="4833"/>
                  </a:lnTo>
                  <a:cubicBezTo>
                    <a:pt x="1331" y="4833"/>
                    <a:pt x="1175" y="4989"/>
                    <a:pt x="1175" y="5183"/>
                  </a:cubicBezTo>
                  <a:cubicBezTo>
                    <a:pt x="1175" y="5377"/>
                    <a:pt x="1333" y="5533"/>
                    <a:pt x="1525" y="5533"/>
                  </a:cubicBezTo>
                  <a:close/>
                  <a:moveTo>
                    <a:pt x="5175" y="4052"/>
                  </a:moveTo>
                  <a:cubicBezTo>
                    <a:pt x="4554" y="4052"/>
                    <a:pt x="4050" y="4555"/>
                    <a:pt x="4050" y="5177"/>
                  </a:cubicBezTo>
                  <a:cubicBezTo>
                    <a:pt x="4050" y="5798"/>
                    <a:pt x="4554" y="6302"/>
                    <a:pt x="5175" y="6302"/>
                  </a:cubicBezTo>
                  <a:cubicBezTo>
                    <a:pt x="5796" y="6302"/>
                    <a:pt x="6300" y="5798"/>
                    <a:pt x="6300" y="5177"/>
                  </a:cubicBezTo>
                  <a:cubicBezTo>
                    <a:pt x="6300" y="4555"/>
                    <a:pt x="5796" y="4052"/>
                    <a:pt x="5175" y="40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8FA28E6-76AE-4AF6-BBF9-00F8252C9161}"/>
              </a:ext>
            </a:extLst>
          </p:cNvPr>
          <p:cNvSpPr/>
          <p:nvPr/>
        </p:nvSpPr>
        <p:spPr>
          <a:xfrm>
            <a:off x="7342493" y="3381980"/>
            <a:ext cx="4355974" cy="5396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750B1E9-7F1F-4CA1-A0A9-B612A5D7139C}"/>
              </a:ext>
            </a:extLst>
          </p:cNvPr>
          <p:cNvSpPr/>
          <p:nvPr/>
        </p:nvSpPr>
        <p:spPr>
          <a:xfrm>
            <a:off x="7342494" y="3076372"/>
            <a:ext cx="2050552" cy="371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标题文字添加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4AAA19A-A757-4ABC-BD41-CA1C34CC53AC}"/>
              </a:ext>
            </a:extLst>
          </p:cNvPr>
          <p:cNvGrpSpPr/>
          <p:nvPr/>
        </p:nvGrpSpPr>
        <p:grpSpPr>
          <a:xfrm>
            <a:off x="6441428" y="4283410"/>
            <a:ext cx="644398" cy="644398"/>
            <a:chOff x="6441428" y="4283410"/>
            <a:chExt cx="644398" cy="64439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18388342-C8F1-4AC6-8585-85671ECB4999}"/>
                </a:ext>
              </a:extLst>
            </p:cNvPr>
            <p:cNvSpPr/>
            <p:nvPr/>
          </p:nvSpPr>
          <p:spPr>
            <a:xfrm>
              <a:off x="6441428" y="4283410"/>
              <a:ext cx="644398" cy="644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2">
              <a:extLst>
                <a:ext uri="{FF2B5EF4-FFF2-40B4-BE49-F238E27FC236}">
                  <a16:creationId xmlns:a16="http://schemas.microsoft.com/office/drawing/2014/main" xmlns="" id="{72218437-7460-48E3-A805-C23DAB01D036}"/>
                </a:ext>
              </a:extLst>
            </p:cNvPr>
            <p:cNvSpPr/>
            <p:nvPr/>
          </p:nvSpPr>
          <p:spPr>
            <a:xfrm>
              <a:off x="6610208" y="4452217"/>
              <a:ext cx="306839" cy="306784"/>
            </a:xfrm>
            <a:custGeom>
              <a:avLst/>
              <a:gdLst>
                <a:gd name="T0" fmla="*/ 5800 w 11600"/>
                <a:gd name="T1" fmla="*/ 11600 h 11600"/>
                <a:gd name="T2" fmla="*/ 3542 w 11600"/>
                <a:gd name="T3" fmla="*/ 11144 h 11600"/>
                <a:gd name="T4" fmla="*/ 1698 w 11600"/>
                <a:gd name="T5" fmla="*/ 9902 h 11600"/>
                <a:gd name="T6" fmla="*/ 456 w 11600"/>
                <a:gd name="T7" fmla="*/ 8058 h 11600"/>
                <a:gd name="T8" fmla="*/ 0 w 11600"/>
                <a:gd name="T9" fmla="*/ 5800 h 11600"/>
                <a:gd name="T10" fmla="*/ 456 w 11600"/>
                <a:gd name="T11" fmla="*/ 3543 h 11600"/>
                <a:gd name="T12" fmla="*/ 1698 w 11600"/>
                <a:gd name="T13" fmla="*/ 1699 h 11600"/>
                <a:gd name="T14" fmla="*/ 3542 w 11600"/>
                <a:gd name="T15" fmla="*/ 457 h 11600"/>
                <a:gd name="T16" fmla="*/ 5800 w 11600"/>
                <a:gd name="T17" fmla="*/ 0 h 11600"/>
                <a:gd name="T18" fmla="*/ 8057 w 11600"/>
                <a:gd name="T19" fmla="*/ 457 h 11600"/>
                <a:gd name="T20" fmla="*/ 9901 w 11600"/>
                <a:gd name="T21" fmla="*/ 1699 h 11600"/>
                <a:gd name="T22" fmla="*/ 11143 w 11600"/>
                <a:gd name="T23" fmla="*/ 3543 h 11600"/>
                <a:gd name="T24" fmla="*/ 11600 w 11600"/>
                <a:gd name="T25" fmla="*/ 5800 h 11600"/>
                <a:gd name="T26" fmla="*/ 11143 w 11600"/>
                <a:gd name="T27" fmla="*/ 8058 h 11600"/>
                <a:gd name="T28" fmla="*/ 9901 w 11600"/>
                <a:gd name="T29" fmla="*/ 9902 h 11600"/>
                <a:gd name="T30" fmla="*/ 8057 w 11600"/>
                <a:gd name="T31" fmla="*/ 11144 h 11600"/>
                <a:gd name="T32" fmla="*/ 5800 w 11600"/>
                <a:gd name="T33" fmla="*/ 11600 h 11600"/>
                <a:gd name="T34" fmla="*/ 5800 w 11600"/>
                <a:gd name="T35" fmla="*/ 800 h 11600"/>
                <a:gd name="T36" fmla="*/ 800 w 11600"/>
                <a:gd name="T37" fmla="*/ 5800 h 11600"/>
                <a:gd name="T38" fmla="*/ 5800 w 11600"/>
                <a:gd name="T39" fmla="*/ 10800 h 11600"/>
                <a:gd name="T40" fmla="*/ 10800 w 11600"/>
                <a:gd name="T41" fmla="*/ 5800 h 11600"/>
                <a:gd name="T42" fmla="*/ 5800 w 11600"/>
                <a:gd name="T43" fmla="*/ 800 h 11600"/>
                <a:gd name="T44" fmla="*/ 8352 w 11600"/>
                <a:gd name="T45" fmla="*/ 6200 h 11600"/>
                <a:gd name="T46" fmla="*/ 3247 w 11600"/>
                <a:gd name="T47" fmla="*/ 6200 h 11600"/>
                <a:gd name="T48" fmla="*/ 2847 w 11600"/>
                <a:gd name="T49" fmla="*/ 5800 h 11600"/>
                <a:gd name="T50" fmla="*/ 3247 w 11600"/>
                <a:gd name="T51" fmla="*/ 5400 h 11600"/>
                <a:gd name="T52" fmla="*/ 8352 w 11600"/>
                <a:gd name="T53" fmla="*/ 5400 h 11600"/>
                <a:gd name="T54" fmla="*/ 8752 w 11600"/>
                <a:gd name="T55" fmla="*/ 5800 h 11600"/>
                <a:gd name="T56" fmla="*/ 8352 w 11600"/>
                <a:gd name="T57" fmla="*/ 6200 h 11600"/>
                <a:gd name="T58" fmla="*/ 5400 w 11600"/>
                <a:gd name="T59" fmla="*/ 8353 h 11600"/>
                <a:gd name="T60" fmla="*/ 5400 w 11600"/>
                <a:gd name="T61" fmla="*/ 3248 h 11600"/>
                <a:gd name="T62" fmla="*/ 5800 w 11600"/>
                <a:gd name="T63" fmla="*/ 2848 h 11600"/>
                <a:gd name="T64" fmla="*/ 6200 w 11600"/>
                <a:gd name="T65" fmla="*/ 3248 h 11600"/>
                <a:gd name="T66" fmla="*/ 6200 w 11600"/>
                <a:gd name="T67" fmla="*/ 8353 h 11600"/>
                <a:gd name="T68" fmla="*/ 5800 w 11600"/>
                <a:gd name="T69" fmla="*/ 8753 h 11600"/>
                <a:gd name="T70" fmla="*/ 5400 w 11600"/>
                <a:gd name="T71" fmla="*/ 8353 h 1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00" h="11600">
                  <a:moveTo>
                    <a:pt x="5800" y="11600"/>
                  </a:moveTo>
                  <a:cubicBezTo>
                    <a:pt x="5017" y="11600"/>
                    <a:pt x="4257" y="11447"/>
                    <a:pt x="3542" y="11144"/>
                  </a:cubicBezTo>
                  <a:cubicBezTo>
                    <a:pt x="2851" y="10852"/>
                    <a:pt x="2231" y="10434"/>
                    <a:pt x="1698" y="9902"/>
                  </a:cubicBezTo>
                  <a:cubicBezTo>
                    <a:pt x="1166" y="9369"/>
                    <a:pt x="748" y="8749"/>
                    <a:pt x="456" y="8058"/>
                  </a:cubicBezTo>
                  <a:cubicBezTo>
                    <a:pt x="153" y="7343"/>
                    <a:pt x="0" y="6583"/>
                    <a:pt x="0" y="5800"/>
                  </a:cubicBezTo>
                  <a:cubicBezTo>
                    <a:pt x="0" y="5018"/>
                    <a:pt x="153" y="4258"/>
                    <a:pt x="456" y="3543"/>
                  </a:cubicBezTo>
                  <a:cubicBezTo>
                    <a:pt x="748" y="2852"/>
                    <a:pt x="1166" y="2232"/>
                    <a:pt x="1698" y="1699"/>
                  </a:cubicBezTo>
                  <a:cubicBezTo>
                    <a:pt x="2231" y="1167"/>
                    <a:pt x="2851" y="749"/>
                    <a:pt x="3542" y="457"/>
                  </a:cubicBezTo>
                  <a:cubicBezTo>
                    <a:pt x="4257" y="154"/>
                    <a:pt x="5017" y="0"/>
                    <a:pt x="5800" y="0"/>
                  </a:cubicBezTo>
                  <a:cubicBezTo>
                    <a:pt x="6582" y="0"/>
                    <a:pt x="7342" y="154"/>
                    <a:pt x="8057" y="457"/>
                  </a:cubicBezTo>
                  <a:cubicBezTo>
                    <a:pt x="8748" y="749"/>
                    <a:pt x="9368" y="1166"/>
                    <a:pt x="9901" y="1699"/>
                  </a:cubicBezTo>
                  <a:cubicBezTo>
                    <a:pt x="10433" y="2232"/>
                    <a:pt x="10851" y="2852"/>
                    <a:pt x="11143" y="3543"/>
                  </a:cubicBezTo>
                  <a:cubicBezTo>
                    <a:pt x="11446" y="4258"/>
                    <a:pt x="11600" y="5018"/>
                    <a:pt x="11600" y="5800"/>
                  </a:cubicBezTo>
                  <a:cubicBezTo>
                    <a:pt x="11600" y="6583"/>
                    <a:pt x="11446" y="7343"/>
                    <a:pt x="11143" y="8058"/>
                  </a:cubicBezTo>
                  <a:cubicBezTo>
                    <a:pt x="10851" y="8749"/>
                    <a:pt x="10433" y="9369"/>
                    <a:pt x="9901" y="9902"/>
                  </a:cubicBezTo>
                  <a:cubicBezTo>
                    <a:pt x="9368" y="10434"/>
                    <a:pt x="8748" y="10852"/>
                    <a:pt x="8057" y="11144"/>
                  </a:cubicBezTo>
                  <a:cubicBezTo>
                    <a:pt x="7342" y="11447"/>
                    <a:pt x="6582" y="11600"/>
                    <a:pt x="5800" y="11600"/>
                  </a:cubicBezTo>
                  <a:close/>
                  <a:moveTo>
                    <a:pt x="5800" y="800"/>
                  </a:moveTo>
                  <a:cubicBezTo>
                    <a:pt x="3038" y="800"/>
                    <a:pt x="800" y="3039"/>
                    <a:pt x="800" y="5800"/>
                  </a:cubicBezTo>
                  <a:cubicBezTo>
                    <a:pt x="800" y="8562"/>
                    <a:pt x="3038" y="10800"/>
                    <a:pt x="5800" y="10800"/>
                  </a:cubicBezTo>
                  <a:cubicBezTo>
                    <a:pt x="8561" y="10800"/>
                    <a:pt x="10800" y="8562"/>
                    <a:pt x="10800" y="5800"/>
                  </a:cubicBezTo>
                  <a:cubicBezTo>
                    <a:pt x="10800" y="3039"/>
                    <a:pt x="8561" y="800"/>
                    <a:pt x="5800" y="800"/>
                  </a:cubicBezTo>
                  <a:close/>
                  <a:moveTo>
                    <a:pt x="8352" y="6200"/>
                  </a:moveTo>
                  <a:lnTo>
                    <a:pt x="3247" y="6200"/>
                  </a:lnTo>
                  <a:cubicBezTo>
                    <a:pt x="3026" y="6200"/>
                    <a:pt x="2847" y="6022"/>
                    <a:pt x="2847" y="5800"/>
                  </a:cubicBezTo>
                  <a:cubicBezTo>
                    <a:pt x="2847" y="5579"/>
                    <a:pt x="3026" y="5400"/>
                    <a:pt x="3247" y="5400"/>
                  </a:cubicBezTo>
                  <a:lnTo>
                    <a:pt x="8352" y="5400"/>
                  </a:lnTo>
                  <a:cubicBezTo>
                    <a:pt x="8573" y="5400"/>
                    <a:pt x="8752" y="5579"/>
                    <a:pt x="8752" y="5800"/>
                  </a:cubicBezTo>
                  <a:cubicBezTo>
                    <a:pt x="8752" y="6021"/>
                    <a:pt x="8573" y="6200"/>
                    <a:pt x="8352" y="6200"/>
                  </a:cubicBezTo>
                  <a:close/>
                  <a:moveTo>
                    <a:pt x="5400" y="8353"/>
                  </a:moveTo>
                  <a:lnTo>
                    <a:pt x="5400" y="3248"/>
                  </a:lnTo>
                  <a:cubicBezTo>
                    <a:pt x="5400" y="3027"/>
                    <a:pt x="5578" y="2848"/>
                    <a:pt x="5800" y="2848"/>
                  </a:cubicBezTo>
                  <a:cubicBezTo>
                    <a:pt x="6021" y="2848"/>
                    <a:pt x="6200" y="3027"/>
                    <a:pt x="6200" y="3248"/>
                  </a:cubicBezTo>
                  <a:lnTo>
                    <a:pt x="6200" y="8353"/>
                  </a:lnTo>
                  <a:cubicBezTo>
                    <a:pt x="6200" y="8574"/>
                    <a:pt x="6021" y="8753"/>
                    <a:pt x="5800" y="8753"/>
                  </a:cubicBezTo>
                  <a:cubicBezTo>
                    <a:pt x="5578" y="8753"/>
                    <a:pt x="5400" y="8574"/>
                    <a:pt x="5400" y="83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5E84524-96C0-40DA-B32C-D2E96691AB81}"/>
              </a:ext>
            </a:extLst>
          </p:cNvPr>
          <p:cNvSpPr/>
          <p:nvPr/>
        </p:nvSpPr>
        <p:spPr>
          <a:xfrm>
            <a:off x="7342493" y="4521843"/>
            <a:ext cx="4355974" cy="5396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F4319ADA-C71F-40AF-9906-64961EFC8C6A}"/>
              </a:ext>
            </a:extLst>
          </p:cNvPr>
          <p:cNvGrpSpPr/>
          <p:nvPr/>
        </p:nvGrpSpPr>
        <p:grpSpPr>
          <a:xfrm>
            <a:off x="6441428" y="5423272"/>
            <a:ext cx="644398" cy="644398"/>
            <a:chOff x="6441428" y="5423272"/>
            <a:chExt cx="644398" cy="64439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9C9A3AE6-1FA3-456F-BDDD-A93096567ACD}"/>
                </a:ext>
              </a:extLst>
            </p:cNvPr>
            <p:cNvSpPr/>
            <p:nvPr/>
          </p:nvSpPr>
          <p:spPr>
            <a:xfrm>
              <a:off x="6441428" y="5423272"/>
              <a:ext cx="644398" cy="644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椭圆 2">
              <a:extLst>
                <a:ext uri="{FF2B5EF4-FFF2-40B4-BE49-F238E27FC236}">
                  <a16:creationId xmlns:a16="http://schemas.microsoft.com/office/drawing/2014/main" xmlns="" id="{082365DD-27EB-4984-8B60-5301EA88D427}"/>
                </a:ext>
              </a:extLst>
            </p:cNvPr>
            <p:cNvSpPr/>
            <p:nvPr/>
          </p:nvSpPr>
          <p:spPr>
            <a:xfrm>
              <a:off x="6610208" y="5592079"/>
              <a:ext cx="306839" cy="306784"/>
            </a:xfrm>
            <a:custGeom>
              <a:avLst/>
              <a:gdLst>
                <a:gd name="T0" fmla="*/ 5800 w 11600"/>
                <a:gd name="T1" fmla="*/ 11600 h 11600"/>
                <a:gd name="T2" fmla="*/ 3542 w 11600"/>
                <a:gd name="T3" fmla="*/ 11144 h 11600"/>
                <a:gd name="T4" fmla="*/ 1698 w 11600"/>
                <a:gd name="T5" fmla="*/ 9902 h 11600"/>
                <a:gd name="T6" fmla="*/ 456 w 11600"/>
                <a:gd name="T7" fmla="*/ 8058 h 11600"/>
                <a:gd name="T8" fmla="*/ 0 w 11600"/>
                <a:gd name="T9" fmla="*/ 5800 h 11600"/>
                <a:gd name="T10" fmla="*/ 456 w 11600"/>
                <a:gd name="T11" fmla="*/ 3543 h 11600"/>
                <a:gd name="T12" fmla="*/ 1698 w 11600"/>
                <a:gd name="T13" fmla="*/ 1699 h 11600"/>
                <a:gd name="T14" fmla="*/ 3542 w 11600"/>
                <a:gd name="T15" fmla="*/ 457 h 11600"/>
                <a:gd name="T16" fmla="*/ 5800 w 11600"/>
                <a:gd name="T17" fmla="*/ 0 h 11600"/>
                <a:gd name="T18" fmla="*/ 8057 w 11600"/>
                <a:gd name="T19" fmla="*/ 457 h 11600"/>
                <a:gd name="T20" fmla="*/ 9901 w 11600"/>
                <a:gd name="T21" fmla="*/ 1699 h 11600"/>
                <a:gd name="T22" fmla="*/ 11143 w 11600"/>
                <a:gd name="T23" fmla="*/ 3543 h 11600"/>
                <a:gd name="T24" fmla="*/ 11600 w 11600"/>
                <a:gd name="T25" fmla="*/ 5800 h 11600"/>
                <a:gd name="T26" fmla="*/ 11143 w 11600"/>
                <a:gd name="T27" fmla="*/ 8058 h 11600"/>
                <a:gd name="T28" fmla="*/ 9901 w 11600"/>
                <a:gd name="T29" fmla="*/ 9902 h 11600"/>
                <a:gd name="T30" fmla="*/ 8057 w 11600"/>
                <a:gd name="T31" fmla="*/ 11144 h 11600"/>
                <a:gd name="T32" fmla="*/ 5800 w 11600"/>
                <a:gd name="T33" fmla="*/ 11600 h 11600"/>
                <a:gd name="T34" fmla="*/ 5800 w 11600"/>
                <a:gd name="T35" fmla="*/ 800 h 11600"/>
                <a:gd name="T36" fmla="*/ 800 w 11600"/>
                <a:gd name="T37" fmla="*/ 5800 h 11600"/>
                <a:gd name="T38" fmla="*/ 5800 w 11600"/>
                <a:gd name="T39" fmla="*/ 10800 h 11600"/>
                <a:gd name="T40" fmla="*/ 10800 w 11600"/>
                <a:gd name="T41" fmla="*/ 5800 h 11600"/>
                <a:gd name="T42" fmla="*/ 5800 w 11600"/>
                <a:gd name="T43" fmla="*/ 800 h 11600"/>
                <a:gd name="T44" fmla="*/ 8352 w 11600"/>
                <a:gd name="T45" fmla="*/ 6200 h 11600"/>
                <a:gd name="T46" fmla="*/ 3247 w 11600"/>
                <a:gd name="T47" fmla="*/ 6200 h 11600"/>
                <a:gd name="T48" fmla="*/ 2847 w 11600"/>
                <a:gd name="T49" fmla="*/ 5800 h 11600"/>
                <a:gd name="T50" fmla="*/ 3247 w 11600"/>
                <a:gd name="T51" fmla="*/ 5400 h 11600"/>
                <a:gd name="T52" fmla="*/ 8352 w 11600"/>
                <a:gd name="T53" fmla="*/ 5400 h 11600"/>
                <a:gd name="T54" fmla="*/ 8752 w 11600"/>
                <a:gd name="T55" fmla="*/ 5800 h 11600"/>
                <a:gd name="T56" fmla="*/ 8352 w 11600"/>
                <a:gd name="T57" fmla="*/ 6200 h 11600"/>
                <a:gd name="T58" fmla="*/ 5400 w 11600"/>
                <a:gd name="T59" fmla="*/ 8353 h 11600"/>
                <a:gd name="T60" fmla="*/ 5400 w 11600"/>
                <a:gd name="T61" fmla="*/ 3248 h 11600"/>
                <a:gd name="T62" fmla="*/ 5800 w 11600"/>
                <a:gd name="T63" fmla="*/ 2848 h 11600"/>
                <a:gd name="T64" fmla="*/ 6200 w 11600"/>
                <a:gd name="T65" fmla="*/ 3248 h 11600"/>
                <a:gd name="T66" fmla="*/ 6200 w 11600"/>
                <a:gd name="T67" fmla="*/ 8353 h 11600"/>
                <a:gd name="T68" fmla="*/ 5800 w 11600"/>
                <a:gd name="T69" fmla="*/ 8753 h 11600"/>
                <a:gd name="T70" fmla="*/ 5400 w 11600"/>
                <a:gd name="T71" fmla="*/ 8353 h 1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00" h="11600">
                  <a:moveTo>
                    <a:pt x="5800" y="11600"/>
                  </a:moveTo>
                  <a:cubicBezTo>
                    <a:pt x="5017" y="11600"/>
                    <a:pt x="4257" y="11447"/>
                    <a:pt x="3542" y="11144"/>
                  </a:cubicBezTo>
                  <a:cubicBezTo>
                    <a:pt x="2851" y="10852"/>
                    <a:pt x="2231" y="10434"/>
                    <a:pt x="1698" y="9902"/>
                  </a:cubicBezTo>
                  <a:cubicBezTo>
                    <a:pt x="1166" y="9369"/>
                    <a:pt x="748" y="8749"/>
                    <a:pt x="456" y="8058"/>
                  </a:cubicBezTo>
                  <a:cubicBezTo>
                    <a:pt x="153" y="7343"/>
                    <a:pt x="0" y="6583"/>
                    <a:pt x="0" y="5800"/>
                  </a:cubicBezTo>
                  <a:cubicBezTo>
                    <a:pt x="0" y="5018"/>
                    <a:pt x="153" y="4258"/>
                    <a:pt x="456" y="3543"/>
                  </a:cubicBezTo>
                  <a:cubicBezTo>
                    <a:pt x="748" y="2852"/>
                    <a:pt x="1166" y="2232"/>
                    <a:pt x="1698" y="1699"/>
                  </a:cubicBezTo>
                  <a:cubicBezTo>
                    <a:pt x="2231" y="1167"/>
                    <a:pt x="2851" y="749"/>
                    <a:pt x="3542" y="457"/>
                  </a:cubicBezTo>
                  <a:cubicBezTo>
                    <a:pt x="4257" y="154"/>
                    <a:pt x="5017" y="0"/>
                    <a:pt x="5800" y="0"/>
                  </a:cubicBezTo>
                  <a:cubicBezTo>
                    <a:pt x="6582" y="0"/>
                    <a:pt x="7342" y="154"/>
                    <a:pt x="8057" y="457"/>
                  </a:cubicBezTo>
                  <a:cubicBezTo>
                    <a:pt x="8748" y="749"/>
                    <a:pt x="9368" y="1166"/>
                    <a:pt x="9901" y="1699"/>
                  </a:cubicBezTo>
                  <a:cubicBezTo>
                    <a:pt x="10433" y="2232"/>
                    <a:pt x="10851" y="2852"/>
                    <a:pt x="11143" y="3543"/>
                  </a:cubicBezTo>
                  <a:cubicBezTo>
                    <a:pt x="11446" y="4258"/>
                    <a:pt x="11600" y="5018"/>
                    <a:pt x="11600" y="5800"/>
                  </a:cubicBezTo>
                  <a:cubicBezTo>
                    <a:pt x="11600" y="6583"/>
                    <a:pt x="11446" y="7343"/>
                    <a:pt x="11143" y="8058"/>
                  </a:cubicBezTo>
                  <a:cubicBezTo>
                    <a:pt x="10851" y="8749"/>
                    <a:pt x="10433" y="9369"/>
                    <a:pt x="9901" y="9902"/>
                  </a:cubicBezTo>
                  <a:cubicBezTo>
                    <a:pt x="9368" y="10434"/>
                    <a:pt x="8748" y="10852"/>
                    <a:pt x="8057" y="11144"/>
                  </a:cubicBezTo>
                  <a:cubicBezTo>
                    <a:pt x="7342" y="11447"/>
                    <a:pt x="6582" y="11600"/>
                    <a:pt x="5800" y="11600"/>
                  </a:cubicBezTo>
                  <a:close/>
                  <a:moveTo>
                    <a:pt x="5800" y="800"/>
                  </a:moveTo>
                  <a:cubicBezTo>
                    <a:pt x="3038" y="800"/>
                    <a:pt x="800" y="3039"/>
                    <a:pt x="800" y="5800"/>
                  </a:cubicBezTo>
                  <a:cubicBezTo>
                    <a:pt x="800" y="8562"/>
                    <a:pt x="3038" y="10800"/>
                    <a:pt x="5800" y="10800"/>
                  </a:cubicBezTo>
                  <a:cubicBezTo>
                    <a:pt x="8561" y="10800"/>
                    <a:pt x="10800" y="8562"/>
                    <a:pt x="10800" y="5800"/>
                  </a:cubicBezTo>
                  <a:cubicBezTo>
                    <a:pt x="10800" y="3039"/>
                    <a:pt x="8561" y="800"/>
                    <a:pt x="5800" y="800"/>
                  </a:cubicBezTo>
                  <a:close/>
                  <a:moveTo>
                    <a:pt x="8352" y="6200"/>
                  </a:moveTo>
                  <a:lnTo>
                    <a:pt x="3247" y="6200"/>
                  </a:lnTo>
                  <a:cubicBezTo>
                    <a:pt x="3026" y="6200"/>
                    <a:pt x="2847" y="6022"/>
                    <a:pt x="2847" y="5800"/>
                  </a:cubicBezTo>
                  <a:cubicBezTo>
                    <a:pt x="2847" y="5579"/>
                    <a:pt x="3026" y="5400"/>
                    <a:pt x="3247" y="5400"/>
                  </a:cubicBezTo>
                  <a:lnTo>
                    <a:pt x="8352" y="5400"/>
                  </a:lnTo>
                  <a:cubicBezTo>
                    <a:pt x="8573" y="5400"/>
                    <a:pt x="8752" y="5579"/>
                    <a:pt x="8752" y="5800"/>
                  </a:cubicBezTo>
                  <a:cubicBezTo>
                    <a:pt x="8752" y="6021"/>
                    <a:pt x="8573" y="6200"/>
                    <a:pt x="8352" y="6200"/>
                  </a:cubicBezTo>
                  <a:close/>
                  <a:moveTo>
                    <a:pt x="5400" y="8353"/>
                  </a:moveTo>
                  <a:lnTo>
                    <a:pt x="5400" y="3248"/>
                  </a:lnTo>
                  <a:cubicBezTo>
                    <a:pt x="5400" y="3027"/>
                    <a:pt x="5578" y="2848"/>
                    <a:pt x="5800" y="2848"/>
                  </a:cubicBezTo>
                  <a:cubicBezTo>
                    <a:pt x="6021" y="2848"/>
                    <a:pt x="6200" y="3027"/>
                    <a:pt x="6200" y="3248"/>
                  </a:cubicBezTo>
                  <a:lnTo>
                    <a:pt x="6200" y="8353"/>
                  </a:lnTo>
                  <a:cubicBezTo>
                    <a:pt x="6200" y="8574"/>
                    <a:pt x="6021" y="8753"/>
                    <a:pt x="5800" y="8753"/>
                  </a:cubicBezTo>
                  <a:cubicBezTo>
                    <a:pt x="5578" y="8753"/>
                    <a:pt x="5400" y="8574"/>
                    <a:pt x="5400" y="83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8E01133-60D4-4E05-8D55-6F4EBF1E33B2}"/>
              </a:ext>
            </a:extLst>
          </p:cNvPr>
          <p:cNvSpPr/>
          <p:nvPr/>
        </p:nvSpPr>
        <p:spPr>
          <a:xfrm>
            <a:off x="7342494" y="4216235"/>
            <a:ext cx="2050552" cy="371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标题文字添加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A74C6F2-CCB8-4A57-9860-C2E2381F6EA3}"/>
              </a:ext>
            </a:extLst>
          </p:cNvPr>
          <p:cNvSpPr/>
          <p:nvPr/>
        </p:nvSpPr>
        <p:spPr>
          <a:xfrm>
            <a:off x="7342493" y="5661705"/>
            <a:ext cx="4355974" cy="5396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5260CBE-FDD7-4128-AC1F-EFE754E103A2}"/>
              </a:ext>
            </a:extLst>
          </p:cNvPr>
          <p:cNvSpPr/>
          <p:nvPr/>
        </p:nvSpPr>
        <p:spPr>
          <a:xfrm>
            <a:off x="7342494" y="5356097"/>
            <a:ext cx="2050552" cy="371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标题文字添加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D48EC5B-D000-48B2-BADE-699D984A8D54}"/>
              </a:ext>
            </a:extLst>
          </p:cNvPr>
          <p:cNvSpPr txBox="1"/>
          <p:nvPr/>
        </p:nvSpPr>
        <p:spPr>
          <a:xfrm>
            <a:off x="1812367" y="5717744"/>
            <a:ext cx="2323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M" panose="00020600040101010101" pitchFamily="18" charset="-122"/>
              </a:rPr>
              <a:t>员工积极参与讨论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536D78A-5BD3-4714-9FDD-56B6C6E1356D}"/>
              </a:ext>
            </a:extLst>
          </p:cNvPr>
          <p:cNvSpPr txBox="1"/>
          <p:nvPr/>
        </p:nvSpPr>
        <p:spPr>
          <a:xfrm>
            <a:off x="1968040" y="5974753"/>
            <a:ext cx="20116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阿里巴巴普惠体 M" panose="00020600040101010101" pitchFamily="18" charset="-122"/>
              </a:rPr>
              <a:t>Active discussion among employees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阿里巴巴普惠体 M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F51CEE8-A46D-4492-843A-3C5DE37527EE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06A5F70-CD5A-4161-B781-59CBDD1D0CF2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ACC06B85-D573-40B0-B3EA-B28CDB6D0B37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97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1">
            <a:extLst>
              <a:ext uri="{FF2B5EF4-FFF2-40B4-BE49-F238E27FC236}">
                <a16:creationId xmlns:a16="http://schemas.microsoft.com/office/drawing/2014/main" xmlns="" id="{0C59D90A-0B3F-4D7B-ACEF-1BE77CBD41B9}"/>
              </a:ext>
            </a:extLst>
          </p:cNvPr>
          <p:cNvSpPr txBox="1"/>
          <p:nvPr/>
        </p:nvSpPr>
        <p:spPr>
          <a:xfrm>
            <a:off x="2608423" y="2288937"/>
            <a:ext cx="7532370" cy="11722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或者通过复制您的文本后，在此框中选择粘贴，并选择只保留文字选择只保留文字您的内容打在这里，或者通过复制您的文本后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B8C9978-936B-47CC-8C26-EE92F92B82D3}"/>
              </a:ext>
            </a:extLst>
          </p:cNvPr>
          <p:cNvGrpSpPr/>
          <p:nvPr/>
        </p:nvGrpSpPr>
        <p:grpSpPr>
          <a:xfrm>
            <a:off x="1095758" y="2440866"/>
            <a:ext cx="1224243" cy="955301"/>
            <a:chOff x="1061033" y="2456106"/>
            <a:chExt cx="1224243" cy="955301"/>
          </a:xfrm>
        </p:grpSpPr>
        <p:sp>
          <p:nvSpPr>
            <p:cNvPr id="5" name="iconfont-11592-5504279">
              <a:extLst>
                <a:ext uri="{FF2B5EF4-FFF2-40B4-BE49-F238E27FC236}">
                  <a16:creationId xmlns:a16="http://schemas.microsoft.com/office/drawing/2014/main" xmlns="" id="{FAE98715-4758-4F26-8D2C-0F16C268A4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33238" y="2456106"/>
              <a:ext cx="484366" cy="484366"/>
            </a:xfrm>
            <a:custGeom>
              <a:avLst/>
              <a:gdLst>
                <a:gd name="T0" fmla="*/ 7600 w 11786"/>
                <a:gd name="T1" fmla="*/ 2806 h 11786"/>
                <a:gd name="T2" fmla="*/ 3200 w 11786"/>
                <a:gd name="T3" fmla="*/ 7206 h 11786"/>
                <a:gd name="T4" fmla="*/ 3200 w 11786"/>
                <a:gd name="T5" fmla="*/ 8586 h 11786"/>
                <a:gd name="T6" fmla="*/ 4580 w 11786"/>
                <a:gd name="T7" fmla="*/ 8586 h 11786"/>
                <a:gd name="T8" fmla="*/ 8980 w 11786"/>
                <a:gd name="T9" fmla="*/ 4186 h 11786"/>
                <a:gd name="T10" fmla="*/ 7600 w 11786"/>
                <a:gd name="T11" fmla="*/ 2806 h 11786"/>
                <a:gd name="T12" fmla="*/ 8354 w 11786"/>
                <a:gd name="T13" fmla="*/ 2052 h 11786"/>
                <a:gd name="T14" fmla="*/ 9734 w 11786"/>
                <a:gd name="T15" fmla="*/ 3432 h 11786"/>
                <a:gd name="T16" fmla="*/ 10446 w 11786"/>
                <a:gd name="T17" fmla="*/ 2719 h 11786"/>
                <a:gd name="T18" fmla="*/ 9067 w 11786"/>
                <a:gd name="T19" fmla="*/ 1340 h 11786"/>
                <a:gd name="T20" fmla="*/ 8354 w 11786"/>
                <a:gd name="T21" fmla="*/ 2052 h 11786"/>
                <a:gd name="T22" fmla="*/ 9444 w 11786"/>
                <a:gd name="T23" fmla="*/ 209 h 11786"/>
                <a:gd name="T24" fmla="*/ 11577 w 11786"/>
                <a:gd name="T25" fmla="*/ 2342 h 11786"/>
                <a:gd name="T26" fmla="*/ 11577 w 11786"/>
                <a:gd name="T27" fmla="*/ 3096 h 11786"/>
                <a:gd name="T28" fmla="*/ 5177 w 11786"/>
                <a:gd name="T29" fmla="*/ 9496 h 11786"/>
                <a:gd name="T30" fmla="*/ 4800 w 11786"/>
                <a:gd name="T31" fmla="*/ 9652 h 11786"/>
                <a:gd name="T32" fmla="*/ 2667 w 11786"/>
                <a:gd name="T33" fmla="*/ 9652 h 11786"/>
                <a:gd name="T34" fmla="*/ 2134 w 11786"/>
                <a:gd name="T35" fmla="*/ 9119 h 11786"/>
                <a:gd name="T36" fmla="*/ 2134 w 11786"/>
                <a:gd name="T37" fmla="*/ 6986 h 11786"/>
                <a:gd name="T38" fmla="*/ 2290 w 11786"/>
                <a:gd name="T39" fmla="*/ 6609 h 11786"/>
                <a:gd name="T40" fmla="*/ 8690 w 11786"/>
                <a:gd name="T41" fmla="*/ 209 h 11786"/>
                <a:gd name="T42" fmla="*/ 9444 w 11786"/>
                <a:gd name="T43" fmla="*/ 209 h 11786"/>
                <a:gd name="T44" fmla="*/ 1067 w 11786"/>
                <a:gd name="T45" fmla="*/ 10719 h 11786"/>
                <a:gd name="T46" fmla="*/ 10134 w 11786"/>
                <a:gd name="T47" fmla="*/ 10719 h 11786"/>
                <a:gd name="T48" fmla="*/ 10134 w 11786"/>
                <a:gd name="T49" fmla="*/ 6452 h 11786"/>
                <a:gd name="T50" fmla="*/ 10667 w 11786"/>
                <a:gd name="T51" fmla="*/ 5919 h 11786"/>
                <a:gd name="T52" fmla="*/ 11200 w 11786"/>
                <a:gd name="T53" fmla="*/ 6452 h 11786"/>
                <a:gd name="T54" fmla="*/ 11200 w 11786"/>
                <a:gd name="T55" fmla="*/ 11252 h 11786"/>
                <a:gd name="T56" fmla="*/ 10667 w 11786"/>
                <a:gd name="T57" fmla="*/ 11786 h 11786"/>
                <a:gd name="T58" fmla="*/ 534 w 11786"/>
                <a:gd name="T59" fmla="*/ 11786 h 11786"/>
                <a:gd name="T60" fmla="*/ 0 w 11786"/>
                <a:gd name="T61" fmla="*/ 11252 h 11786"/>
                <a:gd name="T62" fmla="*/ 0 w 11786"/>
                <a:gd name="T63" fmla="*/ 1119 h 11786"/>
                <a:gd name="T64" fmla="*/ 534 w 11786"/>
                <a:gd name="T65" fmla="*/ 586 h 11786"/>
                <a:gd name="T66" fmla="*/ 5334 w 11786"/>
                <a:gd name="T67" fmla="*/ 586 h 11786"/>
                <a:gd name="T68" fmla="*/ 5867 w 11786"/>
                <a:gd name="T69" fmla="*/ 1119 h 11786"/>
                <a:gd name="T70" fmla="*/ 5334 w 11786"/>
                <a:gd name="T71" fmla="*/ 1652 h 11786"/>
                <a:gd name="T72" fmla="*/ 1067 w 11786"/>
                <a:gd name="T73" fmla="*/ 1652 h 11786"/>
                <a:gd name="T74" fmla="*/ 1067 w 11786"/>
                <a:gd name="T75" fmla="*/ 10719 h 1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86" h="11786">
                  <a:moveTo>
                    <a:pt x="7600" y="2806"/>
                  </a:moveTo>
                  <a:lnTo>
                    <a:pt x="3200" y="7206"/>
                  </a:lnTo>
                  <a:lnTo>
                    <a:pt x="3200" y="8586"/>
                  </a:lnTo>
                  <a:lnTo>
                    <a:pt x="4580" y="8586"/>
                  </a:lnTo>
                  <a:lnTo>
                    <a:pt x="8980" y="4186"/>
                  </a:lnTo>
                  <a:lnTo>
                    <a:pt x="7600" y="2806"/>
                  </a:lnTo>
                  <a:close/>
                  <a:moveTo>
                    <a:pt x="8354" y="2052"/>
                  </a:moveTo>
                  <a:lnTo>
                    <a:pt x="9734" y="3432"/>
                  </a:lnTo>
                  <a:lnTo>
                    <a:pt x="10446" y="2719"/>
                  </a:lnTo>
                  <a:lnTo>
                    <a:pt x="9067" y="1340"/>
                  </a:lnTo>
                  <a:lnTo>
                    <a:pt x="8354" y="2052"/>
                  </a:lnTo>
                  <a:close/>
                  <a:moveTo>
                    <a:pt x="9444" y="209"/>
                  </a:moveTo>
                  <a:lnTo>
                    <a:pt x="11577" y="2342"/>
                  </a:lnTo>
                  <a:cubicBezTo>
                    <a:pt x="11786" y="2550"/>
                    <a:pt x="11786" y="2888"/>
                    <a:pt x="11577" y="3096"/>
                  </a:cubicBezTo>
                  <a:lnTo>
                    <a:pt x="5177" y="9496"/>
                  </a:lnTo>
                  <a:cubicBezTo>
                    <a:pt x="5077" y="9596"/>
                    <a:pt x="4942" y="9652"/>
                    <a:pt x="4800" y="9652"/>
                  </a:cubicBezTo>
                  <a:lnTo>
                    <a:pt x="2667" y="9652"/>
                  </a:lnTo>
                  <a:cubicBezTo>
                    <a:pt x="2372" y="9652"/>
                    <a:pt x="2134" y="9414"/>
                    <a:pt x="2134" y="9119"/>
                  </a:cubicBezTo>
                  <a:lnTo>
                    <a:pt x="2134" y="6986"/>
                  </a:lnTo>
                  <a:cubicBezTo>
                    <a:pt x="2134" y="6844"/>
                    <a:pt x="2190" y="6709"/>
                    <a:pt x="2290" y="6609"/>
                  </a:cubicBezTo>
                  <a:lnTo>
                    <a:pt x="8690" y="209"/>
                  </a:lnTo>
                  <a:cubicBezTo>
                    <a:pt x="8898" y="0"/>
                    <a:pt x="9236" y="0"/>
                    <a:pt x="9444" y="209"/>
                  </a:cubicBezTo>
                  <a:close/>
                  <a:moveTo>
                    <a:pt x="1067" y="10719"/>
                  </a:moveTo>
                  <a:lnTo>
                    <a:pt x="10134" y="10719"/>
                  </a:lnTo>
                  <a:lnTo>
                    <a:pt x="10134" y="6452"/>
                  </a:lnTo>
                  <a:cubicBezTo>
                    <a:pt x="10134" y="6158"/>
                    <a:pt x="10372" y="5919"/>
                    <a:pt x="10667" y="5919"/>
                  </a:cubicBezTo>
                  <a:cubicBezTo>
                    <a:pt x="10962" y="5919"/>
                    <a:pt x="11200" y="6158"/>
                    <a:pt x="11200" y="6452"/>
                  </a:cubicBezTo>
                  <a:lnTo>
                    <a:pt x="11200" y="11252"/>
                  </a:lnTo>
                  <a:cubicBezTo>
                    <a:pt x="11200" y="11547"/>
                    <a:pt x="10962" y="11786"/>
                    <a:pt x="10667" y="11786"/>
                  </a:cubicBezTo>
                  <a:lnTo>
                    <a:pt x="534" y="11786"/>
                  </a:lnTo>
                  <a:cubicBezTo>
                    <a:pt x="239" y="11786"/>
                    <a:pt x="0" y="11547"/>
                    <a:pt x="0" y="11252"/>
                  </a:cubicBezTo>
                  <a:lnTo>
                    <a:pt x="0" y="1119"/>
                  </a:lnTo>
                  <a:cubicBezTo>
                    <a:pt x="0" y="824"/>
                    <a:pt x="239" y="586"/>
                    <a:pt x="534" y="586"/>
                  </a:cubicBezTo>
                  <a:lnTo>
                    <a:pt x="5334" y="586"/>
                  </a:lnTo>
                  <a:cubicBezTo>
                    <a:pt x="5628" y="586"/>
                    <a:pt x="5867" y="824"/>
                    <a:pt x="5867" y="1119"/>
                  </a:cubicBezTo>
                  <a:cubicBezTo>
                    <a:pt x="5867" y="1414"/>
                    <a:pt x="5628" y="1652"/>
                    <a:pt x="5334" y="1652"/>
                  </a:cubicBezTo>
                  <a:lnTo>
                    <a:pt x="1067" y="1652"/>
                  </a:lnTo>
                  <a:lnTo>
                    <a:pt x="1067" y="10719"/>
                  </a:lnTo>
                  <a:close/>
                </a:path>
              </a:pathLst>
            </a:custGeom>
            <a:solidFill>
              <a:srgbClr val="0A7FE9"/>
            </a:solidFill>
            <a:ln>
              <a:noFill/>
            </a:ln>
          </p:spPr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333CC9C7-F4B1-4E14-9AB4-434853B16E67}"/>
                </a:ext>
              </a:extLst>
            </p:cNvPr>
            <p:cNvSpPr txBox="1"/>
            <p:nvPr/>
          </p:nvSpPr>
          <p:spPr>
            <a:xfrm>
              <a:off x="1061033" y="3011297"/>
              <a:ext cx="12242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rgbClr val="0A7FE9"/>
                  </a:solidFill>
                  <a:latin typeface="+mn-ea"/>
                </a:rPr>
                <a:t>输入标题</a:t>
              </a:r>
            </a:p>
          </p:txBody>
        </p:sp>
      </p:grpSp>
      <p:sp>
        <p:nvSpPr>
          <p:cNvPr id="7" name="TextBox 21">
            <a:extLst>
              <a:ext uri="{FF2B5EF4-FFF2-40B4-BE49-F238E27FC236}">
                <a16:creationId xmlns:a16="http://schemas.microsoft.com/office/drawing/2014/main" xmlns="" id="{76AC436C-AF0B-4549-AD1D-24AD38927AD6}"/>
              </a:ext>
            </a:extLst>
          </p:cNvPr>
          <p:cNvSpPr txBox="1"/>
          <p:nvPr/>
        </p:nvSpPr>
        <p:spPr>
          <a:xfrm>
            <a:off x="2285276" y="4715129"/>
            <a:ext cx="7532370" cy="11722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或者通过复制您的文本后，在此框中选择粘贴，并选择只保留文字选择只保留文字您的内容打在这里，或者通过复制您的文本后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7219307-F20B-4998-A4AD-4BA656B7BA81}"/>
              </a:ext>
            </a:extLst>
          </p:cNvPr>
          <p:cNvGrpSpPr/>
          <p:nvPr/>
        </p:nvGrpSpPr>
        <p:grpSpPr>
          <a:xfrm>
            <a:off x="10057562" y="4832787"/>
            <a:ext cx="1224243" cy="955301"/>
            <a:chOff x="9806431" y="4768018"/>
            <a:chExt cx="1224243" cy="955301"/>
          </a:xfrm>
        </p:grpSpPr>
        <p:sp>
          <p:nvSpPr>
            <p:cNvPr id="9" name="iconfont-11592-5504279">
              <a:extLst>
                <a:ext uri="{FF2B5EF4-FFF2-40B4-BE49-F238E27FC236}">
                  <a16:creationId xmlns:a16="http://schemas.microsoft.com/office/drawing/2014/main" xmlns="" id="{4EB9B319-BC48-46EE-A3BC-04FD2CA5FA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178636" y="4768018"/>
              <a:ext cx="484366" cy="484366"/>
            </a:xfrm>
            <a:custGeom>
              <a:avLst/>
              <a:gdLst>
                <a:gd name="T0" fmla="*/ 7600 w 11786"/>
                <a:gd name="T1" fmla="*/ 2806 h 11786"/>
                <a:gd name="T2" fmla="*/ 3200 w 11786"/>
                <a:gd name="T3" fmla="*/ 7206 h 11786"/>
                <a:gd name="T4" fmla="*/ 3200 w 11786"/>
                <a:gd name="T5" fmla="*/ 8586 h 11786"/>
                <a:gd name="T6" fmla="*/ 4580 w 11786"/>
                <a:gd name="T7" fmla="*/ 8586 h 11786"/>
                <a:gd name="T8" fmla="*/ 8980 w 11786"/>
                <a:gd name="T9" fmla="*/ 4186 h 11786"/>
                <a:gd name="T10" fmla="*/ 7600 w 11786"/>
                <a:gd name="T11" fmla="*/ 2806 h 11786"/>
                <a:gd name="T12" fmla="*/ 8354 w 11786"/>
                <a:gd name="T13" fmla="*/ 2052 h 11786"/>
                <a:gd name="T14" fmla="*/ 9734 w 11786"/>
                <a:gd name="T15" fmla="*/ 3432 h 11786"/>
                <a:gd name="T16" fmla="*/ 10446 w 11786"/>
                <a:gd name="T17" fmla="*/ 2719 h 11786"/>
                <a:gd name="T18" fmla="*/ 9067 w 11786"/>
                <a:gd name="T19" fmla="*/ 1340 h 11786"/>
                <a:gd name="T20" fmla="*/ 8354 w 11786"/>
                <a:gd name="T21" fmla="*/ 2052 h 11786"/>
                <a:gd name="T22" fmla="*/ 9444 w 11786"/>
                <a:gd name="T23" fmla="*/ 209 h 11786"/>
                <a:gd name="T24" fmla="*/ 11577 w 11786"/>
                <a:gd name="T25" fmla="*/ 2342 h 11786"/>
                <a:gd name="T26" fmla="*/ 11577 w 11786"/>
                <a:gd name="T27" fmla="*/ 3096 h 11786"/>
                <a:gd name="T28" fmla="*/ 5177 w 11786"/>
                <a:gd name="T29" fmla="*/ 9496 h 11786"/>
                <a:gd name="T30" fmla="*/ 4800 w 11786"/>
                <a:gd name="T31" fmla="*/ 9652 h 11786"/>
                <a:gd name="T32" fmla="*/ 2667 w 11786"/>
                <a:gd name="T33" fmla="*/ 9652 h 11786"/>
                <a:gd name="T34" fmla="*/ 2134 w 11786"/>
                <a:gd name="T35" fmla="*/ 9119 h 11786"/>
                <a:gd name="T36" fmla="*/ 2134 w 11786"/>
                <a:gd name="T37" fmla="*/ 6986 h 11786"/>
                <a:gd name="T38" fmla="*/ 2290 w 11786"/>
                <a:gd name="T39" fmla="*/ 6609 h 11786"/>
                <a:gd name="T40" fmla="*/ 8690 w 11786"/>
                <a:gd name="T41" fmla="*/ 209 h 11786"/>
                <a:gd name="T42" fmla="*/ 9444 w 11786"/>
                <a:gd name="T43" fmla="*/ 209 h 11786"/>
                <a:gd name="T44" fmla="*/ 1067 w 11786"/>
                <a:gd name="T45" fmla="*/ 10719 h 11786"/>
                <a:gd name="T46" fmla="*/ 10134 w 11786"/>
                <a:gd name="T47" fmla="*/ 10719 h 11786"/>
                <a:gd name="T48" fmla="*/ 10134 w 11786"/>
                <a:gd name="T49" fmla="*/ 6452 h 11786"/>
                <a:gd name="T50" fmla="*/ 10667 w 11786"/>
                <a:gd name="T51" fmla="*/ 5919 h 11786"/>
                <a:gd name="T52" fmla="*/ 11200 w 11786"/>
                <a:gd name="T53" fmla="*/ 6452 h 11786"/>
                <a:gd name="T54" fmla="*/ 11200 w 11786"/>
                <a:gd name="T55" fmla="*/ 11252 h 11786"/>
                <a:gd name="T56" fmla="*/ 10667 w 11786"/>
                <a:gd name="T57" fmla="*/ 11786 h 11786"/>
                <a:gd name="T58" fmla="*/ 534 w 11786"/>
                <a:gd name="T59" fmla="*/ 11786 h 11786"/>
                <a:gd name="T60" fmla="*/ 0 w 11786"/>
                <a:gd name="T61" fmla="*/ 11252 h 11786"/>
                <a:gd name="T62" fmla="*/ 0 w 11786"/>
                <a:gd name="T63" fmla="*/ 1119 h 11786"/>
                <a:gd name="T64" fmla="*/ 534 w 11786"/>
                <a:gd name="T65" fmla="*/ 586 h 11786"/>
                <a:gd name="T66" fmla="*/ 5334 w 11786"/>
                <a:gd name="T67" fmla="*/ 586 h 11786"/>
                <a:gd name="T68" fmla="*/ 5867 w 11786"/>
                <a:gd name="T69" fmla="*/ 1119 h 11786"/>
                <a:gd name="T70" fmla="*/ 5334 w 11786"/>
                <a:gd name="T71" fmla="*/ 1652 h 11786"/>
                <a:gd name="T72" fmla="*/ 1067 w 11786"/>
                <a:gd name="T73" fmla="*/ 1652 h 11786"/>
                <a:gd name="T74" fmla="*/ 1067 w 11786"/>
                <a:gd name="T75" fmla="*/ 10719 h 1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86" h="11786">
                  <a:moveTo>
                    <a:pt x="7600" y="2806"/>
                  </a:moveTo>
                  <a:lnTo>
                    <a:pt x="3200" y="7206"/>
                  </a:lnTo>
                  <a:lnTo>
                    <a:pt x="3200" y="8586"/>
                  </a:lnTo>
                  <a:lnTo>
                    <a:pt x="4580" y="8586"/>
                  </a:lnTo>
                  <a:lnTo>
                    <a:pt x="8980" y="4186"/>
                  </a:lnTo>
                  <a:lnTo>
                    <a:pt x="7600" y="2806"/>
                  </a:lnTo>
                  <a:close/>
                  <a:moveTo>
                    <a:pt x="8354" y="2052"/>
                  </a:moveTo>
                  <a:lnTo>
                    <a:pt x="9734" y="3432"/>
                  </a:lnTo>
                  <a:lnTo>
                    <a:pt x="10446" y="2719"/>
                  </a:lnTo>
                  <a:lnTo>
                    <a:pt x="9067" y="1340"/>
                  </a:lnTo>
                  <a:lnTo>
                    <a:pt x="8354" y="2052"/>
                  </a:lnTo>
                  <a:close/>
                  <a:moveTo>
                    <a:pt x="9444" y="209"/>
                  </a:moveTo>
                  <a:lnTo>
                    <a:pt x="11577" y="2342"/>
                  </a:lnTo>
                  <a:cubicBezTo>
                    <a:pt x="11786" y="2550"/>
                    <a:pt x="11786" y="2888"/>
                    <a:pt x="11577" y="3096"/>
                  </a:cubicBezTo>
                  <a:lnTo>
                    <a:pt x="5177" y="9496"/>
                  </a:lnTo>
                  <a:cubicBezTo>
                    <a:pt x="5077" y="9596"/>
                    <a:pt x="4942" y="9652"/>
                    <a:pt x="4800" y="9652"/>
                  </a:cubicBezTo>
                  <a:lnTo>
                    <a:pt x="2667" y="9652"/>
                  </a:lnTo>
                  <a:cubicBezTo>
                    <a:pt x="2372" y="9652"/>
                    <a:pt x="2134" y="9414"/>
                    <a:pt x="2134" y="9119"/>
                  </a:cubicBezTo>
                  <a:lnTo>
                    <a:pt x="2134" y="6986"/>
                  </a:lnTo>
                  <a:cubicBezTo>
                    <a:pt x="2134" y="6844"/>
                    <a:pt x="2190" y="6709"/>
                    <a:pt x="2290" y="6609"/>
                  </a:cubicBezTo>
                  <a:lnTo>
                    <a:pt x="8690" y="209"/>
                  </a:lnTo>
                  <a:cubicBezTo>
                    <a:pt x="8898" y="0"/>
                    <a:pt x="9236" y="0"/>
                    <a:pt x="9444" y="209"/>
                  </a:cubicBezTo>
                  <a:close/>
                  <a:moveTo>
                    <a:pt x="1067" y="10719"/>
                  </a:moveTo>
                  <a:lnTo>
                    <a:pt x="10134" y="10719"/>
                  </a:lnTo>
                  <a:lnTo>
                    <a:pt x="10134" y="6452"/>
                  </a:lnTo>
                  <a:cubicBezTo>
                    <a:pt x="10134" y="6158"/>
                    <a:pt x="10372" y="5919"/>
                    <a:pt x="10667" y="5919"/>
                  </a:cubicBezTo>
                  <a:cubicBezTo>
                    <a:pt x="10962" y="5919"/>
                    <a:pt x="11200" y="6158"/>
                    <a:pt x="11200" y="6452"/>
                  </a:cubicBezTo>
                  <a:lnTo>
                    <a:pt x="11200" y="11252"/>
                  </a:lnTo>
                  <a:cubicBezTo>
                    <a:pt x="11200" y="11547"/>
                    <a:pt x="10962" y="11786"/>
                    <a:pt x="10667" y="11786"/>
                  </a:cubicBezTo>
                  <a:lnTo>
                    <a:pt x="534" y="11786"/>
                  </a:lnTo>
                  <a:cubicBezTo>
                    <a:pt x="239" y="11786"/>
                    <a:pt x="0" y="11547"/>
                    <a:pt x="0" y="11252"/>
                  </a:cubicBezTo>
                  <a:lnTo>
                    <a:pt x="0" y="1119"/>
                  </a:lnTo>
                  <a:cubicBezTo>
                    <a:pt x="0" y="824"/>
                    <a:pt x="239" y="586"/>
                    <a:pt x="534" y="586"/>
                  </a:cubicBezTo>
                  <a:lnTo>
                    <a:pt x="5334" y="586"/>
                  </a:lnTo>
                  <a:cubicBezTo>
                    <a:pt x="5628" y="586"/>
                    <a:pt x="5867" y="824"/>
                    <a:pt x="5867" y="1119"/>
                  </a:cubicBezTo>
                  <a:cubicBezTo>
                    <a:pt x="5867" y="1414"/>
                    <a:pt x="5628" y="1652"/>
                    <a:pt x="5334" y="1652"/>
                  </a:cubicBezTo>
                  <a:lnTo>
                    <a:pt x="1067" y="1652"/>
                  </a:lnTo>
                  <a:lnTo>
                    <a:pt x="1067" y="10719"/>
                  </a:lnTo>
                  <a:close/>
                </a:path>
              </a:pathLst>
            </a:custGeom>
            <a:solidFill>
              <a:srgbClr val="0A7FE9"/>
            </a:solidFill>
            <a:ln>
              <a:noFill/>
            </a:ln>
          </p:spPr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01A35DE-6D1A-47AE-B9A3-E84D834BABA4}"/>
                </a:ext>
              </a:extLst>
            </p:cNvPr>
            <p:cNvSpPr txBox="1"/>
            <p:nvPr/>
          </p:nvSpPr>
          <p:spPr>
            <a:xfrm>
              <a:off x="9806431" y="5323209"/>
              <a:ext cx="12242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rgbClr val="0A7FE9"/>
                  </a:solidFill>
                  <a:latin typeface="+mn-ea"/>
                </a:rPr>
                <a:t>输入标题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BDD6C71-15CD-4441-9527-EF8BF3D5D9AF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839FFE8-AE64-4E6A-AFE6-1A323D358E79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E7BF75F-53A7-437D-B85A-3867A2820378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78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E9EB336-DB11-439C-A77C-82300ACA9895}"/>
              </a:ext>
            </a:extLst>
          </p:cNvPr>
          <p:cNvSpPr/>
          <p:nvPr/>
        </p:nvSpPr>
        <p:spPr>
          <a:xfrm>
            <a:off x="1310694" y="2419246"/>
            <a:ext cx="1873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输入小标题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D797A78A-7872-4F77-96AB-1D3D12236479}"/>
              </a:ext>
            </a:extLst>
          </p:cNvPr>
          <p:cNvSpPr/>
          <p:nvPr/>
        </p:nvSpPr>
        <p:spPr>
          <a:xfrm flipV="1">
            <a:off x="2079909" y="3034595"/>
            <a:ext cx="360000" cy="39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  <p:sp>
        <p:nvSpPr>
          <p:cNvPr id="4" name="TextBox 21">
            <a:extLst>
              <a:ext uri="{FF2B5EF4-FFF2-40B4-BE49-F238E27FC236}">
                <a16:creationId xmlns:a16="http://schemas.microsoft.com/office/drawing/2014/main" xmlns="" id="{40979FCB-5DA3-4397-B089-4DB152B5B081}"/>
              </a:ext>
            </a:extLst>
          </p:cNvPr>
          <p:cNvSpPr txBox="1"/>
          <p:nvPr/>
        </p:nvSpPr>
        <p:spPr>
          <a:xfrm>
            <a:off x="1056520" y="3283874"/>
            <a:ext cx="2406779" cy="255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，或者通过复制您的文本后，在此框中选择粘贴，并选择只保留文字，您的内容打在这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8EB1A99-8CC9-4718-8456-7BEB760B43BA}"/>
              </a:ext>
            </a:extLst>
          </p:cNvPr>
          <p:cNvSpPr/>
          <p:nvPr/>
        </p:nvSpPr>
        <p:spPr>
          <a:xfrm>
            <a:off x="8970176" y="2419246"/>
            <a:ext cx="1873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输入小标题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2B1D54A8-F2FC-4EC7-B413-46240E0D99A9}"/>
              </a:ext>
            </a:extLst>
          </p:cNvPr>
          <p:cNvSpPr/>
          <p:nvPr/>
        </p:nvSpPr>
        <p:spPr>
          <a:xfrm flipV="1">
            <a:off x="9739391" y="3034595"/>
            <a:ext cx="360000" cy="39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xmlns="" id="{950C3A76-E6DF-413E-AB4D-9EC27593661C}"/>
              </a:ext>
            </a:extLst>
          </p:cNvPr>
          <p:cNvSpPr txBox="1"/>
          <p:nvPr/>
        </p:nvSpPr>
        <p:spPr>
          <a:xfrm>
            <a:off x="8716002" y="3283874"/>
            <a:ext cx="2406779" cy="255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，或者通过复制您的文本后，在此框中选择粘贴，并选择只保留文字，您的内容打在这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F4C75F3-BEF5-425F-9764-1A75813953F8}"/>
              </a:ext>
            </a:extLst>
          </p:cNvPr>
          <p:cNvSpPr/>
          <p:nvPr/>
        </p:nvSpPr>
        <p:spPr>
          <a:xfrm>
            <a:off x="5140435" y="2419246"/>
            <a:ext cx="1873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输入小标题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704D8B3D-654A-4F82-96C1-4A7FFB068F1E}"/>
              </a:ext>
            </a:extLst>
          </p:cNvPr>
          <p:cNvSpPr/>
          <p:nvPr/>
        </p:nvSpPr>
        <p:spPr>
          <a:xfrm flipV="1">
            <a:off x="5909650" y="3034595"/>
            <a:ext cx="360000" cy="39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  <p:sp>
        <p:nvSpPr>
          <p:cNvPr id="10" name="TextBox 21">
            <a:extLst>
              <a:ext uri="{FF2B5EF4-FFF2-40B4-BE49-F238E27FC236}">
                <a16:creationId xmlns:a16="http://schemas.microsoft.com/office/drawing/2014/main" xmlns="" id="{ED8D742D-A6DE-4033-899A-730850ABC9E4}"/>
              </a:ext>
            </a:extLst>
          </p:cNvPr>
          <p:cNvSpPr txBox="1"/>
          <p:nvPr/>
        </p:nvSpPr>
        <p:spPr>
          <a:xfrm>
            <a:off x="4886261" y="3283874"/>
            <a:ext cx="2406779" cy="255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，或者通过复制您的文本后，在此框中选择粘贴，并选择只保留文字，您的内容打在这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9A54030-E2DC-4337-A982-CB4CE253BC0C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5EB1899-2104-401B-A686-643CC49BC404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ADCF24A-1490-449A-A472-F9B28D3446F3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053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0DF09D4-AC7A-4567-9F46-7BB8F9242BCB}"/>
              </a:ext>
            </a:extLst>
          </p:cNvPr>
          <p:cNvSpPr/>
          <p:nvPr/>
        </p:nvSpPr>
        <p:spPr>
          <a:xfrm>
            <a:off x="7685400" y="2592985"/>
            <a:ext cx="3467450" cy="1001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您的内容打在这里，或者通过复制您的文本后，在此框中选择粘贴，并选择只保留文字您的内容打在这里，您的内容打在这里，或者通过复制您的文本后，在此框中选择粘贴。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C3BB25E-33FE-4E10-ABB9-45A6BFC30F2D}"/>
              </a:ext>
            </a:extLst>
          </p:cNvPr>
          <p:cNvSpPr/>
          <p:nvPr/>
        </p:nvSpPr>
        <p:spPr>
          <a:xfrm>
            <a:off x="7682860" y="2240383"/>
            <a:ext cx="1438280" cy="371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标题文字添加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D688FE-351A-4FB9-AFCB-2C36ECA2C326}"/>
              </a:ext>
            </a:extLst>
          </p:cNvPr>
          <p:cNvSpPr/>
          <p:nvPr/>
        </p:nvSpPr>
        <p:spPr>
          <a:xfrm>
            <a:off x="7685400" y="4960806"/>
            <a:ext cx="3467450" cy="1001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您的内容打在这里，或者通过复制您的文本后，在此框中选择粘贴，并选择只保留文字您的内容打在这里，您的内容打在这里，或者通过复制您的文本后，在此框中选择粘贴。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03FF049-54CE-4DAB-9B5C-F5A4BE2A21C1}"/>
              </a:ext>
            </a:extLst>
          </p:cNvPr>
          <p:cNvSpPr/>
          <p:nvPr/>
        </p:nvSpPr>
        <p:spPr>
          <a:xfrm>
            <a:off x="7682860" y="4608204"/>
            <a:ext cx="1438280" cy="371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标题文字添加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C68A719-0C61-4DE3-98E7-77C24595C36B}"/>
              </a:ext>
            </a:extLst>
          </p:cNvPr>
          <p:cNvSpPr/>
          <p:nvPr/>
        </p:nvSpPr>
        <p:spPr>
          <a:xfrm>
            <a:off x="2021200" y="4960806"/>
            <a:ext cx="3467450" cy="1001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您的内容打在这里，或者通过复制您的文本后，在此框中选择粘贴，并选择只保留文字您的内容打在这里，您的内容打在这里，或者通过复制您的文本后，在此框中选择粘贴。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1FF2F85-2C5E-43CB-8BE1-CC4A7870CDB3}"/>
              </a:ext>
            </a:extLst>
          </p:cNvPr>
          <p:cNvSpPr/>
          <p:nvPr/>
        </p:nvSpPr>
        <p:spPr>
          <a:xfrm>
            <a:off x="2018660" y="4608204"/>
            <a:ext cx="1438280" cy="371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标题文字添加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82E654A-DF99-4ED8-92C7-0D623FD8232C}"/>
              </a:ext>
            </a:extLst>
          </p:cNvPr>
          <p:cNvGrpSpPr/>
          <p:nvPr/>
        </p:nvGrpSpPr>
        <p:grpSpPr>
          <a:xfrm>
            <a:off x="1031095" y="2540681"/>
            <a:ext cx="748684" cy="748682"/>
            <a:chOff x="1134699" y="2523573"/>
            <a:chExt cx="644398" cy="64439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7E5A5DE-ED2A-4E44-97BA-A69A2F2C4FF7}"/>
                </a:ext>
              </a:extLst>
            </p:cNvPr>
            <p:cNvSpPr/>
            <p:nvPr/>
          </p:nvSpPr>
          <p:spPr>
            <a:xfrm>
              <a:off x="1134699" y="2523573"/>
              <a:ext cx="644398" cy="644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2">
              <a:extLst>
                <a:ext uri="{FF2B5EF4-FFF2-40B4-BE49-F238E27FC236}">
                  <a16:creationId xmlns:a16="http://schemas.microsoft.com/office/drawing/2014/main" xmlns="" id="{7557ADAA-EA9A-4297-BD86-F90087D1C9F3}"/>
                </a:ext>
              </a:extLst>
            </p:cNvPr>
            <p:cNvSpPr/>
            <p:nvPr/>
          </p:nvSpPr>
          <p:spPr>
            <a:xfrm>
              <a:off x="1303479" y="2697105"/>
              <a:ext cx="306839" cy="297335"/>
            </a:xfrm>
            <a:custGeom>
              <a:avLst/>
              <a:gdLst>
                <a:gd name="T0" fmla="*/ 4722 w 8610"/>
                <a:gd name="T1" fmla="*/ 2274 h 8342"/>
                <a:gd name="T2" fmla="*/ 5032 w 8610"/>
                <a:gd name="T3" fmla="*/ 2812 h 8342"/>
                <a:gd name="T4" fmla="*/ 4495 w 8610"/>
                <a:gd name="T5" fmla="*/ 3123 h 8342"/>
                <a:gd name="T6" fmla="*/ 4184 w 8610"/>
                <a:gd name="T7" fmla="*/ 2585 h 8342"/>
                <a:gd name="T8" fmla="*/ 4722 w 8610"/>
                <a:gd name="T9" fmla="*/ 2274 h 8342"/>
                <a:gd name="T10" fmla="*/ 4722 w 8610"/>
                <a:gd name="T11" fmla="*/ 2274 h 8342"/>
                <a:gd name="T12" fmla="*/ 3758 w 8610"/>
                <a:gd name="T13" fmla="*/ 4212 h 8342"/>
                <a:gd name="T14" fmla="*/ 4020 w 8610"/>
                <a:gd name="T15" fmla="*/ 3759 h 8342"/>
                <a:gd name="T16" fmla="*/ 4340 w 8610"/>
                <a:gd name="T17" fmla="*/ 3673 h 8342"/>
                <a:gd name="T18" fmla="*/ 4521 w 8610"/>
                <a:gd name="T19" fmla="*/ 3654 h 8342"/>
                <a:gd name="T20" fmla="*/ 4527 w 8610"/>
                <a:gd name="T21" fmla="*/ 3655 h 8342"/>
                <a:gd name="T22" fmla="*/ 4565 w 8610"/>
                <a:gd name="T23" fmla="*/ 3661 h 8342"/>
                <a:gd name="T24" fmla="*/ 4587 w 8610"/>
                <a:gd name="T25" fmla="*/ 3669 h 8342"/>
                <a:gd name="T26" fmla="*/ 4604 w 8610"/>
                <a:gd name="T27" fmla="*/ 3676 h 8342"/>
                <a:gd name="T28" fmla="*/ 4650 w 8610"/>
                <a:gd name="T29" fmla="*/ 3697 h 8342"/>
                <a:gd name="T30" fmla="*/ 4674 w 8610"/>
                <a:gd name="T31" fmla="*/ 3712 h 8342"/>
                <a:gd name="T32" fmla="*/ 4705 w 8610"/>
                <a:gd name="T33" fmla="*/ 3734 h 8342"/>
                <a:gd name="T34" fmla="*/ 4737 w 8610"/>
                <a:gd name="T35" fmla="*/ 3765 h 8342"/>
                <a:gd name="T36" fmla="*/ 4753 w 8610"/>
                <a:gd name="T37" fmla="*/ 3781 h 8342"/>
                <a:gd name="T38" fmla="*/ 4787 w 8610"/>
                <a:gd name="T39" fmla="*/ 3829 h 8342"/>
                <a:gd name="T40" fmla="*/ 4791 w 8610"/>
                <a:gd name="T41" fmla="*/ 3835 h 8342"/>
                <a:gd name="T42" fmla="*/ 4819 w 8610"/>
                <a:gd name="T43" fmla="*/ 3898 h 8342"/>
                <a:gd name="T44" fmla="*/ 4820 w 8610"/>
                <a:gd name="T45" fmla="*/ 3898 h 8342"/>
                <a:gd name="T46" fmla="*/ 4830 w 8610"/>
                <a:gd name="T47" fmla="*/ 3924 h 8342"/>
                <a:gd name="T48" fmla="*/ 4817 w 8610"/>
                <a:gd name="T49" fmla="*/ 4152 h 8342"/>
                <a:gd name="T50" fmla="*/ 4442 w 8610"/>
                <a:gd name="T51" fmla="*/ 5550 h 8342"/>
                <a:gd name="T52" fmla="*/ 4662 w 8610"/>
                <a:gd name="T53" fmla="*/ 5797 h 8342"/>
                <a:gd name="T54" fmla="*/ 4401 w 8610"/>
                <a:gd name="T55" fmla="*/ 6250 h 8342"/>
                <a:gd name="T56" fmla="*/ 4044 w 8610"/>
                <a:gd name="T57" fmla="*/ 6345 h 8342"/>
                <a:gd name="T58" fmla="*/ 3676 w 8610"/>
                <a:gd name="T59" fmla="*/ 6236 h 8342"/>
                <a:gd name="T60" fmla="*/ 3661 w 8610"/>
                <a:gd name="T61" fmla="*/ 6221 h 8342"/>
                <a:gd name="T62" fmla="*/ 3646 w 8610"/>
                <a:gd name="T63" fmla="*/ 6200 h 8342"/>
                <a:gd name="T64" fmla="*/ 3587 w 8610"/>
                <a:gd name="T65" fmla="*/ 5887 h 8342"/>
                <a:gd name="T66" fmla="*/ 3970 w 8610"/>
                <a:gd name="T67" fmla="*/ 4454 h 8342"/>
                <a:gd name="T68" fmla="*/ 3758 w 8610"/>
                <a:gd name="T69" fmla="*/ 4212 h 8342"/>
                <a:gd name="T70" fmla="*/ 3758 w 8610"/>
                <a:gd name="T71" fmla="*/ 4212 h 8342"/>
                <a:gd name="T72" fmla="*/ 8055 w 8610"/>
                <a:gd name="T73" fmla="*/ 5311 h 8342"/>
                <a:gd name="T74" fmla="*/ 7626 w 8610"/>
                <a:gd name="T75" fmla="*/ 6313 h 8342"/>
                <a:gd name="T76" fmla="*/ 7625 w 8610"/>
                <a:gd name="T77" fmla="*/ 6313 h 8342"/>
                <a:gd name="T78" fmla="*/ 7306 w 8610"/>
                <a:gd name="T79" fmla="*/ 6500 h 8342"/>
                <a:gd name="T80" fmla="*/ 6936 w 8610"/>
                <a:gd name="T81" fmla="*/ 6131 h 8342"/>
                <a:gd name="T82" fmla="*/ 6996 w 8610"/>
                <a:gd name="T83" fmla="*/ 5930 h 8342"/>
                <a:gd name="T84" fmla="*/ 6994 w 8610"/>
                <a:gd name="T85" fmla="*/ 5929 h 8342"/>
                <a:gd name="T86" fmla="*/ 7340 w 8610"/>
                <a:gd name="T87" fmla="*/ 5120 h 8342"/>
                <a:gd name="T88" fmla="*/ 5118 w 8610"/>
                <a:gd name="T89" fmla="*/ 1271 h 8342"/>
                <a:gd name="T90" fmla="*/ 1270 w 8610"/>
                <a:gd name="T91" fmla="*/ 3492 h 8342"/>
                <a:gd name="T92" fmla="*/ 3491 w 8610"/>
                <a:gd name="T93" fmla="*/ 7342 h 8342"/>
                <a:gd name="T94" fmla="*/ 5916 w 8610"/>
                <a:gd name="T95" fmla="*/ 7000 h 8342"/>
                <a:gd name="T96" fmla="*/ 6129 w 8610"/>
                <a:gd name="T97" fmla="*/ 6932 h 8342"/>
                <a:gd name="T98" fmla="*/ 6499 w 8610"/>
                <a:gd name="T99" fmla="*/ 7301 h 8342"/>
                <a:gd name="T100" fmla="*/ 6317 w 8610"/>
                <a:gd name="T101" fmla="*/ 7618 h 8342"/>
                <a:gd name="T102" fmla="*/ 6319 w 8610"/>
                <a:gd name="T103" fmla="*/ 7622 h 8342"/>
                <a:gd name="T104" fmla="*/ 3300 w 8610"/>
                <a:gd name="T105" fmla="*/ 8057 h 8342"/>
                <a:gd name="T106" fmla="*/ 555 w 8610"/>
                <a:gd name="T107" fmla="*/ 3301 h 8342"/>
                <a:gd name="T108" fmla="*/ 5310 w 8610"/>
                <a:gd name="T109" fmla="*/ 556 h 8342"/>
                <a:gd name="T110" fmla="*/ 8055 w 8610"/>
                <a:gd name="T111" fmla="*/ 5311 h 8342"/>
                <a:gd name="T112" fmla="*/ 8055 w 8610"/>
                <a:gd name="T113" fmla="*/ 5311 h 8342"/>
                <a:gd name="T114" fmla="*/ 8055 w 8610"/>
                <a:gd name="T115" fmla="*/ 5311 h 8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10" h="8342">
                  <a:moveTo>
                    <a:pt x="4722" y="2274"/>
                  </a:moveTo>
                  <a:cubicBezTo>
                    <a:pt x="4956" y="2337"/>
                    <a:pt x="5095" y="2578"/>
                    <a:pt x="5032" y="2812"/>
                  </a:cubicBezTo>
                  <a:cubicBezTo>
                    <a:pt x="4970" y="3047"/>
                    <a:pt x="4729" y="3186"/>
                    <a:pt x="4495" y="3123"/>
                  </a:cubicBezTo>
                  <a:cubicBezTo>
                    <a:pt x="4260" y="3060"/>
                    <a:pt x="4121" y="2819"/>
                    <a:pt x="4184" y="2585"/>
                  </a:cubicBezTo>
                  <a:cubicBezTo>
                    <a:pt x="4247" y="2351"/>
                    <a:pt x="4488" y="2212"/>
                    <a:pt x="4722" y="2274"/>
                  </a:cubicBezTo>
                  <a:lnTo>
                    <a:pt x="4722" y="2274"/>
                  </a:lnTo>
                  <a:close/>
                  <a:moveTo>
                    <a:pt x="3758" y="4212"/>
                  </a:moveTo>
                  <a:cubicBezTo>
                    <a:pt x="3705" y="4014"/>
                    <a:pt x="3822" y="3812"/>
                    <a:pt x="4020" y="3759"/>
                  </a:cubicBezTo>
                  <a:lnTo>
                    <a:pt x="4340" y="3673"/>
                  </a:lnTo>
                  <a:cubicBezTo>
                    <a:pt x="4396" y="3652"/>
                    <a:pt x="4458" y="3645"/>
                    <a:pt x="4521" y="3654"/>
                  </a:cubicBezTo>
                  <a:cubicBezTo>
                    <a:pt x="4523" y="3654"/>
                    <a:pt x="4525" y="3655"/>
                    <a:pt x="4527" y="3655"/>
                  </a:cubicBezTo>
                  <a:cubicBezTo>
                    <a:pt x="4540" y="3657"/>
                    <a:pt x="4553" y="3658"/>
                    <a:pt x="4565" y="3661"/>
                  </a:cubicBezTo>
                  <a:cubicBezTo>
                    <a:pt x="4573" y="3663"/>
                    <a:pt x="4580" y="3667"/>
                    <a:pt x="4587" y="3669"/>
                  </a:cubicBezTo>
                  <a:cubicBezTo>
                    <a:pt x="4593" y="3671"/>
                    <a:pt x="4598" y="3673"/>
                    <a:pt x="4604" y="3676"/>
                  </a:cubicBezTo>
                  <a:cubicBezTo>
                    <a:pt x="4620" y="3682"/>
                    <a:pt x="4635" y="3688"/>
                    <a:pt x="4650" y="3697"/>
                  </a:cubicBezTo>
                  <a:cubicBezTo>
                    <a:pt x="4658" y="3701"/>
                    <a:pt x="4666" y="3706"/>
                    <a:pt x="4674" y="3712"/>
                  </a:cubicBezTo>
                  <a:cubicBezTo>
                    <a:pt x="4684" y="3719"/>
                    <a:pt x="4695" y="3726"/>
                    <a:pt x="4705" y="3734"/>
                  </a:cubicBezTo>
                  <a:cubicBezTo>
                    <a:pt x="4717" y="3744"/>
                    <a:pt x="4727" y="3754"/>
                    <a:pt x="4737" y="3765"/>
                  </a:cubicBezTo>
                  <a:cubicBezTo>
                    <a:pt x="4742" y="3770"/>
                    <a:pt x="4748" y="3775"/>
                    <a:pt x="4753" y="3781"/>
                  </a:cubicBezTo>
                  <a:cubicBezTo>
                    <a:pt x="4765" y="3796"/>
                    <a:pt x="4777" y="3812"/>
                    <a:pt x="4787" y="3829"/>
                  </a:cubicBezTo>
                  <a:cubicBezTo>
                    <a:pt x="4788" y="3831"/>
                    <a:pt x="4790" y="3833"/>
                    <a:pt x="4791" y="3835"/>
                  </a:cubicBezTo>
                  <a:cubicBezTo>
                    <a:pt x="4802" y="3855"/>
                    <a:pt x="4812" y="3876"/>
                    <a:pt x="4819" y="3898"/>
                  </a:cubicBezTo>
                  <a:lnTo>
                    <a:pt x="4820" y="3898"/>
                  </a:lnTo>
                  <a:cubicBezTo>
                    <a:pt x="4823" y="3907"/>
                    <a:pt x="4827" y="3915"/>
                    <a:pt x="4830" y="3924"/>
                  </a:cubicBezTo>
                  <a:cubicBezTo>
                    <a:pt x="4851" y="4003"/>
                    <a:pt x="4844" y="4082"/>
                    <a:pt x="4817" y="4152"/>
                  </a:cubicBezTo>
                  <a:lnTo>
                    <a:pt x="4442" y="5550"/>
                  </a:lnTo>
                  <a:cubicBezTo>
                    <a:pt x="4546" y="5592"/>
                    <a:pt x="4631" y="5680"/>
                    <a:pt x="4662" y="5797"/>
                  </a:cubicBezTo>
                  <a:cubicBezTo>
                    <a:pt x="4715" y="5994"/>
                    <a:pt x="4598" y="6197"/>
                    <a:pt x="4401" y="6250"/>
                  </a:cubicBezTo>
                  <a:lnTo>
                    <a:pt x="4044" y="6345"/>
                  </a:lnTo>
                  <a:cubicBezTo>
                    <a:pt x="3906" y="6382"/>
                    <a:pt x="3766" y="6335"/>
                    <a:pt x="3676" y="6236"/>
                  </a:cubicBezTo>
                  <a:cubicBezTo>
                    <a:pt x="3671" y="6231"/>
                    <a:pt x="3666" y="6226"/>
                    <a:pt x="3661" y="6221"/>
                  </a:cubicBezTo>
                  <a:cubicBezTo>
                    <a:pt x="3656" y="6214"/>
                    <a:pt x="3651" y="6207"/>
                    <a:pt x="3646" y="6200"/>
                  </a:cubicBezTo>
                  <a:cubicBezTo>
                    <a:pt x="3582" y="6112"/>
                    <a:pt x="3556" y="5999"/>
                    <a:pt x="3587" y="5887"/>
                  </a:cubicBezTo>
                  <a:lnTo>
                    <a:pt x="3970" y="4454"/>
                  </a:lnTo>
                  <a:cubicBezTo>
                    <a:pt x="3870" y="4411"/>
                    <a:pt x="3789" y="4325"/>
                    <a:pt x="3758" y="4212"/>
                  </a:cubicBezTo>
                  <a:lnTo>
                    <a:pt x="3758" y="4212"/>
                  </a:lnTo>
                  <a:close/>
                  <a:moveTo>
                    <a:pt x="8055" y="5311"/>
                  </a:moveTo>
                  <a:cubicBezTo>
                    <a:pt x="7958" y="5673"/>
                    <a:pt x="7810" y="6008"/>
                    <a:pt x="7626" y="6313"/>
                  </a:cubicBezTo>
                  <a:lnTo>
                    <a:pt x="7625" y="6313"/>
                  </a:lnTo>
                  <a:cubicBezTo>
                    <a:pt x="7562" y="6425"/>
                    <a:pt x="7443" y="6500"/>
                    <a:pt x="7306" y="6500"/>
                  </a:cubicBezTo>
                  <a:cubicBezTo>
                    <a:pt x="7102" y="6500"/>
                    <a:pt x="6936" y="6335"/>
                    <a:pt x="6936" y="6131"/>
                  </a:cubicBezTo>
                  <a:cubicBezTo>
                    <a:pt x="6936" y="6057"/>
                    <a:pt x="6958" y="5988"/>
                    <a:pt x="6996" y="5930"/>
                  </a:cubicBezTo>
                  <a:lnTo>
                    <a:pt x="6994" y="5929"/>
                  </a:lnTo>
                  <a:cubicBezTo>
                    <a:pt x="7143" y="5682"/>
                    <a:pt x="7262" y="5412"/>
                    <a:pt x="7340" y="5120"/>
                  </a:cubicBezTo>
                  <a:cubicBezTo>
                    <a:pt x="7789" y="3443"/>
                    <a:pt x="6794" y="1720"/>
                    <a:pt x="5118" y="1271"/>
                  </a:cubicBezTo>
                  <a:cubicBezTo>
                    <a:pt x="3442" y="821"/>
                    <a:pt x="1719" y="1816"/>
                    <a:pt x="1270" y="3492"/>
                  </a:cubicBezTo>
                  <a:cubicBezTo>
                    <a:pt x="820" y="5169"/>
                    <a:pt x="1815" y="6892"/>
                    <a:pt x="3491" y="7342"/>
                  </a:cubicBezTo>
                  <a:cubicBezTo>
                    <a:pt x="4346" y="7571"/>
                    <a:pt x="5212" y="7421"/>
                    <a:pt x="5916" y="7000"/>
                  </a:cubicBezTo>
                  <a:cubicBezTo>
                    <a:pt x="5976" y="6957"/>
                    <a:pt x="6050" y="6932"/>
                    <a:pt x="6129" y="6932"/>
                  </a:cubicBezTo>
                  <a:cubicBezTo>
                    <a:pt x="6333" y="6932"/>
                    <a:pt x="6499" y="7097"/>
                    <a:pt x="6499" y="7301"/>
                  </a:cubicBezTo>
                  <a:cubicBezTo>
                    <a:pt x="6499" y="7437"/>
                    <a:pt x="6425" y="7553"/>
                    <a:pt x="6317" y="7618"/>
                  </a:cubicBezTo>
                  <a:lnTo>
                    <a:pt x="6319" y="7622"/>
                  </a:lnTo>
                  <a:cubicBezTo>
                    <a:pt x="5445" y="8153"/>
                    <a:pt x="4366" y="8342"/>
                    <a:pt x="3300" y="8057"/>
                  </a:cubicBezTo>
                  <a:cubicBezTo>
                    <a:pt x="1229" y="7502"/>
                    <a:pt x="0" y="5373"/>
                    <a:pt x="555" y="3301"/>
                  </a:cubicBezTo>
                  <a:cubicBezTo>
                    <a:pt x="1110" y="1230"/>
                    <a:pt x="3239" y="0"/>
                    <a:pt x="5310" y="556"/>
                  </a:cubicBezTo>
                  <a:cubicBezTo>
                    <a:pt x="7381" y="1111"/>
                    <a:pt x="8610" y="3240"/>
                    <a:pt x="8055" y="5311"/>
                  </a:cubicBezTo>
                  <a:lnTo>
                    <a:pt x="8055" y="5311"/>
                  </a:lnTo>
                  <a:close/>
                  <a:moveTo>
                    <a:pt x="8055" y="531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E829778-7143-4ACC-8974-0495EC492049}"/>
              </a:ext>
            </a:extLst>
          </p:cNvPr>
          <p:cNvGrpSpPr/>
          <p:nvPr/>
        </p:nvGrpSpPr>
        <p:grpSpPr>
          <a:xfrm>
            <a:off x="1039150" y="4896649"/>
            <a:ext cx="748682" cy="748682"/>
            <a:chOff x="1083238" y="4829797"/>
            <a:chExt cx="644398" cy="64439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D5828638-732B-4062-865B-878A488BC89F}"/>
                </a:ext>
              </a:extLst>
            </p:cNvPr>
            <p:cNvSpPr/>
            <p:nvPr/>
          </p:nvSpPr>
          <p:spPr>
            <a:xfrm>
              <a:off x="1083238" y="4829797"/>
              <a:ext cx="644398" cy="644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2">
              <a:extLst>
                <a:ext uri="{FF2B5EF4-FFF2-40B4-BE49-F238E27FC236}">
                  <a16:creationId xmlns:a16="http://schemas.microsoft.com/office/drawing/2014/main" xmlns="" id="{9275D18D-4372-4D40-AD08-A91C2EAB0267}"/>
                </a:ext>
              </a:extLst>
            </p:cNvPr>
            <p:cNvSpPr/>
            <p:nvPr/>
          </p:nvSpPr>
          <p:spPr>
            <a:xfrm>
              <a:off x="1266118" y="5012650"/>
              <a:ext cx="278638" cy="278692"/>
            </a:xfrm>
            <a:custGeom>
              <a:avLst/>
              <a:gdLst>
                <a:gd name="T0" fmla="*/ 0 w 10375"/>
                <a:gd name="T1" fmla="*/ 250 h 10377"/>
                <a:gd name="T2" fmla="*/ 2075 w 10375"/>
                <a:gd name="T3" fmla="*/ 0 h 10377"/>
                <a:gd name="T4" fmla="*/ 2325 w 10375"/>
                <a:gd name="T5" fmla="*/ 563 h 10377"/>
                <a:gd name="T6" fmla="*/ 813 w 10375"/>
                <a:gd name="T7" fmla="*/ 813 h 10377"/>
                <a:gd name="T8" fmla="*/ 563 w 10375"/>
                <a:gd name="T9" fmla="*/ 2325 h 10377"/>
                <a:gd name="T10" fmla="*/ 0 w 10375"/>
                <a:gd name="T11" fmla="*/ 2075 h 10377"/>
                <a:gd name="T12" fmla="*/ 8050 w 10375"/>
                <a:gd name="T13" fmla="*/ 570 h 10377"/>
                <a:gd name="T14" fmla="*/ 9563 w 10375"/>
                <a:gd name="T15" fmla="*/ 820 h 10377"/>
                <a:gd name="T16" fmla="*/ 9813 w 10375"/>
                <a:gd name="T17" fmla="*/ 2333 h 10377"/>
                <a:gd name="T18" fmla="*/ 10375 w 10375"/>
                <a:gd name="T19" fmla="*/ 2083 h 10377"/>
                <a:gd name="T20" fmla="*/ 10125 w 10375"/>
                <a:gd name="T21" fmla="*/ 8 h 10377"/>
                <a:gd name="T22" fmla="*/ 8050 w 10375"/>
                <a:gd name="T23" fmla="*/ 258 h 10377"/>
                <a:gd name="T24" fmla="*/ 9813 w 10375"/>
                <a:gd name="T25" fmla="*/ 8052 h 10377"/>
                <a:gd name="T26" fmla="*/ 9563 w 10375"/>
                <a:gd name="T27" fmla="*/ 9564 h 10377"/>
                <a:gd name="T28" fmla="*/ 8050 w 10375"/>
                <a:gd name="T29" fmla="*/ 9814 h 10377"/>
                <a:gd name="T30" fmla="*/ 8300 w 10375"/>
                <a:gd name="T31" fmla="*/ 10377 h 10377"/>
                <a:gd name="T32" fmla="*/ 10375 w 10375"/>
                <a:gd name="T33" fmla="*/ 10127 h 10377"/>
                <a:gd name="T34" fmla="*/ 10125 w 10375"/>
                <a:gd name="T35" fmla="*/ 8052 h 10377"/>
                <a:gd name="T36" fmla="*/ 2325 w 10375"/>
                <a:gd name="T37" fmla="*/ 9814 h 10377"/>
                <a:gd name="T38" fmla="*/ 813 w 10375"/>
                <a:gd name="T39" fmla="*/ 9564 h 10377"/>
                <a:gd name="T40" fmla="*/ 563 w 10375"/>
                <a:gd name="T41" fmla="*/ 8052 h 10377"/>
                <a:gd name="T42" fmla="*/ 0 w 10375"/>
                <a:gd name="T43" fmla="*/ 8302 h 10377"/>
                <a:gd name="T44" fmla="*/ 250 w 10375"/>
                <a:gd name="T45" fmla="*/ 10377 h 10377"/>
                <a:gd name="T46" fmla="*/ 2325 w 10375"/>
                <a:gd name="T47" fmla="*/ 10127 h 10377"/>
                <a:gd name="T48" fmla="*/ 5525 w 10375"/>
                <a:gd name="T49" fmla="*/ 1520 h 10377"/>
                <a:gd name="T50" fmla="*/ 4825 w 10375"/>
                <a:gd name="T51" fmla="*/ 1520 h 10377"/>
                <a:gd name="T52" fmla="*/ 5175 w 10375"/>
                <a:gd name="T53" fmla="*/ 3570 h 10377"/>
                <a:gd name="T54" fmla="*/ 5516 w 10375"/>
                <a:gd name="T55" fmla="*/ 8819 h 10377"/>
                <a:gd name="T56" fmla="*/ 5166 w 10375"/>
                <a:gd name="T57" fmla="*/ 6773 h 10377"/>
                <a:gd name="T58" fmla="*/ 4816 w 10375"/>
                <a:gd name="T59" fmla="*/ 8820 h 10377"/>
                <a:gd name="T60" fmla="*/ 5516 w 10375"/>
                <a:gd name="T61" fmla="*/ 8819 h 10377"/>
                <a:gd name="T62" fmla="*/ 8826 w 10375"/>
                <a:gd name="T63" fmla="*/ 5529 h 10377"/>
                <a:gd name="T64" fmla="*/ 8826 w 10375"/>
                <a:gd name="T65" fmla="*/ 4829 h 10377"/>
                <a:gd name="T66" fmla="*/ 6776 w 10375"/>
                <a:gd name="T67" fmla="*/ 5179 h 10377"/>
                <a:gd name="T68" fmla="*/ 1525 w 10375"/>
                <a:gd name="T69" fmla="*/ 5533 h 10377"/>
                <a:gd name="T70" fmla="*/ 3575 w 10375"/>
                <a:gd name="T71" fmla="*/ 5183 h 10377"/>
                <a:gd name="T72" fmla="*/ 1525 w 10375"/>
                <a:gd name="T73" fmla="*/ 4833 h 10377"/>
                <a:gd name="T74" fmla="*/ 1525 w 10375"/>
                <a:gd name="T75" fmla="*/ 5533 h 10377"/>
                <a:gd name="T76" fmla="*/ 4050 w 10375"/>
                <a:gd name="T77" fmla="*/ 5177 h 10377"/>
                <a:gd name="T78" fmla="*/ 6300 w 10375"/>
                <a:gd name="T79" fmla="*/ 51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375" h="10377">
                  <a:moveTo>
                    <a:pt x="0" y="2075"/>
                  </a:moveTo>
                  <a:lnTo>
                    <a:pt x="0" y="250"/>
                  </a:lnTo>
                  <a:cubicBezTo>
                    <a:pt x="0" y="113"/>
                    <a:pt x="113" y="0"/>
                    <a:pt x="250" y="0"/>
                  </a:cubicBezTo>
                  <a:lnTo>
                    <a:pt x="2075" y="0"/>
                  </a:lnTo>
                  <a:cubicBezTo>
                    <a:pt x="2213" y="0"/>
                    <a:pt x="2325" y="113"/>
                    <a:pt x="2325" y="250"/>
                  </a:cubicBezTo>
                  <a:lnTo>
                    <a:pt x="2325" y="563"/>
                  </a:lnTo>
                  <a:cubicBezTo>
                    <a:pt x="2325" y="700"/>
                    <a:pt x="2213" y="813"/>
                    <a:pt x="2075" y="813"/>
                  </a:cubicBezTo>
                  <a:lnTo>
                    <a:pt x="813" y="813"/>
                  </a:lnTo>
                  <a:lnTo>
                    <a:pt x="813" y="2075"/>
                  </a:lnTo>
                  <a:cubicBezTo>
                    <a:pt x="813" y="2213"/>
                    <a:pt x="700" y="2325"/>
                    <a:pt x="563" y="2325"/>
                  </a:cubicBezTo>
                  <a:lnTo>
                    <a:pt x="250" y="2325"/>
                  </a:lnTo>
                  <a:cubicBezTo>
                    <a:pt x="112" y="2325"/>
                    <a:pt x="0" y="2214"/>
                    <a:pt x="0" y="2075"/>
                  </a:cubicBezTo>
                  <a:close/>
                  <a:moveTo>
                    <a:pt x="8050" y="258"/>
                  </a:moveTo>
                  <a:lnTo>
                    <a:pt x="8050" y="570"/>
                  </a:lnTo>
                  <a:cubicBezTo>
                    <a:pt x="8050" y="708"/>
                    <a:pt x="8163" y="820"/>
                    <a:pt x="8300" y="820"/>
                  </a:cubicBezTo>
                  <a:lnTo>
                    <a:pt x="9563" y="820"/>
                  </a:lnTo>
                  <a:lnTo>
                    <a:pt x="9563" y="2083"/>
                  </a:lnTo>
                  <a:cubicBezTo>
                    <a:pt x="9563" y="2220"/>
                    <a:pt x="9675" y="2333"/>
                    <a:pt x="9813" y="2333"/>
                  </a:cubicBezTo>
                  <a:lnTo>
                    <a:pt x="10125" y="2333"/>
                  </a:lnTo>
                  <a:cubicBezTo>
                    <a:pt x="10263" y="2333"/>
                    <a:pt x="10375" y="2220"/>
                    <a:pt x="10375" y="2083"/>
                  </a:cubicBezTo>
                  <a:lnTo>
                    <a:pt x="10375" y="258"/>
                  </a:lnTo>
                  <a:cubicBezTo>
                    <a:pt x="10375" y="120"/>
                    <a:pt x="10263" y="8"/>
                    <a:pt x="10125" y="8"/>
                  </a:cubicBezTo>
                  <a:lnTo>
                    <a:pt x="8300" y="8"/>
                  </a:lnTo>
                  <a:cubicBezTo>
                    <a:pt x="8163" y="8"/>
                    <a:pt x="8050" y="120"/>
                    <a:pt x="8050" y="258"/>
                  </a:cubicBezTo>
                  <a:close/>
                  <a:moveTo>
                    <a:pt x="10125" y="8052"/>
                  </a:moveTo>
                  <a:lnTo>
                    <a:pt x="9813" y="8052"/>
                  </a:lnTo>
                  <a:cubicBezTo>
                    <a:pt x="9675" y="8052"/>
                    <a:pt x="9563" y="8164"/>
                    <a:pt x="9563" y="8302"/>
                  </a:cubicBezTo>
                  <a:lnTo>
                    <a:pt x="9563" y="9564"/>
                  </a:lnTo>
                  <a:lnTo>
                    <a:pt x="8300" y="9564"/>
                  </a:lnTo>
                  <a:cubicBezTo>
                    <a:pt x="8163" y="9564"/>
                    <a:pt x="8050" y="9677"/>
                    <a:pt x="8050" y="9814"/>
                  </a:cubicBezTo>
                  <a:lnTo>
                    <a:pt x="8050" y="10127"/>
                  </a:lnTo>
                  <a:cubicBezTo>
                    <a:pt x="8050" y="10264"/>
                    <a:pt x="8163" y="10377"/>
                    <a:pt x="8300" y="10377"/>
                  </a:cubicBezTo>
                  <a:lnTo>
                    <a:pt x="10125" y="10377"/>
                  </a:lnTo>
                  <a:cubicBezTo>
                    <a:pt x="10263" y="10377"/>
                    <a:pt x="10375" y="10264"/>
                    <a:pt x="10375" y="10127"/>
                  </a:cubicBezTo>
                  <a:lnTo>
                    <a:pt x="10375" y="8302"/>
                  </a:lnTo>
                  <a:cubicBezTo>
                    <a:pt x="10375" y="8164"/>
                    <a:pt x="10263" y="8052"/>
                    <a:pt x="10125" y="8052"/>
                  </a:cubicBezTo>
                  <a:close/>
                  <a:moveTo>
                    <a:pt x="2325" y="10127"/>
                  </a:moveTo>
                  <a:lnTo>
                    <a:pt x="2325" y="9814"/>
                  </a:lnTo>
                  <a:cubicBezTo>
                    <a:pt x="2325" y="9677"/>
                    <a:pt x="2213" y="9564"/>
                    <a:pt x="2075" y="9564"/>
                  </a:cubicBezTo>
                  <a:lnTo>
                    <a:pt x="813" y="9564"/>
                  </a:lnTo>
                  <a:lnTo>
                    <a:pt x="813" y="8302"/>
                  </a:lnTo>
                  <a:cubicBezTo>
                    <a:pt x="813" y="8164"/>
                    <a:pt x="700" y="8052"/>
                    <a:pt x="563" y="8052"/>
                  </a:cubicBezTo>
                  <a:lnTo>
                    <a:pt x="250" y="8052"/>
                  </a:lnTo>
                  <a:cubicBezTo>
                    <a:pt x="113" y="8052"/>
                    <a:pt x="0" y="8164"/>
                    <a:pt x="0" y="8302"/>
                  </a:cubicBezTo>
                  <a:lnTo>
                    <a:pt x="0" y="10127"/>
                  </a:lnTo>
                  <a:cubicBezTo>
                    <a:pt x="0" y="10264"/>
                    <a:pt x="113" y="10377"/>
                    <a:pt x="250" y="10377"/>
                  </a:cubicBezTo>
                  <a:lnTo>
                    <a:pt x="2075" y="10377"/>
                  </a:lnTo>
                  <a:cubicBezTo>
                    <a:pt x="2213" y="10377"/>
                    <a:pt x="2325" y="10265"/>
                    <a:pt x="2325" y="10127"/>
                  </a:cubicBezTo>
                  <a:close/>
                  <a:moveTo>
                    <a:pt x="5525" y="3220"/>
                  </a:moveTo>
                  <a:lnTo>
                    <a:pt x="5525" y="1520"/>
                  </a:lnTo>
                  <a:cubicBezTo>
                    <a:pt x="5525" y="1327"/>
                    <a:pt x="5369" y="1170"/>
                    <a:pt x="5175" y="1170"/>
                  </a:cubicBezTo>
                  <a:cubicBezTo>
                    <a:pt x="4981" y="1170"/>
                    <a:pt x="4825" y="1327"/>
                    <a:pt x="4825" y="1520"/>
                  </a:cubicBezTo>
                  <a:lnTo>
                    <a:pt x="4825" y="3220"/>
                  </a:lnTo>
                  <a:cubicBezTo>
                    <a:pt x="4825" y="3414"/>
                    <a:pt x="4981" y="3570"/>
                    <a:pt x="5175" y="3570"/>
                  </a:cubicBezTo>
                  <a:cubicBezTo>
                    <a:pt x="5368" y="3570"/>
                    <a:pt x="5525" y="3414"/>
                    <a:pt x="5525" y="3220"/>
                  </a:cubicBezTo>
                  <a:close/>
                  <a:moveTo>
                    <a:pt x="5516" y="8819"/>
                  </a:moveTo>
                  <a:lnTo>
                    <a:pt x="5516" y="7123"/>
                  </a:lnTo>
                  <a:cubicBezTo>
                    <a:pt x="5516" y="6929"/>
                    <a:pt x="5360" y="6773"/>
                    <a:pt x="5166" y="6773"/>
                  </a:cubicBezTo>
                  <a:cubicBezTo>
                    <a:pt x="4973" y="6773"/>
                    <a:pt x="4816" y="6929"/>
                    <a:pt x="4816" y="7123"/>
                  </a:cubicBezTo>
                  <a:lnTo>
                    <a:pt x="4816" y="8820"/>
                  </a:lnTo>
                  <a:cubicBezTo>
                    <a:pt x="4816" y="9014"/>
                    <a:pt x="4973" y="9170"/>
                    <a:pt x="5166" y="9170"/>
                  </a:cubicBezTo>
                  <a:cubicBezTo>
                    <a:pt x="5360" y="9169"/>
                    <a:pt x="5516" y="9013"/>
                    <a:pt x="5516" y="8819"/>
                  </a:cubicBezTo>
                  <a:close/>
                  <a:moveTo>
                    <a:pt x="7126" y="5529"/>
                  </a:moveTo>
                  <a:lnTo>
                    <a:pt x="8826" y="5529"/>
                  </a:lnTo>
                  <a:cubicBezTo>
                    <a:pt x="9020" y="5529"/>
                    <a:pt x="9176" y="5373"/>
                    <a:pt x="9176" y="5179"/>
                  </a:cubicBezTo>
                  <a:cubicBezTo>
                    <a:pt x="9176" y="4985"/>
                    <a:pt x="9020" y="4829"/>
                    <a:pt x="8826" y="4829"/>
                  </a:cubicBezTo>
                  <a:lnTo>
                    <a:pt x="7126" y="4829"/>
                  </a:lnTo>
                  <a:cubicBezTo>
                    <a:pt x="6933" y="4829"/>
                    <a:pt x="6776" y="4985"/>
                    <a:pt x="6776" y="5179"/>
                  </a:cubicBezTo>
                  <a:cubicBezTo>
                    <a:pt x="6776" y="5373"/>
                    <a:pt x="6933" y="5529"/>
                    <a:pt x="7126" y="5529"/>
                  </a:cubicBezTo>
                  <a:close/>
                  <a:moveTo>
                    <a:pt x="1525" y="5533"/>
                  </a:moveTo>
                  <a:lnTo>
                    <a:pt x="3225" y="5533"/>
                  </a:lnTo>
                  <a:cubicBezTo>
                    <a:pt x="3419" y="5533"/>
                    <a:pt x="3575" y="5377"/>
                    <a:pt x="3575" y="5183"/>
                  </a:cubicBezTo>
                  <a:cubicBezTo>
                    <a:pt x="3575" y="4989"/>
                    <a:pt x="3419" y="4833"/>
                    <a:pt x="3225" y="4833"/>
                  </a:cubicBezTo>
                  <a:lnTo>
                    <a:pt x="1525" y="4833"/>
                  </a:lnTo>
                  <a:cubicBezTo>
                    <a:pt x="1331" y="4833"/>
                    <a:pt x="1175" y="4989"/>
                    <a:pt x="1175" y="5183"/>
                  </a:cubicBezTo>
                  <a:cubicBezTo>
                    <a:pt x="1175" y="5377"/>
                    <a:pt x="1333" y="5533"/>
                    <a:pt x="1525" y="5533"/>
                  </a:cubicBezTo>
                  <a:close/>
                  <a:moveTo>
                    <a:pt x="5175" y="4052"/>
                  </a:moveTo>
                  <a:cubicBezTo>
                    <a:pt x="4554" y="4052"/>
                    <a:pt x="4050" y="4555"/>
                    <a:pt x="4050" y="5177"/>
                  </a:cubicBezTo>
                  <a:cubicBezTo>
                    <a:pt x="4050" y="5798"/>
                    <a:pt x="4554" y="6302"/>
                    <a:pt x="5175" y="6302"/>
                  </a:cubicBezTo>
                  <a:cubicBezTo>
                    <a:pt x="5796" y="6302"/>
                    <a:pt x="6300" y="5798"/>
                    <a:pt x="6300" y="5177"/>
                  </a:cubicBezTo>
                  <a:cubicBezTo>
                    <a:pt x="6300" y="4555"/>
                    <a:pt x="5796" y="4052"/>
                    <a:pt x="5175" y="40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3E52F74-6B0B-4D1B-84C2-28469713D879}"/>
              </a:ext>
            </a:extLst>
          </p:cNvPr>
          <p:cNvSpPr/>
          <p:nvPr/>
        </p:nvSpPr>
        <p:spPr>
          <a:xfrm>
            <a:off x="2021200" y="2592985"/>
            <a:ext cx="3467450" cy="1001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您的内容打在这里，或者通过复制您的文本后，在此框中选择粘贴，并选择只保留文字您的内容打在这里，您的内容打在这里，或者通过复制您的文本后，在此框中选择粘贴。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C8044F5-E651-4ECA-A978-68827C0E1B51}"/>
              </a:ext>
            </a:extLst>
          </p:cNvPr>
          <p:cNvSpPr/>
          <p:nvPr/>
        </p:nvSpPr>
        <p:spPr>
          <a:xfrm>
            <a:off x="2018660" y="2240383"/>
            <a:ext cx="1438280" cy="371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标题文字添加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F099C0B-C2B2-4BFB-ADDE-4C7CE2FB8DDD}"/>
              </a:ext>
            </a:extLst>
          </p:cNvPr>
          <p:cNvGrpSpPr/>
          <p:nvPr/>
        </p:nvGrpSpPr>
        <p:grpSpPr>
          <a:xfrm>
            <a:off x="6697055" y="4892890"/>
            <a:ext cx="756200" cy="756200"/>
            <a:chOff x="6820292" y="4829797"/>
            <a:chExt cx="644398" cy="64439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8926DBFB-28E1-4407-80D6-C111E729A374}"/>
                </a:ext>
              </a:extLst>
            </p:cNvPr>
            <p:cNvSpPr/>
            <p:nvPr/>
          </p:nvSpPr>
          <p:spPr>
            <a:xfrm>
              <a:off x="6820292" y="4829797"/>
              <a:ext cx="644398" cy="644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Freeform 207">
              <a:extLst>
                <a:ext uri="{FF2B5EF4-FFF2-40B4-BE49-F238E27FC236}">
                  <a16:creationId xmlns:a16="http://schemas.microsoft.com/office/drawing/2014/main" xmlns="" id="{D47DEE73-615D-4F7D-9B0D-97ED10E35D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4816" y="5022842"/>
              <a:ext cx="295350" cy="258308"/>
            </a:xfrm>
            <a:custGeom>
              <a:avLst/>
              <a:gdLst>
                <a:gd name="T0" fmla="*/ 112 w 128"/>
                <a:gd name="T1" fmla="*/ 60 h 112"/>
                <a:gd name="T2" fmla="*/ 104 w 128"/>
                <a:gd name="T3" fmla="*/ 60 h 112"/>
                <a:gd name="T4" fmla="*/ 104 w 128"/>
                <a:gd name="T5" fmla="*/ 16 h 112"/>
                <a:gd name="T6" fmla="*/ 88 w 128"/>
                <a:gd name="T7" fmla="*/ 0 h 112"/>
                <a:gd name="T8" fmla="*/ 40 w 128"/>
                <a:gd name="T9" fmla="*/ 0 h 112"/>
                <a:gd name="T10" fmla="*/ 24 w 128"/>
                <a:gd name="T11" fmla="*/ 16 h 112"/>
                <a:gd name="T12" fmla="*/ 24 w 128"/>
                <a:gd name="T13" fmla="*/ 52 h 112"/>
                <a:gd name="T14" fmla="*/ 24 w 128"/>
                <a:gd name="T15" fmla="*/ 56 h 112"/>
                <a:gd name="T16" fmla="*/ 24 w 128"/>
                <a:gd name="T17" fmla="*/ 56 h 112"/>
                <a:gd name="T18" fmla="*/ 24 w 128"/>
                <a:gd name="T19" fmla="*/ 60 h 112"/>
                <a:gd name="T20" fmla="*/ 16 w 128"/>
                <a:gd name="T21" fmla="*/ 60 h 112"/>
                <a:gd name="T22" fmla="*/ 0 w 128"/>
                <a:gd name="T23" fmla="*/ 76 h 112"/>
                <a:gd name="T24" fmla="*/ 0 w 128"/>
                <a:gd name="T25" fmla="*/ 84 h 112"/>
                <a:gd name="T26" fmla="*/ 16 w 128"/>
                <a:gd name="T27" fmla="*/ 100 h 112"/>
                <a:gd name="T28" fmla="*/ 25 w 128"/>
                <a:gd name="T29" fmla="*/ 100 h 112"/>
                <a:gd name="T30" fmla="*/ 40 w 128"/>
                <a:gd name="T31" fmla="*/ 112 h 112"/>
                <a:gd name="T32" fmla="*/ 88 w 128"/>
                <a:gd name="T33" fmla="*/ 112 h 112"/>
                <a:gd name="T34" fmla="*/ 103 w 128"/>
                <a:gd name="T35" fmla="*/ 100 h 112"/>
                <a:gd name="T36" fmla="*/ 112 w 128"/>
                <a:gd name="T37" fmla="*/ 100 h 112"/>
                <a:gd name="T38" fmla="*/ 128 w 128"/>
                <a:gd name="T39" fmla="*/ 84 h 112"/>
                <a:gd name="T40" fmla="*/ 128 w 128"/>
                <a:gd name="T41" fmla="*/ 76 h 112"/>
                <a:gd name="T42" fmla="*/ 112 w 128"/>
                <a:gd name="T43" fmla="*/ 60 h 112"/>
                <a:gd name="T44" fmla="*/ 32 w 128"/>
                <a:gd name="T45" fmla="*/ 16 h 112"/>
                <a:gd name="T46" fmla="*/ 40 w 128"/>
                <a:gd name="T47" fmla="*/ 8 h 112"/>
                <a:gd name="T48" fmla="*/ 88 w 128"/>
                <a:gd name="T49" fmla="*/ 8 h 112"/>
                <a:gd name="T50" fmla="*/ 96 w 128"/>
                <a:gd name="T51" fmla="*/ 16 h 112"/>
                <a:gd name="T52" fmla="*/ 96 w 128"/>
                <a:gd name="T53" fmla="*/ 60 h 112"/>
                <a:gd name="T54" fmla="*/ 32 w 128"/>
                <a:gd name="T55" fmla="*/ 60 h 112"/>
                <a:gd name="T56" fmla="*/ 32 w 128"/>
                <a:gd name="T57" fmla="*/ 16 h 112"/>
                <a:gd name="T58" fmla="*/ 88 w 128"/>
                <a:gd name="T59" fmla="*/ 104 h 112"/>
                <a:gd name="T60" fmla="*/ 40 w 128"/>
                <a:gd name="T61" fmla="*/ 104 h 112"/>
                <a:gd name="T62" fmla="*/ 32 w 128"/>
                <a:gd name="T63" fmla="*/ 96 h 112"/>
                <a:gd name="T64" fmla="*/ 40 w 128"/>
                <a:gd name="T65" fmla="*/ 88 h 112"/>
                <a:gd name="T66" fmla="*/ 88 w 128"/>
                <a:gd name="T67" fmla="*/ 88 h 112"/>
                <a:gd name="T68" fmla="*/ 96 w 128"/>
                <a:gd name="T69" fmla="*/ 96 h 112"/>
                <a:gd name="T70" fmla="*/ 88 w 128"/>
                <a:gd name="T71" fmla="*/ 104 h 112"/>
                <a:gd name="T72" fmla="*/ 120 w 128"/>
                <a:gd name="T73" fmla="*/ 84 h 112"/>
                <a:gd name="T74" fmla="*/ 112 w 128"/>
                <a:gd name="T75" fmla="*/ 92 h 112"/>
                <a:gd name="T76" fmla="*/ 103 w 128"/>
                <a:gd name="T77" fmla="*/ 92 h 112"/>
                <a:gd name="T78" fmla="*/ 88 w 128"/>
                <a:gd name="T79" fmla="*/ 80 h 112"/>
                <a:gd name="T80" fmla="*/ 40 w 128"/>
                <a:gd name="T81" fmla="*/ 80 h 112"/>
                <a:gd name="T82" fmla="*/ 25 w 128"/>
                <a:gd name="T83" fmla="*/ 92 h 112"/>
                <a:gd name="T84" fmla="*/ 16 w 128"/>
                <a:gd name="T85" fmla="*/ 92 h 112"/>
                <a:gd name="T86" fmla="*/ 8 w 128"/>
                <a:gd name="T87" fmla="*/ 84 h 112"/>
                <a:gd name="T88" fmla="*/ 8 w 128"/>
                <a:gd name="T89" fmla="*/ 76 h 112"/>
                <a:gd name="T90" fmla="*/ 16 w 128"/>
                <a:gd name="T91" fmla="*/ 68 h 112"/>
                <a:gd name="T92" fmla="*/ 112 w 128"/>
                <a:gd name="T93" fmla="*/ 68 h 112"/>
                <a:gd name="T94" fmla="*/ 120 w 128"/>
                <a:gd name="T95" fmla="*/ 76 h 112"/>
                <a:gd name="T96" fmla="*/ 120 w 128"/>
                <a:gd name="T97" fmla="*/ 8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112">
                  <a:moveTo>
                    <a:pt x="112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7"/>
                    <a:pt x="97" y="0"/>
                    <a:pt x="8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1" y="0"/>
                    <a:pt x="24" y="7"/>
                    <a:pt x="24" y="16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5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7"/>
                    <a:pt x="24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67"/>
                    <a:pt x="0" y="7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3"/>
                    <a:pt x="7" y="100"/>
                    <a:pt x="1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6" y="107"/>
                    <a:pt x="33" y="112"/>
                    <a:pt x="40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5" y="112"/>
                    <a:pt x="102" y="107"/>
                    <a:pt x="103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21" y="100"/>
                    <a:pt x="128" y="93"/>
                    <a:pt x="128" y="84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67"/>
                    <a:pt x="121" y="60"/>
                    <a:pt x="112" y="60"/>
                  </a:cubicBezTo>
                  <a:close/>
                  <a:moveTo>
                    <a:pt x="32" y="16"/>
                  </a:moveTo>
                  <a:cubicBezTo>
                    <a:pt x="32" y="12"/>
                    <a:pt x="36" y="8"/>
                    <a:pt x="40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2" y="8"/>
                    <a:pt x="96" y="12"/>
                    <a:pt x="96" y="16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32" y="60"/>
                    <a:pt x="32" y="60"/>
                    <a:pt x="32" y="60"/>
                  </a:cubicBezTo>
                  <a:lnTo>
                    <a:pt x="32" y="16"/>
                  </a:lnTo>
                  <a:close/>
                  <a:moveTo>
                    <a:pt x="88" y="104"/>
                  </a:moveTo>
                  <a:cubicBezTo>
                    <a:pt x="40" y="104"/>
                    <a:pt x="40" y="104"/>
                    <a:pt x="40" y="104"/>
                  </a:cubicBezTo>
                  <a:cubicBezTo>
                    <a:pt x="36" y="104"/>
                    <a:pt x="32" y="100"/>
                    <a:pt x="32" y="96"/>
                  </a:cubicBezTo>
                  <a:cubicBezTo>
                    <a:pt x="32" y="92"/>
                    <a:pt x="36" y="88"/>
                    <a:pt x="40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92" y="88"/>
                    <a:pt x="96" y="92"/>
                    <a:pt x="96" y="96"/>
                  </a:cubicBezTo>
                  <a:cubicBezTo>
                    <a:pt x="96" y="100"/>
                    <a:pt x="92" y="104"/>
                    <a:pt x="88" y="104"/>
                  </a:cubicBezTo>
                  <a:close/>
                  <a:moveTo>
                    <a:pt x="120" y="84"/>
                  </a:moveTo>
                  <a:cubicBezTo>
                    <a:pt x="120" y="88"/>
                    <a:pt x="116" y="92"/>
                    <a:pt x="11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2" y="85"/>
                    <a:pt x="95" y="80"/>
                    <a:pt x="88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3" y="80"/>
                    <a:pt x="26" y="85"/>
                    <a:pt x="25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2" y="92"/>
                    <a:pt x="8" y="88"/>
                    <a:pt x="8" y="84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2"/>
                    <a:pt x="12" y="68"/>
                    <a:pt x="16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6" y="68"/>
                    <a:pt x="120" y="72"/>
                    <a:pt x="120" y="76"/>
                  </a:cubicBezTo>
                  <a:lnTo>
                    <a:pt x="120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B308A89-1331-4EAB-A84E-3D40238EFBB0}"/>
              </a:ext>
            </a:extLst>
          </p:cNvPr>
          <p:cNvGrpSpPr/>
          <p:nvPr/>
        </p:nvGrpSpPr>
        <p:grpSpPr>
          <a:xfrm>
            <a:off x="6697055" y="2533163"/>
            <a:ext cx="756200" cy="756200"/>
            <a:chOff x="6820292" y="2509520"/>
            <a:chExt cx="657060" cy="65706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13B2D7B-8DCB-4FF1-A5B7-F1B75A2C4C34}"/>
                </a:ext>
              </a:extLst>
            </p:cNvPr>
            <p:cNvSpPr/>
            <p:nvPr/>
          </p:nvSpPr>
          <p:spPr>
            <a:xfrm>
              <a:off x="6820292" y="2509520"/>
              <a:ext cx="657060" cy="6570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椭圆 2">
              <a:extLst>
                <a:ext uri="{FF2B5EF4-FFF2-40B4-BE49-F238E27FC236}">
                  <a16:creationId xmlns:a16="http://schemas.microsoft.com/office/drawing/2014/main" xmlns="" id="{29E57561-DBA9-43BD-A026-D258EBF65D67}"/>
                </a:ext>
              </a:extLst>
            </p:cNvPr>
            <p:cNvSpPr/>
            <p:nvPr/>
          </p:nvSpPr>
          <p:spPr>
            <a:xfrm flipH="1">
              <a:off x="6993478" y="2695394"/>
              <a:ext cx="298026" cy="297974"/>
            </a:xfrm>
            <a:custGeom>
              <a:avLst/>
              <a:gdLst>
                <a:gd name="T0" fmla="*/ 5800 w 11600"/>
                <a:gd name="T1" fmla="*/ 11600 h 11600"/>
                <a:gd name="T2" fmla="*/ 3542 w 11600"/>
                <a:gd name="T3" fmla="*/ 11144 h 11600"/>
                <a:gd name="T4" fmla="*/ 1698 w 11600"/>
                <a:gd name="T5" fmla="*/ 9902 h 11600"/>
                <a:gd name="T6" fmla="*/ 456 w 11600"/>
                <a:gd name="T7" fmla="*/ 8058 h 11600"/>
                <a:gd name="T8" fmla="*/ 0 w 11600"/>
                <a:gd name="T9" fmla="*/ 5800 h 11600"/>
                <a:gd name="T10" fmla="*/ 456 w 11600"/>
                <a:gd name="T11" fmla="*/ 3543 h 11600"/>
                <a:gd name="T12" fmla="*/ 1698 w 11600"/>
                <a:gd name="T13" fmla="*/ 1699 h 11600"/>
                <a:gd name="T14" fmla="*/ 3542 w 11600"/>
                <a:gd name="T15" fmla="*/ 457 h 11600"/>
                <a:gd name="T16" fmla="*/ 5800 w 11600"/>
                <a:gd name="T17" fmla="*/ 0 h 11600"/>
                <a:gd name="T18" fmla="*/ 8057 w 11600"/>
                <a:gd name="T19" fmla="*/ 457 h 11600"/>
                <a:gd name="T20" fmla="*/ 9901 w 11600"/>
                <a:gd name="T21" fmla="*/ 1699 h 11600"/>
                <a:gd name="T22" fmla="*/ 11143 w 11600"/>
                <a:gd name="T23" fmla="*/ 3543 h 11600"/>
                <a:gd name="T24" fmla="*/ 11600 w 11600"/>
                <a:gd name="T25" fmla="*/ 5800 h 11600"/>
                <a:gd name="T26" fmla="*/ 11143 w 11600"/>
                <a:gd name="T27" fmla="*/ 8058 h 11600"/>
                <a:gd name="T28" fmla="*/ 9901 w 11600"/>
                <a:gd name="T29" fmla="*/ 9902 h 11600"/>
                <a:gd name="T30" fmla="*/ 8057 w 11600"/>
                <a:gd name="T31" fmla="*/ 11144 h 11600"/>
                <a:gd name="T32" fmla="*/ 5800 w 11600"/>
                <a:gd name="T33" fmla="*/ 11600 h 11600"/>
                <a:gd name="T34" fmla="*/ 5800 w 11600"/>
                <a:gd name="T35" fmla="*/ 800 h 11600"/>
                <a:gd name="T36" fmla="*/ 800 w 11600"/>
                <a:gd name="T37" fmla="*/ 5800 h 11600"/>
                <a:gd name="T38" fmla="*/ 5800 w 11600"/>
                <a:gd name="T39" fmla="*/ 10800 h 11600"/>
                <a:gd name="T40" fmla="*/ 10800 w 11600"/>
                <a:gd name="T41" fmla="*/ 5800 h 11600"/>
                <a:gd name="T42" fmla="*/ 5800 w 11600"/>
                <a:gd name="T43" fmla="*/ 800 h 11600"/>
                <a:gd name="T44" fmla="*/ 8352 w 11600"/>
                <a:gd name="T45" fmla="*/ 6200 h 11600"/>
                <a:gd name="T46" fmla="*/ 3247 w 11600"/>
                <a:gd name="T47" fmla="*/ 6200 h 11600"/>
                <a:gd name="T48" fmla="*/ 2847 w 11600"/>
                <a:gd name="T49" fmla="*/ 5800 h 11600"/>
                <a:gd name="T50" fmla="*/ 3247 w 11600"/>
                <a:gd name="T51" fmla="*/ 5400 h 11600"/>
                <a:gd name="T52" fmla="*/ 8352 w 11600"/>
                <a:gd name="T53" fmla="*/ 5400 h 11600"/>
                <a:gd name="T54" fmla="*/ 8752 w 11600"/>
                <a:gd name="T55" fmla="*/ 5800 h 11600"/>
                <a:gd name="T56" fmla="*/ 8352 w 11600"/>
                <a:gd name="T57" fmla="*/ 6200 h 11600"/>
                <a:gd name="T58" fmla="*/ 5400 w 11600"/>
                <a:gd name="T59" fmla="*/ 8353 h 11600"/>
                <a:gd name="T60" fmla="*/ 5400 w 11600"/>
                <a:gd name="T61" fmla="*/ 3248 h 11600"/>
                <a:gd name="T62" fmla="*/ 5800 w 11600"/>
                <a:gd name="T63" fmla="*/ 2848 h 11600"/>
                <a:gd name="T64" fmla="*/ 6200 w 11600"/>
                <a:gd name="T65" fmla="*/ 3248 h 11600"/>
                <a:gd name="T66" fmla="*/ 6200 w 11600"/>
                <a:gd name="T67" fmla="*/ 8353 h 11600"/>
                <a:gd name="T68" fmla="*/ 5800 w 11600"/>
                <a:gd name="T69" fmla="*/ 8753 h 11600"/>
                <a:gd name="T70" fmla="*/ 5400 w 11600"/>
                <a:gd name="T71" fmla="*/ 8353 h 1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00" h="11600">
                  <a:moveTo>
                    <a:pt x="5800" y="11600"/>
                  </a:moveTo>
                  <a:cubicBezTo>
                    <a:pt x="5017" y="11600"/>
                    <a:pt x="4257" y="11447"/>
                    <a:pt x="3542" y="11144"/>
                  </a:cubicBezTo>
                  <a:cubicBezTo>
                    <a:pt x="2851" y="10852"/>
                    <a:pt x="2231" y="10434"/>
                    <a:pt x="1698" y="9902"/>
                  </a:cubicBezTo>
                  <a:cubicBezTo>
                    <a:pt x="1166" y="9369"/>
                    <a:pt x="748" y="8749"/>
                    <a:pt x="456" y="8058"/>
                  </a:cubicBezTo>
                  <a:cubicBezTo>
                    <a:pt x="153" y="7343"/>
                    <a:pt x="0" y="6583"/>
                    <a:pt x="0" y="5800"/>
                  </a:cubicBezTo>
                  <a:cubicBezTo>
                    <a:pt x="0" y="5018"/>
                    <a:pt x="153" y="4258"/>
                    <a:pt x="456" y="3543"/>
                  </a:cubicBezTo>
                  <a:cubicBezTo>
                    <a:pt x="748" y="2852"/>
                    <a:pt x="1166" y="2232"/>
                    <a:pt x="1698" y="1699"/>
                  </a:cubicBezTo>
                  <a:cubicBezTo>
                    <a:pt x="2231" y="1167"/>
                    <a:pt x="2851" y="749"/>
                    <a:pt x="3542" y="457"/>
                  </a:cubicBezTo>
                  <a:cubicBezTo>
                    <a:pt x="4257" y="154"/>
                    <a:pt x="5017" y="0"/>
                    <a:pt x="5800" y="0"/>
                  </a:cubicBezTo>
                  <a:cubicBezTo>
                    <a:pt x="6582" y="0"/>
                    <a:pt x="7342" y="154"/>
                    <a:pt x="8057" y="457"/>
                  </a:cubicBezTo>
                  <a:cubicBezTo>
                    <a:pt x="8748" y="749"/>
                    <a:pt x="9368" y="1166"/>
                    <a:pt x="9901" y="1699"/>
                  </a:cubicBezTo>
                  <a:cubicBezTo>
                    <a:pt x="10433" y="2232"/>
                    <a:pt x="10851" y="2852"/>
                    <a:pt x="11143" y="3543"/>
                  </a:cubicBezTo>
                  <a:cubicBezTo>
                    <a:pt x="11446" y="4258"/>
                    <a:pt x="11600" y="5018"/>
                    <a:pt x="11600" y="5800"/>
                  </a:cubicBezTo>
                  <a:cubicBezTo>
                    <a:pt x="11600" y="6583"/>
                    <a:pt x="11446" y="7343"/>
                    <a:pt x="11143" y="8058"/>
                  </a:cubicBezTo>
                  <a:cubicBezTo>
                    <a:pt x="10851" y="8749"/>
                    <a:pt x="10433" y="9369"/>
                    <a:pt x="9901" y="9902"/>
                  </a:cubicBezTo>
                  <a:cubicBezTo>
                    <a:pt x="9368" y="10434"/>
                    <a:pt x="8748" y="10852"/>
                    <a:pt x="8057" y="11144"/>
                  </a:cubicBezTo>
                  <a:cubicBezTo>
                    <a:pt x="7342" y="11447"/>
                    <a:pt x="6582" y="11600"/>
                    <a:pt x="5800" y="11600"/>
                  </a:cubicBezTo>
                  <a:close/>
                  <a:moveTo>
                    <a:pt x="5800" y="800"/>
                  </a:moveTo>
                  <a:cubicBezTo>
                    <a:pt x="3038" y="800"/>
                    <a:pt x="800" y="3039"/>
                    <a:pt x="800" y="5800"/>
                  </a:cubicBezTo>
                  <a:cubicBezTo>
                    <a:pt x="800" y="8562"/>
                    <a:pt x="3038" y="10800"/>
                    <a:pt x="5800" y="10800"/>
                  </a:cubicBezTo>
                  <a:cubicBezTo>
                    <a:pt x="8561" y="10800"/>
                    <a:pt x="10800" y="8562"/>
                    <a:pt x="10800" y="5800"/>
                  </a:cubicBezTo>
                  <a:cubicBezTo>
                    <a:pt x="10800" y="3039"/>
                    <a:pt x="8561" y="800"/>
                    <a:pt x="5800" y="800"/>
                  </a:cubicBezTo>
                  <a:close/>
                  <a:moveTo>
                    <a:pt x="8352" y="6200"/>
                  </a:moveTo>
                  <a:lnTo>
                    <a:pt x="3247" y="6200"/>
                  </a:lnTo>
                  <a:cubicBezTo>
                    <a:pt x="3026" y="6200"/>
                    <a:pt x="2847" y="6022"/>
                    <a:pt x="2847" y="5800"/>
                  </a:cubicBezTo>
                  <a:cubicBezTo>
                    <a:pt x="2847" y="5579"/>
                    <a:pt x="3026" y="5400"/>
                    <a:pt x="3247" y="5400"/>
                  </a:cubicBezTo>
                  <a:lnTo>
                    <a:pt x="8352" y="5400"/>
                  </a:lnTo>
                  <a:cubicBezTo>
                    <a:pt x="8573" y="5400"/>
                    <a:pt x="8752" y="5579"/>
                    <a:pt x="8752" y="5800"/>
                  </a:cubicBezTo>
                  <a:cubicBezTo>
                    <a:pt x="8752" y="6021"/>
                    <a:pt x="8573" y="6200"/>
                    <a:pt x="8352" y="6200"/>
                  </a:cubicBezTo>
                  <a:close/>
                  <a:moveTo>
                    <a:pt x="5400" y="8353"/>
                  </a:moveTo>
                  <a:lnTo>
                    <a:pt x="5400" y="3248"/>
                  </a:lnTo>
                  <a:cubicBezTo>
                    <a:pt x="5400" y="3027"/>
                    <a:pt x="5578" y="2848"/>
                    <a:pt x="5800" y="2848"/>
                  </a:cubicBezTo>
                  <a:cubicBezTo>
                    <a:pt x="6021" y="2848"/>
                    <a:pt x="6200" y="3027"/>
                    <a:pt x="6200" y="3248"/>
                  </a:cubicBezTo>
                  <a:lnTo>
                    <a:pt x="6200" y="8353"/>
                  </a:lnTo>
                  <a:cubicBezTo>
                    <a:pt x="6200" y="8574"/>
                    <a:pt x="6021" y="8753"/>
                    <a:pt x="5800" y="8753"/>
                  </a:cubicBezTo>
                  <a:cubicBezTo>
                    <a:pt x="5578" y="8753"/>
                    <a:pt x="5400" y="8574"/>
                    <a:pt x="5400" y="83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6904239-C4D3-42C9-A321-528B6FB6256B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4A195D7-AEC0-4417-8A5F-D174E70370F2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73B4161F-16B6-4BED-883E-AD6FC13C50D3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04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457A9F55-C33A-49C5-9533-BB18EB3D94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79F6109-AF89-4848-A86D-FEFB38D864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6A0E484D-5072-421A-BB07-4A09C23037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7079B87C-448F-403C-806E-3CDF2CD814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0EC8BF-83F5-4F42-A2C8-DD4A4A19ABAB}"/>
              </a:ext>
            </a:extLst>
          </p:cNvPr>
          <p:cNvSpPr/>
          <p:nvPr/>
        </p:nvSpPr>
        <p:spPr>
          <a:xfrm>
            <a:off x="3627386" y="2608763"/>
            <a:ext cx="2213527" cy="1079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或者复制您的文本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87F102E-D1A0-4CE7-9DDF-AE6340E284BC}"/>
              </a:ext>
            </a:extLst>
          </p:cNvPr>
          <p:cNvSpPr txBox="1"/>
          <p:nvPr/>
        </p:nvSpPr>
        <p:spPr>
          <a:xfrm>
            <a:off x="4104405" y="2247126"/>
            <a:ext cx="1259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7E7FEBE-BA69-4346-995B-067CC3FB39BF}"/>
              </a:ext>
            </a:extLst>
          </p:cNvPr>
          <p:cNvSpPr/>
          <p:nvPr/>
        </p:nvSpPr>
        <p:spPr>
          <a:xfrm>
            <a:off x="9071453" y="2608763"/>
            <a:ext cx="2213527" cy="1079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或者复制您的文本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FFBEE9D-4B27-4697-ACE4-B9D720513B15}"/>
              </a:ext>
            </a:extLst>
          </p:cNvPr>
          <p:cNvSpPr txBox="1"/>
          <p:nvPr/>
        </p:nvSpPr>
        <p:spPr>
          <a:xfrm>
            <a:off x="9548472" y="2247126"/>
            <a:ext cx="1259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8D531FF-440F-47EB-A4A5-3996FF7D06E4}"/>
              </a:ext>
            </a:extLst>
          </p:cNvPr>
          <p:cNvSpPr/>
          <p:nvPr/>
        </p:nvSpPr>
        <p:spPr>
          <a:xfrm>
            <a:off x="6343327" y="4848214"/>
            <a:ext cx="2213527" cy="1079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或者复制您的文本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F980467-E4B2-4C68-AB9E-A549617BF2F1}"/>
              </a:ext>
            </a:extLst>
          </p:cNvPr>
          <p:cNvSpPr txBox="1"/>
          <p:nvPr/>
        </p:nvSpPr>
        <p:spPr>
          <a:xfrm>
            <a:off x="6820346" y="4486577"/>
            <a:ext cx="1259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BF0BFE8-C0E8-4E4B-B7BD-CC7D976A829E}"/>
              </a:ext>
            </a:extLst>
          </p:cNvPr>
          <p:cNvSpPr/>
          <p:nvPr/>
        </p:nvSpPr>
        <p:spPr>
          <a:xfrm>
            <a:off x="892040" y="4848214"/>
            <a:ext cx="2213527" cy="1079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或者复制您的文本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8304950-4EC4-42DC-ADC5-6D5A7FCACDB1}"/>
              </a:ext>
            </a:extLst>
          </p:cNvPr>
          <p:cNvSpPr txBox="1"/>
          <p:nvPr/>
        </p:nvSpPr>
        <p:spPr>
          <a:xfrm>
            <a:off x="1369059" y="4486577"/>
            <a:ext cx="1259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8964B18-68D6-4150-ACEF-DD77121DD6FD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30A65D2-8D90-461F-85E9-375C1C4B420F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6812EFF-2767-4192-99C3-222FD4D392A8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7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ED395669-9A46-46DA-8A80-5C18D6D381B1}"/>
              </a:ext>
            </a:extLst>
          </p:cNvPr>
          <p:cNvSpPr/>
          <p:nvPr/>
        </p:nvSpPr>
        <p:spPr>
          <a:xfrm rot="21282059">
            <a:off x="731690" y="5088518"/>
            <a:ext cx="186532" cy="1865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C30E5E2-6A80-4C9E-9C91-61E80F02B63B}"/>
              </a:ext>
            </a:extLst>
          </p:cNvPr>
          <p:cNvSpPr/>
          <p:nvPr/>
        </p:nvSpPr>
        <p:spPr>
          <a:xfrm rot="21282059">
            <a:off x="5029032" y="3966135"/>
            <a:ext cx="186532" cy="1865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B9595260-79B2-4760-8B2F-5BC5FB04AB55}"/>
              </a:ext>
            </a:extLst>
          </p:cNvPr>
          <p:cNvSpPr/>
          <p:nvPr/>
        </p:nvSpPr>
        <p:spPr>
          <a:xfrm rot="21282059" flipH="1" flipV="1">
            <a:off x="7602554" y="3500164"/>
            <a:ext cx="186532" cy="1865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A98BB9E-61E7-480E-B96E-156A251F9B3A}"/>
              </a:ext>
            </a:extLst>
          </p:cNvPr>
          <p:cNvSpPr/>
          <p:nvPr/>
        </p:nvSpPr>
        <p:spPr>
          <a:xfrm rot="21282059">
            <a:off x="9623044" y="2942739"/>
            <a:ext cx="186532" cy="1865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95352D37-C065-4C81-B42C-8FACD37F469A}"/>
              </a:ext>
            </a:extLst>
          </p:cNvPr>
          <p:cNvSpPr/>
          <p:nvPr/>
        </p:nvSpPr>
        <p:spPr>
          <a:xfrm rot="21282059" flipH="1" flipV="1">
            <a:off x="3035093" y="4751949"/>
            <a:ext cx="186532" cy="1865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E1C0FB5-7091-432B-9277-E1B67CFEC2F8}"/>
              </a:ext>
            </a:extLst>
          </p:cNvPr>
          <p:cNvSpPr txBox="1"/>
          <p:nvPr/>
        </p:nvSpPr>
        <p:spPr>
          <a:xfrm rot="21600000">
            <a:off x="3234968" y="5434172"/>
            <a:ext cx="2134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点击输入简要文字解说，解说文字尽量概括精炼。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0DF3D95-E6FE-4837-AA06-9B9AE5C9DCC5}"/>
              </a:ext>
            </a:extLst>
          </p:cNvPr>
          <p:cNvSpPr txBox="1"/>
          <p:nvPr/>
        </p:nvSpPr>
        <p:spPr>
          <a:xfrm rot="21600000">
            <a:off x="3214648" y="5109405"/>
            <a:ext cx="101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2005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年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sym typeface="思源黑体 CN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2407072-A34B-453F-A784-BE5E610D21A3}"/>
              </a:ext>
            </a:extLst>
          </p:cNvPr>
          <p:cNvSpPr txBox="1"/>
          <p:nvPr/>
        </p:nvSpPr>
        <p:spPr>
          <a:xfrm rot="21600000">
            <a:off x="924558" y="4223731"/>
            <a:ext cx="2085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点击输入简要文字解说，解说文字尽量概括精炼。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L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A230440-3EB3-44A0-92EF-D110C0B1093A}"/>
              </a:ext>
            </a:extLst>
          </p:cNvPr>
          <p:cNvSpPr txBox="1"/>
          <p:nvPr/>
        </p:nvSpPr>
        <p:spPr>
          <a:xfrm rot="21600000">
            <a:off x="863897" y="3901043"/>
            <a:ext cx="101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1998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年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9645F39-8DBE-4990-B8A8-E70596AE1470}"/>
              </a:ext>
            </a:extLst>
          </p:cNvPr>
          <p:cNvSpPr txBox="1"/>
          <p:nvPr/>
        </p:nvSpPr>
        <p:spPr>
          <a:xfrm rot="21600000">
            <a:off x="5241150" y="2767191"/>
            <a:ext cx="1037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8B1D2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4A30766-3CB9-4143-B797-E40E355FB7B4}"/>
              </a:ext>
            </a:extLst>
          </p:cNvPr>
          <p:cNvSpPr txBox="1"/>
          <p:nvPr/>
        </p:nvSpPr>
        <p:spPr>
          <a:xfrm rot="21600000">
            <a:off x="5279996" y="3083553"/>
            <a:ext cx="1886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  <a:sym typeface="思源黑体 CN"/>
              </a:rPr>
              <a:t>点击输入简要文字解说，解说文字尽量概括精炼。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AE2AF11-730E-42B9-90B7-DF8AE4CA5166}"/>
              </a:ext>
            </a:extLst>
          </p:cNvPr>
          <p:cNvSpPr txBox="1"/>
          <p:nvPr/>
        </p:nvSpPr>
        <p:spPr>
          <a:xfrm rot="21600000">
            <a:off x="7800163" y="4219542"/>
            <a:ext cx="2085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点击输入简要文字解说，解说文字尽量概括精炼。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7E42A1D-2690-41BF-84AA-4FDE686A4ECB}"/>
              </a:ext>
            </a:extLst>
          </p:cNvPr>
          <p:cNvSpPr txBox="1"/>
          <p:nvPr/>
        </p:nvSpPr>
        <p:spPr>
          <a:xfrm rot="21600000">
            <a:off x="7727833" y="3900339"/>
            <a:ext cx="1107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8B1D2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sym typeface="思源黑体 CN"/>
              </a:rPr>
              <a:t>2015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sym typeface="思源黑体 CN"/>
              </a:rPr>
              <a:t>年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sym typeface="思源黑体 CN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15F23B1-D581-426F-A0FD-112F7A9DD262}"/>
              </a:ext>
            </a:extLst>
          </p:cNvPr>
          <p:cNvSpPr txBox="1"/>
          <p:nvPr/>
        </p:nvSpPr>
        <p:spPr>
          <a:xfrm rot="21600000">
            <a:off x="9716310" y="1662121"/>
            <a:ext cx="1116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8B1D2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2020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5156686-846D-42BD-99E1-D4A8DC53B365}"/>
              </a:ext>
            </a:extLst>
          </p:cNvPr>
          <p:cNvSpPr txBox="1"/>
          <p:nvPr/>
        </p:nvSpPr>
        <p:spPr>
          <a:xfrm rot="21600000">
            <a:off x="9801497" y="1971716"/>
            <a:ext cx="1882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  <a:sym typeface="思源黑体 CN"/>
              </a:rPr>
              <a:t>点击输入简要文字解说，解说文字尽量概括精炼。</a:t>
            </a:r>
          </a:p>
        </p:txBody>
      </p:sp>
      <p:cxnSp>
        <p:nvCxnSpPr>
          <p:cNvPr id="21" name="Straight Connector 41">
            <a:extLst>
              <a:ext uri="{FF2B5EF4-FFF2-40B4-BE49-F238E27FC236}">
                <a16:creationId xmlns:a16="http://schemas.microsoft.com/office/drawing/2014/main" xmlns="" id="{5DAD9DC6-A491-4C76-B731-6AE83A5FF2D3}"/>
              </a:ext>
            </a:extLst>
          </p:cNvPr>
          <p:cNvCxnSpPr>
            <a:cxnSpLocks/>
          </p:cNvCxnSpPr>
          <p:nvPr/>
        </p:nvCxnSpPr>
        <p:spPr>
          <a:xfrm rot="21600000">
            <a:off x="824956" y="3836093"/>
            <a:ext cx="0" cy="1367485"/>
          </a:xfrm>
          <a:prstGeom prst="line">
            <a:avLst/>
          </a:prstGeom>
          <a:ln w="38100">
            <a:solidFill>
              <a:schemeClr val="accent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1">
            <a:extLst>
              <a:ext uri="{FF2B5EF4-FFF2-40B4-BE49-F238E27FC236}">
                <a16:creationId xmlns:a16="http://schemas.microsoft.com/office/drawing/2014/main" xmlns="" id="{2C9569D1-E910-4DC2-BB3F-EE4B096DA498}"/>
              </a:ext>
            </a:extLst>
          </p:cNvPr>
          <p:cNvCxnSpPr>
            <a:cxnSpLocks/>
          </p:cNvCxnSpPr>
          <p:nvPr/>
        </p:nvCxnSpPr>
        <p:spPr>
          <a:xfrm rot="21600000">
            <a:off x="5122298" y="2753731"/>
            <a:ext cx="0" cy="1367485"/>
          </a:xfrm>
          <a:prstGeom prst="line">
            <a:avLst/>
          </a:prstGeom>
          <a:ln w="38100">
            <a:solidFill>
              <a:schemeClr val="accent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41">
            <a:extLst>
              <a:ext uri="{FF2B5EF4-FFF2-40B4-BE49-F238E27FC236}">
                <a16:creationId xmlns:a16="http://schemas.microsoft.com/office/drawing/2014/main" xmlns="" id="{AE1F0803-341F-4567-8149-03F2AA5A3F38}"/>
              </a:ext>
            </a:extLst>
          </p:cNvPr>
          <p:cNvCxnSpPr>
            <a:cxnSpLocks/>
          </p:cNvCxnSpPr>
          <p:nvPr/>
        </p:nvCxnSpPr>
        <p:spPr>
          <a:xfrm rot="21600000">
            <a:off x="9716310" y="1625870"/>
            <a:ext cx="0" cy="1367485"/>
          </a:xfrm>
          <a:prstGeom prst="line">
            <a:avLst/>
          </a:prstGeom>
          <a:ln w="38100">
            <a:solidFill>
              <a:schemeClr val="accent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41">
            <a:extLst>
              <a:ext uri="{FF2B5EF4-FFF2-40B4-BE49-F238E27FC236}">
                <a16:creationId xmlns:a16="http://schemas.microsoft.com/office/drawing/2014/main" xmlns="" id="{F2204278-34B4-4641-B4D8-A3B532AD72A3}"/>
              </a:ext>
            </a:extLst>
          </p:cNvPr>
          <p:cNvCxnSpPr>
            <a:cxnSpLocks/>
          </p:cNvCxnSpPr>
          <p:nvPr/>
        </p:nvCxnSpPr>
        <p:spPr>
          <a:xfrm rot="21600000" flipV="1">
            <a:off x="3128359" y="4799101"/>
            <a:ext cx="0" cy="1367485"/>
          </a:xfrm>
          <a:prstGeom prst="line">
            <a:avLst/>
          </a:prstGeom>
          <a:ln w="38100">
            <a:solidFill>
              <a:schemeClr val="accent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1">
            <a:extLst>
              <a:ext uri="{FF2B5EF4-FFF2-40B4-BE49-F238E27FC236}">
                <a16:creationId xmlns:a16="http://schemas.microsoft.com/office/drawing/2014/main" xmlns="" id="{B82E3E82-A0F2-4DC6-B877-48512FE4053F}"/>
              </a:ext>
            </a:extLst>
          </p:cNvPr>
          <p:cNvCxnSpPr>
            <a:cxnSpLocks/>
          </p:cNvCxnSpPr>
          <p:nvPr/>
        </p:nvCxnSpPr>
        <p:spPr>
          <a:xfrm rot="21600000" flipV="1">
            <a:off x="7695820" y="3596746"/>
            <a:ext cx="0" cy="1367485"/>
          </a:xfrm>
          <a:prstGeom prst="line">
            <a:avLst/>
          </a:prstGeom>
          <a:ln w="38100">
            <a:solidFill>
              <a:schemeClr val="accent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DC6CC89-9524-415F-A270-34517D987BE6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63056E4-8E36-4068-9CA4-8C32B2681C86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E7E22BFE-7586-438C-97ED-45E14E7BB9E4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7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ED8546E-01A1-4850-99F4-018B387FB8DE}"/>
              </a:ext>
            </a:extLst>
          </p:cNvPr>
          <p:cNvSpPr txBox="1"/>
          <p:nvPr/>
        </p:nvSpPr>
        <p:spPr>
          <a:xfrm>
            <a:off x="645794" y="2313706"/>
            <a:ext cx="174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点击输入简要文字解说，解说文字。点击输入简要文字解说，解说文字。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L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EBA45CF-3237-4677-8C03-2DBE62581A04}"/>
              </a:ext>
            </a:extLst>
          </p:cNvPr>
          <p:cNvSpPr txBox="1"/>
          <p:nvPr/>
        </p:nvSpPr>
        <p:spPr>
          <a:xfrm>
            <a:off x="645795" y="1992010"/>
            <a:ext cx="101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1998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年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1CFF2A2-2FD6-4B13-9F58-A00554A832F8}"/>
              </a:ext>
            </a:extLst>
          </p:cNvPr>
          <p:cNvSpPr txBox="1"/>
          <p:nvPr/>
        </p:nvSpPr>
        <p:spPr>
          <a:xfrm>
            <a:off x="5291656" y="2313706"/>
            <a:ext cx="174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点击输入简要文字解说，解说文字。点击输入简要文字解说，解说文字。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L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A6D6435-9070-4799-94FF-42D7F6BA7B28}"/>
              </a:ext>
            </a:extLst>
          </p:cNvPr>
          <p:cNvSpPr txBox="1"/>
          <p:nvPr/>
        </p:nvSpPr>
        <p:spPr>
          <a:xfrm>
            <a:off x="5291657" y="1992010"/>
            <a:ext cx="101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1998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年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441705D-EFCA-44D1-89D6-D5BDD0E0271E}"/>
              </a:ext>
            </a:extLst>
          </p:cNvPr>
          <p:cNvSpPr txBox="1"/>
          <p:nvPr/>
        </p:nvSpPr>
        <p:spPr>
          <a:xfrm>
            <a:off x="9812016" y="2313706"/>
            <a:ext cx="174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点击输入简要文字解说，解说文字。点击输入简要文字解说，解说文字。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L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549D7CD-A89F-48F3-9A26-AC9B6BF0BEC3}"/>
              </a:ext>
            </a:extLst>
          </p:cNvPr>
          <p:cNvSpPr txBox="1"/>
          <p:nvPr/>
        </p:nvSpPr>
        <p:spPr>
          <a:xfrm>
            <a:off x="9812017" y="1992010"/>
            <a:ext cx="101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1998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年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317EBA5-065C-4DEE-9916-A06D723A2779}"/>
              </a:ext>
            </a:extLst>
          </p:cNvPr>
          <p:cNvSpPr txBox="1"/>
          <p:nvPr/>
        </p:nvSpPr>
        <p:spPr>
          <a:xfrm>
            <a:off x="7596525" y="5546474"/>
            <a:ext cx="174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点击输入简要文字解说，解说文字。点击输入简要文字解说，解说文字。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L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7641A25-0D59-45D5-9AC5-3AA6C0ABCF63}"/>
              </a:ext>
            </a:extLst>
          </p:cNvPr>
          <p:cNvSpPr txBox="1"/>
          <p:nvPr/>
        </p:nvSpPr>
        <p:spPr>
          <a:xfrm>
            <a:off x="7596526" y="5224778"/>
            <a:ext cx="101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1998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5503995-0807-4572-9264-2421D3B06FAF}"/>
              </a:ext>
            </a:extLst>
          </p:cNvPr>
          <p:cNvSpPr txBox="1"/>
          <p:nvPr/>
        </p:nvSpPr>
        <p:spPr>
          <a:xfrm>
            <a:off x="3104715" y="5546474"/>
            <a:ext cx="174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点击输入简要文字解说，解说文字。点击输入简要文字解说，解说文字。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L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6D10ADE-9D3E-4FC7-89D9-9F58E227A580}"/>
              </a:ext>
            </a:extLst>
          </p:cNvPr>
          <p:cNvSpPr txBox="1"/>
          <p:nvPr/>
        </p:nvSpPr>
        <p:spPr>
          <a:xfrm>
            <a:off x="3104716" y="5224778"/>
            <a:ext cx="101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1998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黑体 CN"/>
              </a:rPr>
              <a:t>年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11ADF7BD-A042-4897-A7E8-12688D23E835}"/>
              </a:ext>
            </a:extLst>
          </p:cNvPr>
          <p:cNvSpPr/>
          <p:nvPr/>
        </p:nvSpPr>
        <p:spPr>
          <a:xfrm>
            <a:off x="1303338" y="4030989"/>
            <a:ext cx="190500" cy="190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BEDCF38-DA06-44F9-851B-60EADE50E364}"/>
              </a:ext>
            </a:extLst>
          </p:cNvPr>
          <p:cNvCxnSpPr>
            <a:cxnSpLocks/>
          </p:cNvCxnSpPr>
          <p:nvPr/>
        </p:nvCxnSpPr>
        <p:spPr>
          <a:xfrm>
            <a:off x="1398588" y="3110714"/>
            <a:ext cx="0" cy="9720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AAED2D28-BA04-443A-9116-17B57F0BBE6C}"/>
              </a:ext>
            </a:extLst>
          </p:cNvPr>
          <p:cNvSpPr/>
          <p:nvPr/>
        </p:nvSpPr>
        <p:spPr>
          <a:xfrm>
            <a:off x="1101291" y="3827175"/>
            <a:ext cx="598128" cy="598128"/>
          </a:xfrm>
          <a:prstGeom prst="ellipse">
            <a:avLst/>
          </a:prstGeom>
          <a:gradFill flip="none" rotWithShape="1">
            <a:gsLst>
              <a:gs pos="62000">
                <a:srgbClr val="0B80EA">
                  <a:alpha val="0"/>
                </a:srgbClr>
              </a:gs>
              <a:gs pos="100000">
                <a:srgbClr val="0B80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E6EAF513-A389-47AF-ADA1-27EA0F1C7400}"/>
              </a:ext>
            </a:extLst>
          </p:cNvPr>
          <p:cNvSpPr/>
          <p:nvPr/>
        </p:nvSpPr>
        <p:spPr>
          <a:xfrm>
            <a:off x="3613466" y="4030989"/>
            <a:ext cx="190500" cy="190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08EDB1B-6D3C-414B-B7B7-5794415DAA35}"/>
              </a:ext>
            </a:extLst>
          </p:cNvPr>
          <p:cNvCxnSpPr>
            <a:cxnSpLocks/>
          </p:cNvCxnSpPr>
          <p:nvPr/>
        </p:nvCxnSpPr>
        <p:spPr>
          <a:xfrm flipV="1">
            <a:off x="3708716" y="4216064"/>
            <a:ext cx="0" cy="9720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66450B15-AEE0-43EC-AF57-9516DE43B843}"/>
              </a:ext>
            </a:extLst>
          </p:cNvPr>
          <p:cNvSpPr/>
          <p:nvPr/>
        </p:nvSpPr>
        <p:spPr>
          <a:xfrm>
            <a:off x="3406160" y="3827175"/>
            <a:ext cx="598128" cy="598128"/>
          </a:xfrm>
          <a:prstGeom prst="ellipse">
            <a:avLst/>
          </a:prstGeom>
          <a:gradFill flip="none" rotWithShape="1">
            <a:gsLst>
              <a:gs pos="62000">
                <a:srgbClr val="0B80EA">
                  <a:alpha val="0"/>
                </a:srgbClr>
              </a:gs>
              <a:gs pos="100000">
                <a:srgbClr val="0B80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B7013651-0416-437D-BB35-F76E1B817412}"/>
              </a:ext>
            </a:extLst>
          </p:cNvPr>
          <p:cNvSpPr/>
          <p:nvPr/>
        </p:nvSpPr>
        <p:spPr>
          <a:xfrm>
            <a:off x="5924208" y="4030989"/>
            <a:ext cx="190500" cy="190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350C5680-0E30-4B3C-968A-FD56B8EF72C6}"/>
              </a:ext>
            </a:extLst>
          </p:cNvPr>
          <p:cNvCxnSpPr>
            <a:cxnSpLocks/>
          </p:cNvCxnSpPr>
          <p:nvPr/>
        </p:nvCxnSpPr>
        <p:spPr>
          <a:xfrm>
            <a:off x="6015966" y="3110714"/>
            <a:ext cx="0" cy="9720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18931FA2-BA7E-4D10-A467-7A4F5CEF186E}"/>
              </a:ext>
            </a:extLst>
          </p:cNvPr>
          <p:cNvSpPr/>
          <p:nvPr/>
        </p:nvSpPr>
        <p:spPr>
          <a:xfrm>
            <a:off x="5711029" y="3827175"/>
            <a:ext cx="598128" cy="598128"/>
          </a:xfrm>
          <a:prstGeom prst="ellipse">
            <a:avLst/>
          </a:prstGeom>
          <a:gradFill flip="none" rotWithShape="1">
            <a:gsLst>
              <a:gs pos="62000">
                <a:srgbClr val="0B80EA">
                  <a:alpha val="0"/>
                </a:srgbClr>
              </a:gs>
              <a:gs pos="100000">
                <a:srgbClr val="0B80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D7B576E-FD75-4CBC-BE14-58DA7B212E33}"/>
              </a:ext>
            </a:extLst>
          </p:cNvPr>
          <p:cNvSpPr/>
          <p:nvPr/>
        </p:nvSpPr>
        <p:spPr>
          <a:xfrm>
            <a:off x="8215585" y="4030989"/>
            <a:ext cx="190500" cy="190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86FF1337-04AC-476C-9DC4-268A8ED276A5}"/>
              </a:ext>
            </a:extLst>
          </p:cNvPr>
          <p:cNvCxnSpPr>
            <a:cxnSpLocks/>
          </p:cNvCxnSpPr>
          <p:nvPr/>
        </p:nvCxnSpPr>
        <p:spPr>
          <a:xfrm flipV="1">
            <a:off x="8310835" y="4216064"/>
            <a:ext cx="0" cy="9720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8EBE135D-ECF0-4F7E-9B3A-3E1EF092BB69}"/>
              </a:ext>
            </a:extLst>
          </p:cNvPr>
          <p:cNvSpPr/>
          <p:nvPr/>
        </p:nvSpPr>
        <p:spPr>
          <a:xfrm>
            <a:off x="8015898" y="3827175"/>
            <a:ext cx="598128" cy="598128"/>
          </a:xfrm>
          <a:prstGeom prst="ellipse">
            <a:avLst/>
          </a:prstGeom>
          <a:gradFill flip="none" rotWithShape="1">
            <a:gsLst>
              <a:gs pos="62000">
                <a:srgbClr val="0B80EA">
                  <a:alpha val="0"/>
                </a:srgbClr>
              </a:gs>
              <a:gs pos="100000">
                <a:srgbClr val="0B80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850EE792-D6E7-46CC-8660-179C077D81C5}"/>
              </a:ext>
            </a:extLst>
          </p:cNvPr>
          <p:cNvSpPr/>
          <p:nvPr/>
        </p:nvSpPr>
        <p:spPr>
          <a:xfrm>
            <a:off x="10524581" y="4030989"/>
            <a:ext cx="190500" cy="190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8EC54314-20B1-4B75-BB4B-3A326255ACC6}"/>
              </a:ext>
            </a:extLst>
          </p:cNvPr>
          <p:cNvCxnSpPr>
            <a:cxnSpLocks/>
          </p:cNvCxnSpPr>
          <p:nvPr/>
        </p:nvCxnSpPr>
        <p:spPr>
          <a:xfrm>
            <a:off x="10623959" y="3110714"/>
            <a:ext cx="0" cy="9720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B8E2E7B-9DA5-4CBF-9FB7-A1A1A04F3C50}"/>
              </a:ext>
            </a:extLst>
          </p:cNvPr>
          <p:cNvSpPr/>
          <p:nvPr/>
        </p:nvSpPr>
        <p:spPr>
          <a:xfrm>
            <a:off x="10320767" y="3819650"/>
            <a:ext cx="598128" cy="598128"/>
          </a:xfrm>
          <a:prstGeom prst="ellipse">
            <a:avLst/>
          </a:prstGeom>
          <a:gradFill flip="none" rotWithShape="1">
            <a:gsLst>
              <a:gs pos="62000">
                <a:srgbClr val="0B80EA">
                  <a:alpha val="0"/>
                </a:srgbClr>
              </a:gs>
              <a:gs pos="100000">
                <a:srgbClr val="0B80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  <a:latin typeface="阿里巴巴普惠体"/>
              <a:cs typeface="+mn-ea"/>
              <a:sym typeface="阿里巴巴普惠体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2A7B373-C9F7-40E9-A018-4129B08D38E1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E9FEDFA-B2E9-431A-9B3F-6415AD05BB9C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BEBA2CB3-6E86-4CF7-8F8A-37014CEEFEC4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977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998D0281-2C3F-49ED-84A1-E057052873FA}"/>
              </a:ext>
            </a:extLst>
          </p:cNvPr>
          <p:cNvSpPr/>
          <p:nvPr/>
        </p:nvSpPr>
        <p:spPr>
          <a:xfrm>
            <a:off x="735475" y="2036786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79214DD4-623D-4EF4-8CD5-B5E918BEF9C4}"/>
              </a:ext>
            </a:extLst>
          </p:cNvPr>
          <p:cNvSpPr txBox="1"/>
          <p:nvPr/>
        </p:nvSpPr>
        <p:spPr>
          <a:xfrm>
            <a:off x="819276" y="2392511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54A04FFB-A4FA-499A-8078-57289C67ED4C}"/>
              </a:ext>
            </a:extLst>
          </p:cNvPr>
          <p:cNvSpPr/>
          <p:nvPr/>
        </p:nvSpPr>
        <p:spPr>
          <a:xfrm>
            <a:off x="2649170" y="2036786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83DCEDF-CAFD-4F42-AEBB-C10ABA34F7C7}"/>
              </a:ext>
            </a:extLst>
          </p:cNvPr>
          <p:cNvSpPr txBox="1"/>
          <p:nvPr/>
        </p:nvSpPr>
        <p:spPr>
          <a:xfrm>
            <a:off x="2732971" y="2392511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0F7F4505-61A3-4E92-AEA0-16420BB276DB}"/>
              </a:ext>
            </a:extLst>
          </p:cNvPr>
          <p:cNvSpPr/>
          <p:nvPr/>
        </p:nvSpPr>
        <p:spPr>
          <a:xfrm>
            <a:off x="10338673" y="2036786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2136F2D-01C1-4147-A1CD-CCD19E47593C}"/>
              </a:ext>
            </a:extLst>
          </p:cNvPr>
          <p:cNvSpPr txBox="1"/>
          <p:nvPr/>
        </p:nvSpPr>
        <p:spPr>
          <a:xfrm>
            <a:off x="10422474" y="2392511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A28745B7-EE84-4A4E-A684-FF6F120C0C22}"/>
              </a:ext>
            </a:extLst>
          </p:cNvPr>
          <p:cNvSpPr/>
          <p:nvPr/>
        </p:nvSpPr>
        <p:spPr>
          <a:xfrm>
            <a:off x="8424980" y="2036786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33976A94-F3C4-43CC-A42D-35A626E66A26}"/>
              </a:ext>
            </a:extLst>
          </p:cNvPr>
          <p:cNvSpPr txBox="1"/>
          <p:nvPr/>
        </p:nvSpPr>
        <p:spPr>
          <a:xfrm>
            <a:off x="8508781" y="2392511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A6BDBF7D-E9FE-4553-9DD6-0D639A3D105D}"/>
              </a:ext>
            </a:extLst>
          </p:cNvPr>
          <p:cNvSpPr/>
          <p:nvPr/>
        </p:nvSpPr>
        <p:spPr>
          <a:xfrm>
            <a:off x="6499710" y="2036786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8AB93DF2-9345-4593-957E-3E4F054DF00D}"/>
              </a:ext>
            </a:extLst>
          </p:cNvPr>
          <p:cNvSpPr txBox="1"/>
          <p:nvPr/>
        </p:nvSpPr>
        <p:spPr>
          <a:xfrm>
            <a:off x="6583511" y="2392511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D31F9D52-4FE8-4ABB-B943-C16D1B489250}"/>
              </a:ext>
            </a:extLst>
          </p:cNvPr>
          <p:cNvSpPr/>
          <p:nvPr/>
        </p:nvSpPr>
        <p:spPr>
          <a:xfrm>
            <a:off x="4574440" y="2036786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9142061B-B156-48B7-879B-22C0CA507E40}"/>
              </a:ext>
            </a:extLst>
          </p:cNvPr>
          <p:cNvSpPr txBox="1"/>
          <p:nvPr/>
        </p:nvSpPr>
        <p:spPr>
          <a:xfrm>
            <a:off x="4658241" y="2392511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DB8A206E-C5BF-4DB3-8F96-399871D4FC16}"/>
              </a:ext>
            </a:extLst>
          </p:cNvPr>
          <p:cNvSpPr/>
          <p:nvPr/>
        </p:nvSpPr>
        <p:spPr>
          <a:xfrm>
            <a:off x="735475" y="5028948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E959634C-23E9-44FE-837B-F0F36A9DD0A5}"/>
              </a:ext>
            </a:extLst>
          </p:cNvPr>
          <p:cNvSpPr txBox="1"/>
          <p:nvPr/>
        </p:nvSpPr>
        <p:spPr>
          <a:xfrm>
            <a:off x="819276" y="5384673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3C22FF45-2D69-4666-B137-113BA1D531F0}"/>
              </a:ext>
            </a:extLst>
          </p:cNvPr>
          <p:cNvSpPr/>
          <p:nvPr/>
        </p:nvSpPr>
        <p:spPr>
          <a:xfrm>
            <a:off x="2649170" y="5028948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F9DFE4F3-2245-499C-ACC6-987913A81CE9}"/>
              </a:ext>
            </a:extLst>
          </p:cNvPr>
          <p:cNvSpPr txBox="1"/>
          <p:nvPr/>
        </p:nvSpPr>
        <p:spPr>
          <a:xfrm>
            <a:off x="2732971" y="5384673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E61D03EC-BB90-49B0-9A88-2A21A8FFF2FE}"/>
              </a:ext>
            </a:extLst>
          </p:cNvPr>
          <p:cNvSpPr/>
          <p:nvPr/>
        </p:nvSpPr>
        <p:spPr>
          <a:xfrm>
            <a:off x="10338673" y="5028948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16B0BC44-3931-4805-9C93-1C16C36C1BC4}"/>
              </a:ext>
            </a:extLst>
          </p:cNvPr>
          <p:cNvSpPr txBox="1"/>
          <p:nvPr/>
        </p:nvSpPr>
        <p:spPr>
          <a:xfrm>
            <a:off x="10422474" y="5384673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22AE9521-C7E7-4A89-AA19-CFD30FD31030}"/>
              </a:ext>
            </a:extLst>
          </p:cNvPr>
          <p:cNvSpPr/>
          <p:nvPr/>
        </p:nvSpPr>
        <p:spPr>
          <a:xfrm>
            <a:off x="8424980" y="5028948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C55D3DC6-5E64-4C32-8429-CEA86DBB1BEF}"/>
              </a:ext>
            </a:extLst>
          </p:cNvPr>
          <p:cNvSpPr txBox="1"/>
          <p:nvPr/>
        </p:nvSpPr>
        <p:spPr>
          <a:xfrm>
            <a:off x="8508781" y="5384673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85C21F31-BDE9-4B44-BCB2-C9EEBBA536D9}"/>
              </a:ext>
            </a:extLst>
          </p:cNvPr>
          <p:cNvSpPr/>
          <p:nvPr/>
        </p:nvSpPr>
        <p:spPr>
          <a:xfrm>
            <a:off x="6499710" y="5028948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A7531F68-758C-48AE-BDD9-661EF8FBCD5D}"/>
              </a:ext>
            </a:extLst>
          </p:cNvPr>
          <p:cNvSpPr txBox="1"/>
          <p:nvPr/>
        </p:nvSpPr>
        <p:spPr>
          <a:xfrm>
            <a:off x="6583511" y="5384673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xmlns="" id="{12E57FE8-D63D-4FD5-B250-47005F2E4E7B}"/>
              </a:ext>
            </a:extLst>
          </p:cNvPr>
          <p:cNvSpPr/>
          <p:nvPr/>
        </p:nvSpPr>
        <p:spPr>
          <a:xfrm>
            <a:off x="4574440" y="5028948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99B5FD0B-C1E3-4B26-AED6-B23D2FDECA30}"/>
              </a:ext>
            </a:extLst>
          </p:cNvPr>
          <p:cNvSpPr txBox="1"/>
          <p:nvPr/>
        </p:nvSpPr>
        <p:spPr>
          <a:xfrm>
            <a:off x="4658241" y="5384673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BE834869-D1B8-44FF-83DB-A8FF4715F825}"/>
              </a:ext>
            </a:extLst>
          </p:cNvPr>
          <p:cNvSpPr/>
          <p:nvPr/>
        </p:nvSpPr>
        <p:spPr>
          <a:xfrm>
            <a:off x="735475" y="3532867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582F2D50-ED55-4D0E-938A-9302B2D3B1DA}"/>
              </a:ext>
            </a:extLst>
          </p:cNvPr>
          <p:cNvSpPr txBox="1"/>
          <p:nvPr/>
        </p:nvSpPr>
        <p:spPr>
          <a:xfrm>
            <a:off x="819276" y="3888592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EDBEBCA6-A8C6-485F-A651-B2B7BBBEF528}"/>
              </a:ext>
            </a:extLst>
          </p:cNvPr>
          <p:cNvSpPr/>
          <p:nvPr/>
        </p:nvSpPr>
        <p:spPr>
          <a:xfrm>
            <a:off x="2649170" y="3532867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A103E9F0-79DA-4F2E-974B-8796787F0B4F}"/>
              </a:ext>
            </a:extLst>
          </p:cNvPr>
          <p:cNvSpPr txBox="1"/>
          <p:nvPr/>
        </p:nvSpPr>
        <p:spPr>
          <a:xfrm>
            <a:off x="2732971" y="3888592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4A18CCB8-4CDC-4F17-8552-3EF8C5D85075}"/>
              </a:ext>
            </a:extLst>
          </p:cNvPr>
          <p:cNvSpPr/>
          <p:nvPr/>
        </p:nvSpPr>
        <p:spPr>
          <a:xfrm>
            <a:off x="10338673" y="3532867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17FF5E67-0989-4D80-98AA-985BFE0F30E4}"/>
              </a:ext>
            </a:extLst>
          </p:cNvPr>
          <p:cNvSpPr txBox="1"/>
          <p:nvPr/>
        </p:nvSpPr>
        <p:spPr>
          <a:xfrm>
            <a:off x="10422474" y="3888592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0E4B7EA4-2F2F-4BEE-9120-6C9E4F3A1B73}"/>
              </a:ext>
            </a:extLst>
          </p:cNvPr>
          <p:cNvSpPr/>
          <p:nvPr/>
        </p:nvSpPr>
        <p:spPr>
          <a:xfrm>
            <a:off x="8424980" y="3532867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D5929588-8142-4AB5-9AB9-43F3D35F8B52}"/>
              </a:ext>
            </a:extLst>
          </p:cNvPr>
          <p:cNvSpPr txBox="1"/>
          <p:nvPr/>
        </p:nvSpPr>
        <p:spPr>
          <a:xfrm>
            <a:off x="8508781" y="3888592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C9080CA9-A70D-4A62-9C02-4FEA6AB706AC}"/>
              </a:ext>
            </a:extLst>
          </p:cNvPr>
          <p:cNvSpPr/>
          <p:nvPr/>
        </p:nvSpPr>
        <p:spPr>
          <a:xfrm>
            <a:off x="6499710" y="3532867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B2F21EC4-A57D-43CC-8944-7B360AAAD187}"/>
              </a:ext>
            </a:extLst>
          </p:cNvPr>
          <p:cNvSpPr txBox="1"/>
          <p:nvPr/>
        </p:nvSpPr>
        <p:spPr>
          <a:xfrm>
            <a:off x="6583511" y="3888592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xmlns="" id="{4B28FC4D-EA26-4C27-BAC5-1FD432044611}"/>
              </a:ext>
            </a:extLst>
          </p:cNvPr>
          <p:cNvSpPr/>
          <p:nvPr/>
        </p:nvSpPr>
        <p:spPr>
          <a:xfrm>
            <a:off x="4574440" y="3532867"/>
            <a:ext cx="1105152" cy="1105152"/>
          </a:xfrm>
          <a:prstGeom prst="rect">
            <a:avLst/>
          </a:prstGeom>
          <a:solidFill>
            <a:schemeClr val="bg1"/>
          </a:solidFill>
          <a:ln w="158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cs"/>
              <a:sym typeface="Helvetica Light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82B60460-AF3C-4316-BD86-82696498C2FB}"/>
              </a:ext>
            </a:extLst>
          </p:cNvPr>
          <p:cNvSpPr txBox="1"/>
          <p:nvPr/>
        </p:nvSpPr>
        <p:spPr>
          <a:xfrm>
            <a:off x="4658241" y="3888592"/>
            <a:ext cx="93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2EB55955-5076-49E3-BFE7-DB3A570A9699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3F2EFF1-D952-4866-A4B6-FDBE4F1F6315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445D1228-BF3C-4542-A8DD-5CA1FF0EEFE4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86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示 31">
            <a:extLst>
              <a:ext uri="{FF2B5EF4-FFF2-40B4-BE49-F238E27FC236}">
                <a16:creationId xmlns:a16="http://schemas.microsoft.com/office/drawing/2014/main" xmlns="" id="{FA135A57-BB1D-427B-B775-54BB07E06D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6780465"/>
              </p:ext>
            </p:extLst>
          </p:nvPr>
        </p:nvGraphicFramePr>
        <p:xfrm>
          <a:off x="702631" y="2024063"/>
          <a:ext cx="5292429" cy="4111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7B7C6D54-F234-479F-A93F-8BDFC1EDAE48}"/>
              </a:ext>
            </a:extLst>
          </p:cNvPr>
          <p:cNvCxnSpPr>
            <a:cxnSpLocks/>
          </p:cNvCxnSpPr>
          <p:nvPr/>
        </p:nvCxnSpPr>
        <p:spPr>
          <a:xfrm flipH="1">
            <a:off x="4429760" y="2524406"/>
            <a:ext cx="2944202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C60D9F6D-AD8F-41B2-9E7C-2252C34E8228}"/>
              </a:ext>
            </a:extLst>
          </p:cNvPr>
          <p:cNvCxnSpPr>
            <a:cxnSpLocks/>
          </p:cNvCxnSpPr>
          <p:nvPr/>
        </p:nvCxnSpPr>
        <p:spPr>
          <a:xfrm flipH="1">
            <a:off x="4713310" y="3544752"/>
            <a:ext cx="2660652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E9940B33-7435-44A8-9A84-373E0F103CF8}"/>
              </a:ext>
            </a:extLst>
          </p:cNvPr>
          <p:cNvCxnSpPr>
            <a:cxnSpLocks/>
          </p:cNvCxnSpPr>
          <p:nvPr/>
        </p:nvCxnSpPr>
        <p:spPr>
          <a:xfrm flipH="1">
            <a:off x="5570561" y="4565098"/>
            <a:ext cx="180340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555D9286-AD6A-4BD4-B7E9-8D86BFD574F4}"/>
              </a:ext>
            </a:extLst>
          </p:cNvPr>
          <p:cNvCxnSpPr>
            <a:cxnSpLocks/>
          </p:cNvCxnSpPr>
          <p:nvPr/>
        </p:nvCxnSpPr>
        <p:spPr>
          <a:xfrm flipH="1">
            <a:off x="5995060" y="5585445"/>
            <a:ext cx="1378902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6126DA92-04DD-4B21-A35C-AC49F8789392}"/>
              </a:ext>
            </a:extLst>
          </p:cNvPr>
          <p:cNvSpPr/>
          <p:nvPr/>
        </p:nvSpPr>
        <p:spPr>
          <a:xfrm>
            <a:off x="2441576" y="2678545"/>
            <a:ext cx="1815544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0A17E5DC-2EED-40E5-897B-2470AF3378EF}"/>
              </a:ext>
            </a:extLst>
          </p:cNvPr>
          <p:cNvSpPr/>
          <p:nvPr/>
        </p:nvSpPr>
        <p:spPr>
          <a:xfrm>
            <a:off x="2441576" y="3457839"/>
            <a:ext cx="1815544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14DC21A1-7ED4-4510-B5B8-F9A7CE585590}"/>
              </a:ext>
            </a:extLst>
          </p:cNvPr>
          <p:cNvSpPr/>
          <p:nvPr/>
        </p:nvSpPr>
        <p:spPr>
          <a:xfrm>
            <a:off x="2441576" y="4303945"/>
            <a:ext cx="1815544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B92503C9-6437-4791-9F38-B0BD3FB75B6D}"/>
              </a:ext>
            </a:extLst>
          </p:cNvPr>
          <p:cNvSpPr/>
          <p:nvPr/>
        </p:nvSpPr>
        <p:spPr>
          <a:xfrm>
            <a:off x="2441576" y="5131245"/>
            <a:ext cx="1815544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D94CB9-63AD-45F6-8893-D6A6AC8F5166}"/>
              </a:ext>
            </a:extLst>
          </p:cNvPr>
          <p:cNvGrpSpPr/>
          <p:nvPr/>
        </p:nvGrpSpPr>
        <p:grpSpPr>
          <a:xfrm>
            <a:off x="7920194" y="2013360"/>
            <a:ext cx="3652046" cy="895305"/>
            <a:chOff x="7920194" y="2082810"/>
            <a:chExt cx="3652046" cy="89530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058D731D-047C-4F41-8E53-B7A72736E865}"/>
                </a:ext>
              </a:extLst>
            </p:cNvPr>
            <p:cNvSpPr/>
            <p:nvPr/>
          </p:nvSpPr>
          <p:spPr>
            <a:xfrm>
              <a:off x="7920194" y="2082810"/>
              <a:ext cx="1949416" cy="441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B879D00B-82AC-4D2C-B6B2-B18BD5D6603A}"/>
                </a:ext>
              </a:extLst>
            </p:cNvPr>
            <p:cNvSpPr/>
            <p:nvPr/>
          </p:nvSpPr>
          <p:spPr>
            <a:xfrm>
              <a:off x="7920194" y="2438480"/>
              <a:ext cx="3652046" cy="539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B353A4D-A640-4B3C-AD67-8BAD3F07477E}"/>
              </a:ext>
            </a:extLst>
          </p:cNvPr>
          <p:cNvGrpSpPr/>
          <p:nvPr/>
        </p:nvGrpSpPr>
        <p:grpSpPr>
          <a:xfrm>
            <a:off x="7920194" y="3091510"/>
            <a:ext cx="3652046" cy="895305"/>
            <a:chOff x="7920194" y="3160960"/>
            <a:chExt cx="3652046" cy="89530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DEB2AF7-510D-4615-A7DE-7EB389BC9481}"/>
                </a:ext>
              </a:extLst>
            </p:cNvPr>
            <p:cNvSpPr/>
            <p:nvPr/>
          </p:nvSpPr>
          <p:spPr>
            <a:xfrm>
              <a:off x="7920194" y="3160960"/>
              <a:ext cx="1949416" cy="441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393D8C8-9D5A-4C71-BF01-7C7F6230D1E9}"/>
                </a:ext>
              </a:extLst>
            </p:cNvPr>
            <p:cNvSpPr/>
            <p:nvPr/>
          </p:nvSpPr>
          <p:spPr>
            <a:xfrm>
              <a:off x="7920194" y="3516630"/>
              <a:ext cx="3652046" cy="539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5C43FEC-DB84-4A34-9DCF-5E4F8CF06640}"/>
              </a:ext>
            </a:extLst>
          </p:cNvPr>
          <p:cNvGrpSpPr/>
          <p:nvPr/>
        </p:nvGrpSpPr>
        <p:grpSpPr>
          <a:xfrm>
            <a:off x="7920194" y="4169660"/>
            <a:ext cx="3652046" cy="895305"/>
            <a:chOff x="7920194" y="4239110"/>
            <a:chExt cx="3652046" cy="895305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CE9DE01B-ECD6-4394-9BF4-D0854E9F4860}"/>
                </a:ext>
              </a:extLst>
            </p:cNvPr>
            <p:cNvSpPr/>
            <p:nvPr/>
          </p:nvSpPr>
          <p:spPr>
            <a:xfrm>
              <a:off x="7920194" y="4239110"/>
              <a:ext cx="1949416" cy="441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69E70C22-E9FC-4D5E-AF29-C91DF951C590}"/>
                </a:ext>
              </a:extLst>
            </p:cNvPr>
            <p:cNvSpPr/>
            <p:nvPr/>
          </p:nvSpPr>
          <p:spPr>
            <a:xfrm>
              <a:off x="7920194" y="4594780"/>
              <a:ext cx="3652046" cy="539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B17E86B-4A63-4335-B26C-B6464B077156}"/>
              </a:ext>
            </a:extLst>
          </p:cNvPr>
          <p:cNvGrpSpPr/>
          <p:nvPr/>
        </p:nvGrpSpPr>
        <p:grpSpPr>
          <a:xfrm>
            <a:off x="7920194" y="5247810"/>
            <a:ext cx="3652046" cy="895305"/>
            <a:chOff x="7920194" y="5317260"/>
            <a:chExt cx="3652046" cy="895305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745C1E3B-D6B8-4AA5-AAF8-20EBF3AD74BA}"/>
                </a:ext>
              </a:extLst>
            </p:cNvPr>
            <p:cNvSpPr/>
            <p:nvPr/>
          </p:nvSpPr>
          <p:spPr>
            <a:xfrm>
              <a:off x="7920194" y="5317260"/>
              <a:ext cx="1949416" cy="441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78C92B66-7363-4779-979A-6C640F3316E2}"/>
                </a:ext>
              </a:extLst>
            </p:cNvPr>
            <p:cNvSpPr/>
            <p:nvPr/>
          </p:nvSpPr>
          <p:spPr>
            <a:xfrm>
              <a:off x="7920194" y="5672930"/>
              <a:ext cx="3652046" cy="539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您的内容打在这里，或者通过复制您的文本后，在此框中选择粘贴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B1EB788-D61A-4FC8-83CF-201AE0AF328A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BB61948-7C43-4903-AC77-71E68C213D34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C1C1BF92-7C49-44F8-9158-C39BD3701CCB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32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$ľîde">
            <a:extLst>
              <a:ext uri="{FF2B5EF4-FFF2-40B4-BE49-F238E27FC236}">
                <a16:creationId xmlns:a16="http://schemas.microsoft.com/office/drawing/2014/main" xmlns="" id="{ABBCD67F-799E-4B4F-B2A1-7470CDF89D44}"/>
              </a:ext>
            </a:extLst>
          </p:cNvPr>
          <p:cNvSpPr/>
          <p:nvPr/>
        </p:nvSpPr>
        <p:spPr>
          <a:xfrm>
            <a:off x="736601" y="4770120"/>
            <a:ext cx="1569719" cy="36224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lIns="90000" anchor="t" anchorCtr="0"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endParaRPr lang="en-US" altLang="zh-CN" sz="1100" dirty="0">
              <a:solidFill>
                <a:srgbClr val="1472C8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5FCCADA-5666-4C6B-8594-8C00EB87D62B}"/>
              </a:ext>
            </a:extLst>
          </p:cNvPr>
          <p:cNvSpPr txBox="1"/>
          <p:nvPr/>
        </p:nvSpPr>
        <p:spPr>
          <a:xfrm>
            <a:off x="654369" y="3941838"/>
            <a:ext cx="32775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wind template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7D475D0-B1B2-468E-9D8A-3D119D822C9D}"/>
              </a:ext>
            </a:extLst>
          </p:cNvPr>
          <p:cNvSpPr txBox="1"/>
          <p:nvPr/>
        </p:nvSpPr>
        <p:spPr>
          <a:xfrm>
            <a:off x="593519" y="1997049"/>
            <a:ext cx="35974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商务风</a:t>
            </a:r>
            <a:endParaRPr lang="en-US" altLang="zh-CN" sz="6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  <a:p>
            <a:r>
              <a:rPr lang="en-US" altLang="zh-CN" sz="6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模板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BF3B5B6-DA4A-4CB0-9654-8CD1C12AA3B4}"/>
              </a:ext>
            </a:extLst>
          </p:cNvPr>
          <p:cNvSpPr txBox="1"/>
          <p:nvPr/>
        </p:nvSpPr>
        <p:spPr>
          <a:xfrm>
            <a:off x="806837" y="4797353"/>
            <a:ext cx="1429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汇报人：陈启楠</a:t>
            </a:r>
          </a:p>
        </p:txBody>
      </p:sp>
    </p:spTree>
    <p:extLst>
      <p:ext uri="{BB962C8B-B14F-4D97-AF65-F5344CB8AC3E}">
        <p14:creationId xmlns:p14="http://schemas.microsoft.com/office/powerpoint/2010/main" val="167681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EA800C28-08EC-4258-9983-9F4F69DF754B}"/>
              </a:ext>
            </a:extLst>
          </p:cNvPr>
          <p:cNvSpPr/>
          <p:nvPr/>
        </p:nvSpPr>
        <p:spPr>
          <a:xfrm>
            <a:off x="1342498" y="4906127"/>
            <a:ext cx="1030224" cy="33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输入标题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20D16BEF-CC5B-4364-951F-704F6E8FA82F}"/>
              </a:ext>
            </a:extLst>
          </p:cNvPr>
          <p:cNvSpPr/>
          <p:nvPr/>
        </p:nvSpPr>
        <p:spPr>
          <a:xfrm>
            <a:off x="1356362" y="3523943"/>
            <a:ext cx="1002498" cy="10024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形 40">
            <a:extLst>
              <a:ext uri="{FF2B5EF4-FFF2-40B4-BE49-F238E27FC236}">
                <a16:creationId xmlns:a16="http://schemas.microsoft.com/office/drawing/2014/main" xmlns="" id="{B9B58428-8539-49AD-A6FA-89C8EBED17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578887" y="3708082"/>
            <a:ext cx="557448" cy="55744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5000"/>
              </a:prstClr>
            </a:outerShdw>
          </a:effectLst>
        </p:spPr>
      </p:pic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E65DB65A-9588-4D62-BDA2-08198C6A0155}"/>
              </a:ext>
            </a:extLst>
          </p:cNvPr>
          <p:cNvSpPr/>
          <p:nvPr/>
        </p:nvSpPr>
        <p:spPr>
          <a:xfrm>
            <a:off x="4181954" y="3523943"/>
            <a:ext cx="1002498" cy="100249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形 43">
            <a:extLst>
              <a:ext uri="{FF2B5EF4-FFF2-40B4-BE49-F238E27FC236}">
                <a16:creationId xmlns:a16="http://schemas.microsoft.com/office/drawing/2014/main" xmlns="" id="{87C11209-8549-4EDC-94D6-796B5B959F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26358" y="3729959"/>
            <a:ext cx="539282" cy="539282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5000"/>
              </a:prstClr>
            </a:outerShdw>
          </a:effectLst>
        </p:spPr>
      </p:pic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5C140382-C872-416A-9F7E-C3F9F7975F11}"/>
              </a:ext>
            </a:extLst>
          </p:cNvPr>
          <p:cNvSpPr/>
          <p:nvPr/>
        </p:nvSpPr>
        <p:spPr>
          <a:xfrm>
            <a:off x="7007548" y="3523943"/>
            <a:ext cx="1002498" cy="10024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形 46">
            <a:extLst>
              <a:ext uri="{FF2B5EF4-FFF2-40B4-BE49-F238E27FC236}">
                <a16:creationId xmlns:a16="http://schemas.microsoft.com/office/drawing/2014/main" xmlns="" id="{9423D8A5-2B21-4D38-8687-43F3F85636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198285" y="3663497"/>
            <a:ext cx="621026" cy="621026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5000"/>
              </a:prstClr>
            </a:outerShdw>
          </a:effectLst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F87FB432-3776-40DC-BCD6-DD49E87DB0C3}"/>
              </a:ext>
            </a:extLst>
          </p:cNvPr>
          <p:cNvSpPr/>
          <p:nvPr/>
        </p:nvSpPr>
        <p:spPr>
          <a:xfrm>
            <a:off x="9833142" y="3523943"/>
            <a:ext cx="1002498" cy="100249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形 49">
            <a:extLst>
              <a:ext uri="{FF2B5EF4-FFF2-40B4-BE49-F238E27FC236}">
                <a16:creationId xmlns:a16="http://schemas.microsoft.com/office/drawing/2014/main" xmlns="" id="{6C3D3643-D570-491C-9B87-B792F2FF8E9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09333" y="3774544"/>
            <a:ext cx="475706" cy="47570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5000"/>
              </a:prstClr>
            </a:outerShdw>
          </a:effectLst>
        </p:spPr>
      </p:pic>
      <p:sp>
        <p:nvSpPr>
          <p:cNvPr id="51" name="箭头: V 形 50">
            <a:extLst>
              <a:ext uri="{FF2B5EF4-FFF2-40B4-BE49-F238E27FC236}">
                <a16:creationId xmlns:a16="http://schemas.microsoft.com/office/drawing/2014/main" xmlns="" id="{CDEF1E2C-D2DF-42FB-860E-A88DFBC9D51A}"/>
              </a:ext>
            </a:extLst>
          </p:cNvPr>
          <p:cNvSpPr/>
          <p:nvPr/>
        </p:nvSpPr>
        <p:spPr>
          <a:xfrm>
            <a:off x="3219958" y="3920314"/>
            <a:ext cx="100898" cy="209754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箭头: V 形 51">
            <a:extLst>
              <a:ext uri="{FF2B5EF4-FFF2-40B4-BE49-F238E27FC236}">
                <a16:creationId xmlns:a16="http://schemas.microsoft.com/office/drawing/2014/main" xmlns="" id="{913B1BC0-8875-4628-9A7B-B1B107D596CA}"/>
              </a:ext>
            </a:extLst>
          </p:cNvPr>
          <p:cNvSpPr/>
          <p:nvPr/>
        </p:nvSpPr>
        <p:spPr>
          <a:xfrm>
            <a:off x="6045551" y="3920314"/>
            <a:ext cx="100898" cy="209754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箭头: V 形 52">
            <a:extLst>
              <a:ext uri="{FF2B5EF4-FFF2-40B4-BE49-F238E27FC236}">
                <a16:creationId xmlns:a16="http://schemas.microsoft.com/office/drawing/2014/main" xmlns="" id="{32CC50E0-BA4E-4AE6-9BA1-0421C27EDFBF}"/>
              </a:ext>
            </a:extLst>
          </p:cNvPr>
          <p:cNvSpPr/>
          <p:nvPr/>
        </p:nvSpPr>
        <p:spPr>
          <a:xfrm>
            <a:off x="8871145" y="3920314"/>
            <a:ext cx="100898" cy="209754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164FC5D-43E2-4D7B-9642-0A8B55CDB87D}"/>
              </a:ext>
            </a:extLst>
          </p:cNvPr>
          <p:cNvSpPr/>
          <p:nvPr/>
        </p:nvSpPr>
        <p:spPr>
          <a:xfrm>
            <a:off x="967880" y="5249529"/>
            <a:ext cx="1884690" cy="9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3DBD79E-AAD3-4EE6-AC2D-2BBE8EB6CC8C}"/>
              </a:ext>
            </a:extLst>
          </p:cNvPr>
          <p:cNvSpPr/>
          <p:nvPr/>
        </p:nvSpPr>
        <p:spPr>
          <a:xfrm>
            <a:off x="637253" y="1949298"/>
            <a:ext cx="10937432" cy="8835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您的内容打在这里，或者通过复制您的文本后，在此框中选择粘贴，并选择只保留文字您的内容打在这里。您的内容打在这里，或者通过复制您的文本后，在此框中选择粘贴，并选择只保留文字您的内容打在这里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F8FBD0E-7B11-45A5-AF48-F7ED916D2C08}"/>
              </a:ext>
            </a:extLst>
          </p:cNvPr>
          <p:cNvSpPr/>
          <p:nvPr/>
        </p:nvSpPr>
        <p:spPr>
          <a:xfrm>
            <a:off x="4154228" y="4906127"/>
            <a:ext cx="1030224" cy="33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输入标题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3CAE185-83E9-47DA-B476-75E39D80BB51}"/>
              </a:ext>
            </a:extLst>
          </p:cNvPr>
          <p:cNvSpPr/>
          <p:nvPr/>
        </p:nvSpPr>
        <p:spPr>
          <a:xfrm>
            <a:off x="3779610" y="5249529"/>
            <a:ext cx="1884690" cy="9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78729FA4-0236-4B28-BF0B-93FA97C25B22}"/>
              </a:ext>
            </a:extLst>
          </p:cNvPr>
          <p:cNvSpPr/>
          <p:nvPr/>
        </p:nvSpPr>
        <p:spPr>
          <a:xfrm>
            <a:off x="6965958" y="4906127"/>
            <a:ext cx="1030224" cy="33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输入标题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1419F1B-7EF3-4459-A7C3-2B20A5C23BB9}"/>
              </a:ext>
            </a:extLst>
          </p:cNvPr>
          <p:cNvSpPr/>
          <p:nvPr/>
        </p:nvSpPr>
        <p:spPr>
          <a:xfrm>
            <a:off x="6591340" y="5249529"/>
            <a:ext cx="1884690" cy="9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2F43612-ED38-49E1-9CD2-DAF19FA9BEE6}"/>
              </a:ext>
            </a:extLst>
          </p:cNvPr>
          <p:cNvSpPr/>
          <p:nvPr/>
        </p:nvSpPr>
        <p:spPr>
          <a:xfrm>
            <a:off x="9777688" y="4906127"/>
            <a:ext cx="1030224" cy="33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输入标题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E49D25A-67F9-4D8E-AC58-9FCD9EA821D8}"/>
              </a:ext>
            </a:extLst>
          </p:cNvPr>
          <p:cNvSpPr/>
          <p:nvPr/>
        </p:nvSpPr>
        <p:spPr>
          <a:xfrm>
            <a:off x="9403070" y="5249529"/>
            <a:ext cx="1884690" cy="9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50B41F7-EFBB-4582-AABF-CBD60FDF02B7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BFE5807-F0B3-43BB-824C-878385CE910B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E88E4E3E-2276-4B07-9C43-A39B7773C7C3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60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xmlns="" id="{063D585F-4646-4689-80B4-F304478F00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3791215"/>
              </p:ext>
            </p:extLst>
          </p:nvPr>
        </p:nvGraphicFramePr>
        <p:xfrm>
          <a:off x="617315" y="2641648"/>
          <a:ext cx="10957370" cy="3661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072BECD-FBD1-4AC0-8604-A7A8B1B20043}"/>
              </a:ext>
            </a:extLst>
          </p:cNvPr>
          <p:cNvSpPr/>
          <p:nvPr/>
        </p:nvSpPr>
        <p:spPr>
          <a:xfrm>
            <a:off x="637253" y="1949298"/>
            <a:ext cx="10937432" cy="8835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您的内容打在这里，或者通过复制您的文本后，在此框中选择粘贴，并选择只保留文字您的内容打在这里。您的内容打在这里，或者通过复制您的文本后，在此框中选择粘贴，并选择只保留文字您的内容打在这里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ECE0ED0-3801-46C6-8115-EEAEE12604AA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6164170-0586-4C55-A740-86DB27C8E164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D4306BE-0946-4172-9DF1-F10B595D27DC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6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图示 24">
            <a:extLst>
              <a:ext uri="{FF2B5EF4-FFF2-40B4-BE49-F238E27FC236}">
                <a16:creationId xmlns:a16="http://schemas.microsoft.com/office/drawing/2014/main" xmlns="" id="{94242149-C0BF-4277-A4B3-0501982DC8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7446327"/>
              </p:ext>
            </p:extLst>
          </p:nvPr>
        </p:nvGraphicFramePr>
        <p:xfrm>
          <a:off x="3048002" y="1959154"/>
          <a:ext cx="6095998" cy="4063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A19E1D18-AB31-4027-B4CD-7E7B294A58EF}"/>
              </a:ext>
            </a:extLst>
          </p:cNvPr>
          <p:cNvSpPr/>
          <p:nvPr/>
        </p:nvSpPr>
        <p:spPr>
          <a:xfrm>
            <a:off x="8511152" y="2034177"/>
            <a:ext cx="1738968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B7F50FC-54DA-4325-9470-5B2508709FD7}"/>
              </a:ext>
            </a:extLst>
          </p:cNvPr>
          <p:cNvSpPr/>
          <p:nvPr/>
        </p:nvSpPr>
        <p:spPr>
          <a:xfrm>
            <a:off x="8511152" y="2389847"/>
            <a:ext cx="3024866" cy="770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D353913-67C5-4821-8AC5-D960815FE113}"/>
              </a:ext>
            </a:extLst>
          </p:cNvPr>
          <p:cNvSpPr/>
          <p:nvPr/>
        </p:nvSpPr>
        <p:spPr>
          <a:xfrm>
            <a:off x="1969098" y="2034177"/>
            <a:ext cx="1677115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5DE3254-D6ED-4760-8A9F-95E8ECC47137}"/>
              </a:ext>
            </a:extLst>
          </p:cNvPr>
          <p:cNvSpPr/>
          <p:nvPr/>
        </p:nvSpPr>
        <p:spPr>
          <a:xfrm>
            <a:off x="621346" y="2389847"/>
            <a:ext cx="3024867" cy="770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A9AA900-5E85-4B42-98BF-F45EF5A38EAC}"/>
              </a:ext>
            </a:extLst>
          </p:cNvPr>
          <p:cNvSpPr/>
          <p:nvPr/>
        </p:nvSpPr>
        <p:spPr>
          <a:xfrm>
            <a:off x="8500992" y="5080353"/>
            <a:ext cx="1738968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736E1BD-A3DD-417C-8B8F-4E75DC0C4F83}"/>
              </a:ext>
            </a:extLst>
          </p:cNvPr>
          <p:cNvSpPr/>
          <p:nvPr/>
        </p:nvSpPr>
        <p:spPr>
          <a:xfrm>
            <a:off x="8500992" y="5436023"/>
            <a:ext cx="3024866" cy="770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3CECBC7B-9A0B-4050-B2BB-264912F02B93}"/>
              </a:ext>
            </a:extLst>
          </p:cNvPr>
          <p:cNvSpPr/>
          <p:nvPr/>
        </p:nvSpPr>
        <p:spPr>
          <a:xfrm>
            <a:off x="1969098" y="5080353"/>
            <a:ext cx="1677115" cy="44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66D00C09-2A82-41AC-9A4B-1C7C3B22652C}"/>
              </a:ext>
            </a:extLst>
          </p:cNvPr>
          <p:cNvSpPr/>
          <p:nvPr/>
        </p:nvSpPr>
        <p:spPr>
          <a:xfrm>
            <a:off x="621346" y="5436023"/>
            <a:ext cx="3024867" cy="770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3BBB41B-2BCF-4EBC-A9C1-C30B4159B368}"/>
              </a:ext>
            </a:extLst>
          </p:cNvPr>
          <p:cNvSpPr txBox="1"/>
          <p:nvPr/>
        </p:nvSpPr>
        <p:spPr>
          <a:xfrm>
            <a:off x="4799574" y="2965588"/>
            <a:ext cx="1296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rgbClr val="63B5F3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输入</a:t>
            </a:r>
            <a:endParaRPr lang="en-US" altLang="zh-CN" sz="2000" b="1" dirty="0">
              <a:gradFill>
                <a:gsLst>
                  <a:gs pos="0">
                    <a:schemeClr val="accent1"/>
                  </a:gs>
                  <a:gs pos="100000">
                    <a:srgbClr val="63B5F3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  <a:sym typeface="思源黑体 CN"/>
            </a:endParaRPr>
          </a:p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rgbClr val="63B5F3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ED89A47-867A-4908-8DE6-CCE084DEA857}"/>
              </a:ext>
            </a:extLst>
          </p:cNvPr>
          <p:cNvSpPr txBox="1"/>
          <p:nvPr/>
        </p:nvSpPr>
        <p:spPr>
          <a:xfrm>
            <a:off x="6096001" y="2965588"/>
            <a:ext cx="1296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rgbClr val="63B5F3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输入</a:t>
            </a:r>
            <a:endParaRPr lang="en-US" altLang="zh-CN" sz="2000" b="1" dirty="0">
              <a:gradFill>
                <a:gsLst>
                  <a:gs pos="0">
                    <a:schemeClr val="accent1"/>
                  </a:gs>
                  <a:gs pos="100000">
                    <a:srgbClr val="63B5F3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  <a:sym typeface="思源黑体 CN"/>
            </a:endParaRPr>
          </a:p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rgbClr val="63B5F3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7CBDDF4-715E-4F4E-98ED-67FED318D80F}"/>
              </a:ext>
            </a:extLst>
          </p:cNvPr>
          <p:cNvSpPr txBox="1"/>
          <p:nvPr/>
        </p:nvSpPr>
        <p:spPr>
          <a:xfrm>
            <a:off x="4799574" y="4308833"/>
            <a:ext cx="1296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rgbClr val="63B5F3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输入</a:t>
            </a:r>
            <a:endParaRPr lang="en-US" altLang="zh-CN" sz="2000" b="1" dirty="0">
              <a:gradFill>
                <a:gsLst>
                  <a:gs pos="0">
                    <a:schemeClr val="accent1"/>
                  </a:gs>
                  <a:gs pos="100000">
                    <a:srgbClr val="63B5F3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  <a:sym typeface="思源黑体 CN"/>
            </a:endParaRPr>
          </a:p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rgbClr val="63B5F3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1CC6560-0162-4950-91B0-63D8AF912666}"/>
              </a:ext>
            </a:extLst>
          </p:cNvPr>
          <p:cNvSpPr txBox="1"/>
          <p:nvPr/>
        </p:nvSpPr>
        <p:spPr>
          <a:xfrm>
            <a:off x="6096001" y="4308833"/>
            <a:ext cx="1296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rgbClr val="63B5F3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输入</a:t>
            </a:r>
            <a:endParaRPr lang="en-US" altLang="zh-CN" sz="2000" b="1" dirty="0">
              <a:gradFill>
                <a:gsLst>
                  <a:gs pos="0">
                    <a:schemeClr val="accent1"/>
                  </a:gs>
                  <a:gs pos="100000">
                    <a:srgbClr val="63B5F3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  <a:sym typeface="思源黑体 CN"/>
            </a:endParaRPr>
          </a:p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rgbClr val="63B5F3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 CN"/>
              </a:rPr>
              <a:t>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668D39C-3DEC-4F88-A1CA-BC040794C0DC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C47F151-030F-4D26-9877-D904A172C616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523A0285-9A71-4EBC-856C-47AE1262A3F8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55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7652271-5C96-4FE9-976B-8329D2780BCC}"/>
              </a:ext>
            </a:extLst>
          </p:cNvPr>
          <p:cNvSpPr/>
          <p:nvPr/>
        </p:nvSpPr>
        <p:spPr>
          <a:xfrm>
            <a:off x="1346199" y="1182687"/>
            <a:ext cx="9499601" cy="449262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07D378-3231-4C27-97CA-B32C0A8BCABD}"/>
              </a:ext>
            </a:extLst>
          </p:cNvPr>
          <p:cNvSpPr txBox="1"/>
          <p:nvPr/>
        </p:nvSpPr>
        <p:spPr>
          <a:xfrm>
            <a:off x="2269490" y="2552046"/>
            <a:ext cx="76530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1"/>
                </a:solidFill>
                <a:latin typeface="+mj-ea"/>
                <a:ea typeface="+mj-ea"/>
              </a:rPr>
              <a:t>感谢您的聆听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D7DCA12-D053-422B-B36B-10203B1245EF}"/>
              </a:ext>
            </a:extLst>
          </p:cNvPr>
          <p:cNvSpPr txBox="1"/>
          <p:nvPr/>
        </p:nvSpPr>
        <p:spPr>
          <a:xfrm>
            <a:off x="2434415" y="3998178"/>
            <a:ext cx="7323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>
              <a:defRPr/>
            </a:pPr>
            <a:r>
              <a:rPr lang="en-US" altLang="zh-CN" sz="1400" spc="300" dirty="0">
                <a:ln w="190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Thank you for listening</a:t>
            </a:r>
            <a:endParaRPr lang="zh-CN" altLang="en-US" sz="1400" spc="300" dirty="0">
              <a:ln w="190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57647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ADE512CA-E515-4AB3-9422-73A1C2F774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BC32B02-686C-45CB-8EF7-144586D5EF5F}"/>
              </a:ext>
            </a:extLst>
          </p:cNvPr>
          <p:cNvSpPr txBox="1"/>
          <p:nvPr/>
        </p:nvSpPr>
        <p:spPr>
          <a:xfrm>
            <a:off x="1447165" y="3509135"/>
            <a:ext cx="6037852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7200" b="1" spc="110" dirty="0">
                <a:solidFill>
                  <a:schemeClr val="accent1"/>
                </a:solidFill>
                <a:latin typeface="+mj-ea"/>
                <a:ea typeface="+mj-ea"/>
              </a:rPr>
              <a:t>感谢您的聆听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539FCFF-17A8-4D67-A2DB-2BC6AE74EC9B}"/>
              </a:ext>
            </a:extLst>
          </p:cNvPr>
          <p:cNvSpPr txBox="1"/>
          <p:nvPr/>
        </p:nvSpPr>
        <p:spPr>
          <a:xfrm>
            <a:off x="1477644" y="4579864"/>
            <a:ext cx="5730875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 defTabSz="457200">
              <a:defRPr/>
            </a:pPr>
            <a:r>
              <a:rPr lang="en-US" altLang="zh-CN" sz="1400" spc="300" dirty="0">
                <a:ln w="190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Thank you for listening</a:t>
            </a:r>
            <a:endParaRPr lang="zh-CN" altLang="en-US" sz="1400" spc="300" dirty="0">
              <a:ln w="190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835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F376692-A8B1-4ED5-8AAA-7A6A03037C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6117" b="1504"/>
          <a:stretch/>
        </p:blipFill>
        <p:spPr>
          <a:xfrm>
            <a:off x="3547403" y="474599"/>
            <a:ext cx="7865998" cy="5821264"/>
          </a:xfrm>
          <a:prstGeom prst="rect">
            <a:avLst/>
          </a:prstGeom>
          <a:effectLst>
            <a:outerShdw blurRad="190500" dist="25400" dir="5400000" algn="ctr" rotWithShape="0">
              <a:schemeClr val="accent1">
                <a:alpha val="20000"/>
              </a:schemeClr>
            </a:outerShdw>
          </a:effectLst>
        </p:spPr>
      </p:pic>
      <p:sp>
        <p:nvSpPr>
          <p:cNvPr id="4" name="流程图: 过程 3">
            <a:extLst>
              <a:ext uri="{FF2B5EF4-FFF2-40B4-BE49-F238E27FC236}">
                <a16:creationId xmlns:a16="http://schemas.microsoft.com/office/drawing/2014/main" xmlns="" id="{D1A34D25-94B0-41E3-B213-7DD7CB7AD06E}"/>
              </a:ext>
            </a:extLst>
          </p:cNvPr>
          <p:cNvSpPr/>
          <p:nvPr/>
        </p:nvSpPr>
        <p:spPr>
          <a:xfrm>
            <a:off x="778599" y="562137"/>
            <a:ext cx="2300766" cy="5733726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outerShdw blurRad="190500" dist="254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BFFAF61F-C6F5-494C-9FB4-920512CBCBDA}"/>
              </a:ext>
            </a:extLst>
          </p:cNvPr>
          <p:cNvSpPr/>
          <p:nvPr/>
        </p:nvSpPr>
        <p:spPr>
          <a:xfrm>
            <a:off x="778599" y="474599"/>
            <a:ext cx="2300766" cy="87538"/>
          </a:xfrm>
          <a:custGeom>
            <a:avLst/>
            <a:gdLst>
              <a:gd name="connsiteX0" fmla="*/ 42741 w 4540896"/>
              <a:gd name="connsiteY0" fmla="*/ 0 h 87538"/>
              <a:gd name="connsiteX1" fmla="*/ 4498155 w 4540896"/>
              <a:gd name="connsiteY1" fmla="*/ 0 h 87538"/>
              <a:gd name="connsiteX2" fmla="*/ 4540896 w 4540896"/>
              <a:gd name="connsiteY2" fmla="*/ 42741 h 87538"/>
              <a:gd name="connsiteX3" fmla="*/ 4540896 w 4540896"/>
              <a:gd name="connsiteY3" fmla="*/ 87538 h 87538"/>
              <a:gd name="connsiteX4" fmla="*/ 0 w 4540896"/>
              <a:gd name="connsiteY4" fmla="*/ 87538 h 87538"/>
              <a:gd name="connsiteX5" fmla="*/ 0 w 4540896"/>
              <a:gd name="connsiteY5" fmla="*/ 42741 h 87538"/>
              <a:gd name="connsiteX6" fmla="*/ 42741 w 4540896"/>
              <a:gd name="connsiteY6" fmla="*/ 0 h 8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896" h="87538">
                <a:moveTo>
                  <a:pt x="42741" y="0"/>
                </a:moveTo>
                <a:lnTo>
                  <a:pt x="4498155" y="0"/>
                </a:lnTo>
                <a:cubicBezTo>
                  <a:pt x="4521760" y="0"/>
                  <a:pt x="4540896" y="19136"/>
                  <a:pt x="4540896" y="42741"/>
                </a:cubicBezTo>
                <a:lnTo>
                  <a:pt x="4540896" y="87538"/>
                </a:lnTo>
                <a:lnTo>
                  <a:pt x="0" y="87538"/>
                </a:lnTo>
                <a:lnTo>
                  <a:pt x="0" y="42741"/>
                </a:lnTo>
                <a:cubicBezTo>
                  <a:pt x="0" y="19136"/>
                  <a:pt x="19136" y="0"/>
                  <a:pt x="427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FC3B50D-5CC8-4DE7-8345-3EE76C201B1F}"/>
              </a:ext>
            </a:extLst>
          </p:cNvPr>
          <p:cNvSpPr txBox="1"/>
          <p:nvPr/>
        </p:nvSpPr>
        <p:spPr>
          <a:xfrm>
            <a:off x="903611" y="1733048"/>
            <a:ext cx="2050741" cy="3610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如何切换版式？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在</a:t>
            </a:r>
            <a:r>
              <a:rPr lang="en-US" altLang="zh-CN" dirty="0"/>
              <a:t>PPT</a:t>
            </a:r>
            <a:r>
              <a:rPr lang="zh-CN" altLang="en-US" dirty="0"/>
              <a:t>列表上的具体页面，鼠标右键后从“版式”中进行选择，可以一键切换你想要转换的页面类型哦</a:t>
            </a:r>
            <a:r>
              <a:rPr lang="en-US" altLang="zh-CN" dirty="0"/>
              <a:t>~</a:t>
            </a:r>
          </a:p>
          <a:p>
            <a:endParaRPr lang="en-US" altLang="zh-CN" dirty="0"/>
          </a:p>
          <a:p>
            <a:r>
              <a:rPr lang="zh-CN" altLang="en-US" dirty="0"/>
              <a:t>内容页有多种基础版式，可根据您的实际需要进行切换。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5BD9C1F-1EBD-41F9-BC7D-A992BC55A0F8}"/>
              </a:ext>
            </a:extLst>
          </p:cNvPr>
          <p:cNvSpPr txBox="1"/>
          <p:nvPr/>
        </p:nvSpPr>
        <p:spPr>
          <a:xfrm>
            <a:off x="903611" y="1054541"/>
            <a:ext cx="205074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使用小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Tip 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①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9888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过程 3">
            <a:extLst>
              <a:ext uri="{FF2B5EF4-FFF2-40B4-BE49-F238E27FC236}">
                <a16:creationId xmlns:a16="http://schemas.microsoft.com/office/drawing/2014/main" xmlns="" id="{D1A34D25-94B0-41E3-B213-7DD7CB7AD06E}"/>
              </a:ext>
            </a:extLst>
          </p:cNvPr>
          <p:cNvSpPr/>
          <p:nvPr/>
        </p:nvSpPr>
        <p:spPr>
          <a:xfrm>
            <a:off x="778599" y="562137"/>
            <a:ext cx="2300766" cy="5733726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outerShdw blurRad="190500" dist="254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BFFAF61F-C6F5-494C-9FB4-920512CBCBDA}"/>
              </a:ext>
            </a:extLst>
          </p:cNvPr>
          <p:cNvSpPr/>
          <p:nvPr/>
        </p:nvSpPr>
        <p:spPr>
          <a:xfrm>
            <a:off x="778599" y="474599"/>
            <a:ext cx="2300766" cy="87538"/>
          </a:xfrm>
          <a:custGeom>
            <a:avLst/>
            <a:gdLst>
              <a:gd name="connsiteX0" fmla="*/ 42741 w 4540896"/>
              <a:gd name="connsiteY0" fmla="*/ 0 h 87538"/>
              <a:gd name="connsiteX1" fmla="*/ 4498155 w 4540896"/>
              <a:gd name="connsiteY1" fmla="*/ 0 h 87538"/>
              <a:gd name="connsiteX2" fmla="*/ 4540896 w 4540896"/>
              <a:gd name="connsiteY2" fmla="*/ 42741 h 87538"/>
              <a:gd name="connsiteX3" fmla="*/ 4540896 w 4540896"/>
              <a:gd name="connsiteY3" fmla="*/ 87538 h 87538"/>
              <a:gd name="connsiteX4" fmla="*/ 0 w 4540896"/>
              <a:gd name="connsiteY4" fmla="*/ 87538 h 87538"/>
              <a:gd name="connsiteX5" fmla="*/ 0 w 4540896"/>
              <a:gd name="connsiteY5" fmla="*/ 42741 h 87538"/>
              <a:gd name="connsiteX6" fmla="*/ 42741 w 4540896"/>
              <a:gd name="connsiteY6" fmla="*/ 0 h 8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896" h="87538">
                <a:moveTo>
                  <a:pt x="42741" y="0"/>
                </a:moveTo>
                <a:lnTo>
                  <a:pt x="4498155" y="0"/>
                </a:lnTo>
                <a:cubicBezTo>
                  <a:pt x="4521760" y="0"/>
                  <a:pt x="4540896" y="19136"/>
                  <a:pt x="4540896" y="42741"/>
                </a:cubicBezTo>
                <a:lnTo>
                  <a:pt x="4540896" y="87538"/>
                </a:lnTo>
                <a:lnTo>
                  <a:pt x="0" y="87538"/>
                </a:lnTo>
                <a:lnTo>
                  <a:pt x="0" y="42741"/>
                </a:lnTo>
                <a:cubicBezTo>
                  <a:pt x="0" y="19136"/>
                  <a:pt x="19136" y="0"/>
                  <a:pt x="427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F67A9CF-0C9E-4EE7-A0A7-DECEBA700B38}"/>
              </a:ext>
            </a:extLst>
          </p:cNvPr>
          <p:cNvSpPr txBox="1"/>
          <p:nvPr/>
        </p:nvSpPr>
        <p:spPr>
          <a:xfrm>
            <a:off x="903611" y="1733048"/>
            <a:ext cx="2050741" cy="2641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颜色可一键切换哦！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如果您不需要原版配色，希望调整颜色，在菜单栏选择“设计”</a:t>
            </a:r>
            <a:r>
              <a:rPr lang="en-US" altLang="zh-CN" dirty="0"/>
              <a:t>---</a:t>
            </a:r>
            <a:r>
              <a:rPr lang="zh-CN" altLang="en-US" dirty="0"/>
              <a:t>“颜色”中，选择其他主题配色，可直接统一切换整张幻灯片的颜色</a:t>
            </a:r>
            <a:r>
              <a:rPr lang="en-US" altLang="zh-CN" dirty="0"/>
              <a:t>~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C2EC540-77E3-4577-8C4A-58498E2CE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141" y="474599"/>
            <a:ext cx="7864522" cy="5822185"/>
          </a:xfrm>
          <a:prstGeom prst="rect">
            <a:avLst/>
          </a:prstGeom>
          <a:effectLst>
            <a:outerShdw blurRad="190500" dist="25400" dir="5400000" algn="ctr" rotWithShape="0">
              <a:schemeClr val="accent1">
                <a:alpha val="20000"/>
              </a:scheme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9449742-67E8-4697-B4B5-4E616C36BB31}"/>
              </a:ext>
            </a:extLst>
          </p:cNvPr>
          <p:cNvSpPr txBox="1"/>
          <p:nvPr/>
        </p:nvSpPr>
        <p:spPr>
          <a:xfrm>
            <a:off x="903611" y="1054541"/>
            <a:ext cx="205074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使用小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Tip 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①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7428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741B619-CE3B-4DB5-B2BD-0DFF22AA4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2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00620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楠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3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79258A1-F741-4873-904A-9FDE333CB391}"/>
              </a:ext>
            </a:extLst>
          </p:cNvPr>
          <p:cNvSpPr/>
          <p:nvPr/>
        </p:nvSpPr>
        <p:spPr>
          <a:xfrm>
            <a:off x="2276741" y="2089749"/>
            <a:ext cx="76385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7200" b="1" dirty="0">
                <a:solidFill>
                  <a:schemeClr val="accent1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工作汇报</a:t>
            </a:r>
            <a:r>
              <a:rPr lang="en-US" altLang="zh-CN" sz="7200" b="1" dirty="0">
                <a:solidFill>
                  <a:schemeClr val="accent1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PPT</a:t>
            </a:r>
            <a:r>
              <a:rPr lang="zh-CN" altLang="en-US" sz="7200" b="1" dirty="0">
                <a:solidFill>
                  <a:schemeClr val="accent1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模板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3A26867-A9C2-4BE5-A083-A15072B3872F}"/>
              </a:ext>
            </a:extLst>
          </p:cNvPr>
          <p:cNvSpPr txBox="1"/>
          <p:nvPr/>
        </p:nvSpPr>
        <p:spPr>
          <a:xfrm>
            <a:off x="2519519" y="1650893"/>
            <a:ext cx="71529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6000" b="1" i="1" dirty="0">
                <a:ln w="9525">
                  <a:gradFill>
                    <a:gsLst>
                      <a:gs pos="34000">
                        <a:schemeClr val="accent1"/>
                      </a:gs>
                      <a:gs pos="0">
                        <a:schemeClr val="accent1">
                          <a:alpha val="85000"/>
                        </a:schemeClr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cs typeface="+mn-ea"/>
                <a:sym typeface="阿里巴巴普惠体"/>
              </a:rPr>
              <a:t>WORK REPORT</a:t>
            </a:r>
            <a:endParaRPr kumimoji="0" lang="zh-CN" altLang="en-US" sz="6000" b="0" i="1" u="none" strike="noStrike" kern="1200" cap="none" spc="0" normalizeH="0" baseline="0" noProof="0" dirty="0">
              <a:ln w="9525">
                <a:gradFill>
                  <a:gsLst>
                    <a:gs pos="34000">
                      <a:schemeClr val="accent1"/>
                    </a:gs>
                    <a:gs pos="0">
                      <a:schemeClr val="accent1">
                        <a:alpha val="85000"/>
                      </a:schemeClr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+mj-lt"/>
              <a:cs typeface="+mn-ea"/>
              <a:sym typeface="阿里巴巴普惠体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56F9A890-D740-4576-8A75-845AD31F1ECE}"/>
              </a:ext>
            </a:extLst>
          </p:cNvPr>
          <p:cNvSpPr/>
          <p:nvPr/>
        </p:nvSpPr>
        <p:spPr>
          <a:xfrm>
            <a:off x="5321248" y="3913599"/>
            <a:ext cx="1549504" cy="374899"/>
          </a:xfrm>
          <a:prstGeom prst="parallelogram">
            <a:avLst>
              <a:gd name="adj" fmla="val 219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ECAA9-EB00-4805-A5E4-385BA3AB9A7A}"/>
              </a:ext>
            </a:extLst>
          </p:cNvPr>
          <p:cNvSpPr/>
          <p:nvPr/>
        </p:nvSpPr>
        <p:spPr>
          <a:xfrm>
            <a:off x="5351757" y="3947161"/>
            <a:ext cx="1488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汇报人：陈启楠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CA66A84-04F3-4680-9739-888C0686F9B4}"/>
              </a:ext>
            </a:extLst>
          </p:cNvPr>
          <p:cNvSpPr txBox="1"/>
          <p:nvPr/>
        </p:nvSpPr>
        <p:spPr>
          <a:xfrm>
            <a:off x="2407920" y="3136189"/>
            <a:ext cx="7360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template for work report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1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9AC67026-103F-489D-BE49-3BF9D0700E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583D14E-D81A-41EA-854B-4649E89A28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A7367535-C059-4FC1-B235-DCE852EFD9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05CB4A2A-15EB-4448-A096-66DF50A102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BA2A0B5-DA7F-4067-A277-1DB9AE8A78C0}"/>
              </a:ext>
            </a:extLst>
          </p:cNvPr>
          <p:cNvGrpSpPr/>
          <p:nvPr/>
        </p:nvGrpSpPr>
        <p:grpSpPr>
          <a:xfrm>
            <a:off x="1065789" y="4645298"/>
            <a:ext cx="1602085" cy="535609"/>
            <a:chOff x="1207816" y="4437528"/>
            <a:chExt cx="1602085" cy="53560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4D4B263-E504-45D2-83AB-88823B65BF96}"/>
                </a:ext>
              </a:extLst>
            </p:cNvPr>
            <p:cNvSpPr txBox="1"/>
            <p:nvPr/>
          </p:nvSpPr>
          <p:spPr>
            <a:xfrm>
              <a:off x="1207816" y="4603805"/>
              <a:ext cx="16020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思源黑体 CN"/>
                  <a:ea typeface="微软雅黑" panose="020B0503020204020204" pitchFamily="34" charset="-122"/>
                  <a:sym typeface="思源黑体 CN"/>
                </a:rPr>
                <a:t>输入你的标题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9BFDA4F1-1CB7-4532-8B0E-AAC8092761FA}"/>
                </a:ext>
              </a:extLst>
            </p:cNvPr>
            <p:cNvSpPr/>
            <p:nvPr/>
          </p:nvSpPr>
          <p:spPr>
            <a:xfrm>
              <a:off x="1756858" y="4437528"/>
              <a:ext cx="504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"/>
                <a:sym typeface="思源黑体 CN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9499C61-A4ED-48D6-9439-B927645C5ECA}"/>
              </a:ext>
            </a:extLst>
          </p:cNvPr>
          <p:cNvSpPr txBox="1"/>
          <p:nvPr/>
        </p:nvSpPr>
        <p:spPr>
          <a:xfrm>
            <a:off x="3841524" y="4811575"/>
            <a:ext cx="1602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9697A7C-AE5A-4F03-B0DB-E6667E7A5CD8}"/>
              </a:ext>
            </a:extLst>
          </p:cNvPr>
          <p:cNvSpPr/>
          <p:nvPr/>
        </p:nvSpPr>
        <p:spPr>
          <a:xfrm>
            <a:off x="4390566" y="4645298"/>
            <a:ext cx="504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"/>
              <a:sym typeface="思源黑体 CN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712CFD9-A70D-4360-940E-A6D326387D9D}"/>
              </a:ext>
            </a:extLst>
          </p:cNvPr>
          <p:cNvSpPr txBox="1"/>
          <p:nvPr/>
        </p:nvSpPr>
        <p:spPr>
          <a:xfrm>
            <a:off x="6617259" y="4811575"/>
            <a:ext cx="1602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4794071-AA5B-4E84-B2CB-0146EF712555}"/>
              </a:ext>
            </a:extLst>
          </p:cNvPr>
          <p:cNvSpPr/>
          <p:nvPr/>
        </p:nvSpPr>
        <p:spPr>
          <a:xfrm>
            <a:off x="7166301" y="4645298"/>
            <a:ext cx="504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"/>
              <a:sym typeface="思源黑体 CN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D5989AC-A99F-4E10-8AD9-4896AABD6A09}"/>
              </a:ext>
            </a:extLst>
          </p:cNvPr>
          <p:cNvSpPr txBox="1"/>
          <p:nvPr/>
        </p:nvSpPr>
        <p:spPr>
          <a:xfrm>
            <a:off x="9392996" y="4811575"/>
            <a:ext cx="1602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1EC20C6-9C68-4C16-A825-8E11CD711375}"/>
              </a:ext>
            </a:extLst>
          </p:cNvPr>
          <p:cNvSpPr/>
          <p:nvPr/>
        </p:nvSpPr>
        <p:spPr>
          <a:xfrm>
            <a:off x="9942038" y="4645298"/>
            <a:ext cx="504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"/>
              <a:sym typeface="思源黑体 CN"/>
            </a:endParaRPr>
          </a:p>
        </p:txBody>
      </p:sp>
    </p:spTree>
    <p:extLst>
      <p:ext uri="{BB962C8B-B14F-4D97-AF65-F5344CB8AC3E}">
        <p14:creationId xmlns:p14="http://schemas.microsoft.com/office/powerpoint/2010/main" val="410907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9AC2E23-9518-4F33-BA72-635AE3374E50}"/>
              </a:ext>
            </a:extLst>
          </p:cNvPr>
          <p:cNvSpPr/>
          <p:nvPr/>
        </p:nvSpPr>
        <p:spPr>
          <a:xfrm>
            <a:off x="6159185" y="1248620"/>
            <a:ext cx="494833" cy="494833"/>
          </a:xfrm>
          <a:prstGeom prst="ellipse">
            <a:avLst/>
          </a:prstGeom>
          <a:gradFill>
            <a:gsLst>
              <a:gs pos="19000">
                <a:schemeClr val="accent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</a:t>
            </a:r>
            <a:endParaRPr lang="zh-CN" altLang="en-US" sz="2400" dirty="0">
              <a:solidFill>
                <a:prstClr val="white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866B034-E819-4D48-8C9C-0BE27A54FC07}"/>
              </a:ext>
            </a:extLst>
          </p:cNvPr>
          <p:cNvSpPr/>
          <p:nvPr/>
        </p:nvSpPr>
        <p:spPr>
          <a:xfrm>
            <a:off x="6543762" y="2537262"/>
            <a:ext cx="494833" cy="494833"/>
          </a:xfrm>
          <a:prstGeom prst="ellipse">
            <a:avLst/>
          </a:prstGeom>
          <a:gradFill>
            <a:gsLst>
              <a:gs pos="19000">
                <a:schemeClr val="accent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</a:t>
            </a:r>
            <a:endParaRPr lang="zh-CN" altLang="en-US" sz="2400" dirty="0">
              <a:solidFill>
                <a:prstClr val="white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DB9F70F-C528-42C8-AC42-5C79597194F4}"/>
              </a:ext>
            </a:extLst>
          </p:cNvPr>
          <p:cNvSpPr/>
          <p:nvPr/>
        </p:nvSpPr>
        <p:spPr>
          <a:xfrm>
            <a:off x="6543761" y="3825904"/>
            <a:ext cx="494833" cy="494833"/>
          </a:xfrm>
          <a:prstGeom prst="ellipse">
            <a:avLst/>
          </a:prstGeom>
          <a:gradFill>
            <a:gsLst>
              <a:gs pos="19000">
                <a:schemeClr val="accent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3</a:t>
            </a:r>
            <a:endParaRPr lang="zh-CN" altLang="en-US" sz="2400" dirty="0">
              <a:solidFill>
                <a:prstClr val="white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F0239619-A18A-44A4-81FE-9543585F9B4C}"/>
              </a:ext>
            </a:extLst>
          </p:cNvPr>
          <p:cNvSpPr/>
          <p:nvPr/>
        </p:nvSpPr>
        <p:spPr>
          <a:xfrm>
            <a:off x="6159184" y="5114546"/>
            <a:ext cx="494833" cy="494833"/>
          </a:xfrm>
          <a:prstGeom prst="ellipse">
            <a:avLst/>
          </a:prstGeom>
          <a:gradFill>
            <a:gsLst>
              <a:gs pos="19000">
                <a:schemeClr val="accent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4</a:t>
            </a:r>
            <a:endParaRPr lang="zh-CN" altLang="en-US" sz="2400" dirty="0">
              <a:solidFill>
                <a:prstClr val="white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23C871F-011A-43D8-A78E-59C9891A9B32}"/>
              </a:ext>
            </a:extLst>
          </p:cNvPr>
          <p:cNvSpPr txBox="1"/>
          <p:nvPr/>
        </p:nvSpPr>
        <p:spPr>
          <a:xfrm>
            <a:off x="6865875" y="1295982"/>
            <a:ext cx="3622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请在这里输入你的小标题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A6E2C5E-603E-47E5-B9E5-5D6B80CFB5AF}"/>
              </a:ext>
            </a:extLst>
          </p:cNvPr>
          <p:cNvSpPr txBox="1"/>
          <p:nvPr/>
        </p:nvSpPr>
        <p:spPr>
          <a:xfrm>
            <a:off x="7239763" y="2584624"/>
            <a:ext cx="3622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请在这里输入你的小标题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7412ECE-C24B-4797-BC54-88C793F9A223}"/>
              </a:ext>
            </a:extLst>
          </p:cNvPr>
          <p:cNvSpPr txBox="1"/>
          <p:nvPr/>
        </p:nvSpPr>
        <p:spPr>
          <a:xfrm>
            <a:off x="7188780" y="3873266"/>
            <a:ext cx="3622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请在这里输入你的小标题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58B414-40E7-454F-A1F2-CF35CA15148D}"/>
              </a:ext>
            </a:extLst>
          </p:cNvPr>
          <p:cNvSpPr txBox="1"/>
          <p:nvPr/>
        </p:nvSpPr>
        <p:spPr>
          <a:xfrm>
            <a:off x="6865875" y="5161908"/>
            <a:ext cx="3622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请在这里输入你的小标题</a:t>
            </a:r>
          </a:p>
        </p:txBody>
      </p:sp>
    </p:spTree>
    <p:extLst>
      <p:ext uri="{BB962C8B-B14F-4D97-AF65-F5344CB8AC3E}">
        <p14:creationId xmlns:p14="http://schemas.microsoft.com/office/powerpoint/2010/main" val="233281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795A685-D682-4D0C-BA6A-C68B1A6FB1E4}"/>
              </a:ext>
            </a:extLst>
          </p:cNvPr>
          <p:cNvSpPr txBox="1"/>
          <p:nvPr/>
        </p:nvSpPr>
        <p:spPr>
          <a:xfrm>
            <a:off x="9723120" y="2497976"/>
            <a:ext cx="2072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5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A961883-FE2A-4C96-8984-CFBD3A37F014}"/>
              </a:ext>
            </a:extLst>
          </p:cNvPr>
          <p:cNvSpPr txBox="1"/>
          <p:nvPr/>
        </p:nvSpPr>
        <p:spPr>
          <a:xfrm>
            <a:off x="632431" y="2599955"/>
            <a:ext cx="4017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n>
                  <a:gradFill>
                    <a:gsLst>
                      <a:gs pos="0">
                        <a:schemeClr val="accent1"/>
                      </a:gs>
                      <a:gs pos="75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PART 01</a:t>
            </a:r>
            <a:endParaRPr lang="zh-CN" altLang="en-US" sz="5400" b="1" dirty="0">
              <a:ln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A2BF524-DFCF-422B-ACD3-DCDE1205FFB3}"/>
              </a:ext>
            </a:extLst>
          </p:cNvPr>
          <p:cNvSpPr txBox="1"/>
          <p:nvPr/>
        </p:nvSpPr>
        <p:spPr>
          <a:xfrm>
            <a:off x="627931" y="3082833"/>
            <a:ext cx="45567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AF1B13B-94FB-488D-9228-51B3DA5146D4}"/>
              </a:ext>
            </a:extLst>
          </p:cNvPr>
          <p:cNvSpPr txBox="1"/>
          <p:nvPr/>
        </p:nvSpPr>
        <p:spPr>
          <a:xfrm>
            <a:off x="671103" y="3903967"/>
            <a:ext cx="454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PLEASE ENTER YOUR TITLE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55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C094BA8-AE24-4AD0-9BD2-538EB8D4ED44}"/>
              </a:ext>
            </a:extLst>
          </p:cNvPr>
          <p:cNvSpPr/>
          <p:nvPr/>
        </p:nvSpPr>
        <p:spPr>
          <a:xfrm>
            <a:off x="5052949" y="2826857"/>
            <a:ext cx="4376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输入你的标题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B4A000D-98E5-476F-91A9-9C8E51418B13}"/>
              </a:ext>
            </a:extLst>
          </p:cNvPr>
          <p:cNvSpPr txBox="1"/>
          <p:nvPr/>
        </p:nvSpPr>
        <p:spPr>
          <a:xfrm>
            <a:off x="5087750" y="3675802"/>
            <a:ext cx="4138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</a:rPr>
              <a:t>The status of employees under the original system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EBBCF44-5451-4F5E-8A5F-78E8420E2ABD}"/>
              </a:ext>
            </a:extLst>
          </p:cNvPr>
          <p:cNvSpPr txBox="1"/>
          <p:nvPr/>
        </p:nvSpPr>
        <p:spPr>
          <a:xfrm>
            <a:off x="2762579" y="2361644"/>
            <a:ext cx="24282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13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443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6847AB7-8C33-4243-AE19-6E2C1A4E6743}"/>
              </a:ext>
            </a:extLst>
          </p:cNvPr>
          <p:cNvSpPr txBox="1"/>
          <p:nvPr/>
        </p:nvSpPr>
        <p:spPr>
          <a:xfrm>
            <a:off x="3900103" y="3075057"/>
            <a:ext cx="23244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+mj-ea"/>
                <a:ea typeface="+mj-ea"/>
              </a:rPr>
              <a:t>PART 01</a:t>
            </a:r>
            <a:endParaRPr lang="zh-CN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9485AE6-6EB1-4A4F-A5CC-1F2693C23D19}"/>
              </a:ext>
            </a:extLst>
          </p:cNvPr>
          <p:cNvSpPr txBox="1"/>
          <p:nvPr/>
        </p:nvSpPr>
        <p:spPr>
          <a:xfrm>
            <a:off x="7152960" y="2599955"/>
            <a:ext cx="4017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n>
                  <a:gradFill>
                    <a:gsLst>
                      <a:gs pos="0">
                        <a:schemeClr val="accent1"/>
                      </a:gs>
                      <a:gs pos="75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PART 01</a:t>
            </a:r>
            <a:endParaRPr lang="zh-CN" altLang="en-US" sz="5400" b="1" dirty="0">
              <a:ln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2CC985A-698C-4A88-A5DA-BFB55464EC44}"/>
              </a:ext>
            </a:extLst>
          </p:cNvPr>
          <p:cNvSpPr txBox="1"/>
          <p:nvPr/>
        </p:nvSpPr>
        <p:spPr>
          <a:xfrm>
            <a:off x="7178941" y="3082833"/>
            <a:ext cx="4408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A631188-436C-4C71-8FD9-8C50D9661D10}"/>
              </a:ext>
            </a:extLst>
          </p:cNvPr>
          <p:cNvSpPr txBox="1"/>
          <p:nvPr/>
        </p:nvSpPr>
        <p:spPr>
          <a:xfrm>
            <a:off x="7191633" y="3903967"/>
            <a:ext cx="4332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PLEASE ENTER YOUR TITLE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91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1">
            <a:extLst>
              <a:ext uri="{FF2B5EF4-FFF2-40B4-BE49-F238E27FC236}">
                <a16:creationId xmlns:a16="http://schemas.microsoft.com/office/drawing/2014/main" xmlns="" id="{F925D062-A682-48D4-88AE-B4C246361497}"/>
              </a:ext>
            </a:extLst>
          </p:cNvPr>
          <p:cNvSpPr txBox="1"/>
          <p:nvPr/>
        </p:nvSpPr>
        <p:spPr>
          <a:xfrm>
            <a:off x="823578" y="1972713"/>
            <a:ext cx="5450050" cy="1262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或者通过复制您的文本后，在此框中选择粘贴，并选择只保留文字选择只保留文字您的内容打在这里，或者通过复制您的文本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xmlns="" id="{0C72D272-BFAF-40FC-9D1A-96027E418F48}"/>
              </a:ext>
            </a:extLst>
          </p:cNvPr>
          <p:cNvSpPr txBox="1"/>
          <p:nvPr/>
        </p:nvSpPr>
        <p:spPr>
          <a:xfrm>
            <a:off x="823578" y="3763121"/>
            <a:ext cx="5450050" cy="939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在此框中选择粘贴，并选择只保留文字您的内容打在这里，或者通过复制您的文本后，在此框中选择粘贴，并选择只保留文字选择只保留文字您的内容打在这里，或者通过复制您的文本后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" name="TextBox 21">
            <a:extLst>
              <a:ext uri="{FF2B5EF4-FFF2-40B4-BE49-F238E27FC236}">
                <a16:creationId xmlns:a16="http://schemas.microsoft.com/office/drawing/2014/main" xmlns="" id="{43E47649-F6EC-48CF-B46F-22A4F8EA0707}"/>
              </a:ext>
            </a:extLst>
          </p:cNvPr>
          <p:cNvSpPr txBox="1"/>
          <p:nvPr/>
        </p:nvSpPr>
        <p:spPr>
          <a:xfrm>
            <a:off x="823578" y="5230364"/>
            <a:ext cx="5450050" cy="939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在此框中选择粘贴，并选择只保留文字您的内容打在这里，或者通过复制您的文本后，在此框中选择粘贴，并选择只保留文字选择只保留文字您的内容打在这里，或者通过复制您的文本后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ABC8E16-FC05-4253-90D9-F7A9A92A4ED8}"/>
              </a:ext>
            </a:extLst>
          </p:cNvPr>
          <p:cNvSpPr txBox="1"/>
          <p:nvPr/>
        </p:nvSpPr>
        <p:spPr>
          <a:xfrm>
            <a:off x="625423" y="668033"/>
            <a:ext cx="2663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319539D-E0BA-48CA-9A98-73FB0DC615E8}"/>
              </a:ext>
            </a:extLst>
          </p:cNvPr>
          <p:cNvSpPr txBox="1"/>
          <p:nvPr/>
        </p:nvSpPr>
        <p:spPr>
          <a:xfrm>
            <a:off x="626580" y="1149341"/>
            <a:ext cx="26638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ENTER YOUR TITLE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201EBC0-7E1A-41EE-930F-B070D61F3C8E}"/>
              </a:ext>
            </a:extLst>
          </p:cNvPr>
          <p:cNvCxnSpPr>
            <a:cxnSpLocks/>
          </p:cNvCxnSpPr>
          <p:nvPr/>
        </p:nvCxnSpPr>
        <p:spPr>
          <a:xfrm>
            <a:off x="723900" y="1445184"/>
            <a:ext cx="121158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25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河汉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A7DE6"/>
      </a:accent1>
      <a:accent2>
        <a:srgbClr val="0E5C8F"/>
      </a:accent2>
      <a:accent3>
        <a:srgbClr val="D91E17"/>
      </a:accent3>
      <a:accent4>
        <a:srgbClr val="84C225"/>
      </a:accent4>
      <a:accent5>
        <a:srgbClr val="E77817"/>
      </a:accent5>
      <a:accent6>
        <a:srgbClr val="F8C300"/>
      </a:accent6>
      <a:hlink>
        <a:srgbClr val="0E5C8F"/>
      </a:hlink>
      <a:folHlink>
        <a:srgbClr val="BFBFBF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2193</TotalTime>
  <Words>3464</Words>
  <Application>Microsoft Office PowerPoint</Application>
  <PresentationFormat>宽屏</PresentationFormat>
  <Paragraphs>198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Helvetica Light</vt:lpstr>
      <vt:lpstr>阿里巴巴普惠体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汉仪雅酷黑 45W</vt:lpstr>
      <vt:lpstr>思源黑体 CN</vt:lpstr>
      <vt:lpstr>宋体</vt:lpstr>
      <vt:lpstr>微软雅黑</vt:lpstr>
      <vt:lpstr>微软雅黑 Light</vt:lpstr>
      <vt:lpstr>Arial</vt:lpstr>
      <vt:lpstr>Calibri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启楠</dc:creator>
  <cp:keywords>51PP T模板网</cp:keywords>
  <dc:description>www.51 pptm oban.com</dc:description>
  <cp:lastModifiedBy>Microsoft 帐户</cp:lastModifiedBy>
  <cp:revision>95</cp:revision>
  <dcterms:created xsi:type="dcterms:W3CDTF">2020-07-12T10:21:57Z</dcterms:created>
  <dcterms:modified xsi:type="dcterms:W3CDTF">2020-07-30T13:00:10Z</dcterms:modified>
</cp:coreProperties>
</file>