
<file path=[Content_Types].xml><?xml version="1.0" encoding="utf-8"?>
<Types xmlns="http://schemas.openxmlformats.org/package/2006/content-types">
  <Default Extension="png" ContentType="image/png"/>
  <Default Extension="jpeg" ContentType="image/jpeg"/>
  <Default Extension="glb" ContentType="model/gltf.binary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63" r:id="rId10"/>
    <p:sldId id="268" r:id="rId11"/>
    <p:sldId id="264" r:id="rId12"/>
    <p:sldId id="271" r:id="rId13"/>
    <p:sldId id="267" r:id="rId14"/>
    <p:sldId id="269" r:id="rId15"/>
    <p:sldId id="272" r:id="rId16"/>
    <p:sldId id="274" r:id="rId17"/>
    <p:sldId id="273" r:id="rId18"/>
    <p:sldId id="266" r:id="rId19"/>
    <p:sldId id="279" r:id="rId20"/>
    <p:sldId id="280" r:id="rId21"/>
    <p:sldId id="277" r:id="rId22"/>
    <p:sldId id="278" r:id="rId23"/>
    <p:sldId id="307" r:id="rId24"/>
    <p:sldId id="30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633"/>
    <a:srgbClr val="8258A2"/>
    <a:srgbClr val="3E6CC0"/>
    <a:srgbClr val="2E508E"/>
    <a:srgbClr val="7C9CD6"/>
    <a:srgbClr val="A081B9"/>
    <a:srgbClr val="B8A1CB"/>
    <a:srgbClr val="F1D197"/>
    <a:srgbClr val="4854E3"/>
    <a:srgbClr val="4248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4660"/>
  </p:normalViewPr>
  <p:slideViewPr>
    <p:cSldViewPr snapToGrid="0">
      <p:cViewPr varScale="1">
        <p:scale>
          <a:sx n="89" d="100"/>
          <a:sy n="89" d="100"/>
        </p:scale>
        <p:origin x="40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E6CC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122-40BF-AAD0-12C01CC7CB0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B63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122-40BF-AAD0-12C01CC7CB0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8258A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122-40BF-AAD0-12C01CC7CB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046601152"/>
        <c:axId val="-1046596800"/>
      </c:barChart>
      <c:catAx>
        <c:axId val="-1046601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046596800"/>
        <c:crosses val="autoZero"/>
        <c:auto val="1"/>
        <c:lblAlgn val="ctr"/>
        <c:lblOffset val="100"/>
        <c:noMultiLvlLbl val="0"/>
      </c:catAx>
      <c:valAx>
        <c:axId val="-1046596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046601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3E6CC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122-40BF-AAD0-12C01CC7CB0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8258A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122-40BF-AAD0-12C01CC7CB0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B63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E122-40BF-AAD0-12C01CC7CB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046607136"/>
        <c:axId val="-1046603872"/>
      </c:lineChart>
      <c:catAx>
        <c:axId val="-1046607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046603872"/>
        <c:crosses val="autoZero"/>
        <c:auto val="1"/>
        <c:lblAlgn val="ctr"/>
        <c:lblOffset val="100"/>
        <c:noMultiLvlLbl val="0"/>
      </c:catAx>
      <c:valAx>
        <c:axId val="-1046603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7C9CD6">
                  <a:alpha val="40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046607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图表标题请放在这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3850493653032443E-2"/>
          <c:y val="0.19751378213497356"/>
          <c:w val="0.93794076163610718"/>
          <c:h val="0.76360940867760996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B633">
                <a:alpha val="90000"/>
              </a:srgbClr>
            </a:solidFill>
            <a:ln>
              <a:noFill/>
            </a:ln>
          </c:spPr>
          <c:dPt>
            <c:idx val="0"/>
            <c:bubble3D val="0"/>
            <c:spPr>
              <a:solidFill>
                <a:srgbClr val="FFB633">
                  <a:alpha val="90000"/>
                </a:srgbClr>
              </a:solidFill>
              <a:ln w="19050">
                <a:noFill/>
              </a:ln>
              <a:effectLst>
                <a:innerShdw blurRad="114300">
                  <a:schemeClr val="accent1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prstMaterial="flat">
                <a:contourClr>
                  <a:schemeClr val="accent4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20A-43CE-8EB9-2568BE6A339A}"/>
              </c:ext>
            </c:extLst>
          </c:dPt>
          <c:dPt>
            <c:idx val="1"/>
            <c:bubble3D val="0"/>
            <c:spPr>
              <a:solidFill>
                <a:srgbClr val="8258A2">
                  <a:alpha val="90000"/>
                </a:srgbClr>
              </a:solidFill>
              <a:ln w="19050">
                <a:noFill/>
              </a:ln>
              <a:effectLst>
                <a:innerShdw blurRad="114300">
                  <a:schemeClr val="accent2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prstMaterial="flat">
                <a:contourClr>
                  <a:schemeClr val="accent4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20A-43CE-8EB9-2568BE6A339A}"/>
              </c:ext>
            </c:extLst>
          </c:dPt>
          <c:dPt>
            <c:idx val="2"/>
            <c:bubble3D val="0"/>
            <c:spPr>
              <a:solidFill>
                <a:srgbClr val="3E6CC0">
                  <a:alpha val="90000"/>
                </a:srgbClr>
              </a:solidFill>
              <a:ln w="19050">
                <a:noFill/>
              </a:ln>
              <a:effectLst>
                <a:innerShdw blurRad="114300">
                  <a:schemeClr val="accent3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prstMaterial="flat">
                <a:contourClr>
                  <a:schemeClr val="accent4">
                    <a:lumMod val="75000"/>
                  </a:schemeClr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20A-43CE-8EB9-2568BE6A339A}"/>
              </c:ext>
            </c:extLst>
          </c:dPt>
          <c:dLbls>
            <c:dLbl>
              <c:idx val="0"/>
              <c:layout>
                <c:manualLayout>
                  <c:x val="6.2554557267083507E-3"/>
                  <c:y val="9.1475907551559849E-2"/>
                </c:manualLayout>
              </c:layout>
              <c:spPr>
                <a:solidFill>
                  <a:schemeClr val="bg1"/>
                </a:solidFill>
                <a:ln w="12700" cap="flat" cmpd="sng" algn="ctr">
                  <a:solidFill>
                    <a:schemeClr val="bg1"/>
                  </a:solidFill>
                  <a:round/>
                </a:ln>
                <a:effectLst>
                  <a:outerShdw blurRad="50800" dist="38100" dir="2700000" algn="tl" rotWithShape="0">
                    <a:srgbClr val="FFB633">
                      <a:alpha val="40000"/>
                    </a:srgb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rgbClr val="FFB633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20A-43CE-8EB9-2568BE6A339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8.2914744381918426E-2"/>
                </c:manualLayout>
              </c:layout>
              <c:spPr>
                <a:solidFill>
                  <a:schemeClr val="bg1"/>
                </a:solidFill>
                <a:ln w="12700" cap="flat" cmpd="sng" algn="ctr">
                  <a:solidFill>
                    <a:schemeClr val="bg1"/>
                  </a:solidFill>
                  <a:round/>
                </a:ln>
                <a:effectLst>
                  <a:outerShdw blurRad="50800" dist="38100" dir="2700000" algn="tl" rotWithShape="0">
                    <a:srgbClr val="8258A2">
                      <a:alpha val="40000"/>
                    </a:srgb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rgbClr val="8258A2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20A-43CE-8EB9-2568BE6A339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8.9494130582055242E-2"/>
                  <c:y val="2.9096995802222941E-2"/>
                </c:manualLayout>
              </c:layout>
              <c:spPr>
                <a:solidFill>
                  <a:schemeClr val="bg1"/>
                </a:solidFill>
                <a:ln w="12700" cap="flat" cmpd="sng" algn="ctr">
                  <a:solidFill>
                    <a:schemeClr val="bg1"/>
                  </a:solidFill>
                  <a:round/>
                </a:ln>
                <a:effectLst>
                  <a:outerShdw blurRad="50800" dist="38100" dir="2700000" algn="tl" rotWithShape="0">
                    <a:srgbClr val="3E6CC0">
                      <a:alpha val="40000"/>
                    </a:srgb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rgbClr val="3E6CC0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220A-43CE-8EB9-2568BE6A339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srgbClr val="FFB633">
                    <a:alpha val="40000"/>
                  </a:srgbClr>
                </a:outerShdw>
              </a:effectLst>
            </c:sp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1"/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20A-43CE-8EB9-2568BE6A339A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793C9B-FB5A-4DF2-9D6F-FBF517220524}" type="datetimeFigureOut">
              <a:rPr lang="zh-CN" altLang="en-US" smtClean="0"/>
              <a:t>2020/7/30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D4DE9-EBD8-47C7-8B2B-3F2A5988B6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854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9327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861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3605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1616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1957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6737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8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7817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3142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000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861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2530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7477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9939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4103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108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9175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9422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0047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141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108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0678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D4DE9-EBD8-47C7-8B2B-3F2A5988B61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572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75B71B-6061-4F29-A76C-8A968ECCDA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CB8DAF6-16C6-4543-B3EC-3962D0CF0C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7E20F55-C3F7-4BD8-86E5-E560926E1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DA73D-CA0A-4976-9619-1CB46C9F8BED}" type="datetimeFigureOut">
              <a:rPr lang="zh-CN" altLang="en-US" smtClean="0"/>
              <a:t>2020/7/30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DBFD979-4FD1-45BD-9948-A98A15B64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7CAB929-8AA2-4E59-8FE1-BBDED5E80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7A5E-AA4E-4D0E-B4E6-DE6157294D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470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6C02CE2-64F1-4BF6-B867-6BB1A02D8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6608B27-8634-4555-844B-14136E129F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2DDCE23-5AD1-4E9F-B256-F5CA89B79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DA73D-CA0A-4976-9619-1CB46C9F8BED}" type="datetimeFigureOut">
              <a:rPr lang="zh-CN" altLang="en-US" smtClean="0"/>
              <a:t>2020/7/30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3A96F49-94BC-4065-A52F-A066FDA73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A713D3C-017D-4263-B6A1-A17994AAA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D7A5E-AA4E-4D0E-B4E6-DE6157294D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106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>
            <a:extLst>
              <a:ext uri="{FF2B5EF4-FFF2-40B4-BE49-F238E27FC236}">
                <a16:creationId xmlns:a16="http://schemas.microsoft.com/office/drawing/2014/main" xmlns="" id="{F172756A-973E-4A04-B7E4-B7D2C4BF3C7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670219" y="1820228"/>
            <a:ext cx="2360935" cy="23609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此处插入你的微信二维码</a:t>
            </a:r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xmlns="" id="{2D8FCDFF-B3AE-4743-836D-546AF547738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000394" y="1650321"/>
            <a:ext cx="2729846" cy="2729844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此处插入你的微信二维码</a:t>
            </a:r>
          </a:p>
        </p:txBody>
      </p:sp>
      <p:sp>
        <p:nvSpPr>
          <p:cNvPr id="17" name="文本占位符 15">
            <a:extLst>
              <a:ext uri="{FF2B5EF4-FFF2-40B4-BE49-F238E27FC236}">
                <a16:creationId xmlns:a16="http://schemas.microsoft.com/office/drawing/2014/main" xmlns="" id="{401A37C1-328C-4C51-A12F-C62919642E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23322" y="4563044"/>
            <a:ext cx="1483990" cy="62388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/>
              <a:t>作者姓名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DD5729B-D219-486C-BF76-8E19915CFF1E}"/>
              </a:ext>
            </a:extLst>
          </p:cNvPr>
          <p:cNvSpPr/>
          <p:nvPr userDrawn="1"/>
        </p:nvSpPr>
        <p:spPr>
          <a:xfrm>
            <a:off x="0" y="-1"/>
            <a:ext cx="12192000" cy="1558881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422A527-F653-48B6-B20A-7517FC035548}"/>
              </a:ext>
            </a:extLst>
          </p:cNvPr>
          <p:cNvSpPr/>
          <p:nvPr userDrawn="1"/>
        </p:nvSpPr>
        <p:spPr>
          <a:xfrm flipV="1">
            <a:off x="0" y="5299119"/>
            <a:ext cx="12192000" cy="1558881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9007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>
            <a:extLst>
              <a:ext uri="{FF2B5EF4-FFF2-40B4-BE49-F238E27FC236}">
                <a16:creationId xmlns:a16="http://schemas.microsoft.com/office/drawing/2014/main" xmlns="" id="{F172756A-973E-4A04-B7E4-B7D2C4BF3C7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670219" y="1820228"/>
            <a:ext cx="2360935" cy="23609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此处插入你的微信二维码</a:t>
            </a:r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xmlns="" id="{2D8FCDFF-B3AE-4743-836D-546AF547738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000394" y="1650321"/>
            <a:ext cx="2729846" cy="2729844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此处插入你的微信二维码</a:t>
            </a:r>
          </a:p>
        </p:txBody>
      </p:sp>
      <p:sp>
        <p:nvSpPr>
          <p:cNvPr id="17" name="文本占位符 15">
            <a:extLst>
              <a:ext uri="{FF2B5EF4-FFF2-40B4-BE49-F238E27FC236}">
                <a16:creationId xmlns:a16="http://schemas.microsoft.com/office/drawing/2014/main" xmlns="" id="{401A37C1-328C-4C51-A12F-C62919642E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23322" y="4563044"/>
            <a:ext cx="1483990" cy="62388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/>
              <a:t>作者姓名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DD5729B-D219-486C-BF76-8E19915CFF1E}"/>
              </a:ext>
            </a:extLst>
          </p:cNvPr>
          <p:cNvSpPr/>
          <p:nvPr userDrawn="1"/>
        </p:nvSpPr>
        <p:spPr>
          <a:xfrm>
            <a:off x="0" y="-1"/>
            <a:ext cx="12192000" cy="1558881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422A527-F653-48B6-B20A-7517FC035548}"/>
              </a:ext>
            </a:extLst>
          </p:cNvPr>
          <p:cNvSpPr/>
          <p:nvPr userDrawn="1"/>
        </p:nvSpPr>
        <p:spPr>
          <a:xfrm flipV="1">
            <a:off x="0" y="5299119"/>
            <a:ext cx="12192000" cy="1558881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8956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132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1EFE-7879-4DF2-96D2-D3A8518C2082}" type="datetimeFigureOut">
              <a:rPr lang="zh-CN" altLang="en-US" smtClean="0"/>
              <a:t>2020/7/30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6856D-6626-46AD-A80F-B554AB29A0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100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8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CF5260E-37DA-4788-9334-686CB0F47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FDFBDB5-E4DB-4CCA-8C59-7FAF71C758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EB237EC-EE75-4258-A1F7-4078AE990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DA73D-CA0A-4976-9619-1CB46C9F8BED}" type="datetimeFigureOut">
              <a:rPr lang="zh-CN" altLang="en-US" smtClean="0"/>
              <a:t>2020/7/30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53E7CD9-6E58-4951-A4A9-72BAA4E5A6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A5F825E-7EAA-4EC3-AD8D-8C02CF062A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3D7A5E-AA4E-4D0E-B4E6-DE6157294D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592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2" r:id="rId4"/>
    <p:sldLayoutId id="2147483670" r:id="rId5"/>
    <p:sldLayoutId id="214748367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30.png"/><Relationship Id="rId4" Type="http://schemas.microsoft.com/office/2017/06/relationships/model3d" Target="../media/model3d2.glb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17/06/relationships/model3d" Target="../media/model3d2.glb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image" Target="../media/image31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17/06/relationships/model3d" Target="../media/model3d5.glb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microsoft.com/office/2007/relationships/hdphoto" Target="../media/hdphoto1.wdp"/><Relationship Id="rId10" Type="http://schemas.openxmlformats.org/officeDocument/2006/relationships/image" Target="../media/image38.png"/><Relationship Id="rId4" Type="http://schemas.openxmlformats.org/officeDocument/2006/relationships/image" Target="../media/image5.png"/><Relationship Id="rId9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40.png"/><Relationship Id="rId4" Type="http://schemas.microsoft.com/office/2017/06/relationships/model3d" Target="../media/model3d3.glb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41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microsoft.com/office/2017/06/relationships/model3d" Target="../media/model3d3.glb"/><Relationship Id="rId5" Type="http://schemas.microsoft.com/office/2007/relationships/hdphoto" Target="../media/hdphoto6.wdp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microsoft.com/office/2017/06/relationships/model3d" Target="../media/model3d6.glb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microsoft.com/office/2017/06/relationships/model3d" Target="../media/model3d3.glb"/><Relationship Id="rId5" Type="http://schemas.openxmlformats.org/officeDocument/2006/relationships/image" Target="../media/image43.pn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openxmlformats.org/officeDocument/2006/relationships/image" Target="../media/image13.png"/><Relationship Id="rId4" Type="http://schemas.openxmlformats.org/officeDocument/2006/relationships/image" Target="../media/image8.png"/><Relationship Id="rId9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17/06/relationships/model3d" Target="../media/model3d1.glb"/><Relationship Id="rId3" Type="http://schemas.openxmlformats.org/officeDocument/2006/relationships/image" Target="../media/image18.png"/><Relationship Id="rId7" Type="http://schemas.microsoft.com/office/2007/relationships/hdphoto" Target="../media/hdphoto5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microsoft.com/office/2007/relationships/hdphoto" Target="../media/hdphoto4.wdp"/><Relationship Id="rId10" Type="http://schemas.openxmlformats.org/officeDocument/2006/relationships/image" Target="../media/image22.png"/><Relationship Id="rId4" Type="http://schemas.openxmlformats.org/officeDocument/2006/relationships/image" Target="../media/image19.pn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7.png"/><Relationship Id="rId3" Type="http://schemas.microsoft.com/office/2017/06/relationships/model3d" Target="../media/model3d2.glb"/><Relationship Id="rId7" Type="http://schemas.openxmlformats.org/officeDocument/2006/relationships/image" Target="../media/image24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17/06/relationships/model3d" Target="../media/model3d3.glb"/><Relationship Id="rId11" Type="http://schemas.openxmlformats.org/officeDocument/2006/relationships/image" Target="../media/image25.png"/><Relationship Id="rId5" Type="http://schemas.openxmlformats.org/officeDocument/2006/relationships/image" Target="../media/image23.png"/><Relationship Id="rId10" Type="http://schemas.microsoft.com/office/2007/relationships/hdphoto" Target="../media/hdphoto1.wdp"/><Relationship Id="rId4" Type="http://schemas.openxmlformats.org/officeDocument/2006/relationships/image" Target="../media/image23.png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7/06/relationships/model3d" Target="../media/model3d4.glb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9.png"/><Relationship Id="rId4" Type="http://schemas.microsoft.com/office/2017/06/relationships/model3d" Target="../media/model3d2.glb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F27B0C8B-ECAC-483E-A5DA-AEB74C4B9BB9}"/>
              </a:ext>
            </a:extLst>
          </p:cNvPr>
          <p:cNvSpPr/>
          <p:nvPr/>
        </p:nvSpPr>
        <p:spPr>
          <a:xfrm>
            <a:off x="685800" y="828675"/>
            <a:ext cx="10820400" cy="5200650"/>
          </a:xfrm>
          <a:prstGeom prst="roundRect">
            <a:avLst>
              <a:gd name="adj" fmla="val 3480"/>
            </a:avLst>
          </a:prstGeom>
          <a:solidFill>
            <a:schemeClr val="bg1"/>
          </a:solidFill>
          <a:ln>
            <a:noFill/>
          </a:ln>
          <a:effectLst>
            <a:outerShdw blurRad="215900" algn="ctr" rotWithShape="0">
              <a:srgbClr val="CE8152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D4C128DF-5518-485E-98D5-E7B074FE2338}"/>
              </a:ext>
            </a:extLst>
          </p:cNvPr>
          <p:cNvSpPr/>
          <p:nvPr/>
        </p:nvSpPr>
        <p:spPr>
          <a:xfrm>
            <a:off x="6677025" y="2724150"/>
            <a:ext cx="4829175" cy="3305175"/>
          </a:xfrm>
          <a:custGeom>
            <a:avLst/>
            <a:gdLst>
              <a:gd name="connsiteX0" fmla="*/ 2833688 w 4829175"/>
              <a:gd name="connsiteY0" fmla="*/ 0 h 3305175"/>
              <a:gd name="connsiteX1" fmla="*/ 4636177 w 4829175"/>
              <a:gd name="connsiteY1" fmla="*/ 647077 h 3305175"/>
              <a:gd name="connsiteX2" fmla="*/ 4829175 w 4829175"/>
              <a:gd name="connsiteY2" fmla="*/ 822485 h 3305175"/>
              <a:gd name="connsiteX3" fmla="*/ 4829175 w 4829175"/>
              <a:gd name="connsiteY3" fmla="*/ 3124192 h 3305175"/>
              <a:gd name="connsiteX4" fmla="*/ 4648192 w 4829175"/>
              <a:gd name="connsiteY4" fmla="*/ 3305175 h 3305175"/>
              <a:gd name="connsiteX5" fmla="*/ 42370 w 4829175"/>
              <a:gd name="connsiteY5" fmla="*/ 3305175 h 3305175"/>
              <a:gd name="connsiteX6" fmla="*/ 14630 w 4829175"/>
              <a:gd name="connsiteY6" fmla="*/ 3123416 h 3305175"/>
              <a:gd name="connsiteX7" fmla="*/ 0 w 4829175"/>
              <a:gd name="connsiteY7" fmla="*/ 2833688 h 3305175"/>
              <a:gd name="connsiteX8" fmla="*/ 2833688 w 4829175"/>
              <a:gd name="connsiteY8" fmla="*/ 0 h 3305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29175" h="3305175">
                <a:moveTo>
                  <a:pt x="2833688" y="0"/>
                </a:moveTo>
                <a:cubicBezTo>
                  <a:pt x="3518377" y="0"/>
                  <a:pt x="4146348" y="242834"/>
                  <a:pt x="4636177" y="647077"/>
                </a:cubicBezTo>
                <a:lnTo>
                  <a:pt x="4829175" y="822485"/>
                </a:lnTo>
                <a:lnTo>
                  <a:pt x="4829175" y="3124192"/>
                </a:lnTo>
                <a:cubicBezTo>
                  <a:pt x="4829175" y="3224146"/>
                  <a:pt x="4748146" y="3305175"/>
                  <a:pt x="4648192" y="3305175"/>
                </a:cubicBezTo>
                <a:lnTo>
                  <a:pt x="42370" y="3305175"/>
                </a:lnTo>
                <a:lnTo>
                  <a:pt x="14630" y="3123416"/>
                </a:lnTo>
                <a:cubicBezTo>
                  <a:pt x="4956" y="3028156"/>
                  <a:pt x="0" y="2931501"/>
                  <a:pt x="0" y="2833688"/>
                </a:cubicBezTo>
                <a:cubicBezTo>
                  <a:pt x="0" y="1268685"/>
                  <a:pt x="1268685" y="0"/>
                  <a:pt x="2833688" y="0"/>
                </a:cubicBezTo>
                <a:close/>
              </a:path>
            </a:pathLst>
          </a:custGeom>
          <a:solidFill>
            <a:srgbClr val="7A9A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1" name="图片 90">
            <a:extLst>
              <a:ext uri="{FF2B5EF4-FFF2-40B4-BE49-F238E27FC236}">
                <a16:creationId xmlns:a16="http://schemas.microsoft.com/office/drawing/2014/main" xmlns="" id="{9634861C-B00F-446B-A3C1-964E35BB7B9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3122" b="32315"/>
          <a:stretch/>
        </p:blipFill>
        <p:spPr>
          <a:xfrm>
            <a:off x="6506291" y="1657899"/>
            <a:ext cx="4999910" cy="4369894"/>
          </a:xfrm>
          <a:prstGeom prst="rect">
            <a:avLst/>
          </a:prstGeom>
        </p:spPr>
      </p:pic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6D990369-9A75-432F-B872-09DA4DB9C33C}"/>
              </a:ext>
            </a:extLst>
          </p:cNvPr>
          <p:cNvSpPr/>
          <p:nvPr/>
        </p:nvSpPr>
        <p:spPr>
          <a:xfrm>
            <a:off x="6696075" y="2965974"/>
            <a:ext cx="723900" cy="723900"/>
          </a:xfrm>
          <a:prstGeom prst="ellipse">
            <a:avLst/>
          </a:prstGeom>
          <a:solidFill>
            <a:srgbClr val="FFC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B42C547A-5333-4D8A-9AD1-F09DD2951DA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2000"/>
          </a:blip>
          <a:stretch>
            <a:fillRect/>
          </a:stretch>
        </p:blipFill>
        <p:spPr>
          <a:xfrm>
            <a:off x="6206758" y="2657079"/>
            <a:ext cx="1816835" cy="1816835"/>
          </a:xfrm>
          <a:prstGeom prst="rect">
            <a:avLst/>
          </a:prstGeom>
        </p:spPr>
      </p:pic>
      <p:pic>
        <p:nvPicPr>
          <p:cNvPr id="10" name="图片 9" descr="卡通人物&#10;&#10;描述已自动生成">
            <a:extLst>
              <a:ext uri="{FF2B5EF4-FFF2-40B4-BE49-F238E27FC236}">
                <a16:creationId xmlns:a16="http://schemas.microsoft.com/office/drawing/2014/main" xmlns="" id="{00B419FC-83B3-4ED6-811C-9E4B8681B3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075" y="1659431"/>
            <a:ext cx="4092208" cy="4369894"/>
          </a:xfrm>
          <a:prstGeom prst="rect">
            <a:avLst/>
          </a:prstGeom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05525EF6-A67D-4865-A5F4-AAE10515036E}"/>
              </a:ext>
            </a:extLst>
          </p:cNvPr>
          <p:cNvSpPr/>
          <p:nvPr/>
        </p:nvSpPr>
        <p:spPr>
          <a:xfrm>
            <a:off x="5426244" y="4617780"/>
            <a:ext cx="993606" cy="993606"/>
          </a:xfrm>
          <a:prstGeom prst="ellipse">
            <a:avLst/>
          </a:prstGeom>
          <a:solidFill>
            <a:srgbClr val="EEAE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9EB21582-42CF-4B85-8492-198BB141634A}"/>
              </a:ext>
            </a:extLst>
          </p:cNvPr>
          <p:cNvSpPr/>
          <p:nvPr/>
        </p:nvSpPr>
        <p:spPr>
          <a:xfrm>
            <a:off x="1122861" y="1246615"/>
            <a:ext cx="587829" cy="51960"/>
          </a:xfrm>
          <a:prstGeom prst="rect">
            <a:avLst/>
          </a:prstGeom>
          <a:solidFill>
            <a:srgbClr val="6686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C946FE7-81A3-4EF3-AE7C-FFFC8C8F617D}"/>
              </a:ext>
            </a:extLst>
          </p:cNvPr>
          <p:cNvSpPr/>
          <p:nvPr/>
        </p:nvSpPr>
        <p:spPr>
          <a:xfrm>
            <a:off x="4513761" y="1246614"/>
            <a:ext cx="153489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FB777ABB-8F1B-42FB-BD7A-517A319A300C}"/>
              </a:ext>
            </a:extLst>
          </p:cNvPr>
          <p:cNvSpPr/>
          <p:nvPr/>
        </p:nvSpPr>
        <p:spPr>
          <a:xfrm>
            <a:off x="5508171" y="1246614"/>
            <a:ext cx="153489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5E335DFE-1DEB-43ED-A124-AECB2B0F314A}"/>
              </a:ext>
            </a:extLst>
          </p:cNvPr>
          <p:cNvSpPr/>
          <p:nvPr/>
        </p:nvSpPr>
        <p:spPr>
          <a:xfrm>
            <a:off x="6502581" y="1246614"/>
            <a:ext cx="153489" cy="45719"/>
          </a:xfrm>
          <a:prstGeom prst="rect">
            <a:avLst/>
          </a:prstGeom>
          <a:solidFill>
            <a:srgbClr val="FFC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0A732BF2-4725-47AA-8352-1792EB461944}"/>
              </a:ext>
            </a:extLst>
          </p:cNvPr>
          <p:cNvSpPr/>
          <p:nvPr/>
        </p:nvSpPr>
        <p:spPr>
          <a:xfrm>
            <a:off x="7496991" y="1246614"/>
            <a:ext cx="153489" cy="45719"/>
          </a:xfrm>
          <a:prstGeom prst="rect">
            <a:avLst/>
          </a:prstGeom>
          <a:solidFill>
            <a:srgbClr val="FFC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D954645-EE1B-4B95-A487-B849885E3CD4}"/>
              </a:ext>
            </a:extLst>
          </p:cNvPr>
          <p:cNvSpPr txBox="1"/>
          <p:nvPr/>
        </p:nvSpPr>
        <p:spPr>
          <a:xfrm>
            <a:off x="1632316" y="1915564"/>
            <a:ext cx="3136900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这里是</a:t>
            </a:r>
            <a:endParaRPr lang="en-US" altLang="zh-CN" sz="54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r>
              <a:rPr lang="zh-CN" altLang="en-US" sz="54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你的</a:t>
            </a:r>
            <a:r>
              <a:rPr lang="zh-CN" altLang="en-US" sz="5400" dirty="0">
                <a:solidFill>
                  <a:srgbClr val="6686AE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FF2C15F-10A2-4295-B8AC-CE1E60A6177E}"/>
              </a:ext>
            </a:extLst>
          </p:cNvPr>
          <p:cNvSpPr txBox="1"/>
          <p:nvPr/>
        </p:nvSpPr>
        <p:spPr>
          <a:xfrm>
            <a:off x="1709599" y="3606143"/>
            <a:ext cx="2837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THIS IS YOUT TITLE</a:t>
            </a:r>
            <a:endParaRPr lang="zh-CN" altLang="en-US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BE77E82E-34BC-48CF-988E-1547FBC33552}"/>
              </a:ext>
            </a:extLst>
          </p:cNvPr>
          <p:cNvSpPr txBox="1"/>
          <p:nvPr/>
        </p:nvSpPr>
        <p:spPr>
          <a:xfrm>
            <a:off x="1709599" y="3852335"/>
            <a:ext cx="31369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Lorem ipsum dolor sit </a:t>
            </a:r>
            <a:r>
              <a:rPr lang="en-US" altLang="zh-CN" sz="1400" dirty="0" err="1"/>
              <a:t>consectetur</a:t>
            </a:r>
            <a:r>
              <a:rPr lang="en-US" altLang="zh-CN" sz="1400" dirty="0"/>
              <a:t> </a:t>
            </a:r>
            <a:r>
              <a:rPr lang="en-US" altLang="zh-CN" sz="1400" dirty="0" err="1"/>
              <a:t>adipiscing</a:t>
            </a:r>
            <a:r>
              <a:rPr lang="en-US" altLang="zh-CN" sz="1400" dirty="0"/>
              <a:t> </a:t>
            </a:r>
            <a:r>
              <a:rPr lang="en-US" altLang="zh-CN" sz="1400" dirty="0" err="1"/>
              <a:t>elit</a:t>
            </a:r>
            <a:r>
              <a:rPr lang="en-US" altLang="zh-CN" sz="1400" dirty="0"/>
              <a:t>, sed do </a:t>
            </a:r>
            <a:r>
              <a:rPr lang="en-US" altLang="zh-CN" sz="1400" dirty="0" err="1"/>
              <a:t>eiusmod</a:t>
            </a:r>
            <a:r>
              <a:rPr lang="en-US" altLang="zh-CN" sz="1400" dirty="0"/>
              <a:t> </a:t>
            </a:r>
            <a:r>
              <a:rPr lang="en-US" altLang="zh-CN" sz="1400" dirty="0" err="1"/>
              <a:t>tempor</a:t>
            </a:r>
            <a:r>
              <a:rPr lang="en-US" altLang="zh-CN" sz="1400" dirty="0"/>
              <a:t> </a:t>
            </a:r>
            <a:r>
              <a:rPr lang="en-US" altLang="zh-CN" sz="1400" dirty="0" err="1"/>
              <a:t>incididunt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F1E4B625-506C-4C51-A71D-100342CCAE47}"/>
              </a:ext>
            </a:extLst>
          </p:cNvPr>
          <p:cNvSpPr/>
          <p:nvPr/>
        </p:nvSpPr>
        <p:spPr>
          <a:xfrm>
            <a:off x="1752336" y="4705614"/>
            <a:ext cx="1985010" cy="545930"/>
          </a:xfrm>
          <a:prstGeom prst="roundRect">
            <a:avLst/>
          </a:prstGeom>
          <a:solidFill>
            <a:srgbClr val="FFC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89917D5D-3F6A-46CC-AD68-82FC0FCE9F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6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54155" y="4704235"/>
            <a:ext cx="1981372" cy="548688"/>
          </a:xfrm>
          <a:prstGeom prst="rect">
            <a:avLst/>
          </a:prstGeom>
        </p:spPr>
      </p:pic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4BD3C25C-0C76-4944-AD07-C1E1A6A77561}"/>
              </a:ext>
            </a:extLst>
          </p:cNvPr>
          <p:cNvSpPr txBox="1"/>
          <p:nvPr/>
        </p:nvSpPr>
        <p:spPr>
          <a:xfrm>
            <a:off x="1997129" y="4806797"/>
            <a:ext cx="14954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CLICK HERE</a:t>
            </a:r>
            <a:endParaRPr lang="zh-CN" altLang="en-US" sz="16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1DC6E97A-01F3-4002-AE97-E4638ABE5E48}"/>
              </a:ext>
            </a:extLst>
          </p:cNvPr>
          <p:cNvGrpSpPr/>
          <p:nvPr/>
        </p:nvGrpSpPr>
        <p:grpSpPr>
          <a:xfrm rot="16200000">
            <a:off x="10415732" y="215669"/>
            <a:ext cx="1023279" cy="1497147"/>
            <a:chOff x="6579325" y="-914400"/>
            <a:chExt cx="1023279" cy="1497147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FA24FDFE-E3FD-42E0-86D6-22FF384684E7}"/>
                </a:ext>
              </a:extLst>
            </p:cNvPr>
            <p:cNvSpPr/>
            <p:nvPr/>
          </p:nvSpPr>
          <p:spPr>
            <a:xfrm>
              <a:off x="6579325" y="-914400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8BB8E04B-7970-4255-82EF-37B24E24CC9A}"/>
                </a:ext>
              </a:extLst>
            </p:cNvPr>
            <p:cNvSpPr/>
            <p:nvPr/>
          </p:nvSpPr>
          <p:spPr>
            <a:xfrm>
              <a:off x="6805957" y="-914400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F4516279-CF9E-4008-9F68-678BA2C814D4}"/>
                </a:ext>
              </a:extLst>
            </p:cNvPr>
            <p:cNvSpPr/>
            <p:nvPr/>
          </p:nvSpPr>
          <p:spPr>
            <a:xfrm>
              <a:off x="7032589" y="-914400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CF2EB788-D3B1-4A28-9A37-58A5BF76A34E}"/>
                </a:ext>
              </a:extLst>
            </p:cNvPr>
            <p:cNvSpPr/>
            <p:nvPr/>
          </p:nvSpPr>
          <p:spPr>
            <a:xfrm>
              <a:off x="7259222" y="-914400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8B486457-D98C-4A43-B192-4B70E2AF7CD2}"/>
                </a:ext>
              </a:extLst>
            </p:cNvPr>
            <p:cNvSpPr/>
            <p:nvPr/>
          </p:nvSpPr>
          <p:spPr>
            <a:xfrm>
              <a:off x="7485854" y="-914400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475C0D36-FFDD-4C6A-BAF2-D94391150E54}"/>
                </a:ext>
              </a:extLst>
            </p:cNvPr>
            <p:cNvSpPr/>
            <p:nvPr/>
          </p:nvSpPr>
          <p:spPr>
            <a:xfrm>
              <a:off x="6579325" y="-684334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28D6DE64-7731-44BB-AACA-DAB7FCA98A74}"/>
                </a:ext>
              </a:extLst>
            </p:cNvPr>
            <p:cNvSpPr/>
            <p:nvPr/>
          </p:nvSpPr>
          <p:spPr>
            <a:xfrm>
              <a:off x="6805957" y="-684334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F1F47006-AD00-43E2-B2DC-9C1B127899AC}"/>
                </a:ext>
              </a:extLst>
            </p:cNvPr>
            <p:cNvSpPr/>
            <p:nvPr/>
          </p:nvSpPr>
          <p:spPr>
            <a:xfrm>
              <a:off x="7032589" y="-684334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979E90EE-903E-4C5F-839C-80FEF1D74ACB}"/>
                </a:ext>
              </a:extLst>
            </p:cNvPr>
            <p:cNvSpPr/>
            <p:nvPr/>
          </p:nvSpPr>
          <p:spPr>
            <a:xfrm>
              <a:off x="7259222" y="-684334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81EDE401-93A9-4EC6-BB5E-086667E2B495}"/>
                </a:ext>
              </a:extLst>
            </p:cNvPr>
            <p:cNvSpPr/>
            <p:nvPr/>
          </p:nvSpPr>
          <p:spPr>
            <a:xfrm>
              <a:off x="7485854" y="-684334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C568EAFE-5551-47E9-AECA-7248324E4CEC}"/>
                </a:ext>
              </a:extLst>
            </p:cNvPr>
            <p:cNvSpPr/>
            <p:nvPr/>
          </p:nvSpPr>
          <p:spPr>
            <a:xfrm>
              <a:off x="6579325" y="-454268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6172FE60-15FF-4145-AC31-071087B4CA9F}"/>
                </a:ext>
              </a:extLst>
            </p:cNvPr>
            <p:cNvSpPr/>
            <p:nvPr/>
          </p:nvSpPr>
          <p:spPr>
            <a:xfrm>
              <a:off x="6805957" y="-454268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C0E10273-FAF5-43BA-A325-A02BD2CDA1C0}"/>
                </a:ext>
              </a:extLst>
            </p:cNvPr>
            <p:cNvSpPr/>
            <p:nvPr/>
          </p:nvSpPr>
          <p:spPr>
            <a:xfrm>
              <a:off x="7032589" y="-454268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7F64C329-639D-4ED5-8637-840B5D2BFC98}"/>
                </a:ext>
              </a:extLst>
            </p:cNvPr>
            <p:cNvSpPr/>
            <p:nvPr/>
          </p:nvSpPr>
          <p:spPr>
            <a:xfrm>
              <a:off x="7259222" y="-454268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BA91A02B-BF62-4833-8423-BCEBD92862B1}"/>
                </a:ext>
              </a:extLst>
            </p:cNvPr>
            <p:cNvSpPr/>
            <p:nvPr/>
          </p:nvSpPr>
          <p:spPr>
            <a:xfrm>
              <a:off x="7485854" y="-454268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FD58FF65-DE3F-47D1-91E4-9C46AEB12416}"/>
                </a:ext>
              </a:extLst>
            </p:cNvPr>
            <p:cNvSpPr/>
            <p:nvPr/>
          </p:nvSpPr>
          <p:spPr>
            <a:xfrm>
              <a:off x="6579325" y="-224202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AE299782-BAC6-4418-BD90-60CC41585E47}"/>
                </a:ext>
              </a:extLst>
            </p:cNvPr>
            <p:cNvSpPr/>
            <p:nvPr/>
          </p:nvSpPr>
          <p:spPr>
            <a:xfrm>
              <a:off x="6805957" y="-224202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B679ADF9-DB68-47ED-B49E-31221CEC954B}"/>
                </a:ext>
              </a:extLst>
            </p:cNvPr>
            <p:cNvSpPr/>
            <p:nvPr/>
          </p:nvSpPr>
          <p:spPr>
            <a:xfrm>
              <a:off x="7032589" y="-224202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8D60876B-2BBD-4B54-B634-619AEDB1C492}"/>
                </a:ext>
              </a:extLst>
            </p:cNvPr>
            <p:cNvSpPr/>
            <p:nvPr/>
          </p:nvSpPr>
          <p:spPr>
            <a:xfrm>
              <a:off x="7259222" y="-224202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64C25621-91AF-42C4-B3FC-5F82D8E9CF6B}"/>
                </a:ext>
              </a:extLst>
            </p:cNvPr>
            <p:cNvSpPr/>
            <p:nvPr/>
          </p:nvSpPr>
          <p:spPr>
            <a:xfrm>
              <a:off x="7485854" y="-224202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3B103616-0287-47F1-A246-F8612167B2A1}"/>
                </a:ext>
              </a:extLst>
            </p:cNvPr>
            <p:cNvSpPr/>
            <p:nvPr/>
          </p:nvSpPr>
          <p:spPr>
            <a:xfrm>
              <a:off x="6579325" y="5865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21DDA123-3ABE-4406-ADED-A4DA93F23188}"/>
                </a:ext>
              </a:extLst>
            </p:cNvPr>
            <p:cNvSpPr/>
            <p:nvPr/>
          </p:nvSpPr>
          <p:spPr>
            <a:xfrm>
              <a:off x="6805957" y="5865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4633129F-A211-41BF-98DA-BD639F1C1E05}"/>
                </a:ext>
              </a:extLst>
            </p:cNvPr>
            <p:cNvSpPr/>
            <p:nvPr/>
          </p:nvSpPr>
          <p:spPr>
            <a:xfrm>
              <a:off x="7032589" y="5865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92ACCBEE-2B98-4722-8E28-81BD45301F99}"/>
                </a:ext>
              </a:extLst>
            </p:cNvPr>
            <p:cNvSpPr/>
            <p:nvPr/>
          </p:nvSpPr>
          <p:spPr>
            <a:xfrm>
              <a:off x="7259222" y="5865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239E5D81-7495-4CA0-837B-BD63A771BE68}"/>
                </a:ext>
              </a:extLst>
            </p:cNvPr>
            <p:cNvSpPr/>
            <p:nvPr/>
          </p:nvSpPr>
          <p:spPr>
            <a:xfrm>
              <a:off x="7485854" y="5865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A6A4FA24-917A-4977-8887-D02610F8C5D4}"/>
                </a:ext>
              </a:extLst>
            </p:cNvPr>
            <p:cNvSpPr/>
            <p:nvPr/>
          </p:nvSpPr>
          <p:spPr>
            <a:xfrm>
              <a:off x="6579325" y="235931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7D12A9C0-984A-45E6-AB4B-25CDF202D7EC}"/>
                </a:ext>
              </a:extLst>
            </p:cNvPr>
            <p:cNvSpPr/>
            <p:nvPr/>
          </p:nvSpPr>
          <p:spPr>
            <a:xfrm>
              <a:off x="6805957" y="235931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65338773-493A-4B13-AFAA-B911A32BD4A8}"/>
                </a:ext>
              </a:extLst>
            </p:cNvPr>
            <p:cNvSpPr/>
            <p:nvPr/>
          </p:nvSpPr>
          <p:spPr>
            <a:xfrm>
              <a:off x="7032589" y="235931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84A67319-2045-4307-B02A-35901FD33356}"/>
                </a:ext>
              </a:extLst>
            </p:cNvPr>
            <p:cNvSpPr/>
            <p:nvPr/>
          </p:nvSpPr>
          <p:spPr>
            <a:xfrm>
              <a:off x="7259222" y="235931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4AF7AD32-B631-47CE-9030-823D6652C922}"/>
                </a:ext>
              </a:extLst>
            </p:cNvPr>
            <p:cNvSpPr/>
            <p:nvPr/>
          </p:nvSpPr>
          <p:spPr>
            <a:xfrm>
              <a:off x="7485854" y="235931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8B72C345-B0F7-454A-9371-FC29B51E5C0F}"/>
                </a:ext>
              </a:extLst>
            </p:cNvPr>
            <p:cNvSpPr/>
            <p:nvPr/>
          </p:nvSpPr>
          <p:spPr>
            <a:xfrm>
              <a:off x="6579325" y="465997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321E292A-B911-4DDB-9073-8F72FBD31C2A}"/>
                </a:ext>
              </a:extLst>
            </p:cNvPr>
            <p:cNvSpPr/>
            <p:nvPr/>
          </p:nvSpPr>
          <p:spPr>
            <a:xfrm>
              <a:off x="6805957" y="465997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6A0651FD-871D-47A6-A3EA-9B9F8C4E6E4D}"/>
                </a:ext>
              </a:extLst>
            </p:cNvPr>
            <p:cNvSpPr/>
            <p:nvPr/>
          </p:nvSpPr>
          <p:spPr>
            <a:xfrm>
              <a:off x="7032589" y="465997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202C8D95-58CD-4635-841F-E9C4DC6A457E}"/>
                </a:ext>
              </a:extLst>
            </p:cNvPr>
            <p:cNvSpPr/>
            <p:nvPr/>
          </p:nvSpPr>
          <p:spPr>
            <a:xfrm>
              <a:off x="7259222" y="465997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D204FE24-2943-4AFE-AB01-581CF26753F5}"/>
                </a:ext>
              </a:extLst>
            </p:cNvPr>
            <p:cNvSpPr/>
            <p:nvPr/>
          </p:nvSpPr>
          <p:spPr>
            <a:xfrm>
              <a:off x="7485854" y="465997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5" name="图片 94" descr="图片包含 游戏机, 动物&#10;&#10;描述已自动生成">
            <a:extLst>
              <a:ext uri="{FF2B5EF4-FFF2-40B4-BE49-F238E27FC236}">
                <a16:creationId xmlns:a16="http://schemas.microsoft.com/office/drawing/2014/main" xmlns="" id="{95D6B36B-5BCB-4207-93C1-E5CFB0EDB4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461" y="2428009"/>
            <a:ext cx="997003" cy="60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51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585B0CE5-5905-46AD-89CA-A9F4342019E0}"/>
              </a:ext>
            </a:extLst>
          </p:cNvPr>
          <p:cNvSpPr/>
          <p:nvPr/>
        </p:nvSpPr>
        <p:spPr>
          <a:xfrm>
            <a:off x="685800" y="828675"/>
            <a:ext cx="10820400" cy="5200650"/>
          </a:xfrm>
          <a:prstGeom prst="roundRect">
            <a:avLst>
              <a:gd name="adj" fmla="val 3480"/>
            </a:avLst>
          </a:prstGeom>
          <a:solidFill>
            <a:schemeClr val="bg1"/>
          </a:solidFill>
          <a:ln>
            <a:noFill/>
          </a:ln>
          <a:effectLst>
            <a:outerShdw blurRad="215900" algn="ctr" rotWithShape="0">
              <a:srgbClr val="CE8152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B0BBAD01-23F1-498C-8456-8B0E35CEC4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0617642"/>
              </p:ext>
            </p:extLst>
          </p:nvPr>
        </p:nvGraphicFramePr>
        <p:xfrm>
          <a:off x="1406358" y="1311275"/>
          <a:ext cx="4689642" cy="4283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6F7BFE3-25BA-40EA-A0E9-1998EE0BC53C}"/>
              </a:ext>
            </a:extLst>
          </p:cNvPr>
          <p:cNvSpPr txBox="1"/>
          <p:nvPr/>
        </p:nvSpPr>
        <p:spPr>
          <a:xfrm>
            <a:off x="6333413" y="1825097"/>
            <a:ext cx="3085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你的标题放在这儿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0C31F55-EADD-4DDA-8FF4-F98C30540B70}"/>
              </a:ext>
            </a:extLst>
          </p:cNvPr>
          <p:cNvSpPr txBox="1"/>
          <p:nvPr/>
        </p:nvSpPr>
        <p:spPr>
          <a:xfrm>
            <a:off x="6333414" y="2341066"/>
            <a:ext cx="4126040" cy="2766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1400" dirty="0"/>
              <a:t>One of the really labor-intensive parts of custodial work is walking to people's desks and emptying the trash' said Dana Williams, director of facilities services at the Texas F </a:t>
            </a:r>
            <a:r>
              <a:rPr lang="en-US" altLang="zh-CN" sz="1400" dirty="0" err="1"/>
              <a:t>acilitiesCommission</a:t>
            </a:r>
            <a:r>
              <a:rPr lang="en-US" altLang="zh-CN" sz="1400" dirty="0"/>
              <a:t>, which manages buildings for more than 100 state agencies. 'And most people only have a fist-sized amount of trash' By workers dump their own cans, Texas is expected to save at least $825,000 annually on 1abor costs - a tiny piece of a the state's two-year budget of $182 billion.</a:t>
            </a:r>
          </a:p>
        </p:txBody>
      </p:sp>
      <mc:AlternateContent xmlns:mc="http://schemas.openxmlformats.org/markup-compatibility/2006">
        <mc:Choice xmlns:am3d="http://schemas.microsoft.com/office/drawing/2017/model3d" xmlns="" Requires="am3d">
          <p:graphicFrame>
            <p:nvGraphicFramePr>
              <p:cNvPr id="24" name="3D 模型 23">
                <a:extLst>
                  <a:ext uri="{FF2B5EF4-FFF2-40B4-BE49-F238E27FC236}">
                    <a16:creationId xmlns:a16="http://schemas.microsoft.com/office/drawing/2014/main" id="{672414EF-8239-42A4-90AF-0FC54965277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23653980"/>
                  </p:ext>
                </p:extLst>
              </p:nvPr>
            </p:nvGraphicFramePr>
            <p:xfrm rot="16200000">
              <a:off x="8693069" y="3998609"/>
              <a:ext cx="4024143" cy="4116271"/>
            </p:xfrm>
            <a:graphic>
              <a:graphicData uri="http://schemas.microsoft.com/office/drawing/2017/model3d">
                <am3d:model3d r:embed="rId4">
                  <am3d:spPr>
                    <a:xfrm rot="16200000">
                      <a:off x="0" y="0"/>
                      <a:ext cx="4024143" cy="4116271"/>
                    </a:xfrm>
                    <a:prstGeom prst="rect">
                      <a:avLst/>
                    </a:prstGeom>
                  </am3d:spPr>
                  <am3d:camera>
                    <am3d:pos x="0" y="0" z="6816009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347987" d="1000000"/>
                    <am3d:preTrans dx="1702149" dy="-13083130" dz="-52892337"/>
                    <am3d:scale>
                      <am3d:sx n="1000000" d="1000000"/>
                      <am3d:sy n="1000000" d="1000000"/>
                      <am3d:sz n="1000000" d="1000000"/>
                    </am3d:scale>
                    <am3d:rot ax="-617156" ay="416469" az="-75354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596486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4" name="3D 模型 23">
                <a:extLst>
                  <a:ext uri="{FF2B5EF4-FFF2-40B4-BE49-F238E27FC236}">
                    <a16:creationId xmlns:a16="http://schemas.microsoft.com/office/drawing/2014/main" xmlns="" id="{672414EF-8239-42A4-90AF-0FC54965277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16200000">
                <a:off x="8693069" y="3998609"/>
                <a:ext cx="4024143" cy="4116271"/>
              </a:xfrm>
              <a:prstGeom prst="rect">
                <a:avLst/>
              </a:prstGeom>
            </p:spPr>
          </p:pic>
        </mc:Fallback>
      </mc:AlternateContent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566A4AA7-BD98-48D3-BEB6-C53EC713AF6C}"/>
              </a:ext>
            </a:extLst>
          </p:cNvPr>
          <p:cNvGrpSpPr/>
          <p:nvPr/>
        </p:nvGrpSpPr>
        <p:grpSpPr>
          <a:xfrm>
            <a:off x="6712992" y="1052847"/>
            <a:ext cx="4124325" cy="338554"/>
            <a:chOff x="4010025" y="957233"/>
            <a:chExt cx="4124325" cy="33855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2C19B1EC-6E94-4DCF-B996-959FD9C61B29}"/>
                </a:ext>
              </a:extLst>
            </p:cNvPr>
            <p:cNvSpPr txBox="1"/>
            <p:nvPr/>
          </p:nvSpPr>
          <p:spPr>
            <a:xfrm>
              <a:off x="4010025" y="957233"/>
              <a:ext cx="721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LOVE</a:t>
              </a:r>
              <a:endParaRPr lang="zh-CN" altLang="en-US" sz="1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D4CC2ECB-6C27-404C-8637-95EFC926E7B9}"/>
                </a:ext>
              </a:extLst>
            </p:cNvPr>
            <p:cNvSpPr txBox="1"/>
            <p:nvPr/>
          </p:nvSpPr>
          <p:spPr>
            <a:xfrm>
              <a:off x="5026939" y="957233"/>
              <a:ext cx="9170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rgbClr val="8C64AB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SUNNY</a:t>
              </a:r>
              <a:endParaRPr lang="zh-CN" altLang="en-US" sz="1600" dirty="0">
                <a:solidFill>
                  <a:srgbClr val="8C64AB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B3EE5E29-1740-42F1-AED7-34FBFC7E02D7}"/>
                </a:ext>
              </a:extLst>
            </p:cNvPr>
            <p:cNvSpPr txBox="1"/>
            <p:nvPr/>
          </p:nvSpPr>
          <p:spPr>
            <a:xfrm>
              <a:off x="6239319" y="957233"/>
              <a:ext cx="10029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rgbClr val="FFB633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RAINNY</a:t>
              </a:r>
              <a:endParaRPr lang="zh-CN" altLang="en-US" sz="1600" dirty="0">
                <a:solidFill>
                  <a:srgbClr val="FFB633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D53104F8-3C3C-4A50-A85B-6C2AE7FC4813}"/>
                </a:ext>
              </a:extLst>
            </p:cNvPr>
            <p:cNvSpPr txBox="1"/>
            <p:nvPr/>
          </p:nvSpPr>
          <p:spPr>
            <a:xfrm>
              <a:off x="7483897" y="957233"/>
              <a:ext cx="6504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YOU</a:t>
              </a:r>
              <a:endParaRPr lang="zh-CN" altLang="en-US" sz="1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63FE0782-E62A-4649-8283-F58CCA67EB0E}"/>
              </a:ext>
            </a:extLst>
          </p:cNvPr>
          <p:cNvGrpSpPr/>
          <p:nvPr/>
        </p:nvGrpSpPr>
        <p:grpSpPr>
          <a:xfrm>
            <a:off x="1262743" y="1136650"/>
            <a:ext cx="534588" cy="108296"/>
            <a:chOff x="1262743" y="1052847"/>
            <a:chExt cx="534588" cy="108296"/>
          </a:xfrm>
          <a:solidFill>
            <a:srgbClr val="FFB633"/>
          </a:solidFill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8D2BDD92-2CAF-4597-B8AF-B37356A0C0F2}"/>
                </a:ext>
              </a:extLst>
            </p:cNvPr>
            <p:cNvSpPr/>
            <p:nvPr/>
          </p:nvSpPr>
          <p:spPr>
            <a:xfrm>
              <a:off x="1262743" y="1052847"/>
              <a:ext cx="108296" cy="1082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A696461F-A76C-423F-932F-4E0149B7F788}"/>
                </a:ext>
              </a:extLst>
            </p:cNvPr>
            <p:cNvSpPr/>
            <p:nvPr/>
          </p:nvSpPr>
          <p:spPr>
            <a:xfrm>
              <a:off x="1475889" y="1052847"/>
              <a:ext cx="108296" cy="108296"/>
            </a:xfrm>
            <a:prstGeom prst="rect">
              <a:avLst/>
            </a:prstGeom>
            <a:solidFill>
              <a:srgbClr val="8C64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A2D50E56-A716-4732-B80B-964A5154D9D3}"/>
                </a:ext>
              </a:extLst>
            </p:cNvPr>
            <p:cNvSpPr/>
            <p:nvPr/>
          </p:nvSpPr>
          <p:spPr>
            <a:xfrm>
              <a:off x="1689035" y="1052847"/>
              <a:ext cx="108296" cy="108296"/>
            </a:xfrm>
            <a:prstGeom prst="rect">
              <a:avLst/>
            </a:prstGeom>
            <a:solidFill>
              <a:srgbClr val="3E6C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5689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585B0CE5-5905-46AD-89CA-A9F4342019E0}"/>
              </a:ext>
            </a:extLst>
          </p:cNvPr>
          <p:cNvSpPr/>
          <p:nvPr/>
        </p:nvSpPr>
        <p:spPr>
          <a:xfrm>
            <a:off x="685800" y="828675"/>
            <a:ext cx="10820400" cy="5200650"/>
          </a:xfrm>
          <a:prstGeom prst="roundRect">
            <a:avLst>
              <a:gd name="adj" fmla="val 3480"/>
            </a:avLst>
          </a:prstGeom>
          <a:solidFill>
            <a:schemeClr val="bg1"/>
          </a:solidFill>
          <a:ln>
            <a:noFill/>
          </a:ln>
          <a:effectLst>
            <a:outerShdw blurRad="215900" algn="ctr" rotWithShape="0">
              <a:srgbClr val="CE8152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6F7BFE3-25BA-40EA-A0E9-1998EE0BC53C}"/>
              </a:ext>
            </a:extLst>
          </p:cNvPr>
          <p:cNvSpPr txBox="1"/>
          <p:nvPr/>
        </p:nvSpPr>
        <p:spPr>
          <a:xfrm>
            <a:off x="6333413" y="1825097"/>
            <a:ext cx="3085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你的标题放在这儿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0C31F55-EADD-4DDA-8FF4-F98C30540B70}"/>
              </a:ext>
            </a:extLst>
          </p:cNvPr>
          <p:cNvSpPr txBox="1"/>
          <p:nvPr/>
        </p:nvSpPr>
        <p:spPr>
          <a:xfrm>
            <a:off x="6333414" y="2341066"/>
            <a:ext cx="4126040" cy="2766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1400" dirty="0"/>
              <a:t>One of the really labor-intensive parts of custodial work is walking to people's desks and emptying the trash' said Dana Williams, director of facilities services at the Texas F </a:t>
            </a:r>
            <a:r>
              <a:rPr lang="en-US" altLang="zh-CN" sz="1400" dirty="0" err="1"/>
              <a:t>acilitiesCommission</a:t>
            </a:r>
            <a:r>
              <a:rPr lang="en-US" altLang="zh-CN" sz="1400" dirty="0"/>
              <a:t>, which manages buildings for more than 100 state agencies. 'And most people only have a fist-sized amount of trash' By workers dump their own cans, Texas is expected to save at least $825,000 annually on 1abor costs - a tiny piece of a the state's two-year budget of $182 billion.</a:t>
            </a:r>
          </a:p>
        </p:txBody>
      </p:sp>
      <mc:AlternateContent xmlns:mc="http://schemas.openxmlformats.org/markup-compatibility/2006">
        <mc:Choice xmlns:am3d="http://schemas.microsoft.com/office/drawing/2017/model3d" xmlns="" Requires="am3d">
          <p:graphicFrame>
            <p:nvGraphicFramePr>
              <p:cNvPr id="24" name="3D 模型 23">
                <a:extLst>
                  <a:ext uri="{FF2B5EF4-FFF2-40B4-BE49-F238E27FC236}">
                    <a16:creationId xmlns:a16="http://schemas.microsoft.com/office/drawing/2014/main" id="{672414EF-8239-42A4-90AF-0FC54965277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56931257"/>
                  </p:ext>
                </p:extLst>
              </p:nvPr>
            </p:nvGraphicFramePr>
            <p:xfrm rot="16200000">
              <a:off x="8961242" y="4015641"/>
              <a:ext cx="4043170" cy="4082208"/>
            </p:xfrm>
            <a:graphic>
              <a:graphicData uri="http://schemas.microsoft.com/office/drawing/2017/model3d">
                <am3d:model3d r:embed="rId3">
                  <am3d:spPr>
                    <a:xfrm rot="16200000">
                      <a:off x="0" y="0"/>
                      <a:ext cx="4043170" cy="4082208"/>
                    </a:xfrm>
                    <a:prstGeom prst="rect">
                      <a:avLst/>
                    </a:prstGeom>
                  </am3d:spPr>
                  <am3d:camera>
                    <am3d:pos x="0" y="0" z="6816009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347987" d="1000000"/>
                    <am3d:preTrans dx="1702149" dy="-13083130" dz="-52892337"/>
                    <am3d:scale>
                      <am3d:sx n="1000000" d="1000000"/>
                      <am3d:sy n="1000000" d="1000000"/>
                      <am3d:sz n="1000000" d="1000000"/>
                    </am3d:scale>
                    <am3d:rot ax="-657975" ay="304743" az="-58940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596486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4" name="3D 模型 23">
                <a:extLst>
                  <a:ext uri="{FF2B5EF4-FFF2-40B4-BE49-F238E27FC236}">
                    <a16:creationId xmlns:a16="http://schemas.microsoft.com/office/drawing/2014/main" xmlns="" id="{672414EF-8239-42A4-90AF-0FC54965277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6200000">
                <a:off x="8961242" y="4015641"/>
                <a:ext cx="4043170" cy="4082208"/>
              </a:xfrm>
              <a:prstGeom prst="rect">
                <a:avLst/>
              </a:prstGeom>
            </p:spPr>
          </p:pic>
        </mc:Fallback>
      </mc:AlternateContent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566A4AA7-BD98-48D3-BEB6-C53EC713AF6C}"/>
              </a:ext>
            </a:extLst>
          </p:cNvPr>
          <p:cNvGrpSpPr/>
          <p:nvPr/>
        </p:nvGrpSpPr>
        <p:grpSpPr>
          <a:xfrm>
            <a:off x="6712992" y="1052847"/>
            <a:ext cx="4124325" cy="338554"/>
            <a:chOff x="4010025" y="957233"/>
            <a:chExt cx="4124325" cy="33855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2C19B1EC-6E94-4DCF-B996-959FD9C61B29}"/>
                </a:ext>
              </a:extLst>
            </p:cNvPr>
            <p:cNvSpPr txBox="1"/>
            <p:nvPr/>
          </p:nvSpPr>
          <p:spPr>
            <a:xfrm>
              <a:off x="4010025" y="957233"/>
              <a:ext cx="721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LOVE</a:t>
              </a:r>
              <a:endParaRPr lang="zh-CN" altLang="en-US" sz="1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D4CC2ECB-6C27-404C-8637-95EFC926E7B9}"/>
                </a:ext>
              </a:extLst>
            </p:cNvPr>
            <p:cNvSpPr txBox="1"/>
            <p:nvPr/>
          </p:nvSpPr>
          <p:spPr>
            <a:xfrm>
              <a:off x="5026939" y="957233"/>
              <a:ext cx="9170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rgbClr val="8C64AB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SUNNY</a:t>
              </a:r>
              <a:endParaRPr lang="zh-CN" altLang="en-US" sz="1600" dirty="0">
                <a:solidFill>
                  <a:srgbClr val="8C64AB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B3EE5E29-1740-42F1-AED7-34FBFC7E02D7}"/>
                </a:ext>
              </a:extLst>
            </p:cNvPr>
            <p:cNvSpPr txBox="1"/>
            <p:nvPr/>
          </p:nvSpPr>
          <p:spPr>
            <a:xfrm>
              <a:off x="6239319" y="957233"/>
              <a:ext cx="9935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rgbClr val="FFB633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RAINNY</a:t>
              </a:r>
              <a:endParaRPr lang="zh-CN" altLang="en-US" sz="1600" dirty="0">
                <a:solidFill>
                  <a:srgbClr val="FFB633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D53104F8-3C3C-4A50-A85B-6C2AE7FC4813}"/>
                </a:ext>
              </a:extLst>
            </p:cNvPr>
            <p:cNvSpPr txBox="1"/>
            <p:nvPr/>
          </p:nvSpPr>
          <p:spPr>
            <a:xfrm>
              <a:off x="7483897" y="957233"/>
              <a:ext cx="6504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YOU</a:t>
              </a:r>
              <a:endParaRPr lang="zh-CN" altLang="en-US" sz="1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63FE0782-E62A-4649-8283-F58CCA67EB0E}"/>
              </a:ext>
            </a:extLst>
          </p:cNvPr>
          <p:cNvGrpSpPr/>
          <p:nvPr/>
        </p:nvGrpSpPr>
        <p:grpSpPr>
          <a:xfrm>
            <a:off x="1262743" y="1136650"/>
            <a:ext cx="534588" cy="108296"/>
            <a:chOff x="1262743" y="1052847"/>
            <a:chExt cx="534588" cy="108296"/>
          </a:xfrm>
          <a:solidFill>
            <a:srgbClr val="FFB633"/>
          </a:solidFill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8D2BDD92-2CAF-4597-B8AF-B37356A0C0F2}"/>
                </a:ext>
              </a:extLst>
            </p:cNvPr>
            <p:cNvSpPr/>
            <p:nvPr/>
          </p:nvSpPr>
          <p:spPr>
            <a:xfrm>
              <a:off x="1262743" y="1052847"/>
              <a:ext cx="108296" cy="1082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A696461F-A76C-423F-932F-4E0149B7F788}"/>
                </a:ext>
              </a:extLst>
            </p:cNvPr>
            <p:cNvSpPr/>
            <p:nvPr/>
          </p:nvSpPr>
          <p:spPr>
            <a:xfrm>
              <a:off x="1475889" y="1052847"/>
              <a:ext cx="108296" cy="108296"/>
            </a:xfrm>
            <a:prstGeom prst="rect">
              <a:avLst/>
            </a:prstGeom>
            <a:solidFill>
              <a:srgbClr val="8C64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A2D50E56-A716-4732-B80B-964A5154D9D3}"/>
                </a:ext>
              </a:extLst>
            </p:cNvPr>
            <p:cNvSpPr/>
            <p:nvPr/>
          </p:nvSpPr>
          <p:spPr>
            <a:xfrm>
              <a:off x="1689035" y="1052847"/>
              <a:ext cx="108296" cy="108296"/>
            </a:xfrm>
            <a:prstGeom prst="rect">
              <a:avLst/>
            </a:prstGeom>
            <a:solidFill>
              <a:srgbClr val="3E6C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79A2B1B0-FBB8-4628-842D-14D8415D02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6862117"/>
              </p:ext>
            </p:extLst>
          </p:nvPr>
        </p:nvGraphicFramePr>
        <p:xfrm>
          <a:off x="1253405" y="1825097"/>
          <a:ext cx="4502150" cy="32667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97807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211EA58-E981-4E9F-B1BD-91F28E192DE5}"/>
              </a:ext>
            </a:extLst>
          </p:cNvPr>
          <p:cNvSpPr/>
          <p:nvPr/>
        </p:nvSpPr>
        <p:spPr>
          <a:xfrm rot="1398176">
            <a:off x="9700009" y="-1956990"/>
            <a:ext cx="914400" cy="10729927"/>
          </a:xfrm>
          <a:prstGeom prst="rect">
            <a:avLst/>
          </a:prstGeom>
          <a:gradFill>
            <a:gsLst>
              <a:gs pos="49550">
                <a:srgbClr val="FFB633"/>
              </a:gs>
              <a:gs pos="89000">
                <a:srgbClr val="FFC561"/>
              </a:gs>
              <a:gs pos="14000">
                <a:srgbClr val="FFC561"/>
              </a:gs>
              <a:gs pos="100000">
                <a:srgbClr val="FFE0A7"/>
              </a:gs>
              <a:gs pos="0">
                <a:srgbClr val="FFE0A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BC913BA-472E-4AD5-8F9E-DEE64E67B076}"/>
              </a:ext>
            </a:extLst>
          </p:cNvPr>
          <p:cNvSpPr/>
          <p:nvPr/>
        </p:nvSpPr>
        <p:spPr>
          <a:xfrm rot="8978353">
            <a:off x="9274880" y="2503930"/>
            <a:ext cx="1764658" cy="2309551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  <a:effectLst>
            <a:softEdge rad="647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5D0CA6E0-299C-4E63-867E-38B9ECEDF09D}"/>
              </a:ext>
            </a:extLst>
          </p:cNvPr>
          <p:cNvSpPr/>
          <p:nvPr/>
        </p:nvSpPr>
        <p:spPr>
          <a:xfrm>
            <a:off x="1061883" y="1360484"/>
            <a:ext cx="8784149" cy="4986053"/>
          </a:xfrm>
          <a:prstGeom prst="roundRect">
            <a:avLst>
              <a:gd name="adj" fmla="val 31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0FC5DD3-3C9F-4CD6-B471-7D4F55B0EFF6}"/>
              </a:ext>
            </a:extLst>
          </p:cNvPr>
          <p:cNvSpPr/>
          <p:nvPr/>
        </p:nvSpPr>
        <p:spPr>
          <a:xfrm rot="8978353">
            <a:off x="9526470" y="-3151078"/>
            <a:ext cx="914400" cy="12706049"/>
          </a:xfrm>
          <a:prstGeom prst="rect">
            <a:avLst/>
          </a:prstGeom>
          <a:gradFill>
            <a:gsLst>
              <a:gs pos="49550">
                <a:srgbClr val="8C64AB"/>
              </a:gs>
              <a:gs pos="89000">
                <a:srgbClr val="8C64AB"/>
              </a:gs>
              <a:gs pos="12000">
                <a:srgbClr val="8C64AB"/>
              </a:gs>
              <a:gs pos="100000">
                <a:srgbClr val="C7B4D6"/>
              </a:gs>
              <a:gs pos="0">
                <a:srgbClr val="C7B4D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0" name="组合 179">
            <a:extLst>
              <a:ext uri="{FF2B5EF4-FFF2-40B4-BE49-F238E27FC236}">
                <a16:creationId xmlns:a16="http://schemas.microsoft.com/office/drawing/2014/main" xmlns="" id="{172BDB80-07EA-4399-8DDC-13F0EA4E45AC}"/>
              </a:ext>
            </a:extLst>
          </p:cNvPr>
          <p:cNvGrpSpPr/>
          <p:nvPr/>
        </p:nvGrpSpPr>
        <p:grpSpPr>
          <a:xfrm>
            <a:off x="-803310" y="511463"/>
            <a:ext cx="14666796" cy="1967141"/>
            <a:chOff x="-803310" y="511463"/>
            <a:chExt cx="14666796" cy="196714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0C6E21E3-7DCC-4125-8A52-D3BA0502B679}"/>
                </a:ext>
              </a:extLst>
            </p:cNvPr>
            <p:cNvSpPr/>
            <p:nvPr/>
          </p:nvSpPr>
          <p:spPr>
            <a:xfrm rot="5400000">
              <a:off x="7929879" y="239016"/>
              <a:ext cx="1764658" cy="2309551"/>
            </a:xfrm>
            <a:prstGeom prst="rect">
              <a:avLst/>
            </a:prstGeom>
            <a:solidFill>
              <a:schemeClr val="tx1">
                <a:alpha val="63000"/>
              </a:schemeClr>
            </a:solidFill>
            <a:ln>
              <a:noFill/>
            </a:ln>
            <a:effectLst>
              <a:softEdge rad="647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434A3CE0-9EB4-418B-8C6C-FAE9CF6396E2}"/>
                </a:ext>
              </a:extLst>
            </p:cNvPr>
            <p:cNvSpPr/>
            <p:nvPr/>
          </p:nvSpPr>
          <p:spPr>
            <a:xfrm rot="5400000">
              <a:off x="3695715" y="-2505227"/>
              <a:ext cx="1764658" cy="8203004"/>
            </a:xfrm>
            <a:prstGeom prst="rect">
              <a:avLst/>
            </a:prstGeom>
            <a:solidFill>
              <a:srgbClr val="233D6B">
                <a:alpha val="46667"/>
              </a:srgbClr>
            </a:solidFill>
            <a:ln>
              <a:noFill/>
            </a:ln>
            <a:effectLst>
              <a:softEdge rad="647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3C95BC18-D170-4C91-BBAA-2A9C0E3A89E4}"/>
                </a:ext>
              </a:extLst>
            </p:cNvPr>
            <p:cNvSpPr/>
            <p:nvPr/>
          </p:nvSpPr>
          <p:spPr>
            <a:xfrm rot="5400000">
              <a:off x="6072888" y="-5972913"/>
              <a:ext cx="914400" cy="14666796"/>
            </a:xfrm>
            <a:prstGeom prst="rect">
              <a:avLst/>
            </a:prstGeom>
            <a:gradFill>
              <a:gsLst>
                <a:gs pos="49550">
                  <a:srgbClr val="3E6CC0"/>
                </a:gs>
                <a:gs pos="89000">
                  <a:srgbClr val="3E6CC0"/>
                </a:gs>
                <a:gs pos="12000">
                  <a:srgbClr val="3E6CC0"/>
                </a:gs>
                <a:gs pos="100000">
                  <a:srgbClr val="B3C6E7"/>
                </a:gs>
                <a:gs pos="0">
                  <a:srgbClr val="B3C6E7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B153C0A1-925A-4D7A-8879-B3E500260D0A}"/>
                </a:ext>
              </a:extLst>
            </p:cNvPr>
            <p:cNvSpPr/>
            <p:nvPr/>
          </p:nvSpPr>
          <p:spPr>
            <a:xfrm rot="10800000">
              <a:off x="10157209" y="758068"/>
              <a:ext cx="1850615" cy="1197228"/>
            </a:xfrm>
            <a:prstGeom prst="rect">
              <a:avLst/>
            </a:prstGeom>
            <a:solidFill>
              <a:schemeClr val="tx1">
                <a:alpha val="85000"/>
              </a:schemeClr>
            </a:solidFill>
            <a:ln>
              <a:noFill/>
            </a:ln>
            <a:effectLst>
              <a:softEdge rad="520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F6CA532-B292-42A1-90D8-D6B2413E61EA}"/>
              </a:ext>
            </a:extLst>
          </p:cNvPr>
          <p:cNvSpPr/>
          <p:nvPr/>
        </p:nvSpPr>
        <p:spPr>
          <a:xfrm rot="1398176">
            <a:off x="10661827" y="115772"/>
            <a:ext cx="914400" cy="2063655"/>
          </a:xfrm>
          <a:prstGeom prst="rect">
            <a:avLst/>
          </a:prstGeom>
          <a:gradFill>
            <a:gsLst>
              <a:gs pos="49550">
                <a:srgbClr val="FFB633"/>
              </a:gs>
              <a:gs pos="89000">
                <a:srgbClr val="FFC561"/>
              </a:gs>
              <a:gs pos="14000">
                <a:srgbClr val="FFC561"/>
              </a:gs>
              <a:gs pos="100000">
                <a:srgbClr val="FFE0A7"/>
              </a:gs>
              <a:gs pos="0">
                <a:srgbClr val="FFE0A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2BA7D48-9F68-4819-998D-B25A13901567}"/>
              </a:ext>
            </a:extLst>
          </p:cNvPr>
          <p:cNvGrpSpPr/>
          <p:nvPr/>
        </p:nvGrpSpPr>
        <p:grpSpPr>
          <a:xfrm>
            <a:off x="4428521" y="2343204"/>
            <a:ext cx="3350665" cy="2693411"/>
            <a:chOff x="5149864" y="2411493"/>
            <a:chExt cx="3350665" cy="269341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C585AC0A-FD69-4F1D-9476-3B84030AB50F}"/>
                </a:ext>
              </a:extLst>
            </p:cNvPr>
            <p:cNvSpPr txBox="1"/>
            <p:nvPr/>
          </p:nvSpPr>
          <p:spPr>
            <a:xfrm>
              <a:off x="6324952" y="2411493"/>
              <a:ext cx="831617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3800" b="1" dirty="0">
                  <a:solidFill>
                    <a:srgbClr val="8C64AB"/>
                  </a:solidFill>
                  <a:latin typeface="Bahnschrift Light SemiCondensed" panose="020B0502040204020203" pitchFamily="34" charset="0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3</a:t>
              </a:r>
              <a:endParaRPr lang="zh-CN" altLang="en-US" sz="13800" b="1" dirty="0">
                <a:solidFill>
                  <a:srgbClr val="8C64AB"/>
                </a:solidFill>
                <a:latin typeface="Bahnschrift Light SemiCondensed" panose="020B0502040204020203" pitchFamily="34" charset="0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91B40740-0E10-4365-893F-4000ED41E046}"/>
                </a:ext>
              </a:extLst>
            </p:cNvPr>
            <p:cNvSpPr txBox="1"/>
            <p:nvPr/>
          </p:nvSpPr>
          <p:spPr>
            <a:xfrm>
              <a:off x="5149864" y="4335463"/>
              <a:ext cx="335066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4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PART THREE</a:t>
              </a:r>
              <a:endParaRPr lang="zh-CN" altLang="en-US" sz="44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pic>
        <p:nvPicPr>
          <p:cNvPr id="59" name="图片 58" descr="图片包含 游戏机, 钟表&#10;&#10;描述已自动生成">
            <a:extLst>
              <a:ext uri="{FF2B5EF4-FFF2-40B4-BE49-F238E27FC236}">
                <a16:creationId xmlns:a16="http://schemas.microsoft.com/office/drawing/2014/main" xmlns="" id="{579CDD04-89BB-4C14-94BF-6692D9890A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8" t="17465" r="43470" b="21032"/>
          <a:stretch/>
        </p:blipFill>
        <p:spPr>
          <a:xfrm flipH="1">
            <a:off x="3587867" y="2007025"/>
            <a:ext cx="2794596" cy="349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59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585B0CE5-5905-46AD-89CA-A9F4342019E0}"/>
              </a:ext>
            </a:extLst>
          </p:cNvPr>
          <p:cNvSpPr/>
          <p:nvPr/>
        </p:nvSpPr>
        <p:spPr>
          <a:xfrm>
            <a:off x="685800" y="828675"/>
            <a:ext cx="10820400" cy="5200650"/>
          </a:xfrm>
          <a:prstGeom prst="roundRect">
            <a:avLst>
              <a:gd name="adj" fmla="val 3480"/>
            </a:avLst>
          </a:prstGeom>
          <a:solidFill>
            <a:schemeClr val="bg1"/>
          </a:solidFill>
          <a:ln>
            <a:noFill/>
          </a:ln>
          <a:effectLst>
            <a:outerShdw blurRad="215900" algn="ctr" rotWithShape="0">
              <a:srgbClr val="CE8152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8C948A88-67D0-46C2-86E6-6C0640FB11C1}"/>
              </a:ext>
            </a:extLst>
          </p:cNvPr>
          <p:cNvSpPr txBox="1"/>
          <p:nvPr/>
        </p:nvSpPr>
        <p:spPr>
          <a:xfrm>
            <a:off x="6161558" y="948107"/>
            <a:ext cx="721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LOVE</a:t>
            </a:r>
            <a:endParaRPr lang="zh-CN" altLang="en-US" sz="16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371E4ACE-09E7-4EA8-894F-2410310CBED1}"/>
              </a:ext>
            </a:extLst>
          </p:cNvPr>
          <p:cNvSpPr txBox="1"/>
          <p:nvPr/>
        </p:nvSpPr>
        <p:spPr>
          <a:xfrm>
            <a:off x="7226921" y="948107"/>
            <a:ext cx="9170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>
                <a:solidFill>
                  <a:srgbClr val="8C64AB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SUNNY</a:t>
            </a:r>
            <a:endParaRPr lang="zh-CN" altLang="en-US" sz="1600" dirty="0">
              <a:solidFill>
                <a:srgbClr val="8C64AB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E9D2A5B3-9FAC-4763-8CDE-D003EFDA867B}"/>
              </a:ext>
            </a:extLst>
          </p:cNvPr>
          <p:cNvSpPr txBox="1"/>
          <p:nvPr/>
        </p:nvSpPr>
        <p:spPr>
          <a:xfrm>
            <a:off x="8487751" y="948107"/>
            <a:ext cx="9170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>
                <a:solidFill>
                  <a:srgbClr val="FFB633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RAINY</a:t>
            </a:r>
            <a:endParaRPr lang="zh-CN" altLang="en-US" sz="1600" dirty="0">
              <a:solidFill>
                <a:srgbClr val="FFB633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50992D0F-7320-4F46-9020-5DE7188ACBEE}"/>
              </a:ext>
            </a:extLst>
          </p:cNvPr>
          <p:cNvSpPr txBox="1"/>
          <p:nvPr/>
        </p:nvSpPr>
        <p:spPr>
          <a:xfrm>
            <a:off x="9635430" y="948107"/>
            <a:ext cx="65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YOU</a:t>
            </a:r>
            <a:endParaRPr lang="zh-CN" altLang="en-US" sz="16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69BA0B39-5F0D-4C19-A4F8-21FC2BBA599F}"/>
              </a:ext>
            </a:extLst>
          </p:cNvPr>
          <p:cNvGrpSpPr/>
          <p:nvPr/>
        </p:nvGrpSpPr>
        <p:grpSpPr>
          <a:xfrm>
            <a:off x="1251264" y="1031910"/>
            <a:ext cx="534588" cy="108296"/>
            <a:chOff x="1262743" y="1052847"/>
            <a:chExt cx="534588" cy="108296"/>
          </a:xfrm>
          <a:solidFill>
            <a:srgbClr val="FFB633"/>
          </a:solidFill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66526F04-4237-400C-97B9-B4A966F8437E}"/>
                </a:ext>
              </a:extLst>
            </p:cNvPr>
            <p:cNvSpPr/>
            <p:nvPr/>
          </p:nvSpPr>
          <p:spPr>
            <a:xfrm>
              <a:off x="1262743" y="1052847"/>
              <a:ext cx="108296" cy="1082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BFEEACD9-A6DA-42F6-A231-DF8F721DD874}"/>
                </a:ext>
              </a:extLst>
            </p:cNvPr>
            <p:cNvSpPr/>
            <p:nvPr/>
          </p:nvSpPr>
          <p:spPr>
            <a:xfrm>
              <a:off x="1475889" y="1052847"/>
              <a:ext cx="108296" cy="108296"/>
            </a:xfrm>
            <a:prstGeom prst="rect">
              <a:avLst/>
            </a:prstGeom>
            <a:solidFill>
              <a:srgbClr val="8C64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AAC4C410-A90B-4B68-B83C-A15B079079EA}"/>
                </a:ext>
              </a:extLst>
            </p:cNvPr>
            <p:cNvSpPr/>
            <p:nvPr/>
          </p:nvSpPr>
          <p:spPr>
            <a:xfrm>
              <a:off x="1689035" y="1052847"/>
              <a:ext cx="108296" cy="1082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A385ED2E-25F9-45DC-BFFF-46C610499CDC}"/>
              </a:ext>
            </a:extLst>
          </p:cNvPr>
          <p:cNvSpPr/>
          <p:nvPr/>
        </p:nvSpPr>
        <p:spPr>
          <a:xfrm>
            <a:off x="1813282" y="1833563"/>
            <a:ext cx="2184400" cy="3263900"/>
          </a:xfrm>
          <a:prstGeom prst="roundRect">
            <a:avLst>
              <a:gd name="adj" fmla="val 4458"/>
            </a:avLst>
          </a:prstGeom>
          <a:gradFill>
            <a:gsLst>
              <a:gs pos="49550">
                <a:srgbClr val="FFB633"/>
              </a:gs>
              <a:gs pos="89000">
                <a:srgbClr val="FFC561"/>
              </a:gs>
              <a:gs pos="14000">
                <a:srgbClr val="FFC561"/>
              </a:gs>
              <a:gs pos="100000">
                <a:srgbClr val="FFE0A7"/>
              </a:gs>
              <a:gs pos="0">
                <a:srgbClr val="FFE0A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xmlns="" id="{481F03CA-3145-4487-97CE-2D3980D0E487}"/>
              </a:ext>
            </a:extLst>
          </p:cNvPr>
          <p:cNvSpPr/>
          <p:nvPr/>
        </p:nvSpPr>
        <p:spPr>
          <a:xfrm>
            <a:off x="5007775" y="1833563"/>
            <a:ext cx="2184400" cy="3263900"/>
          </a:xfrm>
          <a:prstGeom prst="roundRect">
            <a:avLst>
              <a:gd name="adj" fmla="val 4458"/>
            </a:avLst>
          </a:prstGeom>
          <a:gradFill>
            <a:gsLst>
              <a:gs pos="49550">
                <a:srgbClr val="8C64AB"/>
              </a:gs>
              <a:gs pos="86000">
                <a:srgbClr val="8C64AB"/>
              </a:gs>
              <a:gs pos="15000">
                <a:srgbClr val="8C64AB"/>
              </a:gs>
              <a:gs pos="100000">
                <a:srgbClr val="A081B9"/>
              </a:gs>
              <a:gs pos="0">
                <a:srgbClr val="A081B9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xmlns="" id="{097E4788-BF23-4F65-90EB-E1728C907CE0}"/>
              </a:ext>
            </a:extLst>
          </p:cNvPr>
          <p:cNvSpPr/>
          <p:nvPr/>
        </p:nvSpPr>
        <p:spPr>
          <a:xfrm>
            <a:off x="8204112" y="1833563"/>
            <a:ext cx="2184400" cy="3263900"/>
          </a:xfrm>
          <a:prstGeom prst="roundRect">
            <a:avLst>
              <a:gd name="adj" fmla="val 4458"/>
            </a:avLst>
          </a:prstGeom>
          <a:gradFill>
            <a:gsLst>
              <a:gs pos="49550">
                <a:srgbClr val="3E6CC0"/>
              </a:gs>
              <a:gs pos="89000">
                <a:srgbClr val="3E6CC0"/>
              </a:gs>
              <a:gs pos="12000">
                <a:srgbClr val="3E6CC0"/>
              </a:gs>
              <a:gs pos="100000">
                <a:srgbClr val="7C9CD6"/>
              </a:gs>
              <a:gs pos="0">
                <a:srgbClr val="7C9CD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FB1EF148-E9ED-4759-838B-43777119DC79}"/>
              </a:ext>
            </a:extLst>
          </p:cNvPr>
          <p:cNvSpPr txBox="1"/>
          <p:nvPr/>
        </p:nvSpPr>
        <p:spPr>
          <a:xfrm>
            <a:off x="1843235" y="3783238"/>
            <a:ext cx="21366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</a:rPr>
              <a:t>, sed do </a:t>
            </a:r>
            <a:r>
              <a:rPr lang="en-US" altLang="zh-CN" sz="1400" dirty="0" err="1">
                <a:solidFill>
                  <a:schemeClr val="bg1"/>
                </a:solidFill>
              </a:rPr>
              <a:t>eiusmod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tempor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incididunt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EC8FA3B9-A3A2-458D-9218-B2EC33601DC6}"/>
              </a:ext>
            </a:extLst>
          </p:cNvPr>
          <p:cNvSpPr txBox="1"/>
          <p:nvPr/>
        </p:nvSpPr>
        <p:spPr>
          <a:xfrm>
            <a:off x="5036712" y="3783238"/>
            <a:ext cx="21366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</a:rPr>
              <a:t>, sed do </a:t>
            </a:r>
            <a:r>
              <a:rPr lang="en-US" altLang="zh-CN" sz="1400" dirty="0" err="1">
                <a:solidFill>
                  <a:schemeClr val="bg1"/>
                </a:solidFill>
              </a:rPr>
              <a:t>eiusmod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tempor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incididunt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322334D7-27A2-4A93-B791-8CECE8DCDC99}"/>
              </a:ext>
            </a:extLst>
          </p:cNvPr>
          <p:cNvSpPr txBox="1"/>
          <p:nvPr/>
        </p:nvSpPr>
        <p:spPr>
          <a:xfrm>
            <a:off x="8234065" y="3783238"/>
            <a:ext cx="21366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adipiscing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</a:rPr>
              <a:t>, sed do </a:t>
            </a:r>
            <a:r>
              <a:rPr lang="en-US" altLang="zh-CN" sz="1400" dirty="0" err="1">
                <a:solidFill>
                  <a:schemeClr val="bg1"/>
                </a:solidFill>
              </a:rPr>
              <a:t>eiusmod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tempor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</a:rPr>
              <a:t>incididunt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94F73D8-71C2-46A9-82F5-F4E956CFDEA2}"/>
              </a:ext>
            </a:extLst>
          </p:cNvPr>
          <p:cNvSpPr txBox="1"/>
          <p:nvPr/>
        </p:nvSpPr>
        <p:spPr>
          <a:xfrm>
            <a:off x="1827344" y="3430685"/>
            <a:ext cx="2136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请输入标题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2C982BC1-20A7-4F6B-A7EC-4FDB73F5676D}"/>
              </a:ext>
            </a:extLst>
          </p:cNvPr>
          <p:cNvSpPr txBox="1"/>
          <p:nvPr/>
        </p:nvSpPr>
        <p:spPr>
          <a:xfrm>
            <a:off x="5051381" y="3430685"/>
            <a:ext cx="2136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请输入标题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C0A1DC4C-229E-467F-8A88-609D34811B4F}"/>
              </a:ext>
            </a:extLst>
          </p:cNvPr>
          <p:cNvSpPr txBox="1"/>
          <p:nvPr/>
        </p:nvSpPr>
        <p:spPr>
          <a:xfrm>
            <a:off x="8253144" y="3430685"/>
            <a:ext cx="2136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请输入标题</a:t>
            </a:r>
          </a:p>
        </p:txBody>
      </p:sp>
      <p:pic>
        <p:nvPicPr>
          <p:cNvPr id="4" name="图片 3" descr="图片包含 水, 波浪, 骑, 冲浪&#10;&#10;描述已自动生成">
            <a:extLst>
              <a:ext uri="{FF2B5EF4-FFF2-40B4-BE49-F238E27FC236}">
                <a16:creationId xmlns:a16="http://schemas.microsoft.com/office/drawing/2014/main" xmlns="" id="{81ED4B27-E290-4254-AF1C-19056CE438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 b="10000"/>
          <a:stretch>
            <a:fillRect/>
          </a:stretch>
        </p:blipFill>
        <p:spPr>
          <a:xfrm>
            <a:off x="2308888" y="2177373"/>
            <a:ext cx="1193189" cy="1193189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6" name="图片 5" descr="图片包含 游戏机, 自然&#10;&#10;描述已自动生成">
            <a:extLst>
              <a:ext uri="{FF2B5EF4-FFF2-40B4-BE49-F238E27FC236}">
                <a16:creationId xmlns:a16="http://schemas.microsoft.com/office/drawing/2014/main" xmlns="" id="{0592A0F5-615C-4BBC-A18E-47C42015A4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 b="10000"/>
          <a:stretch>
            <a:fillRect/>
          </a:stretch>
        </p:blipFill>
        <p:spPr>
          <a:xfrm>
            <a:off x="8700512" y="2178962"/>
            <a:ext cx="1191600" cy="119160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8" name="图片 7" descr="图片包含 水, 鸟, 大, 群&#10;&#10;描述已自动生成">
            <a:extLst>
              <a:ext uri="{FF2B5EF4-FFF2-40B4-BE49-F238E27FC236}">
                <a16:creationId xmlns:a16="http://schemas.microsoft.com/office/drawing/2014/main" xmlns="" id="{924DA917-E545-4270-898D-EA8E1A8DF7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8" b="10008"/>
          <a:stretch>
            <a:fillRect/>
          </a:stretch>
        </p:blipFill>
        <p:spPr>
          <a:xfrm>
            <a:off x="5504175" y="2178962"/>
            <a:ext cx="1191600" cy="119160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23864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585B0CE5-5905-46AD-89CA-A9F4342019E0}"/>
              </a:ext>
            </a:extLst>
          </p:cNvPr>
          <p:cNvSpPr/>
          <p:nvPr/>
        </p:nvSpPr>
        <p:spPr>
          <a:xfrm>
            <a:off x="685800" y="828675"/>
            <a:ext cx="10820400" cy="5200650"/>
          </a:xfrm>
          <a:prstGeom prst="roundRect">
            <a:avLst>
              <a:gd name="adj" fmla="val 3480"/>
            </a:avLst>
          </a:prstGeom>
          <a:solidFill>
            <a:schemeClr val="bg1"/>
          </a:solidFill>
          <a:ln>
            <a:noFill/>
          </a:ln>
          <a:effectLst>
            <a:outerShdw blurRad="215900" algn="ctr" rotWithShape="0">
              <a:srgbClr val="CE8152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图片包含 蛋糕, 食物, 看着, 生日&#10;&#10;描述已自动生成">
            <a:extLst>
              <a:ext uri="{FF2B5EF4-FFF2-40B4-BE49-F238E27FC236}">
                <a16:creationId xmlns:a16="http://schemas.microsoft.com/office/drawing/2014/main" xmlns="" id="{4C3D118C-9E1B-4F05-844C-745E4D1D0F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882" y="1898321"/>
            <a:ext cx="1537106" cy="1537106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8AB8D72D-60E2-4F69-99E4-BC61A4001D9C}"/>
              </a:ext>
            </a:extLst>
          </p:cNvPr>
          <p:cNvGrpSpPr/>
          <p:nvPr/>
        </p:nvGrpSpPr>
        <p:grpSpPr>
          <a:xfrm>
            <a:off x="2065882" y="3588005"/>
            <a:ext cx="1619250" cy="474399"/>
            <a:chOff x="2355850" y="2296090"/>
            <a:chExt cx="1619250" cy="474399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A96EDA9D-CECC-4EEA-99EA-ECB781B74168}"/>
                </a:ext>
              </a:extLst>
            </p:cNvPr>
            <p:cNvGrpSpPr/>
            <p:nvPr/>
          </p:nvGrpSpPr>
          <p:grpSpPr>
            <a:xfrm>
              <a:off x="2355850" y="2296090"/>
              <a:ext cx="1619250" cy="474399"/>
              <a:chOff x="2172237" y="1674493"/>
              <a:chExt cx="1985010" cy="548688"/>
            </a:xfrm>
          </p:grpSpPr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xmlns="" id="{49351BBB-0699-4D94-9C76-463E04442EC1}"/>
                  </a:ext>
                </a:extLst>
              </p:cNvPr>
              <p:cNvSpPr/>
              <p:nvPr/>
            </p:nvSpPr>
            <p:spPr>
              <a:xfrm>
                <a:off x="2172237" y="1675872"/>
                <a:ext cx="1985010" cy="545930"/>
              </a:xfrm>
              <a:prstGeom prst="roundRect">
                <a:avLst/>
              </a:prstGeom>
              <a:solidFill>
                <a:srgbClr val="FFC5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2" name="图片 41">
                <a:extLst>
                  <a:ext uri="{FF2B5EF4-FFF2-40B4-BE49-F238E27FC236}">
                    <a16:creationId xmlns:a16="http://schemas.microsoft.com/office/drawing/2014/main" xmlns="" id="{792BC935-5E68-4A4B-98AE-4FD7AD3226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6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174056" y="1674493"/>
                <a:ext cx="1981372" cy="548688"/>
              </a:xfrm>
              <a:prstGeom prst="rect">
                <a:avLst/>
              </a:prstGeom>
            </p:spPr>
          </p:pic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FE442D1B-E670-4BDB-8D57-446E130551A0}"/>
                </a:ext>
              </a:extLst>
            </p:cNvPr>
            <p:cNvSpPr txBox="1"/>
            <p:nvPr/>
          </p:nvSpPr>
          <p:spPr>
            <a:xfrm>
              <a:off x="2657488" y="2333234"/>
              <a:ext cx="10953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000" dirty="0">
                  <a:solidFill>
                    <a:schemeClr val="bg1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PART 1</a:t>
              </a:r>
              <a:endParaRPr lang="zh-CN" altLang="en-US" sz="20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07E47F5B-CA0D-4AC6-8D4C-B3D06D09FA94}"/>
              </a:ext>
            </a:extLst>
          </p:cNvPr>
          <p:cNvSpPr txBox="1"/>
          <p:nvPr/>
        </p:nvSpPr>
        <p:spPr>
          <a:xfrm>
            <a:off x="1846865" y="4025259"/>
            <a:ext cx="21366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Lorem ipsum dolor sit </a:t>
            </a:r>
            <a:r>
              <a:rPr lang="en-US" altLang="zh-CN" sz="1400" dirty="0" err="1"/>
              <a:t>consectetur</a:t>
            </a:r>
            <a:r>
              <a:rPr lang="en-US" altLang="zh-CN" sz="1400" dirty="0"/>
              <a:t> </a:t>
            </a:r>
            <a:r>
              <a:rPr lang="en-US" altLang="zh-CN" sz="1400" dirty="0" err="1"/>
              <a:t>adipiscing</a:t>
            </a:r>
            <a:r>
              <a:rPr lang="en-US" altLang="zh-CN" sz="1400" dirty="0"/>
              <a:t> </a:t>
            </a:r>
            <a:r>
              <a:rPr lang="en-US" altLang="zh-CN" sz="1400" dirty="0" err="1"/>
              <a:t>elit</a:t>
            </a:r>
            <a:r>
              <a:rPr lang="en-US" altLang="zh-CN" sz="1400" dirty="0"/>
              <a:t>, sed do </a:t>
            </a:r>
            <a:r>
              <a:rPr lang="en-US" altLang="zh-CN" sz="1400" dirty="0" err="1"/>
              <a:t>eiusmod</a:t>
            </a:r>
            <a:r>
              <a:rPr lang="en-US" altLang="zh-CN" sz="1400" dirty="0"/>
              <a:t> </a:t>
            </a:r>
            <a:r>
              <a:rPr lang="en-US" altLang="zh-CN" sz="1400" dirty="0" err="1"/>
              <a:t>tempor</a:t>
            </a:r>
            <a:r>
              <a:rPr lang="en-US" altLang="zh-CN" sz="1400" dirty="0"/>
              <a:t> </a:t>
            </a:r>
            <a:r>
              <a:rPr lang="en-US" altLang="zh-CN" sz="1400" dirty="0" err="1"/>
              <a:t>incididunt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pic>
        <p:nvPicPr>
          <p:cNvPr id="6" name="图片 5" descr="图片包含 游戏机, 帽子&#10;&#10;描述已自动生成">
            <a:extLst>
              <a:ext uri="{FF2B5EF4-FFF2-40B4-BE49-F238E27FC236}">
                <a16:creationId xmlns:a16="http://schemas.microsoft.com/office/drawing/2014/main" xmlns="" id="{9B758D42-0FA4-4CED-A988-05B170C4AD4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607" y="1802434"/>
            <a:ext cx="1749220" cy="1632993"/>
          </a:xfrm>
          <a:prstGeom prst="rect">
            <a:avLst/>
          </a:prstGeom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5FB469DF-0714-4919-8FA2-87CA56785B63}"/>
              </a:ext>
            </a:extLst>
          </p:cNvPr>
          <p:cNvGrpSpPr/>
          <p:nvPr/>
        </p:nvGrpSpPr>
        <p:grpSpPr>
          <a:xfrm>
            <a:off x="5289592" y="3588005"/>
            <a:ext cx="1619250" cy="474399"/>
            <a:chOff x="2355850" y="2296090"/>
            <a:chExt cx="1619250" cy="474399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4FA1B535-6721-4A40-81E8-2D7E09CCAC33}"/>
                </a:ext>
              </a:extLst>
            </p:cNvPr>
            <p:cNvGrpSpPr/>
            <p:nvPr/>
          </p:nvGrpSpPr>
          <p:grpSpPr>
            <a:xfrm>
              <a:off x="2355850" y="2296090"/>
              <a:ext cx="1619250" cy="474399"/>
              <a:chOff x="2172237" y="1674493"/>
              <a:chExt cx="1985010" cy="548688"/>
            </a:xfrm>
          </p:grpSpPr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xmlns="" id="{596870F8-C36C-4DDD-8B58-FDDEA428737A}"/>
                  </a:ext>
                </a:extLst>
              </p:cNvPr>
              <p:cNvSpPr/>
              <p:nvPr/>
            </p:nvSpPr>
            <p:spPr>
              <a:xfrm>
                <a:off x="2172237" y="1675872"/>
                <a:ext cx="1985010" cy="545930"/>
              </a:xfrm>
              <a:prstGeom prst="roundRect">
                <a:avLst/>
              </a:prstGeom>
              <a:solidFill>
                <a:srgbClr val="3E6C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7" name="图片 46">
                <a:extLst>
                  <a:ext uri="{FF2B5EF4-FFF2-40B4-BE49-F238E27FC236}">
                    <a16:creationId xmlns:a16="http://schemas.microsoft.com/office/drawing/2014/main" xmlns="" id="{E4FD86BC-2C4E-45E0-A420-C2A1F63EF8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6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174056" y="1674493"/>
                <a:ext cx="1981372" cy="548688"/>
              </a:xfrm>
              <a:prstGeom prst="rect">
                <a:avLst/>
              </a:prstGeom>
            </p:spPr>
          </p:pic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F8CBC76A-A8AB-40DE-B938-EB8E0796044E}"/>
                </a:ext>
              </a:extLst>
            </p:cNvPr>
            <p:cNvSpPr txBox="1"/>
            <p:nvPr/>
          </p:nvSpPr>
          <p:spPr>
            <a:xfrm>
              <a:off x="2669855" y="2333234"/>
              <a:ext cx="10953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000" dirty="0">
                  <a:solidFill>
                    <a:schemeClr val="bg1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PART 2</a:t>
              </a:r>
              <a:endParaRPr lang="zh-CN" altLang="en-US" sz="20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FA925F71-9F43-4C83-98AB-713C3EFA5E8A}"/>
              </a:ext>
            </a:extLst>
          </p:cNvPr>
          <p:cNvSpPr txBox="1"/>
          <p:nvPr/>
        </p:nvSpPr>
        <p:spPr>
          <a:xfrm>
            <a:off x="5027656" y="4025259"/>
            <a:ext cx="21366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Lorem ipsum dolor sit </a:t>
            </a:r>
            <a:r>
              <a:rPr lang="en-US" altLang="zh-CN" sz="1400" dirty="0" err="1"/>
              <a:t>consectetur</a:t>
            </a:r>
            <a:r>
              <a:rPr lang="en-US" altLang="zh-CN" sz="1400" dirty="0"/>
              <a:t> </a:t>
            </a:r>
            <a:r>
              <a:rPr lang="en-US" altLang="zh-CN" sz="1400" dirty="0" err="1"/>
              <a:t>adipiscing</a:t>
            </a:r>
            <a:r>
              <a:rPr lang="en-US" altLang="zh-CN" sz="1400" dirty="0"/>
              <a:t> </a:t>
            </a:r>
            <a:r>
              <a:rPr lang="en-US" altLang="zh-CN" sz="1400" dirty="0" err="1"/>
              <a:t>elit</a:t>
            </a:r>
            <a:r>
              <a:rPr lang="en-US" altLang="zh-CN" sz="1400" dirty="0"/>
              <a:t>, sed do </a:t>
            </a:r>
            <a:r>
              <a:rPr lang="en-US" altLang="zh-CN" sz="1400" dirty="0" err="1"/>
              <a:t>eiusmod</a:t>
            </a:r>
            <a:r>
              <a:rPr lang="en-US" altLang="zh-CN" sz="1400" dirty="0"/>
              <a:t> </a:t>
            </a:r>
            <a:r>
              <a:rPr lang="en-US" altLang="zh-CN" sz="1400" dirty="0" err="1"/>
              <a:t>tempor</a:t>
            </a:r>
            <a:r>
              <a:rPr lang="en-US" altLang="zh-CN" sz="1400" dirty="0"/>
              <a:t> </a:t>
            </a:r>
            <a:r>
              <a:rPr lang="en-US" altLang="zh-CN" sz="1400" dirty="0" err="1"/>
              <a:t>incididunt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pic>
        <p:nvPicPr>
          <p:cNvPr id="10" name="图片 9" descr="图片包含 蛋糕, 游戏机, 看着, 生日&#10;&#10;描述已自动生成">
            <a:extLst>
              <a:ext uri="{FF2B5EF4-FFF2-40B4-BE49-F238E27FC236}">
                <a16:creationId xmlns:a16="http://schemas.microsoft.com/office/drawing/2014/main" xmlns="" id="{6B9C5E11-F8AB-477C-8ABC-40457BF6FF7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447" y="1898321"/>
            <a:ext cx="1537106" cy="1537106"/>
          </a:xfrm>
          <a:prstGeom prst="rect">
            <a:avLst/>
          </a:prstGeom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8CECE343-A4EF-48D3-9467-CD37165B42BF}"/>
              </a:ext>
            </a:extLst>
          </p:cNvPr>
          <p:cNvGrpSpPr/>
          <p:nvPr/>
        </p:nvGrpSpPr>
        <p:grpSpPr>
          <a:xfrm>
            <a:off x="8513303" y="3588005"/>
            <a:ext cx="1619250" cy="474399"/>
            <a:chOff x="2355850" y="2296090"/>
            <a:chExt cx="1619250" cy="474399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6D809BA6-84B7-4A66-A1C0-46DBF8634B19}"/>
                </a:ext>
              </a:extLst>
            </p:cNvPr>
            <p:cNvGrpSpPr/>
            <p:nvPr/>
          </p:nvGrpSpPr>
          <p:grpSpPr>
            <a:xfrm>
              <a:off x="2355850" y="2296090"/>
              <a:ext cx="1619250" cy="474399"/>
              <a:chOff x="2172237" y="1674493"/>
              <a:chExt cx="1985010" cy="548688"/>
            </a:xfrm>
          </p:grpSpPr>
          <p:sp>
            <p:nvSpPr>
              <p:cNvPr id="51" name="矩形: 圆角 50">
                <a:extLst>
                  <a:ext uri="{FF2B5EF4-FFF2-40B4-BE49-F238E27FC236}">
                    <a16:creationId xmlns:a16="http://schemas.microsoft.com/office/drawing/2014/main" xmlns="" id="{D50F6651-4D39-462A-BD3E-04D768BFFF11}"/>
                  </a:ext>
                </a:extLst>
              </p:cNvPr>
              <p:cNvSpPr/>
              <p:nvPr/>
            </p:nvSpPr>
            <p:spPr>
              <a:xfrm>
                <a:off x="2172237" y="1675872"/>
                <a:ext cx="1985010" cy="545930"/>
              </a:xfrm>
              <a:prstGeom prst="roundRect">
                <a:avLst/>
              </a:prstGeom>
              <a:solidFill>
                <a:srgbClr val="8258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2" name="图片 51">
                <a:extLst>
                  <a:ext uri="{FF2B5EF4-FFF2-40B4-BE49-F238E27FC236}">
                    <a16:creationId xmlns:a16="http://schemas.microsoft.com/office/drawing/2014/main" xmlns="" id="{37FE1EBB-B338-4554-A85C-07461F3C87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6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174056" y="1674493"/>
                <a:ext cx="1981372" cy="548688"/>
              </a:xfrm>
              <a:prstGeom prst="rect">
                <a:avLst/>
              </a:prstGeom>
            </p:spPr>
          </p:pic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C7701441-9CD4-439D-A1E6-F7115E428736}"/>
                </a:ext>
              </a:extLst>
            </p:cNvPr>
            <p:cNvSpPr txBox="1"/>
            <p:nvPr/>
          </p:nvSpPr>
          <p:spPr>
            <a:xfrm>
              <a:off x="2658859" y="2333234"/>
              <a:ext cx="10953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000" dirty="0">
                  <a:solidFill>
                    <a:schemeClr val="bg1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PART 3</a:t>
              </a:r>
              <a:endParaRPr lang="zh-CN" altLang="en-US" sz="20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E0E8F121-3EF6-4695-84A6-30A4FB8E3335}"/>
              </a:ext>
            </a:extLst>
          </p:cNvPr>
          <p:cNvSpPr txBox="1"/>
          <p:nvPr/>
        </p:nvSpPr>
        <p:spPr>
          <a:xfrm>
            <a:off x="8208447" y="4025259"/>
            <a:ext cx="21366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Lorem ipsum dolor sit </a:t>
            </a:r>
            <a:r>
              <a:rPr lang="en-US" altLang="zh-CN" sz="1400" dirty="0" err="1"/>
              <a:t>consectetur</a:t>
            </a:r>
            <a:r>
              <a:rPr lang="en-US" altLang="zh-CN" sz="1400" dirty="0"/>
              <a:t> </a:t>
            </a:r>
            <a:r>
              <a:rPr lang="en-US" altLang="zh-CN" sz="1400" dirty="0" err="1"/>
              <a:t>adipiscing</a:t>
            </a:r>
            <a:r>
              <a:rPr lang="en-US" altLang="zh-CN" sz="1400" dirty="0"/>
              <a:t> </a:t>
            </a:r>
            <a:r>
              <a:rPr lang="en-US" altLang="zh-CN" sz="1400" dirty="0" err="1"/>
              <a:t>elit</a:t>
            </a:r>
            <a:r>
              <a:rPr lang="en-US" altLang="zh-CN" sz="1400" dirty="0"/>
              <a:t>, sed do </a:t>
            </a:r>
            <a:r>
              <a:rPr lang="en-US" altLang="zh-CN" sz="1400" dirty="0" err="1"/>
              <a:t>eiusmod</a:t>
            </a:r>
            <a:r>
              <a:rPr lang="en-US" altLang="zh-CN" sz="1400" dirty="0"/>
              <a:t> </a:t>
            </a:r>
            <a:r>
              <a:rPr lang="en-US" altLang="zh-CN" sz="1400" dirty="0" err="1"/>
              <a:t>tempor</a:t>
            </a:r>
            <a:r>
              <a:rPr lang="en-US" altLang="zh-CN" sz="1400" dirty="0"/>
              <a:t> </a:t>
            </a:r>
            <a:r>
              <a:rPr lang="en-US" altLang="zh-CN" sz="1400" dirty="0" err="1"/>
              <a:t>incididunt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6BDA9434-6837-4A2C-929E-53DD19AE6068}"/>
              </a:ext>
            </a:extLst>
          </p:cNvPr>
          <p:cNvGrpSpPr/>
          <p:nvPr/>
        </p:nvGrpSpPr>
        <p:grpSpPr>
          <a:xfrm>
            <a:off x="6161558" y="948107"/>
            <a:ext cx="4124325" cy="338554"/>
            <a:chOff x="4010025" y="957233"/>
            <a:chExt cx="4124325" cy="338554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8C948A88-67D0-46C2-86E6-6C0640FB11C1}"/>
                </a:ext>
              </a:extLst>
            </p:cNvPr>
            <p:cNvSpPr txBox="1"/>
            <p:nvPr/>
          </p:nvSpPr>
          <p:spPr>
            <a:xfrm>
              <a:off x="4010025" y="957233"/>
              <a:ext cx="721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LOVE</a:t>
              </a:r>
              <a:endParaRPr lang="zh-CN" altLang="en-US" sz="1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371E4ACE-09E7-4EA8-894F-2410310CBED1}"/>
                </a:ext>
              </a:extLst>
            </p:cNvPr>
            <p:cNvSpPr txBox="1"/>
            <p:nvPr/>
          </p:nvSpPr>
          <p:spPr>
            <a:xfrm>
              <a:off x="5026939" y="957233"/>
              <a:ext cx="9170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rgbClr val="8C64AB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SUNNY</a:t>
              </a:r>
              <a:endParaRPr lang="zh-CN" altLang="en-US" sz="1600" dirty="0">
                <a:solidFill>
                  <a:srgbClr val="8C64AB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E9D2A5B3-9FAC-4763-8CDE-D003EFDA867B}"/>
                </a:ext>
              </a:extLst>
            </p:cNvPr>
            <p:cNvSpPr txBox="1"/>
            <p:nvPr/>
          </p:nvSpPr>
          <p:spPr>
            <a:xfrm>
              <a:off x="6239320" y="957233"/>
              <a:ext cx="10256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rgbClr val="FFB633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RAINNY</a:t>
              </a:r>
              <a:endParaRPr lang="zh-CN" altLang="en-US" sz="1600" dirty="0">
                <a:solidFill>
                  <a:srgbClr val="FFB633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50992D0F-7320-4F46-9020-5DE7188ACBEE}"/>
                </a:ext>
              </a:extLst>
            </p:cNvPr>
            <p:cNvSpPr txBox="1"/>
            <p:nvPr/>
          </p:nvSpPr>
          <p:spPr>
            <a:xfrm>
              <a:off x="7483897" y="957233"/>
              <a:ext cx="6504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YOU</a:t>
              </a:r>
              <a:endParaRPr lang="zh-CN" altLang="en-US" sz="1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69BA0B39-5F0D-4C19-A4F8-21FC2BBA599F}"/>
              </a:ext>
            </a:extLst>
          </p:cNvPr>
          <p:cNvGrpSpPr/>
          <p:nvPr/>
        </p:nvGrpSpPr>
        <p:grpSpPr>
          <a:xfrm>
            <a:off x="1251264" y="1031910"/>
            <a:ext cx="534588" cy="108296"/>
            <a:chOff x="1262743" y="1052847"/>
            <a:chExt cx="534588" cy="108296"/>
          </a:xfrm>
          <a:solidFill>
            <a:srgbClr val="FFB633"/>
          </a:solidFill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66526F04-4237-400C-97B9-B4A966F8437E}"/>
                </a:ext>
              </a:extLst>
            </p:cNvPr>
            <p:cNvSpPr/>
            <p:nvPr/>
          </p:nvSpPr>
          <p:spPr>
            <a:xfrm>
              <a:off x="1262743" y="1052847"/>
              <a:ext cx="108296" cy="1082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BFEEACD9-A6DA-42F6-A231-DF8F721DD874}"/>
                </a:ext>
              </a:extLst>
            </p:cNvPr>
            <p:cNvSpPr/>
            <p:nvPr/>
          </p:nvSpPr>
          <p:spPr>
            <a:xfrm>
              <a:off x="1475889" y="1052847"/>
              <a:ext cx="108296" cy="108296"/>
            </a:xfrm>
            <a:prstGeom prst="rect">
              <a:avLst/>
            </a:prstGeom>
            <a:solidFill>
              <a:srgbClr val="8C64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AAC4C410-A90B-4B68-B83C-A15B079079EA}"/>
                </a:ext>
              </a:extLst>
            </p:cNvPr>
            <p:cNvSpPr/>
            <p:nvPr/>
          </p:nvSpPr>
          <p:spPr>
            <a:xfrm>
              <a:off x="1689035" y="1052847"/>
              <a:ext cx="108296" cy="1082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m3d="http://schemas.microsoft.com/office/drawing/2017/model3d" xmlns="" Requires="am3d">
          <p:graphicFrame>
            <p:nvGraphicFramePr>
              <p:cNvPr id="68" name="111">
                <a:extLst>
                  <a:ext uri="{FF2B5EF4-FFF2-40B4-BE49-F238E27FC236}">
                    <a16:creationId xmlns:a16="http://schemas.microsoft.com/office/drawing/2014/main" id="{C832C6EC-BB62-40D3-B87E-5BE70C3C9A0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9070844"/>
                  </p:ext>
                </p:extLst>
              </p:nvPr>
            </p:nvGraphicFramePr>
            <p:xfrm>
              <a:off x="-1847487" y="5289228"/>
              <a:ext cx="15886973" cy="1325755"/>
            </p:xfrm>
            <a:graphic>
              <a:graphicData uri="http://schemas.microsoft.com/office/drawing/2017/model3d">
                <am3d:model3d r:embed="rId8">
                  <am3d:spPr>
                    <a:xfrm>
                      <a:off x="0" y="0"/>
                      <a:ext cx="15886973" cy="1325755"/>
                    </a:xfrm>
                    <a:prstGeom prst="rect">
                      <a:avLst/>
                    </a:prstGeom>
                  </am3d:spPr>
                  <am3d:camera>
                    <am3d:pos x="0" y="0" z="4721463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65161" d="1000000"/>
                    <am3d:preTrans dx="85796" dy="-614854" dz="-5983795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9"/>
                  </am3d:raster>
                  <am3d:objViewport viewportSz="1712515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8" name="111">
                <a:extLst>
                  <a:ext uri="{FF2B5EF4-FFF2-40B4-BE49-F238E27FC236}">
                    <a16:creationId xmlns:a16="http://schemas.microsoft.com/office/drawing/2014/main" xmlns="" id="{C832C6EC-BB62-40D3-B87E-5BE70C3C9A0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-1847487" y="5289228"/>
                <a:ext cx="15886973" cy="132575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8823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585B0CE5-5905-46AD-89CA-A9F4342019E0}"/>
              </a:ext>
            </a:extLst>
          </p:cNvPr>
          <p:cNvSpPr/>
          <p:nvPr/>
        </p:nvSpPr>
        <p:spPr>
          <a:xfrm>
            <a:off x="685800" y="828675"/>
            <a:ext cx="10820400" cy="5200650"/>
          </a:xfrm>
          <a:prstGeom prst="roundRect">
            <a:avLst>
              <a:gd name="adj" fmla="val 3480"/>
            </a:avLst>
          </a:prstGeom>
          <a:solidFill>
            <a:schemeClr val="bg1"/>
          </a:solidFill>
          <a:ln>
            <a:noFill/>
          </a:ln>
          <a:effectLst>
            <a:outerShdw blurRad="215900" algn="ctr" rotWithShape="0">
              <a:srgbClr val="CE8152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6BDA9434-6837-4A2C-929E-53DD19AE6068}"/>
              </a:ext>
            </a:extLst>
          </p:cNvPr>
          <p:cNvGrpSpPr/>
          <p:nvPr/>
        </p:nvGrpSpPr>
        <p:grpSpPr>
          <a:xfrm>
            <a:off x="6161558" y="948107"/>
            <a:ext cx="4124325" cy="338554"/>
            <a:chOff x="4010025" y="957233"/>
            <a:chExt cx="4124325" cy="338554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8C948A88-67D0-46C2-86E6-6C0640FB11C1}"/>
                </a:ext>
              </a:extLst>
            </p:cNvPr>
            <p:cNvSpPr txBox="1"/>
            <p:nvPr/>
          </p:nvSpPr>
          <p:spPr>
            <a:xfrm>
              <a:off x="4010025" y="957233"/>
              <a:ext cx="721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LOVE</a:t>
              </a:r>
              <a:endParaRPr lang="zh-CN" altLang="en-US" sz="1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371E4ACE-09E7-4EA8-894F-2410310CBED1}"/>
                </a:ext>
              </a:extLst>
            </p:cNvPr>
            <p:cNvSpPr txBox="1"/>
            <p:nvPr/>
          </p:nvSpPr>
          <p:spPr>
            <a:xfrm>
              <a:off x="5026939" y="957233"/>
              <a:ext cx="9170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rgbClr val="8C64AB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SUNNY</a:t>
              </a:r>
              <a:endParaRPr lang="zh-CN" altLang="en-US" sz="1600" dirty="0">
                <a:solidFill>
                  <a:srgbClr val="8C64AB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E9D2A5B3-9FAC-4763-8CDE-D003EFDA867B}"/>
                </a:ext>
              </a:extLst>
            </p:cNvPr>
            <p:cNvSpPr txBox="1"/>
            <p:nvPr/>
          </p:nvSpPr>
          <p:spPr>
            <a:xfrm>
              <a:off x="6239320" y="957233"/>
              <a:ext cx="10277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rgbClr val="FFB633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RAINNY</a:t>
              </a:r>
              <a:endParaRPr lang="zh-CN" altLang="en-US" sz="1600" dirty="0">
                <a:solidFill>
                  <a:srgbClr val="FFB633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50992D0F-7320-4F46-9020-5DE7188ACBEE}"/>
                </a:ext>
              </a:extLst>
            </p:cNvPr>
            <p:cNvSpPr txBox="1"/>
            <p:nvPr/>
          </p:nvSpPr>
          <p:spPr>
            <a:xfrm>
              <a:off x="7483897" y="957233"/>
              <a:ext cx="6504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YOU</a:t>
              </a:r>
              <a:endParaRPr lang="zh-CN" altLang="en-US" sz="1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69BA0B39-5F0D-4C19-A4F8-21FC2BBA599F}"/>
              </a:ext>
            </a:extLst>
          </p:cNvPr>
          <p:cNvGrpSpPr/>
          <p:nvPr/>
        </p:nvGrpSpPr>
        <p:grpSpPr>
          <a:xfrm>
            <a:off x="1251264" y="1031910"/>
            <a:ext cx="534588" cy="108296"/>
            <a:chOff x="1262743" y="1052847"/>
            <a:chExt cx="534588" cy="108296"/>
          </a:xfrm>
          <a:solidFill>
            <a:srgbClr val="FFB633"/>
          </a:solidFill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66526F04-4237-400C-97B9-B4A966F8437E}"/>
                </a:ext>
              </a:extLst>
            </p:cNvPr>
            <p:cNvSpPr/>
            <p:nvPr/>
          </p:nvSpPr>
          <p:spPr>
            <a:xfrm>
              <a:off x="1262743" y="1052847"/>
              <a:ext cx="108296" cy="1082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BFEEACD9-A6DA-42F6-A231-DF8F721DD874}"/>
                </a:ext>
              </a:extLst>
            </p:cNvPr>
            <p:cNvSpPr/>
            <p:nvPr/>
          </p:nvSpPr>
          <p:spPr>
            <a:xfrm>
              <a:off x="1475889" y="1052847"/>
              <a:ext cx="108296" cy="108296"/>
            </a:xfrm>
            <a:prstGeom prst="rect">
              <a:avLst/>
            </a:prstGeom>
            <a:solidFill>
              <a:srgbClr val="8C64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AAC4C410-A90B-4B68-B83C-A15B079079EA}"/>
                </a:ext>
              </a:extLst>
            </p:cNvPr>
            <p:cNvSpPr/>
            <p:nvPr/>
          </p:nvSpPr>
          <p:spPr>
            <a:xfrm>
              <a:off x="1689035" y="1052847"/>
              <a:ext cx="108296" cy="1082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xmlns="" id="{00DFF451-A548-48AF-9D50-A70B367713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264" y="1852455"/>
            <a:ext cx="4546221" cy="3743236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AF660612-810A-4565-8305-40DB74880FB7}"/>
              </a:ext>
            </a:extLst>
          </p:cNvPr>
          <p:cNvSpPr txBox="1"/>
          <p:nvPr/>
        </p:nvSpPr>
        <p:spPr>
          <a:xfrm>
            <a:off x="6333413" y="1825097"/>
            <a:ext cx="3085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你的标题放在这儿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DDFF980C-607E-44E0-8A32-22C2D7E2693D}"/>
              </a:ext>
            </a:extLst>
          </p:cNvPr>
          <p:cNvSpPr txBox="1"/>
          <p:nvPr/>
        </p:nvSpPr>
        <p:spPr>
          <a:xfrm>
            <a:off x="6333414" y="2341066"/>
            <a:ext cx="4126040" cy="2766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1400" dirty="0"/>
              <a:t>One of the really labor-intensive parts of custodial work is walking to people's desks and emptying the trash' said Dana Williams, director of facilities services at the Texas F </a:t>
            </a:r>
            <a:r>
              <a:rPr lang="en-US" altLang="zh-CN" sz="1400" dirty="0" err="1"/>
              <a:t>acilitiesCommission</a:t>
            </a:r>
            <a:r>
              <a:rPr lang="en-US" altLang="zh-CN" sz="1400" dirty="0"/>
              <a:t>, which manages buildings for more than 100 state agencies. 'And most people only have a fist-sized amount of trash' By workers dump their own cans, Texas is expected to save at least $825,000 annually on 1abor costs - a tiny piece of a the state's two-year budget of $182 billion.</a:t>
            </a:r>
          </a:p>
        </p:txBody>
      </p:sp>
      <mc:AlternateContent xmlns:mc="http://schemas.openxmlformats.org/markup-compatibility/2006">
        <mc:Choice xmlns:am3d="http://schemas.microsoft.com/office/drawing/2017/model3d" xmlns="" Requires="am3d">
          <p:graphicFrame>
            <p:nvGraphicFramePr>
              <p:cNvPr id="54" name="3D 模型 53">
                <a:extLst>
                  <a:ext uri="{FF2B5EF4-FFF2-40B4-BE49-F238E27FC236}">
                    <a16:creationId xmlns:a16="http://schemas.microsoft.com/office/drawing/2014/main" id="{2A5D3C3A-E4A5-42A3-97AB-913C8708DB4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0436712"/>
                  </p:ext>
                </p:extLst>
              </p:nvPr>
            </p:nvGraphicFramePr>
            <p:xfrm rot="5061202" flipH="1">
              <a:off x="-1116165" y="3780137"/>
              <a:ext cx="4486752" cy="4518701"/>
            </p:xfrm>
            <a:graphic>
              <a:graphicData uri="http://schemas.microsoft.com/office/drawing/2017/model3d">
                <am3d:model3d r:embed="rId4">
                  <am3d:spPr>
                    <a:xfrm rot="5061202" flipH="1">
                      <a:off x="0" y="0"/>
                      <a:ext cx="4486752" cy="4518701"/>
                    </a:xfrm>
                    <a:prstGeom prst="rect">
                      <a:avLst/>
                    </a:prstGeom>
                  </am3d:spPr>
                  <am3d:camera>
                    <am3d:pos x="0" y="0" z="6816009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347987" d="1000000"/>
                    <am3d:preTrans dx="1702149" dy="-13083130" dz="-52892337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645565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4" name="3D 模型 53">
                <a:extLst>
                  <a:ext uri="{FF2B5EF4-FFF2-40B4-BE49-F238E27FC236}">
                    <a16:creationId xmlns:a16="http://schemas.microsoft.com/office/drawing/2014/main" xmlns="" id="{2A5D3C3A-E4A5-42A3-97AB-913C8708DB4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5061202" flipH="1">
                <a:off x="-1116165" y="3780137"/>
                <a:ext cx="4486752" cy="451870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2853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211EA58-E981-4E9F-B1BD-91F28E192DE5}"/>
              </a:ext>
            </a:extLst>
          </p:cNvPr>
          <p:cNvSpPr/>
          <p:nvPr/>
        </p:nvSpPr>
        <p:spPr>
          <a:xfrm rot="1398176">
            <a:off x="9700009" y="-1956990"/>
            <a:ext cx="914400" cy="10729927"/>
          </a:xfrm>
          <a:prstGeom prst="rect">
            <a:avLst/>
          </a:prstGeom>
          <a:gradFill>
            <a:gsLst>
              <a:gs pos="49550">
                <a:srgbClr val="FFB633"/>
              </a:gs>
              <a:gs pos="89000">
                <a:srgbClr val="FFC561"/>
              </a:gs>
              <a:gs pos="14000">
                <a:srgbClr val="FFC561"/>
              </a:gs>
              <a:gs pos="100000">
                <a:srgbClr val="FFE0A7"/>
              </a:gs>
              <a:gs pos="0">
                <a:srgbClr val="FFE0A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BC913BA-472E-4AD5-8F9E-DEE64E67B076}"/>
              </a:ext>
            </a:extLst>
          </p:cNvPr>
          <p:cNvSpPr/>
          <p:nvPr/>
        </p:nvSpPr>
        <p:spPr>
          <a:xfrm rot="8978353">
            <a:off x="9274880" y="2503930"/>
            <a:ext cx="1764658" cy="2309551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  <a:effectLst>
            <a:softEdge rad="647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5D0CA6E0-299C-4E63-867E-38B9ECEDF09D}"/>
              </a:ext>
            </a:extLst>
          </p:cNvPr>
          <p:cNvSpPr/>
          <p:nvPr/>
        </p:nvSpPr>
        <p:spPr>
          <a:xfrm>
            <a:off x="1061883" y="1360484"/>
            <a:ext cx="8784149" cy="4986053"/>
          </a:xfrm>
          <a:prstGeom prst="roundRect">
            <a:avLst>
              <a:gd name="adj" fmla="val 31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0FC5DD3-3C9F-4CD6-B471-7D4F55B0EFF6}"/>
              </a:ext>
            </a:extLst>
          </p:cNvPr>
          <p:cNvSpPr/>
          <p:nvPr/>
        </p:nvSpPr>
        <p:spPr>
          <a:xfrm rot="8978353">
            <a:off x="9526470" y="-3151078"/>
            <a:ext cx="914400" cy="12706049"/>
          </a:xfrm>
          <a:prstGeom prst="rect">
            <a:avLst/>
          </a:prstGeom>
          <a:gradFill>
            <a:gsLst>
              <a:gs pos="49550">
                <a:srgbClr val="8C64AB"/>
              </a:gs>
              <a:gs pos="89000">
                <a:srgbClr val="8C64AB"/>
              </a:gs>
              <a:gs pos="12000">
                <a:srgbClr val="8C64AB"/>
              </a:gs>
              <a:gs pos="100000">
                <a:srgbClr val="C7B4D6"/>
              </a:gs>
              <a:gs pos="0">
                <a:srgbClr val="C7B4D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0" name="组合 179">
            <a:extLst>
              <a:ext uri="{FF2B5EF4-FFF2-40B4-BE49-F238E27FC236}">
                <a16:creationId xmlns:a16="http://schemas.microsoft.com/office/drawing/2014/main" xmlns="" id="{172BDB80-07EA-4399-8DDC-13F0EA4E45AC}"/>
              </a:ext>
            </a:extLst>
          </p:cNvPr>
          <p:cNvGrpSpPr/>
          <p:nvPr/>
        </p:nvGrpSpPr>
        <p:grpSpPr>
          <a:xfrm>
            <a:off x="-803310" y="511463"/>
            <a:ext cx="14666796" cy="1967141"/>
            <a:chOff x="-803310" y="511463"/>
            <a:chExt cx="14666796" cy="196714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0C6E21E3-7DCC-4125-8A52-D3BA0502B679}"/>
                </a:ext>
              </a:extLst>
            </p:cNvPr>
            <p:cNvSpPr/>
            <p:nvPr/>
          </p:nvSpPr>
          <p:spPr>
            <a:xfrm rot="5400000">
              <a:off x="7929879" y="239016"/>
              <a:ext cx="1764658" cy="2309551"/>
            </a:xfrm>
            <a:prstGeom prst="rect">
              <a:avLst/>
            </a:prstGeom>
            <a:solidFill>
              <a:schemeClr val="tx1">
                <a:alpha val="63000"/>
              </a:schemeClr>
            </a:solidFill>
            <a:ln>
              <a:noFill/>
            </a:ln>
            <a:effectLst>
              <a:softEdge rad="647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434A3CE0-9EB4-418B-8C6C-FAE9CF6396E2}"/>
                </a:ext>
              </a:extLst>
            </p:cNvPr>
            <p:cNvSpPr/>
            <p:nvPr/>
          </p:nvSpPr>
          <p:spPr>
            <a:xfrm rot="5400000">
              <a:off x="3695715" y="-2505227"/>
              <a:ext cx="1764658" cy="8203004"/>
            </a:xfrm>
            <a:prstGeom prst="rect">
              <a:avLst/>
            </a:prstGeom>
            <a:solidFill>
              <a:srgbClr val="233D6B">
                <a:alpha val="46667"/>
              </a:srgbClr>
            </a:solidFill>
            <a:ln>
              <a:noFill/>
            </a:ln>
            <a:effectLst>
              <a:softEdge rad="647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3C95BC18-D170-4C91-BBAA-2A9C0E3A89E4}"/>
                </a:ext>
              </a:extLst>
            </p:cNvPr>
            <p:cNvSpPr/>
            <p:nvPr/>
          </p:nvSpPr>
          <p:spPr>
            <a:xfrm rot="5400000">
              <a:off x="6072888" y="-5972913"/>
              <a:ext cx="914400" cy="14666796"/>
            </a:xfrm>
            <a:prstGeom prst="rect">
              <a:avLst/>
            </a:prstGeom>
            <a:gradFill>
              <a:gsLst>
                <a:gs pos="49550">
                  <a:srgbClr val="3E6CC0"/>
                </a:gs>
                <a:gs pos="89000">
                  <a:srgbClr val="3E6CC0"/>
                </a:gs>
                <a:gs pos="12000">
                  <a:srgbClr val="3E6CC0"/>
                </a:gs>
                <a:gs pos="100000">
                  <a:srgbClr val="B3C6E7"/>
                </a:gs>
                <a:gs pos="0">
                  <a:srgbClr val="B3C6E7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B153C0A1-925A-4D7A-8879-B3E500260D0A}"/>
                </a:ext>
              </a:extLst>
            </p:cNvPr>
            <p:cNvSpPr/>
            <p:nvPr/>
          </p:nvSpPr>
          <p:spPr>
            <a:xfrm rot="10800000">
              <a:off x="10157209" y="758068"/>
              <a:ext cx="1850615" cy="1197228"/>
            </a:xfrm>
            <a:prstGeom prst="rect">
              <a:avLst/>
            </a:prstGeom>
            <a:solidFill>
              <a:schemeClr val="tx1">
                <a:alpha val="85000"/>
              </a:schemeClr>
            </a:solidFill>
            <a:ln>
              <a:noFill/>
            </a:ln>
            <a:effectLst>
              <a:softEdge rad="520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F6CA532-B292-42A1-90D8-D6B2413E61EA}"/>
              </a:ext>
            </a:extLst>
          </p:cNvPr>
          <p:cNvSpPr/>
          <p:nvPr/>
        </p:nvSpPr>
        <p:spPr>
          <a:xfrm rot="1398176">
            <a:off x="10661827" y="115772"/>
            <a:ext cx="914400" cy="2063655"/>
          </a:xfrm>
          <a:prstGeom prst="rect">
            <a:avLst/>
          </a:prstGeom>
          <a:gradFill>
            <a:gsLst>
              <a:gs pos="49550">
                <a:srgbClr val="FFB633"/>
              </a:gs>
              <a:gs pos="89000">
                <a:srgbClr val="FFC561"/>
              </a:gs>
              <a:gs pos="14000">
                <a:srgbClr val="FFC561"/>
              </a:gs>
              <a:gs pos="100000">
                <a:srgbClr val="FFE0A7"/>
              </a:gs>
              <a:gs pos="0">
                <a:srgbClr val="FFE0A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2BA7D48-9F68-4819-998D-B25A13901567}"/>
              </a:ext>
            </a:extLst>
          </p:cNvPr>
          <p:cNvGrpSpPr/>
          <p:nvPr/>
        </p:nvGrpSpPr>
        <p:grpSpPr>
          <a:xfrm>
            <a:off x="4428521" y="2343204"/>
            <a:ext cx="3350665" cy="2693411"/>
            <a:chOff x="5149864" y="2411493"/>
            <a:chExt cx="3350665" cy="269341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C585AC0A-FD69-4F1D-9476-3B84030AB50F}"/>
                </a:ext>
              </a:extLst>
            </p:cNvPr>
            <p:cNvSpPr txBox="1"/>
            <p:nvPr/>
          </p:nvSpPr>
          <p:spPr>
            <a:xfrm>
              <a:off x="6324952" y="2411493"/>
              <a:ext cx="831617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3800" b="1" dirty="0">
                  <a:solidFill>
                    <a:srgbClr val="8C64AB"/>
                  </a:solidFill>
                  <a:latin typeface="Bahnschrift Light SemiCondensed" panose="020B0502040204020203" pitchFamily="34" charset="0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4</a:t>
              </a:r>
              <a:endParaRPr lang="zh-CN" altLang="en-US" sz="13800" b="1" dirty="0">
                <a:solidFill>
                  <a:srgbClr val="8C64AB"/>
                </a:solidFill>
                <a:latin typeface="Bahnschrift Light SemiCondensed" panose="020B0502040204020203" pitchFamily="34" charset="0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91B40740-0E10-4365-893F-4000ED41E046}"/>
                </a:ext>
              </a:extLst>
            </p:cNvPr>
            <p:cNvSpPr txBox="1"/>
            <p:nvPr/>
          </p:nvSpPr>
          <p:spPr>
            <a:xfrm>
              <a:off x="5149864" y="4335463"/>
              <a:ext cx="335066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4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PART FOUR</a:t>
              </a:r>
              <a:endParaRPr lang="zh-CN" altLang="en-US" sz="44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pic>
        <p:nvPicPr>
          <p:cNvPr id="59" name="图片 58" descr="图片包含 游戏机, 钟表&#10;&#10;描述已自动生成">
            <a:extLst>
              <a:ext uri="{FF2B5EF4-FFF2-40B4-BE49-F238E27FC236}">
                <a16:creationId xmlns:a16="http://schemas.microsoft.com/office/drawing/2014/main" xmlns="" id="{579CDD04-89BB-4C14-94BF-6692D9890A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8" t="17465" r="43470" b="21032"/>
          <a:stretch/>
        </p:blipFill>
        <p:spPr>
          <a:xfrm flipH="1">
            <a:off x="3803087" y="2007025"/>
            <a:ext cx="2794596" cy="349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81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585B0CE5-5905-46AD-89CA-A9F4342019E0}"/>
              </a:ext>
            </a:extLst>
          </p:cNvPr>
          <p:cNvSpPr/>
          <p:nvPr/>
        </p:nvSpPr>
        <p:spPr>
          <a:xfrm>
            <a:off x="685800" y="828675"/>
            <a:ext cx="10820400" cy="5200650"/>
          </a:xfrm>
          <a:prstGeom prst="roundRect">
            <a:avLst>
              <a:gd name="adj" fmla="val 3480"/>
            </a:avLst>
          </a:prstGeom>
          <a:solidFill>
            <a:schemeClr val="bg1"/>
          </a:solidFill>
          <a:ln>
            <a:noFill/>
          </a:ln>
          <a:effectLst>
            <a:outerShdw blurRad="215900" algn="ctr" rotWithShape="0">
              <a:srgbClr val="CE8152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6BDA9434-6837-4A2C-929E-53DD19AE6068}"/>
              </a:ext>
            </a:extLst>
          </p:cNvPr>
          <p:cNvGrpSpPr/>
          <p:nvPr/>
        </p:nvGrpSpPr>
        <p:grpSpPr>
          <a:xfrm>
            <a:off x="6161558" y="948107"/>
            <a:ext cx="4124325" cy="338554"/>
            <a:chOff x="4010025" y="957233"/>
            <a:chExt cx="4124325" cy="338554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8C948A88-67D0-46C2-86E6-6C0640FB11C1}"/>
                </a:ext>
              </a:extLst>
            </p:cNvPr>
            <p:cNvSpPr txBox="1"/>
            <p:nvPr/>
          </p:nvSpPr>
          <p:spPr>
            <a:xfrm>
              <a:off x="4010025" y="957233"/>
              <a:ext cx="721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LOVE</a:t>
              </a:r>
              <a:endParaRPr lang="zh-CN" altLang="en-US" sz="1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371E4ACE-09E7-4EA8-894F-2410310CBED1}"/>
                </a:ext>
              </a:extLst>
            </p:cNvPr>
            <p:cNvSpPr txBox="1"/>
            <p:nvPr/>
          </p:nvSpPr>
          <p:spPr>
            <a:xfrm>
              <a:off x="5026939" y="957233"/>
              <a:ext cx="9170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rgbClr val="8C64AB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SUNNY</a:t>
              </a:r>
              <a:endParaRPr lang="zh-CN" altLang="en-US" sz="1600" dirty="0">
                <a:solidFill>
                  <a:srgbClr val="8C64AB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E9D2A5B3-9FAC-4763-8CDE-D003EFDA867B}"/>
                </a:ext>
              </a:extLst>
            </p:cNvPr>
            <p:cNvSpPr txBox="1"/>
            <p:nvPr/>
          </p:nvSpPr>
          <p:spPr>
            <a:xfrm>
              <a:off x="6239320" y="957233"/>
              <a:ext cx="10265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rgbClr val="FFB633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RAINNY</a:t>
              </a:r>
              <a:endParaRPr lang="zh-CN" altLang="en-US" sz="1600" dirty="0">
                <a:solidFill>
                  <a:srgbClr val="FFB633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50992D0F-7320-4F46-9020-5DE7188ACBEE}"/>
                </a:ext>
              </a:extLst>
            </p:cNvPr>
            <p:cNvSpPr txBox="1"/>
            <p:nvPr/>
          </p:nvSpPr>
          <p:spPr>
            <a:xfrm>
              <a:off x="7483897" y="957233"/>
              <a:ext cx="6504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YOU</a:t>
              </a:r>
              <a:endParaRPr lang="zh-CN" altLang="en-US" sz="1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69BA0B39-5F0D-4C19-A4F8-21FC2BBA599F}"/>
              </a:ext>
            </a:extLst>
          </p:cNvPr>
          <p:cNvGrpSpPr/>
          <p:nvPr/>
        </p:nvGrpSpPr>
        <p:grpSpPr>
          <a:xfrm>
            <a:off x="1251264" y="1031910"/>
            <a:ext cx="534588" cy="108296"/>
            <a:chOff x="1262743" y="1052847"/>
            <a:chExt cx="534588" cy="108296"/>
          </a:xfrm>
          <a:solidFill>
            <a:srgbClr val="FFB633"/>
          </a:solidFill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66526F04-4237-400C-97B9-B4A966F8437E}"/>
                </a:ext>
              </a:extLst>
            </p:cNvPr>
            <p:cNvSpPr/>
            <p:nvPr/>
          </p:nvSpPr>
          <p:spPr>
            <a:xfrm>
              <a:off x="1262743" y="1052847"/>
              <a:ext cx="108296" cy="1082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BFEEACD9-A6DA-42F6-A231-DF8F721DD874}"/>
                </a:ext>
              </a:extLst>
            </p:cNvPr>
            <p:cNvSpPr/>
            <p:nvPr/>
          </p:nvSpPr>
          <p:spPr>
            <a:xfrm>
              <a:off x="1475889" y="1052847"/>
              <a:ext cx="108296" cy="108296"/>
            </a:xfrm>
            <a:prstGeom prst="rect">
              <a:avLst/>
            </a:prstGeom>
            <a:solidFill>
              <a:srgbClr val="8C64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AAC4C410-A90B-4B68-B83C-A15B079079EA}"/>
                </a:ext>
              </a:extLst>
            </p:cNvPr>
            <p:cNvSpPr/>
            <p:nvPr/>
          </p:nvSpPr>
          <p:spPr>
            <a:xfrm>
              <a:off x="1689035" y="1052847"/>
              <a:ext cx="108296" cy="1082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 descr="图片包含 标志, 游戏机&#10;&#10;描述已自动生成">
            <a:extLst>
              <a:ext uri="{FF2B5EF4-FFF2-40B4-BE49-F238E27FC236}">
                <a16:creationId xmlns:a16="http://schemas.microsoft.com/office/drawing/2014/main" xmlns="" id="{9D6FA11C-663E-4E2D-9D0C-DF5EE7671F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71" y="1273140"/>
            <a:ext cx="4552950" cy="4552950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4AEDE35-2A74-4406-8E91-C0195BA30AA4}"/>
              </a:ext>
            </a:extLst>
          </p:cNvPr>
          <p:cNvSpPr txBox="1"/>
          <p:nvPr/>
        </p:nvSpPr>
        <p:spPr>
          <a:xfrm>
            <a:off x="6250823" y="1825097"/>
            <a:ext cx="3085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你的标题放在这儿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83CEE06-EF3D-418E-BE29-0FC5454C7879}"/>
              </a:ext>
            </a:extLst>
          </p:cNvPr>
          <p:cNvSpPr txBox="1"/>
          <p:nvPr/>
        </p:nvSpPr>
        <p:spPr>
          <a:xfrm>
            <a:off x="6250824" y="2341066"/>
            <a:ext cx="4126040" cy="2766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1400" dirty="0"/>
              <a:t>One of the really labor-intensive parts of custodial work is walking to people's desks and emptying the trash' said Dana Williams, director of facilities services at the Texas F </a:t>
            </a:r>
            <a:r>
              <a:rPr lang="en-US" altLang="zh-CN" sz="1400" dirty="0" err="1"/>
              <a:t>acilitiesCommission</a:t>
            </a:r>
            <a:r>
              <a:rPr lang="en-US" altLang="zh-CN" sz="1400" dirty="0"/>
              <a:t>, which manages buildings for more than 100 state agencies. 'And most people only have a fist-sized amount of trash' By workers dump their own cans, Texas is expected to save at least $825,000 annually on 1abor costs - a tiny piece of a the state's two-year budget of $182 billion.</a:t>
            </a:r>
          </a:p>
        </p:txBody>
      </p:sp>
      <p:pic>
        <p:nvPicPr>
          <p:cNvPr id="6" name="图片 5" descr="图片包含 游戏机&#10;&#10;描述已自动生成">
            <a:extLst>
              <a:ext uri="{FF2B5EF4-FFF2-40B4-BE49-F238E27FC236}">
                <a16:creationId xmlns:a16="http://schemas.microsoft.com/office/drawing/2014/main" xmlns="" id="{D4F7D60E-2444-4015-904F-34422F94A3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backgroundMark x1="64357" y1="77444" x2="64357" y2="77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486" y="1731126"/>
            <a:ext cx="2190233" cy="1358499"/>
          </a:xfrm>
          <a:prstGeom prst="rect">
            <a:avLst/>
          </a:prstGeom>
        </p:spPr>
      </p:pic>
      <mc:AlternateContent xmlns:mc="http://schemas.openxmlformats.org/markup-compatibility/2006">
        <mc:Choice xmlns:am3d="http://schemas.microsoft.com/office/drawing/2017/model3d" xmlns="" Requires="am3d">
          <p:graphicFrame>
            <p:nvGraphicFramePr>
              <p:cNvPr id="22" name="3D 模型 21">
                <a:extLst>
                  <a:ext uri="{FF2B5EF4-FFF2-40B4-BE49-F238E27FC236}">
                    <a16:creationId xmlns:a16="http://schemas.microsoft.com/office/drawing/2014/main" id="{1A9CB7F9-4387-4B73-9A04-D2F40592388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14159907"/>
                  </p:ext>
                </p:extLst>
              </p:nvPr>
            </p:nvGraphicFramePr>
            <p:xfrm rot="16538798">
              <a:off x="9037367" y="3780137"/>
              <a:ext cx="4486752" cy="4518701"/>
            </p:xfrm>
            <a:graphic>
              <a:graphicData uri="http://schemas.microsoft.com/office/drawing/2017/model3d">
                <am3d:model3d r:embed="rId6">
                  <am3d:spPr>
                    <a:xfrm rot="16538798">
                      <a:off x="0" y="0"/>
                      <a:ext cx="4486752" cy="4518701"/>
                    </a:xfrm>
                    <a:prstGeom prst="rect">
                      <a:avLst/>
                    </a:prstGeom>
                  </am3d:spPr>
                  <am3d:camera>
                    <am3d:pos x="0" y="0" z="6816009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347987" d="1000000"/>
                    <am3d:preTrans dx="1702149" dy="-13083130" dz="-52892337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645565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2" name="3D 模型 21">
                <a:extLst>
                  <a:ext uri="{FF2B5EF4-FFF2-40B4-BE49-F238E27FC236}">
                    <a16:creationId xmlns:a16="http://schemas.microsoft.com/office/drawing/2014/main" xmlns="" id="{1A9CB7F9-4387-4B73-9A04-D2F40592388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rot="16538798">
                <a:off x="9037367" y="3780137"/>
                <a:ext cx="4486752" cy="451870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5968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585B0CE5-5905-46AD-89CA-A9F4342019E0}"/>
              </a:ext>
            </a:extLst>
          </p:cNvPr>
          <p:cNvSpPr/>
          <p:nvPr/>
        </p:nvSpPr>
        <p:spPr>
          <a:xfrm>
            <a:off x="721312" y="828675"/>
            <a:ext cx="10820400" cy="5200650"/>
          </a:xfrm>
          <a:prstGeom prst="roundRect">
            <a:avLst>
              <a:gd name="adj" fmla="val 3480"/>
            </a:avLst>
          </a:prstGeom>
          <a:solidFill>
            <a:schemeClr val="bg1"/>
          </a:solidFill>
          <a:ln>
            <a:noFill/>
          </a:ln>
          <a:effectLst>
            <a:outerShdw blurRad="215900" algn="ctr" rotWithShape="0">
              <a:srgbClr val="CE8152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F861A8A5-A0BF-4A58-9CC5-A4CC3A13923D}"/>
              </a:ext>
            </a:extLst>
          </p:cNvPr>
          <p:cNvSpPr txBox="1"/>
          <p:nvPr/>
        </p:nvSpPr>
        <p:spPr>
          <a:xfrm>
            <a:off x="2496903" y="4406292"/>
            <a:ext cx="7858289" cy="880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1400" dirty="0"/>
              <a:t>One of the really labor-intensive parts of custodial work is walking to people's desks and emptying the trash' said Dana Williams, director of facilities services at the Texas F </a:t>
            </a:r>
            <a:r>
              <a:rPr lang="en-US" altLang="zh-CN" sz="1400" dirty="0" err="1"/>
              <a:t>acilitiesCommission</a:t>
            </a:r>
            <a:r>
              <a:rPr lang="en-US" altLang="zh-CN" sz="1400" dirty="0"/>
              <a:t>, which manages buildings for more than</a:t>
            </a:r>
          </a:p>
        </p:txBody>
      </p:sp>
      <mc:AlternateContent xmlns:mc="http://schemas.openxmlformats.org/markup-compatibility/2006">
        <mc:Choice xmlns:am3d="http://schemas.microsoft.com/office/drawing/2017/model3d" xmlns="" Requires="am3d">
          <p:graphicFrame>
            <p:nvGraphicFramePr>
              <p:cNvPr id="2" name="111">
                <a:extLst>
                  <a:ext uri="{FF2B5EF4-FFF2-40B4-BE49-F238E27FC236}">
                    <a16:creationId xmlns:a16="http://schemas.microsoft.com/office/drawing/2014/main" id="{71E62193-3274-4369-9E1D-E3DFC9AA4D8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28130846"/>
                  </p:ext>
                </p:extLst>
              </p:nvPr>
            </p:nvGraphicFramePr>
            <p:xfrm>
              <a:off x="1795085" y="1540247"/>
              <a:ext cx="8601826" cy="2867652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8601826" cy="2867652"/>
                    </a:xfrm>
                    <a:prstGeom prst="rect">
                      <a:avLst/>
                    </a:prstGeom>
                  </am3d:spPr>
                  <am3d:camera>
                    <am3d:pos x="0" y="0" z="4979907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814748" d="1000000"/>
                    <am3d:preTrans dx="302054" dy="48087" dz="-6371582"/>
                    <am3d:scale>
                      <am3d:sx n="1000000" d="1000000"/>
                      <am3d:sy n="1000000" d="1000000"/>
                      <am3d:sz n="1000000" d="1000000"/>
                    </am3d:scale>
                    <am3d:rot ax="-510606" ay="-445117" az="66420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941725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111">
                <a:extLst>
                  <a:ext uri="{FF2B5EF4-FFF2-40B4-BE49-F238E27FC236}">
                    <a16:creationId xmlns:a16="http://schemas.microsoft.com/office/drawing/2014/main" xmlns="" id="{71E62193-3274-4369-9E1D-E3DFC9AA4D8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795085" y="1540247"/>
                <a:ext cx="8601826" cy="2867652"/>
              </a:xfrm>
              <a:prstGeom prst="rect">
                <a:avLst/>
              </a:prstGeom>
            </p:spPr>
          </p:pic>
        </mc:Fallback>
      </mc:AlternateContent>
      <p:sp>
        <p:nvSpPr>
          <p:cNvPr id="3" name="等腰三角形 2">
            <a:extLst>
              <a:ext uri="{FF2B5EF4-FFF2-40B4-BE49-F238E27FC236}">
                <a16:creationId xmlns:a16="http://schemas.microsoft.com/office/drawing/2014/main" xmlns="" id="{0B89A406-6532-40D9-BEC7-7E4A1C0EFA55}"/>
              </a:ext>
            </a:extLst>
          </p:cNvPr>
          <p:cNvSpPr/>
          <p:nvPr/>
        </p:nvSpPr>
        <p:spPr>
          <a:xfrm rot="13794879">
            <a:off x="7301155" y="1376541"/>
            <a:ext cx="349577" cy="982173"/>
          </a:xfrm>
          <a:prstGeom prst="triangle">
            <a:avLst/>
          </a:prstGeom>
          <a:gradFill>
            <a:gsLst>
              <a:gs pos="72000">
                <a:srgbClr val="8C64AB"/>
              </a:gs>
              <a:gs pos="38000">
                <a:srgbClr val="8C64AB"/>
              </a:gs>
              <a:gs pos="100000">
                <a:srgbClr val="C7B4D6"/>
              </a:gs>
              <a:gs pos="0">
                <a:srgbClr val="C7B4D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>
            <a:extLst>
              <a:ext uri="{FF2B5EF4-FFF2-40B4-BE49-F238E27FC236}">
                <a16:creationId xmlns:a16="http://schemas.microsoft.com/office/drawing/2014/main" xmlns="" id="{9A002AE7-BC16-4845-993F-FB24989E97C0}"/>
              </a:ext>
            </a:extLst>
          </p:cNvPr>
          <p:cNvSpPr/>
          <p:nvPr/>
        </p:nvSpPr>
        <p:spPr>
          <a:xfrm rot="15765102">
            <a:off x="7464672" y="1739098"/>
            <a:ext cx="260976" cy="761366"/>
          </a:xfrm>
          <a:prstGeom prst="triangle">
            <a:avLst/>
          </a:prstGeom>
          <a:gradFill>
            <a:gsLst>
              <a:gs pos="55000">
                <a:srgbClr val="FFB633"/>
              </a:gs>
              <a:gs pos="70000">
                <a:srgbClr val="FFC561"/>
              </a:gs>
              <a:gs pos="41000">
                <a:srgbClr val="FFC561"/>
              </a:gs>
              <a:gs pos="100000">
                <a:srgbClr val="FFE0A7"/>
              </a:gs>
              <a:gs pos="0">
                <a:srgbClr val="FFE0A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等腰三角形 66">
            <a:extLst>
              <a:ext uri="{FF2B5EF4-FFF2-40B4-BE49-F238E27FC236}">
                <a16:creationId xmlns:a16="http://schemas.microsoft.com/office/drawing/2014/main" xmlns="" id="{61AD286C-73C9-49D1-8267-25BB6DE75B3A}"/>
              </a:ext>
            </a:extLst>
          </p:cNvPr>
          <p:cNvSpPr/>
          <p:nvPr/>
        </p:nvSpPr>
        <p:spPr>
          <a:xfrm rot="2333699">
            <a:off x="2190018" y="3942601"/>
            <a:ext cx="349577" cy="982173"/>
          </a:xfrm>
          <a:prstGeom prst="triangle">
            <a:avLst/>
          </a:prstGeom>
          <a:gradFill>
            <a:gsLst>
              <a:gs pos="49550">
                <a:srgbClr val="3E6CC0"/>
              </a:gs>
              <a:gs pos="63000">
                <a:srgbClr val="3E6CC0"/>
              </a:gs>
              <a:gs pos="39000">
                <a:srgbClr val="3E6CC0"/>
              </a:gs>
              <a:gs pos="100000">
                <a:srgbClr val="B3C6E7"/>
              </a:gs>
              <a:gs pos="0">
                <a:srgbClr val="B3C6E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>
            <a:extLst>
              <a:ext uri="{FF2B5EF4-FFF2-40B4-BE49-F238E27FC236}">
                <a16:creationId xmlns:a16="http://schemas.microsoft.com/office/drawing/2014/main" xmlns="" id="{A9E75542-190B-49BF-912F-8E266438C998}"/>
              </a:ext>
            </a:extLst>
          </p:cNvPr>
          <p:cNvSpPr/>
          <p:nvPr/>
        </p:nvSpPr>
        <p:spPr>
          <a:xfrm rot="4303922">
            <a:off x="2069102" y="3828289"/>
            <a:ext cx="260976" cy="761366"/>
          </a:xfrm>
          <a:prstGeom prst="triangle">
            <a:avLst/>
          </a:prstGeom>
          <a:gradFill>
            <a:gsLst>
              <a:gs pos="49550">
                <a:srgbClr val="FFB633"/>
              </a:gs>
              <a:gs pos="61000">
                <a:srgbClr val="FFC561"/>
              </a:gs>
              <a:gs pos="39000">
                <a:srgbClr val="FFC561"/>
              </a:gs>
              <a:gs pos="100000">
                <a:srgbClr val="FFE0A7"/>
              </a:gs>
              <a:gs pos="0">
                <a:srgbClr val="FFE0A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m3d="http://schemas.microsoft.com/office/drawing/2017/model3d" xmlns="" Requires="am3d">
          <p:graphicFrame>
            <p:nvGraphicFramePr>
              <p:cNvPr id="70" name="3D 模型 69">
                <a:extLst>
                  <a:ext uri="{FF2B5EF4-FFF2-40B4-BE49-F238E27FC236}">
                    <a16:creationId xmlns:a16="http://schemas.microsoft.com/office/drawing/2014/main" id="{1C5AF8AE-1D15-40EB-A2C5-553533BF012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99244664"/>
                  </p:ext>
                </p:extLst>
              </p:nvPr>
            </p:nvGraphicFramePr>
            <p:xfrm rot="16538798">
              <a:off x="9037367" y="3780137"/>
              <a:ext cx="4486752" cy="4518701"/>
            </p:xfrm>
            <a:graphic>
              <a:graphicData uri="http://schemas.microsoft.com/office/drawing/2017/model3d">
                <am3d:model3d r:embed="rId6">
                  <am3d:spPr>
                    <a:xfrm rot="16538798">
                      <a:off x="0" y="0"/>
                      <a:ext cx="4486752" cy="4518701"/>
                    </a:xfrm>
                    <a:prstGeom prst="rect">
                      <a:avLst/>
                    </a:prstGeom>
                  </am3d:spPr>
                  <am3d:camera>
                    <am3d:pos x="0" y="0" z="6816009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347987" d="1000000"/>
                    <am3d:preTrans dx="1702149" dy="-13083130" dz="-52892337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645565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70" name="3D 模型 69">
                <a:extLst>
                  <a:ext uri="{FF2B5EF4-FFF2-40B4-BE49-F238E27FC236}">
                    <a16:creationId xmlns:a16="http://schemas.microsoft.com/office/drawing/2014/main" xmlns="" id="{1C5AF8AE-1D15-40EB-A2C5-553533BF012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rot="16538798">
                <a:off x="9037367" y="3780137"/>
                <a:ext cx="4486752" cy="4518701"/>
              </a:xfrm>
              <a:prstGeom prst="rect">
                <a:avLst/>
              </a:prstGeom>
            </p:spPr>
          </p:pic>
        </mc:Fallback>
      </mc:AlternateContent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1D707A9C-CC84-46C7-A5AD-6D51854AB29E}"/>
              </a:ext>
            </a:extLst>
          </p:cNvPr>
          <p:cNvGrpSpPr/>
          <p:nvPr/>
        </p:nvGrpSpPr>
        <p:grpSpPr>
          <a:xfrm rot="16200000">
            <a:off x="657156" y="117498"/>
            <a:ext cx="1023279" cy="1497147"/>
            <a:chOff x="6579325" y="-914400"/>
            <a:chExt cx="1023279" cy="1497147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613D3BCB-1011-4150-97B2-53B0D32D7C43}"/>
                </a:ext>
              </a:extLst>
            </p:cNvPr>
            <p:cNvSpPr/>
            <p:nvPr/>
          </p:nvSpPr>
          <p:spPr>
            <a:xfrm>
              <a:off x="6579325" y="-914400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7E771862-4E26-4334-99A4-91508F3D8C18}"/>
                </a:ext>
              </a:extLst>
            </p:cNvPr>
            <p:cNvSpPr/>
            <p:nvPr/>
          </p:nvSpPr>
          <p:spPr>
            <a:xfrm>
              <a:off x="6805957" y="-914400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87B2704E-BDAB-4BD5-8CE9-DFF1140AA586}"/>
                </a:ext>
              </a:extLst>
            </p:cNvPr>
            <p:cNvSpPr/>
            <p:nvPr/>
          </p:nvSpPr>
          <p:spPr>
            <a:xfrm>
              <a:off x="7032589" y="-914400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8E8820DB-E776-4F91-A8A1-776D3F628B2B}"/>
                </a:ext>
              </a:extLst>
            </p:cNvPr>
            <p:cNvSpPr/>
            <p:nvPr/>
          </p:nvSpPr>
          <p:spPr>
            <a:xfrm>
              <a:off x="7259222" y="-914400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EE1BBD42-BF0A-45D0-9FD0-941F53C8356C}"/>
                </a:ext>
              </a:extLst>
            </p:cNvPr>
            <p:cNvSpPr/>
            <p:nvPr/>
          </p:nvSpPr>
          <p:spPr>
            <a:xfrm>
              <a:off x="7485854" y="-914400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FD39A3FE-EA32-43F4-993A-BE0BABE88AD5}"/>
                </a:ext>
              </a:extLst>
            </p:cNvPr>
            <p:cNvSpPr/>
            <p:nvPr/>
          </p:nvSpPr>
          <p:spPr>
            <a:xfrm>
              <a:off x="6579325" y="-684334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6A4C0458-837F-4072-B72A-953E5487B242}"/>
                </a:ext>
              </a:extLst>
            </p:cNvPr>
            <p:cNvSpPr/>
            <p:nvPr/>
          </p:nvSpPr>
          <p:spPr>
            <a:xfrm>
              <a:off x="6805957" y="-684334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11AFB969-B219-4BD2-8572-33A63D754977}"/>
                </a:ext>
              </a:extLst>
            </p:cNvPr>
            <p:cNvSpPr/>
            <p:nvPr/>
          </p:nvSpPr>
          <p:spPr>
            <a:xfrm>
              <a:off x="7032589" y="-684334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DE713DAA-2308-4071-9C7B-4EF944FF73A2}"/>
                </a:ext>
              </a:extLst>
            </p:cNvPr>
            <p:cNvSpPr/>
            <p:nvPr/>
          </p:nvSpPr>
          <p:spPr>
            <a:xfrm>
              <a:off x="7259222" y="-684334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1736A703-515A-4E42-8E4B-0A1D564CD33A}"/>
                </a:ext>
              </a:extLst>
            </p:cNvPr>
            <p:cNvSpPr/>
            <p:nvPr/>
          </p:nvSpPr>
          <p:spPr>
            <a:xfrm>
              <a:off x="7485854" y="-684334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E44C89AD-75CF-49F8-BACF-E77E1B3D819F}"/>
                </a:ext>
              </a:extLst>
            </p:cNvPr>
            <p:cNvSpPr/>
            <p:nvPr/>
          </p:nvSpPr>
          <p:spPr>
            <a:xfrm>
              <a:off x="6579325" y="-454268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193519E6-1006-4A60-AFBF-610C9FA915E8}"/>
                </a:ext>
              </a:extLst>
            </p:cNvPr>
            <p:cNvSpPr/>
            <p:nvPr/>
          </p:nvSpPr>
          <p:spPr>
            <a:xfrm>
              <a:off x="6805957" y="-454268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3827C47D-35E4-431A-8F4C-3767562C2B2B}"/>
                </a:ext>
              </a:extLst>
            </p:cNvPr>
            <p:cNvSpPr/>
            <p:nvPr/>
          </p:nvSpPr>
          <p:spPr>
            <a:xfrm>
              <a:off x="7032589" y="-454268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0C19D9A5-D445-4AF6-ABF4-F2E8989205C7}"/>
                </a:ext>
              </a:extLst>
            </p:cNvPr>
            <p:cNvSpPr/>
            <p:nvPr/>
          </p:nvSpPr>
          <p:spPr>
            <a:xfrm>
              <a:off x="7259222" y="-454268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F27AF6B4-5527-46A4-93A6-5947B96442AE}"/>
                </a:ext>
              </a:extLst>
            </p:cNvPr>
            <p:cNvSpPr/>
            <p:nvPr/>
          </p:nvSpPr>
          <p:spPr>
            <a:xfrm>
              <a:off x="7485854" y="-454268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C3FCC2FB-0707-46FD-82FC-C3C9A083EE09}"/>
                </a:ext>
              </a:extLst>
            </p:cNvPr>
            <p:cNvSpPr/>
            <p:nvPr/>
          </p:nvSpPr>
          <p:spPr>
            <a:xfrm>
              <a:off x="6579325" y="-224202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C1F65A9A-4AEC-40C4-97B2-465AEBE0B6FF}"/>
                </a:ext>
              </a:extLst>
            </p:cNvPr>
            <p:cNvSpPr/>
            <p:nvPr/>
          </p:nvSpPr>
          <p:spPr>
            <a:xfrm>
              <a:off x="6805957" y="-224202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14F3EB3E-7C31-4640-87AB-48D09C9A419B}"/>
                </a:ext>
              </a:extLst>
            </p:cNvPr>
            <p:cNvSpPr/>
            <p:nvPr/>
          </p:nvSpPr>
          <p:spPr>
            <a:xfrm>
              <a:off x="7032589" y="-224202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E55CDDDA-981C-4FC0-84A9-B84E291D4727}"/>
                </a:ext>
              </a:extLst>
            </p:cNvPr>
            <p:cNvSpPr/>
            <p:nvPr/>
          </p:nvSpPr>
          <p:spPr>
            <a:xfrm>
              <a:off x="7259222" y="-224202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C678B389-8748-430E-BEB0-E910E3BC95C7}"/>
                </a:ext>
              </a:extLst>
            </p:cNvPr>
            <p:cNvSpPr/>
            <p:nvPr/>
          </p:nvSpPr>
          <p:spPr>
            <a:xfrm>
              <a:off x="7485854" y="-224202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A8832017-C6B5-4D72-BB95-2F4D7D490135}"/>
                </a:ext>
              </a:extLst>
            </p:cNvPr>
            <p:cNvSpPr/>
            <p:nvPr/>
          </p:nvSpPr>
          <p:spPr>
            <a:xfrm>
              <a:off x="6579325" y="5865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1B4DB48F-C855-41A7-B49A-52EAA407BB4E}"/>
                </a:ext>
              </a:extLst>
            </p:cNvPr>
            <p:cNvSpPr/>
            <p:nvPr/>
          </p:nvSpPr>
          <p:spPr>
            <a:xfrm>
              <a:off x="6805957" y="5865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0A425CF9-DB66-4624-AB3B-E771A97A0452}"/>
                </a:ext>
              </a:extLst>
            </p:cNvPr>
            <p:cNvSpPr/>
            <p:nvPr/>
          </p:nvSpPr>
          <p:spPr>
            <a:xfrm>
              <a:off x="7032589" y="5865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E7DF8425-CBFE-450A-8A6D-CF76F25992BD}"/>
                </a:ext>
              </a:extLst>
            </p:cNvPr>
            <p:cNvSpPr/>
            <p:nvPr/>
          </p:nvSpPr>
          <p:spPr>
            <a:xfrm>
              <a:off x="7259222" y="5865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8F715A3A-BB90-4581-BB85-81979C1E7C72}"/>
                </a:ext>
              </a:extLst>
            </p:cNvPr>
            <p:cNvSpPr/>
            <p:nvPr/>
          </p:nvSpPr>
          <p:spPr>
            <a:xfrm>
              <a:off x="7485854" y="5865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984FF49C-A4B2-44F8-9EC2-7A5D8F583E55}"/>
                </a:ext>
              </a:extLst>
            </p:cNvPr>
            <p:cNvSpPr/>
            <p:nvPr/>
          </p:nvSpPr>
          <p:spPr>
            <a:xfrm>
              <a:off x="6579325" y="235931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910B4ECA-A4AF-413B-AA03-25CA5803ACFB}"/>
                </a:ext>
              </a:extLst>
            </p:cNvPr>
            <p:cNvSpPr/>
            <p:nvPr/>
          </p:nvSpPr>
          <p:spPr>
            <a:xfrm>
              <a:off x="6805957" y="235931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66779A2D-9228-4259-A25C-C83E2864D78A}"/>
                </a:ext>
              </a:extLst>
            </p:cNvPr>
            <p:cNvSpPr/>
            <p:nvPr/>
          </p:nvSpPr>
          <p:spPr>
            <a:xfrm>
              <a:off x="7032589" y="235931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BB2B09B6-030E-4BA3-8FA3-3941DC9281D8}"/>
                </a:ext>
              </a:extLst>
            </p:cNvPr>
            <p:cNvSpPr/>
            <p:nvPr/>
          </p:nvSpPr>
          <p:spPr>
            <a:xfrm>
              <a:off x="7259222" y="235931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6A51AD25-FFEB-4BFA-A1B1-ACB7655AC47A}"/>
                </a:ext>
              </a:extLst>
            </p:cNvPr>
            <p:cNvSpPr/>
            <p:nvPr/>
          </p:nvSpPr>
          <p:spPr>
            <a:xfrm>
              <a:off x="7485854" y="235931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8BD09015-1A86-430A-B510-5865276DCCC5}"/>
                </a:ext>
              </a:extLst>
            </p:cNvPr>
            <p:cNvSpPr/>
            <p:nvPr/>
          </p:nvSpPr>
          <p:spPr>
            <a:xfrm>
              <a:off x="6579325" y="465997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0DA32819-F687-4B4D-907D-25ABE8706B2F}"/>
                </a:ext>
              </a:extLst>
            </p:cNvPr>
            <p:cNvSpPr/>
            <p:nvPr/>
          </p:nvSpPr>
          <p:spPr>
            <a:xfrm>
              <a:off x="6805957" y="465997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39B7C045-40AF-4DBA-93C9-E48BBD1EA784}"/>
                </a:ext>
              </a:extLst>
            </p:cNvPr>
            <p:cNvSpPr/>
            <p:nvPr/>
          </p:nvSpPr>
          <p:spPr>
            <a:xfrm>
              <a:off x="7032589" y="465997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F240C3E0-B99A-49AB-9A35-5F821EE7E38C}"/>
                </a:ext>
              </a:extLst>
            </p:cNvPr>
            <p:cNvSpPr/>
            <p:nvPr/>
          </p:nvSpPr>
          <p:spPr>
            <a:xfrm>
              <a:off x="7259222" y="465997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DAC74FF5-52C0-4892-BDD5-890A90AC753B}"/>
                </a:ext>
              </a:extLst>
            </p:cNvPr>
            <p:cNvSpPr/>
            <p:nvPr/>
          </p:nvSpPr>
          <p:spPr>
            <a:xfrm>
              <a:off x="7485854" y="465997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387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<p:cNvSpPr/>
          <p:nvPr/>
        </p:nvSpPr>
        <p:spPr>
          <a:xfrm>
            <a:off x="4062429" y="3429000"/>
            <a:ext cx="40671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DESIGN SPECIFICATIONS</a:t>
            </a:r>
          </a:p>
        </p:txBody>
      </p:sp>
      <p:sp>
        <p:nvSpPr>
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<p:cNvSpPr/>
          <p:nvPr/>
        </p:nvSpPr>
        <p:spPr>
          <a:xfrm>
            <a:off x="4740500" y="2464092"/>
            <a:ext cx="271099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设计规范</a:t>
            </a:r>
            <a:endParaRPr kumimoji="0" lang="en-US" altLang="zh-CN" sz="4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9FB9C542-E930-435A-9252-1A55F5E84121}"/>
              </a:ext>
            </a:extLst>
          </p:cNvPr>
          <p:cNvSpPr/>
          <p:nvPr/>
        </p:nvSpPr>
        <p:spPr>
          <a:xfrm>
            <a:off x="-2438400" y="4972050"/>
            <a:ext cx="16992600" cy="1885950"/>
          </a:xfrm>
          <a:prstGeom prst="parallelogram">
            <a:avLst>
              <a:gd name="adj" fmla="val 122143"/>
            </a:avLst>
          </a:prstGeom>
          <a:solidFill>
            <a:srgbClr val="FFC5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4A52C03E-5FD0-4BD2-A3A9-BF6621E24F6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14784" y="4242741"/>
            <a:ext cx="5469751" cy="2744539"/>
          </a:xfrm>
          <a:prstGeom prst="rect">
            <a:avLst/>
          </a:prstGeom>
        </p:spPr>
      </p:pic>
      <p:sp>
        <p:nvSpPr>
          <p:cNvPr id="8" name="矩形 6">
            <a:extLst>
              <a:ext uri="{FF2B5EF4-FFF2-40B4-BE49-F238E27FC236}">
                <a16:creationId xmlns:a16="http://schemas.microsoft.com/office/drawing/2014/main" xmlns="" id="{34AA704E-0840-428B-A9E3-F9960C13CEF9}"/>
              </a:ext>
            </a:extLst>
          </p:cNvPr>
          <p:cNvSpPr/>
          <p:nvPr/>
        </p:nvSpPr>
        <p:spPr>
          <a:xfrm>
            <a:off x="486987" y="572376"/>
            <a:ext cx="11218026" cy="5033876"/>
          </a:xfrm>
          <a:custGeom>
            <a:avLst/>
            <a:gdLst>
              <a:gd name="connsiteX0" fmla="*/ 72000 w 11218026"/>
              <a:gd name="connsiteY0" fmla="*/ 0 h 5033876"/>
              <a:gd name="connsiteX1" fmla="*/ 11146025 w 11218026"/>
              <a:gd name="connsiteY1" fmla="*/ 0 h 5033876"/>
              <a:gd name="connsiteX2" fmla="*/ 11218026 w 11218026"/>
              <a:gd name="connsiteY2" fmla="*/ 72000 h 5033876"/>
              <a:gd name="connsiteX3" fmla="*/ 11218026 w 11218026"/>
              <a:gd name="connsiteY3" fmla="*/ 4961876 h 5033876"/>
              <a:gd name="connsiteX4" fmla="*/ 11146025 w 11218026"/>
              <a:gd name="connsiteY4" fmla="*/ 5033876 h 5033876"/>
              <a:gd name="connsiteX5" fmla="*/ 72000 w 11218026"/>
              <a:gd name="connsiteY5" fmla="*/ 5033876 h 5033876"/>
              <a:gd name="connsiteX6" fmla="*/ 0 w 11218026"/>
              <a:gd name="connsiteY6" fmla="*/ 4961876 h 5033876"/>
              <a:gd name="connsiteX7" fmla="*/ 0 w 11218026"/>
              <a:gd name="connsiteY7" fmla="*/ 72000 h 5033876"/>
              <a:gd name="connsiteX8" fmla="*/ 72000 w 11218026"/>
              <a:gd name="connsiteY8" fmla="*/ 0 h 503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218026" h="5033876">
                <a:moveTo>
                  <a:pt x="72000" y="0"/>
                </a:moveTo>
                <a:lnTo>
                  <a:pt x="11146025" y="0"/>
                </a:lnTo>
                <a:cubicBezTo>
                  <a:pt x="11185770" y="0"/>
                  <a:pt x="11218026" y="32256"/>
                  <a:pt x="11218026" y="72000"/>
                </a:cubicBezTo>
                <a:lnTo>
                  <a:pt x="11218026" y="4961876"/>
                </a:lnTo>
                <a:cubicBezTo>
                  <a:pt x="11218026" y="5001620"/>
                  <a:pt x="11185770" y="5033876"/>
                  <a:pt x="11146025" y="5033876"/>
                </a:cubicBezTo>
                <a:lnTo>
                  <a:pt x="72000" y="5033876"/>
                </a:lnTo>
                <a:cubicBezTo>
                  <a:pt x="32256" y="5033876"/>
                  <a:pt x="0" y="5001620"/>
                  <a:pt x="0" y="4961876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FF81C2C2-89BB-49DF-B400-1564EC17643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42000"/>
          </a:blip>
          <a:stretch>
            <a:fillRect/>
          </a:stretch>
        </p:blipFill>
        <p:spPr>
          <a:xfrm>
            <a:off x="7744593" y="2349318"/>
            <a:ext cx="4255388" cy="4250121"/>
          </a:xfrm>
          <a:prstGeom prst="rect">
            <a:avLst/>
          </a:prstGeom>
        </p:spPr>
      </p:pic>
      <p:pic>
        <p:nvPicPr>
          <p:cNvPr id="12" name="图片 11" descr="图片包含 杯子, 容器, 桌子, 塑料&#10;&#10;描述已自动生成">
            <a:extLst>
              <a:ext uri="{FF2B5EF4-FFF2-40B4-BE49-F238E27FC236}">
                <a16:creationId xmlns:a16="http://schemas.microsoft.com/office/drawing/2014/main" xmlns="" id="{ECE60CB9-BE75-461E-B026-17E29A7406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400" y="1972771"/>
            <a:ext cx="4885229" cy="4885229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5ED87744-EE5F-4622-B750-9AB7AB64787D}"/>
              </a:ext>
            </a:extLst>
          </p:cNvPr>
          <p:cNvGrpSpPr/>
          <p:nvPr/>
        </p:nvGrpSpPr>
        <p:grpSpPr>
          <a:xfrm>
            <a:off x="2246000" y="1383925"/>
            <a:ext cx="5815479" cy="562753"/>
            <a:chOff x="2762598" y="1333361"/>
            <a:chExt cx="5815479" cy="56275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75C243B1-BF71-40A1-B354-8BB39B979BF4}"/>
                </a:ext>
              </a:extLst>
            </p:cNvPr>
            <p:cNvSpPr txBox="1"/>
            <p:nvPr/>
          </p:nvSpPr>
          <p:spPr>
            <a:xfrm>
              <a:off x="2762598" y="1333361"/>
              <a:ext cx="39303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请把你的标题放到这里好不好嘛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4328CC23-A6F2-4F60-A478-E366347F1021}"/>
                </a:ext>
              </a:extLst>
            </p:cNvPr>
            <p:cNvSpPr txBox="1"/>
            <p:nvPr/>
          </p:nvSpPr>
          <p:spPr>
            <a:xfrm>
              <a:off x="2776849" y="1619115"/>
              <a:ext cx="58012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/>
                <a:t>Lorem ipsum dolor sit </a:t>
              </a:r>
              <a:r>
                <a:rPr lang="en-US" altLang="zh-CN" sz="1200" dirty="0" err="1"/>
                <a:t>consectetur</a:t>
              </a:r>
              <a:r>
                <a:rPr lang="en-US" altLang="zh-CN" sz="1200" dirty="0"/>
                <a:t> </a:t>
              </a:r>
              <a:r>
                <a:rPr lang="en-US" altLang="zh-CN" sz="1200" dirty="0" err="1"/>
                <a:t>adipiscing</a:t>
              </a:r>
              <a:r>
                <a:rPr lang="en-US" altLang="zh-CN" sz="1200" dirty="0"/>
                <a:t> </a:t>
              </a:r>
              <a:r>
                <a:rPr lang="en-US" altLang="zh-CN" sz="1200" dirty="0" err="1"/>
                <a:t>elit</a:t>
              </a:r>
              <a:r>
                <a:rPr lang="en-US" altLang="zh-CN" sz="1200" dirty="0"/>
                <a:t>, sed do </a:t>
              </a:r>
              <a:r>
                <a:rPr lang="en-US" altLang="zh-CN" sz="1200" dirty="0" err="1"/>
                <a:t>eiusmod</a:t>
              </a:r>
              <a:r>
                <a:rPr lang="en-US" altLang="zh-CN" sz="1200" dirty="0"/>
                <a:t> </a:t>
              </a:r>
              <a:r>
                <a:rPr lang="en-US" altLang="zh-CN" sz="1200" dirty="0" err="1"/>
                <a:t>tempor</a:t>
              </a:r>
              <a:r>
                <a:rPr lang="en-US" altLang="zh-CN" sz="1200" dirty="0"/>
                <a:t> </a:t>
              </a:r>
              <a:r>
                <a:rPr lang="en-US" altLang="zh-CN" sz="1200" dirty="0" err="1"/>
                <a:t>incididunt</a:t>
              </a:r>
              <a:r>
                <a:rPr lang="en-US" altLang="zh-CN" sz="1200" dirty="0"/>
                <a:t>.</a:t>
              </a:r>
              <a:endParaRPr lang="zh-CN" altLang="en-US" sz="1200" dirty="0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0E233524-D219-437E-BD4F-F05E271E48EE}"/>
              </a:ext>
            </a:extLst>
          </p:cNvPr>
          <p:cNvGrpSpPr/>
          <p:nvPr/>
        </p:nvGrpSpPr>
        <p:grpSpPr>
          <a:xfrm>
            <a:off x="1822742" y="3496867"/>
            <a:ext cx="6576060" cy="201675"/>
            <a:chOff x="2339340" y="3627259"/>
            <a:chExt cx="6576060" cy="201675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xmlns="" id="{E8E25A99-1322-4FA0-8BB9-DD39DB7AFCC0}"/>
                </a:ext>
              </a:extLst>
            </p:cNvPr>
            <p:cNvSpPr/>
            <p:nvPr/>
          </p:nvSpPr>
          <p:spPr>
            <a:xfrm>
              <a:off x="2843845" y="3664920"/>
              <a:ext cx="5567051" cy="126352"/>
            </a:xfrm>
            <a:prstGeom prst="roundRect">
              <a:avLst>
                <a:gd name="adj" fmla="val 50000"/>
              </a:avLst>
            </a:prstGeom>
            <a:solidFill>
              <a:srgbClr val="3E6C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xmlns="" id="{1F1371BD-B5D5-4CFF-90A4-858B7D543D1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39340" y="3627259"/>
              <a:ext cx="6576060" cy="201675"/>
            </a:xfrm>
            <a:prstGeom prst="rect">
              <a:avLst/>
            </a:prstGeom>
          </p:spPr>
        </p:pic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7B6DF97B-FC0C-4941-A300-FE4F545F807C}"/>
              </a:ext>
            </a:extLst>
          </p:cNvPr>
          <p:cNvGrpSpPr/>
          <p:nvPr/>
        </p:nvGrpSpPr>
        <p:grpSpPr>
          <a:xfrm>
            <a:off x="2246000" y="2932704"/>
            <a:ext cx="5815479" cy="562753"/>
            <a:chOff x="2762598" y="1333361"/>
            <a:chExt cx="5815479" cy="562753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xmlns="" id="{B2555B32-BB80-46EE-81A3-427E52A03020}"/>
                </a:ext>
              </a:extLst>
            </p:cNvPr>
            <p:cNvSpPr txBox="1"/>
            <p:nvPr/>
          </p:nvSpPr>
          <p:spPr>
            <a:xfrm>
              <a:off x="2762598" y="1333361"/>
              <a:ext cx="39303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请把你的标题放到这里好不好嘛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xmlns="" id="{CEF775CF-68B8-4346-A286-A7B252F481C6}"/>
                </a:ext>
              </a:extLst>
            </p:cNvPr>
            <p:cNvSpPr txBox="1"/>
            <p:nvPr/>
          </p:nvSpPr>
          <p:spPr>
            <a:xfrm>
              <a:off x="2776849" y="1619115"/>
              <a:ext cx="58012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/>
                <a:t>Lorem ipsum dolor sit </a:t>
              </a:r>
              <a:r>
                <a:rPr lang="en-US" altLang="zh-CN" sz="1200" dirty="0" err="1"/>
                <a:t>consectetur</a:t>
              </a:r>
              <a:r>
                <a:rPr lang="en-US" altLang="zh-CN" sz="1200" dirty="0"/>
                <a:t> </a:t>
              </a:r>
              <a:r>
                <a:rPr lang="en-US" altLang="zh-CN" sz="1200" dirty="0" err="1"/>
                <a:t>adipiscing</a:t>
              </a:r>
              <a:r>
                <a:rPr lang="en-US" altLang="zh-CN" sz="1200" dirty="0"/>
                <a:t> </a:t>
              </a:r>
              <a:r>
                <a:rPr lang="en-US" altLang="zh-CN" sz="1200" dirty="0" err="1"/>
                <a:t>elit</a:t>
              </a:r>
              <a:r>
                <a:rPr lang="en-US" altLang="zh-CN" sz="1200" dirty="0"/>
                <a:t>, sed do </a:t>
              </a:r>
              <a:r>
                <a:rPr lang="en-US" altLang="zh-CN" sz="1200" dirty="0" err="1"/>
                <a:t>eiusmod</a:t>
              </a:r>
              <a:r>
                <a:rPr lang="en-US" altLang="zh-CN" sz="1200" dirty="0"/>
                <a:t> </a:t>
              </a:r>
              <a:r>
                <a:rPr lang="en-US" altLang="zh-CN" sz="1200" dirty="0" err="1"/>
                <a:t>tempor</a:t>
              </a:r>
              <a:r>
                <a:rPr lang="en-US" altLang="zh-CN" sz="1200" dirty="0"/>
                <a:t> </a:t>
              </a:r>
              <a:r>
                <a:rPr lang="en-US" altLang="zh-CN" sz="1200" dirty="0" err="1"/>
                <a:t>incididunt</a:t>
              </a:r>
              <a:r>
                <a:rPr lang="en-US" altLang="zh-CN" sz="1200" dirty="0"/>
                <a:t>.</a:t>
              </a:r>
              <a:endParaRPr lang="zh-CN" altLang="en-US" sz="1200" dirty="0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80A3A2C-43E5-4BDA-B454-EF078C331B12}"/>
              </a:ext>
            </a:extLst>
          </p:cNvPr>
          <p:cNvGrpSpPr/>
          <p:nvPr/>
        </p:nvGrpSpPr>
        <p:grpSpPr>
          <a:xfrm>
            <a:off x="1597477" y="4352774"/>
            <a:ext cx="6801182" cy="774356"/>
            <a:chOff x="1688917" y="4352774"/>
            <a:chExt cx="6801182" cy="774356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6C65B318-434B-4095-9415-11E87A49DEEA}"/>
                </a:ext>
              </a:extLst>
            </p:cNvPr>
            <p:cNvGrpSpPr/>
            <p:nvPr/>
          </p:nvGrpSpPr>
          <p:grpSpPr>
            <a:xfrm>
              <a:off x="1914039" y="4901204"/>
              <a:ext cx="6576060" cy="201675"/>
              <a:chOff x="2272344" y="5374407"/>
              <a:chExt cx="6576060" cy="201675"/>
            </a:xfrm>
          </p:grpSpPr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xmlns="" id="{F945A40E-410F-4517-9372-5D08270824D2}"/>
                  </a:ext>
                </a:extLst>
              </p:cNvPr>
              <p:cNvSpPr/>
              <p:nvPr/>
            </p:nvSpPr>
            <p:spPr>
              <a:xfrm>
                <a:off x="2776849" y="5412068"/>
                <a:ext cx="5567051" cy="126352"/>
              </a:xfrm>
              <a:prstGeom prst="roundRect">
                <a:avLst>
                  <a:gd name="adj" fmla="val 50000"/>
                </a:avLst>
              </a:prstGeom>
              <a:solidFill>
                <a:srgbClr val="9875F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2" name="图片 61">
                <a:extLst>
                  <a:ext uri="{FF2B5EF4-FFF2-40B4-BE49-F238E27FC236}">
                    <a16:creationId xmlns:a16="http://schemas.microsoft.com/office/drawing/2014/main" xmlns="" id="{D8E8B19D-4099-4962-9EB7-7A421CB8B8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272344" y="5374407"/>
                <a:ext cx="6576060" cy="201675"/>
              </a:xfrm>
              <a:prstGeom prst="rect">
                <a:avLst/>
              </a:prstGeom>
            </p:spPr>
          </p:pic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xmlns="" id="{27108677-61D4-4B04-B9C7-F1795C3FD4CF}"/>
                </a:ext>
              </a:extLst>
            </p:cNvPr>
            <p:cNvGrpSpPr/>
            <p:nvPr/>
          </p:nvGrpSpPr>
          <p:grpSpPr>
            <a:xfrm>
              <a:off x="2337297" y="4352774"/>
              <a:ext cx="5815479" cy="562753"/>
              <a:chOff x="2762598" y="1333361"/>
              <a:chExt cx="5815479" cy="562753"/>
            </a:xfrm>
          </p:grpSpPr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xmlns="" id="{FFD68073-36B2-4833-B92B-E422FCF05172}"/>
                  </a:ext>
                </a:extLst>
              </p:cNvPr>
              <p:cNvSpPr txBox="1"/>
              <p:nvPr/>
            </p:nvSpPr>
            <p:spPr>
              <a:xfrm>
                <a:off x="2762598" y="1333361"/>
                <a:ext cx="39303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</a:rPr>
                  <a:t>请把你的标题放到这里好不好嘛</a:t>
                </a: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xmlns="" id="{439AE66B-C241-42BD-95A8-4CA4CA18C13B}"/>
                  </a:ext>
                </a:extLst>
              </p:cNvPr>
              <p:cNvSpPr txBox="1"/>
              <p:nvPr/>
            </p:nvSpPr>
            <p:spPr>
              <a:xfrm>
                <a:off x="2776849" y="1619115"/>
                <a:ext cx="580122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/>
                  <a:t>Lorem ipsum dolor sit </a:t>
                </a:r>
                <a:r>
                  <a:rPr lang="en-US" altLang="zh-CN" sz="1200" dirty="0" err="1"/>
                  <a:t>consectetur</a:t>
                </a:r>
                <a:r>
                  <a:rPr lang="en-US" altLang="zh-CN" sz="1200" dirty="0"/>
                  <a:t> </a:t>
                </a:r>
                <a:r>
                  <a:rPr lang="en-US" altLang="zh-CN" sz="1200" dirty="0" err="1"/>
                  <a:t>adipiscing</a:t>
                </a:r>
                <a:r>
                  <a:rPr lang="en-US" altLang="zh-CN" sz="1200" dirty="0"/>
                  <a:t> </a:t>
                </a:r>
                <a:r>
                  <a:rPr lang="en-US" altLang="zh-CN" sz="1200" dirty="0" err="1"/>
                  <a:t>elit</a:t>
                </a:r>
                <a:r>
                  <a:rPr lang="en-US" altLang="zh-CN" sz="1200" dirty="0"/>
                  <a:t>, sed do </a:t>
                </a:r>
                <a:r>
                  <a:rPr lang="en-US" altLang="zh-CN" sz="1200" dirty="0" err="1"/>
                  <a:t>eiusmod</a:t>
                </a:r>
                <a:r>
                  <a:rPr lang="en-US" altLang="zh-CN" sz="1200" dirty="0"/>
                  <a:t> </a:t>
                </a:r>
                <a:r>
                  <a:rPr lang="en-US" altLang="zh-CN" sz="1200" dirty="0" err="1"/>
                  <a:t>tempor</a:t>
                </a:r>
                <a:r>
                  <a:rPr lang="en-US" altLang="zh-CN" sz="1200" dirty="0"/>
                  <a:t> </a:t>
                </a:r>
                <a:r>
                  <a:rPr lang="en-US" altLang="zh-CN" sz="1200" dirty="0" err="1"/>
                  <a:t>incididunt</a:t>
                </a:r>
                <a:r>
                  <a:rPr lang="en-US" altLang="zh-CN" sz="1200" dirty="0"/>
                  <a:t>.</a:t>
                </a:r>
                <a:endParaRPr lang="zh-CN" altLang="en-US" sz="1200" dirty="0"/>
              </a:p>
            </p:txBody>
          </p:sp>
        </p:grpSp>
        <p:pic>
          <p:nvPicPr>
            <p:cNvPr id="102" name="图片 101">
              <a:extLst>
                <a:ext uri="{FF2B5EF4-FFF2-40B4-BE49-F238E27FC236}">
                  <a16:creationId xmlns:a16="http://schemas.microsoft.com/office/drawing/2014/main" xmlns="" id="{FC0B7724-855B-411E-9E75-9AEA09B54BB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alphaModFix amt="42000"/>
            </a:blip>
            <a:stretch>
              <a:fillRect/>
            </a:stretch>
          </p:blipFill>
          <p:spPr>
            <a:xfrm>
              <a:off x="1688917" y="5011296"/>
              <a:ext cx="597460" cy="115834"/>
            </a:xfrm>
            <a:prstGeom prst="rect">
              <a:avLst/>
            </a:prstGeom>
          </p:spPr>
        </p:pic>
      </p:grpSp>
      <p:pic>
        <p:nvPicPr>
          <p:cNvPr id="91" name="图片 90" descr="图片包含 游戏机, 灯光&#10;&#10;描述已自动生成">
            <a:extLst>
              <a:ext uri="{FF2B5EF4-FFF2-40B4-BE49-F238E27FC236}">
                <a16:creationId xmlns:a16="http://schemas.microsoft.com/office/drawing/2014/main" xmlns="" id="{EC90B75B-85D1-4807-9D41-12F0DD82B00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backgroundMark x1="60959" y1="78947" x2="60959" y2="789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86" y="4086956"/>
            <a:ext cx="2294213" cy="1422993"/>
          </a:xfrm>
          <a:prstGeom prst="rect">
            <a:avLst/>
          </a:prstGeom>
        </p:spPr>
      </p:pic>
      <p:pic>
        <p:nvPicPr>
          <p:cNvPr id="93" name="图片 92" descr="图片包含 游戏机, 屏幕, 桌子, 房间&#10;&#10;描述已自动生成">
            <a:extLst>
              <a:ext uri="{FF2B5EF4-FFF2-40B4-BE49-F238E27FC236}">
                <a16:creationId xmlns:a16="http://schemas.microsoft.com/office/drawing/2014/main" xmlns="" id="{E180CC06-0F76-481F-B7CD-DC858CD18FF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62" y="2757604"/>
            <a:ext cx="1981791" cy="1189603"/>
          </a:xfrm>
          <a:prstGeom prst="rect">
            <a:avLst/>
          </a:prstGeom>
        </p:spPr>
      </p:pic>
      <p:pic>
        <p:nvPicPr>
          <p:cNvPr id="95" name="图片 94" descr="图片包含 物体, 游戏机, 灯, 灯光&#10;&#10;描述已自动生成">
            <a:extLst>
              <a:ext uri="{FF2B5EF4-FFF2-40B4-BE49-F238E27FC236}">
                <a16:creationId xmlns:a16="http://schemas.microsoft.com/office/drawing/2014/main" xmlns="" id="{F81FD5CA-D873-4419-B31F-7C08D9326B7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51" y="1084520"/>
            <a:ext cx="2214707" cy="1373679"/>
          </a:xfrm>
          <a:prstGeom prst="rect">
            <a:avLst/>
          </a:prstGeom>
        </p:spPr>
      </p:pic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8A0DA3B5-D4AD-4EBB-BC15-7D232CA396C1}"/>
              </a:ext>
            </a:extLst>
          </p:cNvPr>
          <p:cNvGrpSpPr/>
          <p:nvPr/>
        </p:nvGrpSpPr>
        <p:grpSpPr>
          <a:xfrm>
            <a:off x="1822742" y="1961523"/>
            <a:ext cx="6576060" cy="201675"/>
            <a:chOff x="2339340" y="2011086"/>
            <a:chExt cx="6576060" cy="201675"/>
          </a:xfrm>
        </p:grpSpPr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xmlns="" id="{AC3E4B3F-CEAB-4A2C-99B8-F429B5C73D0F}"/>
                </a:ext>
              </a:extLst>
            </p:cNvPr>
            <p:cNvSpPr/>
            <p:nvPr/>
          </p:nvSpPr>
          <p:spPr>
            <a:xfrm>
              <a:off x="2843845" y="2048747"/>
              <a:ext cx="5567051" cy="126352"/>
            </a:xfrm>
            <a:prstGeom prst="roundRect">
              <a:avLst>
                <a:gd name="adj" fmla="val 50000"/>
              </a:avLst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xmlns="" id="{0E43CACE-2320-4B92-9121-2D1260EDF49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39340" y="2011086"/>
              <a:ext cx="6576060" cy="201675"/>
            </a:xfrm>
            <a:prstGeom prst="rect">
              <a:avLst/>
            </a:prstGeom>
          </p:spPr>
        </p:pic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925B2208-3897-4BF9-ACE2-C758B58DB828}"/>
              </a:ext>
            </a:extLst>
          </p:cNvPr>
          <p:cNvGrpSpPr/>
          <p:nvPr/>
        </p:nvGrpSpPr>
        <p:grpSpPr>
          <a:xfrm>
            <a:off x="8948449" y="1046697"/>
            <a:ext cx="2214708" cy="1276723"/>
            <a:chOff x="8843674" y="1049044"/>
            <a:chExt cx="2214708" cy="1276723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xmlns="" id="{10329E96-BF96-4100-B3A4-86DAB854244E}"/>
                </a:ext>
              </a:extLst>
            </p:cNvPr>
            <p:cNvSpPr txBox="1"/>
            <p:nvPr/>
          </p:nvSpPr>
          <p:spPr>
            <a:xfrm>
              <a:off x="8843674" y="1049044"/>
              <a:ext cx="22147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solidFill>
                    <a:srgbClr val="8C64AB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目录</a:t>
              </a: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xmlns="" id="{C4C3E1FB-C0E2-47F1-8B47-8F55A1853CE2}"/>
                </a:ext>
              </a:extLst>
            </p:cNvPr>
            <p:cNvSpPr txBox="1"/>
            <p:nvPr/>
          </p:nvSpPr>
          <p:spPr>
            <a:xfrm>
              <a:off x="8903308" y="1925657"/>
              <a:ext cx="19163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CONTENT</a:t>
              </a:r>
              <a:endParaRPr lang="zh-CN" altLang="en-US" sz="20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pic>
        <p:nvPicPr>
          <p:cNvPr id="108" name="图片 107" descr="图片包含 游戏机, 灯光, 桌子&#10;&#10;描述已自动生成">
            <a:extLst>
              <a:ext uri="{FF2B5EF4-FFF2-40B4-BE49-F238E27FC236}">
                <a16:creationId xmlns:a16="http://schemas.microsoft.com/office/drawing/2014/main" xmlns="" id="{060E1647-7F4B-4CB8-AB3A-C1554083F43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33981">
            <a:off x="10624223" y="1409873"/>
            <a:ext cx="418805" cy="863478"/>
          </a:xfrm>
          <a:prstGeom prst="rect">
            <a:avLst/>
          </a:prstGeom>
          <a:effectLst>
            <a:outerShdw blurRad="546100" sx="102000" sy="1020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9609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647801" y="942165"/>
            <a:ext cx="89639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z="2800" dirty="0"/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75409" y="1378411"/>
            <a:ext cx="1841183" cy="441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6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Colours</a:t>
            </a:r>
            <a:endParaRPr kumimoji="0" lang="zh-CN" altLang="en-US" sz="200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阿里巴巴普惠体" panose="00020600040101010101" pitchFamily="18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016356" y="2179976"/>
            <a:ext cx="1042458" cy="1042458"/>
          </a:xfrm>
          <a:prstGeom prst="ellipse">
            <a:avLst/>
          </a:prstGeom>
          <a:solidFill>
            <a:srgbClr val="3E6C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574771" y="2179976"/>
            <a:ext cx="1042458" cy="1042458"/>
          </a:xfrm>
          <a:prstGeom prst="ellipse">
            <a:avLst/>
          </a:prstGeom>
          <a:solidFill>
            <a:srgbClr val="8258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133186" y="2179976"/>
            <a:ext cx="1042458" cy="1042458"/>
          </a:xfrm>
          <a:prstGeom prst="ellipse">
            <a:avLst/>
          </a:prstGeom>
          <a:solidFill>
            <a:srgbClr val="FFB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171B031-9812-4D4D-87C9-C729C2D3C5CA}"/>
              </a:ext>
            </a:extLst>
          </p:cNvPr>
          <p:cNvSpPr txBox="1"/>
          <p:nvPr/>
        </p:nvSpPr>
        <p:spPr>
          <a:xfrm>
            <a:off x="4552709" y="4987504"/>
            <a:ext cx="3086582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kumimoji="0" lang="zh-CN" altLang="en-US" sz="20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阿里巴巴普惠体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13D8F7E-FA09-400C-9922-474B09D8D09C}"/>
              </a:ext>
            </a:extLst>
          </p:cNvPr>
          <p:cNvSpPr txBox="1"/>
          <p:nvPr/>
        </p:nvSpPr>
        <p:spPr>
          <a:xfrm>
            <a:off x="5647801" y="3869423"/>
            <a:ext cx="89639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z="2800" dirty="0"/>
              <a:t>字体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947EA8C-A829-4B67-BB3B-10B311C4C205}"/>
              </a:ext>
            </a:extLst>
          </p:cNvPr>
          <p:cNvSpPr txBox="1"/>
          <p:nvPr/>
        </p:nvSpPr>
        <p:spPr>
          <a:xfrm>
            <a:off x="5175409" y="4305669"/>
            <a:ext cx="1841183" cy="441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cap="none" spc="60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defRPr>
            </a:lvl1pPr>
          </a:lstStyle>
          <a:p>
            <a:r>
              <a:rPr lang="en-US" altLang="zh-CN" dirty="0"/>
              <a:t>Fonts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655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7A35F527-8C8C-416C-A4EF-72564D1FF0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欹一</a:t>
            </a:r>
          </a:p>
        </p:txBody>
      </p:sp>
      <p:pic>
        <p:nvPicPr>
          <p:cNvPr id="3" name="图片占位符 2" descr="图片包含 游戏机, 画&#10;&#10;描述已自动生成">
            <a:extLst>
              <a:ext uri="{FF2B5EF4-FFF2-40B4-BE49-F238E27FC236}">
                <a16:creationId xmlns:a16="http://schemas.microsoft.com/office/drawing/2014/main" xmlns="" id="{2CF7E34B-7A24-4D7E-BA48-3563F45C4D7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" b="29"/>
          <a:stretch>
            <a:fillRect/>
          </a:stretch>
        </p:blipFill>
        <p:spPr>
          <a:ln w="76200">
            <a:solidFill>
              <a:schemeClr val="bg1"/>
            </a:solidFill>
          </a:ln>
        </p:spPr>
      </p:pic>
      <p:pic>
        <p:nvPicPr>
          <p:cNvPr id="5" name="图片占位符 4" descr="图片包含 游戏, 文字, 钟表, 游戏机&#10;&#10;描述已自动生成">
            <a:extLst>
              <a:ext uri="{FF2B5EF4-FFF2-40B4-BE49-F238E27FC236}">
                <a16:creationId xmlns:a16="http://schemas.microsoft.com/office/drawing/2014/main" xmlns="" id="{321C9812-D868-4671-A26E-406C9E3D049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3C57DA4-D93C-43F2-B269-E2379E820047}"/>
              </a:ext>
            </a:extLst>
          </p:cNvPr>
          <p:cNvSpPr txBox="1"/>
          <p:nvPr/>
        </p:nvSpPr>
        <p:spPr>
          <a:xfrm>
            <a:off x="7317286" y="4663712"/>
            <a:ext cx="3023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有模板使用问题欢迎骚扰</a:t>
            </a:r>
          </a:p>
        </p:txBody>
      </p:sp>
    </p:spTree>
    <p:extLst>
      <p:ext uri="{BB962C8B-B14F-4D97-AF65-F5344CB8AC3E}">
        <p14:creationId xmlns:p14="http://schemas.microsoft.com/office/powerpoint/2010/main" val="9717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7A35F527-8C8C-416C-A4EF-72564D1FF0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6928" y="4782138"/>
            <a:ext cx="3321291" cy="623888"/>
          </a:xfrm>
        </p:spPr>
        <p:txBody>
          <a:bodyPr>
            <a:normAutofit/>
          </a:bodyPr>
          <a:lstStyle/>
          <a:p>
            <a:r>
              <a:rPr lang="zh-CN" altLang="en-US" dirty="0"/>
              <a:t>公众号：自律的音律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8E26EC4-535B-4498-BA23-D293E8F87B7D}"/>
              </a:ext>
            </a:extLst>
          </p:cNvPr>
          <p:cNvSpPr txBox="1"/>
          <p:nvPr/>
        </p:nvSpPr>
        <p:spPr>
          <a:xfrm>
            <a:off x="5314709" y="903596"/>
            <a:ext cx="15857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特别致谢</a:t>
            </a:r>
          </a:p>
        </p:txBody>
      </p:sp>
      <p:pic>
        <p:nvPicPr>
          <p:cNvPr id="10" name="图片占位符 9" descr="图片包含 游戏机&#10;&#10;描述已自动生成">
            <a:extLst>
              <a:ext uri="{FF2B5EF4-FFF2-40B4-BE49-F238E27FC236}">
                <a16:creationId xmlns:a16="http://schemas.microsoft.com/office/drawing/2014/main" xmlns="" id="{335BE5E7-FBFE-4CD1-8E78-D103B0E9C69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" b="29"/>
          <a:stretch>
            <a:fillRect/>
          </a:stretch>
        </p:blipFill>
        <p:spPr>
          <a:xfrm>
            <a:off x="4691063" y="1776309"/>
            <a:ext cx="2730500" cy="2728913"/>
          </a:xfrm>
        </p:spPr>
      </p:pic>
    </p:spTree>
    <p:extLst>
      <p:ext uri="{BB962C8B-B14F-4D97-AF65-F5344CB8AC3E}">
        <p14:creationId xmlns:p14="http://schemas.microsoft.com/office/powerpoint/2010/main" val="27966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79A24D9-0B09-4644-9035-21CA3AE610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98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欹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11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211EA58-E981-4E9F-B1BD-91F28E192DE5}"/>
              </a:ext>
            </a:extLst>
          </p:cNvPr>
          <p:cNvSpPr/>
          <p:nvPr/>
        </p:nvSpPr>
        <p:spPr>
          <a:xfrm rot="1398176">
            <a:off x="9700009" y="-1956990"/>
            <a:ext cx="914400" cy="10729927"/>
          </a:xfrm>
          <a:prstGeom prst="rect">
            <a:avLst/>
          </a:prstGeom>
          <a:gradFill>
            <a:gsLst>
              <a:gs pos="49550">
                <a:srgbClr val="FFB633"/>
              </a:gs>
              <a:gs pos="89000">
                <a:srgbClr val="FFC561"/>
              </a:gs>
              <a:gs pos="14000">
                <a:srgbClr val="FFC561"/>
              </a:gs>
              <a:gs pos="100000">
                <a:srgbClr val="FFE0A7"/>
              </a:gs>
              <a:gs pos="0">
                <a:srgbClr val="FFE0A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BC913BA-472E-4AD5-8F9E-DEE64E67B076}"/>
              </a:ext>
            </a:extLst>
          </p:cNvPr>
          <p:cNvSpPr/>
          <p:nvPr/>
        </p:nvSpPr>
        <p:spPr>
          <a:xfrm rot="8978353">
            <a:off x="9274880" y="2503930"/>
            <a:ext cx="1764658" cy="2309551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  <a:effectLst>
            <a:softEdge rad="647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5D0CA6E0-299C-4E63-867E-38B9ECEDF09D}"/>
              </a:ext>
            </a:extLst>
          </p:cNvPr>
          <p:cNvSpPr/>
          <p:nvPr/>
        </p:nvSpPr>
        <p:spPr>
          <a:xfrm>
            <a:off x="1061883" y="1360484"/>
            <a:ext cx="8784149" cy="4986053"/>
          </a:xfrm>
          <a:prstGeom prst="roundRect">
            <a:avLst>
              <a:gd name="adj" fmla="val 31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0FC5DD3-3C9F-4CD6-B471-7D4F55B0EFF6}"/>
              </a:ext>
            </a:extLst>
          </p:cNvPr>
          <p:cNvSpPr/>
          <p:nvPr/>
        </p:nvSpPr>
        <p:spPr>
          <a:xfrm rot="8978353">
            <a:off x="9526470" y="-3151078"/>
            <a:ext cx="914400" cy="12706049"/>
          </a:xfrm>
          <a:prstGeom prst="rect">
            <a:avLst/>
          </a:prstGeom>
          <a:gradFill>
            <a:gsLst>
              <a:gs pos="49550">
                <a:srgbClr val="8C64AB"/>
              </a:gs>
              <a:gs pos="89000">
                <a:srgbClr val="8C64AB"/>
              </a:gs>
              <a:gs pos="12000">
                <a:srgbClr val="8C64AB"/>
              </a:gs>
              <a:gs pos="100000">
                <a:srgbClr val="C7B4D6"/>
              </a:gs>
              <a:gs pos="0">
                <a:srgbClr val="C7B4D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0" name="组合 179">
            <a:extLst>
              <a:ext uri="{FF2B5EF4-FFF2-40B4-BE49-F238E27FC236}">
                <a16:creationId xmlns:a16="http://schemas.microsoft.com/office/drawing/2014/main" xmlns="" id="{172BDB80-07EA-4399-8DDC-13F0EA4E45AC}"/>
              </a:ext>
            </a:extLst>
          </p:cNvPr>
          <p:cNvGrpSpPr/>
          <p:nvPr/>
        </p:nvGrpSpPr>
        <p:grpSpPr>
          <a:xfrm>
            <a:off x="-803310" y="511463"/>
            <a:ext cx="14666796" cy="1967141"/>
            <a:chOff x="-803310" y="511463"/>
            <a:chExt cx="14666796" cy="196714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0C6E21E3-7DCC-4125-8A52-D3BA0502B679}"/>
                </a:ext>
              </a:extLst>
            </p:cNvPr>
            <p:cNvSpPr/>
            <p:nvPr/>
          </p:nvSpPr>
          <p:spPr>
            <a:xfrm rot="5400000">
              <a:off x="7929879" y="239016"/>
              <a:ext cx="1764658" cy="2309551"/>
            </a:xfrm>
            <a:prstGeom prst="rect">
              <a:avLst/>
            </a:prstGeom>
            <a:solidFill>
              <a:schemeClr val="tx1">
                <a:alpha val="63000"/>
              </a:schemeClr>
            </a:solidFill>
            <a:ln>
              <a:noFill/>
            </a:ln>
            <a:effectLst>
              <a:softEdge rad="647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434A3CE0-9EB4-418B-8C6C-FAE9CF6396E2}"/>
                </a:ext>
              </a:extLst>
            </p:cNvPr>
            <p:cNvSpPr/>
            <p:nvPr/>
          </p:nvSpPr>
          <p:spPr>
            <a:xfrm rot="5400000">
              <a:off x="3695715" y="-2505227"/>
              <a:ext cx="1764658" cy="8203004"/>
            </a:xfrm>
            <a:prstGeom prst="rect">
              <a:avLst/>
            </a:prstGeom>
            <a:solidFill>
              <a:srgbClr val="233D6B">
                <a:alpha val="46667"/>
              </a:srgbClr>
            </a:solidFill>
            <a:ln>
              <a:noFill/>
            </a:ln>
            <a:effectLst>
              <a:softEdge rad="647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3C95BC18-D170-4C91-BBAA-2A9C0E3A89E4}"/>
                </a:ext>
              </a:extLst>
            </p:cNvPr>
            <p:cNvSpPr/>
            <p:nvPr/>
          </p:nvSpPr>
          <p:spPr>
            <a:xfrm rot="5400000">
              <a:off x="6072888" y="-5972913"/>
              <a:ext cx="914400" cy="14666796"/>
            </a:xfrm>
            <a:prstGeom prst="rect">
              <a:avLst/>
            </a:prstGeom>
            <a:gradFill>
              <a:gsLst>
                <a:gs pos="49550">
                  <a:srgbClr val="3E6CC0"/>
                </a:gs>
                <a:gs pos="89000">
                  <a:srgbClr val="3E6CC0"/>
                </a:gs>
                <a:gs pos="12000">
                  <a:srgbClr val="3E6CC0"/>
                </a:gs>
                <a:gs pos="100000">
                  <a:srgbClr val="B3C6E7"/>
                </a:gs>
                <a:gs pos="0">
                  <a:srgbClr val="B3C6E7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B153C0A1-925A-4D7A-8879-B3E500260D0A}"/>
                </a:ext>
              </a:extLst>
            </p:cNvPr>
            <p:cNvSpPr/>
            <p:nvPr/>
          </p:nvSpPr>
          <p:spPr>
            <a:xfrm rot="10800000">
              <a:off x="10157209" y="758068"/>
              <a:ext cx="1850615" cy="1197228"/>
            </a:xfrm>
            <a:prstGeom prst="rect">
              <a:avLst/>
            </a:prstGeom>
            <a:solidFill>
              <a:schemeClr val="tx1">
                <a:alpha val="85000"/>
              </a:schemeClr>
            </a:solidFill>
            <a:ln>
              <a:noFill/>
            </a:ln>
            <a:effectLst>
              <a:softEdge rad="520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F6CA532-B292-42A1-90D8-D6B2413E61EA}"/>
              </a:ext>
            </a:extLst>
          </p:cNvPr>
          <p:cNvSpPr/>
          <p:nvPr/>
        </p:nvSpPr>
        <p:spPr>
          <a:xfrm rot="1398176">
            <a:off x="10661827" y="115772"/>
            <a:ext cx="914400" cy="2063655"/>
          </a:xfrm>
          <a:prstGeom prst="rect">
            <a:avLst/>
          </a:prstGeom>
          <a:gradFill>
            <a:gsLst>
              <a:gs pos="49550">
                <a:srgbClr val="FFB633"/>
              </a:gs>
              <a:gs pos="89000">
                <a:srgbClr val="FFC561"/>
              </a:gs>
              <a:gs pos="14000">
                <a:srgbClr val="FFC561"/>
              </a:gs>
              <a:gs pos="100000">
                <a:srgbClr val="FFE0A7"/>
              </a:gs>
              <a:gs pos="0">
                <a:srgbClr val="FFE0A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2BA7D48-9F68-4819-998D-B25A13901567}"/>
              </a:ext>
            </a:extLst>
          </p:cNvPr>
          <p:cNvGrpSpPr/>
          <p:nvPr/>
        </p:nvGrpSpPr>
        <p:grpSpPr>
          <a:xfrm>
            <a:off x="4306767" y="2343204"/>
            <a:ext cx="2922814" cy="2693411"/>
            <a:chOff x="5028110" y="2411493"/>
            <a:chExt cx="2922814" cy="269341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C585AC0A-FD69-4F1D-9476-3B84030AB50F}"/>
                </a:ext>
              </a:extLst>
            </p:cNvPr>
            <p:cNvSpPr txBox="1"/>
            <p:nvPr/>
          </p:nvSpPr>
          <p:spPr>
            <a:xfrm>
              <a:off x="5905681" y="2411493"/>
              <a:ext cx="831617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3800" b="1" dirty="0">
                  <a:solidFill>
                    <a:srgbClr val="8C64AB"/>
                  </a:solidFill>
                  <a:latin typeface="Bahnschrift Light SemiCondensed" panose="020B0502040204020203" pitchFamily="34" charset="0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1</a:t>
              </a:r>
              <a:endParaRPr lang="zh-CN" altLang="en-US" sz="13800" b="1" dirty="0">
                <a:solidFill>
                  <a:srgbClr val="8C64AB"/>
                </a:solidFill>
                <a:latin typeface="Bahnschrift Light SemiCondensed" panose="020B0502040204020203" pitchFamily="34" charset="0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91B40740-0E10-4365-893F-4000ED41E046}"/>
                </a:ext>
              </a:extLst>
            </p:cNvPr>
            <p:cNvSpPr txBox="1"/>
            <p:nvPr/>
          </p:nvSpPr>
          <p:spPr>
            <a:xfrm>
              <a:off x="5028110" y="4335463"/>
              <a:ext cx="292281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4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PART ONE</a:t>
              </a:r>
              <a:endParaRPr lang="zh-CN" altLang="en-US" sz="44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pic>
        <p:nvPicPr>
          <p:cNvPr id="59" name="图片 58" descr="图片包含 游戏机, 钟表&#10;&#10;描述已自动生成">
            <a:extLst>
              <a:ext uri="{FF2B5EF4-FFF2-40B4-BE49-F238E27FC236}">
                <a16:creationId xmlns:a16="http://schemas.microsoft.com/office/drawing/2014/main" xmlns="" id="{579CDD04-89BB-4C14-94BF-6692D9890A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8" t="17465" r="43470" b="21032"/>
          <a:stretch/>
        </p:blipFill>
        <p:spPr>
          <a:xfrm flipH="1">
            <a:off x="3019328" y="2007025"/>
            <a:ext cx="2794596" cy="349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49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DC9D2F13-C2A7-4B42-92C8-8BE24E4A3A9C}"/>
              </a:ext>
            </a:extLst>
          </p:cNvPr>
          <p:cNvSpPr/>
          <p:nvPr/>
        </p:nvSpPr>
        <p:spPr>
          <a:xfrm>
            <a:off x="685800" y="828675"/>
            <a:ext cx="10820400" cy="5200650"/>
          </a:xfrm>
          <a:prstGeom prst="roundRect">
            <a:avLst>
              <a:gd name="adj" fmla="val 3480"/>
            </a:avLst>
          </a:prstGeom>
          <a:solidFill>
            <a:schemeClr val="bg1"/>
          </a:solidFill>
          <a:ln>
            <a:noFill/>
          </a:ln>
          <a:effectLst>
            <a:outerShdw blurRad="215900" algn="ctr" rotWithShape="0">
              <a:srgbClr val="CE8152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E7685EC8-3ABD-4A7C-9EFD-2EBE6C55ABFA}"/>
              </a:ext>
            </a:extLst>
          </p:cNvPr>
          <p:cNvSpPr/>
          <p:nvPr/>
        </p:nvSpPr>
        <p:spPr>
          <a:xfrm>
            <a:off x="685800" y="2819401"/>
            <a:ext cx="5182536" cy="3209925"/>
          </a:xfrm>
          <a:custGeom>
            <a:avLst/>
            <a:gdLst>
              <a:gd name="connsiteX0" fmla="*/ 2162643 w 5182536"/>
              <a:gd name="connsiteY0" fmla="*/ 0 h 3209925"/>
              <a:gd name="connsiteX1" fmla="*/ 5182536 w 5182536"/>
              <a:gd name="connsiteY1" fmla="*/ 3019893 h 3209925"/>
              <a:gd name="connsiteX2" fmla="*/ 5172940 w 5182536"/>
              <a:gd name="connsiteY2" fmla="*/ 3209925 h 3209925"/>
              <a:gd name="connsiteX3" fmla="*/ 180983 w 5182536"/>
              <a:gd name="connsiteY3" fmla="*/ 3209925 h 3209925"/>
              <a:gd name="connsiteX4" fmla="*/ 0 w 5182536"/>
              <a:gd name="connsiteY4" fmla="*/ 3028942 h 3209925"/>
              <a:gd name="connsiteX5" fmla="*/ 0 w 5182536"/>
              <a:gd name="connsiteY5" fmla="*/ 914496 h 3209925"/>
              <a:gd name="connsiteX6" fmla="*/ 27256 w 5182536"/>
              <a:gd name="connsiteY6" fmla="*/ 884506 h 3209925"/>
              <a:gd name="connsiteX7" fmla="*/ 2162643 w 5182536"/>
              <a:gd name="connsiteY7" fmla="*/ 0 h 3209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82536" h="3209925">
                <a:moveTo>
                  <a:pt x="2162643" y="0"/>
                </a:moveTo>
                <a:cubicBezTo>
                  <a:pt x="3830484" y="0"/>
                  <a:pt x="5182536" y="1352052"/>
                  <a:pt x="5182536" y="3019893"/>
                </a:cubicBezTo>
                <a:lnTo>
                  <a:pt x="5172940" y="3209925"/>
                </a:lnTo>
                <a:lnTo>
                  <a:pt x="180983" y="3209925"/>
                </a:lnTo>
                <a:cubicBezTo>
                  <a:pt x="81029" y="3209925"/>
                  <a:pt x="0" y="3128896"/>
                  <a:pt x="0" y="3028942"/>
                </a:cubicBezTo>
                <a:lnTo>
                  <a:pt x="0" y="914496"/>
                </a:lnTo>
                <a:lnTo>
                  <a:pt x="27256" y="884506"/>
                </a:lnTo>
                <a:cubicBezTo>
                  <a:pt x="573750" y="338013"/>
                  <a:pt x="1328723" y="0"/>
                  <a:pt x="2162643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AC8FC2"/>
              </a:gs>
              <a:gs pos="75000">
                <a:srgbClr val="8C64AB"/>
              </a:gs>
              <a:gs pos="0">
                <a:srgbClr val="A98AC0"/>
              </a:gs>
              <a:gs pos="48655">
                <a:srgbClr val="8258A2"/>
              </a:gs>
              <a:gs pos="5000">
                <a:srgbClr val="8C64A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图片包含 玩具, 游戏机, 乐高, 桌子&#10;&#10;描述已自动生成">
            <a:extLst>
              <a:ext uri="{FF2B5EF4-FFF2-40B4-BE49-F238E27FC236}">
                <a16:creationId xmlns:a16="http://schemas.microsoft.com/office/drawing/2014/main" xmlns="" id="{A93D2F6D-2E97-4062-8532-ACE4591290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39" y="1485900"/>
            <a:ext cx="5518063" cy="4543425"/>
          </a:xfrm>
          <a:prstGeom prst="rect">
            <a:avLst/>
          </a:prstGeom>
        </p:spPr>
      </p:pic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AF26D01E-2A17-4CBC-96D1-815FB5EFA5A5}"/>
              </a:ext>
            </a:extLst>
          </p:cNvPr>
          <p:cNvSpPr/>
          <p:nvPr/>
        </p:nvSpPr>
        <p:spPr>
          <a:xfrm>
            <a:off x="9048750" y="828676"/>
            <a:ext cx="2457450" cy="1876425"/>
          </a:xfrm>
          <a:custGeom>
            <a:avLst/>
            <a:gdLst>
              <a:gd name="connsiteX0" fmla="*/ 9917 w 2457450"/>
              <a:gd name="connsiteY0" fmla="*/ 0 h 1876425"/>
              <a:gd name="connsiteX1" fmla="*/ 2276467 w 2457450"/>
              <a:gd name="connsiteY1" fmla="*/ 0 h 1876425"/>
              <a:gd name="connsiteX2" fmla="*/ 2457450 w 2457450"/>
              <a:gd name="connsiteY2" fmla="*/ 180983 h 1876425"/>
              <a:gd name="connsiteX3" fmla="*/ 2457450 w 2457450"/>
              <a:gd name="connsiteY3" fmla="*/ 1694026 h 1876425"/>
              <a:gd name="connsiteX4" fmla="*/ 2355396 w 2457450"/>
              <a:gd name="connsiteY4" fmla="*/ 1743188 h 1876425"/>
              <a:gd name="connsiteX5" fmla="*/ 1695450 w 2457450"/>
              <a:gd name="connsiteY5" fmla="*/ 1876425 h 1876425"/>
              <a:gd name="connsiteX6" fmla="*/ 0 w 2457450"/>
              <a:gd name="connsiteY6" fmla="*/ 180975 h 1876425"/>
              <a:gd name="connsiteX7" fmla="*/ 8753 w 2457450"/>
              <a:gd name="connsiteY7" fmla="*/ 7625 h 1876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57450" h="1876425">
                <a:moveTo>
                  <a:pt x="9917" y="0"/>
                </a:moveTo>
                <a:lnTo>
                  <a:pt x="2276467" y="0"/>
                </a:lnTo>
                <a:cubicBezTo>
                  <a:pt x="2376421" y="0"/>
                  <a:pt x="2457450" y="81029"/>
                  <a:pt x="2457450" y="180983"/>
                </a:cubicBezTo>
                <a:lnTo>
                  <a:pt x="2457450" y="1694026"/>
                </a:lnTo>
                <a:lnTo>
                  <a:pt x="2355396" y="1743188"/>
                </a:lnTo>
                <a:cubicBezTo>
                  <a:pt x="2152555" y="1828983"/>
                  <a:pt x="1929543" y="1876425"/>
                  <a:pt x="1695450" y="1876425"/>
                </a:cubicBezTo>
                <a:cubicBezTo>
                  <a:pt x="759079" y="1876425"/>
                  <a:pt x="0" y="1117346"/>
                  <a:pt x="0" y="180975"/>
                </a:cubicBezTo>
                <a:cubicBezTo>
                  <a:pt x="0" y="122452"/>
                  <a:pt x="2965" y="64621"/>
                  <a:pt x="8753" y="7625"/>
                </a:cubicBezTo>
                <a:close/>
              </a:path>
            </a:pathLst>
          </a:custGeom>
          <a:gradFill>
            <a:gsLst>
              <a:gs pos="49550">
                <a:srgbClr val="FFB633"/>
              </a:gs>
              <a:gs pos="89000">
                <a:srgbClr val="FFC561"/>
              </a:gs>
              <a:gs pos="14000">
                <a:srgbClr val="FFC561"/>
              </a:gs>
              <a:gs pos="100000">
                <a:srgbClr val="FFE0A7"/>
              </a:gs>
              <a:gs pos="0">
                <a:srgbClr val="FFE0A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D050520-ABF8-4336-B00D-A487667F946A}"/>
              </a:ext>
            </a:extLst>
          </p:cNvPr>
          <p:cNvSpPr txBox="1"/>
          <p:nvPr/>
        </p:nvSpPr>
        <p:spPr>
          <a:xfrm>
            <a:off x="6077886" y="2142376"/>
            <a:ext cx="3085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你的标题放在这儿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D2CB407F-D379-497F-8AD3-FA438D29ED77}"/>
              </a:ext>
            </a:extLst>
          </p:cNvPr>
          <p:cNvSpPr txBox="1"/>
          <p:nvPr/>
        </p:nvSpPr>
        <p:spPr>
          <a:xfrm>
            <a:off x="6077886" y="2658345"/>
            <a:ext cx="4452229" cy="2496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1400" dirty="0"/>
              <a:t>One of the really labor-intensive parts of custodial work is walking to people's desks and emptying the trash' said Dana Williams, director of facilities services at the Texas F </a:t>
            </a:r>
            <a:r>
              <a:rPr lang="en-US" altLang="zh-CN" sz="1400" dirty="0" err="1"/>
              <a:t>acilitiesCommission</a:t>
            </a:r>
            <a:r>
              <a:rPr lang="en-US" altLang="zh-CN" sz="1400" dirty="0"/>
              <a:t>, which manages buildings for more than 100 state agencies. 'And most people only have a fist-sized amount of trash' By workers dump their own cans, Texas is expected to save at least $825,000 annually on 1abor costs - a tiny piece of a the state's two-year budget of $182 billion.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BE7E7345-E81A-4792-9F77-E09C47F3B995}"/>
              </a:ext>
            </a:extLst>
          </p:cNvPr>
          <p:cNvGrpSpPr/>
          <p:nvPr/>
        </p:nvGrpSpPr>
        <p:grpSpPr>
          <a:xfrm>
            <a:off x="4010025" y="1052847"/>
            <a:ext cx="4124325" cy="338554"/>
            <a:chOff x="4010025" y="957233"/>
            <a:chExt cx="4124325" cy="33855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C8ED6836-9C00-4F94-9074-0A0B94872311}"/>
                </a:ext>
              </a:extLst>
            </p:cNvPr>
            <p:cNvSpPr txBox="1"/>
            <p:nvPr/>
          </p:nvSpPr>
          <p:spPr>
            <a:xfrm>
              <a:off x="4010025" y="957233"/>
              <a:ext cx="721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LOVE</a:t>
              </a:r>
              <a:endParaRPr lang="zh-CN" altLang="en-US" sz="1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37293149-9A6D-4028-9ACC-8794B481DD8E}"/>
                </a:ext>
              </a:extLst>
            </p:cNvPr>
            <p:cNvSpPr txBox="1"/>
            <p:nvPr/>
          </p:nvSpPr>
          <p:spPr>
            <a:xfrm>
              <a:off x="5026939" y="957233"/>
              <a:ext cx="9170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rgbClr val="8C64AB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SUNNY</a:t>
              </a:r>
              <a:endParaRPr lang="zh-CN" altLang="en-US" sz="1600" dirty="0">
                <a:solidFill>
                  <a:srgbClr val="8C64AB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2D796205-DF56-4F34-87E3-968D7D3B3069}"/>
                </a:ext>
              </a:extLst>
            </p:cNvPr>
            <p:cNvSpPr txBox="1"/>
            <p:nvPr/>
          </p:nvSpPr>
          <p:spPr>
            <a:xfrm>
              <a:off x="6239320" y="957233"/>
              <a:ext cx="9742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rgbClr val="FFB633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RAINNY</a:t>
              </a:r>
              <a:endParaRPr lang="zh-CN" altLang="en-US" sz="1600" dirty="0">
                <a:solidFill>
                  <a:srgbClr val="FFB633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781DAD0C-605A-4405-B4EA-F28C3D19DB1E}"/>
                </a:ext>
              </a:extLst>
            </p:cNvPr>
            <p:cNvSpPr txBox="1"/>
            <p:nvPr/>
          </p:nvSpPr>
          <p:spPr>
            <a:xfrm>
              <a:off x="7483897" y="957233"/>
              <a:ext cx="6504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YOU</a:t>
              </a:r>
              <a:endParaRPr lang="zh-CN" altLang="en-US" sz="1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1699D408-3264-4543-842D-BAC06554D3C9}"/>
              </a:ext>
            </a:extLst>
          </p:cNvPr>
          <p:cNvGrpSpPr/>
          <p:nvPr/>
        </p:nvGrpSpPr>
        <p:grpSpPr>
          <a:xfrm>
            <a:off x="1262743" y="1136650"/>
            <a:ext cx="534588" cy="108296"/>
            <a:chOff x="1262743" y="1052847"/>
            <a:chExt cx="534588" cy="108296"/>
          </a:xfrm>
          <a:solidFill>
            <a:srgbClr val="FFB633"/>
          </a:solidFill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5FC65CF1-111E-46C7-84A8-CA64F34AF12A}"/>
                </a:ext>
              </a:extLst>
            </p:cNvPr>
            <p:cNvSpPr/>
            <p:nvPr/>
          </p:nvSpPr>
          <p:spPr>
            <a:xfrm>
              <a:off x="1262743" y="1052847"/>
              <a:ext cx="108296" cy="1082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3723FF0A-774C-4A89-9826-37C1623E8B6F}"/>
                </a:ext>
              </a:extLst>
            </p:cNvPr>
            <p:cNvSpPr/>
            <p:nvPr/>
          </p:nvSpPr>
          <p:spPr>
            <a:xfrm>
              <a:off x="1475889" y="1052847"/>
              <a:ext cx="108296" cy="108296"/>
            </a:xfrm>
            <a:prstGeom prst="rect">
              <a:avLst/>
            </a:prstGeom>
            <a:solidFill>
              <a:srgbClr val="8C64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AA49C48A-A18B-4BB0-82D9-4B7AA7F55796}"/>
                </a:ext>
              </a:extLst>
            </p:cNvPr>
            <p:cNvSpPr/>
            <p:nvPr/>
          </p:nvSpPr>
          <p:spPr>
            <a:xfrm>
              <a:off x="1689035" y="1052847"/>
              <a:ext cx="108296" cy="1082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8333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DC9D2F13-C2A7-4B42-92C8-8BE24E4A3A9C}"/>
              </a:ext>
            </a:extLst>
          </p:cNvPr>
          <p:cNvSpPr/>
          <p:nvPr/>
        </p:nvSpPr>
        <p:spPr>
          <a:xfrm>
            <a:off x="685800" y="828675"/>
            <a:ext cx="10820400" cy="5200650"/>
          </a:xfrm>
          <a:prstGeom prst="roundRect">
            <a:avLst>
              <a:gd name="adj" fmla="val 3480"/>
            </a:avLst>
          </a:prstGeom>
          <a:solidFill>
            <a:schemeClr val="bg1"/>
          </a:solidFill>
          <a:ln>
            <a:noFill/>
          </a:ln>
          <a:effectLst>
            <a:outerShdw blurRad="215900" algn="ctr" rotWithShape="0">
              <a:srgbClr val="CE8152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D6F26701-85E8-484D-8150-8DB117B1D39F}"/>
              </a:ext>
            </a:extLst>
          </p:cNvPr>
          <p:cNvSpPr/>
          <p:nvPr/>
        </p:nvSpPr>
        <p:spPr>
          <a:xfrm>
            <a:off x="5513230" y="828675"/>
            <a:ext cx="5992971" cy="5200650"/>
          </a:xfrm>
          <a:custGeom>
            <a:avLst/>
            <a:gdLst>
              <a:gd name="connsiteX0" fmla="*/ 1300163 w 5992971"/>
              <a:gd name="connsiteY0" fmla="*/ 0 h 5200650"/>
              <a:gd name="connsiteX1" fmla="*/ 5811988 w 5992971"/>
              <a:gd name="connsiteY1" fmla="*/ 0 h 5200650"/>
              <a:gd name="connsiteX2" fmla="*/ 5992971 w 5992971"/>
              <a:gd name="connsiteY2" fmla="*/ 180983 h 5200650"/>
              <a:gd name="connsiteX3" fmla="*/ 5992971 w 5992971"/>
              <a:gd name="connsiteY3" fmla="*/ 5019667 h 5200650"/>
              <a:gd name="connsiteX4" fmla="*/ 5811988 w 5992971"/>
              <a:gd name="connsiteY4" fmla="*/ 5200650 h 5200650"/>
              <a:gd name="connsiteX5" fmla="*/ 0 w 5992971"/>
              <a:gd name="connsiteY5" fmla="*/ 5200650 h 520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92971" h="5200650">
                <a:moveTo>
                  <a:pt x="1300163" y="0"/>
                </a:moveTo>
                <a:lnTo>
                  <a:pt x="5811988" y="0"/>
                </a:lnTo>
                <a:cubicBezTo>
                  <a:pt x="5911942" y="0"/>
                  <a:pt x="5992971" y="81029"/>
                  <a:pt x="5992971" y="180983"/>
                </a:cubicBezTo>
                <a:lnTo>
                  <a:pt x="5992971" y="5019667"/>
                </a:lnTo>
                <a:cubicBezTo>
                  <a:pt x="5992971" y="5119621"/>
                  <a:pt x="5911942" y="5200650"/>
                  <a:pt x="5811988" y="5200650"/>
                </a:cubicBezTo>
                <a:lnTo>
                  <a:pt x="0" y="5200650"/>
                </a:lnTo>
                <a:close/>
              </a:path>
            </a:pathLst>
          </a:custGeom>
          <a:gradFill>
            <a:gsLst>
              <a:gs pos="49550">
                <a:srgbClr val="8C64AB"/>
              </a:gs>
              <a:gs pos="98000">
                <a:srgbClr val="8C64AB"/>
              </a:gs>
              <a:gs pos="28000">
                <a:srgbClr val="8C64AB"/>
              </a:gs>
              <a:gs pos="100000">
                <a:srgbClr val="C7B4D6"/>
              </a:gs>
              <a:gs pos="0">
                <a:srgbClr val="C7B4D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1D10E83B-7263-4C37-8D4A-C90F6EFE5F83}"/>
              </a:ext>
            </a:extLst>
          </p:cNvPr>
          <p:cNvSpPr/>
          <p:nvPr/>
        </p:nvSpPr>
        <p:spPr>
          <a:xfrm>
            <a:off x="685800" y="828675"/>
            <a:ext cx="6127592" cy="5200650"/>
          </a:xfrm>
          <a:custGeom>
            <a:avLst/>
            <a:gdLst>
              <a:gd name="connsiteX0" fmla="*/ 180983 w 6127592"/>
              <a:gd name="connsiteY0" fmla="*/ 0 h 5200650"/>
              <a:gd name="connsiteX1" fmla="*/ 6127592 w 6127592"/>
              <a:gd name="connsiteY1" fmla="*/ 0 h 5200650"/>
              <a:gd name="connsiteX2" fmla="*/ 4827429 w 6127592"/>
              <a:gd name="connsiteY2" fmla="*/ 5200650 h 5200650"/>
              <a:gd name="connsiteX3" fmla="*/ 180983 w 6127592"/>
              <a:gd name="connsiteY3" fmla="*/ 5200650 h 5200650"/>
              <a:gd name="connsiteX4" fmla="*/ 0 w 6127592"/>
              <a:gd name="connsiteY4" fmla="*/ 5019667 h 5200650"/>
              <a:gd name="connsiteX5" fmla="*/ 0 w 6127592"/>
              <a:gd name="connsiteY5" fmla="*/ 180983 h 5200650"/>
              <a:gd name="connsiteX6" fmla="*/ 180983 w 6127592"/>
              <a:gd name="connsiteY6" fmla="*/ 0 h 520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27592" h="5200650">
                <a:moveTo>
                  <a:pt x="180983" y="0"/>
                </a:moveTo>
                <a:lnTo>
                  <a:pt x="6127592" y="0"/>
                </a:lnTo>
                <a:lnTo>
                  <a:pt x="4827429" y="5200650"/>
                </a:lnTo>
                <a:lnTo>
                  <a:pt x="180983" y="5200650"/>
                </a:lnTo>
                <a:cubicBezTo>
                  <a:pt x="81029" y="5200650"/>
                  <a:pt x="0" y="5119621"/>
                  <a:pt x="0" y="5019667"/>
                </a:cubicBezTo>
                <a:lnTo>
                  <a:pt x="0" y="180983"/>
                </a:lnTo>
                <a:cubicBezTo>
                  <a:pt x="0" y="81029"/>
                  <a:pt x="81029" y="0"/>
                  <a:pt x="180983" y="0"/>
                </a:cubicBezTo>
                <a:close/>
              </a:path>
            </a:pathLst>
          </a:custGeom>
          <a:gradFill>
            <a:gsLst>
              <a:gs pos="49550">
                <a:srgbClr val="FFB633"/>
              </a:gs>
              <a:gs pos="69000">
                <a:srgbClr val="FFC561"/>
              </a:gs>
              <a:gs pos="5000">
                <a:srgbClr val="FFC561"/>
              </a:gs>
              <a:gs pos="100000">
                <a:srgbClr val="FFE0A7"/>
              </a:gs>
              <a:gs pos="0">
                <a:srgbClr val="FFE0A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11BF145-BF7C-4694-A826-3E0B1BE7C05A}"/>
              </a:ext>
            </a:extLst>
          </p:cNvPr>
          <p:cNvSpPr txBox="1"/>
          <p:nvPr/>
        </p:nvSpPr>
        <p:spPr>
          <a:xfrm>
            <a:off x="1061002" y="2070100"/>
            <a:ext cx="2990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请把你的标题放在这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84CDD10-BF11-4655-B9CB-98E8BE066F05}"/>
              </a:ext>
            </a:extLst>
          </p:cNvPr>
          <p:cNvSpPr txBox="1"/>
          <p:nvPr/>
        </p:nvSpPr>
        <p:spPr>
          <a:xfrm>
            <a:off x="1061001" y="2442445"/>
            <a:ext cx="4452229" cy="2496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1400" dirty="0"/>
              <a:t>One of the really labor-intensive parts of custodial work is walking to people's desks and emptying the trash' said Dana Williams, director of facilities services at the Texas F </a:t>
            </a:r>
            <a:r>
              <a:rPr lang="en-US" altLang="zh-CN" sz="1400" dirty="0" err="1"/>
              <a:t>acilitiesCommission</a:t>
            </a:r>
            <a:r>
              <a:rPr lang="en-US" altLang="zh-CN" sz="1400" dirty="0"/>
              <a:t>, which manages buildings for more than 100 state agencies. 'And most people only have a fist-sized amount of trash' By workers dump their own cans, Texas is expected to save at least $825,000 annually on 1abor costs - a tiny piece of a the state's two-year budget of $182 billion.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862CDE3-A6AE-49A5-BCC9-CBA8EBF731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394">
            <a:off x="9942644" y="90782"/>
            <a:ext cx="2645953" cy="1641161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A6F9235E-F33D-4434-B2D3-20C2E86355B0}"/>
              </a:ext>
            </a:extLst>
          </p:cNvPr>
          <p:cNvSpPr txBox="1"/>
          <p:nvPr/>
        </p:nvSpPr>
        <p:spPr>
          <a:xfrm>
            <a:off x="8215364" y="2070100"/>
            <a:ext cx="2990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请把你的标题放在这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2EAFB8E-ADC6-49D4-9617-472F1DDB6576}"/>
              </a:ext>
            </a:extLst>
          </p:cNvPr>
          <p:cNvSpPr txBox="1"/>
          <p:nvPr/>
        </p:nvSpPr>
        <p:spPr>
          <a:xfrm>
            <a:off x="6653167" y="2442445"/>
            <a:ext cx="4452229" cy="2496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One of the really labor-intensive parts of custodial work is walking to people's desks and emptying the trash' said Dana Williams, director of facilities services at the Texas F </a:t>
            </a:r>
            <a:r>
              <a:rPr lang="en-US" altLang="zh-CN" sz="1400" dirty="0" err="1">
                <a:solidFill>
                  <a:schemeClr val="bg1"/>
                </a:solidFill>
              </a:rPr>
              <a:t>acilitiesCommission</a:t>
            </a:r>
            <a:r>
              <a:rPr lang="en-US" altLang="zh-CN" sz="1400" dirty="0">
                <a:solidFill>
                  <a:schemeClr val="bg1"/>
                </a:solidFill>
              </a:rPr>
              <a:t>, which manages buildings for more than 100 state agencies. 'And most people only have a fist-sized amount of trash' By workers dump their own cans, Texas is expected to save at least $825,000 annually on 1abor costs - a tiny piece of a the state's two-year budget of $182 billion.</a:t>
            </a:r>
          </a:p>
        </p:txBody>
      </p:sp>
      <p:pic>
        <p:nvPicPr>
          <p:cNvPr id="23" name="图片 22" descr="图片包含 游戏机, 食物&#10;&#10;描述已自动生成">
            <a:extLst>
              <a:ext uri="{FF2B5EF4-FFF2-40B4-BE49-F238E27FC236}">
                <a16:creationId xmlns:a16="http://schemas.microsoft.com/office/drawing/2014/main" xmlns="" id="{81D2124A-2F73-4EC3-8940-57A75AB1DC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backgroundMark x1="55000" y1="83125" x2="66875" y2="80833"/>
                        <a14:backgroundMark x1="66875" y1="80833" x2="67500" y2="80208"/>
                        <a14:backgroundMark x1="66875" y1="71458" x2="53542" y2="777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0422" y="589561"/>
            <a:ext cx="1990398" cy="1990398"/>
          </a:xfrm>
          <a:prstGeom prst="rect">
            <a:avLst/>
          </a:prstGeom>
        </p:spPr>
      </p:pic>
      <p:pic>
        <p:nvPicPr>
          <p:cNvPr id="25" name="图片 24" descr="图片包含 食物, 手, 穿着, 女人&#10;&#10;描述已自动生成">
            <a:extLst>
              <a:ext uri="{FF2B5EF4-FFF2-40B4-BE49-F238E27FC236}">
                <a16:creationId xmlns:a16="http://schemas.microsoft.com/office/drawing/2014/main" xmlns="" id="{451D687E-57BD-402E-ADC9-6B4CEB903C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backgroundMark x1="40833" y1="78333" x2="58750" y2="78333"/>
                        <a14:backgroundMark x1="58750" y1="78333" x2="70625" y2="78125"/>
                        <a14:backgroundMark x1="70625" y1="78125" x2="70833" y2="78125"/>
                        <a14:backgroundMark x1="57292" y1="71667" x2="57292" y2="71667"/>
                        <a14:backgroundMark x1="54375" y1="67708" x2="54375" y2="67708"/>
                        <a14:backgroundMark x1="68125" y1="58542" x2="68125" y2="58542"/>
                        <a14:backgroundMark x1="68958" y1="55000" x2="68958" y2="55000"/>
                        <a14:backgroundMark x1="68958" y1="54792" x2="68542" y2="502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4693" y="3985541"/>
            <a:ext cx="2416129" cy="2416129"/>
          </a:xfrm>
          <a:prstGeom prst="rect">
            <a:avLst/>
          </a:prstGeom>
        </p:spPr>
      </p:pic>
      <mc:AlternateContent xmlns:mc="http://schemas.openxmlformats.org/markup-compatibility/2006">
        <mc:Choice xmlns:am3d="http://schemas.microsoft.com/office/drawing/2017/model3d" xmlns="" Requires="am3d">
          <p:graphicFrame>
            <p:nvGraphicFramePr>
              <p:cNvPr id="51" name="3D 模型 50">
                <a:extLst>
                  <a:ext uri="{FF2B5EF4-FFF2-40B4-BE49-F238E27FC236}">
                    <a16:creationId xmlns:a16="http://schemas.microsoft.com/office/drawing/2014/main" id="{EFF92B89-849E-4A6F-8A0F-68460554163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13253320"/>
                  </p:ext>
                </p:extLst>
              </p:nvPr>
            </p:nvGraphicFramePr>
            <p:xfrm>
              <a:off x="1221226" y="5193605"/>
              <a:ext cx="1726038" cy="427341"/>
            </p:xfrm>
            <a:graphic>
              <a:graphicData uri="http://schemas.microsoft.com/office/drawing/2017/model3d">
                <am3d:model3d r:embed="rId8">
                  <am3d:spPr>
                    <a:xfrm>
                      <a:off x="0" y="0"/>
                      <a:ext cx="1726038" cy="427341"/>
                    </a:xfrm>
                    <a:prstGeom prst="rect">
                      <a:avLst/>
                    </a:prstGeom>
                  </am3d:spPr>
                  <am3d:camera>
                    <am3d:pos x="0" y="0" z="4854689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893928" d="1000000"/>
                    <am3d:preTrans dx="-23532433" dy="18070466" dz="-21995506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9"/>
                  </am3d:raster>
                  <am3d:objViewport viewportSz="188322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1" name="3D 模型 50">
                <a:extLst>
                  <a:ext uri="{FF2B5EF4-FFF2-40B4-BE49-F238E27FC236}">
                    <a16:creationId xmlns:a16="http://schemas.microsoft.com/office/drawing/2014/main" xmlns="" id="{EFF92B89-849E-4A6F-8A0F-68460554163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221226" y="5193605"/>
                <a:ext cx="1726038" cy="42734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2190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: 圆角 57">
            <a:extLst>
              <a:ext uri="{FF2B5EF4-FFF2-40B4-BE49-F238E27FC236}">
                <a16:creationId xmlns:a16="http://schemas.microsoft.com/office/drawing/2014/main" xmlns="" id="{A70971EA-E4DA-43CC-B11C-AF39DE3863EF}"/>
              </a:ext>
            </a:extLst>
          </p:cNvPr>
          <p:cNvSpPr/>
          <p:nvPr/>
        </p:nvSpPr>
        <p:spPr>
          <a:xfrm>
            <a:off x="685800" y="685183"/>
            <a:ext cx="10820400" cy="5344142"/>
          </a:xfrm>
          <a:prstGeom prst="roundRect">
            <a:avLst>
              <a:gd name="adj" fmla="val 3480"/>
            </a:avLst>
          </a:prstGeom>
          <a:solidFill>
            <a:schemeClr val="bg1"/>
          </a:solidFill>
          <a:ln>
            <a:noFill/>
          </a:ln>
          <a:effectLst>
            <a:outerShdw blurRad="215900" algn="ctr" rotWithShape="0">
              <a:srgbClr val="CE8152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m3d="http://schemas.microsoft.com/office/drawing/2017/model3d" xmlns="" Requires="am3d">
          <p:graphicFrame>
            <p:nvGraphicFramePr>
              <p:cNvPr id="10" name="3D 模型 9">
                <a:extLst>
                  <a:ext uri="{FF2B5EF4-FFF2-40B4-BE49-F238E27FC236}">
                    <a16:creationId xmlns:a16="http://schemas.microsoft.com/office/drawing/2014/main" id="{EE7D960D-1259-4052-B68A-F369B1CB36F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98958945"/>
                  </p:ext>
                </p:extLst>
              </p:nvPr>
            </p:nvGraphicFramePr>
            <p:xfrm>
              <a:off x="-779931" y="3617686"/>
              <a:ext cx="4145646" cy="4175166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4145646" cy="4175166"/>
                    </a:xfrm>
                    <a:prstGeom prst="rect">
                      <a:avLst/>
                    </a:prstGeom>
                  </am3d:spPr>
                  <am3d:camera>
                    <am3d:pos x="0" y="0" z="6816009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347987" d="1000000"/>
                    <am3d:preTrans dx="1702149" dy="-13083130" dz="-52892337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596486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0" name="3D 模型 9">
                <a:extLst>
                  <a:ext uri="{FF2B5EF4-FFF2-40B4-BE49-F238E27FC236}">
                    <a16:creationId xmlns:a16="http://schemas.microsoft.com/office/drawing/2014/main" xmlns="" id="{EE7D960D-1259-4052-B68A-F369B1CB36F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779931" y="3617686"/>
                <a:ext cx="4145646" cy="41751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xmlns="" Requires="am3d">
          <p:graphicFrame>
            <p:nvGraphicFramePr>
              <p:cNvPr id="12" name="3D 模型 11">
                <a:extLst>
                  <a:ext uri="{FF2B5EF4-FFF2-40B4-BE49-F238E27FC236}">
                    <a16:creationId xmlns:a16="http://schemas.microsoft.com/office/drawing/2014/main" id="{D7BB83E2-1EEE-40E3-96CF-6B75821A201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63536654"/>
                  </p:ext>
                </p:extLst>
              </p:nvPr>
            </p:nvGraphicFramePr>
            <p:xfrm rot="9900000">
              <a:off x="8786951" y="-1228335"/>
              <a:ext cx="4486751" cy="4518699"/>
            </p:xfrm>
            <a:graphic>
              <a:graphicData uri="http://schemas.microsoft.com/office/drawing/2017/model3d">
                <am3d:model3d r:embed="rId6">
                  <am3d:spPr>
                    <a:xfrm rot="9900000">
                      <a:off x="0" y="0"/>
                      <a:ext cx="4486751" cy="4518699"/>
                    </a:xfrm>
                    <a:prstGeom prst="rect">
                      <a:avLst/>
                    </a:prstGeom>
                  </am3d:spPr>
                  <am3d:camera>
                    <am3d:pos x="0" y="0" z="6816009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347987" d="1000000"/>
                    <am3d:preTrans dx="1702149" dy="-13083130" dz="-52892337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645565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2" name="3D 模型 11">
                <a:extLst>
                  <a:ext uri="{FF2B5EF4-FFF2-40B4-BE49-F238E27FC236}">
                    <a16:creationId xmlns:a16="http://schemas.microsoft.com/office/drawing/2014/main" xmlns="" id="{D7BB83E2-1EEE-40E3-96CF-6B75821A201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rot="9900000">
                <a:off x="8786951" y="-1228335"/>
                <a:ext cx="4486751" cy="4518699"/>
              </a:xfrm>
              <a:prstGeom prst="rect">
                <a:avLst/>
              </a:prstGeom>
            </p:spPr>
          </p:pic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E159170-93BD-4475-BE0B-ED2456E86B07}"/>
              </a:ext>
            </a:extLst>
          </p:cNvPr>
          <p:cNvSpPr txBox="1"/>
          <p:nvPr/>
        </p:nvSpPr>
        <p:spPr>
          <a:xfrm>
            <a:off x="1959963" y="3518285"/>
            <a:ext cx="21366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Lorem ipsum dolor sit </a:t>
            </a:r>
            <a:r>
              <a:rPr lang="en-US" altLang="zh-CN" sz="1400" dirty="0" err="1"/>
              <a:t>consectetur</a:t>
            </a:r>
            <a:r>
              <a:rPr lang="en-US" altLang="zh-CN" sz="1400" dirty="0"/>
              <a:t> </a:t>
            </a:r>
            <a:r>
              <a:rPr lang="en-US" altLang="zh-CN" sz="1400" dirty="0" err="1"/>
              <a:t>adipiscing</a:t>
            </a:r>
            <a:r>
              <a:rPr lang="en-US" altLang="zh-CN" sz="1400" dirty="0"/>
              <a:t> </a:t>
            </a:r>
            <a:r>
              <a:rPr lang="en-US" altLang="zh-CN" sz="1400" dirty="0" err="1"/>
              <a:t>elit</a:t>
            </a:r>
            <a:r>
              <a:rPr lang="en-US" altLang="zh-CN" sz="1400" dirty="0"/>
              <a:t>, sed do </a:t>
            </a:r>
            <a:r>
              <a:rPr lang="en-US" altLang="zh-CN" sz="1400" dirty="0" err="1"/>
              <a:t>eiusmod</a:t>
            </a:r>
            <a:r>
              <a:rPr lang="en-US" altLang="zh-CN" sz="1400" dirty="0"/>
              <a:t> </a:t>
            </a:r>
            <a:r>
              <a:rPr lang="en-US" altLang="zh-CN" sz="1400" dirty="0" err="1"/>
              <a:t>tempor</a:t>
            </a:r>
            <a:r>
              <a:rPr lang="en-US" altLang="zh-CN" sz="1400" dirty="0"/>
              <a:t> </a:t>
            </a:r>
            <a:r>
              <a:rPr lang="en-US" altLang="zh-CN" sz="1400" dirty="0" err="1"/>
              <a:t>incididunt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D435A61E-F653-4C95-8DB6-7A614AC007AF}"/>
              </a:ext>
            </a:extLst>
          </p:cNvPr>
          <p:cNvGrpSpPr/>
          <p:nvPr/>
        </p:nvGrpSpPr>
        <p:grpSpPr>
          <a:xfrm>
            <a:off x="2178980" y="3045079"/>
            <a:ext cx="1619250" cy="474399"/>
            <a:chOff x="2172237" y="1674493"/>
            <a:chExt cx="1985010" cy="548688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C4A0111E-5E67-448E-BF02-10C6ACB7ADFF}"/>
                </a:ext>
              </a:extLst>
            </p:cNvPr>
            <p:cNvSpPr/>
            <p:nvPr/>
          </p:nvSpPr>
          <p:spPr>
            <a:xfrm>
              <a:off x="2172237" y="1675872"/>
              <a:ext cx="1985010" cy="545930"/>
            </a:xfrm>
            <a:prstGeom prst="roundRect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0F04B5E0-B477-4030-84D8-451755B0F8C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6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174056" y="1674493"/>
              <a:ext cx="1981372" cy="548688"/>
            </a:xfrm>
            <a:prstGeom prst="rect">
              <a:avLst/>
            </a:prstGeom>
          </p:spPr>
        </p:pic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B41745B1-70DE-453D-9171-C54E7D4F9232}"/>
              </a:ext>
            </a:extLst>
          </p:cNvPr>
          <p:cNvSpPr txBox="1"/>
          <p:nvPr/>
        </p:nvSpPr>
        <p:spPr>
          <a:xfrm>
            <a:off x="2508673" y="3082223"/>
            <a:ext cx="1045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PART 1</a:t>
            </a:r>
            <a:endParaRPr lang="zh-CN" altLang="en-US" sz="200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361E964-C203-42EC-88EE-902EF836F188}"/>
              </a:ext>
            </a:extLst>
          </p:cNvPr>
          <p:cNvSpPr txBox="1"/>
          <p:nvPr/>
        </p:nvSpPr>
        <p:spPr>
          <a:xfrm>
            <a:off x="4978726" y="3518285"/>
            <a:ext cx="21366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Lorem ipsum dolor sit </a:t>
            </a:r>
            <a:r>
              <a:rPr lang="en-US" altLang="zh-CN" sz="1400" dirty="0" err="1"/>
              <a:t>consectetur</a:t>
            </a:r>
            <a:r>
              <a:rPr lang="en-US" altLang="zh-CN" sz="1400" dirty="0"/>
              <a:t> </a:t>
            </a:r>
            <a:r>
              <a:rPr lang="en-US" altLang="zh-CN" sz="1400" dirty="0" err="1"/>
              <a:t>adipiscing</a:t>
            </a:r>
            <a:r>
              <a:rPr lang="en-US" altLang="zh-CN" sz="1400" dirty="0"/>
              <a:t> </a:t>
            </a:r>
            <a:r>
              <a:rPr lang="en-US" altLang="zh-CN" sz="1400" dirty="0" err="1"/>
              <a:t>elit</a:t>
            </a:r>
            <a:r>
              <a:rPr lang="en-US" altLang="zh-CN" sz="1400" dirty="0"/>
              <a:t>, sed do </a:t>
            </a:r>
            <a:r>
              <a:rPr lang="en-US" altLang="zh-CN" sz="1400" dirty="0" err="1"/>
              <a:t>eiusmod</a:t>
            </a:r>
            <a:r>
              <a:rPr lang="en-US" altLang="zh-CN" sz="1400" dirty="0"/>
              <a:t> </a:t>
            </a:r>
            <a:r>
              <a:rPr lang="en-US" altLang="zh-CN" sz="1400" dirty="0" err="1"/>
              <a:t>tempor</a:t>
            </a:r>
            <a:r>
              <a:rPr lang="en-US" altLang="zh-CN" sz="1400" dirty="0"/>
              <a:t> </a:t>
            </a:r>
            <a:r>
              <a:rPr lang="en-US" altLang="zh-CN" sz="1400" dirty="0" err="1"/>
              <a:t>incididunt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C415EDF1-765D-4FEF-A1AD-644FCF426686}"/>
              </a:ext>
            </a:extLst>
          </p:cNvPr>
          <p:cNvGrpSpPr/>
          <p:nvPr/>
        </p:nvGrpSpPr>
        <p:grpSpPr>
          <a:xfrm>
            <a:off x="5237445" y="3045079"/>
            <a:ext cx="1619250" cy="474399"/>
            <a:chOff x="2355850" y="2296090"/>
            <a:chExt cx="1619250" cy="474399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E2424E09-0DCE-4409-9FD2-02B8753AC29B}"/>
                </a:ext>
              </a:extLst>
            </p:cNvPr>
            <p:cNvGrpSpPr/>
            <p:nvPr/>
          </p:nvGrpSpPr>
          <p:grpSpPr>
            <a:xfrm>
              <a:off x="2355850" y="2296090"/>
              <a:ext cx="1619250" cy="474399"/>
              <a:chOff x="2172237" y="1674493"/>
              <a:chExt cx="1985010" cy="548688"/>
            </a:xfrm>
          </p:grpSpPr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xmlns="" id="{D071CD30-AD72-49EC-9D28-432A14A8F257}"/>
                  </a:ext>
                </a:extLst>
              </p:cNvPr>
              <p:cNvSpPr/>
              <p:nvPr/>
            </p:nvSpPr>
            <p:spPr>
              <a:xfrm>
                <a:off x="2172237" y="1675872"/>
                <a:ext cx="1985010" cy="545930"/>
              </a:xfrm>
              <a:prstGeom prst="roundRect">
                <a:avLst/>
              </a:prstGeom>
              <a:solidFill>
                <a:srgbClr val="3E6C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xmlns="" id="{0F479CF4-8AE9-4880-A54E-3947A7C153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6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174056" y="1674493"/>
                <a:ext cx="1981372" cy="548688"/>
              </a:xfrm>
              <a:prstGeom prst="rect">
                <a:avLst/>
              </a:prstGeom>
            </p:spPr>
          </p:pic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23887750-1B04-42A8-AE4F-7A73BB9F97DE}"/>
                </a:ext>
              </a:extLst>
            </p:cNvPr>
            <p:cNvSpPr txBox="1"/>
            <p:nvPr/>
          </p:nvSpPr>
          <p:spPr>
            <a:xfrm>
              <a:off x="2677354" y="2333234"/>
              <a:ext cx="10953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000" dirty="0">
                  <a:solidFill>
                    <a:schemeClr val="bg1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PART 2</a:t>
              </a:r>
              <a:endParaRPr lang="zh-CN" altLang="en-US" sz="20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08CE18C-47C8-4FB4-9931-F88340A480EC}"/>
              </a:ext>
            </a:extLst>
          </p:cNvPr>
          <p:cNvSpPr txBox="1"/>
          <p:nvPr/>
        </p:nvSpPr>
        <p:spPr>
          <a:xfrm>
            <a:off x="7997490" y="3518285"/>
            <a:ext cx="21366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Lorem ipsum dolor sit </a:t>
            </a:r>
            <a:r>
              <a:rPr lang="en-US" altLang="zh-CN" sz="1400" dirty="0" err="1"/>
              <a:t>consectetur</a:t>
            </a:r>
            <a:r>
              <a:rPr lang="en-US" altLang="zh-CN" sz="1400" dirty="0"/>
              <a:t> </a:t>
            </a:r>
            <a:r>
              <a:rPr lang="en-US" altLang="zh-CN" sz="1400" dirty="0" err="1"/>
              <a:t>adipiscing</a:t>
            </a:r>
            <a:r>
              <a:rPr lang="en-US" altLang="zh-CN" sz="1400" dirty="0"/>
              <a:t> </a:t>
            </a:r>
            <a:r>
              <a:rPr lang="en-US" altLang="zh-CN" sz="1400" dirty="0" err="1"/>
              <a:t>elit</a:t>
            </a:r>
            <a:r>
              <a:rPr lang="en-US" altLang="zh-CN" sz="1400" dirty="0"/>
              <a:t>, sed do </a:t>
            </a:r>
            <a:r>
              <a:rPr lang="en-US" altLang="zh-CN" sz="1400" dirty="0" err="1"/>
              <a:t>eiusmod</a:t>
            </a:r>
            <a:r>
              <a:rPr lang="en-US" altLang="zh-CN" sz="1400" dirty="0"/>
              <a:t> </a:t>
            </a:r>
            <a:r>
              <a:rPr lang="en-US" altLang="zh-CN" sz="1400" dirty="0" err="1"/>
              <a:t>tempor</a:t>
            </a:r>
            <a:r>
              <a:rPr lang="en-US" altLang="zh-CN" sz="1400" dirty="0"/>
              <a:t> </a:t>
            </a:r>
            <a:r>
              <a:rPr lang="en-US" altLang="zh-CN" sz="1400" dirty="0" err="1"/>
              <a:t>incididunt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E8297394-E0FA-42A9-BEB0-C7E6F889159B}"/>
              </a:ext>
            </a:extLst>
          </p:cNvPr>
          <p:cNvGrpSpPr/>
          <p:nvPr/>
        </p:nvGrpSpPr>
        <p:grpSpPr>
          <a:xfrm>
            <a:off x="8256209" y="3045079"/>
            <a:ext cx="1619250" cy="474399"/>
            <a:chOff x="2355850" y="2296090"/>
            <a:chExt cx="1619250" cy="474399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771CCD0D-243B-4471-8332-67F301976860}"/>
                </a:ext>
              </a:extLst>
            </p:cNvPr>
            <p:cNvGrpSpPr/>
            <p:nvPr/>
          </p:nvGrpSpPr>
          <p:grpSpPr>
            <a:xfrm>
              <a:off x="2355850" y="2296090"/>
              <a:ext cx="1619250" cy="474399"/>
              <a:chOff x="2172237" y="1674493"/>
              <a:chExt cx="1985010" cy="548688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xmlns="" id="{78C71673-2E6D-42D3-8608-CEA013FE4452}"/>
                  </a:ext>
                </a:extLst>
              </p:cNvPr>
              <p:cNvSpPr/>
              <p:nvPr/>
            </p:nvSpPr>
            <p:spPr>
              <a:xfrm>
                <a:off x="2172237" y="1675872"/>
                <a:ext cx="1985010" cy="545930"/>
              </a:xfrm>
              <a:prstGeom prst="roundRect">
                <a:avLst/>
              </a:prstGeom>
              <a:solidFill>
                <a:srgbClr val="8258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3" name="图片 42">
                <a:extLst>
                  <a:ext uri="{FF2B5EF4-FFF2-40B4-BE49-F238E27FC236}">
                    <a16:creationId xmlns:a16="http://schemas.microsoft.com/office/drawing/2014/main" xmlns="" id="{5DE76CCE-DCCC-4285-A9A2-DE48A42669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6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174056" y="1674493"/>
                <a:ext cx="1981372" cy="548688"/>
              </a:xfrm>
              <a:prstGeom prst="rect">
                <a:avLst/>
              </a:prstGeom>
            </p:spPr>
          </p:pic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399E1579-ABC8-426A-A744-054816F78639}"/>
                </a:ext>
              </a:extLst>
            </p:cNvPr>
            <p:cNvSpPr txBox="1"/>
            <p:nvPr/>
          </p:nvSpPr>
          <p:spPr>
            <a:xfrm>
              <a:off x="2660042" y="2333234"/>
              <a:ext cx="10953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000" dirty="0">
                  <a:solidFill>
                    <a:schemeClr val="bg1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PART 3</a:t>
              </a:r>
              <a:endParaRPr lang="zh-CN" altLang="en-US" sz="20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DB764217-4A0B-4809-B993-3F6E19F95FB0}"/>
              </a:ext>
            </a:extLst>
          </p:cNvPr>
          <p:cNvGrpSpPr/>
          <p:nvPr/>
        </p:nvGrpSpPr>
        <p:grpSpPr>
          <a:xfrm rot="16200000">
            <a:off x="10518687" y="5139236"/>
            <a:ext cx="1023279" cy="1497147"/>
            <a:chOff x="6579325" y="-914400"/>
            <a:chExt cx="1023279" cy="1497147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4491D9D4-23EC-4908-B6BA-999C29D7B6D6}"/>
                </a:ext>
              </a:extLst>
            </p:cNvPr>
            <p:cNvSpPr/>
            <p:nvPr/>
          </p:nvSpPr>
          <p:spPr>
            <a:xfrm>
              <a:off x="6579325" y="-914400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06A9FD55-C066-47A7-8DE9-B445D56D16DC}"/>
                </a:ext>
              </a:extLst>
            </p:cNvPr>
            <p:cNvSpPr/>
            <p:nvPr/>
          </p:nvSpPr>
          <p:spPr>
            <a:xfrm>
              <a:off x="6805957" y="-914400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9B2CDF91-8EDA-4F90-8D21-592315AEBAB5}"/>
                </a:ext>
              </a:extLst>
            </p:cNvPr>
            <p:cNvSpPr/>
            <p:nvPr/>
          </p:nvSpPr>
          <p:spPr>
            <a:xfrm>
              <a:off x="7032589" y="-914400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05E3B100-F8EE-4365-B71D-C1FA56105396}"/>
                </a:ext>
              </a:extLst>
            </p:cNvPr>
            <p:cNvSpPr/>
            <p:nvPr/>
          </p:nvSpPr>
          <p:spPr>
            <a:xfrm>
              <a:off x="7259222" y="-914400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06CDBEF0-FC44-4AE3-8525-57B973FFD003}"/>
                </a:ext>
              </a:extLst>
            </p:cNvPr>
            <p:cNvSpPr/>
            <p:nvPr/>
          </p:nvSpPr>
          <p:spPr>
            <a:xfrm>
              <a:off x="7485854" y="-914400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710AA027-5425-4FFE-A073-958E0DD3582A}"/>
                </a:ext>
              </a:extLst>
            </p:cNvPr>
            <p:cNvSpPr/>
            <p:nvPr/>
          </p:nvSpPr>
          <p:spPr>
            <a:xfrm>
              <a:off x="6579325" y="-684334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0360FED4-EA55-4E7C-9D2B-A525EA451D05}"/>
                </a:ext>
              </a:extLst>
            </p:cNvPr>
            <p:cNvSpPr/>
            <p:nvPr/>
          </p:nvSpPr>
          <p:spPr>
            <a:xfrm>
              <a:off x="6805957" y="-684334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73DCDEA4-BCCB-4096-B1FF-86D350D8E626}"/>
                </a:ext>
              </a:extLst>
            </p:cNvPr>
            <p:cNvSpPr/>
            <p:nvPr/>
          </p:nvSpPr>
          <p:spPr>
            <a:xfrm>
              <a:off x="7032589" y="-684334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743EF6D7-D01E-4FCA-9DE7-FDC9D06B843C}"/>
                </a:ext>
              </a:extLst>
            </p:cNvPr>
            <p:cNvSpPr/>
            <p:nvPr/>
          </p:nvSpPr>
          <p:spPr>
            <a:xfrm>
              <a:off x="7259222" y="-684334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E6D47091-60FE-49FB-9E63-E380FA69062E}"/>
                </a:ext>
              </a:extLst>
            </p:cNvPr>
            <p:cNvSpPr/>
            <p:nvPr/>
          </p:nvSpPr>
          <p:spPr>
            <a:xfrm>
              <a:off x="7485854" y="-684334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A47932EC-9F2F-4B2C-8987-A5D623F0EDB4}"/>
                </a:ext>
              </a:extLst>
            </p:cNvPr>
            <p:cNvSpPr/>
            <p:nvPr/>
          </p:nvSpPr>
          <p:spPr>
            <a:xfrm>
              <a:off x="6579325" y="-454268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E4B48891-2C79-401F-97BB-6608AEB0ED63}"/>
                </a:ext>
              </a:extLst>
            </p:cNvPr>
            <p:cNvSpPr/>
            <p:nvPr/>
          </p:nvSpPr>
          <p:spPr>
            <a:xfrm>
              <a:off x="6805957" y="-454268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6AD47EEE-9844-4EF2-BA5A-A894BD5F1BFB}"/>
                </a:ext>
              </a:extLst>
            </p:cNvPr>
            <p:cNvSpPr/>
            <p:nvPr/>
          </p:nvSpPr>
          <p:spPr>
            <a:xfrm>
              <a:off x="7032589" y="-454268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3B0AA470-AA37-4D3E-9714-7C55CD57461F}"/>
                </a:ext>
              </a:extLst>
            </p:cNvPr>
            <p:cNvSpPr/>
            <p:nvPr/>
          </p:nvSpPr>
          <p:spPr>
            <a:xfrm>
              <a:off x="7259222" y="-454268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11889F52-46CF-465A-A564-C4962A34DAA5}"/>
                </a:ext>
              </a:extLst>
            </p:cNvPr>
            <p:cNvSpPr/>
            <p:nvPr/>
          </p:nvSpPr>
          <p:spPr>
            <a:xfrm>
              <a:off x="7485854" y="-454268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A9C1A526-893A-4D17-9043-E3C29B8B911F}"/>
                </a:ext>
              </a:extLst>
            </p:cNvPr>
            <p:cNvSpPr/>
            <p:nvPr/>
          </p:nvSpPr>
          <p:spPr>
            <a:xfrm>
              <a:off x="6579325" y="-224202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0186D5C6-6FAA-4A6A-A9B5-608ED26C7329}"/>
                </a:ext>
              </a:extLst>
            </p:cNvPr>
            <p:cNvSpPr/>
            <p:nvPr/>
          </p:nvSpPr>
          <p:spPr>
            <a:xfrm>
              <a:off x="6805957" y="-224202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29CF63DA-A084-4A72-A30D-73F5CE57CF8B}"/>
                </a:ext>
              </a:extLst>
            </p:cNvPr>
            <p:cNvSpPr/>
            <p:nvPr/>
          </p:nvSpPr>
          <p:spPr>
            <a:xfrm>
              <a:off x="7032589" y="-224202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EAF459CB-756D-4990-A3FC-4C5C6BE7B3D1}"/>
                </a:ext>
              </a:extLst>
            </p:cNvPr>
            <p:cNvSpPr/>
            <p:nvPr/>
          </p:nvSpPr>
          <p:spPr>
            <a:xfrm>
              <a:off x="7259222" y="-224202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F40EECFD-847B-4C77-B40F-25944C4F998F}"/>
                </a:ext>
              </a:extLst>
            </p:cNvPr>
            <p:cNvSpPr/>
            <p:nvPr/>
          </p:nvSpPr>
          <p:spPr>
            <a:xfrm>
              <a:off x="7485854" y="-224202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91320608-8C0E-4989-BD1E-F645911808E7}"/>
                </a:ext>
              </a:extLst>
            </p:cNvPr>
            <p:cNvSpPr/>
            <p:nvPr/>
          </p:nvSpPr>
          <p:spPr>
            <a:xfrm>
              <a:off x="6579325" y="5865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237E190A-7A17-4A9E-86DA-4D6A1F7BB87E}"/>
                </a:ext>
              </a:extLst>
            </p:cNvPr>
            <p:cNvSpPr/>
            <p:nvPr/>
          </p:nvSpPr>
          <p:spPr>
            <a:xfrm>
              <a:off x="6805957" y="5865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3BA06D54-EFE2-49E3-934F-D135DCD6AACF}"/>
                </a:ext>
              </a:extLst>
            </p:cNvPr>
            <p:cNvSpPr/>
            <p:nvPr/>
          </p:nvSpPr>
          <p:spPr>
            <a:xfrm>
              <a:off x="7032589" y="5865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041B663E-D281-4353-AA72-BE142C4922A9}"/>
                </a:ext>
              </a:extLst>
            </p:cNvPr>
            <p:cNvSpPr/>
            <p:nvPr/>
          </p:nvSpPr>
          <p:spPr>
            <a:xfrm>
              <a:off x="7259222" y="5865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A44A1CAF-714C-4E6A-AB0A-533FBA665DE6}"/>
                </a:ext>
              </a:extLst>
            </p:cNvPr>
            <p:cNvSpPr/>
            <p:nvPr/>
          </p:nvSpPr>
          <p:spPr>
            <a:xfrm>
              <a:off x="7485854" y="5865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7CB6EFF2-F31F-4FE9-830E-7D82CC547613}"/>
                </a:ext>
              </a:extLst>
            </p:cNvPr>
            <p:cNvSpPr/>
            <p:nvPr/>
          </p:nvSpPr>
          <p:spPr>
            <a:xfrm>
              <a:off x="6579325" y="235931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ACEA2ECC-1DE0-4C1D-BF43-EEB7C074B04B}"/>
                </a:ext>
              </a:extLst>
            </p:cNvPr>
            <p:cNvSpPr/>
            <p:nvPr/>
          </p:nvSpPr>
          <p:spPr>
            <a:xfrm>
              <a:off x="6805957" y="235931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F6E8647C-2AC0-4791-A648-ADD0C58BE499}"/>
                </a:ext>
              </a:extLst>
            </p:cNvPr>
            <p:cNvSpPr/>
            <p:nvPr/>
          </p:nvSpPr>
          <p:spPr>
            <a:xfrm>
              <a:off x="7032589" y="235931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5A7509D7-9DC8-4E3E-A67F-F740B76D482D}"/>
                </a:ext>
              </a:extLst>
            </p:cNvPr>
            <p:cNvSpPr/>
            <p:nvPr/>
          </p:nvSpPr>
          <p:spPr>
            <a:xfrm>
              <a:off x="7259222" y="235931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27FF8431-D769-4A9F-9CCC-F6634F789CD8}"/>
                </a:ext>
              </a:extLst>
            </p:cNvPr>
            <p:cNvSpPr/>
            <p:nvPr/>
          </p:nvSpPr>
          <p:spPr>
            <a:xfrm>
              <a:off x="7485854" y="235931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DEFAEEDA-9442-44E0-9020-B229B283E4C8}"/>
                </a:ext>
              </a:extLst>
            </p:cNvPr>
            <p:cNvSpPr/>
            <p:nvPr/>
          </p:nvSpPr>
          <p:spPr>
            <a:xfrm>
              <a:off x="6579325" y="465997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F68BDA70-4373-4FBB-9A18-685F1B09A7B9}"/>
                </a:ext>
              </a:extLst>
            </p:cNvPr>
            <p:cNvSpPr/>
            <p:nvPr/>
          </p:nvSpPr>
          <p:spPr>
            <a:xfrm>
              <a:off x="6805957" y="465997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55405DAE-7E99-4D17-9BBD-4A9B58E5E176}"/>
                </a:ext>
              </a:extLst>
            </p:cNvPr>
            <p:cNvSpPr/>
            <p:nvPr/>
          </p:nvSpPr>
          <p:spPr>
            <a:xfrm>
              <a:off x="7032589" y="465997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1683F3C0-E8D7-4B60-9509-AB47D273AD1C}"/>
                </a:ext>
              </a:extLst>
            </p:cNvPr>
            <p:cNvSpPr/>
            <p:nvPr/>
          </p:nvSpPr>
          <p:spPr>
            <a:xfrm>
              <a:off x="7259222" y="465997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42182009-928A-47CA-925E-71B6759F0473}"/>
                </a:ext>
              </a:extLst>
            </p:cNvPr>
            <p:cNvSpPr/>
            <p:nvPr/>
          </p:nvSpPr>
          <p:spPr>
            <a:xfrm>
              <a:off x="7485854" y="465997"/>
              <a:ext cx="116750" cy="116750"/>
            </a:xfrm>
            <a:prstGeom prst="ellipse">
              <a:avLst/>
            </a:prstGeom>
            <a:solidFill>
              <a:srgbClr val="FFC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1FE4B339-2575-4FF7-9F7B-588F1C0EC8A1}"/>
              </a:ext>
            </a:extLst>
          </p:cNvPr>
          <p:cNvGrpSpPr/>
          <p:nvPr/>
        </p:nvGrpSpPr>
        <p:grpSpPr>
          <a:xfrm>
            <a:off x="3998546" y="868653"/>
            <a:ext cx="4124325" cy="338554"/>
            <a:chOff x="4010025" y="957233"/>
            <a:chExt cx="4124325" cy="338554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xmlns="" id="{6E36F2DC-A979-4896-9864-30FF12F3CAE3}"/>
                </a:ext>
              </a:extLst>
            </p:cNvPr>
            <p:cNvSpPr txBox="1"/>
            <p:nvPr/>
          </p:nvSpPr>
          <p:spPr>
            <a:xfrm>
              <a:off x="4010025" y="957233"/>
              <a:ext cx="721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LOVE</a:t>
              </a:r>
              <a:endParaRPr lang="zh-CN" altLang="en-US" sz="1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xmlns="" id="{4F8038FF-1079-464D-9636-13A54A87E973}"/>
                </a:ext>
              </a:extLst>
            </p:cNvPr>
            <p:cNvSpPr txBox="1"/>
            <p:nvPr/>
          </p:nvSpPr>
          <p:spPr>
            <a:xfrm>
              <a:off x="5026939" y="957233"/>
              <a:ext cx="9170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rgbClr val="8C64AB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SUNNY</a:t>
              </a:r>
              <a:endParaRPr lang="zh-CN" altLang="en-US" sz="1600" dirty="0">
                <a:solidFill>
                  <a:srgbClr val="8C64AB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xmlns="" id="{BB5258A1-064C-432C-8BCA-276B3E99D999}"/>
                </a:ext>
              </a:extLst>
            </p:cNvPr>
            <p:cNvSpPr txBox="1"/>
            <p:nvPr/>
          </p:nvSpPr>
          <p:spPr>
            <a:xfrm>
              <a:off x="6239319" y="957233"/>
              <a:ext cx="10886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rgbClr val="FFB633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RAINNY</a:t>
              </a:r>
              <a:endParaRPr lang="zh-CN" altLang="en-US" sz="1600" dirty="0">
                <a:solidFill>
                  <a:srgbClr val="FFB633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xmlns="" id="{96A66ADE-E671-405A-B778-7292EF48BE9A}"/>
                </a:ext>
              </a:extLst>
            </p:cNvPr>
            <p:cNvSpPr txBox="1"/>
            <p:nvPr/>
          </p:nvSpPr>
          <p:spPr>
            <a:xfrm>
              <a:off x="7483897" y="957233"/>
              <a:ext cx="6504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YOU</a:t>
              </a:r>
              <a:endParaRPr lang="zh-CN" altLang="en-US" sz="1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93679A99-6E79-49D8-97C6-A8BC55CF5483}"/>
              </a:ext>
            </a:extLst>
          </p:cNvPr>
          <p:cNvGrpSpPr/>
          <p:nvPr/>
        </p:nvGrpSpPr>
        <p:grpSpPr>
          <a:xfrm>
            <a:off x="1251264" y="952456"/>
            <a:ext cx="534588" cy="108296"/>
            <a:chOff x="1262743" y="1052847"/>
            <a:chExt cx="534588" cy="108296"/>
          </a:xfrm>
          <a:solidFill>
            <a:srgbClr val="FFB633"/>
          </a:solidFill>
        </p:grpSpPr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xmlns="" id="{7D201789-E123-4C99-A0B2-1029FB1F548E}"/>
                </a:ext>
              </a:extLst>
            </p:cNvPr>
            <p:cNvSpPr/>
            <p:nvPr/>
          </p:nvSpPr>
          <p:spPr>
            <a:xfrm>
              <a:off x="1262743" y="1052847"/>
              <a:ext cx="108296" cy="1082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xmlns="" id="{1DC05E38-622C-4DD0-80B5-3EB94A668270}"/>
                </a:ext>
              </a:extLst>
            </p:cNvPr>
            <p:cNvSpPr/>
            <p:nvPr/>
          </p:nvSpPr>
          <p:spPr>
            <a:xfrm>
              <a:off x="1475889" y="1052847"/>
              <a:ext cx="108296" cy="108296"/>
            </a:xfrm>
            <a:prstGeom prst="rect">
              <a:avLst/>
            </a:prstGeom>
            <a:solidFill>
              <a:srgbClr val="8C64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xmlns="" id="{36EB123A-478E-491E-BA8E-D1E8533AA8BD}"/>
                </a:ext>
              </a:extLst>
            </p:cNvPr>
            <p:cNvSpPr/>
            <p:nvPr/>
          </p:nvSpPr>
          <p:spPr>
            <a:xfrm>
              <a:off x="1689035" y="1052847"/>
              <a:ext cx="108296" cy="1082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4" name="图片 303" descr="图片包含 游戏机, 灯光&#10;&#10;描述已自动生成">
            <a:extLst>
              <a:ext uri="{FF2B5EF4-FFF2-40B4-BE49-F238E27FC236}">
                <a16:creationId xmlns:a16="http://schemas.microsoft.com/office/drawing/2014/main" xmlns="" id="{9512B24F-54B2-48DE-B593-9A519CB16DA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461" y="1883322"/>
            <a:ext cx="2004085" cy="1243040"/>
          </a:xfrm>
          <a:prstGeom prst="rect">
            <a:avLst/>
          </a:prstGeom>
        </p:spPr>
      </p:pic>
      <p:pic>
        <p:nvPicPr>
          <p:cNvPr id="306" name="图片 305" descr="图片包含 游戏机, 体育, 灯光&#10;&#10;描述已自动生成">
            <a:extLst>
              <a:ext uri="{FF2B5EF4-FFF2-40B4-BE49-F238E27FC236}">
                <a16:creationId xmlns:a16="http://schemas.microsoft.com/office/drawing/2014/main" xmlns="" id="{BB209800-473A-418E-B71B-94FDE10EC37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244" y="1884362"/>
            <a:ext cx="2002408" cy="1242000"/>
          </a:xfrm>
          <a:prstGeom prst="rect">
            <a:avLst/>
          </a:prstGeom>
        </p:spPr>
      </p:pic>
      <p:pic>
        <p:nvPicPr>
          <p:cNvPr id="308" name="图片 307" descr="图片包含 游戏机, 工具, 扳手&#10;&#10;描述已自动生成">
            <a:extLst>
              <a:ext uri="{FF2B5EF4-FFF2-40B4-BE49-F238E27FC236}">
                <a16:creationId xmlns:a16="http://schemas.microsoft.com/office/drawing/2014/main" xmlns="" id="{51ECB99F-C47E-4B1F-B286-F0D38093162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312" y="1884362"/>
            <a:ext cx="2002409" cy="12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8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8A61F7FE-F739-4D62-AEA6-7E6794070143}"/>
              </a:ext>
            </a:extLst>
          </p:cNvPr>
          <p:cNvSpPr/>
          <p:nvPr/>
        </p:nvSpPr>
        <p:spPr>
          <a:xfrm>
            <a:off x="-1771383" y="1032092"/>
            <a:ext cx="14895871" cy="4159342"/>
          </a:xfrm>
          <a:custGeom>
            <a:avLst/>
            <a:gdLst>
              <a:gd name="connsiteX0" fmla="*/ 0 w 14895871"/>
              <a:gd name="connsiteY0" fmla="*/ 678723 h 4159342"/>
              <a:gd name="connsiteX1" fmla="*/ 1622322 w 14895871"/>
              <a:gd name="connsiteY1" fmla="*/ 3657897 h 4159342"/>
              <a:gd name="connsiteX2" fmla="*/ 5338916 w 14895871"/>
              <a:gd name="connsiteY2" fmla="*/ 501742 h 4159342"/>
              <a:gd name="connsiteX3" fmla="*/ 8524568 w 14895871"/>
              <a:gd name="connsiteY3" fmla="*/ 3923368 h 4159342"/>
              <a:gd name="connsiteX4" fmla="*/ 12034684 w 14895871"/>
              <a:gd name="connsiteY4" fmla="*/ 297 h 4159342"/>
              <a:gd name="connsiteX5" fmla="*/ 14895871 w 14895871"/>
              <a:gd name="connsiteY5" fmla="*/ 4159342 h 4159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95871" h="4159342">
                <a:moveTo>
                  <a:pt x="0" y="678723"/>
                </a:moveTo>
                <a:cubicBezTo>
                  <a:pt x="366251" y="2183058"/>
                  <a:pt x="732503" y="3687394"/>
                  <a:pt x="1622322" y="3657897"/>
                </a:cubicBezTo>
                <a:cubicBezTo>
                  <a:pt x="2512141" y="3628400"/>
                  <a:pt x="4188542" y="457497"/>
                  <a:pt x="5338916" y="501742"/>
                </a:cubicBezTo>
                <a:cubicBezTo>
                  <a:pt x="6489290" y="545987"/>
                  <a:pt x="7408607" y="4006942"/>
                  <a:pt x="8524568" y="3923368"/>
                </a:cubicBezTo>
                <a:cubicBezTo>
                  <a:pt x="9640529" y="3839794"/>
                  <a:pt x="10972800" y="-39032"/>
                  <a:pt x="12034684" y="297"/>
                </a:cubicBezTo>
                <a:cubicBezTo>
                  <a:pt x="13096568" y="39626"/>
                  <a:pt x="14364929" y="3510413"/>
                  <a:pt x="14895871" y="4159342"/>
                </a:cubicBezTo>
              </a:path>
            </a:pathLst>
          </a:custGeom>
          <a:noFill/>
          <a:ln w="1270000">
            <a:solidFill>
              <a:srgbClr val="2E508E"/>
            </a:solidFill>
          </a:ln>
          <a:effectLst>
            <a:softEdge rad="609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m3d="http://schemas.microsoft.com/office/drawing/2017/model3d" xmlns="" Requires="am3d">
          <p:graphicFrame>
            <p:nvGraphicFramePr>
              <p:cNvPr id="5" name="3D 模型 4">
                <a:extLst>
                  <a:ext uri="{FF2B5EF4-FFF2-40B4-BE49-F238E27FC236}">
                    <a16:creationId xmlns:a16="http://schemas.microsoft.com/office/drawing/2014/main" id="{50ABA306-37DB-4AA3-A568-DB12FCF85E2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68791204"/>
                  </p:ext>
                </p:extLst>
              </p:nvPr>
            </p:nvGraphicFramePr>
            <p:xfrm>
              <a:off x="-2695614" y="1124856"/>
              <a:ext cx="17157293" cy="4608286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17157293" cy="4608286"/>
                    </a:xfrm>
                    <a:prstGeom prst="rect">
                      <a:avLst/>
                    </a:prstGeom>
                  </am3d:spPr>
                  <am3d:camera>
                    <am3d:pos x="0" y="0" z="4885945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870400" d="1000000"/>
                    <am3d:preTrans dx="691525" dy="540161" dz="-6806795"/>
                    <am3d:scale>
                      <am3d:sx n="1000000" d="1000000"/>
                      <am3d:sy n="1000000" d="1000000"/>
                      <am3d:sz n="1000000" d="1000000"/>
                    </am3d:scale>
                    <am3d:rot ax="10080370" ay="-155034" az="32931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1849026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3D 模型 4">
                <a:extLst>
                  <a:ext uri="{FF2B5EF4-FFF2-40B4-BE49-F238E27FC236}">
                    <a16:creationId xmlns:a16="http://schemas.microsoft.com/office/drawing/2014/main" xmlns="" id="{50ABA306-37DB-4AA3-A568-DB12FCF85E2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2695614" y="1124856"/>
                <a:ext cx="17157293" cy="4608286"/>
              </a:xfrm>
              <a:prstGeom prst="rect">
                <a:avLst/>
              </a:prstGeom>
            </p:spPr>
          </p:pic>
        </mc:Fallback>
      </mc:AlternateContent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E3B6B804-C6E9-48CF-83F7-014D0900B157}"/>
              </a:ext>
            </a:extLst>
          </p:cNvPr>
          <p:cNvSpPr/>
          <p:nvPr/>
        </p:nvSpPr>
        <p:spPr>
          <a:xfrm rot="18934674">
            <a:off x="1388492" y="3745833"/>
            <a:ext cx="3357888" cy="3333308"/>
          </a:xfrm>
          <a:custGeom>
            <a:avLst/>
            <a:gdLst>
              <a:gd name="connsiteX0" fmla="*/ 1762160 w 4380214"/>
              <a:gd name="connsiteY0" fmla="*/ 49368 h 4348150"/>
              <a:gd name="connsiteX1" fmla="*/ 1920370 w 4380214"/>
              <a:gd name="connsiteY1" fmla="*/ 536061 h 4348150"/>
              <a:gd name="connsiteX2" fmla="*/ 4380214 w 4380214"/>
              <a:gd name="connsiteY2" fmla="*/ 2946777 h 4348150"/>
              <a:gd name="connsiteX3" fmla="*/ 3006829 w 4380214"/>
              <a:gd name="connsiteY3" fmla="*/ 4348150 h 4348150"/>
              <a:gd name="connsiteX4" fmla="*/ 0 w 4380214"/>
              <a:gd name="connsiteY4" fmla="*/ 1401372 h 4348150"/>
              <a:gd name="connsiteX5" fmla="*/ 1373385 w 4380214"/>
              <a:gd name="connsiteY5" fmla="*/ 0 h 4348150"/>
              <a:gd name="connsiteX6" fmla="*/ 1680400 w 4380214"/>
              <a:gd name="connsiteY6" fmla="*/ 300883 h 434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0214" h="4348150">
                <a:moveTo>
                  <a:pt x="1762160" y="49368"/>
                </a:moveTo>
                <a:lnTo>
                  <a:pt x="1920370" y="536061"/>
                </a:lnTo>
                <a:lnTo>
                  <a:pt x="4380214" y="2946777"/>
                </a:lnTo>
                <a:lnTo>
                  <a:pt x="3006829" y="4348150"/>
                </a:lnTo>
                <a:lnTo>
                  <a:pt x="0" y="1401372"/>
                </a:lnTo>
                <a:lnTo>
                  <a:pt x="1373385" y="0"/>
                </a:lnTo>
                <a:lnTo>
                  <a:pt x="1680400" y="300883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4854E3"/>
            </a:solidFill>
          </a:ln>
          <a:effectLst>
            <a:outerShdw blurRad="368300" dist="444500" dir="2700000" sx="101000" sy="101000" algn="ctr" rotWithShape="0">
              <a:srgbClr val="3E6CC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47CEF601-8E50-4E33-AEC3-E4BDD37454FC}"/>
              </a:ext>
            </a:extLst>
          </p:cNvPr>
          <p:cNvSpPr/>
          <p:nvPr/>
        </p:nvSpPr>
        <p:spPr>
          <a:xfrm rot="13500000" flipH="1">
            <a:off x="4569787" y="-313699"/>
            <a:ext cx="3357888" cy="3333308"/>
          </a:xfrm>
          <a:custGeom>
            <a:avLst/>
            <a:gdLst>
              <a:gd name="connsiteX0" fmla="*/ 1762160 w 4380214"/>
              <a:gd name="connsiteY0" fmla="*/ 49368 h 4348150"/>
              <a:gd name="connsiteX1" fmla="*/ 1920370 w 4380214"/>
              <a:gd name="connsiteY1" fmla="*/ 536061 h 4348150"/>
              <a:gd name="connsiteX2" fmla="*/ 4380214 w 4380214"/>
              <a:gd name="connsiteY2" fmla="*/ 2946777 h 4348150"/>
              <a:gd name="connsiteX3" fmla="*/ 3006829 w 4380214"/>
              <a:gd name="connsiteY3" fmla="*/ 4348150 h 4348150"/>
              <a:gd name="connsiteX4" fmla="*/ 0 w 4380214"/>
              <a:gd name="connsiteY4" fmla="*/ 1401372 h 4348150"/>
              <a:gd name="connsiteX5" fmla="*/ 1373385 w 4380214"/>
              <a:gd name="connsiteY5" fmla="*/ 0 h 4348150"/>
              <a:gd name="connsiteX6" fmla="*/ 1680400 w 4380214"/>
              <a:gd name="connsiteY6" fmla="*/ 300883 h 434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0214" h="4348150">
                <a:moveTo>
                  <a:pt x="1762160" y="49368"/>
                </a:moveTo>
                <a:lnTo>
                  <a:pt x="1920370" y="536061"/>
                </a:lnTo>
                <a:lnTo>
                  <a:pt x="4380214" y="2946777"/>
                </a:lnTo>
                <a:lnTo>
                  <a:pt x="3006829" y="4348150"/>
                </a:lnTo>
                <a:lnTo>
                  <a:pt x="0" y="1401372"/>
                </a:lnTo>
                <a:lnTo>
                  <a:pt x="1373385" y="0"/>
                </a:lnTo>
                <a:lnTo>
                  <a:pt x="1680400" y="300883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4854E3"/>
            </a:solidFill>
          </a:ln>
          <a:effectLst>
            <a:outerShdw blurRad="368300" dist="444500" dir="2700000" sx="101000" sy="101000" algn="ctr" rotWithShape="0">
              <a:srgbClr val="3E6CC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41F8B7CC-C6FE-483E-A4E7-36D30143AE92}"/>
              </a:ext>
            </a:extLst>
          </p:cNvPr>
          <p:cNvSpPr/>
          <p:nvPr/>
        </p:nvSpPr>
        <p:spPr>
          <a:xfrm rot="18934674">
            <a:off x="7922642" y="3745833"/>
            <a:ext cx="3357888" cy="3333308"/>
          </a:xfrm>
          <a:custGeom>
            <a:avLst/>
            <a:gdLst>
              <a:gd name="connsiteX0" fmla="*/ 1762160 w 4380214"/>
              <a:gd name="connsiteY0" fmla="*/ 49368 h 4348150"/>
              <a:gd name="connsiteX1" fmla="*/ 1920370 w 4380214"/>
              <a:gd name="connsiteY1" fmla="*/ 536061 h 4348150"/>
              <a:gd name="connsiteX2" fmla="*/ 4380214 w 4380214"/>
              <a:gd name="connsiteY2" fmla="*/ 2946777 h 4348150"/>
              <a:gd name="connsiteX3" fmla="*/ 3006829 w 4380214"/>
              <a:gd name="connsiteY3" fmla="*/ 4348150 h 4348150"/>
              <a:gd name="connsiteX4" fmla="*/ 0 w 4380214"/>
              <a:gd name="connsiteY4" fmla="*/ 1401372 h 4348150"/>
              <a:gd name="connsiteX5" fmla="*/ 1373385 w 4380214"/>
              <a:gd name="connsiteY5" fmla="*/ 0 h 4348150"/>
              <a:gd name="connsiteX6" fmla="*/ 1680400 w 4380214"/>
              <a:gd name="connsiteY6" fmla="*/ 300883 h 434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0214" h="4348150">
                <a:moveTo>
                  <a:pt x="1762160" y="49368"/>
                </a:moveTo>
                <a:lnTo>
                  <a:pt x="1920370" y="536061"/>
                </a:lnTo>
                <a:lnTo>
                  <a:pt x="4380214" y="2946777"/>
                </a:lnTo>
                <a:lnTo>
                  <a:pt x="3006829" y="4348150"/>
                </a:lnTo>
                <a:lnTo>
                  <a:pt x="0" y="1401372"/>
                </a:lnTo>
                <a:lnTo>
                  <a:pt x="1373385" y="0"/>
                </a:lnTo>
                <a:lnTo>
                  <a:pt x="1680400" y="300883"/>
                </a:lnTo>
                <a:close/>
              </a:path>
            </a:pathLst>
          </a:custGeom>
          <a:solidFill>
            <a:schemeClr val="bg1"/>
          </a:solidFill>
          <a:ln w="15875">
            <a:solidFill>
              <a:srgbClr val="4854E3"/>
            </a:solidFill>
          </a:ln>
          <a:effectLst>
            <a:outerShdw blurRad="368300" dist="444500" dir="2700000" sx="101000" sy="101000" algn="ctr" rotWithShape="0">
              <a:srgbClr val="3E6CC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1D0DD9F1-EC8B-4BEC-ABB3-09A1345751F5}"/>
              </a:ext>
            </a:extLst>
          </p:cNvPr>
          <p:cNvGrpSpPr/>
          <p:nvPr/>
        </p:nvGrpSpPr>
        <p:grpSpPr>
          <a:xfrm>
            <a:off x="1683185" y="4824065"/>
            <a:ext cx="2768502" cy="1061830"/>
            <a:chOff x="1683185" y="4824065"/>
            <a:chExt cx="2768502" cy="106183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D2C3C49A-18F8-46AF-97EF-F8A3FB4B71CC}"/>
                </a:ext>
              </a:extLst>
            </p:cNvPr>
            <p:cNvSpPr txBox="1"/>
            <p:nvPr/>
          </p:nvSpPr>
          <p:spPr>
            <a:xfrm>
              <a:off x="1683185" y="5147231"/>
              <a:ext cx="27685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/>
                <a:t>Lorem ipsum dolor sit </a:t>
              </a:r>
              <a:r>
                <a:rPr lang="en-US" altLang="zh-CN" sz="1400" dirty="0" err="1"/>
                <a:t>consectetur</a:t>
              </a:r>
              <a:r>
                <a:rPr lang="en-US" altLang="zh-CN" sz="1400" dirty="0"/>
                <a:t> </a:t>
              </a:r>
              <a:r>
                <a:rPr lang="en-US" altLang="zh-CN" sz="1400" dirty="0" err="1"/>
                <a:t>adipiscing</a:t>
              </a:r>
              <a:r>
                <a:rPr lang="en-US" altLang="zh-CN" sz="1400" dirty="0"/>
                <a:t> </a:t>
              </a:r>
              <a:r>
                <a:rPr lang="en-US" altLang="zh-CN" sz="1400" dirty="0" err="1"/>
                <a:t>elit</a:t>
              </a:r>
              <a:r>
                <a:rPr lang="en-US" altLang="zh-CN" sz="1400" dirty="0"/>
                <a:t>, sed do </a:t>
              </a:r>
              <a:r>
                <a:rPr lang="en-US" altLang="zh-CN" sz="1400" dirty="0" err="1"/>
                <a:t>eiusmod</a:t>
              </a:r>
              <a:r>
                <a:rPr lang="en-US" altLang="zh-CN" sz="1400" dirty="0"/>
                <a:t> </a:t>
              </a:r>
              <a:r>
                <a:rPr lang="en-US" altLang="zh-CN" sz="1400" dirty="0" err="1"/>
                <a:t>tempor</a:t>
              </a:r>
              <a:r>
                <a:rPr lang="en-US" altLang="zh-CN" sz="1400" dirty="0"/>
                <a:t> </a:t>
              </a:r>
              <a:r>
                <a:rPr lang="en-US" altLang="zh-CN" sz="1400" dirty="0" err="1"/>
                <a:t>incididunt</a:t>
              </a:r>
              <a:r>
                <a:rPr lang="en-US" altLang="zh-CN" sz="1400" dirty="0"/>
                <a:t>.</a:t>
              </a:r>
              <a:endParaRPr lang="zh-CN" altLang="en-US" sz="1400" dirty="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0800D727-FF42-40C7-BB77-26F7E586FB5C}"/>
                </a:ext>
              </a:extLst>
            </p:cNvPr>
            <p:cNvSpPr txBox="1"/>
            <p:nvPr/>
          </p:nvSpPr>
          <p:spPr>
            <a:xfrm>
              <a:off x="1683185" y="4824065"/>
              <a:ext cx="18677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dirty="0">
                  <a:solidFill>
                    <a:srgbClr val="3E6CC0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2001-2006</a:t>
              </a:r>
              <a:endParaRPr lang="zh-CN" altLang="en-US" sz="2400" dirty="0">
                <a:solidFill>
                  <a:srgbClr val="3E6CC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64BD90A-529A-47CC-BA27-8BCC3D334A2A}"/>
              </a:ext>
            </a:extLst>
          </p:cNvPr>
          <p:cNvSpPr txBox="1"/>
          <p:nvPr/>
        </p:nvSpPr>
        <p:spPr>
          <a:xfrm>
            <a:off x="4979169" y="1124336"/>
            <a:ext cx="27685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Lorem ipsum dolor sit </a:t>
            </a:r>
            <a:r>
              <a:rPr lang="en-US" altLang="zh-CN" sz="1400" dirty="0" err="1"/>
              <a:t>consectetur</a:t>
            </a:r>
            <a:r>
              <a:rPr lang="en-US" altLang="zh-CN" sz="1400" dirty="0"/>
              <a:t> </a:t>
            </a:r>
            <a:r>
              <a:rPr lang="en-US" altLang="zh-CN" sz="1400" dirty="0" err="1"/>
              <a:t>adipiscing</a:t>
            </a:r>
            <a:r>
              <a:rPr lang="en-US" altLang="zh-CN" sz="1400" dirty="0"/>
              <a:t> </a:t>
            </a:r>
            <a:r>
              <a:rPr lang="en-US" altLang="zh-CN" sz="1400" dirty="0" err="1"/>
              <a:t>elit</a:t>
            </a:r>
            <a:r>
              <a:rPr lang="en-US" altLang="zh-CN" sz="1400" dirty="0"/>
              <a:t>, sed do </a:t>
            </a:r>
            <a:r>
              <a:rPr lang="en-US" altLang="zh-CN" sz="1400" dirty="0" err="1"/>
              <a:t>eiusmod</a:t>
            </a:r>
            <a:r>
              <a:rPr lang="en-US" altLang="zh-CN" sz="1400" dirty="0"/>
              <a:t> </a:t>
            </a:r>
            <a:r>
              <a:rPr lang="en-US" altLang="zh-CN" sz="1400" dirty="0" err="1"/>
              <a:t>tempor</a:t>
            </a:r>
            <a:r>
              <a:rPr lang="en-US" altLang="zh-CN" sz="1400" dirty="0"/>
              <a:t> </a:t>
            </a:r>
            <a:r>
              <a:rPr lang="en-US" altLang="zh-CN" sz="1400" dirty="0" err="1"/>
              <a:t>incididunt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51664B9A-A361-45AB-BCB1-F3D3AF78084D}"/>
              </a:ext>
            </a:extLst>
          </p:cNvPr>
          <p:cNvSpPr txBox="1"/>
          <p:nvPr/>
        </p:nvSpPr>
        <p:spPr>
          <a:xfrm>
            <a:off x="4979169" y="801170"/>
            <a:ext cx="1867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3E6CC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2006-2010</a:t>
            </a:r>
            <a:endParaRPr lang="zh-CN" altLang="en-US" sz="2400" dirty="0">
              <a:solidFill>
                <a:srgbClr val="3E6CC0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85F973CA-2335-49A5-90A0-935A1026E19D}"/>
              </a:ext>
            </a:extLst>
          </p:cNvPr>
          <p:cNvGrpSpPr/>
          <p:nvPr/>
        </p:nvGrpSpPr>
        <p:grpSpPr>
          <a:xfrm>
            <a:off x="8243069" y="4824065"/>
            <a:ext cx="2768502" cy="1061830"/>
            <a:chOff x="8243069" y="4868268"/>
            <a:chExt cx="2768502" cy="106183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F00B48E9-8548-4531-9FAC-3BDD513CE3F1}"/>
                </a:ext>
              </a:extLst>
            </p:cNvPr>
            <p:cNvSpPr txBox="1"/>
            <p:nvPr/>
          </p:nvSpPr>
          <p:spPr>
            <a:xfrm>
              <a:off x="8243069" y="5191434"/>
              <a:ext cx="27685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/>
                <a:t>Lorem ipsum dolor sit </a:t>
              </a:r>
              <a:r>
                <a:rPr lang="en-US" altLang="zh-CN" sz="1400" dirty="0" err="1"/>
                <a:t>consectetur</a:t>
              </a:r>
              <a:r>
                <a:rPr lang="en-US" altLang="zh-CN" sz="1400" dirty="0"/>
                <a:t> </a:t>
              </a:r>
              <a:r>
                <a:rPr lang="en-US" altLang="zh-CN" sz="1400" dirty="0" err="1"/>
                <a:t>adipiscing</a:t>
              </a:r>
              <a:r>
                <a:rPr lang="en-US" altLang="zh-CN" sz="1400" dirty="0"/>
                <a:t> </a:t>
              </a:r>
              <a:r>
                <a:rPr lang="en-US" altLang="zh-CN" sz="1400" dirty="0" err="1"/>
                <a:t>elit</a:t>
              </a:r>
              <a:r>
                <a:rPr lang="en-US" altLang="zh-CN" sz="1400" dirty="0"/>
                <a:t>, sed do </a:t>
              </a:r>
              <a:r>
                <a:rPr lang="en-US" altLang="zh-CN" sz="1400" dirty="0" err="1"/>
                <a:t>eiusmod</a:t>
              </a:r>
              <a:r>
                <a:rPr lang="en-US" altLang="zh-CN" sz="1400" dirty="0"/>
                <a:t> </a:t>
              </a:r>
              <a:r>
                <a:rPr lang="en-US" altLang="zh-CN" sz="1400" dirty="0" err="1"/>
                <a:t>tempor</a:t>
              </a:r>
              <a:r>
                <a:rPr lang="en-US" altLang="zh-CN" sz="1400" dirty="0"/>
                <a:t> </a:t>
              </a:r>
              <a:r>
                <a:rPr lang="en-US" altLang="zh-CN" sz="1400" dirty="0" err="1"/>
                <a:t>incididunt</a:t>
              </a:r>
              <a:r>
                <a:rPr lang="en-US" altLang="zh-CN" sz="1400" dirty="0"/>
                <a:t>.</a:t>
              </a:r>
              <a:endParaRPr lang="zh-CN" altLang="en-US" sz="1400" dirty="0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E39C263E-55A5-4C5D-953D-462FCF9BEC5E}"/>
                </a:ext>
              </a:extLst>
            </p:cNvPr>
            <p:cNvSpPr txBox="1"/>
            <p:nvPr/>
          </p:nvSpPr>
          <p:spPr>
            <a:xfrm>
              <a:off x="8243069" y="4868268"/>
              <a:ext cx="18677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2400" dirty="0">
                  <a:solidFill>
                    <a:srgbClr val="3E6CC0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2010-2016</a:t>
              </a:r>
              <a:endParaRPr lang="zh-CN" altLang="en-US" sz="2400" dirty="0">
                <a:solidFill>
                  <a:srgbClr val="3E6CC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77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211EA58-E981-4E9F-B1BD-91F28E192DE5}"/>
              </a:ext>
            </a:extLst>
          </p:cNvPr>
          <p:cNvSpPr/>
          <p:nvPr/>
        </p:nvSpPr>
        <p:spPr>
          <a:xfrm rot="1398176">
            <a:off x="9700009" y="-1956990"/>
            <a:ext cx="914400" cy="10729927"/>
          </a:xfrm>
          <a:prstGeom prst="rect">
            <a:avLst/>
          </a:prstGeom>
          <a:gradFill>
            <a:gsLst>
              <a:gs pos="49550">
                <a:srgbClr val="FFB633"/>
              </a:gs>
              <a:gs pos="89000">
                <a:srgbClr val="FFC561"/>
              </a:gs>
              <a:gs pos="14000">
                <a:srgbClr val="FFC561"/>
              </a:gs>
              <a:gs pos="100000">
                <a:srgbClr val="FFE0A7"/>
              </a:gs>
              <a:gs pos="0">
                <a:srgbClr val="FFE0A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BC913BA-472E-4AD5-8F9E-DEE64E67B076}"/>
              </a:ext>
            </a:extLst>
          </p:cNvPr>
          <p:cNvSpPr/>
          <p:nvPr/>
        </p:nvSpPr>
        <p:spPr>
          <a:xfrm rot="8978353">
            <a:off x="9274880" y="2503930"/>
            <a:ext cx="1764658" cy="2309551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  <a:effectLst>
            <a:softEdge rad="647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5D0CA6E0-299C-4E63-867E-38B9ECEDF09D}"/>
              </a:ext>
            </a:extLst>
          </p:cNvPr>
          <p:cNvSpPr/>
          <p:nvPr/>
        </p:nvSpPr>
        <p:spPr>
          <a:xfrm>
            <a:off x="1061883" y="1360484"/>
            <a:ext cx="8784149" cy="4986053"/>
          </a:xfrm>
          <a:prstGeom prst="roundRect">
            <a:avLst>
              <a:gd name="adj" fmla="val 318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0FC5DD3-3C9F-4CD6-B471-7D4F55B0EFF6}"/>
              </a:ext>
            </a:extLst>
          </p:cNvPr>
          <p:cNvSpPr/>
          <p:nvPr/>
        </p:nvSpPr>
        <p:spPr>
          <a:xfrm rot="8978353">
            <a:off x="9526470" y="-3151078"/>
            <a:ext cx="914400" cy="12706049"/>
          </a:xfrm>
          <a:prstGeom prst="rect">
            <a:avLst/>
          </a:prstGeom>
          <a:gradFill>
            <a:gsLst>
              <a:gs pos="49550">
                <a:srgbClr val="8C64AB"/>
              </a:gs>
              <a:gs pos="89000">
                <a:srgbClr val="8C64AB"/>
              </a:gs>
              <a:gs pos="12000">
                <a:srgbClr val="8C64AB"/>
              </a:gs>
              <a:gs pos="100000">
                <a:srgbClr val="C7B4D6"/>
              </a:gs>
              <a:gs pos="0">
                <a:srgbClr val="C7B4D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0" name="组合 179">
            <a:extLst>
              <a:ext uri="{FF2B5EF4-FFF2-40B4-BE49-F238E27FC236}">
                <a16:creationId xmlns:a16="http://schemas.microsoft.com/office/drawing/2014/main" xmlns="" id="{172BDB80-07EA-4399-8DDC-13F0EA4E45AC}"/>
              </a:ext>
            </a:extLst>
          </p:cNvPr>
          <p:cNvGrpSpPr/>
          <p:nvPr/>
        </p:nvGrpSpPr>
        <p:grpSpPr>
          <a:xfrm>
            <a:off x="-803310" y="511463"/>
            <a:ext cx="14666796" cy="1967141"/>
            <a:chOff x="-803310" y="511463"/>
            <a:chExt cx="14666796" cy="196714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0C6E21E3-7DCC-4125-8A52-D3BA0502B679}"/>
                </a:ext>
              </a:extLst>
            </p:cNvPr>
            <p:cNvSpPr/>
            <p:nvPr/>
          </p:nvSpPr>
          <p:spPr>
            <a:xfrm rot="5400000">
              <a:off x="7929879" y="239016"/>
              <a:ext cx="1764658" cy="2309551"/>
            </a:xfrm>
            <a:prstGeom prst="rect">
              <a:avLst/>
            </a:prstGeom>
            <a:solidFill>
              <a:schemeClr val="tx1">
                <a:alpha val="63000"/>
              </a:schemeClr>
            </a:solidFill>
            <a:ln>
              <a:noFill/>
            </a:ln>
            <a:effectLst>
              <a:softEdge rad="647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434A3CE0-9EB4-418B-8C6C-FAE9CF6396E2}"/>
                </a:ext>
              </a:extLst>
            </p:cNvPr>
            <p:cNvSpPr/>
            <p:nvPr/>
          </p:nvSpPr>
          <p:spPr>
            <a:xfrm rot="5400000">
              <a:off x="3695715" y="-2505227"/>
              <a:ext cx="1764658" cy="8203004"/>
            </a:xfrm>
            <a:prstGeom prst="rect">
              <a:avLst/>
            </a:prstGeom>
            <a:solidFill>
              <a:srgbClr val="233D6B">
                <a:alpha val="46667"/>
              </a:srgbClr>
            </a:solidFill>
            <a:ln>
              <a:noFill/>
            </a:ln>
            <a:effectLst>
              <a:softEdge rad="647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3C95BC18-D170-4C91-BBAA-2A9C0E3A89E4}"/>
                </a:ext>
              </a:extLst>
            </p:cNvPr>
            <p:cNvSpPr/>
            <p:nvPr/>
          </p:nvSpPr>
          <p:spPr>
            <a:xfrm rot="5400000">
              <a:off x="6072888" y="-5972913"/>
              <a:ext cx="914400" cy="14666796"/>
            </a:xfrm>
            <a:prstGeom prst="rect">
              <a:avLst/>
            </a:prstGeom>
            <a:gradFill>
              <a:gsLst>
                <a:gs pos="49550">
                  <a:srgbClr val="3E6CC0"/>
                </a:gs>
                <a:gs pos="89000">
                  <a:srgbClr val="3E6CC0"/>
                </a:gs>
                <a:gs pos="12000">
                  <a:srgbClr val="3E6CC0"/>
                </a:gs>
                <a:gs pos="100000">
                  <a:srgbClr val="B3C6E7"/>
                </a:gs>
                <a:gs pos="0">
                  <a:srgbClr val="B3C6E7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B153C0A1-925A-4D7A-8879-B3E500260D0A}"/>
                </a:ext>
              </a:extLst>
            </p:cNvPr>
            <p:cNvSpPr/>
            <p:nvPr/>
          </p:nvSpPr>
          <p:spPr>
            <a:xfrm rot="10800000">
              <a:off x="10157209" y="758068"/>
              <a:ext cx="1850615" cy="1197228"/>
            </a:xfrm>
            <a:prstGeom prst="rect">
              <a:avLst/>
            </a:prstGeom>
            <a:solidFill>
              <a:schemeClr val="tx1">
                <a:alpha val="85000"/>
              </a:schemeClr>
            </a:solidFill>
            <a:ln>
              <a:noFill/>
            </a:ln>
            <a:effectLst>
              <a:softEdge rad="520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F6CA532-B292-42A1-90D8-D6B2413E61EA}"/>
              </a:ext>
            </a:extLst>
          </p:cNvPr>
          <p:cNvSpPr/>
          <p:nvPr/>
        </p:nvSpPr>
        <p:spPr>
          <a:xfrm rot="1398176">
            <a:off x="10661827" y="115772"/>
            <a:ext cx="914400" cy="2063655"/>
          </a:xfrm>
          <a:prstGeom prst="rect">
            <a:avLst/>
          </a:prstGeom>
          <a:gradFill>
            <a:gsLst>
              <a:gs pos="49550">
                <a:srgbClr val="FFB633"/>
              </a:gs>
              <a:gs pos="89000">
                <a:srgbClr val="FFC561"/>
              </a:gs>
              <a:gs pos="14000">
                <a:srgbClr val="FFC561"/>
              </a:gs>
              <a:gs pos="100000">
                <a:srgbClr val="FFE0A7"/>
              </a:gs>
              <a:gs pos="0">
                <a:srgbClr val="FFE0A7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2BA7D48-9F68-4819-998D-B25A13901567}"/>
              </a:ext>
            </a:extLst>
          </p:cNvPr>
          <p:cNvGrpSpPr/>
          <p:nvPr/>
        </p:nvGrpSpPr>
        <p:grpSpPr>
          <a:xfrm>
            <a:off x="4571733" y="2343204"/>
            <a:ext cx="3350665" cy="2693411"/>
            <a:chOff x="5293076" y="2411493"/>
            <a:chExt cx="3350665" cy="269341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C585AC0A-FD69-4F1D-9476-3B84030AB50F}"/>
                </a:ext>
              </a:extLst>
            </p:cNvPr>
            <p:cNvSpPr txBox="1"/>
            <p:nvPr/>
          </p:nvSpPr>
          <p:spPr>
            <a:xfrm>
              <a:off x="6324952" y="2411493"/>
              <a:ext cx="831617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3800" b="1" dirty="0">
                  <a:solidFill>
                    <a:srgbClr val="8C64AB"/>
                  </a:solidFill>
                  <a:latin typeface="Bahnschrift Light SemiCondensed" panose="020B0502040204020203" pitchFamily="34" charset="0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2</a:t>
              </a:r>
              <a:endParaRPr lang="zh-CN" altLang="en-US" sz="13800" b="1" dirty="0">
                <a:solidFill>
                  <a:srgbClr val="8C64AB"/>
                </a:solidFill>
                <a:latin typeface="Bahnschrift Light SemiCondensed" panose="020B0502040204020203" pitchFamily="34" charset="0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91B40740-0E10-4365-893F-4000ED41E046}"/>
                </a:ext>
              </a:extLst>
            </p:cNvPr>
            <p:cNvSpPr txBox="1"/>
            <p:nvPr/>
          </p:nvSpPr>
          <p:spPr>
            <a:xfrm>
              <a:off x="5293076" y="4335463"/>
              <a:ext cx="335066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44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PART TWO</a:t>
              </a:r>
              <a:endParaRPr lang="zh-CN" altLang="en-US" sz="44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pic>
        <p:nvPicPr>
          <p:cNvPr id="59" name="图片 58" descr="图片包含 游戏机, 钟表&#10;&#10;描述已自动生成">
            <a:extLst>
              <a:ext uri="{FF2B5EF4-FFF2-40B4-BE49-F238E27FC236}">
                <a16:creationId xmlns:a16="http://schemas.microsoft.com/office/drawing/2014/main" xmlns="" id="{579CDD04-89BB-4C14-94BF-6692D9890A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8" t="17465" r="43470" b="21032"/>
          <a:stretch/>
        </p:blipFill>
        <p:spPr>
          <a:xfrm flipH="1">
            <a:off x="3626749" y="2007025"/>
            <a:ext cx="2794596" cy="349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87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585B0CE5-5905-46AD-89CA-A9F4342019E0}"/>
              </a:ext>
            </a:extLst>
          </p:cNvPr>
          <p:cNvSpPr/>
          <p:nvPr/>
        </p:nvSpPr>
        <p:spPr>
          <a:xfrm>
            <a:off x="685800" y="828675"/>
            <a:ext cx="10820400" cy="5200650"/>
          </a:xfrm>
          <a:prstGeom prst="roundRect">
            <a:avLst>
              <a:gd name="adj" fmla="val 3480"/>
            </a:avLst>
          </a:prstGeom>
          <a:solidFill>
            <a:schemeClr val="bg1"/>
          </a:solidFill>
          <a:ln>
            <a:noFill/>
          </a:ln>
          <a:effectLst>
            <a:outerShdw blurRad="215900" algn="ctr" rotWithShape="0">
              <a:srgbClr val="CE8152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B0BBAD01-23F1-498C-8456-8B0E35CEC4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8620281"/>
              </p:ext>
            </p:extLst>
          </p:nvPr>
        </p:nvGraphicFramePr>
        <p:xfrm>
          <a:off x="1406358" y="1287462"/>
          <a:ext cx="4689642" cy="4283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6F7BFE3-25BA-40EA-A0E9-1998EE0BC53C}"/>
              </a:ext>
            </a:extLst>
          </p:cNvPr>
          <p:cNvSpPr txBox="1"/>
          <p:nvPr/>
        </p:nvSpPr>
        <p:spPr>
          <a:xfrm>
            <a:off x="6333413" y="1825097"/>
            <a:ext cx="3085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你的标题放在这儿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60C31F55-EADD-4DDA-8FF4-F98C30540B70}"/>
              </a:ext>
            </a:extLst>
          </p:cNvPr>
          <p:cNvSpPr txBox="1"/>
          <p:nvPr/>
        </p:nvSpPr>
        <p:spPr>
          <a:xfrm>
            <a:off x="6333414" y="2341066"/>
            <a:ext cx="4126040" cy="2766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altLang="zh-CN" sz="1400" dirty="0"/>
              <a:t>One of the really labor-intensive parts of custodial work is walking to people's desks and emptying the trash' said Dana Williams, director of facilities services at the Texas F </a:t>
            </a:r>
            <a:r>
              <a:rPr lang="en-US" altLang="zh-CN" sz="1400" dirty="0" err="1"/>
              <a:t>acilitiesCommission</a:t>
            </a:r>
            <a:r>
              <a:rPr lang="en-US" altLang="zh-CN" sz="1400" dirty="0"/>
              <a:t>, which manages buildings for more than 100 state agencies. 'And most people only have a fist-sized amount of trash' By workers dump their own cans, Texas is expected to save at least $825,000 annually on 1abor costs - a tiny piece of a the state's two-year budget of $182 billion.</a:t>
            </a:r>
          </a:p>
        </p:txBody>
      </p:sp>
      <mc:AlternateContent xmlns:mc="http://schemas.openxmlformats.org/markup-compatibility/2006">
        <mc:Choice xmlns:am3d="http://schemas.microsoft.com/office/drawing/2017/model3d" xmlns="" Requires="am3d">
          <p:graphicFrame>
            <p:nvGraphicFramePr>
              <p:cNvPr id="24" name="3D 模型 23">
                <a:extLst>
                  <a:ext uri="{FF2B5EF4-FFF2-40B4-BE49-F238E27FC236}">
                    <a16:creationId xmlns:a16="http://schemas.microsoft.com/office/drawing/2014/main" id="{672414EF-8239-42A4-90AF-0FC54965277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775943546"/>
                  </p:ext>
                </p:extLst>
              </p:nvPr>
            </p:nvGraphicFramePr>
            <p:xfrm rot="16200000">
              <a:off x="8911778" y="3712165"/>
              <a:ext cx="4222552" cy="4442730"/>
            </p:xfrm>
            <a:graphic>
              <a:graphicData uri="http://schemas.microsoft.com/office/drawing/2017/model3d">
                <am3d:model3d r:embed="rId4">
                  <am3d:spPr>
                    <a:xfrm rot="16200000">
                      <a:off x="0" y="0"/>
                      <a:ext cx="4222552" cy="4442730"/>
                    </a:xfrm>
                    <a:prstGeom prst="rect">
                      <a:avLst/>
                    </a:prstGeom>
                  </am3d:spPr>
                  <am3d:camera>
                    <am3d:pos x="0" y="0" z="6816009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7347987" d="1000000"/>
                    <am3d:preTrans dx="1702149" dy="-13083130" dz="-52892337"/>
                    <am3d:scale>
                      <am3d:sx n="1000000" d="1000000"/>
                      <am3d:sy n="1000000" d="1000000"/>
                      <am3d:sz n="1000000" d="1000000"/>
                    </am3d:scale>
                    <am3d:rot ax="323593" ay="-597461" az="-56107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596486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4" name="3D 模型 23">
                <a:extLst>
                  <a:ext uri="{FF2B5EF4-FFF2-40B4-BE49-F238E27FC236}">
                    <a16:creationId xmlns:a16="http://schemas.microsoft.com/office/drawing/2014/main" xmlns="" id="{672414EF-8239-42A4-90AF-0FC54965277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16200000">
                <a:off x="8911778" y="3712165"/>
                <a:ext cx="4222552" cy="4442730"/>
              </a:xfrm>
              <a:prstGeom prst="rect">
                <a:avLst/>
              </a:prstGeom>
            </p:spPr>
          </p:pic>
        </mc:Fallback>
      </mc:AlternateContent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566A4AA7-BD98-48D3-BEB6-C53EC713AF6C}"/>
              </a:ext>
            </a:extLst>
          </p:cNvPr>
          <p:cNvGrpSpPr/>
          <p:nvPr/>
        </p:nvGrpSpPr>
        <p:grpSpPr>
          <a:xfrm>
            <a:off x="6712992" y="1052847"/>
            <a:ext cx="4124325" cy="338554"/>
            <a:chOff x="4010025" y="957233"/>
            <a:chExt cx="4124325" cy="33855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2C19B1EC-6E94-4DCF-B996-959FD9C61B29}"/>
                </a:ext>
              </a:extLst>
            </p:cNvPr>
            <p:cNvSpPr txBox="1"/>
            <p:nvPr/>
          </p:nvSpPr>
          <p:spPr>
            <a:xfrm>
              <a:off x="4010025" y="957233"/>
              <a:ext cx="721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LOVE</a:t>
              </a:r>
              <a:endParaRPr lang="zh-CN" altLang="en-US" sz="1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D4CC2ECB-6C27-404C-8637-95EFC926E7B9}"/>
                </a:ext>
              </a:extLst>
            </p:cNvPr>
            <p:cNvSpPr txBox="1"/>
            <p:nvPr/>
          </p:nvSpPr>
          <p:spPr>
            <a:xfrm>
              <a:off x="5026939" y="957233"/>
              <a:ext cx="9170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rgbClr val="8C64AB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SUNNY</a:t>
              </a:r>
              <a:endParaRPr lang="zh-CN" altLang="en-US" sz="1600" dirty="0">
                <a:solidFill>
                  <a:srgbClr val="8C64AB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B3EE5E29-1740-42F1-AED7-34FBFC7E02D7}"/>
                </a:ext>
              </a:extLst>
            </p:cNvPr>
            <p:cNvSpPr txBox="1"/>
            <p:nvPr/>
          </p:nvSpPr>
          <p:spPr>
            <a:xfrm>
              <a:off x="6239319" y="957233"/>
              <a:ext cx="100299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solidFill>
                    <a:srgbClr val="FFB633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RAINNY</a:t>
              </a:r>
              <a:endParaRPr lang="zh-CN" altLang="en-US" sz="1600" dirty="0">
                <a:solidFill>
                  <a:srgbClr val="FFB633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D53104F8-3C3C-4A50-A85B-6C2AE7FC4813}"/>
                </a:ext>
              </a:extLst>
            </p:cNvPr>
            <p:cNvSpPr txBox="1"/>
            <p:nvPr/>
          </p:nvSpPr>
          <p:spPr>
            <a:xfrm>
              <a:off x="7483897" y="957233"/>
              <a:ext cx="6504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6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YOU</a:t>
              </a:r>
              <a:endParaRPr lang="zh-CN" altLang="en-US" sz="1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63FE0782-E62A-4649-8283-F58CCA67EB0E}"/>
              </a:ext>
            </a:extLst>
          </p:cNvPr>
          <p:cNvGrpSpPr/>
          <p:nvPr/>
        </p:nvGrpSpPr>
        <p:grpSpPr>
          <a:xfrm>
            <a:off x="1262743" y="1136650"/>
            <a:ext cx="534588" cy="108296"/>
            <a:chOff x="1262743" y="1052847"/>
            <a:chExt cx="534588" cy="108296"/>
          </a:xfrm>
          <a:solidFill>
            <a:srgbClr val="FFB633"/>
          </a:solidFill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8D2BDD92-2CAF-4597-B8AF-B37356A0C0F2}"/>
                </a:ext>
              </a:extLst>
            </p:cNvPr>
            <p:cNvSpPr/>
            <p:nvPr/>
          </p:nvSpPr>
          <p:spPr>
            <a:xfrm>
              <a:off x="1262743" y="1052847"/>
              <a:ext cx="108296" cy="1082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A696461F-A76C-423F-932F-4E0149B7F788}"/>
                </a:ext>
              </a:extLst>
            </p:cNvPr>
            <p:cNvSpPr/>
            <p:nvPr/>
          </p:nvSpPr>
          <p:spPr>
            <a:xfrm>
              <a:off x="1475889" y="1052847"/>
              <a:ext cx="108296" cy="108296"/>
            </a:xfrm>
            <a:prstGeom prst="rect">
              <a:avLst/>
            </a:prstGeom>
            <a:solidFill>
              <a:srgbClr val="8C64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A2D50E56-A716-4732-B80B-964A5154D9D3}"/>
                </a:ext>
              </a:extLst>
            </p:cNvPr>
            <p:cNvSpPr/>
            <p:nvPr/>
          </p:nvSpPr>
          <p:spPr>
            <a:xfrm>
              <a:off x="1689035" y="1052847"/>
              <a:ext cx="108296" cy="108296"/>
            </a:xfrm>
            <a:prstGeom prst="rect">
              <a:avLst/>
            </a:prstGeom>
            <a:solidFill>
              <a:srgbClr val="3E6C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393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smtClean="0">
            <a:latin typeface="阿里巴巴普惠体" panose="00020600040101010101" pitchFamily="18" charset="-122"/>
            <a:ea typeface="阿里巴巴普惠体" panose="00020600040101010101" pitchFamily="18" charset="-122"/>
            <a:cs typeface="阿里巴巴普惠体" panose="00020600040101010101" pitchFamily="18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1476</TotalTime>
  <Words>1277</Words>
  <Application>Microsoft Office PowerPoint</Application>
  <PresentationFormat>宽屏</PresentationFormat>
  <Paragraphs>141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阿里巴巴普惠体</vt:lpstr>
      <vt:lpstr>阿里巴巴普惠体 B</vt:lpstr>
      <vt:lpstr>阿里巴巴普惠体 H</vt:lpstr>
      <vt:lpstr>阿里巴巴普惠体 L</vt:lpstr>
      <vt:lpstr>等线</vt:lpstr>
      <vt:lpstr>等线 Light</vt:lpstr>
      <vt:lpstr>汉仪雅酷黑 45W</vt:lpstr>
      <vt:lpstr>微软雅黑</vt:lpstr>
      <vt:lpstr>Arial</vt:lpstr>
      <vt:lpstr>Bahnschrift Light SemiCondensed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欹一</dc:creator>
  <cp:keywords>51PP T模板网</cp:keywords>
  <dc:description>www.51 ppt moban.com</dc:description>
  <cp:lastModifiedBy>Microsoft 帐户</cp:lastModifiedBy>
  <cp:revision>69</cp:revision>
  <dcterms:created xsi:type="dcterms:W3CDTF">2020-07-09T07:53:20Z</dcterms:created>
  <dcterms:modified xsi:type="dcterms:W3CDTF">2020-07-30T12:55:02Z</dcterms:modified>
</cp:coreProperties>
</file>